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66" r:id="rId3"/>
    <p:sldId id="267" r:id="rId4"/>
    <p:sldId id="258" r:id="rId5"/>
    <p:sldId id="273" r:id="rId6"/>
    <p:sldId id="274" r:id="rId7"/>
    <p:sldId id="275" r:id="rId8"/>
    <p:sldId id="276" r:id="rId9"/>
    <p:sldId id="268" r:id="rId10"/>
    <p:sldId id="259" r:id="rId11"/>
    <p:sldId id="277" r:id="rId12"/>
    <p:sldId id="278" r:id="rId13"/>
    <p:sldId id="279" r:id="rId14"/>
    <p:sldId id="280" r:id="rId15"/>
    <p:sldId id="269" r:id="rId16"/>
    <p:sldId id="284" r:id="rId17"/>
    <p:sldId id="265" r:id="rId18"/>
    <p:sldId id="281" r:id="rId19"/>
    <p:sldId id="282" r:id="rId20"/>
    <p:sldId id="283" r:id="rId21"/>
    <p:sldId id="270" r:id="rId22"/>
    <p:sldId id="260" r:id="rId23"/>
    <p:sldId id="285" r:id="rId24"/>
    <p:sldId id="286" r:id="rId25"/>
    <p:sldId id="287" r:id="rId26"/>
    <p:sldId id="288" r:id="rId27"/>
    <p:sldId id="271" r:id="rId28"/>
    <p:sldId id="263" r:id="rId29"/>
    <p:sldId id="289" r:id="rId30"/>
    <p:sldId id="290" r:id="rId31"/>
    <p:sldId id="291" r:id="rId32"/>
    <p:sldId id="292" r:id="rId33"/>
    <p:sldId id="272" r:id="rId34"/>
    <p:sldId id="264" r:id="rId35"/>
    <p:sldId id="293" r:id="rId36"/>
    <p:sldId id="257"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344"/>
    <a:srgbClr val="FFFFFF"/>
    <a:srgbClr val="F8A503"/>
    <a:srgbClr val="0035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6" autoAdjust="0"/>
    <p:restoredTop sz="94660"/>
  </p:normalViewPr>
  <p:slideViewPr>
    <p:cSldViewPr snapToGrid="0">
      <p:cViewPr>
        <p:scale>
          <a:sx n="86" d="100"/>
          <a:sy n="86" d="100"/>
        </p:scale>
        <p:origin x="355"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62344"/>
            </a:solidFill>
            <a:ln>
              <a:noFill/>
            </a:ln>
            <a:effectLst/>
          </c:spPr>
          <c:invertIfNegative val="0"/>
          <c:dPt>
            <c:idx val="0"/>
            <c:invertIfNegative val="0"/>
            <c:bubble3D val="0"/>
            <c:spPr>
              <a:solidFill>
                <a:srgbClr val="262344"/>
              </a:solidFill>
              <a:ln>
                <a:noFill/>
              </a:ln>
              <a:effectLst/>
            </c:spPr>
            <c:extLst>
              <c:ext xmlns:c16="http://schemas.microsoft.com/office/drawing/2014/chart" uri="{C3380CC4-5D6E-409C-BE32-E72D297353CC}">
                <c16:uniqueId val="{00000001-37EB-4570-A1FE-378E2859FCF2}"/>
              </c:ext>
            </c:extLst>
          </c:dPt>
          <c:dPt>
            <c:idx val="1"/>
            <c:invertIfNegative val="0"/>
            <c:bubble3D val="0"/>
            <c:spPr>
              <a:solidFill>
                <a:srgbClr val="262344"/>
              </a:solidFill>
              <a:ln>
                <a:noFill/>
              </a:ln>
              <a:effectLst/>
            </c:spPr>
            <c:extLst>
              <c:ext xmlns:c16="http://schemas.microsoft.com/office/drawing/2014/chart" uri="{C3380CC4-5D6E-409C-BE32-E72D297353CC}">
                <c16:uniqueId val="{00000003-37EB-4570-A1FE-378E2859FCF2}"/>
              </c:ext>
            </c:extLst>
          </c:dPt>
          <c:dPt>
            <c:idx val="2"/>
            <c:invertIfNegative val="0"/>
            <c:bubble3D val="0"/>
            <c:spPr>
              <a:solidFill>
                <a:srgbClr val="262344"/>
              </a:solidFill>
              <a:ln>
                <a:noFill/>
              </a:ln>
              <a:effectLst/>
            </c:spPr>
            <c:extLst>
              <c:ext xmlns:c16="http://schemas.microsoft.com/office/drawing/2014/chart" uri="{C3380CC4-5D6E-409C-BE32-E72D297353CC}">
                <c16:uniqueId val="{00000005-37EB-4570-A1FE-378E2859FCF2}"/>
              </c:ext>
            </c:extLst>
          </c:dPt>
          <c:dPt>
            <c:idx val="3"/>
            <c:invertIfNegative val="0"/>
            <c:bubble3D val="0"/>
            <c:spPr>
              <a:solidFill>
                <a:srgbClr val="262344"/>
              </a:solidFill>
              <a:ln>
                <a:noFill/>
              </a:ln>
              <a:effectLst/>
            </c:spPr>
            <c:extLst>
              <c:ext xmlns:c16="http://schemas.microsoft.com/office/drawing/2014/chart" uri="{C3380CC4-5D6E-409C-BE32-E72D297353CC}">
                <c16:uniqueId val="{00000007-37EB-4570-A1FE-378E2859FCF2}"/>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37EB-4570-A1FE-378E2859FCF2}"/>
            </c:ext>
          </c:extLst>
        </c:ser>
        <c:ser>
          <c:idx val="1"/>
          <c:order val="1"/>
          <c:tx>
            <c:strRef>
              <c:f>Sheet1!$C$1</c:f>
              <c:strCache>
                <c:ptCount val="1"/>
                <c:pt idx="0">
                  <c:v>Series 2</c:v>
                </c:pt>
              </c:strCache>
            </c:strRef>
          </c:tx>
          <c:spPr>
            <a:solidFill>
              <a:srgbClr val="F8A50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9-37EB-4570-A1FE-378E2859FCF2}"/>
            </c:ext>
          </c:extLst>
        </c:ser>
        <c:dLbls>
          <c:showLegendKey val="0"/>
          <c:showVal val="0"/>
          <c:showCatName val="0"/>
          <c:showSerName val="0"/>
          <c:showPercent val="0"/>
          <c:showBubbleSize val="0"/>
        </c:dLbls>
        <c:gapWidth val="219"/>
        <c:axId val="1191963359"/>
        <c:axId val="97072191"/>
      </c:barChart>
      <c:lineChart>
        <c:grouping val="standard"/>
        <c:varyColors val="0"/>
        <c:ser>
          <c:idx val="2"/>
          <c:order val="2"/>
          <c:tx>
            <c:strRef>
              <c:f>Sheet1!$D$1</c:f>
              <c:strCache>
                <c:ptCount val="1"/>
                <c:pt idx="0">
                  <c:v>Series 3</c:v>
                </c:pt>
              </c:strCache>
            </c:strRef>
          </c:tx>
          <c:spPr>
            <a:ln w="28575" cap="rnd">
              <a:solidFill>
                <a:srgbClr val="55606E"/>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A-37EB-4570-A1FE-378E2859FCF2}"/>
            </c:ext>
          </c:extLst>
        </c:ser>
        <c:dLbls>
          <c:showLegendKey val="0"/>
          <c:showVal val="0"/>
          <c:showCatName val="0"/>
          <c:showSerName val="0"/>
          <c:showPercent val="0"/>
          <c:showBubbleSize val="0"/>
        </c:dLbls>
        <c:marker val="1"/>
        <c:smooth val="0"/>
        <c:axId val="1191963359"/>
        <c:axId val="97072191"/>
      </c:lineChart>
      <c:catAx>
        <c:axId val="1191963359"/>
        <c:scaling>
          <c:orientation val="minMax"/>
        </c:scaling>
        <c:delete val="1"/>
        <c:axPos val="b"/>
        <c:numFmt formatCode="General" sourceLinked="1"/>
        <c:majorTickMark val="none"/>
        <c:minorTickMark val="none"/>
        <c:tickLblPos val="nextTo"/>
        <c:crossAx val="97072191"/>
        <c:crosses val="autoZero"/>
        <c:auto val="1"/>
        <c:lblAlgn val="ctr"/>
        <c:lblOffset val="100"/>
        <c:noMultiLvlLbl val="0"/>
      </c:catAx>
      <c:valAx>
        <c:axId val="970721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91963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62344"/>
            </a:solidFill>
            <a:ln>
              <a:noFill/>
            </a:ln>
            <a:effectLst/>
          </c:spPr>
          <c:invertIfNegative val="0"/>
          <c:dPt>
            <c:idx val="0"/>
            <c:invertIfNegative val="0"/>
            <c:bubble3D val="0"/>
            <c:spPr>
              <a:solidFill>
                <a:srgbClr val="262344"/>
              </a:solidFill>
              <a:ln>
                <a:noFill/>
              </a:ln>
              <a:effectLst/>
            </c:spPr>
            <c:extLst>
              <c:ext xmlns:c16="http://schemas.microsoft.com/office/drawing/2014/chart" uri="{C3380CC4-5D6E-409C-BE32-E72D297353CC}">
                <c16:uniqueId val="{00000001-16AF-442C-B695-A4D39F64B778}"/>
              </c:ext>
            </c:extLst>
          </c:dPt>
          <c:dPt>
            <c:idx val="1"/>
            <c:invertIfNegative val="0"/>
            <c:bubble3D val="0"/>
            <c:spPr>
              <a:solidFill>
                <a:srgbClr val="262344"/>
              </a:solidFill>
              <a:ln>
                <a:noFill/>
              </a:ln>
              <a:effectLst/>
            </c:spPr>
            <c:extLst>
              <c:ext xmlns:c16="http://schemas.microsoft.com/office/drawing/2014/chart" uri="{C3380CC4-5D6E-409C-BE32-E72D297353CC}">
                <c16:uniqueId val="{00000003-16AF-442C-B695-A4D39F64B778}"/>
              </c:ext>
            </c:extLst>
          </c:dPt>
          <c:dPt>
            <c:idx val="2"/>
            <c:invertIfNegative val="0"/>
            <c:bubble3D val="0"/>
            <c:spPr>
              <a:solidFill>
                <a:srgbClr val="262344"/>
              </a:solidFill>
              <a:ln>
                <a:noFill/>
              </a:ln>
              <a:effectLst/>
            </c:spPr>
            <c:extLst>
              <c:ext xmlns:c16="http://schemas.microsoft.com/office/drawing/2014/chart" uri="{C3380CC4-5D6E-409C-BE32-E72D297353CC}">
                <c16:uniqueId val="{00000005-16AF-442C-B695-A4D39F64B778}"/>
              </c:ext>
            </c:extLst>
          </c:dPt>
          <c:dPt>
            <c:idx val="3"/>
            <c:invertIfNegative val="0"/>
            <c:bubble3D val="0"/>
            <c:spPr>
              <a:solidFill>
                <a:srgbClr val="262344"/>
              </a:solidFill>
              <a:ln>
                <a:noFill/>
              </a:ln>
              <a:effectLst/>
            </c:spPr>
            <c:extLst>
              <c:ext xmlns:c16="http://schemas.microsoft.com/office/drawing/2014/chart" uri="{C3380CC4-5D6E-409C-BE32-E72D297353CC}">
                <c16:uniqueId val="{00000007-16AF-442C-B695-A4D39F64B778}"/>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16AF-442C-B695-A4D39F64B778}"/>
            </c:ext>
          </c:extLst>
        </c:ser>
        <c:ser>
          <c:idx val="1"/>
          <c:order val="1"/>
          <c:tx>
            <c:strRef>
              <c:f>Sheet1!$C$1</c:f>
              <c:strCache>
                <c:ptCount val="1"/>
                <c:pt idx="0">
                  <c:v>Series 2</c:v>
                </c:pt>
              </c:strCache>
            </c:strRef>
          </c:tx>
          <c:spPr>
            <a:solidFill>
              <a:srgbClr val="F8A50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9-16AF-442C-B695-A4D39F64B778}"/>
            </c:ext>
          </c:extLst>
        </c:ser>
        <c:dLbls>
          <c:showLegendKey val="0"/>
          <c:showVal val="0"/>
          <c:showCatName val="0"/>
          <c:showSerName val="0"/>
          <c:showPercent val="0"/>
          <c:showBubbleSize val="0"/>
        </c:dLbls>
        <c:gapWidth val="219"/>
        <c:axId val="1191963359"/>
        <c:axId val="97072191"/>
      </c:barChart>
      <c:lineChart>
        <c:grouping val="standard"/>
        <c:varyColors val="0"/>
        <c:ser>
          <c:idx val="2"/>
          <c:order val="2"/>
          <c:tx>
            <c:strRef>
              <c:f>Sheet1!$D$1</c:f>
              <c:strCache>
                <c:ptCount val="1"/>
                <c:pt idx="0">
                  <c:v>Series 3</c:v>
                </c:pt>
              </c:strCache>
            </c:strRef>
          </c:tx>
          <c:spPr>
            <a:ln w="28575" cap="rnd">
              <a:solidFill>
                <a:srgbClr val="55606E"/>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A-16AF-442C-B695-A4D39F64B778}"/>
            </c:ext>
          </c:extLst>
        </c:ser>
        <c:dLbls>
          <c:showLegendKey val="0"/>
          <c:showVal val="0"/>
          <c:showCatName val="0"/>
          <c:showSerName val="0"/>
          <c:showPercent val="0"/>
          <c:showBubbleSize val="0"/>
        </c:dLbls>
        <c:marker val="1"/>
        <c:smooth val="0"/>
        <c:axId val="1191963359"/>
        <c:axId val="97072191"/>
      </c:lineChart>
      <c:catAx>
        <c:axId val="1191963359"/>
        <c:scaling>
          <c:orientation val="minMax"/>
        </c:scaling>
        <c:delete val="1"/>
        <c:axPos val="b"/>
        <c:numFmt formatCode="General" sourceLinked="1"/>
        <c:majorTickMark val="none"/>
        <c:minorTickMark val="none"/>
        <c:tickLblPos val="nextTo"/>
        <c:crossAx val="97072191"/>
        <c:crosses val="autoZero"/>
        <c:auto val="1"/>
        <c:lblAlgn val="ctr"/>
        <c:lblOffset val="100"/>
        <c:noMultiLvlLbl val="0"/>
      </c:catAx>
      <c:valAx>
        <c:axId val="970721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91963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9E6BA-535F-4109-990F-08526D4630A0}" type="datetimeFigureOut">
              <a:rPr lang="en-US" smtClean="0"/>
              <a:t>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433DD2-923A-4627-A27A-11DB914D5D69}" type="slidenum">
              <a:rPr lang="en-US" smtClean="0"/>
              <a:t>‹#›</a:t>
            </a:fld>
            <a:endParaRPr lang="en-US"/>
          </a:p>
        </p:txBody>
      </p:sp>
    </p:spTree>
    <p:extLst>
      <p:ext uri="{BB962C8B-B14F-4D97-AF65-F5344CB8AC3E}">
        <p14:creationId xmlns:p14="http://schemas.microsoft.com/office/powerpoint/2010/main" val="1531586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4</a:t>
            </a:fld>
            <a:endParaRPr lang="en-US"/>
          </a:p>
        </p:txBody>
      </p:sp>
    </p:spTree>
    <p:extLst>
      <p:ext uri="{BB962C8B-B14F-4D97-AF65-F5344CB8AC3E}">
        <p14:creationId xmlns:p14="http://schemas.microsoft.com/office/powerpoint/2010/main" val="3600629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5</a:t>
            </a:fld>
            <a:endParaRPr lang="en-US"/>
          </a:p>
        </p:txBody>
      </p:sp>
    </p:spTree>
    <p:extLst>
      <p:ext uri="{BB962C8B-B14F-4D97-AF65-F5344CB8AC3E}">
        <p14:creationId xmlns:p14="http://schemas.microsoft.com/office/powerpoint/2010/main" val="252258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6</a:t>
            </a:fld>
            <a:endParaRPr lang="en-US"/>
          </a:p>
        </p:txBody>
      </p:sp>
    </p:spTree>
    <p:extLst>
      <p:ext uri="{BB962C8B-B14F-4D97-AF65-F5344CB8AC3E}">
        <p14:creationId xmlns:p14="http://schemas.microsoft.com/office/powerpoint/2010/main" val="2132272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7</a:t>
            </a:fld>
            <a:endParaRPr lang="en-US"/>
          </a:p>
        </p:txBody>
      </p:sp>
    </p:spTree>
    <p:extLst>
      <p:ext uri="{BB962C8B-B14F-4D97-AF65-F5344CB8AC3E}">
        <p14:creationId xmlns:p14="http://schemas.microsoft.com/office/powerpoint/2010/main" val="1468137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8</a:t>
            </a:fld>
            <a:endParaRPr lang="en-US"/>
          </a:p>
        </p:txBody>
      </p:sp>
    </p:spTree>
    <p:extLst>
      <p:ext uri="{BB962C8B-B14F-4D97-AF65-F5344CB8AC3E}">
        <p14:creationId xmlns:p14="http://schemas.microsoft.com/office/powerpoint/2010/main" val="3994863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13</a:t>
            </a:fld>
            <a:endParaRPr lang="en-US"/>
          </a:p>
        </p:txBody>
      </p:sp>
    </p:spTree>
    <p:extLst>
      <p:ext uri="{BB962C8B-B14F-4D97-AF65-F5344CB8AC3E}">
        <p14:creationId xmlns:p14="http://schemas.microsoft.com/office/powerpoint/2010/main" val="2125510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14</a:t>
            </a:fld>
            <a:endParaRPr lang="en-US"/>
          </a:p>
        </p:txBody>
      </p:sp>
    </p:spTree>
    <p:extLst>
      <p:ext uri="{BB962C8B-B14F-4D97-AF65-F5344CB8AC3E}">
        <p14:creationId xmlns:p14="http://schemas.microsoft.com/office/powerpoint/2010/main" val="2265124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17</a:t>
            </a:fld>
            <a:endParaRPr lang="en-US"/>
          </a:p>
        </p:txBody>
      </p:sp>
    </p:spTree>
    <p:extLst>
      <p:ext uri="{BB962C8B-B14F-4D97-AF65-F5344CB8AC3E}">
        <p14:creationId xmlns:p14="http://schemas.microsoft.com/office/powerpoint/2010/main" val="701077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3DD2-923A-4627-A27A-11DB914D5D69}" type="slidenum">
              <a:rPr lang="en-US" smtClean="0"/>
              <a:t>19</a:t>
            </a:fld>
            <a:endParaRPr lang="en-US"/>
          </a:p>
        </p:txBody>
      </p:sp>
    </p:spTree>
    <p:extLst>
      <p:ext uri="{BB962C8B-B14F-4D97-AF65-F5344CB8AC3E}">
        <p14:creationId xmlns:p14="http://schemas.microsoft.com/office/powerpoint/2010/main" val="4193736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0" y="1"/>
            <a:ext cx="12192000" cy="3428999"/>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369916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2601685" y="2446224"/>
            <a:ext cx="6988629" cy="1965551"/>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29336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31D9E47B-365D-5B2E-52D3-7450C123259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14328"/>
            <a:ext cx="2421708" cy="6647978"/>
          </a:xfrm>
          <a:prstGeom prst="rect">
            <a:avLst/>
          </a:prstGeom>
        </p:spPr>
      </p:pic>
      <p:grpSp>
        <p:nvGrpSpPr>
          <p:cNvPr id="15" name="Group 14">
            <a:extLst>
              <a:ext uri="{FF2B5EF4-FFF2-40B4-BE49-F238E27FC236}">
                <a16:creationId xmlns:a16="http://schemas.microsoft.com/office/drawing/2014/main" id="{BAC68DFB-3CF8-4CFD-8650-77E9C6054A13}"/>
              </a:ext>
            </a:extLst>
          </p:cNvPr>
          <p:cNvGrpSpPr/>
          <p:nvPr userDrawn="1"/>
        </p:nvGrpSpPr>
        <p:grpSpPr>
          <a:xfrm flipH="1">
            <a:off x="2708255" y="98327"/>
            <a:ext cx="9349066" cy="1016619"/>
            <a:chOff x="183839" y="255639"/>
            <a:chExt cx="9349066" cy="1016619"/>
          </a:xfrm>
        </p:grpSpPr>
        <p:sp>
          <p:nvSpPr>
            <p:cNvPr id="6" name="Rectangle: Rounded Corners 5">
              <a:extLst>
                <a:ext uri="{FF2B5EF4-FFF2-40B4-BE49-F238E27FC236}">
                  <a16:creationId xmlns:a16="http://schemas.microsoft.com/office/drawing/2014/main" id="{251173DC-713A-A986-F782-D30BB59E05A4}"/>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394DA291-4D62-F067-5853-1FD85DC65383}"/>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6" name="Rectangle: Rounded Corners 15">
            <a:extLst>
              <a:ext uri="{FF2B5EF4-FFF2-40B4-BE49-F238E27FC236}">
                <a16:creationId xmlns:a16="http://schemas.microsoft.com/office/drawing/2014/main" id="{19FF5E09-F751-F022-8B98-0A20920AF74C}"/>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75F68AB7-4307-AF75-E9D2-F8EF784C4F7F}"/>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679E3ADD-BA9F-07A0-0601-AEC9F315A918}"/>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168250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C43B446E-CBFC-B777-2885-F57D377EFC7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14327"/>
            <a:ext cx="2413650" cy="6647979"/>
          </a:xfrm>
          <a:prstGeom prst="rect">
            <a:avLst/>
          </a:prstGeom>
        </p:spPr>
      </p:pic>
      <p:grpSp>
        <p:nvGrpSpPr>
          <p:cNvPr id="7" name="Group 6">
            <a:extLst>
              <a:ext uri="{FF2B5EF4-FFF2-40B4-BE49-F238E27FC236}">
                <a16:creationId xmlns:a16="http://schemas.microsoft.com/office/drawing/2014/main" id="{D4D77753-8128-4732-BB19-9375DF8957D7}"/>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717EC056-CE45-C487-4229-B1337E606DA9}"/>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BCC0EC3D-8904-9FF0-22CA-99360F9E4509}"/>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8BC98090-A203-F292-5640-D3164FFC3A0D}"/>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0EC1B804-0AF8-08F0-DF8F-A2F217A87461}"/>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08E578AA-B510-5376-68B8-743022DE805D}"/>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49948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612578B3-D3CF-BD01-E8D0-9662B5FAD95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14327"/>
            <a:ext cx="2413650" cy="6647978"/>
          </a:xfrm>
          <a:prstGeom prst="rect">
            <a:avLst/>
          </a:prstGeom>
        </p:spPr>
      </p:pic>
      <p:grpSp>
        <p:nvGrpSpPr>
          <p:cNvPr id="7" name="Group 6">
            <a:extLst>
              <a:ext uri="{FF2B5EF4-FFF2-40B4-BE49-F238E27FC236}">
                <a16:creationId xmlns:a16="http://schemas.microsoft.com/office/drawing/2014/main" id="{2B05B630-2530-2A86-9E27-10CBB0E1365E}"/>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14C3836A-73AF-965A-4BA6-3BD0A7593B6D}"/>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4C392CA9-8308-FDC4-2F28-E453ADB1A370}"/>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6A75DA68-4668-6B0F-3AF3-FB87DCDF40C7}"/>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5A095581-F908-DEB4-F89D-BDEB50D2DC41}"/>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7D6DAF48-C501-6368-21C8-1E59FA78DED6}"/>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122585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72FA2FE2-47B8-6C0E-C774-69CE83B77B4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83839" y="114326"/>
            <a:ext cx="2413650" cy="6647977"/>
          </a:xfrm>
          <a:prstGeom prst="rect">
            <a:avLst/>
          </a:prstGeom>
        </p:spPr>
      </p:pic>
      <p:grpSp>
        <p:nvGrpSpPr>
          <p:cNvPr id="7" name="Group 6">
            <a:extLst>
              <a:ext uri="{FF2B5EF4-FFF2-40B4-BE49-F238E27FC236}">
                <a16:creationId xmlns:a16="http://schemas.microsoft.com/office/drawing/2014/main" id="{6F6FFA74-06B4-A979-D472-F6AAD2B6812A}"/>
              </a:ext>
            </a:extLst>
          </p:cNvPr>
          <p:cNvGrpSpPr/>
          <p:nvPr userDrawn="1"/>
        </p:nvGrpSpPr>
        <p:grpSpPr>
          <a:xfrm flipH="1">
            <a:off x="2708255" y="98327"/>
            <a:ext cx="9349066" cy="1016619"/>
            <a:chOff x="183839" y="255639"/>
            <a:chExt cx="9349066" cy="1016619"/>
          </a:xfrm>
        </p:grpSpPr>
        <p:sp>
          <p:nvSpPr>
            <p:cNvPr id="8" name="Rectangle: Rounded Corners 7">
              <a:extLst>
                <a:ext uri="{FF2B5EF4-FFF2-40B4-BE49-F238E27FC236}">
                  <a16:creationId xmlns:a16="http://schemas.microsoft.com/office/drawing/2014/main" id="{B5C5E822-6DF1-FA12-284E-A14E18442FC6}"/>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CB6D1FE6-5378-44A2-5D35-7D690E7E7B4B}"/>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2" name="Rectangle: Rounded Corners 11">
            <a:extLst>
              <a:ext uri="{FF2B5EF4-FFF2-40B4-BE49-F238E27FC236}">
                <a16:creationId xmlns:a16="http://schemas.microsoft.com/office/drawing/2014/main" id="{859E48B9-700D-18B5-A7B2-82E15D7E9EEC}"/>
              </a:ext>
            </a:extLst>
          </p:cNvPr>
          <p:cNvSpPr/>
          <p:nvPr userDrawn="1"/>
        </p:nvSpPr>
        <p:spPr>
          <a:xfrm flipH="1">
            <a:off x="9482679"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4201D23A-91D9-18A2-C31E-8E0A59E9F66B}"/>
              </a:ext>
            </a:extLst>
          </p:cNvPr>
          <p:cNvSpPr/>
          <p:nvPr userDrawn="1"/>
        </p:nvSpPr>
        <p:spPr>
          <a:xfrm flipH="1">
            <a:off x="4169215"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AE3BB7B1-39B2-A161-56BC-967217B932B4}"/>
              </a:ext>
            </a:extLst>
          </p:cNvPr>
          <p:cNvSpPr/>
          <p:nvPr userDrawn="1"/>
        </p:nvSpPr>
        <p:spPr>
          <a:xfrm flipH="1">
            <a:off x="1133579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980256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34679"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40472287-9067-2570-EDB3-18BFC11EB81E}"/>
              </a:ext>
            </a:extLst>
          </p:cNvPr>
          <p:cNvGrpSpPr/>
          <p:nvPr userDrawn="1"/>
        </p:nvGrpSpPr>
        <p:grpSpPr>
          <a:xfrm flipH="1">
            <a:off x="183839" y="74998"/>
            <a:ext cx="11883138" cy="6647976"/>
            <a:chOff x="183839" y="74998"/>
            <a:chExt cx="11883138" cy="6647976"/>
          </a:xfrm>
        </p:grpSpPr>
        <p:pic>
          <p:nvPicPr>
            <p:cNvPr id="5" name="Graphic 4">
              <a:extLst>
                <a:ext uri="{FF2B5EF4-FFF2-40B4-BE49-F238E27FC236}">
                  <a16:creationId xmlns:a16="http://schemas.microsoft.com/office/drawing/2014/main" id="{6A285D55-FD59-5371-B9EA-676066410E6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53327" y="74998"/>
              <a:ext cx="2413650" cy="6647976"/>
            </a:xfrm>
            <a:prstGeom prst="rect">
              <a:avLst/>
            </a:prstGeom>
          </p:spPr>
        </p:pic>
        <p:sp>
          <p:nvSpPr>
            <p:cNvPr id="8" name="Rectangle: Rounded Corners 7">
              <a:extLst>
                <a:ext uri="{FF2B5EF4-FFF2-40B4-BE49-F238E27FC236}">
                  <a16:creationId xmlns:a16="http://schemas.microsoft.com/office/drawing/2014/main" id="{C08411B4-A774-072E-9497-793D808F24E9}"/>
                </a:ext>
              </a:extLst>
            </p:cNvPr>
            <p:cNvSpPr/>
            <p:nvPr userDrawn="1"/>
          </p:nvSpPr>
          <p:spPr>
            <a:xfrm>
              <a:off x="366428" y="592238"/>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C8E70184-96E7-903F-5C0D-EDF34DBAB61C}"/>
                </a:ext>
              </a:extLst>
            </p:cNvPr>
            <p:cNvSpPr/>
            <p:nvPr userDrawn="1"/>
          </p:nvSpPr>
          <p:spPr>
            <a:xfrm>
              <a:off x="183839" y="98327"/>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Rectangle: Rounded Corners 11">
              <a:extLst>
                <a:ext uri="{FF2B5EF4-FFF2-40B4-BE49-F238E27FC236}">
                  <a16:creationId xmlns:a16="http://schemas.microsoft.com/office/drawing/2014/main" id="{1706546F-B262-C5BE-86D7-D466764B055A}"/>
                </a:ext>
              </a:extLst>
            </p:cNvPr>
            <p:cNvSpPr/>
            <p:nvPr userDrawn="1"/>
          </p:nvSpPr>
          <p:spPr>
            <a:xfrm>
              <a:off x="336772"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FE3BB1CB-2339-298A-C8DF-39A1DC48DEFF}"/>
                </a:ext>
              </a:extLst>
            </p:cNvPr>
            <p:cNvSpPr/>
            <p:nvPr userDrawn="1"/>
          </p:nvSpPr>
          <p:spPr>
            <a:xfrm>
              <a:off x="2861189"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86EB94A3-C214-0024-F95C-76D364DB9BE1}"/>
                </a:ext>
              </a:extLst>
            </p:cNvPr>
            <p:cNvSpPr/>
            <p:nvPr userDrawn="1"/>
          </p:nvSpPr>
          <p:spPr>
            <a:xfrm>
              <a:off x="51540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4638294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21F8C0-3627-BA80-FACD-DD44254D265D}"/>
              </a:ext>
            </a:extLst>
          </p:cNvPr>
          <p:cNvSpPr/>
          <p:nvPr userDrawn="1"/>
        </p:nvSpPr>
        <p:spPr>
          <a:xfrm>
            <a:off x="115191" y="114329"/>
            <a:ext cx="11942130" cy="664797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EDFEEEA-A993-5905-4C65-9F584B2C0649}"/>
              </a:ext>
            </a:extLst>
          </p:cNvPr>
          <p:cNvGrpSpPr/>
          <p:nvPr userDrawn="1"/>
        </p:nvGrpSpPr>
        <p:grpSpPr>
          <a:xfrm flipH="1">
            <a:off x="183839" y="98327"/>
            <a:ext cx="11873482" cy="6663976"/>
            <a:chOff x="183839" y="98327"/>
            <a:chExt cx="11873482" cy="6663976"/>
          </a:xfrm>
        </p:grpSpPr>
        <p:pic>
          <p:nvPicPr>
            <p:cNvPr id="7" name="Graphic 6">
              <a:extLst>
                <a:ext uri="{FF2B5EF4-FFF2-40B4-BE49-F238E27FC236}">
                  <a16:creationId xmlns:a16="http://schemas.microsoft.com/office/drawing/2014/main" id="{DF1318D0-A7F9-7C59-97DA-7403FC1A447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50435" y="114325"/>
              <a:ext cx="2406886" cy="6647978"/>
            </a:xfrm>
            <a:prstGeom prst="rect">
              <a:avLst/>
            </a:prstGeom>
          </p:spPr>
        </p:pic>
        <p:grpSp>
          <p:nvGrpSpPr>
            <p:cNvPr id="8" name="Group 7">
              <a:extLst>
                <a:ext uri="{FF2B5EF4-FFF2-40B4-BE49-F238E27FC236}">
                  <a16:creationId xmlns:a16="http://schemas.microsoft.com/office/drawing/2014/main" id="{4F5306BA-2F1F-DDCB-5AD2-A799F9403C8F}"/>
                </a:ext>
              </a:extLst>
            </p:cNvPr>
            <p:cNvGrpSpPr/>
            <p:nvPr userDrawn="1"/>
          </p:nvGrpSpPr>
          <p:grpSpPr>
            <a:xfrm>
              <a:off x="183839" y="98327"/>
              <a:ext cx="9349066" cy="1016619"/>
              <a:chOff x="183839" y="255639"/>
              <a:chExt cx="9349066" cy="1016619"/>
            </a:xfrm>
          </p:grpSpPr>
          <p:sp>
            <p:nvSpPr>
              <p:cNvPr id="9" name="Rectangle: Rounded Corners 8">
                <a:extLst>
                  <a:ext uri="{FF2B5EF4-FFF2-40B4-BE49-F238E27FC236}">
                    <a16:creationId xmlns:a16="http://schemas.microsoft.com/office/drawing/2014/main" id="{E6C3E4D8-DB48-3189-362B-255301B6FDDB}"/>
                  </a:ext>
                </a:extLst>
              </p:cNvPr>
              <p:cNvSpPr/>
              <p:nvPr userDrawn="1"/>
            </p:nvSpPr>
            <p:spPr>
              <a:xfrm>
                <a:off x="366428" y="749550"/>
                <a:ext cx="8986684" cy="522708"/>
              </a:xfrm>
              <a:prstGeom prst="roundRect">
                <a:avLst>
                  <a:gd name="adj" fmla="val 33596"/>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4CEEBAB-A958-B5A1-56B1-F7E26F316D9B}"/>
                  </a:ext>
                </a:extLst>
              </p:cNvPr>
              <p:cNvSpPr/>
              <p:nvPr userDrawn="1"/>
            </p:nvSpPr>
            <p:spPr>
              <a:xfrm>
                <a:off x="183839" y="255639"/>
                <a:ext cx="9349066" cy="649586"/>
              </a:xfrm>
              <a:custGeom>
                <a:avLst/>
                <a:gdLst>
                  <a:gd name="connsiteX0" fmla="*/ 12099 w 9349066"/>
                  <a:gd name="connsiteY0" fmla="*/ 0 h 649586"/>
                  <a:gd name="connsiteX1" fmla="*/ 9336967 w 9349066"/>
                  <a:gd name="connsiteY1" fmla="*/ 0 h 649586"/>
                  <a:gd name="connsiteX2" fmla="*/ 9349066 w 9349066"/>
                  <a:gd name="connsiteY2" fmla="*/ 59928 h 649586"/>
                  <a:gd name="connsiteX3" fmla="*/ 9349066 w 9349066"/>
                  <a:gd name="connsiteY3" fmla="*/ 383179 h 649586"/>
                  <a:gd name="connsiteX4" fmla="*/ 9082659 w 9349066"/>
                  <a:gd name="connsiteY4" fmla="*/ 649586 h 649586"/>
                  <a:gd name="connsiteX5" fmla="*/ 266407 w 9349066"/>
                  <a:gd name="connsiteY5" fmla="*/ 649586 h 649586"/>
                  <a:gd name="connsiteX6" fmla="*/ 0 w 9349066"/>
                  <a:gd name="connsiteY6" fmla="*/ 383179 h 649586"/>
                  <a:gd name="connsiteX7" fmla="*/ 0 w 9349066"/>
                  <a:gd name="connsiteY7" fmla="*/ 59928 h 64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9066" h="649586">
                    <a:moveTo>
                      <a:pt x="12099" y="0"/>
                    </a:moveTo>
                    <a:lnTo>
                      <a:pt x="9336967" y="0"/>
                    </a:lnTo>
                    <a:lnTo>
                      <a:pt x="9349066" y="59928"/>
                    </a:lnTo>
                    <a:lnTo>
                      <a:pt x="9349066" y="383179"/>
                    </a:lnTo>
                    <a:cubicBezTo>
                      <a:pt x="9349066" y="530312"/>
                      <a:pt x="9229792" y="649586"/>
                      <a:pt x="9082659" y="649586"/>
                    </a:cubicBezTo>
                    <a:lnTo>
                      <a:pt x="266407" y="649586"/>
                    </a:lnTo>
                    <a:cubicBezTo>
                      <a:pt x="119274" y="649586"/>
                      <a:pt x="0" y="530312"/>
                      <a:pt x="0" y="383179"/>
                    </a:cubicBezTo>
                    <a:lnTo>
                      <a:pt x="0" y="59928"/>
                    </a:lnTo>
                    <a:close/>
                  </a:path>
                </a:pathLst>
              </a:custGeom>
              <a:solidFill>
                <a:schemeClr val="bg1"/>
              </a:solidFill>
              <a:ln>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3" name="Rectangle: Rounded Corners 12">
              <a:extLst>
                <a:ext uri="{FF2B5EF4-FFF2-40B4-BE49-F238E27FC236}">
                  <a16:creationId xmlns:a16="http://schemas.microsoft.com/office/drawing/2014/main" id="{D130C47A-0CD1-9D0C-3D88-5BA7CD332586}"/>
                </a:ext>
              </a:extLst>
            </p:cNvPr>
            <p:cNvSpPr/>
            <p:nvPr userDrawn="1"/>
          </p:nvSpPr>
          <p:spPr>
            <a:xfrm>
              <a:off x="336772" y="138999"/>
              <a:ext cx="2421709" cy="453239"/>
            </a:xfrm>
            <a:prstGeom prst="roundRect">
              <a:avLst>
                <a:gd name="adj" fmla="val 27514"/>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04DB22D0-3B6B-C25D-F13D-14AAA5E098AD}"/>
                </a:ext>
              </a:extLst>
            </p:cNvPr>
            <p:cNvSpPr/>
            <p:nvPr userDrawn="1"/>
          </p:nvSpPr>
          <p:spPr>
            <a:xfrm>
              <a:off x="2861189" y="138999"/>
              <a:ext cx="5210756" cy="453239"/>
            </a:xfrm>
            <a:prstGeom prst="roundRect">
              <a:avLst>
                <a:gd name="adj" fmla="val 25344"/>
              </a:avLst>
            </a:prstGeom>
            <a:noFill/>
            <a:ln>
              <a:solidFill>
                <a:srgbClr val="262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F0D52689-947B-EAD2-075E-008314BDF2D8}"/>
                </a:ext>
              </a:extLst>
            </p:cNvPr>
            <p:cNvSpPr/>
            <p:nvPr userDrawn="1"/>
          </p:nvSpPr>
          <p:spPr>
            <a:xfrm>
              <a:off x="515403" y="841515"/>
              <a:ext cx="389964" cy="3899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0220857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00052D-A4D9-179D-0730-7FA4F085005D}"/>
              </a:ext>
            </a:extLst>
          </p:cNvPr>
          <p:cNvSpPr/>
          <p:nvPr userDrawn="1"/>
        </p:nvSpPr>
        <p:spPr>
          <a:xfrm>
            <a:off x="0" y="1"/>
            <a:ext cx="12192000" cy="6857999"/>
          </a:xfrm>
          <a:prstGeom prst="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E26EDCF-66C6-8D98-5ABE-11A1312DBBB4}"/>
              </a:ext>
            </a:extLst>
          </p:cNvPr>
          <p:cNvSpPr/>
          <p:nvPr userDrawn="1"/>
        </p:nvSpPr>
        <p:spPr>
          <a:xfrm>
            <a:off x="126123" y="126124"/>
            <a:ext cx="11902966" cy="657422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485927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0025650"/>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1" r:id="rId3"/>
    <p:sldLayoutId id="2147483652" r:id="rId4"/>
    <p:sldLayoutId id="2147483653" r:id="rId5"/>
    <p:sldLayoutId id="2147483654" r:id="rId6"/>
    <p:sldLayoutId id="2147483655" r:id="rId7"/>
    <p:sldLayoutId id="2147483656" r:id="rId8"/>
    <p:sldLayoutId id="2147483650" r:id="rId9"/>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7.png"/><Relationship Id="rId4" Type="http://schemas.openxmlformats.org/officeDocument/2006/relationships/image" Target="../media/image23.png"/><Relationship Id="rId9" Type="http://schemas.openxmlformats.org/officeDocument/2006/relationships/image" Target="../media/image14.png"/><Relationship Id="rId14"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7.png"/><Relationship Id="rId4" Type="http://schemas.openxmlformats.org/officeDocument/2006/relationships/image" Target="../media/image23.png"/><Relationship Id="rId9" Type="http://schemas.openxmlformats.org/officeDocument/2006/relationships/image" Target="../media/image14.png"/><Relationship Id="rId14" Type="http://schemas.openxmlformats.org/officeDocument/2006/relationships/image" Target="../media/image16.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7.png"/><Relationship Id="rId4" Type="http://schemas.openxmlformats.org/officeDocument/2006/relationships/image" Target="../media/image23.png"/><Relationship Id="rId9" Type="http://schemas.openxmlformats.org/officeDocument/2006/relationships/image" Target="../media/image14.png"/><Relationship Id="rId14" Type="http://schemas.openxmlformats.org/officeDocument/2006/relationships/image" Target="../media/image16.pn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18" Type="http://schemas.openxmlformats.org/officeDocument/2006/relationships/image" Target="../media/image13.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28.png"/><Relationship Id="rId17" Type="http://schemas.openxmlformats.org/officeDocument/2006/relationships/image" Target="../media/image20.png"/><Relationship Id="rId2" Type="http://schemas.openxmlformats.org/officeDocument/2006/relationships/notesSlide" Target="../notesSlides/notesSlide6.xml"/><Relationship Id="rId16"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image" Target="../media/image24.png"/><Relationship Id="rId11" Type="http://schemas.openxmlformats.org/officeDocument/2006/relationships/image" Target="../media/image17.png"/><Relationship Id="rId5" Type="http://schemas.openxmlformats.org/officeDocument/2006/relationships/image" Target="../media/image23.png"/><Relationship Id="rId15" Type="http://schemas.openxmlformats.org/officeDocument/2006/relationships/image" Target="../media/image16.png"/><Relationship Id="rId10" Type="http://schemas.openxmlformats.org/officeDocument/2006/relationships/image" Target="../media/image14.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18" Type="http://schemas.openxmlformats.org/officeDocument/2006/relationships/image" Target="../media/image13.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28.png"/><Relationship Id="rId17" Type="http://schemas.openxmlformats.org/officeDocument/2006/relationships/image" Target="../media/image20.png"/><Relationship Id="rId2" Type="http://schemas.openxmlformats.org/officeDocument/2006/relationships/notesSlide" Target="../notesSlides/notesSlide7.xml"/><Relationship Id="rId16"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image" Target="../media/image24.png"/><Relationship Id="rId11" Type="http://schemas.openxmlformats.org/officeDocument/2006/relationships/image" Target="../media/image17.png"/><Relationship Id="rId5" Type="http://schemas.openxmlformats.org/officeDocument/2006/relationships/image" Target="../media/image23.png"/><Relationship Id="rId15" Type="http://schemas.openxmlformats.org/officeDocument/2006/relationships/image" Target="../media/image16.png"/><Relationship Id="rId10" Type="http://schemas.openxmlformats.org/officeDocument/2006/relationships/image" Target="../media/image14.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7.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9.png"/><Relationship Id="rId18" Type="http://schemas.openxmlformats.org/officeDocument/2006/relationships/image" Target="../media/image13.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28.png"/><Relationship Id="rId17" Type="http://schemas.openxmlformats.org/officeDocument/2006/relationships/image" Target="../media/image20.png"/><Relationship Id="rId2" Type="http://schemas.openxmlformats.org/officeDocument/2006/relationships/notesSlide" Target="../notesSlides/notesSlide8.xml"/><Relationship Id="rId16"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24.png"/><Relationship Id="rId11" Type="http://schemas.openxmlformats.org/officeDocument/2006/relationships/image" Target="../media/image17.png"/><Relationship Id="rId5" Type="http://schemas.openxmlformats.org/officeDocument/2006/relationships/image" Target="../media/image23.png"/><Relationship Id="rId15" Type="http://schemas.openxmlformats.org/officeDocument/2006/relationships/image" Target="../media/image16.png"/><Relationship Id="rId10"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26.png"/><Relationship Id="rId14" Type="http://schemas.openxmlformats.org/officeDocument/2006/relationships/image" Target="../media/image15.png"/></Relationships>
</file>

<file path=ppt/slides/_rels/slide1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7.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19.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9.png"/><Relationship Id="rId18" Type="http://schemas.openxmlformats.org/officeDocument/2006/relationships/image" Target="../media/image13.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28.png"/><Relationship Id="rId17" Type="http://schemas.openxmlformats.org/officeDocument/2006/relationships/image" Target="../media/image20.png"/><Relationship Id="rId2" Type="http://schemas.openxmlformats.org/officeDocument/2006/relationships/notesSlide" Target="../notesSlides/notesSlide9.xml"/><Relationship Id="rId16"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24.png"/><Relationship Id="rId11" Type="http://schemas.openxmlformats.org/officeDocument/2006/relationships/image" Target="../media/image17.png"/><Relationship Id="rId5" Type="http://schemas.openxmlformats.org/officeDocument/2006/relationships/image" Target="../media/image23.png"/><Relationship Id="rId15" Type="http://schemas.openxmlformats.org/officeDocument/2006/relationships/image" Target="../media/image16.png"/><Relationship Id="rId10"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26.png"/><Relationship Id="rId1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png"/><Relationship Id="rId18" Type="http://schemas.openxmlformats.org/officeDocument/2006/relationships/image" Target="../media/image30.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7.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23.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png"/><Relationship Id="rId18" Type="http://schemas.openxmlformats.org/officeDocument/2006/relationships/chart" Target="../charts/chart1.xml"/><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chart" Target="../charts/chart2.xml"/><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2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2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9.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8.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17.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29.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8.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17.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3.png"/><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30.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8.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17.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31.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8.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17.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32.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8.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17.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8.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8.xml"/><Relationship Id="rId6" Type="http://schemas.openxmlformats.org/officeDocument/2006/relationships/image" Target="../media/image25.png"/><Relationship Id="rId11" Type="http://schemas.openxmlformats.org/officeDocument/2006/relationships/image" Target="../media/image17.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5.png"/></Relationships>
</file>

<file path=ppt/slides/_rels/slide3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8.png"/><Relationship Id="rId17" Type="http://schemas.openxmlformats.org/officeDocument/2006/relationships/image" Target="../media/image13.png"/><Relationship Id="rId2" Type="http://schemas.openxmlformats.org/officeDocument/2006/relationships/image" Target="../media/image21.png"/><Relationship Id="rId16" Type="http://schemas.openxmlformats.org/officeDocument/2006/relationships/image" Target="../media/image20.png"/><Relationship Id="rId1" Type="http://schemas.openxmlformats.org/officeDocument/2006/relationships/slideLayout" Target="../slideLayouts/slideLayout8.xml"/><Relationship Id="rId6" Type="http://schemas.openxmlformats.org/officeDocument/2006/relationships/image" Target="../media/image25.png"/><Relationship Id="rId11" Type="http://schemas.openxmlformats.org/officeDocument/2006/relationships/image" Target="../media/image17.png"/><Relationship Id="rId5" Type="http://schemas.openxmlformats.org/officeDocument/2006/relationships/image" Target="../media/image24.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1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8.png"/><Relationship Id="rId18" Type="http://schemas.openxmlformats.org/officeDocument/2006/relationships/image" Target="../media/image20.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17.png"/><Relationship Id="rId17" Type="http://schemas.openxmlformats.org/officeDocument/2006/relationships/image" Target="../media/image19.png"/><Relationship Id="rId2" Type="http://schemas.openxmlformats.org/officeDocument/2006/relationships/notesSlide" Target="../notesSlides/notesSlide1.xml"/><Relationship Id="rId16"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4.png"/><Relationship Id="rId11" Type="http://schemas.openxmlformats.org/officeDocument/2006/relationships/image" Target="../media/image14.png"/><Relationship Id="rId5" Type="http://schemas.openxmlformats.org/officeDocument/2006/relationships/image" Target="../media/image23.png"/><Relationship Id="rId15" Type="http://schemas.openxmlformats.org/officeDocument/2006/relationships/image" Target="../media/image15.png"/><Relationship Id="rId10"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26.png"/><Relationship Id="rId14" Type="http://schemas.openxmlformats.org/officeDocument/2006/relationships/image" Target="../media/image29.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8.png"/><Relationship Id="rId18" Type="http://schemas.openxmlformats.org/officeDocument/2006/relationships/image" Target="../media/image20.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17.png"/><Relationship Id="rId17" Type="http://schemas.openxmlformats.org/officeDocument/2006/relationships/image" Target="../media/image19.png"/><Relationship Id="rId2" Type="http://schemas.openxmlformats.org/officeDocument/2006/relationships/notesSlide" Target="../notesSlides/notesSlide2.xml"/><Relationship Id="rId16"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4.png"/><Relationship Id="rId11" Type="http://schemas.openxmlformats.org/officeDocument/2006/relationships/image" Target="../media/image14.png"/><Relationship Id="rId5" Type="http://schemas.openxmlformats.org/officeDocument/2006/relationships/image" Target="../media/image23.png"/><Relationship Id="rId15" Type="http://schemas.openxmlformats.org/officeDocument/2006/relationships/image" Target="../media/image15.png"/><Relationship Id="rId10"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26.png"/><Relationship Id="rId14" Type="http://schemas.openxmlformats.org/officeDocument/2006/relationships/image" Target="../media/image29.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8.png"/><Relationship Id="rId18" Type="http://schemas.openxmlformats.org/officeDocument/2006/relationships/image" Target="../media/image20.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17.png"/><Relationship Id="rId17" Type="http://schemas.openxmlformats.org/officeDocument/2006/relationships/image" Target="../media/image19.png"/><Relationship Id="rId2" Type="http://schemas.openxmlformats.org/officeDocument/2006/relationships/notesSlide" Target="../notesSlides/notesSlide3.xml"/><Relationship Id="rId16"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4.png"/><Relationship Id="rId11" Type="http://schemas.openxmlformats.org/officeDocument/2006/relationships/image" Target="../media/image14.png"/><Relationship Id="rId5" Type="http://schemas.openxmlformats.org/officeDocument/2006/relationships/image" Target="../media/image23.png"/><Relationship Id="rId15" Type="http://schemas.openxmlformats.org/officeDocument/2006/relationships/image" Target="../media/image15.png"/><Relationship Id="rId10"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26.png"/><Relationship Id="rId14" Type="http://schemas.openxmlformats.org/officeDocument/2006/relationships/image" Target="../media/image29.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8.png"/><Relationship Id="rId18" Type="http://schemas.openxmlformats.org/officeDocument/2006/relationships/image" Target="../media/image20.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17.png"/><Relationship Id="rId17" Type="http://schemas.openxmlformats.org/officeDocument/2006/relationships/image" Target="../media/image19.png"/><Relationship Id="rId2" Type="http://schemas.openxmlformats.org/officeDocument/2006/relationships/notesSlide" Target="../notesSlides/notesSlide4.xml"/><Relationship Id="rId16"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4.png"/><Relationship Id="rId11" Type="http://schemas.openxmlformats.org/officeDocument/2006/relationships/image" Target="../media/image14.png"/><Relationship Id="rId5" Type="http://schemas.openxmlformats.org/officeDocument/2006/relationships/image" Target="../media/image23.png"/><Relationship Id="rId15" Type="http://schemas.openxmlformats.org/officeDocument/2006/relationships/image" Target="../media/image15.png"/><Relationship Id="rId10"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26.png"/><Relationship Id="rId14" Type="http://schemas.openxmlformats.org/officeDocument/2006/relationships/image" Target="../media/image29.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8.png"/><Relationship Id="rId18" Type="http://schemas.openxmlformats.org/officeDocument/2006/relationships/image" Target="../media/image20.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17.png"/><Relationship Id="rId17" Type="http://schemas.openxmlformats.org/officeDocument/2006/relationships/image" Target="../media/image19.png"/><Relationship Id="rId2" Type="http://schemas.openxmlformats.org/officeDocument/2006/relationships/notesSlide" Target="../notesSlides/notesSlide5.xml"/><Relationship Id="rId16"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4.png"/><Relationship Id="rId11" Type="http://schemas.openxmlformats.org/officeDocument/2006/relationships/image" Target="../media/image14.png"/><Relationship Id="rId5" Type="http://schemas.openxmlformats.org/officeDocument/2006/relationships/image" Target="../media/image23.png"/><Relationship Id="rId15" Type="http://schemas.openxmlformats.org/officeDocument/2006/relationships/image" Target="../media/image15.png"/><Relationship Id="rId10" Type="http://schemas.openxmlformats.org/officeDocument/2006/relationships/image" Target="../media/image27.png"/><Relationship Id="rId19" Type="http://schemas.openxmlformats.org/officeDocument/2006/relationships/image" Target="../media/image30.png"/><Relationship Id="rId4" Type="http://schemas.openxmlformats.org/officeDocument/2006/relationships/image" Target="../media/image22.png"/><Relationship Id="rId9" Type="http://schemas.openxmlformats.org/officeDocument/2006/relationships/image" Target="../media/image26.png"/><Relationship Id="rId1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9E8AE67-8CF1-CB3D-8AE9-D528AF90E063}"/>
              </a:ext>
            </a:extLst>
          </p:cNvPr>
          <p:cNvSpPr txBox="1"/>
          <p:nvPr/>
        </p:nvSpPr>
        <p:spPr>
          <a:xfrm>
            <a:off x="717755" y="4208191"/>
            <a:ext cx="11002297" cy="1938992"/>
          </a:xfrm>
          <a:prstGeom prst="rect">
            <a:avLst/>
          </a:prstGeom>
          <a:noFill/>
        </p:spPr>
        <p:txBody>
          <a:bodyPr wrap="square" rtlCol="0">
            <a:spAutoFit/>
          </a:bodyPr>
          <a:lstStyle/>
          <a:p>
            <a:pPr algn="ctr" fontAlgn="base"/>
            <a:r>
              <a:rPr lang="en-US" sz="2000" dirty="0">
                <a:solidFill>
                  <a:srgbClr val="003566"/>
                </a:solidFill>
                <a:latin typeface="Times New Roman" panose="02020603050405020304" pitchFamily="18" charset="0"/>
                <a:cs typeface="Times New Roman" panose="02020603050405020304" pitchFamily="18" charset="0"/>
              </a:rPr>
              <a:t>Topic: </a:t>
            </a:r>
            <a:r>
              <a:rPr lang="en-US" sz="2000" dirty="0">
                <a:solidFill>
                  <a:srgbClr val="F8A503"/>
                </a:solidFill>
                <a:latin typeface="Times New Roman" panose="02020603050405020304" pitchFamily="18" charset="0"/>
                <a:cs typeface="Times New Roman" panose="02020603050405020304" pitchFamily="18" charset="0"/>
              </a:rPr>
              <a:t>Professional dashboard PowerPoint template The new style of 2 </a:t>
            </a:r>
            <a:r>
              <a:rPr lang="en-US" sz="2000" dirty="0" err="1">
                <a:solidFill>
                  <a:srgbClr val="F8A503"/>
                </a:solidFill>
                <a:latin typeface="Times New Roman" panose="02020603050405020304" pitchFamily="18" charset="0"/>
                <a:cs typeface="Times New Roman" panose="02020603050405020304" pitchFamily="18" charset="0"/>
              </a:rPr>
              <a:t>Manodar</a:t>
            </a:r>
            <a:endParaRPr lang="fa-IR" sz="2000" dirty="0">
              <a:solidFill>
                <a:srgbClr val="F8A503"/>
              </a:solidFill>
              <a:latin typeface="Times New Roman" panose="02020603050405020304" pitchFamily="18" charset="0"/>
              <a:cs typeface="Times New Roman" panose="02020603050405020304" pitchFamily="18" charset="0"/>
            </a:endParaRPr>
          </a:p>
          <a:p>
            <a:pPr algn="ctr" fontAlgn="base"/>
            <a:endParaRPr lang="fa-IR" sz="2000" dirty="0">
              <a:solidFill>
                <a:srgbClr val="003566"/>
              </a:solidFill>
              <a:latin typeface="Times New Roman" panose="02020603050405020304" pitchFamily="18" charset="0"/>
              <a:cs typeface="Times New Roman" panose="02020603050405020304" pitchFamily="18" charset="0"/>
            </a:endParaRPr>
          </a:p>
          <a:p>
            <a:pPr algn="ctr" fontAlgn="base"/>
            <a:endParaRPr lang="fa-IR" sz="2000" dirty="0">
              <a:solidFill>
                <a:srgbClr val="003566"/>
              </a:solidFill>
              <a:latin typeface="Times New Roman" panose="02020603050405020304" pitchFamily="18" charset="0"/>
              <a:cs typeface="Times New Roman" panose="02020603050405020304" pitchFamily="18" charset="0"/>
            </a:endParaRPr>
          </a:p>
          <a:p>
            <a:pPr algn="ctr"/>
            <a:r>
              <a:rPr lang="en-US" sz="2000" dirty="0">
                <a:solidFill>
                  <a:srgbClr val="003566"/>
                </a:solidFill>
                <a:latin typeface="Times New Roman" panose="02020603050405020304" pitchFamily="18" charset="0"/>
                <a:cs typeface="Times New Roman" panose="02020603050405020304" pitchFamily="18" charset="0"/>
              </a:rPr>
              <a:t>Researcher: ...................................</a:t>
            </a:r>
            <a:r>
              <a:rPr lang="fa-IR" sz="2000" dirty="0">
                <a:solidFill>
                  <a:srgbClr val="003566"/>
                </a:solidFill>
                <a:latin typeface="Times New Roman" panose="02020603050405020304" pitchFamily="18" charset="0"/>
                <a:cs typeface="Times New Roman" panose="02020603050405020304" pitchFamily="18" charset="0"/>
              </a:rPr>
              <a:t>                                                  </a:t>
            </a:r>
            <a:r>
              <a:rPr lang="en-US" sz="2000" dirty="0">
                <a:solidFill>
                  <a:srgbClr val="003566"/>
                </a:solidFill>
                <a:latin typeface="Times New Roman" panose="02020603050405020304" pitchFamily="18" charset="0"/>
                <a:cs typeface="Times New Roman" panose="02020603050405020304" pitchFamily="18" charset="0"/>
              </a:rPr>
              <a:t>Supervisor:..................................</a:t>
            </a:r>
            <a:endParaRPr lang="fa-IR" sz="2000" dirty="0">
              <a:solidFill>
                <a:srgbClr val="003566"/>
              </a:solidFill>
              <a:latin typeface="Times New Roman" panose="02020603050405020304" pitchFamily="18" charset="0"/>
              <a:cs typeface="Times New Roman" panose="02020603050405020304" pitchFamily="18" charset="0"/>
            </a:endParaRPr>
          </a:p>
          <a:p>
            <a:pPr algn="ctr"/>
            <a:endParaRPr lang="fa-IR" sz="2000" dirty="0">
              <a:solidFill>
                <a:srgbClr val="003566"/>
              </a:solidFill>
              <a:latin typeface="Times New Roman" panose="02020603050405020304" pitchFamily="18" charset="0"/>
              <a:cs typeface="Times New Roman" panose="02020603050405020304" pitchFamily="18" charset="0"/>
            </a:endParaRPr>
          </a:p>
          <a:p>
            <a:pPr algn="ctr"/>
            <a:r>
              <a:rPr lang="en-US" sz="2000" dirty="0">
                <a:solidFill>
                  <a:srgbClr val="003566"/>
                </a:solidFill>
                <a:latin typeface="Times New Roman" panose="02020603050405020304" pitchFamily="18" charset="0"/>
                <a:cs typeface="Times New Roman" panose="02020603050405020304" pitchFamily="18" charset="0"/>
              </a:rPr>
              <a:t>Spring </a:t>
            </a:r>
            <a:r>
              <a:rPr lang="fa-IR" sz="2000" dirty="0">
                <a:solidFill>
                  <a:srgbClr val="003566"/>
                </a:solidFill>
                <a:latin typeface="Times New Roman" panose="02020603050405020304" pitchFamily="18" charset="0"/>
                <a:cs typeface="Times New Roman" panose="02020603050405020304" pitchFamily="18" charset="0"/>
              </a:rPr>
              <a:t>..........</a:t>
            </a:r>
            <a:endParaRPr lang="en-US" sz="2000" dirty="0">
              <a:solidFill>
                <a:srgbClr val="003566"/>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2E6C43C7-D05C-9B0E-EC6F-CC7596BC2499}"/>
              </a:ext>
            </a:extLst>
          </p:cNvPr>
          <p:cNvSpPr txBox="1"/>
          <p:nvPr/>
        </p:nvSpPr>
        <p:spPr>
          <a:xfrm>
            <a:off x="0" y="1024702"/>
            <a:ext cx="12191999" cy="1200329"/>
          </a:xfrm>
          <a:prstGeom prst="rect">
            <a:avLst/>
          </a:prstGeom>
          <a:noFill/>
        </p:spPr>
        <p:txBody>
          <a:bodyPr wrap="square">
            <a:spAutoFit/>
          </a:bodyPr>
          <a:lstStyle/>
          <a:p>
            <a:pPr algn="ctr"/>
            <a:r>
              <a:rPr lang="en-US" sz="7200" dirty="0">
                <a:solidFill>
                  <a:schemeClr val="bg1"/>
                </a:solidFill>
                <a:latin typeface="Times New Roman" panose="02020603050405020304" pitchFamily="18" charset="0"/>
                <a:cs typeface="Times New Roman" panose="02020603050405020304" pitchFamily="18" charset="0"/>
              </a:rPr>
              <a:t>In the name of Allah</a:t>
            </a:r>
          </a:p>
        </p:txBody>
      </p:sp>
    </p:spTree>
    <p:extLst>
      <p:ext uri="{BB962C8B-B14F-4D97-AF65-F5344CB8AC3E}">
        <p14:creationId xmlns:p14="http://schemas.microsoft.com/office/powerpoint/2010/main" val="153496599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E9778F33-5D06-4A13-23B7-8AC6EE3C9B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9" name="Picture 8">
            <a:extLst>
              <a:ext uri="{FF2B5EF4-FFF2-40B4-BE49-F238E27FC236}">
                <a16:creationId xmlns:a16="http://schemas.microsoft.com/office/drawing/2014/main" id="{44C3CB32-9BEC-0D51-A13C-D038770CF2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3B6201-FA94-B3C5-9915-62E9352E54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7E52C78A-DA91-37F8-931C-73AA00FB98AE}"/>
              </a:ext>
            </a:extLst>
          </p:cNvPr>
          <p:cNvPicPr>
            <a:picLocks noChangeAspect="1"/>
          </p:cNvPicPr>
          <p:nvPr/>
        </p:nvPicPr>
        <p:blipFill>
          <a:blip r:embed="rId9">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8680FC34-7720-D3AE-8C72-B44FE005D6EA}"/>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2455C9D-9488-CB1A-5B19-C096B80EB4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B64DA257-107C-A84F-DA7E-206FB34A845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BD8020A-448F-1718-D676-F116A56DC8C5}"/>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15F731EC-3C5F-0F5F-635B-60AA9D1B8DDE}"/>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B4CA6B79-A860-B817-EFA2-466992B3F257}"/>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B1874D96-D4C8-7D32-CAB0-C8556D5B0EA1}"/>
              </a:ext>
            </a:extLst>
          </p:cNvPr>
          <p:cNvSpPr txBox="1"/>
          <p:nvPr/>
        </p:nvSpPr>
        <p:spPr>
          <a:xfrm>
            <a:off x="1097810" y="2451615"/>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Theoretical</a:t>
            </a:r>
            <a:endParaRPr lang="en-US" dirty="0">
              <a:solidFill>
                <a:srgbClr val="262344"/>
              </a:solidFill>
              <a:cs typeface="B Yekan" panose="00000400000000000000" pitchFamily="2" charset="-78"/>
            </a:endParaRPr>
          </a:p>
        </p:txBody>
      </p:sp>
      <p:sp>
        <p:nvSpPr>
          <p:cNvPr id="19" name="TextBox 18">
            <a:extLst>
              <a:ext uri="{FF2B5EF4-FFF2-40B4-BE49-F238E27FC236}">
                <a16:creationId xmlns:a16="http://schemas.microsoft.com/office/drawing/2014/main" id="{807237F1-45FA-1494-B8E7-F3B6F66FFD2B}"/>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305A8660-4E9B-915B-93A7-158664410CA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780D13F7-55A9-6862-4F7E-EAA49E082406}"/>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316AF413-1738-1276-F8D0-3BCF2F9601FC}"/>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4" name="Straight Connector 23">
            <a:extLst>
              <a:ext uri="{FF2B5EF4-FFF2-40B4-BE49-F238E27FC236}">
                <a16:creationId xmlns:a16="http://schemas.microsoft.com/office/drawing/2014/main" id="{179B6E70-31B2-3161-69DC-28647ECC015D}"/>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95693D5-18AF-6DB9-B408-9FE59FB27860}"/>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3667B63-D1DB-8863-FFEA-15D26EEC7D35}"/>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2EC40B85-2049-1049-62ED-BA262F3950BA}"/>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3147BEDE-88B0-DD7A-9B48-C991B9979B78}"/>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C506DB7E-327F-7E7F-FCC9-1F0CD59A08D3}"/>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47C6920B-0C09-243F-0BB5-C86EC95FF993}"/>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1791840D-570E-8AC8-F5BC-9B338CBDACC9}"/>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87F78E09-5AC9-2169-A8FB-25D0B4CCFE6E}"/>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C1EE7A1E-C200-FA8A-E957-2B5926628D2A}"/>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D2B3165-02C8-42F8-AB88-2965262498FC}"/>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6" name="Picture 35">
            <a:extLst>
              <a:ext uri="{FF2B5EF4-FFF2-40B4-BE49-F238E27FC236}">
                <a16:creationId xmlns:a16="http://schemas.microsoft.com/office/drawing/2014/main" id="{ECA4F426-DB3D-107C-CEE2-12014D1947DC}"/>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9" name="Rectangle: Rounded Corners 48">
            <a:extLst>
              <a:ext uri="{FF2B5EF4-FFF2-40B4-BE49-F238E27FC236}">
                <a16:creationId xmlns:a16="http://schemas.microsoft.com/office/drawing/2014/main" id="{EBF4330C-A79C-0AB3-1E70-BEFC40FD64EA}"/>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AE6F6386-52CC-2B7A-5D24-451D9CAB90A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51" name="TextBox 50">
            <a:extLst>
              <a:ext uri="{FF2B5EF4-FFF2-40B4-BE49-F238E27FC236}">
                <a16:creationId xmlns:a16="http://schemas.microsoft.com/office/drawing/2014/main" id="{A39784E7-D9C4-0FAA-E63E-70A7A5FB321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52" name="TextBox 51">
            <a:extLst>
              <a:ext uri="{FF2B5EF4-FFF2-40B4-BE49-F238E27FC236}">
                <a16:creationId xmlns:a16="http://schemas.microsoft.com/office/drawing/2014/main" id="{0D0D6141-B973-772B-2EFF-57411CB477D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53" name="TextBox 52">
            <a:extLst>
              <a:ext uri="{FF2B5EF4-FFF2-40B4-BE49-F238E27FC236}">
                <a16:creationId xmlns:a16="http://schemas.microsoft.com/office/drawing/2014/main" id="{3500EC21-5588-740D-8548-9961F6C5BE0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54" name="TextBox 53">
            <a:extLst>
              <a:ext uri="{FF2B5EF4-FFF2-40B4-BE49-F238E27FC236}">
                <a16:creationId xmlns:a16="http://schemas.microsoft.com/office/drawing/2014/main" id="{54E9F97C-C6BD-280C-4EA8-3E9B0A769B9B}"/>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5" name="Rectangle: Rounded Corners 54">
            <a:extLst>
              <a:ext uri="{FF2B5EF4-FFF2-40B4-BE49-F238E27FC236}">
                <a16:creationId xmlns:a16="http://schemas.microsoft.com/office/drawing/2014/main" id="{07AE9D2A-53A5-B248-8095-9A96AD65B71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273EC98-11BE-2156-56AA-A2B2097BE147}"/>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3970D7F3-2E7E-70B6-A6E9-424E5F39D83B}"/>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35" name="TextBox 34">
            <a:extLst>
              <a:ext uri="{FF2B5EF4-FFF2-40B4-BE49-F238E27FC236}">
                <a16:creationId xmlns:a16="http://schemas.microsoft.com/office/drawing/2014/main" id="{4CA65FB0-755C-4A8A-F07A-30F4FFA0D3FB}"/>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7" name="TextBox 36">
            <a:extLst>
              <a:ext uri="{FF2B5EF4-FFF2-40B4-BE49-F238E27FC236}">
                <a16:creationId xmlns:a16="http://schemas.microsoft.com/office/drawing/2014/main" id="{2DCB77F4-B191-F469-BE59-B4E2BFFAA54C}"/>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10</a:t>
            </a:r>
          </a:p>
        </p:txBody>
      </p:sp>
    </p:spTree>
    <p:extLst>
      <p:ext uri="{BB962C8B-B14F-4D97-AF65-F5344CB8AC3E}">
        <p14:creationId xmlns:p14="http://schemas.microsoft.com/office/powerpoint/2010/main" val="170826645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3"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E9778F33-5D06-4A13-23B7-8AC6EE3C9B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9" name="Picture 8">
            <a:extLst>
              <a:ext uri="{FF2B5EF4-FFF2-40B4-BE49-F238E27FC236}">
                <a16:creationId xmlns:a16="http://schemas.microsoft.com/office/drawing/2014/main" id="{44C3CB32-9BEC-0D51-A13C-D038770CF2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3B6201-FA94-B3C5-9915-62E9352E54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7E52C78A-DA91-37F8-931C-73AA00FB98AE}"/>
              </a:ext>
            </a:extLst>
          </p:cNvPr>
          <p:cNvPicPr>
            <a:picLocks noChangeAspect="1"/>
          </p:cNvPicPr>
          <p:nvPr/>
        </p:nvPicPr>
        <p:blipFill>
          <a:blip r:embed="rId9">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8680FC34-7720-D3AE-8C72-B44FE005D6EA}"/>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2455C9D-9488-CB1A-5B19-C096B80EB4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B64DA257-107C-A84F-DA7E-206FB34A845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BD8020A-448F-1718-D676-F116A56DC8C5}"/>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15F731EC-3C5F-0F5F-635B-60AA9D1B8DDE}"/>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B4CA6B79-A860-B817-EFA2-466992B3F257}"/>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B1874D96-D4C8-7D32-CAB0-C8556D5B0EA1}"/>
              </a:ext>
            </a:extLst>
          </p:cNvPr>
          <p:cNvSpPr txBox="1"/>
          <p:nvPr/>
        </p:nvSpPr>
        <p:spPr>
          <a:xfrm>
            <a:off x="1097810" y="2451615"/>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Theoretical</a:t>
            </a:r>
            <a:endParaRPr lang="en-US" dirty="0">
              <a:solidFill>
                <a:srgbClr val="262344"/>
              </a:solidFill>
              <a:cs typeface="B Yekan" panose="00000400000000000000" pitchFamily="2" charset="-78"/>
            </a:endParaRPr>
          </a:p>
        </p:txBody>
      </p:sp>
      <p:sp>
        <p:nvSpPr>
          <p:cNvPr id="19" name="TextBox 18">
            <a:extLst>
              <a:ext uri="{FF2B5EF4-FFF2-40B4-BE49-F238E27FC236}">
                <a16:creationId xmlns:a16="http://schemas.microsoft.com/office/drawing/2014/main" id="{807237F1-45FA-1494-B8E7-F3B6F66FFD2B}"/>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305A8660-4E9B-915B-93A7-158664410CA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780D13F7-55A9-6862-4F7E-EAA49E082406}"/>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316AF413-1738-1276-F8D0-3BCF2F9601FC}"/>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4" name="Straight Connector 23">
            <a:extLst>
              <a:ext uri="{FF2B5EF4-FFF2-40B4-BE49-F238E27FC236}">
                <a16:creationId xmlns:a16="http://schemas.microsoft.com/office/drawing/2014/main" id="{179B6E70-31B2-3161-69DC-28647ECC015D}"/>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95693D5-18AF-6DB9-B408-9FE59FB27860}"/>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3667B63-D1DB-8863-FFEA-15D26EEC7D35}"/>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2EC40B85-2049-1049-62ED-BA262F3950BA}"/>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3147BEDE-88B0-DD7A-9B48-C991B9979B78}"/>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C506DB7E-327F-7E7F-FCC9-1F0CD59A08D3}"/>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47C6920B-0C09-243F-0BB5-C86EC95FF993}"/>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1791840D-570E-8AC8-F5BC-9B338CBDACC9}"/>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87F78E09-5AC9-2169-A8FB-25D0B4CCFE6E}"/>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C1EE7A1E-C200-FA8A-E957-2B5926628D2A}"/>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D2B3165-02C8-42F8-AB88-2965262498FC}"/>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6" name="Picture 35">
            <a:extLst>
              <a:ext uri="{FF2B5EF4-FFF2-40B4-BE49-F238E27FC236}">
                <a16:creationId xmlns:a16="http://schemas.microsoft.com/office/drawing/2014/main" id="{ECA4F426-DB3D-107C-CEE2-12014D1947DC}"/>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0" name="TextBox 49">
            <a:extLst>
              <a:ext uri="{FF2B5EF4-FFF2-40B4-BE49-F238E27FC236}">
                <a16:creationId xmlns:a16="http://schemas.microsoft.com/office/drawing/2014/main" id="{B753EC6C-507F-613C-FE3E-CF1E233BDD7E}"/>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51" name="TextBox 50">
            <a:extLst>
              <a:ext uri="{FF2B5EF4-FFF2-40B4-BE49-F238E27FC236}">
                <a16:creationId xmlns:a16="http://schemas.microsoft.com/office/drawing/2014/main" id="{8B2D5A5E-D103-CBA3-7FF6-FA3173F84E78}"/>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52" name="TextBox 51">
            <a:extLst>
              <a:ext uri="{FF2B5EF4-FFF2-40B4-BE49-F238E27FC236}">
                <a16:creationId xmlns:a16="http://schemas.microsoft.com/office/drawing/2014/main" id="{79C8CC2C-48B0-41B9-CD4A-A046FDE11681}"/>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53" name="TextBox 52">
            <a:extLst>
              <a:ext uri="{FF2B5EF4-FFF2-40B4-BE49-F238E27FC236}">
                <a16:creationId xmlns:a16="http://schemas.microsoft.com/office/drawing/2014/main" id="{F7C6A639-9046-6845-9541-4DE357EF990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4" name="Rectangle: Rounded Corners 53">
            <a:extLst>
              <a:ext uri="{FF2B5EF4-FFF2-40B4-BE49-F238E27FC236}">
                <a16:creationId xmlns:a16="http://schemas.microsoft.com/office/drawing/2014/main" id="{CEE0AECD-BD04-6881-A21A-372F5FEE79FB}"/>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142619D4-34B3-C3DC-EBD8-3881A9A201B0}"/>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56" name="Rectangle: Rounded Corners 55">
            <a:extLst>
              <a:ext uri="{FF2B5EF4-FFF2-40B4-BE49-F238E27FC236}">
                <a16:creationId xmlns:a16="http://schemas.microsoft.com/office/drawing/2014/main" id="{67887A20-287E-FA02-4C8B-0698655DEE3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oogle Shape;290;p21">
            <a:extLst>
              <a:ext uri="{FF2B5EF4-FFF2-40B4-BE49-F238E27FC236}">
                <a16:creationId xmlns:a16="http://schemas.microsoft.com/office/drawing/2014/main" id="{C2173C2D-9903-A2EE-816F-87AFE3896DF9}"/>
              </a:ext>
            </a:extLst>
          </p:cNvPr>
          <p:cNvGrpSpPr/>
          <p:nvPr/>
        </p:nvGrpSpPr>
        <p:grpSpPr>
          <a:xfrm>
            <a:off x="10283955" y="2878998"/>
            <a:ext cx="542232" cy="584892"/>
            <a:chOff x="6955069" y="2543104"/>
            <a:chExt cx="433078" cy="467150"/>
          </a:xfrm>
          <a:solidFill>
            <a:srgbClr val="262344"/>
          </a:solidFill>
        </p:grpSpPr>
        <p:sp>
          <p:nvSpPr>
            <p:cNvPr id="23" name="Google Shape;291;p21">
              <a:extLst>
                <a:ext uri="{FF2B5EF4-FFF2-40B4-BE49-F238E27FC236}">
                  <a16:creationId xmlns:a16="http://schemas.microsoft.com/office/drawing/2014/main" id="{6A5F358B-72BF-D6F3-B966-173C4ABA3CE0}"/>
                </a:ext>
              </a:extLst>
            </p:cNvPr>
            <p:cNvSpPr/>
            <p:nvPr/>
          </p:nvSpPr>
          <p:spPr>
            <a:xfrm>
              <a:off x="7024558" y="2612565"/>
              <a:ext cx="293105"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35" name="Google Shape;292;p21">
              <a:extLst>
                <a:ext uri="{FF2B5EF4-FFF2-40B4-BE49-F238E27FC236}">
                  <a16:creationId xmlns:a16="http://schemas.microsoft.com/office/drawing/2014/main" id="{50EA6906-ACCB-CB21-A040-8CF98FFFD456}"/>
                </a:ext>
              </a:extLst>
            </p:cNvPr>
            <p:cNvSpPr/>
            <p:nvPr/>
          </p:nvSpPr>
          <p:spPr>
            <a:xfrm>
              <a:off x="7162487" y="2543104"/>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37" name="Google Shape;293;p21">
              <a:extLst>
                <a:ext uri="{FF2B5EF4-FFF2-40B4-BE49-F238E27FC236}">
                  <a16:creationId xmlns:a16="http://schemas.microsoft.com/office/drawing/2014/main" id="{4E656A4C-9CE7-645D-C9EE-0692D622A657}"/>
                </a:ext>
              </a:extLst>
            </p:cNvPr>
            <p:cNvSpPr/>
            <p:nvPr/>
          </p:nvSpPr>
          <p:spPr>
            <a:xfrm>
              <a:off x="7336195" y="2752873"/>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40" name="Google Shape;294;p21">
              <a:extLst>
                <a:ext uri="{FF2B5EF4-FFF2-40B4-BE49-F238E27FC236}">
                  <a16:creationId xmlns:a16="http://schemas.microsoft.com/office/drawing/2014/main" id="{324DE09C-44C2-6FE8-98E0-6D6BB9558FB3}"/>
                </a:ext>
              </a:extLst>
            </p:cNvPr>
            <p:cNvSpPr/>
            <p:nvPr/>
          </p:nvSpPr>
          <p:spPr>
            <a:xfrm>
              <a:off x="6955069" y="2752873"/>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41" name="Google Shape;295;p21">
              <a:extLst>
                <a:ext uri="{FF2B5EF4-FFF2-40B4-BE49-F238E27FC236}">
                  <a16:creationId xmlns:a16="http://schemas.microsoft.com/office/drawing/2014/main" id="{D46C13E1-2972-F8A7-4EC4-665D18FDD8D8}"/>
                </a:ext>
              </a:extLst>
            </p:cNvPr>
            <p:cNvSpPr/>
            <p:nvPr/>
          </p:nvSpPr>
          <p:spPr>
            <a:xfrm>
              <a:off x="7284581" y="2603981"/>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42" name="Google Shape;296;p21">
              <a:extLst>
                <a:ext uri="{FF2B5EF4-FFF2-40B4-BE49-F238E27FC236}">
                  <a16:creationId xmlns:a16="http://schemas.microsoft.com/office/drawing/2014/main" id="{C2C56C2D-0903-6C79-D8D1-4ACFC7E611E3}"/>
                </a:ext>
              </a:extLst>
            </p:cNvPr>
            <p:cNvSpPr/>
            <p:nvPr/>
          </p:nvSpPr>
          <p:spPr>
            <a:xfrm>
              <a:off x="7015096" y="2873466"/>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43" name="Google Shape;297;p21">
              <a:extLst>
                <a:ext uri="{FF2B5EF4-FFF2-40B4-BE49-F238E27FC236}">
                  <a16:creationId xmlns:a16="http://schemas.microsoft.com/office/drawing/2014/main" id="{558A5F83-9F60-F3B4-DADD-A07FDF2C65C1}"/>
                </a:ext>
              </a:extLst>
            </p:cNvPr>
            <p:cNvSpPr/>
            <p:nvPr/>
          </p:nvSpPr>
          <p:spPr>
            <a:xfrm>
              <a:off x="7284581" y="2873466"/>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44" name="Google Shape;298;p21">
              <a:extLst>
                <a:ext uri="{FF2B5EF4-FFF2-40B4-BE49-F238E27FC236}">
                  <a16:creationId xmlns:a16="http://schemas.microsoft.com/office/drawing/2014/main" id="{7D0F116D-D6BF-4EB3-DD51-A58289762641}"/>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45" name="Google Shape;299;p21">
            <a:extLst>
              <a:ext uri="{FF2B5EF4-FFF2-40B4-BE49-F238E27FC236}">
                <a16:creationId xmlns:a16="http://schemas.microsoft.com/office/drawing/2014/main" id="{0CD4EE9C-98B4-C42E-8DD6-60627CE9DA5C}"/>
              </a:ext>
            </a:extLst>
          </p:cNvPr>
          <p:cNvSpPr/>
          <p:nvPr/>
        </p:nvSpPr>
        <p:spPr>
          <a:xfrm>
            <a:off x="9663208" y="2287358"/>
            <a:ext cx="1783327" cy="1783327"/>
          </a:xfrm>
          <a:custGeom>
            <a:avLst/>
            <a:gdLst/>
            <a:ahLst/>
            <a:cxnLst/>
            <a:rect l="l" t="t" r="r" b="b"/>
            <a:pathLst>
              <a:path w="50281" h="50281" extrusionOk="0">
                <a:moveTo>
                  <a:pt x="25146" y="4430"/>
                </a:moveTo>
                <a:cubicBezTo>
                  <a:pt x="36552" y="4430"/>
                  <a:pt x="45851" y="13717"/>
                  <a:pt x="45851" y="25135"/>
                </a:cubicBezTo>
                <a:cubicBezTo>
                  <a:pt x="45851" y="36553"/>
                  <a:pt x="36552" y="45840"/>
                  <a:pt x="25146" y="45840"/>
                </a:cubicBezTo>
                <a:cubicBezTo>
                  <a:pt x="13728" y="45840"/>
                  <a:pt x="4441" y="36553"/>
                  <a:pt x="4441" y="25135"/>
                </a:cubicBezTo>
                <a:cubicBezTo>
                  <a:pt x="4441" y="13717"/>
                  <a:pt x="13728" y="4430"/>
                  <a:pt x="25146" y="4430"/>
                </a:cubicBezTo>
                <a:close/>
                <a:moveTo>
                  <a:pt x="25146" y="1"/>
                </a:moveTo>
                <a:cubicBezTo>
                  <a:pt x="11263" y="1"/>
                  <a:pt x="0" y="11252"/>
                  <a:pt x="0" y="25135"/>
                </a:cubicBezTo>
                <a:cubicBezTo>
                  <a:pt x="0" y="39017"/>
                  <a:pt x="11263" y="50281"/>
                  <a:pt x="25146" y="50281"/>
                </a:cubicBezTo>
                <a:cubicBezTo>
                  <a:pt x="39029" y="50281"/>
                  <a:pt x="50280" y="39017"/>
                  <a:pt x="50280" y="25135"/>
                </a:cubicBezTo>
                <a:cubicBezTo>
                  <a:pt x="50280"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46" name="Google Shape;300;p21">
            <a:extLst>
              <a:ext uri="{FF2B5EF4-FFF2-40B4-BE49-F238E27FC236}">
                <a16:creationId xmlns:a16="http://schemas.microsoft.com/office/drawing/2014/main" id="{893C1DF5-5B11-2C29-1B82-97C046DC6061}"/>
              </a:ext>
            </a:extLst>
          </p:cNvPr>
          <p:cNvSpPr/>
          <p:nvPr/>
        </p:nvSpPr>
        <p:spPr>
          <a:xfrm>
            <a:off x="9663195" y="2287358"/>
            <a:ext cx="1783327" cy="906684"/>
          </a:xfrm>
          <a:custGeom>
            <a:avLst/>
            <a:gdLst/>
            <a:ahLst/>
            <a:cxnLst/>
            <a:rect l="l" t="t" r="r" b="b"/>
            <a:pathLst>
              <a:path w="50281" h="25564" extrusionOk="0">
                <a:moveTo>
                  <a:pt x="25146" y="1"/>
                </a:moveTo>
                <a:cubicBezTo>
                  <a:pt x="11263" y="1"/>
                  <a:pt x="0" y="11252"/>
                  <a:pt x="0" y="25135"/>
                </a:cubicBezTo>
                <a:cubicBezTo>
                  <a:pt x="0" y="25278"/>
                  <a:pt x="12" y="25420"/>
                  <a:pt x="12" y="25563"/>
                </a:cubicBezTo>
                <a:lnTo>
                  <a:pt x="4453" y="25563"/>
                </a:lnTo>
                <a:cubicBezTo>
                  <a:pt x="4441" y="25420"/>
                  <a:pt x="4441" y="25278"/>
                  <a:pt x="4441" y="25135"/>
                </a:cubicBezTo>
                <a:cubicBezTo>
                  <a:pt x="4441" y="13717"/>
                  <a:pt x="13728" y="4430"/>
                  <a:pt x="25146" y="4430"/>
                </a:cubicBezTo>
                <a:cubicBezTo>
                  <a:pt x="36552" y="4430"/>
                  <a:pt x="45851" y="13717"/>
                  <a:pt x="45851" y="25135"/>
                </a:cubicBezTo>
                <a:cubicBezTo>
                  <a:pt x="45851" y="25278"/>
                  <a:pt x="45839" y="25420"/>
                  <a:pt x="45839" y="25563"/>
                </a:cubicBezTo>
                <a:lnTo>
                  <a:pt x="50268" y="25563"/>
                </a:lnTo>
                <a:cubicBezTo>
                  <a:pt x="50268" y="25420"/>
                  <a:pt x="50280" y="25278"/>
                  <a:pt x="50280" y="25135"/>
                </a:cubicBezTo>
                <a:cubicBezTo>
                  <a:pt x="50280"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47" name="Google Shape;301;p21">
            <a:extLst>
              <a:ext uri="{FF2B5EF4-FFF2-40B4-BE49-F238E27FC236}">
                <a16:creationId xmlns:a16="http://schemas.microsoft.com/office/drawing/2014/main" id="{A4778DF6-D17E-461B-BC87-C0CC50E651E9}"/>
              </a:ext>
            </a:extLst>
          </p:cNvPr>
          <p:cNvSpPr/>
          <p:nvPr/>
        </p:nvSpPr>
        <p:spPr>
          <a:xfrm>
            <a:off x="11209169" y="3028886"/>
            <a:ext cx="330272" cy="330272"/>
          </a:xfrm>
          <a:custGeom>
            <a:avLst/>
            <a:gdLst/>
            <a:ahLst/>
            <a:cxnLst/>
            <a:rect l="l" t="t" r="r" b="b"/>
            <a:pathLst>
              <a:path w="9312" h="9312" extrusionOk="0">
                <a:moveTo>
                  <a:pt x="4656" y="1"/>
                </a:moveTo>
                <a:cubicBezTo>
                  <a:pt x="2085" y="1"/>
                  <a:pt x="1" y="2085"/>
                  <a:pt x="1" y="4656"/>
                </a:cubicBezTo>
                <a:cubicBezTo>
                  <a:pt x="1" y="7228"/>
                  <a:pt x="2085" y="9312"/>
                  <a:pt x="4656" y="9312"/>
                </a:cubicBezTo>
                <a:cubicBezTo>
                  <a:pt x="7228" y="9312"/>
                  <a:pt x="9312" y="7228"/>
                  <a:pt x="9312" y="4656"/>
                </a:cubicBezTo>
                <a:cubicBezTo>
                  <a:pt x="9312" y="2085"/>
                  <a:pt x="7228"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48" name="Google Shape;302;p21">
            <a:extLst>
              <a:ext uri="{FF2B5EF4-FFF2-40B4-BE49-F238E27FC236}">
                <a16:creationId xmlns:a16="http://schemas.microsoft.com/office/drawing/2014/main" id="{93BEB81D-BAE6-656C-7987-396E0390DCF4}"/>
              </a:ext>
            </a:extLst>
          </p:cNvPr>
          <p:cNvSpPr/>
          <p:nvPr/>
        </p:nvSpPr>
        <p:spPr>
          <a:xfrm>
            <a:off x="11279291" y="3099005"/>
            <a:ext cx="189643" cy="189643"/>
          </a:xfrm>
          <a:custGeom>
            <a:avLst/>
            <a:gdLst/>
            <a:ahLst/>
            <a:cxnLst/>
            <a:rect l="l" t="t" r="r" b="b"/>
            <a:pathLst>
              <a:path w="5347" h="5347" extrusionOk="0">
                <a:moveTo>
                  <a:pt x="2679" y="0"/>
                </a:moveTo>
                <a:cubicBezTo>
                  <a:pt x="1203" y="0"/>
                  <a:pt x="0" y="1191"/>
                  <a:pt x="0" y="2679"/>
                </a:cubicBezTo>
                <a:cubicBezTo>
                  <a:pt x="0" y="4156"/>
                  <a:pt x="1203"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9" name="Google Shape;306;p21">
            <a:extLst>
              <a:ext uri="{FF2B5EF4-FFF2-40B4-BE49-F238E27FC236}">
                <a16:creationId xmlns:a16="http://schemas.microsoft.com/office/drawing/2014/main" id="{1076CF1F-B456-31A3-85E9-52C9970D7711}"/>
              </a:ext>
            </a:extLst>
          </p:cNvPr>
          <p:cNvSpPr/>
          <p:nvPr/>
        </p:nvSpPr>
        <p:spPr>
          <a:xfrm>
            <a:off x="8596073" y="2979480"/>
            <a:ext cx="580670" cy="398687"/>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57" name="Google Shape;307;p21">
            <a:extLst>
              <a:ext uri="{FF2B5EF4-FFF2-40B4-BE49-F238E27FC236}">
                <a16:creationId xmlns:a16="http://schemas.microsoft.com/office/drawing/2014/main" id="{490FB370-E3BB-AE46-F66D-630061A3B78E}"/>
              </a:ext>
            </a:extLst>
          </p:cNvPr>
          <p:cNvSpPr/>
          <p:nvPr/>
        </p:nvSpPr>
        <p:spPr>
          <a:xfrm>
            <a:off x="8037383" y="2287358"/>
            <a:ext cx="1783327" cy="1783327"/>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1" y="1"/>
                  <a:pt x="0" y="11252"/>
                  <a:pt x="0" y="25135"/>
                </a:cubicBezTo>
                <a:cubicBezTo>
                  <a:pt x="0" y="39017"/>
                  <a:pt x="11251" y="50281"/>
                  <a:pt x="25134" y="50281"/>
                </a:cubicBezTo>
                <a:cubicBezTo>
                  <a:pt x="39017" y="50281"/>
                  <a:pt x="50280" y="39017"/>
                  <a:pt x="50280" y="25135"/>
                </a:cubicBezTo>
                <a:cubicBezTo>
                  <a:pt x="50280" y="11252"/>
                  <a:pt x="39017" y="1"/>
                  <a:pt x="25134"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58" name="Google Shape;308;p21">
            <a:extLst>
              <a:ext uri="{FF2B5EF4-FFF2-40B4-BE49-F238E27FC236}">
                <a16:creationId xmlns:a16="http://schemas.microsoft.com/office/drawing/2014/main" id="{74922609-CC10-19D8-3AD3-7BF60D386582}"/>
              </a:ext>
            </a:extLst>
          </p:cNvPr>
          <p:cNvSpPr/>
          <p:nvPr/>
        </p:nvSpPr>
        <p:spPr>
          <a:xfrm>
            <a:off x="8037773" y="3194024"/>
            <a:ext cx="1782511" cy="876679"/>
          </a:xfrm>
          <a:custGeom>
            <a:avLst/>
            <a:gdLst/>
            <a:ahLst/>
            <a:cxnLst/>
            <a:rect l="l" t="t" r="r" b="b"/>
            <a:pathLst>
              <a:path w="50258" h="24718" extrusionOk="0">
                <a:moveTo>
                  <a:pt x="1" y="0"/>
                </a:moveTo>
                <a:cubicBezTo>
                  <a:pt x="227" y="13681"/>
                  <a:pt x="11383" y="24718"/>
                  <a:pt x="25123" y="24718"/>
                </a:cubicBezTo>
                <a:cubicBezTo>
                  <a:pt x="38875" y="24718"/>
                  <a:pt x="50031" y="13681"/>
                  <a:pt x="50257" y="0"/>
                </a:cubicBezTo>
                <a:lnTo>
                  <a:pt x="45816" y="0"/>
                </a:lnTo>
                <a:cubicBezTo>
                  <a:pt x="45590" y="11216"/>
                  <a:pt x="36398" y="20277"/>
                  <a:pt x="25123" y="20277"/>
                </a:cubicBezTo>
                <a:cubicBezTo>
                  <a:pt x="13848" y="20277"/>
                  <a:pt x="4656" y="11216"/>
                  <a:pt x="4430" y="0"/>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59" name="Google Shape;311;p21">
            <a:extLst>
              <a:ext uri="{FF2B5EF4-FFF2-40B4-BE49-F238E27FC236}">
                <a16:creationId xmlns:a16="http://schemas.microsoft.com/office/drawing/2014/main" id="{6AC11126-8FD8-6832-7289-4479814A6DEB}"/>
              </a:ext>
            </a:extLst>
          </p:cNvPr>
          <p:cNvSpPr/>
          <p:nvPr/>
        </p:nvSpPr>
        <p:spPr>
          <a:xfrm>
            <a:off x="9579988" y="3028886"/>
            <a:ext cx="330272" cy="330272"/>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60" name="Google Shape;312;p21">
            <a:extLst>
              <a:ext uri="{FF2B5EF4-FFF2-40B4-BE49-F238E27FC236}">
                <a16:creationId xmlns:a16="http://schemas.microsoft.com/office/drawing/2014/main" id="{6D07E6BB-48D5-D76E-08CE-364376C417A2}"/>
              </a:ext>
            </a:extLst>
          </p:cNvPr>
          <p:cNvSpPr/>
          <p:nvPr/>
        </p:nvSpPr>
        <p:spPr>
          <a:xfrm>
            <a:off x="9650498" y="3099005"/>
            <a:ext cx="189643" cy="189643"/>
          </a:xfrm>
          <a:custGeom>
            <a:avLst/>
            <a:gdLst/>
            <a:ahLst/>
            <a:cxnLst/>
            <a:rect l="l" t="t" r="r" b="b"/>
            <a:pathLst>
              <a:path w="5347" h="5347" extrusionOk="0">
                <a:moveTo>
                  <a:pt x="2668" y="0"/>
                </a:moveTo>
                <a:cubicBezTo>
                  <a:pt x="1192" y="0"/>
                  <a:pt x="1" y="1191"/>
                  <a:pt x="1" y="2679"/>
                </a:cubicBezTo>
                <a:cubicBezTo>
                  <a:pt x="1" y="4156"/>
                  <a:pt x="1192"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61" name="Google Shape;315;p21">
            <a:extLst>
              <a:ext uri="{FF2B5EF4-FFF2-40B4-BE49-F238E27FC236}">
                <a16:creationId xmlns:a16="http://schemas.microsoft.com/office/drawing/2014/main" id="{98C93FA7-624F-8718-B251-C7BD22DA7D7F}"/>
              </a:ext>
            </a:extLst>
          </p:cNvPr>
          <p:cNvGrpSpPr/>
          <p:nvPr/>
        </p:nvGrpSpPr>
        <p:grpSpPr>
          <a:xfrm>
            <a:off x="7007818" y="2840552"/>
            <a:ext cx="603049" cy="601808"/>
            <a:chOff x="4338436" y="2512397"/>
            <a:chExt cx="481652" cy="480661"/>
          </a:xfrm>
          <a:solidFill>
            <a:srgbClr val="262344"/>
          </a:solidFill>
        </p:grpSpPr>
        <p:sp>
          <p:nvSpPr>
            <p:cNvPr id="62" name="Google Shape;316;p21">
              <a:extLst>
                <a:ext uri="{FF2B5EF4-FFF2-40B4-BE49-F238E27FC236}">
                  <a16:creationId xmlns:a16="http://schemas.microsoft.com/office/drawing/2014/main" id="{65B4EF8A-6A02-DA71-CC14-C2845F4FA307}"/>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317;p21">
              <a:extLst>
                <a:ext uri="{FF2B5EF4-FFF2-40B4-BE49-F238E27FC236}">
                  <a16:creationId xmlns:a16="http://schemas.microsoft.com/office/drawing/2014/main" id="{DA09114E-C733-409B-B657-54F6F9506501}"/>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318;p21">
              <a:extLst>
                <a:ext uri="{FF2B5EF4-FFF2-40B4-BE49-F238E27FC236}">
                  <a16:creationId xmlns:a16="http://schemas.microsoft.com/office/drawing/2014/main" id="{E3D7EBF0-AA08-43AD-20A1-32713FF90D55}"/>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319;p21">
              <a:extLst>
                <a:ext uri="{FF2B5EF4-FFF2-40B4-BE49-F238E27FC236}">
                  <a16:creationId xmlns:a16="http://schemas.microsoft.com/office/drawing/2014/main" id="{7F36016C-6834-FAB6-687A-BD6CE2532240}"/>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320;p21">
              <a:extLst>
                <a:ext uri="{FF2B5EF4-FFF2-40B4-BE49-F238E27FC236}">
                  <a16:creationId xmlns:a16="http://schemas.microsoft.com/office/drawing/2014/main" id="{6D57FCC0-1608-3C41-4359-9762FCBF725E}"/>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321;p21">
              <a:extLst>
                <a:ext uri="{FF2B5EF4-FFF2-40B4-BE49-F238E27FC236}">
                  <a16:creationId xmlns:a16="http://schemas.microsoft.com/office/drawing/2014/main" id="{C060C82D-FECA-11FB-A794-2DF13F7CEE76}"/>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322;p21">
              <a:extLst>
                <a:ext uri="{FF2B5EF4-FFF2-40B4-BE49-F238E27FC236}">
                  <a16:creationId xmlns:a16="http://schemas.microsoft.com/office/drawing/2014/main" id="{AAF0D83B-CBDE-9B0C-8773-A4B996972A07}"/>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323;p21">
              <a:extLst>
                <a:ext uri="{FF2B5EF4-FFF2-40B4-BE49-F238E27FC236}">
                  <a16:creationId xmlns:a16="http://schemas.microsoft.com/office/drawing/2014/main" id="{B4EA70B7-6948-C297-C106-5BCFA131CF56}"/>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324;p21">
              <a:extLst>
                <a:ext uri="{FF2B5EF4-FFF2-40B4-BE49-F238E27FC236}">
                  <a16:creationId xmlns:a16="http://schemas.microsoft.com/office/drawing/2014/main" id="{85ED3874-75A2-229B-0383-968CCFBF10A8}"/>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71" name="Google Shape;325;p21">
              <a:extLst>
                <a:ext uri="{FF2B5EF4-FFF2-40B4-BE49-F238E27FC236}">
                  <a16:creationId xmlns:a16="http://schemas.microsoft.com/office/drawing/2014/main" id="{9C948832-7908-AFC6-2AD6-0B22E30AFE15}"/>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72" name="Google Shape;326;p21">
              <a:extLst>
                <a:ext uri="{FF2B5EF4-FFF2-40B4-BE49-F238E27FC236}">
                  <a16:creationId xmlns:a16="http://schemas.microsoft.com/office/drawing/2014/main" id="{ADA12A8D-86F4-3B1C-17A8-368DE88560E6}"/>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73" name="Google Shape;327;p21">
              <a:extLst>
                <a:ext uri="{FF2B5EF4-FFF2-40B4-BE49-F238E27FC236}">
                  <a16:creationId xmlns:a16="http://schemas.microsoft.com/office/drawing/2014/main" id="{993170D1-5B23-8E58-53A8-6958FC39DAD8}"/>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74" name="Google Shape;328;p21">
              <a:extLst>
                <a:ext uri="{FF2B5EF4-FFF2-40B4-BE49-F238E27FC236}">
                  <a16:creationId xmlns:a16="http://schemas.microsoft.com/office/drawing/2014/main" id="{ACBFEF9D-3522-322C-3011-F71F5970E4E5}"/>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75" name="Google Shape;329;p21">
            <a:extLst>
              <a:ext uri="{FF2B5EF4-FFF2-40B4-BE49-F238E27FC236}">
                <a16:creationId xmlns:a16="http://schemas.microsoft.com/office/drawing/2014/main" id="{811CCC67-4AC9-BF91-4DF2-66DB037C0FE2}"/>
              </a:ext>
            </a:extLst>
          </p:cNvPr>
          <p:cNvSpPr/>
          <p:nvPr/>
        </p:nvSpPr>
        <p:spPr>
          <a:xfrm>
            <a:off x="6409440" y="2287358"/>
            <a:ext cx="1783327" cy="1783327"/>
          </a:xfrm>
          <a:custGeom>
            <a:avLst/>
            <a:gdLst/>
            <a:ahLst/>
            <a:cxnLst/>
            <a:rect l="l" t="t" r="r" b="b"/>
            <a:pathLst>
              <a:path w="50281" h="50281" extrusionOk="0">
                <a:moveTo>
                  <a:pt x="25146" y="4430"/>
                </a:moveTo>
                <a:cubicBezTo>
                  <a:pt x="36565" y="4430"/>
                  <a:pt x="45851" y="13717"/>
                  <a:pt x="45851" y="25135"/>
                </a:cubicBezTo>
                <a:cubicBezTo>
                  <a:pt x="45851" y="36553"/>
                  <a:pt x="36565" y="45840"/>
                  <a:pt x="25146" y="45840"/>
                </a:cubicBezTo>
                <a:cubicBezTo>
                  <a:pt x="13728" y="45840"/>
                  <a:pt x="4442" y="36553"/>
                  <a:pt x="4442" y="25135"/>
                </a:cubicBezTo>
                <a:cubicBezTo>
                  <a:pt x="4442" y="13717"/>
                  <a:pt x="13728" y="4430"/>
                  <a:pt x="25146" y="4430"/>
                </a:cubicBezTo>
                <a:close/>
                <a:moveTo>
                  <a:pt x="25146" y="1"/>
                </a:moveTo>
                <a:cubicBezTo>
                  <a:pt x="11264" y="1"/>
                  <a:pt x="0" y="11252"/>
                  <a:pt x="0" y="25135"/>
                </a:cubicBezTo>
                <a:cubicBezTo>
                  <a:pt x="0" y="39017"/>
                  <a:pt x="11264" y="50281"/>
                  <a:pt x="25146" y="50281"/>
                </a:cubicBezTo>
                <a:cubicBezTo>
                  <a:pt x="39029" y="50281"/>
                  <a:pt x="50281" y="39017"/>
                  <a:pt x="50281" y="25135"/>
                </a:cubicBezTo>
                <a:cubicBezTo>
                  <a:pt x="50281"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76" name="Google Shape;330;p21">
            <a:extLst>
              <a:ext uri="{FF2B5EF4-FFF2-40B4-BE49-F238E27FC236}">
                <a16:creationId xmlns:a16="http://schemas.microsoft.com/office/drawing/2014/main" id="{57F32D3C-1BC5-631B-1B93-812DBFA44A36}"/>
              </a:ext>
            </a:extLst>
          </p:cNvPr>
          <p:cNvSpPr/>
          <p:nvPr/>
        </p:nvSpPr>
        <p:spPr>
          <a:xfrm>
            <a:off x="6409440" y="2287358"/>
            <a:ext cx="1783327" cy="90668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2" y="25278"/>
                  <a:pt x="4442" y="25135"/>
                </a:cubicBezTo>
                <a:cubicBezTo>
                  <a:pt x="4442" y="13717"/>
                  <a:pt x="13728" y="4430"/>
                  <a:pt x="25146" y="4430"/>
                </a:cubicBezTo>
                <a:cubicBezTo>
                  <a:pt x="36565" y="4430"/>
                  <a:pt x="45851" y="13717"/>
                  <a:pt x="45851" y="25135"/>
                </a:cubicBezTo>
                <a:cubicBezTo>
                  <a:pt x="45851" y="25278"/>
                  <a:pt x="45840" y="25420"/>
                  <a:pt x="45840" y="25563"/>
                </a:cubicBezTo>
                <a:lnTo>
                  <a:pt x="50269" y="25563"/>
                </a:lnTo>
                <a:cubicBezTo>
                  <a:pt x="50281" y="25420"/>
                  <a:pt x="50281" y="25278"/>
                  <a:pt x="50281" y="25135"/>
                </a:cubicBezTo>
                <a:cubicBezTo>
                  <a:pt x="50281"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77" name="Google Shape;333;p21">
            <a:extLst>
              <a:ext uri="{FF2B5EF4-FFF2-40B4-BE49-F238E27FC236}">
                <a16:creationId xmlns:a16="http://schemas.microsoft.com/office/drawing/2014/main" id="{45614773-1BE5-97B0-9A80-15ABAF51226E}"/>
              </a:ext>
            </a:extLst>
          </p:cNvPr>
          <p:cNvSpPr/>
          <p:nvPr/>
        </p:nvSpPr>
        <p:spPr>
          <a:xfrm>
            <a:off x="7951230" y="3028886"/>
            <a:ext cx="330235" cy="330272"/>
          </a:xfrm>
          <a:custGeom>
            <a:avLst/>
            <a:gdLst/>
            <a:ahLst/>
            <a:cxnLst/>
            <a:rect l="l" t="t" r="r" b="b"/>
            <a:pathLst>
              <a:path w="9311" h="9312" extrusionOk="0">
                <a:moveTo>
                  <a:pt x="4656" y="1"/>
                </a:moveTo>
                <a:cubicBezTo>
                  <a:pt x="2084" y="1"/>
                  <a:pt x="0" y="2085"/>
                  <a:pt x="0" y="4656"/>
                </a:cubicBezTo>
                <a:cubicBezTo>
                  <a:pt x="0" y="7228"/>
                  <a:pt x="2084" y="9312"/>
                  <a:pt x="4656" y="9312"/>
                </a:cubicBezTo>
                <a:cubicBezTo>
                  <a:pt x="7227" y="9312"/>
                  <a:pt x="9311" y="7228"/>
                  <a:pt x="9311" y="4656"/>
                </a:cubicBezTo>
                <a:cubicBezTo>
                  <a:pt x="9311" y="2085"/>
                  <a:pt x="7227"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78" name="Google Shape;334;p21">
            <a:extLst>
              <a:ext uri="{FF2B5EF4-FFF2-40B4-BE49-F238E27FC236}">
                <a16:creationId xmlns:a16="http://schemas.microsoft.com/office/drawing/2014/main" id="{BAC5C439-9B52-423B-989C-C3BB5B0DC20D}"/>
              </a:ext>
            </a:extLst>
          </p:cNvPr>
          <p:cNvSpPr/>
          <p:nvPr/>
        </p:nvSpPr>
        <p:spPr>
          <a:xfrm>
            <a:off x="8021314" y="3099005"/>
            <a:ext cx="190068" cy="189643"/>
          </a:xfrm>
          <a:custGeom>
            <a:avLst/>
            <a:gdLst/>
            <a:ahLst/>
            <a:cxnLst/>
            <a:rect l="l" t="t" r="r" b="b"/>
            <a:pathLst>
              <a:path w="5359" h="5347" extrusionOk="0">
                <a:moveTo>
                  <a:pt x="2680" y="0"/>
                </a:moveTo>
                <a:cubicBezTo>
                  <a:pt x="1203" y="0"/>
                  <a:pt x="1" y="1191"/>
                  <a:pt x="1" y="2679"/>
                </a:cubicBezTo>
                <a:cubicBezTo>
                  <a:pt x="1" y="4156"/>
                  <a:pt x="1203" y="5346"/>
                  <a:pt x="2680" y="5346"/>
                </a:cubicBezTo>
                <a:cubicBezTo>
                  <a:pt x="4156" y="5346"/>
                  <a:pt x="5358" y="4156"/>
                  <a:pt x="5358" y="2679"/>
                </a:cubicBezTo>
                <a:cubicBezTo>
                  <a:pt x="5358" y="1191"/>
                  <a:pt x="4156" y="0"/>
                  <a:pt x="2680"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79" name="Google Shape;336;p21">
            <a:extLst>
              <a:ext uri="{FF2B5EF4-FFF2-40B4-BE49-F238E27FC236}">
                <a16:creationId xmlns:a16="http://schemas.microsoft.com/office/drawing/2014/main" id="{0C0101DC-FBA5-F573-F56A-95AB0659CE6D}"/>
              </a:ext>
            </a:extLst>
          </p:cNvPr>
          <p:cNvGrpSpPr/>
          <p:nvPr/>
        </p:nvGrpSpPr>
        <p:grpSpPr>
          <a:xfrm>
            <a:off x="5393819" y="2903896"/>
            <a:ext cx="558289" cy="550273"/>
            <a:chOff x="3049341" y="2562990"/>
            <a:chExt cx="445903" cy="439501"/>
          </a:xfrm>
          <a:solidFill>
            <a:srgbClr val="262344"/>
          </a:solidFill>
        </p:grpSpPr>
        <p:sp>
          <p:nvSpPr>
            <p:cNvPr id="80" name="Google Shape;337;p21">
              <a:extLst>
                <a:ext uri="{FF2B5EF4-FFF2-40B4-BE49-F238E27FC236}">
                  <a16:creationId xmlns:a16="http://schemas.microsoft.com/office/drawing/2014/main" id="{14AD56DE-3E99-C2E5-69A4-960CB18315B6}"/>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338;p21">
              <a:extLst>
                <a:ext uri="{FF2B5EF4-FFF2-40B4-BE49-F238E27FC236}">
                  <a16:creationId xmlns:a16="http://schemas.microsoft.com/office/drawing/2014/main" id="{F5C81137-F937-7333-6D68-3B71346EEBBC}"/>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339;p21">
              <a:extLst>
                <a:ext uri="{FF2B5EF4-FFF2-40B4-BE49-F238E27FC236}">
                  <a16:creationId xmlns:a16="http://schemas.microsoft.com/office/drawing/2014/main" id="{F510A327-D199-F673-9506-807720EA71E1}"/>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83" name="Google Shape;340;p21">
            <a:extLst>
              <a:ext uri="{FF2B5EF4-FFF2-40B4-BE49-F238E27FC236}">
                <a16:creationId xmlns:a16="http://schemas.microsoft.com/office/drawing/2014/main" id="{C6C933F1-BD1B-35FD-CDC2-B7A6D6119659}"/>
              </a:ext>
            </a:extLst>
          </p:cNvPr>
          <p:cNvSpPr/>
          <p:nvPr/>
        </p:nvSpPr>
        <p:spPr>
          <a:xfrm>
            <a:off x="4780260" y="2287358"/>
            <a:ext cx="1783328" cy="1783327"/>
          </a:xfrm>
          <a:custGeom>
            <a:avLst/>
            <a:gdLst/>
            <a:ahLst/>
            <a:cxnLst/>
            <a:rect l="l" t="t" r="r" b="b"/>
            <a:pathLst>
              <a:path w="50281" h="50281" extrusionOk="0">
                <a:moveTo>
                  <a:pt x="25134" y="4430"/>
                </a:moveTo>
                <a:cubicBezTo>
                  <a:pt x="36552" y="4430"/>
                  <a:pt x="45839" y="13717"/>
                  <a:pt x="45839" y="25135"/>
                </a:cubicBezTo>
                <a:cubicBezTo>
                  <a:pt x="45839" y="36553"/>
                  <a:pt x="36552" y="45840"/>
                  <a:pt x="25134" y="45840"/>
                </a:cubicBezTo>
                <a:cubicBezTo>
                  <a:pt x="13716" y="45840"/>
                  <a:pt x="4429" y="36553"/>
                  <a:pt x="4429" y="25135"/>
                </a:cubicBezTo>
                <a:cubicBezTo>
                  <a:pt x="4429" y="13717"/>
                  <a:pt x="13716" y="4430"/>
                  <a:pt x="25134" y="4430"/>
                </a:cubicBezTo>
                <a:close/>
                <a:moveTo>
                  <a:pt x="25134" y="1"/>
                </a:moveTo>
                <a:cubicBezTo>
                  <a:pt x="11252" y="1"/>
                  <a:pt x="0" y="11252"/>
                  <a:pt x="0" y="25135"/>
                </a:cubicBezTo>
                <a:cubicBezTo>
                  <a:pt x="0" y="39017"/>
                  <a:pt x="11252" y="50281"/>
                  <a:pt x="25134" y="50281"/>
                </a:cubicBezTo>
                <a:cubicBezTo>
                  <a:pt x="39017" y="50281"/>
                  <a:pt x="50280" y="39017"/>
                  <a:pt x="50280" y="25135"/>
                </a:cubicBezTo>
                <a:cubicBezTo>
                  <a:pt x="50280" y="11252"/>
                  <a:pt x="39017" y="1"/>
                  <a:pt x="25134"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84" name="Google Shape;341;p21">
            <a:extLst>
              <a:ext uri="{FF2B5EF4-FFF2-40B4-BE49-F238E27FC236}">
                <a16:creationId xmlns:a16="http://schemas.microsoft.com/office/drawing/2014/main" id="{1D66A8C9-0D52-E21F-48F9-C0A9C4C03B44}"/>
              </a:ext>
            </a:extLst>
          </p:cNvPr>
          <p:cNvSpPr/>
          <p:nvPr/>
        </p:nvSpPr>
        <p:spPr>
          <a:xfrm>
            <a:off x="4780685" y="3194024"/>
            <a:ext cx="1782477" cy="876679"/>
          </a:xfrm>
          <a:custGeom>
            <a:avLst/>
            <a:gdLst/>
            <a:ahLst/>
            <a:cxnLst/>
            <a:rect l="l" t="t" r="r" b="b"/>
            <a:pathLst>
              <a:path w="50257" h="24718" extrusionOk="0">
                <a:moveTo>
                  <a:pt x="0" y="0"/>
                </a:moveTo>
                <a:cubicBezTo>
                  <a:pt x="226" y="13681"/>
                  <a:pt x="11382" y="24718"/>
                  <a:pt x="25122" y="24718"/>
                </a:cubicBezTo>
                <a:cubicBezTo>
                  <a:pt x="38862" y="24718"/>
                  <a:pt x="50030" y="13681"/>
                  <a:pt x="50256" y="0"/>
                </a:cubicBezTo>
                <a:lnTo>
                  <a:pt x="45815" y="0"/>
                </a:lnTo>
                <a:cubicBezTo>
                  <a:pt x="45589" y="11216"/>
                  <a:pt x="36397" y="20277"/>
                  <a:pt x="25122" y="20277"/>
                </a:cubicBezTo>
                <a:cubicBezTo>
                  <a:pt x="13847" y="20277"/>
                  <a:pt x="4655" y="11216"/>
                  <a:pt x="4429" y="0"/>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85" name="Google Shape;342;p21">
            <a:extLst>
              <a:ext uri="{FF2B5EF4-FFF2-40B4-BE49-F238E27FC236}">
                <a16:creationId xmlns:a16="http://schemas.microsoft.com/office/drawing/2014/main" id="{0973183B-191E-5D5B-B19F-4B8780253485}"/>
              </a:ext>
            </a:extLst>
          </p:cNvPr>
          <p:cNvSpPr/>
          <p:nvPr/>
        </p:nvSpPr>
        <p:spPr>
          <a:xfrm>
            <a:off x="6322439" y="3028886"/>
            <a:ext cx="330272" cy="330272"/>
          </a:xfrm>
          <a:custGeom>
            <a:avLst/>
            <a:gdLst/>
            <a:ahLst/>
            <a:cxnLst/>
            <a:rect l="l" t="t" r="r" b="b"/>
            <a:pathLst>
              <a:path w="9312" h="9312" extrusionOk="0">
                <a:moveTo>
                  <a:pt x="4656" y="1"/>
                </a:moveTo>
                <a:cubicBezTo>
                  <a:pt x="2084" y="1"/>
                  <a:pt x="1" y="2085"/>
                  <a:pt x="1" y="4656"/>
                </a:cubicBezTo>
                <a:cubicBezTo>
                  <a:pt x="1" y="7228"/>
                  <a:pt x="2084" y="9312"/>
                  <a:pt x="4656" y="9312"/>
                </a:cubicBezTo>
                <a:cubicBezTo>
                  <a:pt x="7228" y="9312"/>
                  <a:pt x="9311" y="7228"/>
                  <a:pt x="9311" y="4656"/>
                </a:cubicBezTo>
                <a:cubicBezTo>
                  <a:pt x="9311" y="2085"/>
                  <a:pt x="7228" y="1"/>
                  <a:pt x="4656"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86" name="Google Shape;343;p21">
            <a:extLst>
              <a:ext uri="{FF2B5EF4-FFF2-40B4-BE49-F238E27FC236}">
                <a16:creationId xmlns:a16="http://schemas.microsoft.com/office/drawing/2014/main" id="{38A95479-DDDB-5F04-A22A-1816E1E09C81}"/>
              </a:ext>
            </a:extLst>
          </p:cNvPr>
          <p:cNvSpPr/>
          <p:nvPr/>
        </p:nvSpPr>
        <p:spPr>
          <a:xfrm>
            <a:off x="6392560" y="3099005"/>
            <a:ext cx="189643" cy="189643"/>
          </a:xfrm>
          <a:custGeom>
            <a:avLst/>
            <a:gdLst/>
            <a:ahLst/>
            <a:cxnLst/>
            <a:rect l="l" t="t" r="r" b="b"/>
            <a:pathLst>
              <a:path w="5347" h="5347" extrusionOk="0">
                <a:moveTo>
                  <a:pt x="2679" y="0"/>
                </a:moveTo>
                <a:cubicBezTo>
                  <a:pt x="1191" y="0"/>
                  <a:pt x="0" y="1191"/>
                  <a:pt x="0" y="2679"/>
                </a:cubicBezTo>
                <a:cubicBezTo>
                  <a:pt x="0" y="4156"/>
                  <a:pt x="1191" y="5346"/>
                  <a:pt x="2679" y="5346"/>
                </a:cubicBezTo>
                <a:cubicBezTo>
                  <a:pt x="4156" y="5346"/>
                  <a:pt x="5346" y="4156"/>
                  <a:pt x="5346" y="2679"/>
                </a:cubicBezTo>
                <a:cubicBezTo>
                  <a:pt x="5346" y="1191"/>
                  <a:pt x="4156" y="0"/>
                  <a:pt x="267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87" name="Google Shape;347;p21">
            <a:extLst>
              <a:ext uri="{FF2B5EF4-FFF2-40B4-BE49-F238E27FC236}">
                <a16:creationId xmlns:a16="http://schemas.microsoft.com/office/drawing/2014/main" id="{0DDB7DBA-6957-420A-DF41-719BCBD76C16}"/>
              </a:ext>
            </a:extLst>
          </p:cNvPr>
          <p:cNvGrpSpPr/>
          <p:nvPr/>
        </p:nvGrpSpPr>
        <p:grpSpPr>
          <a:xfrm>
            <a:off x="3739310" y="2869706"/>
            <a:ext cx="558289" cy="557016"/>
            <a:chOff x="1727894" y="2535682"/>
            <a:chExt cx="445903" cy="444886"/>
          </a:xfrm>
          <a:solidFill>
            <a:srgbClr val="262344"/>
          </a:solidFill>
        </p:grpSpPr>
        <p:sp>
          <p:nvSpPr>
            <p:cNvPr id="88" name="Google Shape;348;p21">
              <a:extLst>
                <a:ext uri="{FF2B5EF4-FFF2-40B4-BE49-F238E27FC236}">
                  <a16:creationId xmlns:a16="http://schemas.microsoft.com/office/drawing/2014/main" id="{6E7E0BDD-5A67-949D-9C02-21D4911C3000}"/>
                </a:ext>
              </a:extLst>
            </p:cNvPr>
            <p:cNvSpPr/>
            <p:nvPr/>
          </p:nvSpPr>
          <p:spPr>
            <a:xfrm>
              <a:off x="1727894" y="2685424"/>
              <a:ext cx="445903" cy="295144"/>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89" name="Google Shape;349;p21">
              <a:extLst>
                <a:ext uri="{FF2B5EF4-FFF2-40B4-BE49-F238E27FC236}">
                  <a16:creationId xmlns:a16="http://schemas.microsoft.com/office/drawing/2014/main" id="{6D89EC78-B2D2-6459-3480-EF6472108330}"/>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90" name="Google Shape;350;p21">
            <a:extLst>
              <a:ext uri="{FF2B5EF4-FFF2-40B4-BE49-F238E27FC236}">
                <a16:creationId xmlns:a16="http://schemas.microsoft.com/office/drawing/2014/main" id="{393055FC-CC51-0235-951F-B6A7320420EB}"/>
              </a:ext>
            </a:extLst>
          </p:cNvPr>
          <p:cNvSpPr/>
          <p:nvPr/>
        </p:nvSpPr>
        <p:spPr>
          <a:xfrm>
            <a:off x="3154019" y="2287359"/>
            <a:ext cx="1783327" cy="1783327"/>
          </a:xfrm>
          <a:custGeom>
            <a:avLst/>
            <a:gdLst/>
            <a:ahLst/>
            <a:cxnLst/>
            <a:rect l="l" t="t" r="r" b="b"/>
            <a:pathLst>
              <a:path w="50281" h="50281" extrusionOk="0">
                <a:moveTo>
                  <a:pt x="25146" y="4430"/>
                </a:moveTo>
                <a:cubicBezTo>
                  <a:pt x="36564" y="4430"/>
                  <a:pt x="45851" y="13717"/>
                  <a:pt x="45851" y="25135"/>
                </a:cubicBezTo>
                <a:cubicBezTo>
                  <a:pt x="45851" y="36553"/>
                  <a:pt x="36564" y="45840"/>
                  <a:pt x="25146" y="45840"/>
                </a:cubicBezTo>
                <a:cubicBezTo>
                  <a:pt x="13728" y="45840"/>
                  <a:pt x="4441" y="36553"/>
                  <a:pt x="4441" y="25135"/>
                </a:cubicBezTo>
                <a:cubicBezTo>
                  <a:pt x="4441" y="13717"/>
                  <a:pt x="13728" y="4430"/>
                  <a:pt x="25146" y="4430"/>
                </a:cubicBezTo>
                <a:close/>
                <a:moveTo>
                  <a:pt x="25146" y="1"/>
                </a:moveTo>
                <a:cubicBezTo>
                  <a:pt x="11264" y="1"/>
                  <a:pt x="0" y="11252"/>
                  <a:pt x="0" y="25135"/>
                </a:cubicBezTo>
                <a:cubicBezTo>
                  <a:pt x="0" y="39017"/>
                  <a:pt x="11264" y="50281"/>
                  <a:pt x="25146" y="50281"/>
                </a:cubicBezTo>
                <a:cubicBezTo>
                  <a:pt x="39029" y="50281"/>
                  <a:pt x="50280" y="39017"/>
                  <a:pt x="50280" y="25135"/>
                </a:cubicBezTo>
                <a:cubicBezTo>
                  <a:pt x="50280" y="11252"/>
                  <a:pt x="39029" y="1"/>
                  <a:pt x="25146" y="1"/>
                </a:cubicBezTo>
                <a:close/>
              </a:path>
            </a:pathLst>
          </a:custGeom>
          <a:solidFill>
            <a:schemeClr val="tx2">
              <a:lumMod val="20000"/>
              <a:lumOff val="80000"/>
            </a:schemeClr>
          </a:solidFill>
          <a:ln>
            <a:noFill/>
          </a:ln>
        </p:spPr>
        <p:txBody>
          <a:bodyPr spcFirstLastPara="1" wrap="square" lIns="121900" tIns="121900" rIns="121900" bIns="121900" anchor="ctr" anchorCtr="0">
            <a:noAutofit/>
          </a:bodyPr>
          <a:lstStyle/>
          <a:p>
            <a:endParaRPr sz="2400"/>
          </a:p>
        </p:txBody>
      </p:sp>
      <p:sp>
        <p:nvSpPr>
          <p:cNvPr id="91" name="Google Shape;351;p21">
            <a:extLst>
              <a:ext uri="{FF2B5EF4-FFF2-40B4-BE49-F238E27FC236}">
                <a16:creationId xmlns:a16="http://schemas.microsoft.com/office/drawing/2014/main" id="{835835FB-F51B-4FF9-FE79-431EBA221986}"/>
              </a:ext>
            </a:extLst>
          </p:cNvPr>
          <p:cNvSpPr/>
          <p:nvPr/>
        </p:nvSpPr>
        <p:spPr>
          <a:xfrm>
            <a:off x="3154019" y="2287359"/>
            <a:ext cx="1783327" cy="906684"/>
          </a:xfrm>
          <a:custGeom>
            <a:avLst/>
            <a:gdLst/>
            <a:ahLst/>
            <a:cxnLst/>
            <a:rect l="l" t="t" r="r" b="b"/>
            <a:pathLst>
              <a:path w="50281" h="25564" extrusionOk="0">
                <a:moveTo>
                  <a:pt x="25146" y="1"/>
                </a:moveTo>
                <a:cubicBezTo>
                  <a:pt x="11264" y="1"/>
                  <a:pt x="0" y="11252"/>
                  <a:pt x="0" y="25135"/>
                </a:cubicBezTo>
                <a:cubicBezTo>
                  <a:pt x="0" y="25278"/>
                  <a:pt x="12" y="25420"/>
                  <a:pt x="12" y="25563"/>
                </a:cubicBezTo>
                <a:lnTo>
                  <a:pt x="4453" y="25563"/>
                </a:lnTo>
                <a:cubicBezTo>
                  <a:pt x="4453" y="25420"/>
                  <a:pt x="4441" y="25278"/>
                  <a:pt x="4441" y="25135"/>
                </a:cubicBezTo>
                <a:cubicBezTo>
                  <a:pt x="4441" y="13717"/>
                  <a:pt x="13728" y="4430"/>
                  <a:pt x="25146" y="4430"/>
                </a:cubicBezTo>
                <a:cubicBezTo>
                  <a:pt x="36564" y="4430"/>
                  <a:pt x="45851" y="13717"/>
                  <a:pt x="45851" y="25135"/>
                </a:cubicBezTo>
                <a:cubicBezTo>
                  <a:pt x="45851" y="25278"/>
                  <a:pt x="45839" y="25420"/>
                  <a:pt x="45839" y="25563"/>
                </a:cubicBezTo>
                <a:lnTo>
                  <a:pt x="50268" y="25563"/>
                </a:lnTo>
                <a:cubicBezTo>
                  <a:pt x="50280" y="25420"/>
                  <a:pt x="50280" y="25278"/>
                  <a:pt x="50280" y="25135"/>
                </a:cubicBezTo>
                <a:cubicBezTo>
                  <a:pt x="50280" y="11252"/>
                  <a:pt x="39029" y="1"/>
                  <a:pt x="2514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92" name="Google Shape;352;p21">
            <a:extLst>
              <a:ext uri="{FF2B5EF4-FFF2-40B4-BE49-F238E27FC236}">
                <a16:creationId xmlns:a16="http://schemas.microsoft.com/office/drawing/2014/main" id="{E7E28A78-7FCE-6808-2875-1672ABE74892}"/>
              </a:ext>
            </a:extLst>
          </p:cNvPr>
          <p:cNvSpPr/>
          <p:nvPr/>
        </p:nvSpPr>
        <p:spPr>
          <a:xfrm>
            <a:off x="4693254" y="3028887"/>
            <a:ext cx="330272" cy="330272"/>
          </a:xfrm>
          <a:custGeom>
            <a:avLst/>
            <a:gdLst/>
            <a:ahLst/>
            <a:cxnLst/>
            <a:rect l="l" t="t" r="r" b="b"/>
            <a:pathLst>
              <a:path w="9312" h="9312" extrusionOk="0">
                <a:moveTo>
                  <a:pt x="4656" y="1"/>
                </a:moveTo>
                <a:cubicBezTo>
                  <a:pt x="2084" y="1"/>
                  <a:pt x="0" y="2085"/>
                  <a:pt x="0" y="4656"/>
                </a:cubicBezTo>
                <a:cubicBezTo>
                  <a:pt x="0" y="7228"/>
                  <a:pt x="2084" y="9312"/>
                  <a:pt x="4656" y="9312"/>
                </a:cubicBezTo>
                <a:cubicBezTo>
                  <a:pt x="7228" y="9312"/>
                  <a:pt x="9311" y="7228"/>
                  <a:pt x="9311" y="4656"/>
                </a:cubicBezTo>
                <a:cubicBezTo>
                  <a:pt x="9311" y="2085"/>
                  <a:pt x="7228" y="1"/>
                  <a:pt x="4656"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sp>
        <p:nvSpPr>
          <p:cNvPr id="93" name="Google Shape;353;p21">
            <a:extLst>
              <a:ext uri="{FF2B5EF4-FFF2-40B4-BE49-F238E27FC236}">
                <a16:creationId xmlns:a16="http://schemas.microsoft.com/office/drawing/2014/main" id="{7AF202BE-8E53-CE05-C7E1-CB2571FE8813}"/>
              </a:ext>
            </a:extLst>
          </p:cNvPr>
          <p:cNvSpPr/>
          <p:nvPr/>
        </p:nvSpPr>
        <p:spPr>
          <a:xfrm>
            <a:off x="4763764" y="3099006"/>
            <a:ext cx="189643" cy="189643"/>
          </a:xfrm>
          <a:custGeom>
            <a:avLst/>
            <a:gdLst/>
            <a:ahLst/>
            <a:cxnLst/>
            <a:rect l="l" t="t" r="r" b="b"/>
            <a:pathLst>
              <a:path w="5347" h="5347" extrusionOk="0">
                <a:moveTo>
                  <a:pt x="2668" y="0"/>
                </a:moveTo>
                <a:cubicBezTo>
                  <a:pt x="1191" y="0"/>
                  <a:pt x="1" y="1191"/>
                  <a:pt x="1" y="2679"/>
                </a:cubicBezTo>
                <a:cubicBezTo>
                  <a:pt x="1" y="4156"/>
                  <a:pt x="1191" y="5346"/>
                  <a:pt x="2668" y="5346"/>
                </a:cubicBezTo>
                <a:cubicBezTo>
                  <a:pt x="4144" y="5346"/>
                  <a:pt x="5347" y="4156"/>
                  <a:pt x="5347" y="2679"/>
                </a:cubicBezTo>
                <a:cubicBezTo>
                  <a:pt x="5347" y="1191"/>
                  <a:pt x="4144" y="0"/>
                  <a:pt x="266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94" name="TextBox 93">
            <a:extLst>
              <a:ext uri="{FF2B5EF4-FFF2-40B4-BE49-F238E27FC236}">
                <a16:creationId xmlns:a16="http://schemas.microsoft.com/office/drawing/2014/main" id="{9804C207-A6D4-CA80-6C19-FB845E1C7B79}"/>
              </a:ext>
            </a:extLst>
          </p:cNvPr>
          <p:cNvSpPr txBox="1"/>
          <p:nvPr/>
        </p:nvSpPr>
        <p:spPr>
          <a:xfrm>
            <a:off x="2742208" y="1611654"/>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95" name="TextBox 94">
            <a:extLst>
              <a:ext uri="{FF2B5EF4-FFF2-40B4-BE49-F238E27FC236}">
                <a16:creationId xmlns:a16="http://schemas.microsoft.com/office/drawing/2014/main" id="{95C058AC-1791-56B6-E181-CAF2DB4AF993}"/>
              </a:ext>
            </a:extLst>
          </p:cNvPr>
          <p:cNvSpPr txBox="1"/>
          <p:nvPr/>
        </p:nvSpPr>
        <p:spPr>
          <a:xfrm>
            <a:off x="2926896" y="4248516"/>
            <a:ext cx="8962497" cy="1923604"/>
          </a:xfrm>
          <a:prstGeom prst="rect">
            <a:avLst/>
          </a:prstGeom>
          <a:noFill/>
        </p:spPr>
        <p:txBody>
          <a:bodyPr wrap="square">
            <a:spAutoFit/>
          </a:bodyPr>
          <a:lstStyle/>
          <a:p>
            <a:pPr algn="ctr" rtl="1">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96" name="TextBox 95">
            <a:extLst>
              <a:ext uri="{FF2B5EF4-FFF2-40B4-BE49-F238E27FC236}">
                <a16:creationId xmlns:a16="http://schemas.microsoft.com/office/drawing/2014/main" id="{91762E83-DEC1-596B-55D1-013A6054405E}"/>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11</a:t>
            </a:r>
          </a:p>
        </p:txBody>
      </p:sp>
    </p:spTree>
    <p:extLst>
      <p:ext uri="{BB962C8B-B14F-4D97-AF65-F5344CB8AC3E}">
        <p14:creationId xmlns:p14="http://schemas.microsoft.com/office/powerpoint/2010/main" val="36740593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randombar(vertical)">
                                      <p:cBhvr>
                                        <p:cTn id="7" dur="5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wipe(down)">
                                      <p:cBhvr>
                                        <p:cTn id="12" dur="580">
                                          <p:stCondLst>
                                            <p:cond delay="0"/>
                                          </p:stCondLst>
                                        </p:cTn>
                                        <p:tgtEl>
                                          <p:spTgt spid="90"/>
                                        </p:tgtEl>
                                      </p:cBhvr>
                                    </p:animEffect>
                                    <p:anim calcmode="lin" valueType="num">
                                      <p:cBhvr>
                                        <p:cTn id="13" dur="1822" tmFilter="0,0; 0.14,0.36; 0.43,0.73; 0.71,0.91; 1.0,1.0">
                                          <p:stCondLst>
                                            <p:cond delay="0"/>
                                          </p:stCondLst>
                                        </p:cTn>
                                        <p:tgtEl>
                                          <p:spTgt spid="90"/>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90"/>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90"/>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90"/>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90"/>
                                        </p:tgtEl>
                                        <p:attrNameLst>
                                          <p:attrName>ppt_y</p:attrName>
                                        </p:attrNameLst>
                                      </p:cBhvr>
                                      <p:tavLst>
                                        <p:tav tm="0" fmla="#ppt_y-sin(pi*$)/81">
                                          <p:val>
                                            <p:fltVal val="0"/>
                                          </p:val>
                                        </p:tav>
                                        <p:tav tm="100000">
                                          <p:val>
                                            <p:fltVal val="1"/>
                                          </p:val>
                                        </p:tav>
                                      </p:tavLst>
                                    </p:anim>
                                    <p:animScale>
                                      <p:cBhvr>
                                        <p:cTn id="18" dur="26">
                                          <p:stCondLst>
                                            <p:cond delay="650"/>
                                          </p:stCondLst>
                                        </p:cTn>
                                        <p:tgtEl>
                                          <p:spTgt spid="90"/>
                                        </p:tgtEl>
                                      </p:cBhvr>
                                      <p:to x="100000" y="60000"/>
                                    </p:animScale>
                                    <p:animScale>
                                      <p:cBhvr>
                                        <p:cTn id="19" dur="166" decel="50000">
                                          <p:stCondLst>
                                            <p:cond delay="676"/>
                                          </p:stCondLst>
                                        </p:cTn>
                                        <p:tgtEl>
                                          <p:spTgt spid="90"/>
                                        </p:tgtEl>
                                      </p:cBhvr>
                                      <p:to x="100000" y="100000"/>
                                    </p:animScale>
                                    <p:animScale>
                                      <p:cBhvr>
                                        <p:cTn id="20" dur="26">
                                          <p:stCondLst>
                                            <p:cond delay="1312"/>
                                          </p:stCondLst>
                                        </p:cTn>
                                        <p:tgtEl>
                                          <p:spTgt spid="90"/>
                                        </p:tgtEl>
                                      </p:cBhvr>
                                      <p:to x="100000" y="80000"/>
                                    </p:animScale>
                                    <p:animScale>
                                      <p:cBhvr>
                                        <p:cTn id="21" dur="166" decel="50000">
                                          <p:stCondLst>
                                            <p:cond delay="1338"/>
                                          </p:stCondLst>
                                        </p:cTn>
                                        <p:tgtEl>
                                          <p:spTgt spid="90"/>
                                        </p:tgtEl>
                                      </p:cBhvr>
                                      <p:to x="100000" y="100000"/>
                                    </p:animScale>
                                    <p:animScale>
                                      <p:cBhvr>
                                        <p:cTn id="22" dur="26">
                                          <p:stCondLst>
                                            <p:cond delay="1642"/>
                                          </p:stCondLst>
                                        </p:cTn>
                                        <p:tgtEl>
                                          <p:spTgt spid="90"/>
                                        </p:tgtEl>
                                      </p:cBhvr>
                                      <p:to x="100000" y="90000"/>
                                    </p:animScale>
                                    <p:animScale>
                                      <p:cBhvr>
                                        <p:cTn id="23" dur="166" decel="50000">
                                          <p:stCondLst>
                                            <p:cond delay="1668"/>
                                          </p:stCondLst>
                                        </p:cTn>
                                        <p:tgtEl>
                                          <p:spTgt spid="90"/>
                                        </p:tgtEl>
                                      </p:cBhvr>
                                      <p:to x="100000" y="100000"/>
                                    </p:animScale>
                                    <p:animScale>
                                      <p:cBhvr>
                                        <p:cTn id="24" dur="26">
                                          <p:stCondLst>
                                            <p:cond delay="1808"/>
                                          </p:stCondLst>
                                        </p:cTn>
                                        <p:tgtEl>
                                          <p:spTgt spid="90"/>
                                        </p:tgtEl>
                                      </p:cBhvr>
                                      <p:to x="100000" y="95000"/>
                                    </p:animScale>
                                    <p:animScale>
                                      <p:cBhvr>
                                        <p:cTn id="25" dur="166" decel="50000">
                                          <p:stCondLst>
                                            <p:cond delay="1834"/>
                                          </p:stCondLst>
                                        </p:cTn>
                                        <p:tgtEl>
                                          <p:spTgt spid="90"/>
                                        </p:tgtEl>
                                      </p:cBhvr>
                                      <p:to x="100000" y="100000"/>
                                    </p:animScale>
                                  </p:childTnLst>
                                </p:cTn>
                              </p:par>
                              <p:par>
                                <p:cTn id="26" presetID="26" presetClass="entr" presetSubtype="0" fill="hold" grpId="0" nodeType="with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wipe(down)">
                                      <p:cBhvr>
                                        <p:cTn id="28" dur="580">
                                          <p:stCondLst>
                                            <p:cond delay="0"/>
                                          </p:stCondLst>
                                        </p:cTn>
                                        <p:tgtEl>
                                          <p:spTgt spid="91"/>
                                        </p:tgtEl>
                                      </p:cBhvr>
                                    </p:animEffect>
                                    <p:anim calcmode="lin" valueType="num">
                                      <p:cBhvr>
                                        <p:cTn id="29" dur="1822" tmFilter="0,0; 0.14,0.36; 0.43,0.73; 0.71,0.91; 1.0,1.0">
                                          <p:stCondLst>
                                            <p:cond delay="0"/>
                                          </p:stCondLst>
                                        </p:cTn>
                                        <p:tgtEl>
                                          <p:spTgt spid="91"/>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91"/>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91"/>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91"/>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91"/>
                                        </p:tgtEl>
                                        <p:attrNameLst>
                                          <p:attrName>ppt_y</p:attrName>
                                        </p:attrNameLst>
                                      </p:cBhvr>
                                      <p:tavLst>
                                        <p:tav tm="0" fmla="#ppt_y-sin(pi*$)/81">
                                          <p:val>
                                            <p:fltVal val="0"/>
                                          </p:val>
                                        </p:tav>
                                        <p:tav tm="100000">
                                          <p:val>
                                            <p:fltVal val="1"/>
                                          </p:val>
                                        </p:tav>
                                      </p:tavLst>
                                    </p:anim>
                                    <p:animScale>
                                      <p:cBhvr>
                                        <p:cTn id="34" dur="26">
                                          <p:stCondLst>
                                            <p:cond delay="650"/>
                                          </p:stCondLst>
                                        </p:cTn>
                                        <p:tgtEl>
                                          <p:spTgt spid="91"/>
                                        </p:tgtEl>
                                      </p:cBhvr>
                                      <p:to x="100000" y="60000"/>
                                    </p:animScale>
                                    <p:animScale>
                                      <p:cBhvr>
                                        <p:cTn id="35" dur="166" decel="50000">
                                          <p:stCondLst>
                                            <p:cond delay="676"/>
                                          </p:stCondLst>
                                        </p:cTn>
                                        <p:tgtEl>
                                          <p:spTgt spid="91"/>
                                        </p:tgtEl>
                                      </p:cBhvr>
                                      <p:to x="100000" y="100000"/>
                                    </p:animScale>
                                    <p:animScale>
                                      <p:cBhvr>
                                        <p:cTn id="36" dur="26">
                                          <p:stCondLst>
                                            <p:cond delay="1312"/>
                                          </p:stCondLst>
                                        </p:cTn>
                                        <p:tgtEl>
                                          <p:spTgt spid="91"/>
                                        </p:tgtEl>
                                      </p:cBhvr>
                                      <p:to x="100000" y="80000"/>
                                    </p:animScale>
                                    <p:animScale>
                                      <p:cBhvr>
                                        <p:cTn id="37" dur="166" decel="50000">
                                          <p:stCondLst>
                                            <p:cond delay="1338"/>
                                          </p:stCondLst>
                                        </p:cTn>
                                        <p:tgtEl>
                                          <p:spTgt spid="91"/>
                                        </p:tgtEl>
                                      </p:cBhvr>
                                      <p:to x="100000" y="100000"/>
                                    </p:animScale>
                                    <p:animScale>
                                      <p:cBhvr>
                                        <p:cTn id="38" dur="26">
                                          <p:stCondLst>
                                            <p:cond delay="1642"/>
                                          </p:stCondLst>
                                        </p:cTn>
                                        <p:tgtEl>
                                          <p:spTgt spid="91"/>
                                        </p:tgtEl>
                                      </p:cBhvr>
                                      <p:to x="100000" y="90000"/>
                                    </p:animScale>
                                    <p:animScale>
                                      <p:cBhvr>
                                        <p:cTn id="39" dur="166" decel="50000">
                                          <p:stCondLst>
                                            <p:cond delay="1668"/>
                                          </p:stCondLst>
                                        </p:cTn>
                                        <p:tgtEl>
                                          <p:spTgt spid="91"/>
                                        </p:tgtEl>
                                      </p:cBhvr>
                                      <p:to x="100000" y="100000"/>
                                    </p:animScale>
                                    <p:animScale>
                                      <p:cBhvr>
                                        <p:cTn id="40" dur="26">
                                          <p:stCondLst>
                                            <p:cond delay="1808"/>
                                          </p:stCondLst>
                                        </p:cTn>
                                        <p:tgtEl>
                                          <p:spTgt spid="91"/>
                                        </p:tgtEl>
                                      </p:cBhvr>
                                      <p:to x="100000" y="95000"/>
                                    </p:animScale>
                                    <p:animScale>
                                      <p:cBhvr>
                                        <p:cTn id="41" dur="166" decel="50000">
                                          <p:stCondLst>
                                            <p:cond delay="1834"/>
                                          </p:stCondLst>
                                        </p:cTn>
                                        <p:tgtEl>
                                          <p:spTgt spid="91"/>
                                        </p:tgtEl>
                                      </p:cBhvr>
                                      <p:to x="100000" y="100000"/>
                                    </p:animScale>
                                  </p:childTnLst>
                                </p:cTn>
                              </p:par>
                              <p:par>
                                <p:cTn id="42" presetID="26" presetClass="entr" presetSubtype="0" fill="hold" nodeType="with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wipe(down)">
                                      <p:cBhvr>
                                        <p:cTn id="44" dur="580">
                                          <p:stCondLst>
                                            <p:cond delay="0"/>
                                          </p:stCondLst>
                                        </p:cTn>
                                        <p:tgtEl>
                                          <p:spTgt spid="87"/>
                                        </p:tgtEl>
                                      </p:cBhvr>
                                    </p:animEffect>
                                    <p:anim calcmode="lin" valueType="num">
                                      <p:cBhvr>
                                        <p:cTn id="45" dur="1822" tmFilter="0,0; 0.14,0.36; 0.43,0.73; 0.71,0.91; 1.0,1.0">
                                          <p:stCondLst>
                                            <p:cond delay="0"/>
                                          </p:stCondLst>
                                        </p:cTn>
                                        <p:tgtEl>
                                          <p:spTgt spid="87"/>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87"/>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87"/>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87"/>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87"/>
                                        </p:tgtEl>
                                        <p:attrNameLst>
                                          <p:attrName>ppt_y</p:attrName>
                                        </p:attrNameLst>
                                      </p:cBhvr>
                                      <p:tavLst>
                                        <p:tav tm="0" fmla="#ppt_y-sin(pi*$)/81">
                                          <p:val>
                                            <p:fltVal val="0"/>
                                          </p:val>
                                        </p:tav>
                                        <p:tav tm="100000">
                                          <p:val>
                                            <p:fltVal val="1"/>
                                          </p:val>
                                        </p:tav>
                                      </p:tavLst>
                                    </p:anim>
                                    <p:animScale>
                                      <p:cBhvr>
                                        <p:cTn id="50" dur="26">
                                          <p:stCondLst>
                                            <p:cond delay="650"/>
                                          </p:stCondLst>
                                        </p:cTn>
                                        <p:tgtEl>
                                          <p:spTgt spid="87"/>
                                        </p:tgtEl>
                                      </p:cBhvr>
                                      <p:to x="100000" y="60000"/>
                                    </p:animScale>
                                    <p:animScale>
                                      <p:cBhvr>
                                        <p:cTn id="51" dur="166" decel="50000">
                                          <p:stCondLst>
                                            <p:cond delay="676"/>
                                          </p:stCondLst>
                                        </p:cTn>
                                        <p:tgtEl>
                                          <p:spTgt spid="87"/>
                                        </p:tgtEl>
                                      </p:cBhvr>
                                      <p:to x="100000" y="100000"/>
                                    </p:animScale>
                                    <p:animScale>
                                      <p:cBhvr>
                                        <p:cTn id="52" dur="26">
                                          <p:stCondLst>
                                            <p:cond delay="1312"/>
                                          </p:stCondLst>
                                        </p:cTn>
                                        <p:tgtEl>
                                          <p:spTgt spid="87"/>
                                        </p:tgtEl>
                                      </p:cBhvr>
                                      <p:to x="100000" y="80000"/>
                                    </p:animScale>
                                    <p:animScale>
                                      <p:cBhvr>
                                        <p:cTn id="53" dur="166" decel="50000">
                                          <p:stCondLst>
                                            <p:cond delay="1338"/>
                                          </p:stCondLst>
                                        </p:cTn>
                                        <p:tgtEl>
                                          <p:spTgt spid="87"/>
                                        </p:tgtEl>
                                      </p:cBhvr>
                                      <p:to x="100000" y="100000"/>
                                    </p:animScale>
                                    <p:animScale>
                                      <p:cBhvr>
                                        <p:cTn id="54" dur="26">
                                          <p:stCondLst>
                                            <p:cond delay="1642"/>
                                          </p:stCondLst>
                                        </p:cTn>
                                        <p:tgtEl>
                                          <p:spTgt spid="87"/>
                                        </p:tgtEl>
                                      </p:cBhvr>
                                      <p:to x="100000" y="90000"/>
                                    </p:animScale>
                                    <p:animScale>
                                      <p:cBhvr>
                                        <p:cTn id="55" dur="166" decel="50000">
                                          <p:stCondLst>
                                            <p:cond delay="1668"/>
                                          </p:stCondLst>
                                        </p:cTn>
                                        <p:tgtEl>
                                          <p:spTgt spid="87"/>
                                        </p:tgtEl>
                                      </p:cBhvr>
                                      <p:to x="100000" y="100000"/>
                                    </p:animScale>
                                    <p:animScale>
                                      <p:cBhvr>
                                        <p:cTn id="56" dur="26">
                                          <p:stCondLst>
                                            <p:cond delay="1808"/>
                                          </p:stCondLst>
                                        </p:cTn>
                                        <p:tgtEl>
                                          <p:spTgt spid="87"/>
                                        </p:tgtEl>
                                      </p:cBhvr>
                                      <p:to x="100000" y="95000"/>
                                    </p:animScale>
                                    <p:animScale>
                                      <p:cBhvr>
                                        <p:cTn id="57" dur="166" decel="50000">
                                          <p:stCondLst>
                                            <p:cond delay="1834"/>
                                          </p:stCondLst>
                                        </p:cTn>
                                        <p:tgtEl>
                                          <p:spTgt spid="87"/>
                                        </p:tgtEl>
                                      </p:cBhvr>
                                      <p:to x="100000" y="100000"/>
                                    </p:animScale>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93"/>
                                        </p:tgtEl>
                                        <p:attrNameLst>
                                          <p:attrName>style.visibility</p:attrName>
                                        </p:attrNameLst>
                                      </p:cBhvr>
                                      <p:to>
                                        <p:strVal val="visible"/>
                                      </p:to>
                                    </p:set>
                                    <p:anim calcmode="lin" valueType="num">
                                      <p:cBhvr>
                                        <p:cTn id="62" dur="500" fill="hold"/>
                                        <p:tgtEl>
                                          <p:spTgt spid="93"/>
                                        </p:tgtEl>
                                        <p:attrNameLst>
                                          <p:attrName>ppt_w</p:attrName>
                                        </p:attrNameLst>
                                      </p:cBhvr>
                                      <p:tavLst>
                                        <p:tav tm="0">
                                          <p:val>
                                            <p:fltVal val="0"/>
                                          </p:val>
                                        </p:tav>
                                        <p:tav tm="100000">
                                          <p:val>
                                            <p:strVal val="#ppt_w"/>
                                          </p:val>
                                        </p:tav>
                                      </p:tavLst>
                                    </p:anim>
                                    <p:anim calcmode="lin" valueType="num">
                                      <p:cBhvr>
                                        <p:cTn id="63" dur="500" fill="hold"/>
                                        <p:tgtEl>
                                          <p:spTgt spid="93"/>
                                        </p:tgtEl>
                                        <p:attrNameLst>
                                          <p:attrName>ppt_h</p:attrName>
                                        </p:attrNameLst>
                                      </p:cBhvr>
                                      <p:tavLst>
                                        <p:tav tm="0">
                                          <p:val>
                                            <p:fltVal val="0"/>
                                          </p:val>
                                        </p:tav>
                                        <p:tav tm="100000">
                                          <p:val>
                                            <p:strVal val="#ppt_h"/>
                                          </p:val>
                                        </p:tav>
                                      </p:tavLst>
                                    </p:anim>
                                    <p:animEffect transition="in" filter="fade">
                                      <p:cBhvr>
                                        <p:cTn id="64" dur="500"/>
                                        <p:tgtEl>
                                          <p:spTgt spid="9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92"/>
                                        </p:tgtEl>
                                        <p:attrNameLst>
                                          <p:attrName>style.visibility</p:attrName>
                                        </p:attrNameLst>
                                      </p:cBhvr>
                                      <p:to>
                                        <p:strVal val="visible"/>
                                      </p:to>
                                    </p:set>
                                    <p:anim calcmode="lin" valueType="num">
                                      <p:cBhvr>
                                        <p:cTn id="67" dur="500" fill="hold"/>
                                        <p:tgtEl>
                                          <p:spTgt spid="92"/>
                                        </p:tgtEl>
                                        <p:attrNameLst>
                                          <p:attrName>ppt_w</p:attrName>
                                        </p:attrNameLst>
                                      </p:cBhvr>
                                      <p:tavLst>
                                        <p:tav tm="0">
                                          <p:val>
                                            <p:fltVal val="0"/>
                                          </p:val>
                                        </p:tav>
                                        <p:tav tm="100000">
                                          <p:val>
                                            <p:strVal val="#ppt_w"/>
                                          </p:val>
                                        </p:tav>
                                      </p:tavLst>
                                    </p:anim>
                                    <p:anim calcmode="lin" valueType="num">
                                      <p:cBhvr>
                                        <p:cTn id="68" dur="500" fill="hold"/>
                                        <p:tgtEl>
                                          <p:spTgt spid="92"/>
                                        </p:tgtEl>
                                        <p:attrNameLst>
                                          <p:attrName>ppt_h</p:attrName>
                                        </p:attrNameLst>
                                      </p:cBhvr>
                                      <p:tavLst>
                                        <p:tav tm="0">
                                          <p:val>
                                            <p:fltVal val="0"/>
                                          </p:val>
                                        </p:tav>
                                        <p:tav tm="100000">
                                          <p:val>
                                            <p:strVal val="#ppt_h"/>
                                          </p:val>
                                        </p:tav>
                                      </p:tavLst>
                                    </p:anim>
                                    <p:animEffect transition="in" filter="fade">
                                      <p:cBhvr>
                                        <p:cTn id="69" dur="500"/>
                                        <p:tgtEl>
                                          <p:spTgt spid="92"/>
                                        </p:tgtEl>
                                      </p:cBhvr>
                                    </p:animEffect>
                                  </p:childTnLst>
                                </p:cTn>
                              </p:par>
                            </p:childTnLst>
                          </p:cTn>
                        </p:par>
                      </p:childTnLst>
                    </p:cTn>
                  </p:par>
                  <p:par>
                    <p:cTn id="70" fill="hold">
                      <p:stCondLst>
                        <p:cond delay="indefinite"/>
                      </p:stCondLst>
                      <p:childTnLst>
                        <p:par>
                          <p:cTn id="71" fill="hold">
                            <p:stCondLst>
                              <p:cond delay="0"/>
                            </p:stCondLst>
                            <p:childTnLst>
                              <p:par>
                                <p:cTn id="72" presetID="26" presetClass="entr" presetSubtype="0" fill="hold" grpId="0" nodeType="clickEffect">
                                  <p:stCondLst>
                                    <p:cond delay="0"/>
                                  </p:stCondLst>
                                  <p:childTnLst>
                                    <p:set>
                                      <p:cBhvr>
                                        <p:cTn id="73" dur="1" fill="hold">
                                          <p:stCondLst>
                                            <p:cond delay="0"/>
                                          </p:stCondLst>
                                        </p:cTn>
                                        <p:tgtEl>
                                          <p:spTgt spid="83"/>
                                        </p:tgtEl>
                                        <p:attrNameLst>
                                          <p:attrName>style.visibility</p:attrName>
                                        </p:attrNameLst>
                                      </p:cBhvr>
                                      <p:to>
                                        <p:strVal val="visible"/>
                                      </p:to>
                                    </p:set>
                                    <p:animEffect transition="in" filter="wipe(down)">
                                      <p:cBhvr>
                                        <p:cTn id="74" dur="580">
                                          <p:stCondLst>
                                            <p:cond delay="0"/>
                                          </p:stCondLst>
                                        </p:cTn>
                                        <p:tgtEl>
                                          <p:spTgt spid="83"/>
                                        </p:tgtEl>
                                      </p:cBhvr>
                                    </p:animEffect>
                                    <p:anim calcmode="lin" valueType="num">
                                      <p:cBhvr>
                                        <p:cTn id="75" dur="1822" tmFilter="0,0; 0.14,0.36; 0.43,0.73; 0.71,0.91; 1.0,1.0">
                                          <p:stCondLst>
                                            <p:cond delay="0"/>
                                          </p:stCondLst>
                                        </p:cTn>
                                        <p:tgtEl>
                                          <p:spTgt spid="83"/>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83"/>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83"/>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83"/>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83"/>
                                        </p:tgtEl>
                                        <p:attrNameLst>
                                          <p:attrName>ppt_y</p:attrName>
                                        </p:attrNameLst>
                                      </p:cBhvr>
                                      <p:tavLst>
                                        <p:tav tm="0" fmla="#ppt_y-sin(pi*$)/81">
                                          <p:val>
                                            <p:fltVal val="0"/>
                                          </p:val>
                                        </p:tav>
                                        <p:tav tm="100000">
                                          <p:val>
                                            <p:fltVal val="1"/>
                                          </p:val>
                                        </p:tav>
                                      </p:tavLst>
                                    </p:anim>
                                    <p:animScale>
                                      <p:cBhvr>
                                        <p:cTn id="80" dur="26">
                                          <p:stCondLst>
                                            <p:cond delay="650"/>
                                          </p:stCondLst>
                                        </p:cTn>
                                        <p:tgtEl>
                                          <p:spTgt spid="83"/>
                                        </p:tgtEl>
                                      </p:cBhvr>
                                      <p:to x="100000" y="60000"/>
                                    </p:animScale>
                                    <p:animScale>
                                      <p:cBhvr>
                                        <p:cTn id="81" dur="166" decel="50000">
                                          <p:stCondLst>
                                            <p:cond delay="676"/>
                                          </p:stCondLst>
                                        </p:cTn>
                                        <p:tgtEl>
                                          <p:spTgt spid="83"/>
                                        </p:tgtEl>
                                      </p:cBhvr>
                                      <p:to x="100000" y="100000"/>
                                    </p:animScale>
                                    <p:animScale>
                                      <p:cBhvr>
                                        <p:cTn id="82" dur="26">
                                          <p:stCondLst>
                                            <p:cond delay="1312"/>
                                          </p:stCondLst>
                                        </p:cTn>
                                        <p:tgtEl>
                                          <p:spTgt spid="83"/>
                                        </p:tgtEl>
                                      </p:cBhvr>
                                      <p:to x="100000" y="80000"/>
                                    </p:animScale>
                                    <p:animScale>
                                      <p:cBhvr>
                                        <p:cTn id="83" dur="166" decel="50000">
                                          <p:stCondLst>
                                            <p:cond delay="1338"/>
                                          </p:stCondLst>
                                        </p:cTn>
                                        <p:tgtEl>
                                          <p:spTgt spid="83"/>
                                        </p:tgtEl>
                                      </p:cBhvr>
                                      <p:to x="100000" y="100000"/>
                                    </p:animScale>
                                    <p:animScale>
                                      <p:cBhvr>
                                        <p:cTn id="84" dur="26">
                                          <p:stCondLst>
                                            <p:cond delay="1642"/>
                                          </p:stCondLst>
                                        </p:cTn>
                                        <p:tgtEl>
                                          <p:spTgt spid="83"/>
                                        </p:tgtEl>
                                      </p:cBhvr>
                                      <p:to x="100000" y="90000"/>
                                    </p:animScale>
                                    <p:animScale>
                                      <p:cBhvr>
                                        <p:cTn id="85" dur="166" decel="50000">
                                          <p:stCondLst>
                                            <p:cond delay="1668"/>
                                          </p:stCondLst>
                                        </p:cTn>
                                        <p:tgtEl>
                                          <p:spTgt spid="83"/>
                                        </p:tgtEl>
                                      </p:cBhvr>
                                      <p:to x="100000" y="100000"/>
                                    </p:animScale>
                                    <p:animScale>
                                      <p:cBhvr>
                                        <p:cTn id="86" dur="26">
                                          <p:stCondLst>
                                            <p:cond delay="1808"/>
                                          </p:stCondLst>
                                        </p:cTn>
                                        <p:tgtEl>
                                          <p:spTgt spid="83"/>
                                        </p:tgtEl>
                                      </p:cBhvr>
                                      <p:to x="100000" y="95000"/>
                                    </p:animScale>
                                    <p:animScale>
                                      <p:cBhvr>
                                        <p:cTn id="87" dur="166" decel="50000">
                                          <p:stCondLst>
                                            <p:cond delay="1834"/>
                                          </p:stCondLst>
                                        </p:cTn>
                                        <p:tgtEl>
                                          <p:spTgt spid="83"/>
                                        </p:tgtEl>
                                      </p:cBhvr>
                                      <p:to x="100000" y="100000"/>
                                    </p:animScale>
                                  </p:childTnLst>
                                </p:cTn>
                              </p:par>
                              <p:par>
                                <p:cTn id="88" presetID="26" presetClass="entr" presetSubtype="0" fill="hold" nodeType="withEffect">
                                  <p:stCondLst>
                                    <p:cond delay="0"/>
                                  </p:stCondLst>
                                  <p:childTnLst>
                                    <p:set>
                                      <p:cBhvr>
                                        <p:cTn id="89" dur="1" fill="hold">
                                          <p:stCondLst>
                                            <p:cond delay="0"/>
                                          </p:stCondLst>
                                        </p:cTn>
                                        <p:tgtEl>
                                          <p:spTgt spid="79"/>
                                        </p:tgtEl>
                                        <p:attrNameLst>
                                          <p:attrName>style.visibility</p:attrName>
                                        </p:attrNameLst>
                                      </p:cBhvr>
                                      <p:to>
                                        <p:strVal val="visible"/>
                                      </p:to>
                                    </p:set>
                                    <p:animEffect transition="in" filter="wipe(down)">
                                      <p:cBhvr>
                                        <p:cTn id="90" dur="580">
                                          <p:stCondLst>
                                            <p:cond delay="0"/>
                                          </p:stCondLst>
                                        </p:cTn>
                                        <p:tgtEl>
                                          <p:spTgt spid="79"/>
                                        </p:tgtEl>
                                      </p:cBhvr>
                                    </p:animEffect>
                                    <p:anim calcmode="lin" valueType="num">
                                      <p:cBhvr>
                                        <p:cTn id="91" dur="1822" tmFilter="0,0; 0.14,0.36; 0.43,0.73; 0.71,0.91; 1.0,1.0">
                                          <p:stCondLst>
                                            <p:cond delay="0"/>
                                          </p:stCondLst>
                                        </p:cTn>
                                        <p:tgtEl>
                                          <p:spTgt spid="79"/>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79"/>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79"/>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79"/>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79"/>
                                        </p:tgtEl>
                                        <p:attrNameLst>
                                          <p:attrName>ppt_y</p:attrName>
                                        </p:attrNameLst>
                                      </p:cBhvr>
                                      <p:tavLst>
                                        <p:tav tm="0" fmla="#ppt_y-sin(pi*$)/81">
                                          <p:val>
                                            <p:fltVal val="0"/>
                                          </p:val>
                                        </p:tav>
                                        <p:tav tm="100000">
                                          <p:val>
                                            <p:fltVal val="1"/>
                                          </p:val>
                                        </p:tav>
                                      </p:tavLst>
                                    </p:anim>
                                    <p:animScale>
                                      <p:cBhvr>
                                        <p:cTn id="96" dur="26">
                                          <p:stCondLst>
                                            <p:cond delay="650"/>
                                          </p:stCondLst>
                                        </p:cTn>
                                        <p:tgtEl>
                                          <p:spTgt spid="79"/>
                                        </p:tgtEl>
                                      </p:cBhvr>
                                      <p:to x="100000" y="60000"/>
                                    </p:animScale>
                                    <p:animScale>
                                      <p:cBhvr>
                                        <p:cTn id="97" dur="166" decel="50000">
                                          <p:stCondLst>
                                            <p:cond delay="676"/>
                                          </p:stCondLst>
                                        </p:cTn>
                                        <p:tgtEl>
                                          <p:spTgt spid="79"/>
                                        </p:tgtEl>
                                      </p:cBhvr>
                                      <p:to x="100000" y="100000"/>
                                    </p:animScale>
                                    <p:animScale>
                                      <p:cBhvr>
                                        <p:cTn id="98" dur="26">
                                          <p:stCondLst>
                                            <p:cond delay="1312"/>
                                          </p:stCondLst>
                                        </p:cTn>
                                        <p:tgtEl>
                                          <p:spTgt spid="79"/>
                                        </p:tgtEl>
                                      </p:cBhvr>
                                      <p:to x="100000" y="80000"/>
                                    </p:animScale>
                                    <p:animScale>
                                      <p:cBhvr>
                                        <p:cTn id="99" dur="166" decel="50000">
                                          <p:stCondLst>
                                            <p:cond delay="1338"/>
                                          </p:stCondLst>
                                        </p:cTn>
                                        <p:tgtEl>
                                          <p:spTgt spid="79"/>
                                        </p:tgtEl>
                                      </p:cBhvr>
                                      <p:to x="100000" y="100000"/>
                                    </p:animScale>
                                    <p:animScale>
                                      <p:cBhvr>
                                        <p:cTn id="100" dur="26">
                                          <p:stCondLst>
                                            <p:cond delay="1642"/>
                                          </p:stCondLst>
                                        </p:cTn>
                                        <p:tgtEl>
                                          <p:spTgt spid="79"/>
                                        </p:tgtEl>
                                      </p:cBhvr>
                                      <p:to x="100000" y="90000"/>
                                    </p:animScale>
                                    <p:animScale>
                                      <p:cBhvr>
                                        <p:cTn id="101" dur="166" decel="50000">
                                          <p:stCondLst>
                                            <p:cond delay="1668"/>
                                          </p:stCondLst>
                                        </p:cTn>
                                        <p:tgtEl>
                                          <p:spTgt spid="79"/>
                                        </p:tgtEl>
                                      </p:cBhvr>
                                      <p:to x="100000" y="100000"/>
                                    </p:animScale>
                                    <p:animScale>
                                      <p:cBhvr>
                                        <p:cTn id="102" dur="26">
                                          <p:stCondLst>
                                            <p:cond delay="1808"/>
                                          </p:stCondLst>
                                        </p:cTn>
                                        <p:tgtEl>
                                          <p:spTgt spid="79"/>
                                        </p:tgtEl>
                                      </p:cBhvr>
                                      <p:to x="100000" y="95000"/>
                                    </p:animScale>
                                    <p:animScale>
                                      <p:cBhvr>
                                        <p:cTn id="103" dur="166" decel="50000">
                                          <p:stCondLst>
                                            <p:cond delay="1834"/>
                                          </p:stCondLst>
                                        </p:cTn>
                                        <p:tgtEl>
                                          <p:spTgt spid="79"/>
                                        </p:tgtEl>
                                      </p:cBhvr>
                                      <p:to x="100000" y="100000"/>
                                    </p:animScale>
                                  </p:childTnLst>
                                </p:cTn>
                              </p:par>
                              <p:par>
                                <p:cTn id="104" presetID="26" presetClass="entr" presetSubtype="0" fill="hold" grpId="0" nodeType="withEffect">
                                  <p:stCondLst>
                                    <p:cond delay="0"/>
                                  </p:stCondLst>
                                  <p:childTnLst>
                                    <p:set>
                                      <p:cBhvr>
                                        <p:cTn id="105" dur="1" fill="hold">
                                          <p:stCondLst>
                                            <p:cond delay="0"/>
                                          </p:stCondLst>
                                        </p:cTn>
                                        <p:tgtEl>
                                          <p:spTgt spid="84"/>
                                        </p:tgtEl>
                                        <p:attrNameLst>
                                          <p:attrName>style.visibility</p:attrName>
                                        </p:attrNameLst>
                                      </p:cBhvr>
                                      <p:to>
                                        <p:strVal val="visible"/>
                                      </p:to>
                                    </p:set>
                                    <p:animEffect transition="in" filter="wipe(down)">
                                      <p:cBhvr>
                                        <p:cTn id="106" dur="580">
                                          <p:stCondLst>
                                            <p:cond delay="0"/>
                                          </p:stCondLst>
                                        </p:cTn>
                                        <p:tgtEl>
                                          <p:spTgt spid="84"/>
                                        </p:tgtEl>
                                      </p:cBhvr>
                                    </p:animEffect>
                                    <p:anim calcmode="lin" valueType="num">
                                      <p:cBhvr>
                                        <p:cTn id="107" dur="1822" tmFilter="0,0; 0.14,0.36; 0.43,0.73; 0.71,0.91; 1.0,1.0">
                                          <p:stCondLst>
                                            <p:cond delay="0"/>
                                          </p:stCondLst>
                                        </p:cTn>
                                        <p:tgtEl>
                                          <p:spTgt spid="84"/>
                                        </p:tgtEl>
                                        <p:attrNameLst>
                                          <p:attrName>ppt_x</p:attrName>
                                        </p:attrNameLst>
                                      </p:cBhvr>
                                      <p:tavLst>
                                        <p:tav tm="0">
                                          <p:val>
                                            <p:strVal val="#ppt_x-0.25"/>
                                          </p:val>
                                        </p:tav>
                                        <p:tav tm="100000">
                                          <p:val>
                                            <p:strVal val="#ppt_x"/>
                                          </p:val>
                                        </p:tav>
                                      </p:tavLst>
                                    </p:anim>
                                    <p:anim calcmode="lin" valueType="num">
                                      <p:cBhvr>
                                        <p:cTn id="108" dur="664" tmFilter="0.0,0.0; 0.25,0.07; 0.50,0.2; 0.75,0.467; 1.0,1.0">
                                          <p:stCondLst>
                                            <p:cond delay="0"/>
                                          </p:stCondLst>
                                        </p:cTn>
                                        <p:tgtEl>
                                          <p:spTgt spid="84"/>
                                        </p:tgtEl>
                                        <p:attrNameLst>
                                          <p:attrName>ppt_y</p:attrName>
                                        </p:attrNameLst>
                                      </p:cBhvr>
                                      <p:tavLst>
                                        <p:tav tm="0" fmla="#ppt_y-sin(pi*$)/3">
                                          <p:val>
                                            <p:fltVal val="0.5"/>
                                          </p:val>
                                        </p:tav>
                                        <p:tav tm="100000">
                                          <p:val>
                                            <p:fltVal val="1"/>
                                          </p:val>
                                        </p:tav>
                                      </p:tavLst>
                                    </p:anim>
                                    <p:anim calcmode="lin" valueType="num">
                                      <p:cBhvr>
                                        <p:cTn id="109" dur="664" tmFilter="0, 0; 0.125,0.2665; 0.25,0.4; 0.375,0.465; 0.5,0.5;  0.625,0.535; 0.75,0.6; 0.875,0.7335; 1,1">
                                          <p:stCondLst>
                                            <p:cond delay="664"/>
                                          </p:stCondLst>
                                        </p:cTn>
                                        <p:tgtEl>
                                          <p:spTgt spid="84"/>
                                        </p:tgtEl>
                                        <p:attrNameLst>
                                          <p:attrName>ppt_y</p:attrName>
                                        </p:attrNameLst>
                                      </p:cBhvr>
                                      <p:tavLst>
                                        <p:tav tm="0" fmla="#ppt_y-sin(pi*$)/9">
                                          <p:val>
                                            <p:fltVal val="0"/>
                                          </p:val>
                                        </p:tav>
                                        <p:tav tm="100000">
                                          <p:val>
                                            <p:fltVal val="1"/>
                                          </p:val>
                                        </p:tav>
                                      </p:tavLst>
                                    </p:anim>
                                    <p:anim calcmode="lin" valueType="num">
                                      <p:cBhvr>
                                        <p:cTn id="110" dur="332" tmFilter="0, 0; 0.125,0.2665; 0.25,0.4; 0.375,0.465; 0.5,0.5;  0.625,0.535; 0.75,0.6; 0.875,0.7335; 1,1">
                                          <p:stCondLst>
                                            <p:cond delay="1324"/>
                                          </p:stCondLst>
                                        </p:cTn>
                                        <p:tgtEl>
                                          <p:spTgt spid="84"/>
                                        </p:tgtEl>
                                        <p:attrNameLst>
                                          <p:attrName>ppt_y</p:attrName>
                                        </p:attrNameLst>
                                      </p:cBhvr>
                                      <p:tavLst>
                                        <p:tav tm="0" fmla="#ppt_y-sin(pi*$)/27">
                                          <p:val>
                                            <p:fltVal val="0"/>
                                          </p:val>
                                        </p:tav>
                                        <p:tav tm="100000">
                                          <p:val>
                                            <p:fltVal val="1"/>
                                          </p:val>
                                        </p:tav>
                                      </p:tavLst>
                                    </p:anim>
                                    <p:anim calcmode="lin" valueType="num">
                                      <p:cBhvr>
                                        <p:cTn id="111" dur="164" tmFilter="0, 0; 0.125,0.2665; 0.25,0.4; 0.375,0.465; 0.5,0.5;  0.625,0.535; 0.75,0.6; 0.875,0.7335; 1,1">
                                          <p:stCondLst>
                                            <p:cond delay="1656"/>
                                          </p:stCondLst>
                                        </p:cTn>
                                        <p:tgtEl>
                                          <p:spTgt spid="84"/>
                                        </p:tgtEl>
                                        <p:attrNameLst>
                                          <p:attrName>ppt_y</p:attrName>
                                        </p:attrNameLst>
                                      </p:cBhvr>
                                      <p:tavLst>
                                        <p:tav tm="0" fmla="#ppt_y-sin(pi*$)/81">
                                          <p:val>
                                            <p:fltVal val="0"/>
                                          </p:val>
                                        </p:tav>
                                        <p:tav tm="100000">
                                          <p:val>
                                            <p:fltVal val="1"/>
                                          </p:val>
                                        </p:tav>
                                      </p:tavLst>
                                    </p:anim>
                                    <p:animScale>
                                      <p:cBhvr>
                                        <p:cTn id="112" dur="26">
                                          <p:stCondLst>
                                            <p:cond delay="650"/>
                                          </p:stCondLst>
                                        </p:cTn>
                                        <p:tgtEl>
                                          <p:spTgt spid="84"/>
                                        </p:tgtEl>
                                      </p:cBhvr>
                                      <p:to x="100000" y="60000"/>
                                    </p:animScale>
                                    <p:animScale>
                                      <p:cBhvr>
                                        <p:cTn id="113" dur="166" decel="50000">
                                          <p:stCondLst>
                                            <p:cond delay="676"/>
                                          </p:stCondLst>
                                        </p:cTn>
                                        <p:tgtEl>
                                          <p:spTgt spid="84"/>
                                        </p:tgtEl>
                                      </p:cBhvr>
                                      <p:to x="100000" y="100000"/>
                                    </p:animScale>
                                    <p:animScale>
                                      <p:cBhvr>
                                        <p:cTn id="114" dur="26">
                                          <p:stCondLst>
                                            <p:cond delay="1312"/>
                                          </p:stCondLst>
                                        </p:cTn>
                                        <p:tgtEl>
                                          <p:spTgt spid="84"/>
                                        </p:tgtEl>
                                      </p:cBhvr>
                                      <p:to x="100000" y="80000"/>
                                    </p:animScale>
                                    <p:animScale>
                                      <p:cBhvr>
                                        <p:cTn id="115" dur="166" decel="50000">
                                          <p:stCondLst>
                                            <p:cond delay="1338"/>
                                          </p:stCondLst>
                                        </p:cTn>
                                        <p:tgtEl>
                                          <p:spTgt spid="84"/>
                                        </p:tgtEl>
                                      </p:cBhvr>
                                      <p:to x="100000" y="100000"/>
                                    </p:animScale>
                                    <p:animScale>
                                      <p:cBhvr>
                                        <p:cTn id="116" dur="26">
                                          <p:stCondLst>
                                            <p:cond delay="1642"/>
                                          </p:stCondLst>
                                        </p:cTn>
                                        <p:tgtEl>
                                          <p:spTgt spid="84"/>
                                        </p:tgtEl>
                                      </p:cBhvr>
                                      <p:to x="100000" y="90000"/>
                                    </p:animScale>
                                    <p:animScale>
                                      <p:cBhvr>
                                        <p:cTn id="117" dur="166" decel="50000">
                                          <p:stCondLst>
                                            <p:cond delay="1668"/>
                                          </p:stCondLst>
                                        </p:cTn>
                                        <p:tgtEl>
                                          <p:spTgt spid="84"/>
                                        </p:tgtEl>
                                      </p:cBhvr>
                                      <p:to x="100000" y="100000"/>
                                    </p:animScale>
                                    <p:animScale>
                                      <p:cBhvr>
                                        <p:cTn id="118" dur="26">
                                          <p:stCondLst>
                                            <p:cond delay="1808"/>
                                          </p:stCondLst>
                                        </p:cTn>
                                        <p:tgtEl>
                                          <p:spTgt spid="84"/>
                                        </p:tgtEl>
                                      </p:cBhvr>
                                      <p:to x="100000" y="95000"/>
                                    </p:animScale>
                                    <p:animScale>
                                      <p:cBhvr>
                                        <p:cTn id="119" dur="166" decel="50000">
                                          <p:stCondLst>
                                            <p:cond delay="1834"/>
                                          </p:stCondLst>
                                        </p:cTn>
                                        <p:tgtEl>
                                          <p:spTgt spid="84"/>
                                        </p:tgtEl>
                                      </p:cBhvr>
                                      <p:to x="100000" y="100000"/>
                                    </p:animScale>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grpId="0" nodeType="clickEffect">
                                  <p:stCondLst>
                                    <p:cond delay="0"/>
                                  </p:stCondLst>
                                  <p:childTnLst>
                                    <p:set>
                                      <p:cBhvr>
                                        <p:cTn id="123" dur="1" fill="hold">
                                          <p:stCondLst>
                                            <p:cond delay="0"/>
                                          </p:stCondLst>
                                        </p:cTn>
                                        <p:tgtEl>
                                          <p:spTgt spid="85"/>
                                        </p:tgtEl>
                                        <p:attrNameLst>
                                          <p:attrName>style.visibility</p:attrName>
                                        </p:attrNameLst>
                                      </p:cBhvr>
                                      <p:to>
                                        <p:strVal val="visible"/>
                                      </p:to>
                                    </p:set>
                                    <p:anim calcmode="lin" valueType="num">
                                      <p:cBhvr>
                                        <p:cTn id="124" dur="500" fill="hold"/>
                                        <p:tgtEl>
                                          <p:spTgt spid="85"/>
                                        </p:tgtEl>
                                        <p:attrNameLst>
                                          <p:attrName>ppt_w</p:attrName>
                                        </p:attrNameLst>
                                      </p:cBhvr>
                                      <p:tavLst>
                                        <p:tav tm="0">
                                          <p:val>
                                            <p:fltVal val="0"/>
                                          </p:val>
                                        </p:tav>
                                        <p:tav tm="100000">
                                          <p:val>
                                            <p:strVal val="#ppt_w"/>
                                          </p:val>
                                        </p:tav>
                                      </p:tavLst>
                                    </p:anim>
                                    <p:anim calcmode="lin" valueType="num">
                                      <p:cBhvr>
                                        <p:cTn id="125" dur="500" fill="hold"/>
                                        <p:tgtEl>
                                          <p:spTgt spid="85"/>
                                        </p:tgtEl>
                                        <p:attrNameLst>
                                          <p:attrName>ppt_h</p:attrName>
                                        </p:attrNameLst>
                                      </p:cBhvr>
                                      <p:tavLst>
                                        <p:tav tm="0">
                                          <p:val>
                                            <p:fltVal val="0"/>
                                          </p:val>
                                        </p:tav>
                                        <p:tav tm="100000">
                                          <p:val>
                                            <p:strVal val="#ppt_h"/>
                                          </p:val>
                                        </p:tav>
                                      </p:tavLst>
                                    </p:anim>
                                    <p:animEffect transition="in" filter="fade">
                                      <p:cBhvr>
                                        <p:cTn id="126" dur="500"/>
                                        <p:tgtEl>
                                          <p:spTgt spid="85"/>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86"/>
                                        </p:tgtEl>
                                        <p:attrNameLst>
                                          <p:attrName>style.visibility</p:attrName>
                                        </p:attrNameLst>
                                      </p:cBhvr>
                                      <p:to>
                                        <p:strVal val="visible"/>
                                      </p:to>
                                    </p:set>
                                    <p:anim calcmode="lin" valueType="num">
                                      <p:cBhvr>
                                        <p:cTn id="129" dur="500" fill="hold"/>
                                        <p:tgtEl>
                                          <p:spTgt spid="86"/>
                                        </p:tgtEl>
                                        <p:attrNameLst>
                                          <p:attrName>ppt_w</p:attrName>
                                        </p:attrNameLst>
                                      </p:cBhvr>
                                      <p:tavLst>
                                        <p:tav tm="0">
                                          <p:val>
                                            <p:fltVal val="0"/>
                                          </p:val>
                                        </p:tav>
                                        <p:tav tm="100000">
                                          <p:val>
                                            <p:strVal val="#ppt_w"/>
                                          </p:val>
                                        </p:tav>
                                      </p:tavLst>
                                    </p:anim>
                                    <p:anim calcmode="lin" valueType="num">
                                      <p:cBhvr>
                                        <p:cTn id="130" dur="500" fill="hold"/>
                                        <p:tgtEl>
                                          <p:spTgt spid="86"/>
                                        </p:tgtEl>
                                        <p:attrNameLst>
                                          <p:attrName>ppt_h</p:attrName>
                                        </p:attrNameLst>
                                      </p:cBhvr>
                                      <p:tavLst>
                                        <p:tav tm="0">
                                          <p:val>
                                            <p:fltVal val="0"/>
                                          </p:val>
                                        </p:tav>
                                        <p:tav tm="100000">
                                          <p:val>
                                            <p:strVal val="#ppt_h"/>
                                          </p:val>
                                        </p:tav>
                                      </p:tavLst>
                                    </p:anim>
                                    <p:animEffect transition="in" filter="fade">
                                      <p:cBhvr>
                                        <p:cTn id="131" dur="500"/>
                                        <p:tgtEl>
                                          <p:spTgt spid="86"/>
                                        </p:tgtEl>
                                      </p:cBhvr>
                                    </p:animEffect>
                                  </p:childTnLst>
                                </p:cTn>
                              </p:par>
                            </p:childTnLst>
                          </p:cTn>
                        </p:par>
                      </p:childTnLst>
                    </p:cTn>
                  </p:par>
                  <p:par>
                    <p:cTn id="132" fill="hold">
                      <p:stCondLst>
                        <p:cond delay="indefinite"/>
                      </p:stCondLst>
                      <p:childTnLst>
                        <p:par>
                          <p:cTn id="133" fill="hold">
                            <p:stCondLst>
                              <p:cond delay="0"/>
                            </p:stCondLst>
                            <p:childTnLst>
                              <p:par>
                                <p:cTn id="134" presetID="26" presetClass="entr" presetSubtype="0" fill="hold" grpId="0" nodeType="clickEffect">
                                  <p:stCondLst>
                                    <p:cond delay="0"/>
                                  </p:stCondLst>
                                  <p:childTnLst>
                                    <p:set>
                                      <p:cBhvr>
                                        <p:cTn id="135" dur="1" fill="hold">
                                          <p:stCondLst>
                                            <p:cond delay="0"/>
                                          </p:stCondLst>
                                        </p:cTn>
                                        <p:tgtEl>
                                          <p:spTgt spid="75"/>
                                        </p:tgtEl>
                                        <p:attrNameLst>
                                          <p:attrName>style.visibility</p:attrName>
                                        </p:attrNameLst>
                                      </p:cBhvr>
                                      <p:to>
                                        <p:strVal val="visible"/>
                                      </p:to>
                                    </p:set>
                                    <p:animEffect transition="in" filter="wipe(down)">
                                      <p:cBhvr>
                                        <p:cTn id="136" dur="580">
                                          <p:stCondLst>
                                            <p:cond delay="0"/>
                                          </p:stCondLst>
                                        </p:cTn>
                                        <p:tgtEl>
                                          <p:spTgt spid="75"/>
                                        </p:tgtEl>
                                      </p:cBhvr>
                                    </p:animEffect>
                                    <p:anim calcmode="lin" valueType="num">
                                      <p:cBhvr>
                                        <p:cTn id="137" dur="1822" tmFilter="0,0; 0.14,0.36; 0.43,0.73; 0.71,0.91; 1.0,1.0">
                                          <p:stCondLst>
                                            <p:cond delay="0"/>
                                          </p:stCondLst>
                                        </p:cTn>
                                        <p:tgtEl>
                                          <p:spTgt spid="75"/>
                                        </p:tgtEl>
                                        <p:attrNameLst>
                                          <p:attrName>ppt_x</p:attrName>
                                        </p:attrNameLst>
                                      </p:cBhvr>
                                      <p:tavLst>
                                        <p:tav tm="0">
                                          <p:val>
                                            <p:strVal val="#ppt_x-0.25"/>
                                          </p:val>
                                        </p:tav>
                                        <p:tav tm="100000">
                                          <p:val>
                                            <p:strVal val="#ppt_x"/>
                                          </p:val>
                                        </p:tav>
                                      </p:tavLst>
                                    </p:anim>
                                    <p:anim calcmode="lin" valueType="num">
                                      <p:cBhvr>
                                        <p:cTn id="138" dur="664" tmFilter="0.0,0.0; 0.25,0.07; 0.50,0.2; 0.75,0.467; 1.0,1.0">
                                          <p:stCondLst>
                                            <p:cond delay="0"/>
                                          </p:stCondLst>
                                        </p:cTn>
                                        <p:tgtEl>
                                          <p:spTgt spid="75"/>
                                        </p:tgtEl>
                                        <p:attrNameLst>
                                          <p:attrName>ppt_y</p:attrName>
                                        </p:attrNameLst>
                                      </p:cBhvr>
                                      <p:tavLst>
                                        <p:tav tm="0" fmla="#ppt_y-sin(pi*$)/3">
                                          <p:val>
                                            <p:fltVal val="0.5"/>
                                          </p:val>
                                        </p:tav>
                                        <p:tav tm="100000">
                                          <p:val>
                                            <p:fltVal val="1"/>
                                          </p:val>
                                        </p:tav>
                                      </p:tavLst>
                                    </p:anim>
                                    <p:anim calcmode="lin" valueType="num">
                                      <p:cBhvr>
                                        <p:cTn id="139" dur="664" tmFilter="0, 0; 0.125,0.2665; 0.25,0.4; 0.375,0.465; 0.5,0.5;  0.625,0.535; 0.75,0.6; 0.875,0.7335; 1,1">
                                          <p:stCondLst>
                                            <p:cond delay="664"/>
                                          </p:stCondLst>
                                        </p:cTn>
                                        <p:tgtEl>
                                          <p:spTgt spid="75"/>
                                        </p:tgtEl>
                                        <p:attrNameLst>
                                          <p:attrName>ppt_y</p:attrName>
                                        </p:attrNameLst>
                                      </p:cBhvr>
                                      <p:tavLst>
                                        <p:tav tm="0" fmla="#ppt_y-sin(pi*$)/9">
                                          <p:val>
                                            <p:fltVal val="0"/>
                                          </p:val>
                                        </p:tav>
                                        <p:tav tm="100000">
                                          <p:val>
                                            <p:fltVal val="1"/>
                                          </p:val>
                                        </p:tav>
                                      </p:tavLst>
                                    </p:anim>
                                    <p:anim calcmode="lin" valueType="num">
                                      <p:cBhvr>
                                        <p:cTn id="140" dur="332" tmFilter="0, 0; 0.125,0.2665; 0.25,0.4; 0.375,0.465; 0.5,0.5;  0.625,0.535; 0.75,0.6; 0.875,0.7335; 1,1">
                                          <p:stCondLst>
                                            <p:cond delay="1324"/>
                                          </p:stCondLst>
                                        </p:cTn>
                                        <p:tgtEl>
                                          <p:spTgt spid="75"/>
                                        </p:tgtEl>
                                        <p:attrNameLst>
                                          <p:attrName>ppt_y</p:attrName>
                                        </p:attrNameLst>
                                      </p:cBhvr>
                                      <p:tavLst>
                                        <p:tav tm="0" fmla="#ppt_y-sin(pi*$)/27">
                                          <p:val>
                                            <p:fltVal val="0"/>
                                          </p:val>
                                        </p:tav>
                                        <p:tav tm="100000">
                                          <p:val>
                                            <p:fltVal val="1"/>
                                          </p:val>
                                        </p:tav>
                                      </p:tavLst>
                                    </p:anim>
                                    <p:anim calcmode="lin" valueType="num">
                                      <p:cBhvr>
                                        <p:cTn id="141" dur="164" tmFilter="0, 0; 0.125,0.2665; 0.25,0.4; 0.375,0.465; 0.5,0.5;  0.625,0.535; 0.75,0.6; 0.875,0.7335; 1,1">
                                          <p:stCondLst>
                                            <p:cond delay="1656"/>
                                          </p:stCondLst>
                                        </p:cTn>
                                        <p:tgtEl>
                                          <p:spTgt spid="75"/>
                                        </p:tgtEl>
                                        <p:attrNameLst>
                                          <p:attrName>ppt_y</p:attrName>
                                        </p:attrNameLst>
                                      </p:cBhvr>
                                      <p:tavLst>
                                        <p:tav tm="0" fmla="#ppt_y-sin(pi*$)/81">
                                          <p:val>
                                            <p:fltVal val="0"/>
                                          </p:val>
                                        </p:tav>
                                        <p:tav tm="100000">
                                          <p:val>
                                            <p:fltVal val="1"/>
                                          </p:val>
                                        </p:tav>
                                      </p:tavLst>
                                    </p:anim>
                                    <p:animScale>
                                      <p:cBhvr>
                                        <p:cTn id="142" dur="26">
                                          <p:stCondLst>
                                            <p:cond delay="650"/>
                                          </p:stCondLst>
                                        </p:cTn>
                                        <p:tgtEl>
                                          <p:spTgt spid="75"/>
                                        </p:tgtEl>
                                      </p:cBhvr>
                                      <p:to x="100000" y="60000"/>
                                    </p:animScale>
                                    <p:animScale>
                                      <p:cBhvr>
                                        <p:cTn id="143" dur="166" decel="50000">
                                          <p:stCondLst>
                                            <p:cond delay="676"/>
                                          </p:stCondLst>
                                        </p:cTn>
                                        <p:tgtEl>
                                          <p:spTgt spid="75"/>
                                        </p:tgtEl>
                                      </p:cBhvr>
                                      <p:to x="100000" y="100000"/>
                                    </p:animScale>
                                    <p:animScale>
                                      <p:cBhvr>
                                        <p:cTn id="144" dur="26">
                                          <p:stCondLst>
                                            <p:cond delay="1312"/>
                                          </p:stCondLst>
                                        </p:cTn>
                                        <p:tgtEl>
                                          <p:spTgt spid="75"/>
                                        </p:tgtEl>
                                      </p:cBhvr>
                                      <p:to x="100000" y="80000"/>
                                    </p:animScale>
                                    <p:animScale>
                                      <p:cBhvr>
                                        <p:cTn id="145" dur="166" decel="50000">
                                          <p:stCondLst>
                                            <p:cond delay="1338"/>
                                          </p:stCondLst>
                                        </p:cTn>
                                        <p:tgtEl>
                                          <p:spTgt spid="75"/>
                                        </p:tgtEl>
                                      </p:cBhvr>
                                      <p:to x="100000" y="100000"/>
                                    </p:animScale>
                                    <p:animScale>
                                      <p:cBhvr>
                                        <p:cTn id="146" dur="26">
                                          <p:stCondLst>
                                            <p:cond delay="1642"/>
                                          </p:stCondLst>
                                        </p:cTn>
                                        <p:tgtEl>
                                          <p:spTgt spid="75"/>
                                        </p:tgtEl>
                                      </p:cBhvr>
                                      <p:to x="100000" y="90000"/>
                                    </p:animScale>
                                    <p:animScale>
                                      <p:cBhvr>
                                        <p:cTn id="147" dur="166" decel="50000">
                                          <p:stCondLst>
                                            <p:cond delay="1668"/>
                                          </p:stCondLst>
                                        </p:cTn>
                                        <p:tgtEl>
                                          <p:spTgt spid="75"/>
                                        </p:tgtEl>
                                      </p:cBhvr>
                                      <p:to x="100000" y="100000"/>
                                    </p:animScale>
                                    <p:animScale>
                                      <p:cBhvr>
                                        <p:cTn id="148" dur="26">
                                          <p:stCondLst>
                                            <p:cond delay="1808"/>
                                          </p:stCondLst>
                                        </p:cTn>
                                        <p:tgtEl>
                                          <p:spTgt spid="75"/>
                                        </p:tgtEl>
                                      </p:cBhvr>
                                      <p:to x="100000" y="95000"/>
                                    </p:animScale>
                                    <p:animScale>
                                      <p:cBhvr>
                                        <p:cTn id="149" dur="166" decel="50000">
                                          <p:stCondLst>
                                            <p:cond delay="1834"/>
                                          </p:stCondLst>
                                        </p:cTn>
                                        <p:tgtEl>
                                          <p:spTgt spid="75"/>
                                        </p:tgtEl>
                                      </p:cBhvr>
                                      <p:to x="100000" y="100000"/>
                                    </p:animScale>
                                  </p:childTnLst>
                                </p:cTn>
                              </p:par>
                              <p:par>
                                <p:cTn id="150" presetID="26" presetClass="entr" presetSubtype="0" fill="hold" nodeType="withEffect">
                                  <p:stCondLst>
                                    <p:cond delay="0"/>
                                  </p:stCondLst>
                                  <p:childTnLst>
                                    <p:set>
                                      <p:cBhvr>
                                        <p:cTn id="151" dur="1" fill="hold">
                                          <p:stCondLst>
                                            <p:cond delay="0"/>
                                          </p:stCondLst>
                                        </p:cTn>
                                        <p:tgtEl>
                                          <p:spTgt spid="61"/>
                                        </p:tgtEl>
                                        <p:attrNameLst>
                                          <p:attrName>style.visibility</p:attrName>
                                        </p:attrNameLst>
                                      </p:cBhvr>
                                      <p:to>
                                        <p:strVal val="visible"/>
                                      </p:to>
                                    </p:set>
                                    <p:animEffect transition="in" filter="wipe(down)">
                                      <p:cBhvr>
                                        <p:cTn id="152" dur="580">
                                          <p:stCondLst>
                                            <p:cond delay="0"/>
                                          </p:stCondLst>
                                        </p:cTn>
                                        <p:tgtEl>
                                          <p:spTgt spid="61"/>
                                        </p:tgtEl>
                                      </p:cBhvr>
                                    </p:animEffect>
                                    <p:anim calcmode="lin" valueType="num">
                                      <p:cBhvr>
                                        <p:cTn id="153" dur="1822" tmFilter="0,0; 0.14,0.36; 0.43,0.73; 0.71,0.91; 1.0,1.0">
                                          <p:stCondLst>
                                            <p:cond delay="0"/>
                                          </p:stCondLst>
                                        </p:cTn>
                                        <p:tgtEl>
                                          <p:spTgt spid="61"/>
                                        </p:tgtEl>
                                        <p:attrNameLst>
                                          <p:attrName>ppt_x</p:attrName>
                                        </p:attrNameLst>
                                      </p:cBhvr>
                                      <p:tavLst>
                                        <p:tav tm="0">
                                          <p:val>
                                            <p:strVal val="#ppt_x-0.25"/>
                                          </p:val>
                                        </p:tav>
                                        <p:tav tm="100000">
                                          <p:val>
                                            <p:strVal val="#ppt_x"/>
                                          </p:val>
                                        </p:tav>
                                      </p:tavLst>
                                    </p:anim>
                                    <p:anim calcmode="lin" valueType="num">
                                      <p:cBhvr>
                                        <p:cTn id="154" dur="664" tmFilter="0.0,0.0; 0.25,0.07; 0.50,0.2; 0.75,0.467; 1.0,1.0">
                                          <p:stCondLst>
                                            <p:cond delay="0"/>
                                          </p:stCondLst>
                                        </p:cTn>
                                        <p:tgtEl>
                                          <p:spTgt spid="61"/>
                                        </p:tgtEl>
                                        <p:attrNameLst>
                                          <p:attrName>ppt_y</p:attrName>
                                        </p:attrNameLst>
                                      </p:cBhvr>
                                      <p:tavLst>
                                        <p:tav tm="0" fmla="#ppt_y-sin(pi*$)/3">
                                          <p:val>
                                            <p:fltVal val="0.5"/>
                                          </p:val>
                                        </p:tav>
                                        <p:tav tm="100000">
                                          <p:val>
                                            <p:fltVal val="1"/>
                                          </p:val>
                                        </p:tav>
                                      </p:tavLst>
                                    </p:anim>
                                    <p:anim calcmode="lin" valueType="num">
                                      <p:cBhvr>
                                        <p:cTn id="155" dur="664" tmFilter="0, 0; 0.125,0.2665; 0.25,0.4; 0.375,0.465; 0.5,0.5;  0.625,0.535; 0.75,0.6; 0.875,0.7335; 1,1">
                                          <p:stCondLst>
                                            <p:cond delay="664"/>
                                          </p:stCondLst>
                                        </p:cTn>
                                        <p:tgtEl>
                                          <p:spTgt spid="61"/>
                                        </p:tgtEl>
                                        <p:attrNameLst>
                                          <p:attrName>ppt_y</p:attrName>
                                        </p:attrNameLst>
                                      </p:cBhvr>
                                      <p:tavLst>
                                        <p:tav tm="0" fmla="#ppt_y-sin(pi*$)/9">
                                          <p:val>
                                            <p:fltVal val="0"/>
                                          </p:val>
                                        </p:tav>
                                        <p:tav tm="100000">
                                          <p:val>
                                            <p:fltVal val="1"/>
                                          </p:val>
                                        </p:tav>
                                      </p:tavLst>
                                    </p:anim>
                                    <p:anim calcmode="lin" valueType="num">
                                      <p:cBhvr>
                                        <p:cTn id="156" dur="332" tmFilter="0, 0; 0.125,0.2665; 0.25,0.4; 0.375,0.465; 0.5,0.5;  0.625,0.535; 0.75,0.6; 0.875,0.7335; 1,1">
                                          <p:stCondLst>
                                            <p:cond delay="1324"/>
                                          </p:stCondLst>
                                        </p:cTn>
                                        <p:tgtEl>
                                          <p:spTgt spid="61"/>
                                        </p:tgtEl>
                                        <p:attrNameLst>
                                          <p:attrName>ppt_y</p:attrName>
                                        </p:attrNameLst>
                                      </p:cBhvr>
                                      <p:tavLst>
                                        <p:tav tm="0" fmla="#ppt_y-sin(pi*$)/27">
                                          <p:val>
                                            <p:fltVal val="0"/>
                                          </p:val>
                                        </p:tav>
                                        <p:tav tm="100000">
                                          <p:val>
                                            <p:fltVal val="1"/>
                                          </p:val>
                                        </p:tav>
                                      </p:tavLst>
                                    </p:anim>
                                    <p:anim calcmode="lin" valueType="num">
                                      <p:cBhvr>
                                        <p:cTn id="157" dur="164" tmFilter="0, 0; 0.125,0.2665; 0.25,0.4; 0.375,0.465; 0.5,0.5;  0.625,0.535; 0.75,0.6; 0.875,0.7335; 1,1">
                                          <p:stCondLst>
                                            <p:cond delay="1656"/>
                                          </p:stCondLst>
                                        </p:cTn>
                                        <p:tgtEl>
                                          <p:spTgt spid="61"/>
                                        </p:tgtEl>
                                        <p:attrNameLst>
                                          <p:attrName>ppt_y</p:attrName>
                                        </p:attrNameLst>
                                      </p:cBhvr>
                                      <p:tavLst>
                                        <p:tav tm="0" fmla="#ppt_y-sin(pi*$)/81">
                                          <p:val>
                                            <p:fltVal val="0"/>
                                          </p:val>
                                        </p:tav>
                                        <p:tav tm="100000">
                                          <p:val>
                                            <p:fltVal val="1"/>
                                          </p:val>
                                        </p:tav>
                                      </p:tavLst>
                                    </p:anim>
                                    <p:animScale>
                                      <p:cBhvr>
                                        <p:cTn id="158" dur="26">
                                          <p:stCondLst>
                                            <p:cond delay="650"/>
                                          </p:stCondLst>
                                        </p:cTn>
                                        <p:tgtEl>
                                          <p:spTgt spid="61"/>
                                        </p:tgtEl>
                                      </p:cBhvr>
                                      <p:to x="100000" y="60000"/>
                                    </p:animScale>
                                    <p:animScale>
                                      <p:cBhvr>
                                        <p:cTn id="159" dur="166" decel="50000">
                                          <p:stCondLst>
                                            <p:cond delay="676"/>
                                          </p:stCondLst>
                                        </p:cTn>
                                        <p:tgtEl>
                                          <p:spTgt spid="61"/>
                                        </p:tgtEl>
                                      </p:cBhvr>
                                      <p:to x="100000" y="100000"/>
                                    </p:animScale>
                                    <p:animScale>
                                      <p:cBhvr>
                                        <p:cTn id="160" dur="26">
                                          <p:stCondLst>
                                            <p:cond delay="1312"/>
                                          </p:stCondLst>
                                        </p:cTn>
                                        <p:tgtEl>
                                          <p:spTgt spid="61"/>
                                        </p:tgtEl>
                                      </p:cBhvr>
                                      <p:to x="100000" y="80000"/>
                                    </p:animScale>
                                    <p:animScale>
                                      <p:cBhvr>
                                        <p:cTn id="161" dur="166" decel="50000">
                                          <p:stCondLst>
                                            <p:cond delay="1338"/>
                                          </p:stCondLst>
                                        </p:cTn>
                                        <p:tgtEl>
                                          <p:spTgt spid="61"/>
                                        </p:tgtEl>
                                      </p:cBhvr>
                                      <p:to x="100000" y="100000"/>
                                    </p:animScale>
                                    <p:animScale>
                                      <p:cBhvr>
                                        <p:cTn id="162" dur="26">
                                          <p:stCondLst>
                                            <p:cond delay="1642"/>
                                          </p:stCondLst>
                                        </p:cTn>
                                        <p:tgtEl>
                                          <p:spTgt spid="61"/>
                                        </p:tgtEl>
                                      </p:cBhvr>
                                      <p:to x="100000" y="90000"/>
                                    </p:animScale>
                                    <p:animScale>
                                      <p:cBhvr>
                                        <p:cTn id="163" dur="166" decel="50000">
                                          <p:stCondLst>
                                            <p:cond delay="1668"/>
                                          </p:stCondLst>
                                        </p:cTn>
                                        <p:tgtEl>
                                          <p:spTgt spid="61"/>
                                        </p:tgtEl>
                                      </p:cBhvr>
                                      <p:to x="100000" y="100000"/>
                                    </p:animScale>
                                    <p:animScale>
                                      <p:cBhvr>
                                        <p:cTn id="164" dur="26">
                                          <p:stCondLst>
                                            <p:cond delay="1808"/>
                                          </p:stCondLst>
                                        </p:cTn>
                                        <p:tgtEl>
                                          <p:spTgt spid="61"/>
                                        </p:tgtEl>
                                      </p:cBhvr>
                                      <p:to x="100000" y="95000"/>
                                    </p:animScale>
                                    <p:animScale>
                                      <p:cBhvr>
                                        <p:cTn id="165" dur="166" decel="50000">
                                          <p:stCondLst>
                                            <p:cond delay="1834"/>
                                          </p:stCondLst>
                                        </p:cTn>
                                        <p:tgtEl>
                                          <p:spTgt spid="61"/>
                                        </p:tgtEl>
                                      </p:cBhvr>
                                      <p:to x="100000" y="100000"/>
                                    </p:animScale>
                                  </p:childTnLst>
                                </p:cTn>
                              </p:par>
                              <p:par>
                                <p:cTn id="166" presetID="26" presetClass="entr" presetSubtype="0" fill="hold" grpId="0" nodeType="withEffect">
                                  <p:stCondLst>
                                    <p:cond delay="0"/>
                                  </p:stCondLst>
                                  <p:childTnLst>
                                    <p:set>
                                      <p:cBhvr>
                                        <p:cTn id="167" dur="1" fill="hold">
                                          <p:stCondLst>
                                            <p:cond delay="0"/>
                                          </p:stCondLst>
                                        </p:cTn>
                                        <p:tgtEl>
                                          <p:spTgt spid="76"/>
                                        </p:tgtEl>
                                        <p:attrNameLst>
                                          <p:attrName>style.visibility</p:attrName>
                                        </p:attrNameLst>
                                      </p:cBhvr>
                                      <p:to>
                                        <p:strVal val="visible"/>
                                      </p:to>
                                    </p:set>
                                    <p:animEffect transition="in" filter="wipe(down)">
                                      <p:cBhvr>
                                        <p:cTn id="168" dur="580">
                                          <p:stCondLst>
                                            <p:cond delay="0"/>
                                          </p:stCondLst>
                                        </p:cTn>
                                        <p:tgtEl>
                                          <p:spTgt spid="76"/>
                                        </p:tgtEl>
                                      </p:cBhvr>
                                    </p:animEffect>
                                    <p:anim calcmode="lin" valueType="num">
                                      <p:cBhvr>
                                        <p:cTn id="169" dur="1822" tmFilter="0,0; 0.14,0.36; 0.43,0.73; 0.71,0.91; 1.0,1.0">
                                          <p:stCondLst>
                                            <p:cond delay="0"/>
                                          </p:stCondLst>
                                        </p:cTn>
                                        <p:tgtEl>
                                          <p:spTgt spid="76"/>
                                        </p:tgtEl>
                                        <p:attrNameLst>
                                          <p:attrName>ppt_x</p:attrName>
                                        </p:attrNameLst>
                                      </p:cBhvr>
                                      <p:tavLst>
                                        <p:tav tm="0">
                                          <p:val>
                                            <p:strVal val="#ppt_x-0.25"/>
                                          </p:val>
                                        </p:tav>
                                        <p:tav tm="100000">
                                          <p:val>
                                            <p:strVal val="#ppt_x"/>
                                          </p:val>
                                        </p:tav>
                                      </p:tavLst>
                                    </p:anim>
                                    <p:anim calcmode="lin" valueType="num">
                                      <p:cBhvr>
                                        <p:cTn id="170" dur="664" tmFilter="0.0,0.0; 0.25,0.07; 0.50,0.2; 0.75,0.467; 1.0,1.0">
                                          <p:stCondLst>
                                            <p:cond delay="0"/>
                                          </p:stCondLst>
                                        </p:cTn>
                                        <p:tgtEl>
                                          <p:spTgt spid="76"/>
                                        </p:tgtEl>
                                        <p:attrNameLst>
                                          <p:attrName>ppt_y</p:attrName>
                                        </p:attrNameLst>
                                      </p:cBhvr>
                                      <p:tavLst>
                                        <p:tav tm="0" fmla="#ppt_y-sin(pi*$)/3">
                                          <p:val>
                                            <p:fltVal val="0.5"/>
                                          </p:val>
                                        </p:tav>
                                        <p:tav tm="100000">
                                          <p:val>
                                            <p:fltVal val="1"/>
                                          </p:val>
                                        </p:tav>
                                      </p:tavLst>
                                    </p:anim>
                                    <p:anim calcmode="lin" valueType="num">
                                      <p:cBhvr>
                                        <p:cTn id="171" dur="664" tmFilter="0, 0; 0.125,0.2665; 0.25,0.4; 0.375,0.465; 0.5,0.5;  0.625,0.535; 0.75,0.6; 0.875,0.7335; 1,1">
                                          <p:stCondLst>
                                            <p:cond delay="664"/>
                                          </p:stCondLst>
                                        </p:cTn>
                                        <p:tgtEl>
                                          <p:spTgt spid="76"/>
                                        </p:tgtEl>
                                        <p:attrNameLst>
                                          <p:attrName>ppt_y</p:attrName>
                                        </p:attrNameLst>
                                      </p:cBhvr>
                                      <p:tavLst>
                                        <p:tav tm="0" fmla="#ppt_y-sin(pi*$)/9">
                                          <p:val>
                                            <p:fltVal val="0"/>
                                          </p:val>
                                        </p:tav>
                                        <p:tav tm="100000">
                                          <p:val>
                                            <p:fltVal val="1"/>
                                          </p:val>
                                        </p:tav>
                                      </p:tavLst>
                                    </p:anim>
                                    <p:anim calcmode="lin" valueType="num">
                                      <p:cBhvr>
                                        <p:cTn id="172" dur="332" tmFilter="0, 0; 0.125,0.2665; 0.25,0.4; 0.375,0.465; 0.5,0.5;  0.625,0.535; 0.75,0.6; 0.875,0.7335; 1,1">
                                          <p:stCondLst>
                                            <p:cond delay="1324"/>
                                          </p:stCondLst>
                                        </p:cTn>
                                        <p:tgtEl>
                                          <p:spTgt spid="76"/>
                                        </p:tgtEl>
                                        <p:attrNameLst>
                                          <p:attrName>ppt_y</p:attrName>
                                        </p:attrNameLst>
                                      </p:cBhvr>
                                      <p:tavLst>
                                        <p:tav tm="0" fmla="#ppt_y-sin(pi*$)/27">
                                          <p:val>
                                            <p:fltVal val="0"/>
                                          </p:val>
                                        </p:tav>
                                        <p:tav tm="100000">
                                          <p:val>
                                            <p:fltVal val="1"/>
                                          </p:val>
                                        </p:tav>
                                      </p:tavLst>
                                    </p:anim>
                                    <p:anim calcmode="lin" valueType="num">
                                      <p:cBhvr>
                                        <p:cTn id="173" dur="164" tmFilter="0, 0; 0.125,0.2665; 0.25,0.4; 0.375,0.465; 0.5,0.5;  0.625,0.535; 0.75,0.6; 0.875,0.7335; 1,1">
                                          <p:stCondLst>
                                            <p:cond delay="1656"/>
                                          </p:stCondLst>
                                        </p:cTn>
                                        <p:tgtEl>
                                          <p:spTgt spid="76"/>
                                        </p:tgtEl>
                                        <p:attrNameLst>
                                          <p:attrName>ppt_y</p:attrName>
                                        </p:attrNameLst>
                                      </p:cBhvr>
                                      <p:tavLst>
                                        <p:tav tm="0" fmla="#ppt_y-sin(pi*$)/81">
                                          <p:val>
                                            <p:fltVal val="0"/>
                                          </p:val>
                                        </p:tav>
                                        <p:tav tm="100000">
                                          <p:val>
                                            <p:fltVal val="1"/>
                                          </p:val>
                                        </p:tav>
                                      </p:tavLst>
                                    </p:anim>
                                    <p:animScale>
                                      <p:cBhvr>
                                        <p:cTn id="174" dur="26">
                                          <p:stCondLst>
                                            <p:cond delay="650"/>
                                          </p:stCondLst>
                                        </p:cTn>
                                        <p:tgtEl>
                                          <p:spTgt spid="76"/>
                                        </p:tgtEl>
                                      </p:cBhvr>
                                      <p:to x="100000" y="60000"/>
                                    </p:animScale>
                                    <p:animScale>
                                      <p:cBhvr>
                                        <p:cTn id="175" dur="166" decel="50000">
                                          <p:stCondLst>
                                            <p:cond delay="676"/>
                                          </p:stCondLst>
                                        </p:cTn>
                                        <p:tgtEl>
                                          <p:spTgt spid="76"/>
                                        </p:tgtEl>
                                      </p:cBhvr>
                                      <p:to x="100000" y="100000"/>
                                    </p:animScale>
                                    <p:animScale>
                                      <p:cBhvr>
                                        <p:cTn id="176" dur="26">
                                          <p:stCondLst>
                                            <p:cond delay="1312"/>
                                          </p:stCondLst>
                                        </p:cTn>
                                        <p:tgtEl>
                                          <p:spTgt spid="76"/>
                                        </p:tgtEl>
                                      </p:cBhvr>
                                      <p:to x="100000" y="80000"/>
                                    </p:animScale>
                                    <p:animScale>
                                      <p:cBhvr>
                                        <p:cTn id="177" dur="166" decel="50000">
                                          <p:stCondLst>
                                            <p:cond delay="1338"/>
                                          </p:stCondLst>
                                        </p:cTn>
                                        <p:tgtEl>
                                          <p:spTgt spid="76"/>
                                        </p:tgtEl>
                                      </p:cBhvr>
                                      <p:to x="100000" y="100000"/>
                                    </p:animScale>
                                    <p:animScale>
                                      <p:cBhvr>
                                        <p:cTn id="178" dur="26">
                                          <p:stCondLst>
                                            <p:cond delay="1642"/>
                                          </p:stCondLst>
                                        </p:cTn>
                                        <p:tgtEl>
                                          <p:spTgt spid="76"/>
                                        </p:tgtEl>
                                      </p:cBhvr>
                                      <p:to x="100000" y="90000"/>
                                    </p:animScale>
                                    <p:animScale>
                                      <p:cBhvr>
                                        <p:cTn id="179" dur="166" decel="50000">
                                          <p:stCondLst>
                                            <p:cond delay="1668"/>
                                          </p:stCondLst>
                                        </p:cTn>
                                        <p:tgtEl>
                                          <p:spTgt spid="76"/>
                                        </p:tgtEl>
                                      </p:cBhvr>
                                      <p:to x="100000" y="100000"/>
                                    </p:animScale>
                                    <p:animScale>
                                      <p:cBhvr>
                                        <p:cTn id="180" dur="26">
                                          <p:stCondLst>
                                            <p:cond delay="1808"/>
                                          </p:stCondLst>
                                        </p:cTn>
                                        <p:tgtEl>
                                          <p:spTgt spid="76"/>
                                        </p:tgtEl>
                                      </p:cBhvr>
                                      <p:to x="100000" y="95000"/>
                                    </p:animScale>
                                    <p:animScale>
                                      <p:cBhvr>
                                        <p:cTn id="181" dur="166" decel="50000">
                                          <p:stCondLst>
                                            <p:cond delay="1834"/>
                                          </p:stCondLst>
                                        </p:cTn>
                                        <p:tgtEl>
                                          <p:spTgt spid="76"/>
                                        </p:tgtEl>
                                      </p:cBhvr>
                                      <p:to x="100000" y="100000"/>
                                    </p:animScale>
                                  </p:childTnLst>
                                </p:cTn>
                              </p:par>
                            </p:childTnLst>
                          </p:cTn>
                        </p:par>
                      </p:childTnLst>
                    </p:cTn>
                  </p:par>
                  <p:par>
                    <p:cTn id="182" fill="hold">
                      <p:stCondLst>
                        <p:cond delay="indefinite"/>
                      </p:stCondLst>
                      <p:childTnLst>
                        <p:par>
                          <p:cTn id="183" fill="hold">
                            <p:stCondLst>
                              <p:cond delay="0"/>
                            </p:stCondLst>
                            <p:childTnLst>
                              <p:par>
                                <p:cTn id="184" presetID="53" presetClass="entr" presetSubtype="16" fill="hold" grpId="0" nodeType="clickEffect">
                                  <p:stCondLst>
                                    <p:cond delay="0"/>
                                  </p:stCondLst>
                                  <p:childTnLst>
                                    <p:set>
                                      <p:cBhvr>
                                        <p:cTn id="185" dur="1" fill="hold">
                                          <p:stCondLst>
                                            <p:cond delay="0"/>
                                          </p:stCondLst>
                                        </p:cTn>
                                        <p:tgtEl>
                                          <p:spTgt spid="77"/>
                                        </p:tgtEl>
                                        <p:attrNameLst>
                                          <p:attrName>style.visibility</p:attrName>
                                        </p:attrNameLst>
                                      </p:cBhvr>
                                      <p:to>
                                        <p:strVal val="visible"/>
                                      </p:to>
                                    </p:set>
                                    <p:anim calcmode="lin" valueType="num">
                                      <p:cBhvr>
                                        <p:cTn id="186" dur="500" fill="hold"/>
                                        <p:tgtEl>
                                          <p:spTgt spid="77"/>
                                        </p:tgtEl>
                                        <p:attrNameLst>
                                          <p:attrName>ppt_w</p:attrName>
                                        </p:attrNameLst>
                                      </p:cBhvr>
                                      <p:tavLst>
                                        <p:tav tm="0">
                                          <p:val>
                                            <p:fltVal val="0"/>
                                          </p:val>
                                        </p:tav>
                                        <p:tav tm="100000">
                                          <p:val>
                                            <p:strVal val="#ppt_w"/>
                                          </p:val>
                                        </p:tav>
                                      </p:tavLst>
                                    </p:anim>
                                    <p:anim calcmode="lin" valueType="num">
                                      <p:cBhvr>
                                        <p:cTn id="187" dur="500" fill="hold"/>
                                        <p:tgtEl>
                                          <p:spTgt spid="77"/>
                                        </p:tgtEl>
                                        <p:attrNameLst>
                                          <p:attrName>ppt_h</p:attrName>
                                        </p:attrNameLst>
                                      </p:cBhvr>
                                      <p:tavLst>
                                        <p:tav tm="0">
                                          <p:val>
                                            <p:fltVal val="0"/>
                                          </p:val>
                                        </p:tav>
                                        <p:tav tm="100000">
                                          <p:val>
                                            <p:strVal val="#ppt_h"/>
                                          </p:val>
                                        </p:tav>
                                      </p:tavLst>
                                    </p:anim>
                                    <p:animEffect transition="in" filter="fade">
                                      <p:cBhvr>
                                        <p:cTn id="188" dur="500"/>
                                        <p:tgtEl>
                                          <p:spTgt spid="77"/>
                                        </p:tgtEl>
                                      </p:cBhvr>
                                    </p:animEffect>
                                  </p:childTnLst>
                                </p:cTn>
                              </p:par>
                              <p:par>
                                <p:cTn id="189" presetID="53" presetClass="entr" presetSubtype="16" fill="hold" grpId="0" nodeType="withEffect">
                                  <p:stCondLst>
                                    <p:cond delay="0"/>
                                  </p:stCondLst>
                                  <p:childTnLst>
                                    <p:set>
                                      <p:cBhvr>
                                        <p:cTn id="190" dur="1" fill="hold">
                                          <p:stCondLst>
                                            <p:cond delay="0"/>
                                          </p:stCondLst>
                                        </p:cTn>
                                        <p:tgtEl>
                                          <p:spTgt spid="78"/>
                                        </p:tgtEl>
                                        <p:attrNameLst>
                                          <p:attrName>style.visibility</p:attrName>
                                        </p:attrNameLst>
                                      </p:cBhvr>
                                      <p:to>
                                        <p:strVal val="visible"/>
                                      </p:to>
                                    </p:set>
                                    <p:anim calcmode="lin" valueType="num">
                                      <p:cBhvr>
                                        <p:cTn id="191" dur="500" fill="hold"/>
                                        <p:tgtEl>
                                          <p:spTgt spid="78"/>
                                        </p:tgtEl>
                                        <p:attrNameLst>
                                          <p:attrName>ppt_w</p:attrName>
                                        </p:attrNameLst>
                                      </p:cBhvr>
                                      <p:tavLst>
                                        <p:tav tm="0">
                                          <p:val>
                                            <p:fltVal val="0"/>
                                          </p:val>
                                        </p:tav>
                                        <p:tav tm="100000">
                                          <p:val>
                                            <p:strVal val="#ppt_w"/>
                                          </p:val>
                                        </p:tav>
                                      </p:tavLst>
                                    </p:anim>
                                    <p:anim calcmode="lin" valueType="num">
                                      <p:cBhvr>
                                        <p:cTn id="192" dur="500" fill="hold"/>
                                        <p:tgtEl>
                                          <p:spTgt spid="78"/>
                                        </p:tgtEl>
                                        <p:attrNameLst>
                                          <p:attrName>ppt_h</p:attrName>
                                        </p:attrNameLst>
                                      </p:cBhvr>
                                      <p:tavLst>
                                        <p:tav tm="0">
                                          <p:val>
                                            <p:fltVal val="0"/>
                                          </p:val>
                                        </p:tav>
                                        <p:tav tm="100000">
                                          <p:val>
                                            <p:strVal val="#ppt_h"/>
                                          </p:val>
                                        </p:tav>
                                      </p:tavLst>
                                    </p:anim>
                                    <p:animEffect transition="in" filter="fade">
                                      <p:cBhvr>
                                        <p:cTn id="193" dur="500"/>
                                        <p:tgtEl>
                                          <p:spTgt spid="78"/>
                                        </p:tgtEl>
                                      </p:cBhvr>
                                    </p:animEffect>
                                  </p:childTnLst>
                                </p:cTn>
                              </p:par>
                            </p:childTnLst>
                          </p:cTn>
                        </p:par>
                      </p:childTnLst>
                    </p:cTn>
                  </p:par>
                  <p:par>
                    <p:cTn id="194" fill="hold">
                      <p:stCondLst>
                        <p:cond delay="indefinite"/>
                      </p:stCondLst>
                      <p:childTnLst>
                        <p:par>
                          <p:cTn id="195" fill="hold">
                            <p:stCondLst>
                              <p:cond delay="0"/>
                            </p:stCondLst>
                            <p:childTnLst>
                              <p:par>
                                <p:cTn id="196" presetID="26" presetClass="entr" presetSubtype="0" fill="hold" grpId="0" nodeType="clickEffect">
                                  <p:stCondLst>
                                    <p:cond delay="0"/>
                                  </p:stCondLst>
                                  <p:childTnLst>
                                    <p:set>
                                      <p:cBhvr>
                                        <p:cTn id="197" dur="1" fill="hold">
                                          <p:stCondLst>
                                            <p:cond delay="0"/>
                                          </p:stCondLst>
                                        </p:cTn>
                                        <p:tgtEl>
                                          <p:spTgt spid="57"/>
                                        </p:tgtEl>
                                        <p:attrNameLst>
                                          <p:attrName>style.visibility</p:attrName>
                                        </p:attrNameLst>
                                      </p:cBhvr>
                                      <p:to>
                                        <p:strVal val="visible"/>
                                      </p:to>
                                    </p:set>
                                    <p:animEffect transition="in" filter="wipe(down)">
                                      <p:cBhvr>
                                        <p:cTn id="198" dur="580">
                                          <p:stCondLst>
                                            <p:cond delay="0"/>
                                          </p:stCondLst>
                                        </p:cTn>
                                        <p:tgtEl>
                                          <p:spTgt spid="57"/>
                                        </p:tgtEl>
                                      </p:cBhvr>
                                    </p:animEffect>
                                    <p:anim calcmode="lin" valueType="num">
                                      <p:cBhvr>
                                        <p:cTn id="199" dur="1822" tmFilter="0,0; 0.14,0.36; 0.43,0.73; 0.71,0.91; 1.0,1.0">
                                          <p:stCondLst>
                                            <p:cond delay="0"/>
                                          </p:stCondLst>
                                        </p:cTn>
                                        <p:tgtEl>
                                          <p:spTgt spid="57"/>
                                        </p:tgtEl>
                                        <p:attrNameLst>
                                          <p:attrName>ppt_x</p:attrName>
                                        </p:attrNameLst>
                                      </p:cBhvr>
                                      <p:tavLst>
                                        <p:tav tm="0">
                                          <p:val>
                                            <p:strVal val="#ppt_x-0.25"/>
                                          </p:val>
                                        </p:tav>
                                        <p:tav tm="100000">
                                          <p:val>
                                            <p:strVal val="#ppt_x"/>
                                          </p:val>
                                        </p:tav>
                                      </p:tavLst>
                                    </p:anim>
                                    <p:anim calcmode="lin" valueType="num">
                                      <p:cBhvr>
                                        <p:cTn id="200" dur="664" tmFilter="0.0,0.0; 0.25,0.07; 0.50,0.2; 0.75,0.467; 1.0,1.0">
                                          <p:stCondLst>
                                            <p:cond delay="0"/>
                                          </p:stCondLst>
                                        </p:cTn>
                                        <p:tgtEl>
                                          <p:spTgt spid="57"/>
                                        </p:tgtEl>
                                        <p:attrNameLst>
                                          <p:attrName>ppt_y</p:attrName>
                                        </p:attrNameLst>
                                      </p:cBhvr>
                                      <p:tavLst>
                                        <p:tav tm="0" fmla="#ppt_y-sin(pi*$)/3">
                                          <p:val>
                                            <p:fltVal val="0.5"/>
                                          </p:val>
                                        </p:tav>
                                        <p:tav tm="100000">
                                          <p:val>
                                            <p:fltVal val="1"/>
                                          </p:val>
                                        </p:tav>
                                      </p:tavLst>
                                    </p:anim>
                                    <p:anim calcmode="lin" valueType="num">
                                      <p:cBhvr>
                                        <p:cTn id="201" dur="664" tmFilter="0, 0; 0.125,0.2665; 0.25,0.4; 0.375,0.465; 0.5,0.5;  0.625,0.535; 0.75,0.6; 0.875,0.7335; 1,1">
                                          <p:stCondLst>
                                            <p:cond delay="664"/>
                                          </p:stCondLst>
                                        </p:cTn>
                                        <p:tgtEl>
                                          <p:spTgt spid="57"/>
                                        </p:tgtEl>
                                        <p:attrNameLst>
                                          <p:attrName>ppt_y</p:attrName>
                                        </p:attrNameLst>
                                      </p:cBhvr>
                                      <p:tavLst>
                                        <p:tav tm="0" fmla="#ppt_y-sin(pi*$)/9">
                                          <p:val>
                                            <p:fltVal val="0"/>
                                          </p:val>
                                        </p:tav>
                                        <p:tav tm="100000">
                                          <p:val>
                                            <p:fltVal val="1"/>
                                          </p:val>
                                        </p:tav>
                                      </p:tavLst>
                                    </p:anim>
                                    <p:anim calcmode="lin" valueType="num">
                                      <p:cBhvr>
                                        <p:cTn id="202" dur="332" tmFilter="0, 0; 0.125,0.2665; 0.25,0.4; 0.375,0.465; 0.5,0.5;  0.625,0.535; 0.75,0.6; 0.875,0.7335; 1,1">
                                          <p:stCondLst>
                                            <p:cond delay="1324"/>
                                          </p:stCondLst>
                                        </p:cTn>
                                        <p:tgtEl>
                                          <p:spTgt spid="57"/>
                                        </p:tgtEl>
                                        <p:attrNameLst>
                                          <p:attrName>ppt_y</p:attrName>
                                        </p:attrNameLst>
                                      </p:cBhvr>
                                      <p:tavLst>
                                        <p:tav tm="0" fmla="#ppt_y-sin(pi*$)/27">
                                          <p:val>
                                            <p:fltVal val="0"/>
                                          </p:val>
                                        </p:tav>
                                        <p:tav tm="100000">
                                          <p:val>
                                            <p:fltVal val="1"/>
                                          </p:val>
                                        </p:tav>
                                      </p:tavLst>
                                    </p:anim>
                                    <p:anim calcmode="lin" valueType="num">
                                      <p:cBhvr>
                                        <p:cTn id="203" dur="164" tmFilter="0, 0; 0.125,0.2665; 0.25,0.4; 0.375,0.465; 0.5,0.5;  0.625,0.535; 0.75,0.6; 0.875,0.7335; 1,1">
                                          <p:stCondLst>
                                            <p:cond delay="1656"/>
                                          </p:stCondLst>
                                        </p:cTn>
                                        <p:tgtEl>
                                          <p:spTgt spid="57"/>
                                        </p:tgtEl>
                                        <p:attrNameLst>
                                          <p:attrName>ppt_y</p:attrName>
                                        </p:attrNameLst>
                                      </p:cBhvr>
                                      <p:tavLst>
                                        <p:tav tm="0" fmla="#ppt_y-sin(pi*$)/81">
                                          <p:val>
                                            <p:fltVal val="0"/>
                                          </p:val>
                                        </p:tav>
                                        <p:tav tm="100000">
                                          <p:val>
                                            <p:fltVal val="1"/>
                                          </p:val>
                                        </p:tav>
                                      </p:tavLst>
                                    </p:anim>
                                    <p:animScale>
                                      <p:cBhvr>
                                        <p:cTn id="204" dur="26">
                                          <p:stCondLst>
                                            <p:cond delay="650"/>
                                          </p:stCondLst>
                                        </p:cTn>
                                        <p:tgtEl>
                                          <p:spTgt spid="57"/>
                                        </p:tgtEl>
                                      </p:cBhvr>
                                      <p:to x="100000" y="60000"/>
                                    </p:animScale>
                                    <p:animScale>
                                      <p:cBhvr>
                                        <p:cTn id="205" dur="166" decel="50000">
                                          <p:stCondLst>
                                            <p:cond delay="676"/>
                                          </p:stCondLst>
                                        </p:cTn>
                                        <p:tgtEl>
                                          <p:spTgt spid="57"/>
                                        </p:tgtEl>
                                      </p:cBhvr>
                                      <p:to x="100000" y="100000"/>
                                    </p:animScale>
                                    <p:animScale>
                                      <p:cBhvr>
                                        <p:cTn id="206" dur="26">
                                          <p:stCondLst>
                                            <p:cond delay="1312"/>
                                          </p:stCondLst>
                                        </p:cTn>
                                        <p:tgtEl>
                                          <p:spTgt spid="57"/>
                                        </p:tgtEl>
                                      </p:cBhvr>
                                      <p:to x="100000" y="80000"/>
                                    </p:animScale>
                                    <p:animScale>
                                      <p:cBhvr>
                                        <p:cTn id="207" dur="166" decel="50000">
                                          <p:stCondLst>
                                            <p:cond delay="1338"/>
                                          </p:stCondLst>
                                        </p:cTn>
                                        <p:tgtEl>
                                          <p:spTgt spid="57"/>
                                        </p:tgtEl>
                                      </p:cBhvr>
                                      <p:to x="100000" y="100000"/>
                                    </p:animScale>
                                    <p:animScale>
                                      <p:cBhvr>
                                        <p:cTn id="208" dur="26">
                                          <p:stCondLst>
                                            <p:cond delay="1642"/>
                                          </p:stCondLst>
                                        </p:cTn>
                                        <p:tgtEl>
                                          <p:spTgt spid="57"/>
                                        </p:tgtEl>
                                      </p:cBhvr>
                                      <p:to x="100000" y="90000"/>
                                    </p:animScale>
                                    <p:animScale>
                                      <p:cBhvr>
                                        <p:cTn id="209" dur="166" decel="50000">
                                          <p:stCondLst>
                                            <p:cond delay="1668"/>
                                          </p:stCondLst>
                                        </p:cTn>
                                        <p:tgtEl>
                                          <p:spTgt spid="57"/>
                                        </p:tgtEl>
                                      </p:cBhvr>
                                      <p:to x="100000" y="100000"/>
                                    </p:animScale>
                                    <p:animScale>
                                      <p:cBhvr>
                                        <p:cTn id="210" dur="26">
                                          <p:stCondLst>
                                            <p:cond delay="1808"/>
                                          </p:stCondLst>
                                        </p:cTn>
                                        <p:tgtEl>
                                          <p:spTgt spid="57"/>
                                        </p:tgtEl>
                                      </p:cBhvr>
                                      <p:to x="100000" y="95000"/>
                                    </p:animScale>
                                    <p:animScale>
                                      <p:cBhvr>
                                        <p:cTn id="211" dur="166" decel="50000">
                                          <p:stCondLst>
                                            <p:cond delay="1834"/>
                                          </p:stCondLst>
                                        </p:cTn>
                                        <p:tgtEl>
                                          <p:spTgt spid="57"/>
                                        </p:tgtEl>
                                      </p:cBhvr>
                                      <p:to x="100000" y="100000"/>
                                    </p:animScale>
                                  </p:childTnLst>
                                </p:cTn>
                              </p:par>
                              <p:par>
                                <p:cTn id="212" presetID="26" presetClass="entr" presetSubtype="0" fill="hold" grpId="0" nodeType="withEffect">
                                  <p:stCondLst>
                                    <p:cond delay="0"/>
                                  </p:stCondLst>
                                  <p:childTnLst>
                                    <p:set>
                                      <p:cBhvr>
                                        <p:cTn id="213" dur="1" fill="hold">
                                          <p:stCondLst>
                                            <p:cond delay="0"/>
                                          </p:stCondLst>
                                        </p:cTn>
                                        <p:tgtEl>
                                          <p:spTgt spid="58"/>
                                        </p:tgtEl>
                                        <p:attrNameLst>
                                          <p:attrName>style.visibility</p:attrName>
                                        </p:attrNameLst>
                                      </p:cBhvr>
                                      <p:to>
                                        <p:strVal val="visible"/>
                                      </p:to>
                                    </p:set>
                                    <p:animEffect transition="in" filter="wipe(down)">
                                      <p:cBhvr>
                                        <p:cTn id="214" dur="580">
                                          <p:stCondLst>
                                            <p:cond delay="0"/>
                                          </p:stCondLst>
                                        </p:cTn>
                                        <p:tgtEl>
                                          <p:spTgt spid="58"/>
                                        </p:tgtEl>
                                      </p:cBhvr>
                                    </p:animEffect>
                                    <p:anim calcmode="lin" valueType="num">
                                      <p:cBhvr>
                                        <p:cTn id="215" dur="1822"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216" dur="664"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217" dur="664" tmFilter="0, 0; 0.125,0.2665; 0.25,0.4; 0.375,0.465; 0.5,0.5;  0.625,0.535; 0.75,0.6; 0.875,0.7335; 1,1">
                                          <p:stCondLst>
                                            <p:cond delay="664"/>
                                          </p:stCondLst>
                                        </p:cTn>
                                        <p:tgtEl>
                                          <p:spTgt spid="58"/>
                                        </p:tgtEl>
                                        <p:attrNameLst>
                                          <p:attrName>ppt_y</p:attrName>
                                        </p:attrNameLst>
                                      </p:cBhvr>
                                      <p:tavLst>
                                        <p:tav tm="0" fmla="#ppt_y-sin(pi*$)/9">
                                          <p:val>
                                            <p:fltVal val="0"/>
                                          </p:val>
                                        </p:tav>
                                        <p:tav tm="100000">
                                          <p:val>
                                            <p:fltVal val="1"/>
                                          </p:val>
                                        </p:tav>
                                      </p:tavLst>
                                    </p:anim>
                                    <p:anim calcmode="lin" valueType="num">
                                      <p:cBhvr>
                                        <p:cTn id="218" dur="332" tmFilter="0, 0; 0.125,0.2665; 0.25,0.4; 0.375,0.465; 0.5,0.5;  0.625,0.535; 0.75,0.6; 0.875,0.7335; 1,1">
                                          <p:stCondLst>
                                            <p:cond delay="1324"/>
                                          </p:stCondLst>
                                        </p:cTn>
                                        <p:tgtEl>
                                          <p:spTgt spid="58"/>
                                        </p:tgtEl>
                                        <p:attrNameLst>
                                          <p:attrName>ppt_y</p:attrName>
                                        </p:attrNameLst>
                                      </p:cBhvr>
                                      <p:tavLst>
                                        <p:tav tm="0" fmla="#ppt_y-sin(pi*$)/27">
                                          <p:val>
                                            <p:fltVal val="0"/>
                                          </p:val>
                                        </p:tav>
                                        <p:tav tm="100000">
                                          <p:val>
                                            <p:fltVal val="1"/>
                                          </p:val>
                                        </p:tav>
                                      </p:tavLst>
                                    </p:anim>
                                    <p:anim calcmode="lin" valueType="num">
                                      <p:cBhvr>
                                        <p:cTn id="219" dur="164" tmFilter="0, 0; 0.125,0.2665; 0.25,0.4; 0.375,0.465; 0.5,0.5;  0.625,0.535; 0.75,0.6; 0.875,0.7335; 1,1">
                                          <p:stCondLst>
                                            <p:cond delay="1656"/>
                                          </p:stCondLst>
                                        </p:cTn>
                                        <p:tgtEl>
                                          <p:spTgt spid="58"/>
                                        </p:tgtEl>
                                        <p:attrNameLst>
                                          <p:attrName>ppt_y</p:attrName>
                                        </p:attrNameLst>
                                      </p:cBhvr>
                                      <p:tavLst>
                                        <p:tav tm="0" fmla="#ppt_y-sin(pi*$)/81">
                                          <p:val>
                                            <p:fltVal val="0"/>
                                          </p:val>
                                        </p:tav>
                                        <p:tav tm="100000">
                                          <p:val>
                                            <p:fltVal val="1"/>
                                          </p:val>
                                        </p:tav>
                                      </p:tavLst>
                                    </p:anim>
                                    <p:animScale>
                                      <p:cBhvr>
                                        <p:cTn id="220" dur="26">
                                          <p:stCondLst>
                                            <p:cond delay="650"/>
                                          </p:stCondLst>
                                        </p:cTn>
                                        <p:tgtEl>
                                          <p:spTgt spid="58"/>
                                        </p:tgtEl>
                                      </p:cBhvr>
                                      <p:to x="100000" y="60000"/>
                                    </p:animScale>
                                    <p:animScale>
                                      <p:cBhvr>
                                        <p:cTn id="221" dur="166" decel="50000">
                                          <p:stCondLst>
                                            <p:cond delay="676"/>
                                          </p:stCondLst>
                                        </p:cTn>
                                        <p:tgtEl>
                                          <p:spTgt spid="58"/>
                                        </p:tgtEl>
                                      </p:cBhvr>
                                      <p:to x="100000" y="100000"/>
                                    </p:animScale>
                                    <p:animScale>
                                      <p:cBhvr>
                                        <p:cTn id="222" dur="26">
                                          <p:stCondLst>
                                            <p:cond delay="1312"/>
                                          </p:stCondLst>
                                        </p:cTn>
                                        <p:tgtEl>
                                          <p:spTgt spid="58"/>
                                        </p:tgtEl>
                                      </p:cBhvr>
                                      <p:to x="100000" y="80000"/>
                                    </p:animScale>
                                    <p:animScale>
                                      <p:cBhvr>
                                        <p:cTn id="223" dur="166" decel="50000">
                                          <p:stCondLst>
                                            <p:cond delay="1338"/>
                                          </p:stCondLst>
                                        </p:cTn>
                                        <p:tgtEl>
                                          <p:spTgt spid="58"/>
                                        </p:tgtEl>
                                      </p:cBhvr>
                                      <p:to x="100000" y="100000"/>
                                    </p:animScale>
                                    <p:animScale>
                                      <p:cBhvr>
                                        <p:cTn id="224" dur="26">
                                          <p:stCondLst>
                                            <p:cond delay="1642"/>
                                          </p:stCondLst>
                                        </p:cTn>
                                        <p:tgtEl>
                                          <p:spTgt spid="58"/>
                                        </p:tgtEl>
                                      </p:cBhvr>
                                      <p:to x="100000" y="90000"/>
                                    </p:animScale>
                                    <p:animScale>
                                      <p:cBhvr>
                                        <p:cTn id="225" dur="166" decel="50000">
                                          <p:stCondLst>
                                            <p:cond delay="1668"/>
                                          </p:stCondLst>
                                        </p:cTn>
                                        <p:tgtEl>
                                          <p:spTgt spid="58"/>
                                        </p:tgtEl>
                                      </p:cBhvr>
                                      <p:to x="100000" y="100000"/>
                                    </p:animScale>
                                    <p:animScale>
                                      <p:cBhvr>
                                        <p:cTn id="226" dur="26">
                                          <p:stCondLst>
                                            <p:cond delay="1808"/>
                                          </p:stCondLst>
                                        </p:cTn>
                                        <p:tgtEl>
                                          <p:spTgt spid="58"/>
                                        </p:tgtEl>
                                      </p:cBhvr>
                                      <p:to x="100000" y="95000"/>
                                    </p:animScale>
                                    <p:animScale>
                                      <p:cBhvr>
                                        <p:cTn id="227" dur="166" decel="50000">
                                          <p:stCondLst>
                                            <p:cond delay="1834"/>
                                          </p:stCondLst>
                                        </p:cTn>
                                        <p:tgtEl>
                                          <p:spTgt spid="58"/>
                                        </p:tgtEl>
                                      </p:cBhvr>
                                      <p:to x="100000" y="100000"/>
                                    </p:animScale>
                                  </p:childTnLst>
                                </p:cTn>
                              </p:par>
                              <p:par>
                                <p:cTn id="228" presetID="26" presetClass="entr" presetSubtype="0" fill="hold" grpId="0" nodeType="withEffect">
                                  <p:stCondLst>
                                    <p:cond delay="0"/>
                                  </p:stCondLst>
                                  <p:childTnLst>
                                    <p:set>
                                      <p:cBhvr>
                                        <p:cTn id="229" dur="1" fill="hold">
                                          <p:stCondLst>
                                            <p:cond delay="0"/>
                                          </p:stCondLst>
                                        </p:cTn>
                                        <p:tgtEl>
                                          <p:spTgt spid="49"/>
                                        </p:tgtEl>
                                        <p:attrNameLst>
                                          <p:attrName>style.visibility</p:attrName>
                                        </p:attrNameLst>
                                      </p:cBhvr>
                                      <p:to>
                                        <p:strVal val="visible"/>
                                      </p:to>
                                    </p:set>
                                    <p:animEffect transition="in" filter="wipe(down)">
                                      <p:cBhvr>
                                        <p:cTn id="230" dur="580">
                                          <p:stCondLst>
                                            <p:cond delay="0"/>
                                          </p:stCondLst>
                                        </p:cTn>
                                        <p:tgtEl>
                                          <p:spTgt spid="49"/>
                                        </p:tgtEl>
                                      </p:cBhvr>
                                    </p:animEffect>
                                    <p:anim calcmode="lin" valueType="num">
                                      <p:cBhvr>
                                        <p:cTn id="231" dur="1822"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232" dur="664"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233" dur="664" tmFilter="0, 0; 0.125,0.2665; 0.25,0.4; 0.375,0.465; 0.5,0.5;  0.625,0.535; 0.75,0.6; 0.875,0.7335; 1,1">
                                          <p:stCondLst>
                                            <p:cond delay="664"/>
                                          </p:stCondLst>
                                        </p:cTn>
                                        <p:tgtEl>
                                          <p:spTgt spid="49"/>
                                        </p:tgtEl>
                                        <p:attrNameLst>
                                          <p:attrName>ppt_y</p:attrName>
                                        </p:attrNameLst>
                                      </p:cBhvr>
                                      <p:tavLst>
                                        <p:tav tm="0" fmla="#ppt_y-sin(pi*$)/9">
                                          <p:val>
                                            <p:fltVal val="0"/>
                                          </p:val>
                                        </p:tav>
                                        <p:tav tm="100000">
                                          <p:val>
                                            <p:fltVal val="1"/>
                                          </p:val>
                                        </p:tav>
                                      </p:tavLst>
                                    </p:anim>
                                    <p:anim calcmode="lin" valueType="num">
                                      <p:cBhvr>
                                        <p:cTn id="234" dur="332" tmFilter="0, 0; 0.125,0.2665; 0.25,0.4; 0.375,0.465; 0.5,0.5;  0.625,0.535; 0.75,0.6; 0.875,0.7335; 1,1">
                                          <p:stCondLst>
                                            <p:cond delay="1324"/>
                                          </p:stCondLst>
                                        </p:cTn>
                                        <p:tgtEl>
                                          <p:spTgt spid="49"/>
                                        </p:tgtEl>
                                        <p:attrNameLst>
                                          <p:attrName>ppt_y</p:attrName>
                                        </p:attrNameLst>
                                      </p:cBhvr>
                                      <p:tavLst>
                                        <p:tav tm="0" fmla="#ppt_y-sin(pi*$)/27">
                                          <p:val>
                                            <p:fltVal val="0"/>
                                          </p:val>
                                        </p:tav>
                                        <p:tav tm="100000">
                                          <p:val>
                                            <p:fltVal val="1"/>
                                          </p:val>
                                        </p:tav>
                                      </p:tavLst>
                                    </p:anim>
                                    <p:anim calcmode="lin" valueType="num">
                                      <p:cBhvr>
                                        <p:cTn id="235" dur="164" tmFilter="0, 0; 0.125,0.2665; 0.25,0.4; 0.375,0.465; 0.5,0.5;  0.625,0.535; 0.75,0.6; 0.875,0.7335; 1,1">
                                          <p:stCondLst>
                                            <p:cond delay="1656"/>
                                          </p:stCondLst>
                                        </p:cTn>
                                        <p:tgtEl>
                                          <p:spTgt spid="49"/>
                                        </p:tgtEl>
                                        <p:attrNameLst>
                                          <p:attrName>ppt_y</p:attrName>
                                        </p:attrNameLst>
                                      </p:cBhvr>
                                      <p:tavLst>
                                        <p:tav tm="0" fmla="#ppt_y-sin(pi*$)/81">
                                          <p:val>
                                            <p:fltVal val="0"/>
                                          </p:val>
                                        </p:tav>
                                        <p:tav tm="100000">
                                          <p:val>
                                            <p:fltVal val="1"/>
                                          </p:val>
                                        </p:tav>
                                      </p:tavLst>
                                    </p:anim>
                                    <p:animScale>
                                      <p:cBhvr>
                                        <p:cTn id="236" dur="26">
                                          <p:stCondLst>
                                            <p:cond delay="650"/>
                                          </p:stCondLst>
                                        </p:cTn>
                                        <p:tgtEl>
                                          <p:spTgt spid="49"/>
                                        </p:tgtEl>
                                      </p:cBhvr>
                                      <p:to x="100000" y="60000"/>
                                    </p:animScale>
                                    <p:animScale>
                                      <p:cBhvr>
                                        <p:cTn id="237" dur="166" decel="50000">
                                          <p:stCondLst>
                                            <p:cond delay="676"/>
                                          </p:stCondLst>
                                        </p:cTn>
                                        <p:tgtEl>
                                          <p:spTgt spid="49"/>
                                        </p:tgtEl>
                                      </p:cBhvr>
                                      <p:to x="100000" y="100000"/>
                                    </p:animScale>
                                    <p:animScale>
                                      <p:cBhvr>
                                        <p:cTn id="238" dur="26">
                                          <p:stCondLst>
                                            <p:cond delay="1312"/>
                                          </p:stCondLst>
                                        </p:cTn>
                                        <p:tgtEl>
                                          <p:spTgt spid="49"/>
                                        </p:tgtEl>
                                      </p:cBhvr>
                                      <p:to x="100000" y="80000"/>
                                    </p:animScale>
                                    <p:animScale>
                                      <p:cBhvr>
                                        <p:cTn id="239" dur="166" decel="50000">
                                          <p:stCondLst>
                                            <p:cond delay="1338"/>
                                          </p:stCondLst>
                                        </p:cTn>
                                        <p:tgtEl>
                                          <p:spTgt spid="49"/>
                                        </p:tgtEl>
                                      </p:cBhvr>
                                      <p:to x="100000" y="100000"/>
                                    </p:animScale>
                                    <p:animScale>
                                      <p:cBhvr>
                                        <p:cTn id="240" dur="26">
                                          <p:stCondLst>
                                            <p:cond delay="1642"/>
                                          </p:stCondLst>
                                        </p:cTn>
                                        <p:tgtEl>
                                          <p:spTgt spid="49"/>
                                        </p:tgtEl>
                                      </p:cBhvr>
                                      <p:to x="100000" y="90000"/>
                                    </p:animScale>
                                    <p:animScale>
                                      <p:cBhvr>
                                        <p:cTn id="241" dur="166" decel="50000">
                                          <p:stCondLst>
                                            <p:cond delay="1668"/>
                                          </p:stCondLst>
                                        </p:cTn>
                                        <p:tgtEl>
                                          <p:spTgt spid="49"/>
                                        </p:tgtEl>
                                      </p:cBhvr>
                                      <p:to x="100000" y="100000"/>
                                    </p:animScale>
                                    <p:animScale>
                                      <p:cBhvr>
                                        <p:cTn id="242" dur="26">
                                          <p:stCondLst>
                                            <p:cond delay="1808"/>
                                          </p:stCondLst>
                                        </p:cTn>
                                        <p:tgtEl>
                                          <p:spTgt spid="49"/>
                                        </p:tgtEl>
                                      </p:cBhvr>
                                      <p:to x="100000" y="95000"/>
                                    </p:animScale>
                                    <p:animScale>
                                      <p:cBhvr>
                                        <p:cTn id="243" dur="166" decel="50000">
                                          <p:stCondLst>
                                            <p:cond delay="1834"/>
                                          </p:stCondLst>
                                        </p:cTn>
                                        <p:tgtEl>
                                          <p:spTgt spid="49"/>
                                        </p:tgtEl>
                                      </p:cBhvr>
                                      <p:to x="100000" y="100000"/>
                                    </p:animScale>
                                  </p:childTnLst>
                                </p:cTn>
                              </p:par>
                            </p:childTnLst>
                          </p:cTn>
                        </p:par>
                      </p:childTnLst>
                    </p:cTn>
                  </p:par>
                  <p:par>
                    <p:cTn id="244" fill="hold">
                      <p:stCondLst>
                        <p:cond delay="indefinite"/>
                      </p:stCondLst>
                      <p:childTnLst>
                        <p:par>
                          <p:cTn id="245" fill="hold">
                            <p:stCondLst>
                              <p:cond delay="0"/>
                            </p:stCondLst>
                            <p:childTnLst>
                              <p:par>
                                <p:cTn id="246" presetID="53" presetClass="entr" presetSubtype="16" fill="hold" grpId="0" nodeType="clickEffect">
                                  <p:stCondLst>
                                    <p:cond delay="0"/>
                                  </p:stCondLst>
                                  <p:childTnLst>
                                    <p:set>
                                      <p:cBhvr>
                                        <p:cTn id="247" dur="1" fill="hold">
                                          <p:stCondLst>
                                            <p:cond delay="0"/>
                                          </p:stCondLst>
                                        </p:cTn>
                                        <p:tgtEl>
                                          <p:spTgt spid="59"/>
                                        </p:tgtEl>
                                        <p:attrNameLst>
                                          <p:attrName>style.visibility</p:attrName>
                                        </p:attrNameLst>
                                      </p:cBhvr>
                                      <p:to>
                                        <p:strVal val="visible"/>
                                      </p:to>
                                    </p:set>
                                    <p:anim calcmode="lin" valueType="num">
                                      <p:cBhvr>
                                        <p:cTn id="248" dur="500" fill="hold"/>
                                        <p:tgtEl>
                                          <p:spTgt spid="59"/>
                                        </p:tgtEl>
                                        <p:attrNameLst>
                                          <p:attrName>ppt_w</p:attrName>
                                        </p:attrNameLst>
                                      </p:cBhvr>
                                      <p:tavLst>
                                        <p:tav tm="0">
                                          <p:val>
                                            <p:fltVal val="0"/>
                                          </p:val>
                                        </p:tav>
                                        <p:tav tm="100000">
                                          <p:val>
                                            <p:strVal val="#ppt_w"/>
                                          </p:val>
                                        </p:tav>
                                      </p:tavLst>
                                    </p:anim>
                                    <p:anim calcmode="lin" valueType="num">
                                      <p:cBhvr>
                                        <p:cTn id="249" dur="500" fill="hold"/>
                                        <p:tgtEl>
                                          <p:spTgt spid="59"/>
                                        </p:tgtEl>
                                        <p:attrNameLst>
                                          <p:attrName>ppt_h</p:attrName>
                                        </p:attrNameLst>
                                      </p:cBhvr>
                                      <p:tavLst>
                                        <p:tav tm="0">
                                          <p:val>
                                            <p:fltVal val="0"/>
                                          </p:val>
                                        </p:tav>
                                        <p:tav tm="100000">
                                          <p:val>
                                            <p:strVal val="#ppt_h"/>
                                          </p:val>
                                        </p:tav>
                                      </p:tavLst>
                                    </p:anim>
                                    <p:animEffect transition="in" filter="fade">
                                      <p:cBhvr>
                                        <p:cTn id="250" dur="500"/>
                                        <p:tgtEl>
                                          <p:spTgt spid="59"/>
                                        </p:tgtEl>
                                      </p:cBhvr>
                                    </p:animEffect>
                                  </p:childTnLst>
                                </p:cTn>
                              </p:par>
                              <p:par>
                                <p:cTn id="251" presetID="53" presetClass="entr" presetSubtype="16" fill="hold" grpId="0" nodeType="withEffect">
                                  <p:stCondLst>
                                    <p:cond delay="0"/>
                                  </p:stCondLst>
                                  <p:childTnLst>
                                    <p:set>
                                      <p:cBhvr>
                                        <p:cTn id="252" dur="1" fill="hold">
                                          <p:stCondLst>
                                            <p:cond delay="0"/>
                                          </p:stCondLst>
                                        </p:cTn>
                                        <p:tgtEl>
                                          <p:spTgt spid="60"/>
                                        </p:tgtEl>
                                        <p:attrNameLst>
                                          <p:attrName>style.visibility</p:attrName>
                                        </p:attrNameLst>
                                      </p:cBhvr>
                                      <p:to>
                                        <p:strVal val="visible"/>
                                      </p:to>
                                    </p:set>
                                    <p:anim calcmode="lin" valueType="num">
                                      <p:cBhvr>
                                        <p:cTn id="253" dur="500" fill="hold"/>
                                        <p:tgtEl>
                                          <p:spTgt spid="60"/>
                                        </p:tgtEl>
                                        <p:attrNameLst>
                                          <p:attrName>ppt_w</p:attrName>
                                        </p:attrNameLst>
                                      </p:cBhvr>
                                      <p:tavLst>
                                        <p:tav tm="0">
                                          <p:val>
                                            <p:fltVal val="0"/>
                                          </p:val>
                                        </p:tav>
                                        <p:tav tm="100000">
                                          <p:val>
                                            <p:strVal val="#ppt_w"/>
                                          </p:val>
                                        </p:tav>
                                      </p:tavLst>
                                    </p:anim>
                                    <p:anim calcmode="lin" valueType="num">
                                      <p:cBhvr>
                                        <p:cTn id="254" dur="500" fill="hold"/>
                                        <p:tgtEl>
                                          <p:spTgt spid="60"/>
                                        </p:tgtEl>
                                        <p:attrNameLst>
                                          <p:attrName>ppt_h</p:attrName>
                                        </p:attrNameLst>
                                      </p:cBhvr>
                                      <p:tavLst>
                                        <p:tav tm="0">
                                          <p:val>
                                            <p:fltVal val="0"/>
                                          </p:val>
                                        </p:tav>
                                        <p:tav tm="100000">
                                          <p:val>
                                            <p:strVal val="#ppt_h"/>
                                          </p:val>
                                        </p:tav>
                                      </p:tavLst>
                                    </p:anim>
                                    <p:animEffect transition="in" filter="fade">
                                      <p:cBhvr>
                                        <p:cTn id="255" dur="500"/>
                                        <p:tgtEl>
                                          <p:spTgt spid="60"/>
                                        </p:tgtEl>
                                      </p:cBhvr>
                                    </p:animEffect>
                                  </p:childTnLst>
                                </p:cTn>
                              </p:par>
                            </p:childTnLst>
                          </p:cTn>
                        </p:par>
                      </p:childTnLst>
                    </p:cTn>
                  </p:par>
                  <p:par>
                    <p:cTn id="256" fill="hold">
                      <p:stCondLst>
                        <p:cond delay="indefinite"/>
                      </p:stCondLst>
                      <p:childTnLst>
                        <p:par>
                          <p:cTn id="257" fill="hold">
                            <p:stCondLst>
                              <p:cond delay="0"/>
                            </p:stCondLst>
                            <p:childTnLst>
                              <p:par>
                                <p:cTn id="258" presetID="26" presetClass="entr" presetSubtype="0" fill="hold" grpId="0" nodeType="clickEffect">
                                  <p:stCondLst>
                                    <p:cond delay="0"/>
                                  </p:stCondLst>
                                  <p:childTnLst>
                                    <p:set>
                                      <p:cBhvr>
                                        <p:cTn id="259" dur="1" fill="hold">
                                          <p:stCondLst>
                                            <p:cond delay="0"/>
                                          </p:stCondLst>
                                        </p:cTn>
                                        <p:tgtEl>
                                          <p:spTgt spid="45"/>
                                        </p:tgtEl>
                                        <p:attrNameLst>
                                          <p:attrName>style.visibility</p:attrName>
                                        </p:attrNameLst>
                                      </p:cBhvr>
                                      <p:to>
                                        <p:strVal val="visible"/>
                                      </p:to>
                                    </p:set>
                                    <p:animEffect transition="in" filter="wipe(down)">
                                      <p:cBhvr>
                                        <p:cTn id="260" dur="580">
                                          <p:stCondLst>
                                            <p:cond delay="0"/>
                                          </p:stCondLst>
                                        </p:cTn>
                                        <p:tgtEl>
                                          <p:spTgt spid="45"/>
                                        </p:tgtEl>
                                      </p:cBhvr>
                                    </p:animEffect>
                                    <p:anim calcmode="lin" valueType="num">
                                      <p:cBhvr>
                                        <p:cTn id="261" dur="1822"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262" dur="664"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263" dur="664" tmFilter="0, 0; 0.125,0.2665; 0.25,0.4; 0.375,0.465; 0.5,0.5;  0.625,0.535; 0.75,0.6; 0.875,0.7335; 1,1">
                                          <p:stCondLst>
                                            <p:cond delay="664"/>
                                          </p:stCondLst>
                                        </p:cTn>
                                        <p:tgtEl>
                                          <p:spTgt spid="45"/>
                                        </p:tgtEl>
                                        <p:attrNameLst>
                                          <p:attrName>ppt_y</p:attrName>
                                        </p:attrNameLst>
                                      </p:cBhvr>
                                      <p:tavLst>
                                        <p:tav tm="0" fmla="#ppt_y-sin(pi*$)/9">
                                          <p:val>
                                            <p:fltVal val="0"/>
                                          </p:val>
                                        </p:tav>
                                        <p:tav tm="100000">
                                          <p:val>
                                            <p:fltVal val="1"/>
                                          </p:val>
                                        </p:tav>
                                      </p:tavLst>
                                    </p:anim>
                                    <p:anim calcmode="lin" valueType="num">
                                      <p:cBhvr>
                                        <p:cTn id="264" dur="332" tmFilter="0, 0; 0.125,0.2665; 0.25,0.4; 0.375,0.465; 0.5,0.5;  0.625,0.535; 0.75,0.6; 0.875,0.7335; 1,1">
                                          <p:stCondLst>
                                            <p:cond delay="1324"/>
                                          </p:stCondLst>
                                        </p:cTn>
                                        <p:tgtEl>
                                          <p:spTgt spid="45"/>
                                        </p:tgtEl>
                                        <p:attrNameLst>
                                          <p:attrName>ppt_y</p:attrName>
                                        </p:attrNameLst>
                                      </p:cBhvr>
                                      <p:tavLst>
                                        <p:tav tm="0" fmla="#ppt_y-sin(pi*$)/27">
                                          <p:val>
                                            <p:fltVal val="0"/>
                                          </p:val>
                                        </p:tav>
                                        <p:tav tm="100000">
                                          <p:val>
                                            <p:fltVal val="1"/>
                                          </p:val>
                                        </p:tav>
                                      </p:tavLst>
                                    </p:anim>
                                    <p:anim calcmode="lin" valueType="num">
                                      <p:cBhvr>
                                        <p:cTn id="265" dur="164" tmFilter="0, 0; 0.125,0.2665; 0.25,0.4; 0.375,0.465; 0.5,0.5;  0.625,0.535; 0.75,0.6; 0.875,0.7335; 1,1">
                                          <p:stCondLst>
                                            <p:cond delay="1656"/>
                                          </p:stCondLst>
                                        </p:cTn>
                                        <p:tgtEl>
                                          <p:spTgt spid="45"/>
                                        </p:tgtEl>
                                        <p:attrNameLst>
                                          <p:attrName>ppt_y</p:attrName>
                                        </p:attrNameLst>
                                      </p:cBhvr>
                                      <p:tavLst>
                                        <p:tav tm="0" fmla="#ppt_y-sin(pi*$)/81">
                                          <p:val>
                                            <p:fltVal val="0"/>
                                          </p:val>
                                        </p:tav>
                                        <p:tav tm="100000">
                                          <p:val>
                                            <p:fltVal val="1"/>
                                          </p:val>
                                        </p:tav>
                                      </p:tavLst>
                                    </p:anim>
                                    <p:animScale>
                                      <p:cBhvr>
                                        <p:cTn id="266" dur="26">
                                          <p:stCondLst>
                                            <p:cond delay="650"/>
                                          </p:stCondLst>
                                        </p:cTn>
                                        <p:tgtEl>
                                          <p:spTgt spid="45"/>
                                        </p:tgtEl>
                                      </p:cBhvr>
                                      <p:to x="100000" y="60000"/>
                                    </p:animScale>
                                    <p:animScale>
                                      <p:cBhvr>
                                        <p:cTn id="267" dur="166" decel="50000">
                                          <p:stCondLst>
                                            <p:cond delay="676"/>
                                          </p:stCondLst>
                                        </p:cTn>
                                        <p:tgtEl>
                                          <p:spTgt spid="45"/>
                                        </p:tgtEl>
                                      </p:cBhvr>
                                      <p:to x="100000" y="100000"/>
                                    </p:animScale>
                                    <p:animScale>
                                      <p:cBhvr>
                                        <p:cTn id="268" dur="26">
                                          <p:stCondLst>
                                            <p:cond delay="1312"/>
                                          </p:stCondLst>
                                        </p:cTn>
                                        <p:tgtEl>
                                          <p:spTgt spid="45"/>
                                        </p:tgtEl>
                                      </p:cBhvr>
                                      <p:to x="100000" y="80000"/>
                                    </p:animScale>
                                    <p:animScale>
                                      <p:cBhvr>
                                        <p:cTn id="269" dur="166" decel="50000">
                                          <p:stCondLst>
                                            <p:cond delay="1338"/>
                                          </p:stCondLst>
                                        </p:cTn>
                                        <p:tgtEl>
                                          <p:spTgt spid="45"/>
                                        </p:tgtEl>
                                      </p:cBhvr>
                                      <p:to x="100000" y="100000"/>
                                    </p:animScale>
                                    <p:animScale>
                                      <p:cBhvr>
                                        <p:cTn id="270" dur="26">
                                          <p:stCondLst>
                                            <p:cond delay="1642"/>
                                          </p:stCondLst>
                                        </p:cTn>
                                        <p:tgtEl>
                                          <p:spTgt spid="45"/>
                                        </p:tgtEl>
                                      </p:cBhvr>
                                      <p:to x="100000" y="90000"/>
                                    </p:animScale>
                                    <p:animScale>
                                      <p:cBhvr>
                                        <p:cTn id="271" dur="166" decel="50000">
                                          <p:stCondLst>
                                            <p:cond delay="1668"/>
                                          </p:stCondLst>
                                        </p:cTn>
                                        <p:tgtEl>
                                          <p:spTgt spid="45"/>
                                        </p:tgtEl>
                                      </p:cBhvr>
                                      <p:to x="100000" y="100000"/>
                                    </p:animScale>
                                    <p:animScale>
                                      <p:cBhvr>
                                        <p:cTn id="272" dur="26">
                                          <p:stCondLst>
                                            <p:cond delay="1808"/>
                                          </p:stCondLst>
                                        </p:cTn>
                                        <p:tgtEl>
                                          <p:spTgt spid="45"/>
                                        </p:tgtEl>
                                      </p:cBhvr>
                                      <p:to x="100000" y="95000"/>
                                    </p:animScale>
                                    <p:animScale>
                                      <p:cBhvr>
                                        <p:cTn id="273" dur="166" decel="50000">
                                          <p:stCondLst>
                                            <p:cond delay="1834"/>
                                          </p:stCondLst>
                                        </p:cTn>
                                        <p:tgtEl>
                                          <p:spTgt spid="45"/>
                                        </p:tgtEl>
                                      </p:cBhvr>
                                      <p:to x="100000" y="100000"/>
                                    </p:animScale>
                                  </p:childTnLst>
                                </p:cTn>
                              </p:par>
                              <p:par>
                                <p:cTn id="274" presetID="26" presetClass="entr" presetSubtype="0" fill="hold" grpId="0" nodeType="withEffect">
                                  <p:stCondLst>
                                    <p:cond delay="0"/>
                                  </p:stCondLst>
                                  <p:childTnLst>
                                    <p:set>
                                      <p:cBhvr>
                                        <p:cTn id="275" dur="1" fill="hold">
                                          <p:stCondLst>
                                            <p:cond delay="0"/>
                                          </p:stCondLst>
                                        </p:cTn>
                                        <p:tgtEl>
                                          <p:spTgt spid="46"/>
                                        </p:tgtEl>
                                        <p:attrNameLst>
                                          <p:attrName>style.visibility</p:attrName>
                                        </p:attrNameLst>
                                      </p:cBhvr>
                                      <p:to>
                                        <p:strVal val="visible"/>
                                      </p:to>
                                    </p:set>
                                    <p:animEffect transition="in" filter="wipe(down)">
                                      <p:cBhvr>
                                        <p:cTn id="276" dur="580">
                                          <p:stCondLst>
                                            <p:cond delay="0"/>
                                          </p:stCondLst>
                                        </p:cTn>
                                        <p:tgtEl>
                                          <p:spTgt spid="46"/>
                                        </p:tgtEl>
                                      </p:cBhvr>
                                    </p:animEffect>
                                    <p:anim calcmode="lin" valueType="num">
                                      <p:cBhvr>
                                        <p:cTn id="277"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278"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279"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280"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281"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282" dur="26">
                                          <p:stCondLst>
                                            <p:cond delay="650"/>
                                          </p:stCondLst>
                                        </p:cTn>
                                        <p:tgtEl>
                                          <p:spTgt spid="46"/>
                                        </p:tgtEl>
                                      </p:cBhvr>
                                      <p:to x="100000" y="60000"/>
                                    </p:animScale>
                                    <p:animScale>
                                      <p:cBhvr>
                                        <p:cTn id="283" dur="166" decel="50000">
                                          <p:stCondLst>
                                            <p:cond delay="676"/>
                                          </p:stCondLst>
                                        </p:cTn>
                                        <p:tgtEl>
                                          <p:spTgt spid="46"/>
                                        </p:tgtEl>
                                      </p:cBhvr>
                                      <p:to x="100000" y="100000"/>
                                    </p:animScale>
                                    <p:animScale>
                                      <p:cBhvr>
                                        <p:cTn id="284" dur="26">
                                          <p:stCondLst>
                                            <p:cond delay="1312"/>
                                          </p:stCondLst>
                                        </p:cTn>
                                        <p:tgtEl>
                                          <p:spTgt spid="46"/>
                                        </p:tgtEl>
                                      </p:cBhvr>
                                      <p:to x="100000" y="80000"/>
                                    </p:animScale>
                                    <p:animScale>
                                      <p:cBhvr>
                                        <p:cTn id="285" dur="166" decel="50000">
                                          <p:stCondLst>
                                            <p:cond delay="1338"/>
                                          </p:stCondLst>
                                        </p:cTn>
                                        <p:tgtEl>
                                          <p:spTgt spid="46"/>
                                        </p:tgtEl>
                                      </p:cBhvr>
                                      <p:to x="100000" y="100000"/>
                                    </p:animScale>
                                    <p:animScale>
                                      <p:cBhvr>
                                        <p:cTn id="286" dur="26">
                                          <p:stCondLst>
                                            <p:cond delay="1642"/>
                                          </p:stCondLst>
                                        </p:cTn>
                                        <p:tgtEl>
                                          <p:spTgt spid="46"/>
                                        </p:tgtEl>
                                      </p:cBhvr>
                                      <p:to x="100000" y="90000"/>
                                    </p:animScale>
                                    <p:animScale>
                                      <p:cBhvr>
                                        <p:cTn id="287" dur="166" decel="50000">
                                          <p:stCondLst>
                                            <p:cond delay="1668"/>
                                          </p:stCondLst>
                                        </p:cTn>
                                        <p:tgtEl>
                                          <p:spTgt spid="46"/>
                                        </p:tgtEl>
                                      </p:cBhvr>
                                      <p:to x="100000" y="100000"/>
                                    </p:animScale>
                                    <p:animScale>
                                      <p:cBhvr>
                                        <p:cTn id="288" dur="26">
                                          <p:stCondLst>
                                            <p:cond delay="1808"/>
                                          </p:stCondLst>
                                        </p:cTn>
                                        <p:tgtEl>
                                          <p:spTgt spid="46"/>
                                        </p:tgtEl>
                                      </p:cBhvr>
                                      <p:to x="100000" y="95000"/>
                                    </p:animScale>
                                    <p:animScale>
                                      <p:cBhvr>
                                        <p:cTn id="289" dur="166" decel="50000">
                                          <p:stCondLst>
                                            <p:cond delay="1834"/>
                                          </p:stCondLst>
                                        </p:cTn>
                                        <p:tgtEl>
                                          <p:spTgt spid="46"/>
                                        </p:tgtEl>
                                      </p:cBhvr>
                                      <p:to x="100000" y="100000"/>
                                    </p:animScale>
                                  </p:childTnLst>
                                </p:cTn>
                              </p:par>
                              <p:par>
                                <p:cTn id="290" presetID="26" presetClass="entr" presetSubtype="0" fill="hold" nodeType="withEffect">
                                  <p:stCondLst>
                                    <p:cond delay="0"/>
                                  </p:stCondLst>
                                  <p:childTnLst>
                                    <p:set>
                                      <p:cBhvr>
                                        <p:cTn id="291" dur="1" fill="hold">
                                          <p:stCondLst>
                                            <p:cond delay="0"/>
                                          </p:stCondLst>
                                        </p:cTn>
                                        <p:tgtEl>
                                          <p:spTgt spid="8"/>
                                        </p:tgtEl>
                                        <p:attrNameLst>
                                          <p:attrName>style.visibility</p:attrName>
                                        </p:attrNameLst>
                                      </p:cBhvr>
                                      <p:to>
                                        <p:strVal val="visible"/>
                                      </p:to>
                                    </p:set>
                                    <p:animEffect transition="in" filter="wipe(down)">
                                      <p:cBhvr>
                                        <p:cTn id="292" dur="580">
                                          <p:stCondLst>
                                            <p:cond delay="0"/>
                                          </p:stCondLst>
                                        </p:cTn>
                                        <p:tgtEl>
                                          <p:spTgt spid="8"/>
                                        </p:tgtEl>
                                      </p:cBhvr>
                                    </p:animEffect>
                                    <p:anim calcmode="lin" valueType="num">
                                      <p:cBhvr>
                                        <p:cTn id="29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9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9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9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98" dur="26">
                                          <p:stCondLst>
                                            <p:cond delay="650"/>
                                          </p:stCondLst>
                                        </p:cTn>
                                        <p:tgtEl>
                                          <p:spTgt spid="8"/>
                                        </p:tgtEl>
                                      </p:cBhvr>
                                      <p:to x="100000" y="60000"/>
                                    </p:animScale>
                                    <p:animScale>
                                      <p:cBhvr>
                                        <p:cTn id="299" dur="166" decel="50000">
                                          <p:stCondLst>
                                            <p:cond delay="676"/>
                                          </p:stCondLst>
                                        </p:cTn>
                                        <p:tgtEl>
                                          <p:spTgt spid="8"/>
                                        </p:tgtEl>
                                      </p:cBhvr>
                                      <p:to x="100000" y="100000"/>
                                    </p:animScale>
                                    <p:animScale>
                                      <p:cBhvr>
                                        <p:cTn id="300" dur="26">
                                          <p:stCondLst>
                                            <p:cond delay="1312"/>
                                          </p:stCondLst>
                                        </p:cTn>
                                        <p:tgtEl>
                                          <p:spTgt spid="8"/>
                                        </p:tgtEl>
                                      </p:cBhvr>
                                      <p:to x="100000" y="80000"/>
                                    </p:animScale>
                                    <p:animScale>
                                      <p:cBhvr>
                                        <p:cTn id="301" dur="166" decel="50000">
                                          <p:stCondLst>
                                            <p:cond delay="1338"/>
                                          </p:stCondLst>
                                        </p:cTn>
                                        <p:tgtEl>
                                          <p:spTgt spid="8"/>
                                        </p:tgtEl>
                                      </p:cBhvr>
                                      <p:to x="100000" y="100000"/>
                                    </p:animScale>
                                    <p:animScale>
                                      <p:cBhvr>
                                        <p:cTn id="302" dur="26">
                                          <p:stCondLst>
                                            <p:cond delay="1642"/>
                                          </p:stCondLst>
                                        </p:cTn>
                                        <p:tgtEl>
                                          <p:spTgt spid="8"/>
                                        </p:tgtEl>
                                      </p:cBhvr>
                                      <p:to x="100000" y="90000"/>
                                    </p:animScale>
                                    <p:animScale>
                                      <p:cBhvr>
                                        <p:cTn id="303" dur="166" decel="50000">
                                          <p:stCondLst>
                                            <p:cond delay="1668"/>
                                          </p:stCondLst>
                                        </p:cTn>
                                        <p:tgtEl>
                                          <p:spTgt spid="8"/>
                                        </p:tgtEl>
                                      </p:cBhvr>
                                      <p:to x="100000" y="100000"/>
                                    </p:animScale>
                                    <p:animScale>
                                      <p:cBhvr>
                                        <p:cTn id="304" dur="26">
                                          <p:stCondLst>
                                            <p:cond delay="1808"/>
                                          </p:stCondLst>
                                        </p:cTn>
                                        <p:tgtEl>
                                          <p:spTgt spid="8"/>
                                        </p:tgtEl>
                                      </p:cBhvr>
                                      <p:to x="100000" y="95000"/>
                                    </p:animScale>
                                    <p:animScale>
                                      <p:cBhvr>
                                        <p:cTn id="305" dur="166" decel="50000">
                                          <p:stCondLst>
                                            <p:cond delay="1834"/>
                                          </p:stCondLst>
                                        </p:cTn>
                                        <p:tgtEl>
                                          <p:spTgt spid="8"/>
                                        </p:tgtEl>
                                      </p:cBhvr>
                                      <p:to x="100000" y="100000"/>
                                    </p:animScale>
                                  </p:childTnLst>
                                </p:cTn>
                              </p:par>
                            </p:childTnLst>
                          </p:cTn>
                        </p:par>
                      </p:childTnLst>
                    </p:cTn>
                  </p:par>
                  <p:par>
                    <p:cTn id="306" fill="hold">
                      <p:stCondLst>
                        <p:cond delay="indefinite"/>
                      </p:stCondLst>
                      <p:childTnLst>
                        <p:par>
                          <p:cTn id="307" fill="hold">
                            <p:stCondLst>
                              <p:cond delay="0"/>
                            </p:stCondLst>
                            <p:childTnLst>
                              <p:par>
                                <p:cTn id="308" presetID="53" presetClass="entr" presetSubtype="16" fill="hold" grpId="0" nodeType="clickEffect">
                                  <p:stCondLst>
                                    <p:cond delay="0"/>
                                  </p:stCondLst>
                                  <p:childTnLst>
                                    <p:set>
                                      <p:cBhvr>
                                        <p:cTn id="309" dur="1" fill="hold">
                                          <p:stCondLst>
                                            <p:cond delay="0"/>
                                          </p:stCondLst>
                                        </p:cTn>
                                        <p:tgtEl>
                                          <p:spTgt spid="48"/>
                                        </p:tgtEl>
                                        <p:attrNameLst>
                                          <p:attrName>style.visibility</p:attrName>
                                        </p:attrNameLst>
                                      </p:cBhvr>
                                      <p:to>
                                        <p:strVal val="visible"/>
                                      </p:to>
                                    </p:set>
                                    <p:anim calcmode="lin" valueType="num">
                                      <p:cBhvr>
                                        <p:cTn id="310" dur="500" fill="hold"/>
                                        <p:tgtEl>
                                          <p:spTgt spid="48"/>
                                        </p:tgtEl>
                                        <p:attrNameLst>
                                          <p:attrName>ppt_w</p:attrName>
                                        </p:attrNameLst>
                                      </p:cBhvr>
                                      <p:tavLst>
                                        <p:tav tm="0">
                                          <p:val>
                                            <p:fltVal val="0"/>
                                          </p:val>
                                        </p:tav>
                                        <p:tav tm="100000">
                                          <p:val>
                                            <p:strVal val="#ppt_w"/>
                                          </p:val>
                                        </p:tav>
                                      </p:tavLst>
                                    </p:anim>
                                    <p:anim calcmode="lin" valueType="num">
                                      <p:cBhvr>
                                        <p:cTn id="311" dur="500" fill="hold"/>
                                        <p:tgtEl>
                                          <p:spTgt spid="48"/>
                                        </p:tgtEl>
                                        <p:attrNameLst>
                                          <p:attrName>ppt_h</p:attrName>
                                        </p:attrNameLst>
                                      </p:cBhvr>
                                      <p:tavLst>
                                        <p:tav tm="0">
                                          <p:val>
                                            <p:fltVal val="0"/>
                                          </p:val>
                                        </p:tav>
                                        <p:tav tm="100000">
                                          <p:val>
                                            <p:strVal val="#ppt_h"/>
                                          </p:val>
                                        </p:tav>
                                      </p:tavLst>
                                    </p:anim>
                                    <p:animEffect transition="in" filter="fade">
                                      <p:cBhvr>
                                        <p:cTn id="312" dur="500"/>
                                        <p:tgtEl>
                                          <p:spTgt spid="48"/>
                                        </p:tgtEl>
                                      </p:cBhvr>
                                    </p:animEffect>
                                  </p:childTnLst>
                                </p:cTn>
                              </p:par>
                              <p:par>
                                <p:cTn id="313" presetID="53" presetClass="entr" presetSubtype="16" fill="hold" grpId="0" nodeType="withEffect">
                                  <p:stCondLst>
                                    <p:cond delay="0"/>
                                  </p:stCondLst>
                                  <p:childTnLst>
                                    <p:set>
                                      <p:cBhvr>
                                        <p:cTn id="314" dur="1" fill="hold">
                                          <p:stCondLst>
                                            <p:cond delay="0"/>
                                          </p:stCondLst>
                                        </p:cTn>
                                        <p:tgtEl>
                                          <p:spTgt spid="47"/>
                                        </p:tgtEl>
                                        <p:attrNameLst>
                                          <p:attrName>style.visibility</p:attrName>
                                        </p:attrNameLst>
                                      </p:cBhvr>
                                      <p:to>
                                        <p:strVal val="visible"/>
                                      </p:to>
                                    </p:set>
                                    <p:anim calcmode="lin" valueType="num">
                                      <p:cBhvr>
                                        <p:cTn id="315" dur="500" fill="hold"/>
                                        <p:tgtEl>
                                          <p:spTgt spid="47"/>
                                        </p:tgtEl>
                                        <p:attrNameLst>
                                          <p:attrName>ppt_w</p:attrName>
                                        </p:attrNameLst>
                                      </p:cBhvr>
                                      <p:tavLst>
                                        <p:tav tm="0">
                                          <p:val>
                                            <p:fltVal val="0"/>
                                          </p:val>
                                        </p:tav>
                                        <p:tav tm="100000">
                                          <p:val>
                                            <p:strVal val="#ppt_w"/>
                                          </p:val>
                                        </p:tav>
                                      </p:tavLst>
                                    </p:anim>
                                    <p:anim calcmode="lin" valueType="num">
                                      <p:cBhvr>
                                        <p:cTn id="316" dur="500" fill="hold"/>
                                        <p:tgtEl>
                                          <p:spTgt spid="47"/>
                                        </p:tgtEl>
                                        <p:attrNameLst>
                                          <p:attrName>ppt_h</p:attrName>
                                        </p:attrNameLst>
                                      </p:cBhvr>
                                      <p:tavLst>
                                        <p:tav tm="0">
                                          <p:val>
                                            <p:fltVal val="0"/>
                                          </p:val>
                                        </p:tav>
                                        <p:tav tm="100000">
                                          <p:val>
                                            <p:strVal val="#ppt_h"/>
                                          </p:val>
                                        </p:tav>
                                      </p:tavLst>
                                    </p:anim>
                                    <p:animEffect transition="in" filter="fade">
                                      <p:cBhvr>
                                        <p:cTn id="317" dur="500"/>
                                        <p:tgtEl>
                                          <p:spTgt spid="47"/>
                                        </p:tgtEl>
                                      </p:cBhvr>
                                    </p:animEffect>
                                  </p:childTnLst>
                                </p:cTn>
                              </p:par>
                            </p:childTnLst>
                          </p:cTn>
                        </p:par>
                      </p:childTnLst>
                    </p:cTn>
                  </p:par>
                  <p:par>
                    <p:cTn id="318" fill="hold">
                      <p:stCondLst>
                        <p:cond delay="indefinite"/>
                      </p:stCondLst>
                      <p:childTnLst>
                        <p:par>
                          <p:cTn id="319" fill="hold">
                            <p:stCondLst>
                              <p:cond delay="0"/>
                            </p:stCondLst>
                            <p:childTnLst>
                              <p:par>
                                <p:cTn id="320" presetID="22" presetClass="entr" presetSubtype="4" fill="hold" nodeType="clickEffect">
                                  <p:stCondLst>
                                    <p:cond delay="0"/>
                                  </p:stCondLst>
                                  <p:childTnLst>
                                    <p:set>
                                      <p:cBhvr>
                                        <p:cTn id="321" dur="1" fill="hold">
                                          <p:stCondLst>
                                            <p:cond delay="0"/>
                                          </p:stCondLst>
                                        </p:cTn>
                                        <p:tgtEl>
                                          <p:spTgt spid="95">
                                            <p:txEl>
                                              <p:pRg st="0" end="0"/>
                                            </p:txEl>
                                          </p:spTgt>
                                        </p:tgtEl>
                                        <p:attrNameLst>
                                          <p:attrName>style.visibility</p:attrName>
                                        </p:attrNameLst>
                                      </p:cBhvr>
                                      <p:to>
                                        <p:strVal val="visible"/>
                                      </p:to>
                                    </p:set>
                                    <p:animEffect transition="in" filter="wipe(down)">
                                      <p:cBhvr>
                                        <p:cTn id="322" dur="500"/>
                                        <p:tgtEl>
                                          <p:spTgt spid="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7" grpId="0" animBg="1"/>
      <p:bldP spid="58" grpId="0" animBg="1"/>
      <p:bldP spid="59" grpId="0" animBg="1"/>
      <p:bldP spid="60" grpId="0" animBg="1"/>
      <p:bldP spid="75" grpId="0" animBg="1"/>
      <p:bldP spid="76" grpId="0" animBg="1"/>
      <p:bldP spid="77" grpId="0" animBg="1"/>
      <p:bldP spid="78" grpId="0" animBg="1"/>
      <p:bldP spid="83" grpId="0" animBg="1"/>
      <p:bldP spid="84" grpId="0" animBg="1"/>
      <p:bldP spid="85" grpId="0" animBg="1"/>
      <p:bldP spid="86" grpId="0" animBg="1"/>
      <p:bldP spid="90" grpId="0" animBg="1"/>
      <p:bldP spid="91" grpId="0" animBg="1"/>
      <p:bldP spid="92" grpId="0" animBg="1"/>
      <p:bldP spid="93" grpId="0" animBg="1"/>
      <p:bldP spid="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E9778F33-5D06-4A13-23B7-8AC6EE3C9B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9" name="Picture 8">
            <a:extLst>
              <a:ext uri="{FF2B5EF4-FFF2-40B4-BE49-F238E27FC236}">
                <a16:creationId xmlns:a16="http://schemas.microsoft.com/office/drawing/2014/main" id="{44C3CB32-9BEC-0D51-A13C-D038770CF2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3B6201-FA94-B3C5-9915-62E9352E54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7E52C78A-DA91-37F8-931C-73AA00FB98AE}"/>
              </a:ext>
            </a:extLst>
          </p:cNvPr>
          <p:cNvPicPr>
            <a:picLocks noChangeAspect="1"/>
          </p:cNvPicPr>
          <p:nvPr/>
        </p:nvPicPr>
        <p:blipFill>
          <a:blip r:embed="rId9">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8680FC34-7720-D3AE-8C72-B44FE005D6EA}"/>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2455C9D-9488-CB1A-5B19-C096B80EB4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B64DA257-107C-A84F-DA7E-206FB34A845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BD8020A-448F-1718-D676-F116A56DC8C5}"/>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15F731EC-3C5F-0F5F-635B-60AA9D1B8DDE}"/>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B4CA6B79-A860-B817-EFA2-466992B3F257}"/>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B1874D96-D4C8-7D32-CAB0-C8556D5B0EA1}"/>
              </a:ext>
            </a:extLst>
          </p:cNvPr>
          <p:cNvSpPr txBox="1"/>
          <p:nvPr/>
        </p:nvSpPr>
        <p:spPr>
          <a:xfrm>
            <a:off x="1097810" y="2451615"/>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Theoretical</a:t>
            </a:r>
            <a:endParaRPr lang="en-US" dirty="0">
              <a:solidFill>
                <a:srgbClr val="262344"/>
              </a:solidFill>
              <a:cs typeface="B Yekan" panose="00000400000000000000" pitchFamily="2" charset="-78"/>
            </a:endParaRPr>
          </a:p>
        </p:txBody>
      </p:sp>
      <p:sp>
        <p:nvSpPr>
          <p:cNvPr id="19" name="TextBox 18">
            <a:extLst>
              <a:ext uri="{FF2B5EF4-FFF2-40B4-BE49-F238E27FC236}">
                <a16:creationId xmlns:a16="http://schemas.microsoft.com/office/drawing/2014/main" id="{807237F1-45FA-1494-B8E7-F3B6F66FFD2B}"/>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305A8660-4E9B-915B-93A7-158664410CA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780D13F7-55A9-6862-4F7E-EAA49E082406}"/>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316AF413-1738-1276-F8D0-3BCF2F9601FC}"/>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4" name="Straight Connector 23">
            <a:extLst>
              <a:ext uri="{FF2B5EF4-FFF2-40B4-BE49-F238E27FC236}">
                <a16:creationId xmlns:a16="http://schemas.microsoft.com/office/drawing/2014/main" id="{179B6E70-31B2-3161-69DC-28647ECC015D}"/>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95693D5-18AF-6DB9-B408-9FE59FB27860}"/>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3667B63-D1DB-8863-FFEA-15D26EEC7D35}"/>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2EC40B85-2049-1049-62ED-BA262F3950BA}"/>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3147BEDE-88B0-DD7A-9B48-C991B9979B78}"/>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C506DB7E-327F-7E7F-FCC9-1F0CD59A08D3}"/>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47C6920B-0C09-243F-0BB5-C86EC95FF993}"/>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1791840D-570E-8AC8-F5BC-9B338CBDACC9}"/>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87F78E09-5AC9-2169-A8FB-25D0B4CCFE6E}"/>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C1EE7A1E-C200-FA8A-E957-2B5926628D2A}"/>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D2B3165-02C8-42F8-AB88-2965262498FC}"/>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6" name="Picture 35">
            <a:extLst>
              <a:ext uri="{FF2B5EF4-FFF2-40B4-BE49-F238E27FC236}">
                <a16:creationId xmlns:a16="http://schemas.microsoft.com/office/drawing/2014/main" id="{ECA4F426-DB3D-107C-CEE2-12014D1947DC}"/>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33D61CD0-543A-947A-02E3-012AD840E70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905307B2-C306-81E6-56DA-44E16D6ACDE1}"/>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399172A2-6FD4-B388-1B0A-40F7CC8AB77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BBAB5F63-3F6B-EE85-F45B-23181CB9F74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5F31974F-17BC-2530-3173-B819045CFF4A}"/>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2257B469-9468-A455-4C18-322E0C253B24}"/>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1F2197ED-8834-751B-71F3-05C86A8CEC9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3" name="Table Placeholder 9">
            <a:extLst>
              <a:ext uri="{FF2B5EF4-FFF2-40B4-BE49-F238E27FC236}">
                <a16:creationId xmlns:a16="http://schemas.microsoft.com/office/drawing/2014/main" id="{3D0BA9D2-4641-5499-D2F0-54FA9BB90CB2}"/>
              </a:ext>
            </a:extLst>
          </p:cNvPr>
          <p:cNvGraphicFramePr>
            <a:graphicFrameLocks/>
          </p:cNvGraphicFramePr>
          <p:nvPr>
            <p:extLst>
              <p:ext uri="{D42A27DB-BD31-4B8C-83A1-F6EECF244321}">
                <p14:modId xmlns:p14="http://schemas.microsoft.com/office/powerpoint/2010/main" val="1738288004"/>
              </p:ext>
            </p:extLst>
          </p:nvPr>
        </p:nvGraphicFramePr>
        <p:xfrm>
          <a:off x="3265127" y="1995349"/>
          <a:ext cx="8244942" cy="1854200"/>
        </p:xfrm>
        <a:graphic>
          <a:graphicData uri="http://schemas.openxmlformats.org/drawingml/2006/table">
            <a:tbl>
              <a:tblPr firstRow="1" bandRow="1">
                <a:tableStyleId>{2D5ABB26-0587-4C30-8999-92F81FD0307C}</a:tableStyleId>
              </a:tblPr>
              <a:tblGrid>
                <a:gridCol w="4122471">
                  <a:extLst>
                    <a:ext uri="{9D8B030D-6E8A-4147-A177-3AD203B41FA5}">
                      <a16:colId xmlns:a16="http://schemas.microsoft.com/office/drawing/2014/main" val="20000"/>
                    </a:ext>
                  </a:extLst>
                </a:gridCol>
                <a:gridCol w="4122471">
                  <a:extLst>
                    <a:ext uri="{9D8B030D-6E8A-4147-A177-3AD203B41FA5}">
                      <a16:colId xmlns:a16="http://schemas.microsoft.com/office/drawing/2014/main" val="20001"/>
                    </a:ext>
                  </a:extLst>
                </a:gridCol>
              </a:tblGrid>
              <a:tr h="370840">
                <a:tc>
                  <a:txBody>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fa-IR" sz="1400" b="1" dirty="0">
                        <a:latin typeface="Times New Roman" panose="02020603050405020304" pitchFamily="18" charset="0"/>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0.28</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00.36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10.056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Iran-Shiraz</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graphicFrame>
        <p:nvGraphicFramePr>
          <p:cNvPr id="44" name="Table Placeholder 9">
            <a:extLst>
              <a:ext uri="{FF2B5EF4-FFF2-40B4-BE49-F238E27FC236}">
                <a16:creationId xmlns:a16="http://schemas.microsoft.com/office/drawing/2014/main" id="{B26FBA31-7780-7F28-4AD0-D97B3812F3B6}"/>
              </a:ext>
            </a:extLst>
          </p:cNvPr>
          <p:cNvGraphicFramePr>
            <a:graphicFrameLocks/>
          </p:cNvGraphicFramePr>
          <p:nvPr>
            <p:extLst>
              <p:ext uri="{D42A27DB-BD31-4B8C-83A1-F6EECF244321}">
                <p14:modId xmlns:p14="http://schemas.microsoft.com/office/powerpoint/2010/main" val="2060597318"/>
              </p:ext>
            </p:extLst>
          </p:nvPr>
        </p:nvGraphicFramePr>
        <p:xfrm>
          <a:off x="3216841" y="4234103"/>
          <a:ext cx="8293228" cy="1834766"/>
        </p:xfrm>
        <a:graphic>
          <a:graphicData uri="http://schemas.openxmlformats.org/drawingml/2006/table">
            <a:tbl>
              <a:tblPr firstRow="1" bandRow="1">
                <a:tableStyleId>{2D5ABB26-0587-4C30-8999-92F81FD0307C}</a:tableStyleId>
              </a:tblPr>
              <a:tblGrid>
                <a:gridCol w="4146614">
                  <a:extLst>
                    <a:ext uri="{9D8B030D-6E8A-4147-A177-3AD203B41FA5}">
                      <a16:colId xmlns:a16="http://schemas.microsoft.com/office/drawing/2014/main" val="20000"/>
                    </a:ext>
                  </a:extLst>
                </a:gridCol>
                <a:gridCol w="4146614">
                  <a:extLst>
                    <a:ext uri="{9D8B030D-6E8A-4147-A177-3AD203B41FA5}">
                      <a16:colId xmlns:a16="http://schemas.microsoft.com/office/drawing/2014/main" val="20001"/>
                    </a:ext>
                  </a:extLst>
                </a:gridCol>
              </a:tblGrid>
              <a:tr h="354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10.056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00.36</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918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0.28</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dirty="0">
                          <a:solidFill>
                            <a:schemeClr val="tx1"/>
                          </a:solidFill>
                          <a:latin typeface="Times New Roman" panose="02020603050405020304" pitchFamily="18" charset="0"/>
                          <a:ea typeface="+mn-ea"/>
                          <a:cs typeface="Times New Roman" panose="02020603050405020304" pitchFamily="18" charset="0"/>
                        </a:rPr>
                        <a:t>Enter the subject title</a:t>
                      </a:r>
                      <a:endParaRPr lang="fa-IR" sz="1400" b="1" kern="1200" noProof="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5E5E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Times New Roman" panose="02020603050405020304" pitchFamily="18" charset="0"/>
                          <a:ea typeface="+mn-ea"/>
                          <a:cs typeface="Times New Roman" panose="02020603050405020304" pitchFamily="18" charset="0"/>
                        </a:rPr>
                        <a:t>Iran-Shiraz</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45" name="TextBox 44">
            <a:extLst>
              <a:ext uri="{FF2B5EF4-FFF2-40B4-BE49-F238E27FC236}">
                <a16:creationId xmlns:a16="http://schemas.microsoft.com/office/drawing/2014/main" id="{85D46127-FD0B-8D0F-2F1A-36E6F31C024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12</a:t>
            </a:r>
          </a:p>
        </p:txBody>
      </p:sp>
    </p:spTree>
    <p:extLst>
      <p:ext uri="{BB962C8B-B14F-4D97-AF65-F5344CB8AC3E}">
        <p14:creationId xmlns:p14="http://schemas.microsoft.com/office/powerpoint/2010/main" val="13705784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randombar(vertical)">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right)">
                                      <p:cBhvr>
                                        <p:cTn id="1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E9778F33-5D06-4A13-23B7-8AC6EE3C9B2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9" name="Picture 8">
            <a:extLst>
              <a:ext uri="{FF2B5EF4-FFF2-40B4-BE49-F238E27FC236}">
                <a16:creationId xmlns:a16="http://schemas.microsoft.com/office/drawing/2014/main" id="{44C3CB32-9BEC-0D51-A13C-D038770CF2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3B6201-FA94-B3C5-9915-62E9352E549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7E52C78A-DA91-37F8-931C-73AA00FB98AE}"/>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8680FC34-7720-D3AE-8C72-B44FE005D6EA}"/>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2455C9D-9488-CB1A-5B19-C096B80EB4C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B64DA257-107C-A84F-DA7E-206FB34A845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BD8020A-448F-1718-D676-F116A56DC8C5}"/>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15F731EC-3C5F-0F5F-635B-60AA9D1B8DDE}"/>
              </a:ext>
            </a:extLst>
          </p:cNvPr>
          <p:cNvPicPr>
            <a:picLocks noChangeAspect="1"/>
          </p:cNvPicPr>
          <p:nvPr/>
        </p:nvPicPr>
        <p:blipFill>
          <a:blip r:embed="rId15">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B4CA6B79-A860-B817-EFA2-466992B3F257}"/>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B1874D96-D4C8-7D32-CAB0-C8556D5B0EA1}"/>
              </a:ext>
            </a:extLst>
          </p:cNvPr>
          <p:cNvSpPr txBox="1"/>
          <p:nvPr/>
        </p:nvSpPr>
        <p:spPr>
          <a:xfrm>
            <a:off x="1097810" y="2451615"/>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Theoretical</a:t>
            </a:r>
            <a:endParaRPr lang="en-US" dirty="0">
              <a:solidFill>
                <a:srgbClr val="262344"/>
              </a:solidFill>
              <a:cs typeface="B Yekan" panose="00000400000000000000" pitchFamily="2" charset="-78"/>
            </a:endParaRPr>
          </a:p>
        </p:txBody>
      </p:sp>
      <p:sp>
        <p:nvSpPr>
          <p:cNvPr id="19" name="TextBox 18">
            <a:extLst>
              <a:ext uri="{FF2B5EF4-FFF2-40B4-BE49-F238E27FC236}">
                <a16:creationId xmlns:a16="http://schemas.microsoft.com/office/drawing/2014/main" id="{807237F1-45FA-1494-B8E7-F3B6F66FFD2B}"/>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305A8660-4E9B-915B-93A7-158664410CA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780D13F7-55A9-6862-4F7E-EAA49E082406}"/>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316AF413-1738-1276-F8D0-3BCF2F9601FC}"/>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4" name="Straight Connector 23">
            <a:extLst>
              <a:ext uri="{FF2B5EF4-FFF2-40B4-BE49-F238E27FC236}">
                <a16:creationId xmlns:a16="http://schemas.microsoft.com/office/drawing/2014/main" id="{179B6E70-31B2-3161-69DC-28647ECC015D}"/>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95693D5-18AF-6DB9-B408-9FE59FB27860}"/>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3667B63-D1DB-8863-FFEA-15D26EEC7D35}"/>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2EC40B85-2049-1049-62ED-BA262F3950BA}"/>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3147BEDE-88B0-DD7A-9B48-C991B9979B78}"/>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C506DB7E-327F-7E7F-FCC9-1F0CD59A08D3}"/>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47C6920B-0C09-243F-0BB5-C86EC95FF993}"/>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1791840D-570E-8AC8-F5BC-9B338CBDACC9}"/>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87F78E09-5AC9-2169-A8FB-25D0B4CCFE6E}"/>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C1EE7A1E-C200-FA8A-E957-2B5926628D2A}"/>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D2B3165-02C8-42F8-AB88-2965262498FC}"/>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6" name="Picture 35">
            <a:extLst>
              <a:ext uri="{FF2B5EF4-FFF2-40B4-BE49-F238E27FC236}">
                <a16:creationId xmlns:a16="http://schemas.microsoft.com/office/drawing/2014/main" id="{ECA4F426-DB3D-107C-CEE2-12014D1947DC}"/>
              </a:ext>
            </a:extLst>
          </p:cNvPr>
          <p:cNvPicPr>
            <a:picLocks noChangeAspect="1"/>
          </p:cNvPicPr>
          <p:nvPr/>
        </p:nvPicPr>
        <p:blipFill>
          <a:blip r:embed="rId18">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C44B265C-82DF-7C5C-485E-EE070C7E895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62F43289-CB7C-821E-2F34-B7920A1AA42E}"/>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F8245BBB-D00D-112F-E695-4204D61FAD82}"/>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A55AC899-6772-A874-D6E8-DCA3D1F72B9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F515671-DAF1-7A03-BCEA-FCF45E671A97}"/>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A429E66B-7B4B-D70C-B9D9-EBACB79AEA3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74E00A2D-3EC9-9398-B8C1-23BB056926B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Google Shape;756;p24">
            <a:extLst>
              <a:ext uri="{FF2B5EF4-FFF2-40B4-BE49-F238E27FC236}">
                <a16:creationId xmlns:a16="http://schemas.microsoft.com/office/drawing/2014/main" id="{213642C6-89C6-7454-E786-219D193FCAA8}"/>
              </a:ext>
            </a:extLst>
          </p:cNvPr>
          <p:cNvSpPr/>
          <p:nvPr/>
        </p:nvSpPr>
        <p:spPr>
          <a:xfrm>
            <a:off x="3887767" y="2087150"/>
            <a:ext cx="1593020" cy="606174"/>
          </a:xfrm>
          <a:prstGeom prst="roundRect">
            <a:avLst>
              <a:gd name="adj" fmla="val 16667"/>
            </a:avLst>
          </a:prstGeom>
          <a:solidFill>
            <a:srgbClr val="262344"/>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rgbClr val="FFFFFF"/>
              </a:solidFill>
            </a:endParaRPr>
          </a:p>
        </p:txBody>
      </p:sp>
      <p:sp>
        <p:nvSpPr>
          <p:cNvPr id="44" name="Google Shape;769;p24">
            <a:extLst>
              <a:ext uri="{FF2B5EF4-FFF2-40B4-BE49-F238E27FC236}">
                <a16:creationId xmlns:a16="http://schemas.microsoft.com/office/drawing/2014/main" id="{26D032E3-04F5-9494-A121-8B7816CCB451}"/>
              </a:ext>
            </a:extLst>
          </p:cNvPr>
          <p:cNvSpPr/>
          <p:nvPr/>
        </p:nvSpPr>
        <p:spPr>
          <a:xfrm>
            <a:off x="6664942" y="2087150"/>
            <a:ext cx="1593020" cy="606174"/>
          </a:xfrm>
          <a:prstGeom prst="roundRect">
            <a:avLst>
              <a:gd name="adj" fmla="val 16667"/>
            </a:avLst>
          </a:prstGeom>
          <a:solidFill>
            <a:srgbClr val="F8A503"/>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45" name="Google Shape;790;p24">
            <a:extLst>
              <a:ext uri="{FF2B5EF4-FFF2-40B4-BE49-F238E27FC236}">
                <a16:creationId xmlns:a16="http://schemas.microsoft.com/office/drawing/2014/main" id="{8156B4A7-FE5A-1FC3-F12E-16EE5E1AB499}"/>
              </a:ext>
            </a:extLst>
          </p:cNvPr>
          <p:cNvSpPr/>
          <p:nvPr/>
        </p:nvSpPr>
        <p:spPr>
          <a:xfrm>
            <a:off x="9442116" y="2087150"/>
            <a:ext cx="1593020" cy="606174"/>
          </a:xfrm>
          <a:prstGeom prst="roundRect">
            <a:avLst>
              <a:gd name="adj" fmla="val 16667"/>
            </a:avLst>
          </a:prstGeom>
          <a:solidFill>
            <a:srgbClr val="262344"/>
          </a:solidFill>
          <a:ln w="19050" cap="flat" cmpd="sng">
            <a:noFill/>
            <a:prstDash val="solid"/>
            <a:round/>
            <a:headEnd type="none" w="sm" len="sm"/>
            <a:tailEnd type="none" w="sm" len="sm"/>
          </a:ln>
        </p:spPr>
        <p:txBody>
          <a:bodyPr spcFirstLastPara="1" wrap="square" lIns="121900" tIns="121900" rIns="121900" bIns="121900" anchor="ctr" anchorCtr="0">
            <a:noAutofit/>
          </a:bodyPr>
          <a:lstStyle/>
          <a:p>
            <a:pPr algn="ctr"/>
            <a:endParaRPr sz="2400" dirty="0"/>
          </a:p>
        </p:txBody>
      </p:sp>
      <p:sp>
        <p:nvSpPr>
          <p:cNvPr id="46" name="TextBox 45">
            <a:extLst>
              <a:ext uri="{FF2B5EF4-FFF2-40B4-BE49-F238E27FC236}">
                <a16:creationId xmlns:a16="http://schemas.microsoft.com/office/drawing/2014/main" id="{397E31B8-DD21-3A83-5F7B-EA65D21524D3}"/>
              </a:ext>
            </a:extLst>
          </p:cNvPr>
          <p:cNvSpPr txBox="1"/>
          <p:nvPr/>
        </p:nvSpPr>
        <p:spPr>
          <a:xfrm>
            <a:off x="9437190" y="2197677"/>
            <a:ext cx="1592587" cy="400110"/>
          </a:xfrm>
          <a:prstGeom prst="rect">
            <a:avLst/>
          </a:prstGeom>
          <a:noFill/>
        </p:spPr>
        <p:txBody>
          <a:bodyPr wrap="square" rtlCol="0">
            <a:spAutoFit/>
          </a:bodyPr>
          <a:lstStyle/>
          <a:p>
            <a:pPr algn="ctr" rtl="1"/>
            <a:r>
              <a:rPr lang="en-US" sz="2000" b="1" dirty="0">
                <a:solidFill>
                  <a:srgbClr val="F8A503"/>
                </a:solidFill>
                <a:latin typeface="Times New Roman" panose="02020603050405020304" pitchFamily="18" charset="0"/>
                <a:cs typeface="Times New Roman" panose="02020603050405020304" pitchFamily="18" charset="0"/>
              </a:rPr>
              <a:t>subject title</a:t>
            </a:r>
            <a:endParaRPr lang="en-US" sz="2000" dirty="0">
              <a:solidFill>
                <a:srgbClr val="F8A503"/>
              </a:solidFill>
              <a:latin typeface="Lalezar" panose="00000500000000000000" pitchFamily="50" charset="-78"/>
              <a:cs typeface="Lalezar" panose="00000500000000000000" pitchFamily="50" charset="-78"/>
            </a:endParaRPr>
          </a:p>
        </p:txBody>
      </p:sp>
      <p:sp>
        <p:nvSpPr>
          <p:cNvPr id="47" name="TextBox 46">
            <a:extLst>
              <a:ext uri="{FF2B5EF4-FFF2-40B4-BE49-F238E27FC236}">
                <a16:creationId xmlns:a16="http://schemas.microsoft.com/office/drawing/2014/main" id="{390AA583-FAE6-A99D-0CBC-2EFE1119EA25}"/>
              </a:ext>
            </a:extLst>
          </p:cNvPr>
          <p:cNvSpPr txBox="1"/>
          <p:nvPr/>
        </p:nvSpPr>
        <p:spPr>
          <a:xfrm>
            <a:off x="6657553" y="2197677"/>
            <a:ext cx="1592587" cy="400110"/>
          </a:xfrm>
          <a:prstGeom prst="rect">
            <a:avLst/>
          </a:prstGeom>
          <a:noFill/>
        </p:spPr>
        <p:txBody>
          <a:bodyPr wrap="square" rtlCol="0">
            <a:spAutoFit/>
          </a:bodyPr>
          <a:lstStyle/>
          <a:p>
            <a:pPr algn="ctr" rtl="1"/>
            <a:r>
              <a:rPr lang="en-US" sz="2000" b="1" dirty="0">
                <a:solidFill>
                  <a:srgbClr val="FFFFFF"/>
                </a:solidFill>
                <a:latin typeface="Times New Roman" panose="02020603050405020304" pitchFamily="18" charset="0"/>
                <a:cs typeface="Times New Roman" panose="02020603050405020304" pitchFamily="18" charset="0"/>
              </a:rPr>
              <a:t>subject title</a:t>
            </a:r>
            <a:endParaRPr lang="en-US" sz="2000" dirty="0">
              <a:solidFill>
                <a:srgbClr val="FFFFFF"/>
              </a:solidFill>
              <a:latin typeface="Lalezar" panose="00000500000000000000" pitchFamily="50" charset="-78"/>
              <a:cs typeface="Lalezar" panose="00000500000000000000" pitchFamily="50" charset="-78"/>
            </a:endParaRPr>
          </a:p>
        </p:txBody>
      </p:sp>
      <p:sp>
        <p:nvSpPr>
          <p:cNvPr id="48" name="TextBox 47">
            <a:extLst>
              <a:ext uri="{FF2B5EF4-FFF2-40B4-BE49-F238E27FC236}">
                <a16:creationId xmlns:a16="http://schemas.microsoft.com/office/drawing/2014/main" id="{866602DD-E05D-BB6E-AB57-EA641BBC9F78}"/>
              </a:ext>
            </a:extLst>
          </p:cNvPr>
          <p:cNvSpPr txBox="1"/>
          <p:nvPr/>
        </p:nvSpPr>
        <p:spPr>
          <a:xfrm>
            <a:off x="3877916" y="2197677"/>
            <a:ext cx="1592587" cy="400110"/>
          </a:xfrm>
          <a:prstGeom prst="rect">
            <a:avLst/>
          </a:prstGeom>
          <a:noFill/>
        </p:spPr>
        <p:txBody>
          <a:bodyPr wrap="square" rtlCol="0">
            <a:spAutoFit/>
          </a:bodyPr>
          <a:lstStyle/>
          <a:p>
            <a:pPr algn="ctr" rtl="1"/>
            <a:r>
              <a:rPr lang="en-US" sz="2000" b="1" dirty="0">
                <a:solidFill>
                  <a:srgbClr val="F8A503"/>
                </a:solidFill>
                <a:latin typeface="Times New Roman" panose="02020603050405020304" pitchFamily="18" charset="0"/>
                <a:cs typeface="Times New Roman" panose="02020603050405020304" pitchFamily="18" charset="0"/>
              </a:rPr>
              <a:t>subject title</a:t>
            </a:r>
            <a:endParaRPr lang="en-US" sz="2000" dirty="0">
              <a:solidFill>
                <a:srgbClr val="F8A503"/>
              </a:solidFill>
              <a:latin typeface="Lalezar" panose="00000500000000000000" pitchFamily="50" charset="-78"/>
              <a:cs typeface="Lalezar" panose="00000500000000000000" pitchFamily="50" charset="-78"/>
            </a:endParaRPr>
          </a:p>
        </p:txBody>
      </p:sp>
      <p:sp>
        <p:nvSpPr>
          <p:cNvPr id="49" name="TextBox 48">
            <a:extLst>
              <a:ext uri="{FF2B5EF4-FFF2-40B4-BE49-F238E27FC236}">
                <a16:creationId xmlns:a16="http://schemas.microsoft.com/office/drawing/2014/main" id="{C0A5311F-404B-11BC-B4E9-0F63AC7F8359}"/>
              </a:ext>
            </a:extLst>
          </p:cNvPr>
          <p:cNvSpPr txBox="1"/>
          <p:nvPr/>
        </p:nvSpPr>
        <p:spPr>
          <a:xfrm>
            <a:off x="2643468" y="1497815"/>
            <a:ext cx="9156055"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FEB254FB-4DF9-26B2-D2A2-86D296E49B28}"/>
              </a:ext>
            </a:extLst>
          </p:cNvPr>
          <p:cNvSpPr txBox="1"/>
          <p:nvPr/>
        </p:nvSpPr>
        <p:spPr>
          <a:xfrm>
            <a:off x="9026446"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1" name="TextBox 50">
            <a:extLst>
              <a:ext uri="{FF2B5EF4-FFF2-40B4-BE49-F238E27FC236}">
                <a16:creationId xmlns:a16="http://schemas.microsoft.com/office/drawing/2014/main" id="{1E8DD695-241B-FD20-2C0D-F40D9FF59FEB}"/>
              </a:ext>
            </a:extLst>
          </p:cNvPr>
          <p:cNvSpPr txBox="1"/>
          <p:nvPr/>
        </p:nvSpPr>
        <p:spPr>
          <a:xfrm>
            <a:off x="6237378"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2" name="TextBox 51">
            <a:extLst>
              <a:ext uri="{FF2B5EF4-FFF2-40B4-BE49-F238E27FC236}">
                <a16:creationId xmlns:a16="http://schemas.microsoft.com/office/drawing/2014/main" id="{F48A3BAC-0892-2F62-DA79-3E8B207C5D16}"/>
              </a:ext>
            </a:extLst>
          </p:cNvPr>
          <p:cNvSpPr txBox="1"/>
          <p:nvPr/>
        </p:nvSpPr>
        <p:spPr>
          <a:xfrm>
            <a:off x="3448311" y="2797680"/>
            <a:ext cx="2415401"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3" name="TextBox 52">
            <a:extLst>
              <a:ext uri="{FF2B5EF4-FFF2-40B4-BE49-F238E27FC236}">
                <a16:creationId xmlns:a16="http://schemas.microsoft.com/office/drawing/2014/main" id="{61A05526-51CC-AFD7-89DB-8128CBBDF49A}"/>
              </a:ext>
            </a:extLst>
          </p:cNvPr>
          <p:cNvSpPr txBox="1"/>
          <p:nvPr/>
        </p:nvSpPr>
        <p:spPr>
          <a:xfrm>
            <a:off x="2732739" y="4384429"/>
            <a:ext cx="8962497" cy="1923604"/>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solidFill>
                <a:srgbClr val="262344"/>
              </a:solidFill>
              <a:latin typeface="Vazir" panose="020B0603030804020204" pitchFamily="34" charset="-78"/>
              <a:cs typeface="B Yekan" panose="00000400000000000000" pitchFamily="2" charset="-78"/>
            </a:endParaRPr>
          </a:p>
        </p:txBody>
      </p:sp>
      <p:sp>
        <p:nvSpPr>
          <p:cNvPr id="54" name="TextBox 53">
            <a:extLst>
              <a:ext uri="{FF2B5EF4-FFF2-40B4-BE49-F238E27FC236}">
                <a16:creationId xmlns:a16="http://schemas.microsoft.com/office/drawing/2014/main" id="{DBF79D5A-42A2-DA70-A3F8-661EE3F06A50}"/>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13</a:t>
            </a:r>
          </a:p>
        </p:txBody>
      </p:sp>
    </p:spTree>
    <p:extLst>
      <p:ext uri="{BB962C8B-B14F-4D97-AF65-F5344CB8AC3E}">
        <p14:creationId xmlns:p14="http://schemas.microsoft.com/office/powerpoint/2010/main" val="334737142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vertical)">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1000"/>
                                        <p:tgtEl>
                                          <p:spTgt spid="46"/>
                                        </p:tgtEl>
                                      </p:cBhvr>
                                    </p:animEffect>
                                    <p:anim calcmode="lin" valueType="num">
                                      <p:cBhvr>
                                        <p:cTn id="18" dur="1000" fill="hold"/>
                                        <p:tgtEl>
                                          <p:spTgt spid="46"/>
                                        </p:tgtEl>
                                        <p:attrNameLst>
                                          <p:attrName>ppt_x</p:attrName>
                                        </p:attrNameLst>
                                      </p:cBhvr>
                                      <p:tavLst>
                                        <p:tav tm="0">
                                          <p:val>
                                            <p:strVal val="#ppt_x"/>
                                          </p:val>
                                        </p:tav>
                                        <p:tav tm="100000">
                                          <p:val>
                                            <p:strVal val="#ppt_x"/>
                                          </p:val>
                                        </p:tav>
                                      </p:tavLst>
                                    </p:anim>
                                    <p:anim calcmode="lin" valueType="num">
                                      <p:cBhvr>
                                        <p:cTn id="19" dur="1000" fill="hold"/>
                                        <p:tgtEl>
                                          <p:spTgt spid="4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1000"/>
                                        <p:tgtEl>
                                          <p:spTgt spid="50"/>
                                        </p:tgtEl>
                                      </p:cBhvr>
                                    </p:animEffect>
                                    <p:anim calcmode="lin" valueType="num">
                                      <p:cBhvr>
                                        <p:cTn id="23" dur="1000" fill="hold"/>
                                        <p:tgtEl>
                                          <p:spTgt spid="50"/>
                                        </p:tgtEl>
                                        <p:attrNameLst>
                                          <p:attrName>ppt_x</p:attrName>
                                        </p:attrNameLst>
                                      </p:cBhvr>
                                      <p:tavLst>
                                        <p:tav tm="0">
                                          <p:val>
                                            <p:strVal val="#ppt_x"/>
                                          </p:val>
                                        </p:tav>
                                        <p:tav tm="100000">
                                          <p:val>
                                            <p:strVal val="#ppt_x"/>
                                          </p:val>
                                        </p:tav>
                                      </p:tavLst>
                                    </p:anim>
                                    <p:anim calcmode="lin" valueType="num">
                                      <p:cBhvr>
                                        <p:cTn id="24"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1000"/>
                                        <p:tgtEl>
                                          <p:spTgt spid="44"/>
                                        </p:tgtEl>
                                      </p:cBhvr>
                                    </p:animEffect>
                                    <p:anim calcmode="lin" valueType="num">
                                      <p:cBhvr>
                                        <p:cTn id="30" dur="1000" fill="hold"/>
                                        <p:tgtEl>
                                          <p:spTgt spid="44"/>
                                        </p:tgtEl>
                                        <p:attrNameLst>
                                          <p:attrName>ppt_x</p:attrName>
                                        </p:attrNameLst>
                                      </p:cBhvr>
                                      <p:tavLst>
                                        <p:tav tm="0">
                                          <p:val>
                                            <p:strVal val="#ppt_x"/>
                                          </p:val>
                                        </p:tav>
                                        <p:tav tm="100000">
                                          <p:val>
                                            <p:strVal val="#ppt_x"/>
                                          </p:val>
                                        </p:tav>
                                      </p:tavLst>
                                    </p:anim>
                                    <p:anim calcmode="lin" valueType="num">
                                      <p:cBhvr>
                                        <p:cTn id="31" dur="1000" fill="hold"/>
                                        <p:tgtEl>
                                          <p:spTgt spid="4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anim calcmode="lin" valueType="num">
                                      <p:cBhvr>
                                        <p:cTn id="35" dur="1000" fill="hold"/>
                                        <p:tgtEl>
                                          <p:spTgt spid="47"/>
                                        </p:tgtEl>
                                        <p:attrNameLst>
                                          <p:attrName>ppt_x</p:attrName>
                                        </p:attrNameLst>
                                      </p:cBhvr>
                                      <p:tavLst>
                                        <p:tav tm="0">
                                          <p:val>
                                            <p:strVal val="#ppt_x"/>
                                          </p:val>
                                        </p:tav>
                                        <p:tav tm="100000">
                                          <p:val>
                                            <p:strVal val="#ppt_x"/>
                                          </p:val>
                                        </p:tav>
                                      </p:tavLst>
                                    </p:anim>
                                    <p:anim calcmode="lin" valueType="num">
                                      <p:cBhvr>
                                        <p:cTn id="36" dur="1000" fill="hold"/>
                                        <p:tgtEl>
                                          <p:spTgt spid="4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1000"/>
                                        <p:tgtEl>
                                          <p:spTgt spid="51"/>
                                        </p:tgtEl>
                                      </p:cBhvr>
                                    </p:animEffect>
                                    <p:anim calcmode="lin" valueType="num">
                                      <p:cBhvr>
                                        <p:cTn id="40" dur="1000" fill="hold"/>
                                        <p:tgtEl>
                                          <p:spTgt spid="51"/>
                                        </p:tgtEl>
                                        <p:attrNameLst>
                                          <p:attrName>ppt_x</p:attrName>
                                        </p:attrNameLst>
                                      </p:cBhvr>
                                      <p:tavLst>
                                        <p:tav tm="0">
                                          <p:val>
                                            <p:strVal val="#ppt_x"/>
                                          </p:val>
                                        </p:tav>
                                        <p:tav tm="100000">
                                          <p:val>
                                            <p:strVal val="#ppt_x"/>
                                          </p:val>
                                        </p:tav>
                                      </p:tavLst>
                                    </p:anim>
                                    <p:anim calcmode="lin" valueType="num">
                                      <p:cBhvr>
                                        <p:cTn id="41"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1000"/>
                                        <p:tgtEl>
                                          <p:spTgt spid="48"/>
                                        </p:tgtEl>
                                      </p:cBhvr>
                                    </p:animEffect>
                                    <p:anim calcmode="lin" valueType="num">
                                      <p:cBhvr>
                                        <p:cTn id="47" dur="1000" fill="hold"/>
                                        <p:tgtEl>
                                          <p:spTgt spid="48"/>
                                        </p:tgtEl>
                                        <p:attrNameLst>
                                          <p:attrName>ppt_x</p:attrName>
                                        </p:attrNameLst>
                                      </p:cBhvr>
                                      <p:tavLst>
                                        <p:tav tm="0">
                                          <p:val>
                                            <p:strVal val="#ppt_x"/>
                                          </p:val>
                                        </p:tav>
                                        <p:tav tm="100000">
                                          <p:val>
                                            <p:strVal val="#ppt_x"/>
                                          </p:val>
                                        </p:tav>
                                      </p:tavLst>
                                    </p:anim>
                                    <p:anim calcmode="lin" valueType="num">
                                      <p:cBhvr>
                                        <p:cTn id="48" dur="1000" fill="hold"/>
                                        <p:tgtEl>
                                          <p:spTgt spid="4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1000"/>
                                        <p:tgtEl>
                                          <p:spTgt spid="43"/>
                                        </p:tgtEl>
                                      </p:cBhvr>
                                    </p:animEffect>
                                    <p:anim calcmode="lin" valueType="num">
                                      <p:cBhvr>
                                        <p:cTn id="52" dur="1000" fill="hold"/>
                                        <p:tgtEl>
                                          <p:spTgt spid="43"/>
                                        </p:tgtEl>
                                        <p:attrNameLst>
                                          <p:attrName>ppt_x</p:attrName>
                                        </p:attrNameLst>
                                      </p:cBhvr>
                                      <p:tavLst>
                                        <p:tav tm="0">
                                          <p:val>
                                            <p:strVal val="#ppt_x"/>
                                          </p:val>
                                        </p:tav>
                                        <p:tav tm="100000">
                                          <p:val>
                                            <p:strVal val="#ppt_x"/>
                                          </p:val>
                                        </p:tav>
                                      </p:tavLst>
                                    </p:anim>
                                    <p:anim calcmode="lin" valueType="num">
                                      <p:cBhvr>
                                        <p:cTn id="53" dur="1000" fill="hold"/>
                                        <p:tgtEl>
                                          <p:spTgt spid="4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1000"/>
                                        <p:tgtEl>
                                          <p:spTgt spid="52"/>
                                        </p:tgtEl>
                                      </p:cBhvr>
                                    </p:animEffect>
                                    <p:anim calcmode="lin" valueType="num">
                                      <p:cBhvr>
                                        <p:cTn id="57" dur="1000" fill="hold"/>
                                        <p:tgtEl>
                                          <p:spTgt spid="52"/>
                                        </p:tgtEl>
                                        <p:attrNameLst>
                                          <p:attrName>ppt_x</p:attrName>
                                        </p:attrNameLst>
                                      </p:cBhvr>
                                      <p:tavLst>
                                        <p:tav tm="0">
                                          <p:val>
                                            <p:strVal val="#ppt_x"/>
                                          </p:val>
                                        </p:tav>
                                        <p:tav tm="100000">
                                          <p:val>
                                            <p:strVal val="#ppt_x"/>
                                          </p:val>
                                        </p:tav>
                                      </p:tavLst>
                                    </p:anim>
                                    <p:anim calcmode="lin" valueType="num">
                                      <p:cBhvr>
                                        <p:cTn id="5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down)">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p:bldP spid="47" grpId="0"/>
      <p:bldP spid="48" grpId="0"/>
      <p:bldP spid="49"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14DB2-0031-6ADF-5EB4-56B8B7179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AB60229A-54B6-FCEC-041C-D9B0C0E2A537}"/>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630AC38-3829-AF66-BFFD-8DE2B713ADC3}"/>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748889E-A1F6-5477-1750-EDA47B6F2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9301A72D-8152-470C-4E0F-B3F4B626F0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E9778F33-5D06-4A13-23B7-8AC6EE3C9B2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9" name="Picture 8">
            <a:extLst>
              <a:ext uri="{FF2B5EF4-FFF2-40B4-BE49-F238E27FC236}">
                <a16:creationId xmlns:a16="http://schemas.microsoft.com/office/drawing/2014/main" id="{44C3CB32-9BEC-0D51-A13C-D038770CF2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3B6201-FA94-B3C5-9915-62E9352E549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7E52C78A-DA91-37F8-931C-73AA00FB98AE}"/>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8680FC34-7720-D3AE-8C72-B44FE005D6EA}"/>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2455C9D-9488-CB1A-5B19-C096B80EB4C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B64DA257-107C-A84F-DA7E-206FB34A845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BD8020A-448F-1718-D676-F116A56DC8C5}"/>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15F731EC-3C5F-0F5F-635B-60AA9D1B8DDE}"/>
              </a:ext>
            </a:extLst>
          </p:cNvPr>
          <p:cNvPicPr>
            <a:picLocks noChangeAspect="1"/>
          </p:cNvPicPr>
          <p:nvPr/>
        </p:nvPicPr>
        <p:blipFill>
          <a:blip r:embed="rId15">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B4CA6B79-A860-B817-EFA2-466992B3F257}"/>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B1874D96-D4C8-7D32-CAB0-C8556D5B0EA1}"/>
              </a:ext>
            </a:extLst>
          </p:cNvPr>
          <p:cNvSpPr txBox="1"/>
          <p:nvPr/>
        </p:nvSpPr>
        <p:spPr>
          <a:xfrm>
            <a:off x="1097810" y="2451615"/>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Theoretical</a:t>
            </a:r>
            <a:endParaRPr lang="en-US" dirty="0">
              <a:solidFill>
                <a:srgbClr val="262344"/>
              </a:solidFill>
              <a:cs typeface="B Yekan" panose="00000400000000000000" pitchFamily="2" charset="-78"/>
            </a:endParaRPr>
          </a:p>
        </p:txBody>
      </p:sp>
      <p:sp>
        <p:nvSpPr>
          <p:cNvPr id="19" name="TextBox 18">
            <a:extLst>
              <a:ext uri="{FF2B5EF4-FFF2-40B4-BE49-F238E27FC236}">
                <a16:creationId xmlns:a16="http://schemas.microsoft.com/office/drawing/2014/main" id="{807237F1-45FA-1494-B8E7-F3B6F66FFD2B}"/>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305A8660-4E9B-915B-93A7-158664410CA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780D13F7-55A9-6862-4F7E-EAA49E082406}"/>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316AF413-1738-1276-F8D0-3BCF2F9601FC}"/>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4" name="Straight Connector 23">
            <a:extLst>
              <a:ext uri="{FF2B5EF4-FFF2-40B4-BE49-F238E27FC236}">
                <a16:creationId xmlns:a16="http://schemas.microsoft.com/office/drawing/2014/main" id="{179B6E70-31B2-3161-69DC-28647ECC015D}"/>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95693D5-18AF-6DB9-B408-9FE59FB27860}"/>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3667B63-D1DB-8863-FFEA-15D26EEC7D35}"/>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2EC40B85-2049-1049-62ED-BA262F3950BA}"/>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3147BEDE-88B0-DD7A-9B48-C991B9979B78}"/>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C506DB7E-327F-7E7F-FCC9-1F0CD59A08D3}"/>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47C6920B-0C09-243F-0BB5-C86EC95FF993}"/>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1791840D-570E-8AC8-F5BC-9B338CBDACC9}"/>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87F78E09-5AC9-2169-A8FB-25D0B4CCFE6E}"/>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C1EE7A1E-C200-FA8A-E957-2B5926628D2A}"/>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D2B3165-02C8-42F8-AB88-2965262498FC}"/>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6" name="Picture 35">
            <a:extLst>
              <a:ext uri="{FF2B5EF4-FFF2-40B4-BE49-F238E27FC236}">
                <a16:creationId xmlns:a16="http://schemas.microsoft.com/office/drawing/2014/main" id="{ECA4F426-DB3D-107C-CEE2-12014D1947DC}"/>
              </a:ext>
            </a:extLst>
          </p:cNvPr>
          <p:cNvPicPr>
            <a:picLocks noChangeAspect="1"/>
          </p:cNvPicPr>
          <p:nvPr/>
        </p:nvPicPr>
        <p:blipFill>
          <a:blip r:embed="rId18">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sp>
        <p:nvSpPr>
          <p:cNvPr id="38" name="TextBox 37">
            <a:extLst>
              <a:ext uri="{FF2B5EF4-FFF2-40B4-BE49-F238E27FC236}">
                <a16:creationId xmlns:a16="http://schemas.microsoft.com/office/drawing/2014/main" id="{F40E71FF-5898-AD1B-4A70-4B66A686160C}"/>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69B1080-2EF8-282D-D08C-19AC0A9CB119}"/>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8" name="TextBox 7">
            <a:extLst>
              <a:ext uri="{FF2B5EF4-FFF2-40B4-BE49-F238E27FC236}">
                <a16:creationId xmlns:a16="http://schemas.microsoft.com/office/drawing/2014/main" id="{D92F40E5-8F5D-032E-FB52-DE548AD490A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787EEBD1-8B01-6C58-6705-67C9FD96E387}"/>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5" name="TextBox 34">
            <a:extLst>
              <a:ext uri="{FF2B5EF4-FFF2-40B4-BE49-F238E27FC236}">
                <a16:creationId xmlns:a16="http://schemas.microsoft.com/office/drawing/2014/main" id="{A86F2494-0926-C4FA-179A-623A7605118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7" name="TextBox 36">
            <a:extLst>
              <a:ext uri="{FF2B5EF4-FFF2-40B4-BE49-F238E27FC236}">
                <a16:creationId xmlns:a16="http://schemas.microsoft.com/office/drawing/2014/main" id="{5FFD7B8D-698D-FBE6-232F-AA16D65A99F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44FCE9B-02D9-AB60-4FA3-B528936D0060}"/>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1D44D352-3914-CC36-0DC6-94DF8C512CD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4FAEE1A9-57CE-D80E-E2BC-4B4867A345C9}"/>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C4213686-2F02-8993-4004-B1D8703CDA1F}"/>
              </a:ext>
            </a:extLst>
          </p:cNvPr>
          <p:cNvSpPr/>
          <p:nvPr/>
        </p:nvSpPr>
        <p:spPr>
          <a:xfrm>
            <a:off x="4432607" y="4143593"/>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597528AD-03F6-31FE-0B54-3BC7D02B3346}"/>
              </a:ext>
            </a:extLst>
          </p:cNvPr>
          <p:cNvSpPr/>
          <p:nvPr/>
        </p:nvSpPr>
        <p:spPr>
          <a:xfrm>
            <a:off x="4392446" y="2020978"/>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oogle Shape;336;p21">
            <a:extLst>
              <a:ext uri="{FF2B5EF4-FFF2-40B4-BE49-F238E27FC236}">
                <a16:creationId xmlns:a16="http://schemas.microsoft.com/office/drawing/2014/main" id="{AE8327BF-5D1E-1E64-678D-71A5781759A1}"/>
              </a:ext>
            </a:extLst>
          </p:cNvPr>
          <p:cNvGrpSpPr/>
          <p:nvPr/>
        </p:nvGrpSpPr>
        <p:grpSpPr>
          <a:xfrm>
            <a:off x="4325481" y="4061713"/>
            <a:ext cx="564145" cy="556045"/>
            <a:chOff x="3049341" y="2562990"/>
            <a:chExt cx="445903" cy="439501"/>
          </a:xfrm>
          <a:solidFill>
            <a:srgbClr val="262344"/>
          </a:solidFill>
        </p:grpSpPr>
        <p:sp>
          <p:nvSpPr>
            <p:cNvPr id="46" name="Google Shape;337;p21">
              <a:extLst>
                <a:ext uri="{FF2B5EF4-FFF2-40B4-BE49-F238E27FC236}">
                  <a16:creationId xmlns:a16="http://schemas.microsoft.com/office/drawing/2014/main" id="{EE1F03CF-668D-1D70-8B06-3C71B5C5CA1C}"/>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47" name="Google Shape;338;p21">
              <a:extLst>
                <a:ext uri="{FF2B5EF4-FFF2-40B4-BE49-F238E27FC236}">
                  <a16:creationId xmlns:a16="http://schemas.microsoft.com/office/drawing/2014/main" id="{B3CBBFF6-7830-A19A-7BDD-7B09539264BB}"/>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48" name="Google Shape;339;p21">
              <a:extLst>
                <a:ext uri="{FF2B5EF4-FFF2-40B4-BE49-F238E27FC236}">
                  <a16:creationId xmlns:a16="http://schemas.microsoft.com/office/drawing/2014/main" id="{2ED71D64-B8A3-3BF5-8F1B-4877F01FF5EB}"/>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49" name="Google Shape;347;p21">
            <a:extLst>
              <a:ext uri="{FF2B5EF4-FFF2-40B4-BE49-F238E27FC236}">
                <a16:creationId xmlns:a16="http://schemas.microsoft.com/office/drawing/2014/main" id="{20FAE475-8F9A-B370-D221-5E519773339F}"/>
              </a:ext>
            </a:extLst>
          </p:cNvPr>
          <p:cNvGrpSpPr/>
          <p:nvPr/>
        </p:nvGrpSpPr>
        <p:grpSpPr>
          <a:xfrm>
            <a:off x="4312308" y="1914874"/>
            <a:ext cx="564145" cy="562855"/>
            <a:chOff x="1727893" y="2535682"/>
            <a:chExt cx="445903" cy="444883"/>
          </a:xfrm>
          <a:solidFill>
            <a:srgbClr val="262344"/>
          </a:solidFill>
        </p:grpSpPr>
        <p:sp>
          <p:nvSpPr>
            <p:cNvPr id="50" name="Google Shape;348;p21">
              <a:extLst>
                <a:ext uri="{FF2B5EF4-FFF2-40B4-BE49-F238E27FC236}">
                  <a16:creationId xmlns:a16="http://schemas.microsoft.com/office/drawing/2014/main" id="{6F188E34-59DA-81E7-B9E9-677147E36462}"/>
                </a:ext>
              </a:extLst>
            </p:cNvPr>
            <p:cNvSpPr/>
            <p:nvPr/>
          </p:nvSpPr>
          <p:spPr>
            <a:xfrm>
              <a:off x="1727893" y="2685422"/>
              <a:ext cx="445903" cy="295143"/>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51" name="Google Shape;349;p21">
              <a:extLst>
                <a:ext uri="{FF2B5EF4-FFF2-40B4-BE49-F238E27FC236}">
                  <a16:creationId xmlns:a16="http://schemas.microsoft.com/office/drawing/2014/main" id="{428FCBC8-79CC-9C84-C623-6D0DD81B3E93}"/>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52" name="TextBox 51">
            <a:extLst>
              <a:ext uri="{FF2B5EF4-FFF2-40B4-BE49-F238E27FC236}">
                <a16:creationId xmlns:a16="http://schemas.microsoft.com/office/drawing/2014/main" id="{18A53B7C-4E6A-FEDD-7014-8E137531ADA3}"/>
              </a:ext>
            </a:extLst>
          </p:cNvPr>
          <p:cNvSpPr txBox="1"/>
          <p:nvPr/>
        </p:nvSpPr>
        <p:spPr>
          <a:xfrm>
            <a:off x="3465710" y="4602752"/>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53" name="TextBox 52">
            <a:extLst>
              <a:ext uri="{FF2B5EF4-FFF2-40B4-BE49-F238E27FC236}">
                <a16:creationId xmlns:a16="http://schemas.microsoft.com/office/drawing/2014/main" id="{62FB16D8-278E-D40B-5442-5AE8B1ADF4A9}"/>
              </a:ext>
            </a:extLst>
          </p:cNvPr>
          <p:cNvSpPr txBox="1"/>
          <p:nvPr/>
        </p:nvSpPr>
        <p:spPr>
          <a:xfrm>
            <a:off x="3465710" y="2481112"/>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54" name="Oval 53">
            <a:extLst>
              <a:ext uri="{FF2B5EF4-FFF2-40B4-BE49-F238E27FC236}">
                <a16:creationId xmlns:a16="http://schemas.microsoft.com/office/drawing/2014/main" id="{EB65B322-FD22-DF61-8F7B-58B47692945A}"/>
              </a:ext>
            </a:extLst>
          </p:cNvPr>
          <p:cNvSpPr/>
          <p:nvPr/>
        </p:nvSpPr>
        <p:spPr>
          <a:xfrm>
            <a:off x="7212792" y="4143593"/>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427C50D4-E602-678A-1E4F-ABF9AE2ECDFD}"/>
              </a:ext>
            </a:extLst>
          </p:cNvPr>
          <p:cNvSpPr/>
          <p:nvPr/>
        </p:nvSpPr>
        <p:spPr>
          <a:xfrm>
            <a:off x="7172631" y="2020978"/>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Google Shape;306;p21">
            <a:extLst>
              <a:ext uri="{FF2B5EF4-FFF2-40B4-BE49-F238E27FC236}">
                <a16:creationId xmlns:a16="http://schemas.microsoft.com/office/drawing/2014/main" id="{8CDB56AB-04BA-71BD-C072-042EC6524E43}"/>
              </a:ext>
            </a:extLst>
          </p:cNvPr>
          <p:cNvSpPr/>
          <p:nvPr/>
        </p:nvSpPr>
        <p:spPr>
          <a:xfrm>
            <a:off x="7108927" y="4194420"/>
            <a:ext cx="586760" cy="402868"/>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262344"/>
          </a:solidFill>
          <a:ln>
            <a:noFill/>
          </a:ln>
        </p:spPr>
        <p:txBody>
          <a:bodyPr spcFirstLastPara="1" wrap="square" lIns="121900" tIns="121900" rIns="121900" bIns="121900" anchor="ctr" anchorCtr="0">
            <a:noAutofit/>
          </a:bodyPr>
          <a:lstStyle/>
          <a:p>
            <a:endParaRPr sz="2400"/>
          </a:p>
        </p:txBody>
      </p:sp>
      <p:grpSp>
        <p:nvGrpSpPr>
          <p:cNvPr id="57" name="Google Shape;315;p21">
            <a:extLst>
              <a:ext uri="{FF2B5EF4-FFF2-40B4-BE49-F238E27FC236}">
                <a16:creationId xmlns:a16="http://schemas.microsoft.com/office/drawing/2014/main" id="{EA3034C6-23F0-9EB0-071D-C478A3A20401}"/>
              </a:ext>
            </a:extLst>
          </p:cNvPr>
          <p:cNvGrpSpPr/>
          <p:nvPr/>
        </p:nvGrpSpPr>
        <p:grpSpPr>
          <a:xfrm>
            <a:off x="7066883" y="1914869"/>
            <a:ext cx="609373" cy="608119"/>
            <a:chOff x="4338436" y="2512397"/>
            <a:chExt cx="481652" cy="480661"/>
          </a:xfrm>
          <a:solidFill>
            <a:srgbClr val="262344"/>
          </a:solidFill>
        </p:grpSpPr>
        <p:sp>
          <p:nvSpPr>
            <p:cNvPr id="58" name="Google Shape;316;p21">
              <a:extLst>
                <a:ext uri="{FF2B5EF4-FFF2-40B4-BE49-F238E27FC236}">
                  <a16:creationId xmlns:a16="http://schemas.microsoft.com/office/drawing/2014/main" id="{042D6D0D-13B1-B0DC-FCEA-3AE0C5A223E4}"/>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59" name="Google Shape;317;p21">
              <a:extLst>
                <a:ext uri="{FF2B5EF4-FFF2-40B4-BE49-F238E27FC236}">
                  <a16:creationId xmlns:a16="http://schemas.microsoft.com/office/drawing/2014/main" id="{9C57E6B8-F916-4654-2FBB-B1C037DDFEF4}"/>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60" name="Google Shape;318;p21">
              <a:extLst>
                <a:ext uri="{FF2B5EF4-FFF2-40B4-BE49-F238E27FC236}">
                  <a16:creationId xmlns:a16="http://schemas.microsoft.com/office/drawing/2014/main" id="{2E6467FD-F4C6-BB62-41B2-8236A2704124}"/>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61" name="Google Shape;319;p21">
              <a:extLst>
                <a:ext uri="{FF2B5EF4-FFF2-40B4-BE49-F238E27FC236}">
                  <a16:creationId xmlns:a16="http://schemas.microsoft.com/office/drawing/2014/main" id="{B62F440E-85AC-F8A6-0AF5-0C47A55A9E0A}"/>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2" name="Google Shape;320;p21">
              <a:extLst>
                <a:ext uri="{FF2B5EF4-FFF2-40B4-BE49-F238E27FC236}">
                  <a16:creationId xmlns:a16="http://schemas.microsoft.com/office/drawing/2014/main" id="{9230BC13-E11A-A0A3-F7FA-C156C7888A57}"/>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321;p21">
              <a:extLst>
                <a:ext uri="{FF2B5EF4-FFF2-40B4-BE49-F238E27FC236}">
                  <a16:creationId xmlns:a16="http://schemas.microsoft.com/office/drawing/2014/main" id="{253760BC-B9D3-F121-AF0D-F8F046E9F932}"/>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322;p21">
              <a:extLst>
                <a:ext uri="{FF2B5EF4-FFF2-40B4-BE49-F238E27FC236}">
                  <a16:creationId xmlns:a16="http://schemas.microsoft.com/office/drawing/2014/main" id="{0CC6D0BF-0BDF-C473-90C4-AB20FB36C5F8}"/>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323;p21">
              <a:extLst>
                <a:ext uri="{FF2B5EF4-FFF2-40B4-BE49-F238E27FC236}">
                  <a16:creationId xmlns:a16="http://schemas.microsoft.com/office/drawing/2014/main" id="{633A740C-7E71-D779-24AC-7CF323AF60F0}"/>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324;p21">
              <a:extLst>
                <a:ext uri="{FF2B5EF4-FFF2-40B4-BE49-F238E27FC236}">
                  <a16:creationId xmlns:a16="http://schemas.microsoft.com/office/drawing/2014/main" id="{CC823605-B0F7-7FBB-C3E6-085DB3FAEAC8}"/>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325;p21">
              <a:extLst>
                <a:ext uri="{FF2B5EF4-FFF2-40B4-BE49-F238E27FC236}">
                  <a16:creationId xmlns:a16="http://schemas.microsoft.com/office/drawing/2014/main" id="{F821EC8D-43C7-CBDC-15B5-928E6F0DE42F}"/>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326;p21">
              <a:extLst>
                <a:ext uri="{FF2B5EF4-FFF2-40B4-BE49-F238E27FC236}">
                  <a16:creationId xmlns:a16="http://schemas.microsoft.com/office/drawing/2014/main" id="{13235B17-5726-C4F8-48AA-E31ECB3C47E8}"/>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69" name="Google Shape;327;p21">
              <a:extLst>
                <a:ext uri="{FF2B5EF4-FFF2-40B4-BE49-F238E27FC236}">
                  <a16:creationId xmlns:a16="http://schemas.microsoft.com/office/drawing/2014/main" id="{99412464-986E-0472-78BF-7A71F84CE327}"/>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70" name="Google Shape;328;p21">
              <a:extLst>
                <a:ext uri="{FF2B5EF4-FFF2-40B4-BE49-F238E27FC236}">
                  <a16:creationId xmlns:a16="http://schemas.microsoft.com/office/drawing/2014/main" id="{8874EA85-4DB8-C3D5-DD09-F4B7AC94F724}"/>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71" name="TextBox 70">
            <a:extLst>
              <a:ext uri="{FF2B5EF4-FFF2-40B4-BE49-F238E27FC236}">
                <a16:creationId xmlns:a16="http://schemas.microsoft.com/office/drawing/2014/main" id="{9F36E166-B6F2-BB33-B67A-F6A9FCCA1D18}"/>
              </a:ext>
            </a:extLst>
          </p:cNvPr>
          <p:cNvSpPr txBox="1"/>
          <p:nvPr/>
        </p:nvSpPr>
        <p:spPr>
          <a:xfrm>
            <a:off x="6220342" y="2483944"/>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72" name="TextBox 71">
            <a:extLst>
              <a:ext uri="{FF2B5EF4-FFF2-40B4-BE49-F238E27FC236}">
                <a16:creationId xmlns:a16="http://schemas.microsoft.com/office/drawing/2014/main" id="{4E0F5604-0D23-DE7B-5576-F962A2EBAEBD}"/>
              </a:ext>
            </a:extLst>
          </p:cNvPr>
          <p:cNvSpPr txBox="1"/>
          <p:nvPr/>
        </p:nvSpPr>
        <p:spPr>
          <a:xfrm>
            <a:off x="6269888" y="4677611"/>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73" name="Oval 72">
            <a:extLst>
              <a:ext uri="{FF2B5EF4-FFF2-40B4-BE49-F238E27FC236}">
                <a16:creationId xmlns:a16="http://schemas.microsoft.com/office/drawing/2014/main" id="{6E62B0CB-785D-5CCB-A004-D2B24C4CDACA}"/>
              </a:ext>
            </a:extLst>
          </p:cNvPr>
          <p:cNvSpPr/>
          <p:nvPr/>
        </p:nvSpPr>
        <p:spPr>
          <a:xfrm>
            <a:off x="9974113" y="4140797"/>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B051BF7B-0CCF-9DC9-40B1-0CB394502ED2}"/>
              </a:ext>
            </a:extLst>
          </p:cNvPr>
          <p:cNvSpPr/>
          <p:nvPr/>
        </p:nvSpPr>
        <p:spPr>
          <a:xfrm>
            <a:off x="9933952" y="2018182"/>
            <a:ext cx="397879" cy="397879"/>
          </a:xfrm>
          <a:prstGeom prst="ellipse">
            <a:avLst/>
          </a:prstGeom>
          <a:solidFill>
            <a:srgbClr val="C2D9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oogle Shape;290;p21">
            <a:extLst>
              <a:ext uri="{FF2B5EF4-FFF2-40B4-BE49-F238E27FC236}">
                <a16:creationId xmlns:a16="http://schemas.microsoft.com/office/drawing/2014/main" id="{EDE99155-0290-4130-3E64-B4B4A01394AE}"/>
              </a:ext>
            </a:extLst>
          </p:cNvPr>
          <p:cNvGrpSpPr/>
          <p:nvPr/>
        </p:nvGrpSpPr>
        <p:grpSpPr>
          <a:xfrm>
            <a:off x="9855350" y="1846445"/>
            <a:ext cx="547910" cy="591029"/>
            <a:chOff x="6955123" y="2543100"/>
            <a:chExt cx="433075" cy="467152"/>
          </a:xfrm>
          <a:solidFill>
            <a:srgbClr val="262344"/>
          </a:solidFill>
        </p:grpSpPr>
        <p:sp>
          <p:nvSpPr>
            <p:cNvPr id="76" name="Google Shape;291;p21">
              <a:extLst>
                <a:ext uri="{FF2B5EF4-FFF2-40B4-BE49-F238E27FC236}">
                  <a16:creationId xmlns:a16="http://schemas.microsoft.com/office/drawing/2014/main" id="{EA8B34CC-2FF8-67B7-2C70-A37E78BCE6D8}"/>
                </a:ext>
              </a:extLst>
            </p:cNvPr>
            <p:cNvSpPr/>
            <p:nvPr/>
          </p:nvSpPr>
          <p:spPr>
            <a:xfrm>
              <a:off x="7024613" y="2612562"/>
              <a:ext cx="293107"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77" name="Google Shape;292;p21">
              <a:extLst>
                <a:ext uri="{FF2B5EF4-FFF2-40B4-BE49-F238E27FC236}">
                  <a16:creationId xmlns:a16="http://schemas.microsoft.com/office/drawing/2014/main" id="{33D4FB3A-3AC1-AA9F-AE51-EE2C9E4A8E5A}"/>
                </a:ext>
              </a:extLst>
            </p:cNvPr>
            <p:cNvSpPr/>
            <p:nvPr/>
          </p:nvSpPr>
          <p:spPr>
            <a:xfrm>
              <a:off x="7162542" y="2543100"/>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78" name="Google Shape;293;p21">
              <a:extLst>
                <a:ext uri="{FF2B5EF4-FFF2-40B4-BE49-F238E27FC236}">
                  <a16:creationId xmlns:a16="http://schemas.microsoft.com/office/drawing/2014/main" id="{525F28C1-CB15-FF2A-7D0F-CA60A3E807F3}"/>
                </a:ext>
              </a:extLst>
            </p:cNvPr>
            <p:cNvSpPr/>
            <p:nvPr/>
          </p:nvSpPr>
          <p:spPr>
            <a:xfrm>
              <a:off x="7336245"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79" name="Google Shape;294;p21">
              <a:extLst>
                <a:ext uri="{FF2B5EF4-FFF2-40B4-BE49-F238E27FC236}">
                  <a16:creationId xmlns:a16="http://schemas.microsoft.com/office/drawing/2014/main" id="{B1F9285A-DD7B-5612-303C-6F97DE5E10DE}"/>
                </a:ext>
              </a:extLst>
            </p:cNvPr>
            <p:cNvSpPr/>
            <p:nvPr/>
          </p:nvSpPr>
          <p:spPr>
            <a:xfrm>
              <a:off x="6955123"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80" name="Google Shape;295;p21">
              <a:extLst>
                <a:ext uri="{FF2B5EF4-FFF2-40B4-BE49-F238E27FC236}">
                  <a16:creationId xmlns:a16="http://schemas.microsoft.com/office/drawing/2014/main" id="{73690077-56DB-593D-DEED-06BAE79957A4}"/>
                </a:ext>
              </a:extLst>
            </p:cNvPr>
            <p:cNvSpPr/>
            <p:nvPr/>
          </p:nvSpPr>
          <p:spPr>
            <a:xfrm>
              <a:off x="7284630" y="2603978"/>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296;p21">
              <a:extLst>
                <a:ext uri="{FF2B5EF4-FFF2-40B4-BE49-F238E27FC236}">
                  <a16:creationId xmlns:a16="http://schemas.microsoft.com/office/drawing/2014/main" id="{8A8D379E-9955-E8AB-D814-5676F9B85266}"/>
                </a:ext>
              </a:extLst>
            </p:cNvPr>
            <p:cNvSpPr/>
            <p:nvPr/>
          </p:nvSpPr>
          <p:spPr>
            <a:xfrm>
              <a:off x="7015143" y="2873462"/>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297;p21">
              <a:extLst>
                <a:ext uri="{FF2B5EF4-FFF2-40B4-BE49-F238E27FC236}">
                  <a16:creationId xmlns:a16="http://schemas.microsoft.com/office/drawing/2014/main" id="{F15EC9E5-E8EC-A89C-A015-289FBDC99C0A}"/>
                </a:ext>
              </a:extLst>
            </p:cNvPr>
            <p:cNvSpPr/>
            <p:nvPr/>
          </p:nvSpPr>
          <p:spPr>
            <a:xfrm>
              <a:off x="7284621" y="2873463"/>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83" name="Google Shape;298;p21">
              <a:extLst>
                <a:ext uri="{FF2B5EF4-FFF2-40B4-BE49-F238E27FC236}">
                  <a16:creationId xmlns:a16="http://schemas.microsoft.com/office/drawing/2014/main" id="{A94B52FB-2B7F-7BE9-6151-8EBBAD076F2A}"/>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84" name="Graphic 2">
            <a:extLst>
              <a:ext uri="{FF2B5EF4-FFF2-40B4-BE49-F238E27FC236}">
                <a16:creationId xmlns:a16="http://schemas.microsoft.com/office/drawing/2014/main" id="{6122907E-F1B3-267A-DF75-69DEBF2DD803}"/>
              </a:ext>
            </a:extLst>
          </p:cNvPr>
          <p:cNvGrpSpPr/>
          <p:nvPr/>
        </p:nvGrpSpPr>
        <p:grpSpPr>
          <a:xfrm>
            <a:off x="9947532" y="4042299"/>
            <a:ext cx="417194" cy="417194"/>
            <a:chOff x="5953481" y="3254665"/>
            <a:chExt cx="487819" cy="487817"/>
          </a:xfrm>
          <a:solidFill>
            <a:srgbClr val="262344"/>
          </a:solidFill>
        </p:grpSpPr>
        <p:sp>
          <p:nvSpPr>
            <p:cNvPr id="85" name="Freeform: Shape 84">
              <a:extLst>
                <a:ext uri="{FF2B5EF4-FFF2-40B4-BE49-F238E27FC236}">
                  <a16:creationId xmlns:a16="http://schemas.microsoft.com/office/drawing/2014/main" id="{D6FE1D68-E1AA-8143-CC1B-67418469A098}"/>
                </a:ext>
              </a:extLst>
            </p:cNvPr>
            <p:cNvSpPr/>
            <p:nvPr/>
          </p:nvSpPr>
          <p:spPr>
            <a:xfrm>
              <a:off x="5953481" y="3254665"/>
              <a:ext cx="487819"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A07324D-D075-1F75-189B-70D002DDC1FC}"/>
                </a:ext>
              </a:extLst>
            </p:cNvPr>
            <p:cNvSpPr/>
            <p:nvPr/>
          </p:nvSpPr>
          <p:spPr>
            <a:xfrm>
              <a:off x="6185424" y="3302713"/>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CEFABD0-7252-EC98-B0FE-6170A458D509}"/>
                </a:ext>
              </a:extLst>
            </p:cNvPr>
            <p:cNvSpPr/>
            <p:nvPr/>
          </p:nvSpPr>
          <p:spPr>
            <a:xfrm>
              <a:off x="6185425" y="3643864"/>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7C1D8FD-CDC4-152D-7FFA-E557C473D919}"/>
                </a:ext>
              </a:extLst>
            </p:cNvPr>
            <p:cNvSpPr/>
            <p:nvPr/>
          </p:nvSpPr>
          <p:spPr>
            <a:xfrm>
              <a:off x="6002859"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CA23F00-2D1E-101B-7D83-97EB74905BCE}"/>
                </a:ext>
              </a:extLst>
            </p:cNvPr>
            <p:cNvSpPr/>
            <p:nvPr/>
          </p:nvSpPr>
          <p:spPr>
            <a:xfrm>
              <a:off x="6344063"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F582C7A-6557-F6D6-CCED-040B4F1C17BE}"/>
                </a:ext>
              </a:extLst>
            </p:cNvPr>
            <p:cNvSpPr/>
            <p:nvPr/>
          </p:nvSpPr>
          <p:spPr>
            <a:xfrm>
              <a:off x="6066938" y="3383517"/>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sp>
        <p:nvSpPr>
          <p:cNvPr id="91" name="TextBox 90">
            <a:extLst>
              <a:ext uri="{FF2B5EF4-FFF2-40B4-BE49-F238E27FC236}">
                <a16:creationId xmlns:a16="http://schemas.microsoft.com/office/drawing/2014/main" id="{958D24BD-37CC-2066-2FCB-50D9DB3A297A}"/>
              </a:ext>
            </a:extLst>
          </p:cNvPr>
          <p:cNvSpPr txBox="1"/>
          <p:nvPr/>
        </p:nvSpPr>
        <p:spPr>
          <a:xfrm>
            <a:off x="9024520" y="2481111"/>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2" name="TextBox 91">
            <a:extLst>
              <a:ext uri="{FF2B5EF4-FFF2-40B4-BE49-F238E27FC236}">
                <a16:creationId xmlns:a16="http://schemas.microsoft.com/office/drawing/2014/main" id="{9EBF0555-D0F2-3785-2BA6-8C51598A0380}"/>
              </a:ext>
            </a:extLst>
          </p:cNvPr>
          <p:cNvSpPr txBox="1"/>
          <p:nvPr/>
        </p:nvSpPr>
        <p:spPr>
          <a:xfrm>
            <a:off x="9032579" y="4598936"/>
            <a:ext cx="2283686"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3" name="TextBox 92">
            <a:extLst>
              <a:ext uri="{FF2B5EF4-FFF2-40B4-BE49-F238E27FC236}">
                <a16:creationId xmlns:a16="http://schemas.microsoft.com/office/drawing/2014/main" id="{00AD86AB-DC37-BB4D-0B1E-CD794F72BE7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14</a:t>
            </a:r>
          </a:p>
        </p:txBody>
      </p:sp>
    </p:spTree>
    <p:extLst>
      <p:ext uri="{BB962C8B-B14F-4D97-AF65-F5344CB8AC3E}">
        <p14:creationId xmlns:p14="http://schemas.microsoft.com/office/powerpoint/2010/main" val="421344692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53" presetClass="entr" presetSubtype="16"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fltVal val="0"/>
                                          </p:val>
                                        </p:tav>
                                        <p:tav tm="100000">
                                          <p:val>
                                            <p:strVal val="#ppt_w"/>
                                          </p:val>
                                        </p:tav>
                                      </p:tavLst>
                                    </p:anim>
                                    <p:anim calcmode="lin" valueType="num">
                                      <p:cBhvr>
                                        <p:cTn id="20" dur="500" fill="hold"/>
                                        <p:tgtEl>
                                          <p:spTgt spid="55"/>
                                        </p:tgtEl>
                                        <p:attrNameLst>
                                          <p:attrName>ppt_h</p:attrName>
                                        </p:attrNameLst>
                                      </p:cBhvr>
                                      <p:tavLst>
                                        <p:tav tm="0">
                                          <p:val>
                                            <p:fltVal val="0"/>
                                          </p:val>
                                        </p:tav>
                                        <p:tav tm="100000">
                                          <p:val>
                                            <p:strVal val="#ppt_h"/>
                                          </p:val>
                                        </p:tav>
                                      </p:tavLst>
                                    </p:anim>
                                    <p:animEffect transition="in" filter="fade">
                                      <p:cBhvr>
                                        <p:cTn id="21" dur="500"/>
                                        <p:tgtEl>
                                          <p:spTgt spid="55"/>
                                        </p:tgtEl>
                                      </p:cBhvr>
                                    </p:animEffect>
                                  </p:childTnLst>
                                </p:cTn>
                              </p:par>
                              <p:par>
                                <p:cTn id="22" presetID="53" presetClass="entr" presetSubtype="16" fill="hold" nodeType="with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fill="hold"/>
                                        <p:tgtEl>
                                          <p:spTgt spid="57"/>
                                        </p:tgtEl>
                                        <p:attrNameLst>
                                          <p:attrName>ppt_w</p:attrName>
                                        </p:attrNameLst>
                                      </p:cBhvr>
                                      <p:tavLst>
                                        <p:tav tm="0">
                                          <p:val>
                                            <p:fltVal val="0"/>
                                          </p:val>
                                        </p:tav>
                                        <p:tav tm="100000">
                                          <p:val>
                                            <p:strVal val="#ppt_w"/>
                                          </p:val>
                                        </p:tav>
                                      </p:tavLst>
                                    </p:anim>
                                    <p:anim calcmode="lin" valueType="num">
                                      <p:cBhvr>
                                        <p:cTn id="25" dur="500" fill="hold"/>
                                        <p:tgtEl>
                                          <p:spTgt spid="57"/>
                                        </p:tgtEl>
                                        <p:attrNameLst>
                                          <p:attrName>ppt_h</p:attrName>
                                        </p:attrNameLst>
                                      </p:cBhvr>
                                      <p:tavLst>
                                        <p:tav tm="0">
                                          <p:val>
                                            <p:fltVal val="0"/>
                                          </p:val>
                                        </p:tav>
                                        <p:tav tm="100000">
                                          <p:val>
                                            <p:strVal val="#ppt_h"/>
                                          </p:val>
                                        </p:tav>
                                      </p:tavLst>
                                    </p:anim>
                                    <p:animEffect transition="in" filter="fade">
                                      <p:cBhvr>
                                        <p:cTn id="26" dur="500"/>
                                        <p:tgtEl>
                                          <p:spTgt spid="5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p:cTn id="31" dur="500" fill="hold"/>
                                        <p:tgtEl>
                                          <p:spTgt spid="74"/>
                                        </p:tgtEl>
                                        <p:attrNameLst>
                                          <p:attrName>ppt_w</p:attrName>
                                        </p:attrNameLst>
                                      </p:cBhvr>
                                      <p:tavLst>
                                        <p:tav tm="0">
                                          <p:val>
                                            <p:fltVal val="0"/>
                                          </p:val>
                                        </p:tav>
                                        <p:tav tm="100000">
                                          <p:val>
                                            <p:strVal val="#ppt_w"/>
                                          </p:val>
                                        </p:tav>
                                      </p:tavLst>
                                    </p:anim>
                                    <p:anim calcmode="lin" valueType="num">
                                      <p:cBhvr>
                                        <p:cTn id="32" dur="500" fill="hold"/>
                                        <p:tgtEl>
                                          <p:spTgt spid="74"/>
                                        </p:tgtEl>
                                        <p:attrNameLst>
                                          <p:attrName>ppt_h</p:attrName>
                                        </p:attrNameLst>
                                      </p:cBhvr>
                                      <p:tavLst>
                                        <p:tav tm="0">
                                          <p:val>
                                            <p:fltVal val="0"/>
                                          </p:val>
                                        </p:tav>
                                        <p:tav tm="100000">
                                          <p:val>
                                            <p:strVal val="#ppt_h"/>
                                          </p:val>
                                        </p:tav>
                                      </p:tavLst>
                                    </p:anim>
                                    <p:animEffect transition="in" filter="fade">
                                      <p:cBhvr>
                                        <p:cTn id="33" dur="500"/>
                                        <p:tgtEl>
                                          <p:spTgt spid="74"/>
                                        </p:tgtEl>
                                      </p:cBhvr>
                                    </p:animEffect>
                                  </p:childTnLst>
                                </p:cTn>
                              </p:par>
                              <p:par>
                                <p:cTn id="34" presetID="53" presetClass="entr" presetSubtype="16" fill="hold" nodeType="with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p:cTn id="36" dur="500" fill="hold"/>
                                        <p:tgtEl>
                                          <p:spTgt spid="75"/>
                                        </p:tgtEl>
                                        <p:attrNameLst>
                                          <p:attrName>ppt_w</p:attrName>
                                        </p:attrNameLst>
                                      </p:cBhvr>
                                      <p:tavLst>
                                        <p:tav tm="0">
                                          <p:val>
                                            <p:fltVal val="0"/>
                                          </p:val>
                                        </p:tav>
                                        <p:tav tm="100000">
                                          <p:val>
                                            <p:strVal val="#ppt_w"/>
                                          </p:val>
                                        </p:tav>
                                      </p:tavLst>
                                    </p:anim>
                                    <p:anim calcmode="lin" valueType="num">
                                      <p:cBhvr>
                                        <p:cTn id="37" dur="500" fill="hold"/>
                                        <p:tgtEl>
                                          <p:spTgt spid="75"/>
                                        </p:tgtEl>
                                        <p:attrNameLst>
                                          <p:attrName>ppt_h</p:attrName>
                                        </p:attrNameLst>
                                      </p:cBhvr>
                                      <p:tavLst>
                                        <p:tav tm="0">
                                          <p:val>
                                            <p:fltVal val="0"/>
                                          </p:val>
                                        </p:tav>
                                        <p:tav tm="100000">
                                          <p:val>
                                            <p:strVal val="#ppt_h"/>
                                          </p:val>
                                        </p:tav>
                                      </p:tavLst>
                                    </p:anim>
                                    <p:animEffect transition="in" filter="fade">
                                      <p:cBhvr>
                                        <p:cTn id="38" dur="500"/>
                                        <p:tgtEl>
                                          <p:spTgt spid="7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p:cTn id="43" dur="500" fill="hold"/>
                                        <p:tgtEl>
                                          <p:spTgt spid="43"/>
                                        </p:tgtEl>
                                        <p:attrNameLst>
                                          <p:attrName>ppt_w</p:attrName>
                                        </p:attrNameLst>
                                      </p:cBhvr>
                                      <p:tavLst>
                                        <p:tav tm="0">
                                          <p:val>
                                            <p:fltVal val="0"/>
                                          </p:val>
                                        </p:tav>
                                        <p:tav tm="100000">
                                          <p:val>
                                            <p:strVal val="#ppt_w"/>
                                          </p:val>
                                        </p:tav>
                                      </p:tavLst>
                                    </p:anim>
                                    <p:anim calcmode="lin" valueType="num">
                                      <p:cBhvr>
                                        <p:cTn id="44" dur="500" fill="hold"/>
                                        <p:tgtEl>
                                          <p:spTgt spid="43"/>
                                        </p:tgtEl>
                                        <p:attrNameLst>
                                          <p:attrName>ppt_h</p:attrName>
                                        </p:attrNameLst>
                                      </p:cBhvr>
                                      <p:tavLst>
                                        <p:tav tm="0">
                                          <p:val>
                                            <p:fltVal val="0"/>
                                          </p:val>
                                        </p:tav>
                                        <p:tav tm="100000">
                                          <p:val>
                                            <p:strVal val="#ppt_h"/>
                                          </p:val>
                                        </p:tav>
                                      </p:tavLst>
                                    </p:anim>
                                    <p:animEffect transition="in" filter="fade">
                                      <p:cBhvr>
                                        <p:cTn id="45" dur="500"/>
                                        <p:tgtEl>
                                          <p:spTgt spid="43"/>
                                        </p:tgtEl>
                                      </p:cBhvr>
                                    </p:animEffect>
                                  </p:childTnLst>
                                </p:cTn>
                              </p:par>
                              <p:par>
                                <p:cTn id="46" presetID="53" presetClass="entr" presetSubtype="16" fill="hold" nodeType="with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p:cTn id="60" dur="500" fill="hold"/>
                                        <p:tgtEl>
                                          <p:spTgt spid="56"/>
                                        </p:tgtEl>
                                        <p:attrNameLst>
                                          <p:attrName>ppt_w</p:attrName>
                                        </p:attrNameLst>
                                      </p:cBhvr>
                                      <p:tavLst>
                                        <p:tav tm="0">
                                          <p:val>
                                            <p:fltVal val="0"/>
                                          </p:val>
                                        </p:tav>
                                        <p:tav tm="100000">
                                          <p:val>
                                            <p:strVal val="#ppt_w"/>
                                          </p:val>
                                        </p:tav>
                                      </p:tavLst>
                                    </p:anim>
                                    <p:anim calcmode="lin" valueType="num">
                                      <p:cBhvr>
                                        <p:cTn id="61" dur="500" fill="hold"/>
                                        <p:tgtEl>
                                          <p:spTgt spid="56"/>
                                        </p:tgtEl>
                                        <p:attrNameLst>
                                          <p:attrName>ppt_h</p:attrName>
                                        </p:attrNameLst>
                                      </p:cBhvr>
                                      <p:tavLst>
                                        <p:tav tm="0">
                                          <p:val>
                                            <p:fltVal val="0"/>
                                          </p:val>
                                        </p:tav>
                                        <p:tav tm="100000">
                                          <p:val>
                                            <p:strVal val="#ppt_h"/>
                                          </p:val>
                                        </p:tav>
                                      </p:tavLst>
                                    </p:anim>
                                    <p:animEffect transition="in" filter="fade">
                                      <p:cBhvr>
                                        <p:cTn id="62" dur="500"/>
                                        <p:tgtEl>
                                          <p:spTgt spid="56"/>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cBhvr>
                                        <p:cTn id="67" dur="500" fill="hold"/>
                                        <p:tgtEl>
                                          <p:spTgt spid="73"/>
                                        </p:tgtEl>
                                        <p:attrNameLst>
                                          <p:attrName>ppt_w</p:attrName>
                                        </p:attrNameLst>
                                      </p:cBhvr>
                                      <p:tavLst>
                                        <p:tav tm="0">
                                          <p:val>
                                            <p:fltVal val="0"/>
                                          </p:val>
                                        </p:tav>
                                        <p:tav tm="100000">
                                          <p:val>
                                            <p:strVal val="#ppt_w"/>
                                          </p:val>
                                        </p:tav>
                                      </p:tavLst>
                                    </p:anim>
                                    <p:anim calcmode="lin" valueType="num">
                                      <p:cBhvr>
                                        <p:cTn id="68" dur="500" fill="hold"/>
                                        <p:tgtEl>
                                          <p:spTgt spid="73"/>
                                        </p:tgtEl>
                                        <p:attrNameLst>
                                          <p:attrName>ppt_h</p:attrName>
                                        </p:attrNameLst>
                                      </p:cBhvr>
                                      <p:tavLst>
                                        <p:tav tm="0">
                                          <p:val>
                                            <p:fltVal val="0"/>
                                          </p:val>
                                        </p:tav>
                                        <p:tav tm="100000">
                                          <p:val>
                                            <p:strVal val="#ppt_h"/>
                                          </p:val>
                                        </p:tav>
                                      </p:tavLst>
                                    </p:anim>
                                    <p:animEffect transition="in" filter="fade">
                                      <p:cBhvr>
                                        <p:cTn id="69" dur="500"/>
                                        <p:tgtEl>
                                          <p:spTgt spid="73"/>
                                        </p:tgtEl>
                                      </p:cBhvr>
                                    </p:animEffect>
                                  </p:childTnLst>
                                </p:cTn>
                              </p:par>
                              <p:par>
                                <p:cTn id="70" presetID="53" presetClass="entr" presetSubtype="16" fill="hold" nodeType="withEffect">
                                  <p:stCondLst>
                                    <p:cond delay="0"/>
                                  </p:stCondLst>
                                  <p:childTnLst>
                                    <p:set>
                                      <p:cBhvr>
                                        <p:cTn id="71" dur="1" fill="hold">
                                          <p:stCondLst>
                                            <p:cond delay="0"/>
                                          </p:stCondLst>
                                        </p:cTn>
                                        <p:tgtEl>
                                          <p:spTgt spid="84"/>
                                        </p:tgtEl>
                                        <p:attrNameLst>
                                          <p:attrName>style.visibility</p:attrName>
                                        </p:attrNameLst>
                                      </p:cBhvr>
                                      <p:to>
                                        <p:strVal val="visible"/>
                                      </p:to>
                                    </p:set>
                                    <p:anim calcmode="lin" valueType="num">
                                      <p:cBhvr>
                                        <p:cTn id="72" dur="500" fill="hold"/>
                                        <p:tgtEl>
                                          <p:spTgt spid="84"/>
                                        </p:tgtEl>
                                        <p:attrNameLst>
                                          <p:attrName>ppt_w</p:attrName>
                                        </p:attrNameLst>
                                      </p:cBhvr>
                                      <p:tavLst>
                                        <p:tav tm="0">
                                          <p:val>
                                            <p:fltVal val="0"/>
                                          </p:val>
                                        </p:tav>
                                        <p:tav tm="100000">
                                          <p:val>
                                            <p:strVal val="#ppt_w"/>
                                          </p:val>
                                        </p:tav>
                                      </p:tavLst>
                                    </p:anim>
                                    <p:anim calcmode="lin" valueType="num">
                                      <p:cBhvr>
                                        <p:cTn id="73" dur="500" fill="hold"/>
                                        <p:tgtEl>
                                          <p:spTgt spid="84"/>
                                        </p:tgtEl>
                                        <p:attrNameLst>
                                          <p:attrName>ppt_h</p:attrName>
                                        </p:attrNameLst>
                                      </p:cBhvr>
                                      <p:tavLst>
                                        <p:tav tm="0">
                                          <p:val>
                                            <p:fltVal val="0"/>
                                          </p:val>
                                        </p:tav>
                                        <p:tav tm="100000">
                                          <p:val>
                                            <p:strVal val="#ppt_h"/>
                                          </p:val>
                                        </p:tav>
                                      </p:tavLst>
                                    </p:anim>
                                    <p:animEffect transition="in" filter="fade">
                                      <p:cBhvr>
                                        <p:cTn id="74" dur="500"/>
                                        <p:tgtEl>
                                          <p:spTgt spid="84"/>
                                        </p:tgtEl>
                                      </p:cBhvr>
                                    </p:animEffect>
                                  </p:childTnLst>
                                </p:cTn>
                              </p:par>
                            </p:childTnLst>
                          </p:cTn>
                        </p:par>
                        <p:par>
                          <p:cTn id="75" fill="hold">
                            <p:stCondLst>
                              <p:cond delay="500"/>
                            </p:stCondLst>
                            <p:childTnLst>
                              <p:par>
                                <p:cTn id="76" presetID="42" presetClass="entr" presetSubtype="0" fill="hold" grpId="0"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1000"/>
                                        <p:tgtEl>
                                          <p:spTgt spid="53"/>
                                        </p:tgtEl>
                                      </p:cBhvr>
                                    </p:animEffect>
                                    <p:anim calcmode="lin" valueType="num">
                                      <p:cBhvr>
                                        <p:cTn id="79" dur="1000" fill="hold"/>
                                        <p:tgtEl>
                                          <p:spTgt spid="53"/>
                                        </p:tgtEl>
                                        <p:attrNameLst>
                                          <p:attrName>ppt_x</p:attrName>
                                        </p:attrNameLst>
                                      </p:cBhvr>
                                      <p:tavLst>
                                        <p:tav tm="0">
                                          <p:val>
                                            <p:strVal val="#ppt_x"/>
                                          </p:val>
                                        </p:tav>
                                        <p:tav tm="100000">
                                          <p:val>
                                            <p:strVal val="#ppt_x"/>
                                          </p:val>
                                        </p:tav>
                                      </p:tavLst>
                                    </p:anim>
                                    <p:anim calcmode="lin" valueType="num">
                                      <p:cBhvr>
                                        <p:cTn id="80" dur="1000" fill="hold"/>
                                        <p:tgtEl>
                                          <p:spTgt spid="53"/>
                                        </p:tgtEl>
                                        <p:attrNameLst>
                                          <p:attrName>ppt_y</p:attrName>
                                        </p:attrNameLst>
                                      </p:cBhvr>
                                      <p:tavLst>
                                        <p:tav tm="0">
                                          <p:val>
                                            <p:strVal val="#ppt_y+.1"/>
                                          </p:val>
                                        </p:tav>
                                        <p:tav tm="100000">
                                          <p:val>
                                            <p:strVal val="#ppt_y"/>
                                          </p:val>
                                        </p:tav>
                                      </p:tavLst>
                                    </p:anim>
                                  </p:childTnLst>
                                </p:cTn>
                              </p:par>
                            </p:childTnLst>
                          </p:cTn>
                        </p:par>
                        <p:par>
                          <p:cTn id="81" fill="hold">
                            <p:stCondLst>
                              <p:cond delay="1500"/>
                            </p:stCondLst>
                            <p:childTnLst>
                              <p:par>
                                <p:cTn id="82" presetID="42" presetClass="entr" presetSubtype="0" fill="hold" grpId="0" nodeType="afterEffect">
                                  <p:stCondLst>
                                    <p:cond delay="0"/>
                                  </p:stCondLst>
                                  <p:childTnLst>
                                    <p:set>
                                      <p:cBhvr>
                                        <p:cTn id="83" dur="1" fill="hold">
                                          <p:stCondLst>
                                            <p:cond delay="0"/>
                                          </p:stCondLst>
                                        </p:cTn>
                                        <p:tgtEl>
                                          <p:spTgt spid="71"/>
                                        </p:tgtEl>
                                        <p:attrNameLst>
                                          <p:attrName>style.visibility</p:attrName>
                                        </p:attrNameLst>
                                      </p:cBhvr>
                                      <p:to>
                                        <p:strVal val="visible"/>
                                      </p:to>
                                    </p:set>
                                    <p:animEffect transition="in" filter="fade">
                                      <p:cBhvr>
                                        <p:cTn id="84" dur="1000"/>
                                        <p:tgtEl>
                                          <p:spTgt spid="71"/>
                                        </p:tgtEl>
                                      </p:cBhvr>
                                    </p:animEffect>
                                    <p:anim calcmode="lin" valueType="num">
                                      <p:cBhvr>
                                        <p:cTn id="85" dur="1000" fill="hold"/>
                                        <p:tgtEl>
                                          <p:spTgt spid="71"/>
                                        </p:tgtEl>
                                        <p:attrNameLst>
                                          <p:attrName>ppt_x</p:attrName>
                                        </p:attrNameLst>
                                      </p:cBhvr>
                                      <p:tavLst>
                                        <p:tav tm="0">
                                          <p:val>
                                            <p:strVal val="#ppt_x"/>
                                          </p:val>
                                        </p:tav>
                                        <p:tav tm="100000">
                                          <p:val>
                                            <p:strVal val="#ppt_x"/>
                                          </p:val>
                                        </p:tav>
                                      </p:tavLst>
                                    </p:anim>
                                    <p:anim calcmode="lin" valueType="num">
                                      <p:cBhvr>
                                        <p:cTn id="86" dur="1000" fill="hold"/>
                                        <p:tgtEl>
                                          <p:spTgt spid="71"/>
                                        </p:tgtEl>
                                        <p:attrNameLst>
                                          <p:attrName>ppt_y</p:attrName>
                                        </p:attrNameLst>
                                      </p:cBhvr>
                                      <p:tavLst>
                                        <p:tav tm="0">
                                          <p:val>
                                            <p:strVal val="#ppt_y+.1"/>
                                          </p:val>
                                        </p:tav>
                                        <p:tav tm="100000">
                                          <p:val>
                                            <p:strVal val="#ppt_y"/>
                                          </p:val>
                                        </p:tav>
                                      </p:tavLst>
                                    </p:anim>
                                  </p:childTnLst>
                                </p:cTn>
                              </p:par>
                            </p:childTnLst>
                          </p:cTn>
                        </p:par>
                        <p:par>
                          <p:cTn id="87" fill="hold">
                            <p:stCondLst>
                              <p:cond delay="2500"/>
                            </p:stCondLst>
                            <p:childTnLst>
                              <p:par>
                                <p:cTn id="88" presetID="42" presetClass="entr" presetSubtype="0" fill="hold" grpId="0"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fade">
                                      <p:cBhvr>
                                        <p:cTn id="90" dur="1000"/>
                                        <p:tgtEl>
                                          <p:spTgt spid="91"/>
                                        </p:tgtEl>
                                      </p:cBhvr>
                                    </p:animEffect>
                                    <p:anim calcmode="lin" valueType="num">
                                      <p:cBhvr>
                                        <p:cTn id="91" dur="1000" fill="hold"/>
                                        <p:tgtEl>
                                          <p:spTgt spid="91"/>
                                        </p:tgtEl>
                                        <p:attrNameLst>
                                          <p:attrName>ppt_x</p:attrName>
                                        </p:attrNameLst>
                                      </p:cBhvr>
                                      <p:tavLst>
                                        <p:tav tm="0">
                                          <p:val>
                                            <p:strVal val="#ppt_x"/>
                                          </p:val>
                                        </p:tav>
                                        <p:tav tm="100000">
                                          <p:val>
                                            <p:strVal val="#ppt_x"/>
                                          </p:val>
                                        </p:tav>
                                      </p:tavLst>
                                    </p:anim>
                                    <p:anim calcmode="lin" valueType="num">
                                      <p:cBhvr>
                                        <p:cTn id="92" dur="1000" fill="hold"/>
                                        <p:tgtEl>
                                          <p:spTgt spid="91"/>
                                        </p:tgtEl>
                                        <p:attrNameLst>
                                          <p:attrName>ppt_y</p:attrName>
                                        </p:attrNameLst>
                                      </p:cBhvr>
                                      <p:tavLst>
                                        <p:tav tm="0">
                                          <p:val>
                                            <p:strVal val="#ppt_y+.1"/>
                                          </p:val>
                                        </p:tav>
                                        <p:tav tm="100000">
                                          <p:val>
                                            <p:strVal val="#ppt_y"/>
                                          </p:val>
                                        </p:tav>
                                      </p:tavLst>
                                    </p:anim>
                                  </p:childTnLst>
                                </p:cTn>
                              </p:par>
                            </p:childTnLst>
                          </p:cTn>
                        </p:par>
                        <p:par>
                          <p:cTn id="93" fill="hold">
                            <p:stCondLst>
                              <p:cond delay="3500"/>
                            </p:stCondLst>
                            <p:childTnLst>
                              <p:par>
                                <p:cTn id="94" presetID="42" presetClass="entr" presetSubtype="0" fill="hold" grpId="0" nodeType="afterEffect">
                                  <p:stCondLst>
                                    <p:cond delay="0"/>
                                  </p:stCondLst>
                                  <p:childTnLst>
                                    <p:set>
                                      <p:cBhvr>
                                        <p:cTn id="95" dur="1" fill="hold">
                                          <p:stCondLst>
                                            <p:cond delay="0"/>
                                          </p:stCondLst>
                                        </p:cTn>
                                        <p:tgtEl>
                                          <p:spTgt spid="92"/>
                                        </p:tgtEl>
                                        <p:attrNameLst>
                                          <p:attrName>style.visibility</p:attrName>
                                        </p:attrNameLst>
                                      </p:cBhvr>
                                      <p:to>
                                        <p:strVal val="visible"/>
                                      </p:to>
                                    </p:set>
                                    <p:animEffect transition="in" filter="fade">
                                      <p:cBhvr>
                                        <p:cTn id="96" dur="1000"/>
                                        <p:tgtEl>
                                          <p:spTgt spid="92"/>
                                        </p:tgtEl>
                                      </p:cBhvr>
                                    </p:animEffect>
                                    <p:anim calcmode="lin" valueType="num">
                                      <p:cBhvr>
                                        <p:cTn id="97" dur="1000" fill="hold"/>
                                        <p:tgtEl>
                                          <p:spTgt spid="92"/>
                                        </p:tgtEl>
                                        <p:attrNameLst>
                                          <p:attrName>ppt_x</p:attrName>
                                        </p:attrNameLst>
                                      </p:cBhvr>
                                      <p:tavLst>
                                        <p:tav tm="0">
                                          <p:val>
                                            <p:strVal val="#ppt_x"/>
                                          </p:val>
                                        </p:tav>
                                        <p:tav tm="100000">
                                          <p:val>
                                            <p:strVal val="#ppt_x"/>
                                          </p:val>
                                        </p:tav>
                                      </p:tavLst>
                                    </p:anim>
                                    <p:anim calcmode="lin" valueType="num">
                                      <p:cBhvr>
                                        <p:cTn id="98" dur="1000" fill="hold"/>
                                        <p:tgtEl>
                                          <p:spTgt spid="92"/>
                                        </p:tgtEl>
                                        <p:attrNameLst>
                                          <p:attrName>ppt_y</p:attrName>
                                        </p:attrNameLst>
                                      </p:cBhvr>
                                      <p:tavLst>
                                        <p:tav tm="0">
                                          <p:val>
                                            <p:strVal val="#ppt_y+.1"/>
                                          </p:val>
                                        </p:tav>
                                        <p:tav tm="100000">
                                          <p:val>
                                            <p:strVal val="#ppt_y"/>
                                          </p:val>
                                        </p:tav>
                                      </p:tavLst>
                                    </p:anim>
                                  </p:childTnLst>
                                </p:cTn>
                              </p:par>
                            </p:childTnLst>
                          </p:cTn>
                        </p:par>
                        <p:par>
                          <p:cTn id="99" fill="hold">
                            <p:stCondLst>
                              <p:cond delay="4500"/>
                            </p:stCondLst>
                            <p:childTnLst>
                              <p:par>
                                <p:cTn id="100" presetID="42" presetClass="entr" presetSubtype="0" fill="hold" grpId="0" nodeType="afterEffect">
                                  <p:stCondLst>
                                    <p:cond delay="0"/>
                                  </p:stCondLst>
                                  <p:childTnLst>
                                    <p:set>
                                      <p:cBhvr>
                                        <p:cTn id="101" dur="1" fill="hold">
                                          <p:stCondLst>
                                            <p:cond delay="0"/>
                                          </p:stCondLst>
                                        </p:cTn>
                                        <p:tgtEl>
                                          <p:spTgt spid="72"/>
                                        </p:tgtEl>
                                        <p:attrNameLst>
                                          <p:attrName>style.visibility</p:attrName>
                                        </p:attrNameLst>
                                      </p:cBhvr>
                                      <p:to>
                                        <p:strVal val="visible"/>
                                      </p:to>
                                    </p:set>
                                    <p:animEffect transition="in" filter="fade">
                                      <p:cBhvr>
                                        <p:cTn id="102" dur="1000"/>
                                        <p:tgtEl>
                                          <p:spTgt spid="72"/>
                                        </p:tgtEl>
                                      </p:cBhvr>
                                    </p:animEffect>
                                    <p:anim calcmode="lin" valueType="num">
                                      <p:cBhvr>
                                        <p:cTn id="103" dur="1000" fill="hold"/>
                                        <p:tgtEl>
                                          <p:spTgt spid="72"/>
                                        </p:tgtEl>
                                        <p:attrNameLst>
                                          <p:attrName>ppt_x</p:attrName>
                                        </p:attrNameLst>
                                      </p:cBhvr>
                                      <p:tavLst>
                                        <p:tav tm="0">
                                          <p:val>
                                            <p:strVal val="#ppt_x"/>
                                          </p:val>
                                        </p:tav>
                                        <p:tav tm="100000">
                                          <p:val>
                                            <p:strVal val="#ppt_x"/>
                                          </p:val>
                                        </p:tav>
                                      </p:tavLst>
                                    </p:anim>
                                    <p:anim calcmode="lin" valueType="num">
                                      <p:cBhvr>
                                        <p:cTn id="104" dur="1000" fill="hold"/>
                                        <p:tgtEl>
                                          <p:spTgt spid="72"/>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42" presetClass="entr" presetSubtype="0" fill="hold" grpId="0" nodeType="afterEffect">
                                  <p:stCondLst>
                                    <p:cond delay="0"/>
                                  </p:stCondLst>
                                  <p:childTnLst>
                                    <p:set>
                                      <p:cBhvr>
                                        <p:cTn id="107" dur="1" fill="hold">
                                          <p:stCondLst>
                                            <p:cond delay="0"/>
                                          </p:stCondLst>
                                        </p:cTn>
                                        <p:tgtEl>
                                          <p:spTgt spid="52"/>
                                        </p:tgtEl>
                                        <p:attrNameLst>
                                          <p:attrName>style.visibility</p:attrName>
                                        </p:attrNameLst>
                                      </p:cBhvr>
                                      <p:to>
                                        <p:strVal val="visible"/>
                                      </p:to>
                                    </p:set>
                                    <p:animEffect transition="in" filter="fade">
                                      <p:cBhvr>
                                        <p:cTn id="108" dur="1000"/>
                                        <p:tgtEl>
                                          <p:spTgt spid="52"/>
                                        </p:tgtEl>
                                      </p:cBhvr>
                                    </p:animEffect>
                                    <p:anim calcmode="lin" valueType="num">
                                      <p:cBhvr>
                                        <p:cTn id="109" dur="1000" fill="hold"/>
                                        <p:tgtEl>
                                          <p:spTgt spid="52"/>
                                        </p:tgtEl>
                                        <p:attrNameLst>
                                          <p:attrName>ppt_x</p:attrName>
                                        </p:attrNameLst>
                                      </p:cBhvr>
                                      <p:tavLst>
                                        <p:tav tm="0">
                                          <p:val>
                                            <p:strVal val="#ppt_x"/>
                                          </p:val>
                                        </p:tav>
                                        <p:tav tm="100000">
                                          <p:val>
                                            <p:strVal val="#ppt_x"/>
                                          </p:val>
                                        </p:tav>
                                      </p:tavLst>
                                    </p:anim>
                                    <p:anim calcmode="lin" valueType="num">
                                      <p:cBhvr>
                                        <p:cTn id="11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P spid="54" grpId="0" animBg="1"/>
      <p:bldP spid="55" grpId="0" animBg="1"/>
      <p:bldP spid="56" grpId="0" animBg="1"/>
      <p:bldP spid="71" grpId="0"/>
      <p:bldP spid="72" grpId="0"/>
      <p:bldP spid="73" grpId="0" animBg="1"/>
      <p:bldP spid="74" grpId="0" animBg="1"/>
      <p:bldP spid="91" grpId="0"/>
      <p:bldP spid="9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Research Methodology</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4" name="Picture 13">
            <a:extLst>
              <a:ext uri="{FF2B5EF4-FFF2-40B4-BE49-F238E27FC236}">
                <a16:creationId xmlns:a16="http://schemas.microsoft.com/office/drawing/2014/main" id="{667587D3-BBE2-1D97-F9B1-6CF8616055C7}"/>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038096" y="865239"/>
            <a:ext cx="2031722" cy="2031722"/>
          </a:xfrm>
          <a:prstGeom prst="rect">
            <a:avLst/>
          </a:prstGeom>
        </p:spPr>
      </p:pic>
    </p:spTree>
    <p:extLst>
      <p:ext uri="{BB962C8B-B14F-4D97-AF65-F5344CB8AC3E}">
        <p14:creationId xmlns:p14="http://schemas.microsoft.com/office/powerpoint/2010/main" val="269564313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3F20BA19-9C81-0AE6-412D-C86824BBFC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E79F8D1B-B06C-1C8F-2A14-B172B239015A}"/>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F2110358-FB66-0D3B-1B9E-BD6D234237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2FE83F-4089-C6BF-DB0D-A01926DE13C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2" name="Picture 11">
            <a:extLst>
              <a:ext uri="{FF2B5EF4-FFF2-40B4-BE49-F238E27FC236}">
                <a16:creationId xmlns:a16="http://schemas.microsoft.com/office/drawing/2014/main" id="{B627A6C1-0C7C-7EEB-DDA6-619B20438C6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E24223C3-6037-798D-E93C-CE9B089F6DB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E4C1B212-90E8-1025-1B57-4BC9FF063C8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6879112-4B16-DE72-B57B-E7A6A014BF2A}"/>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1C1B7D1-56E4-BEF0-9535-624791F1415B}"/>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F7C77DF7-9C8B-8C3E-DA5B-2E3A7CA7CC79}"/>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0BAA49CE-B579-AB51-C47C-7587267A8AA0}"/>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5B1B787D-1738-0E92-41B3-3B7451FF3FDF}"/>
              </a:ext>
            </a:extLst>
          </p:cNvPr>
          <p:cNvSpPr txBox="1"/>
          <p:nvPr/>
        </p:nvSpPr>
        <p:spPr>
          <a:xfrm>
            <a:off x="1097810" y="3234138"/>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Methodology</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5E11F57A-7620-385D-A028-BA8CB638A454}"/>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E93568D6-DC4C-61F1-A46D-DE8010C0DBDF}"/>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650B0832-B3A1-AFB5-E70A-1AC31940ECFB}"/>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14FBB617-E0F6-7696-DCD0-FC66C860A32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961D23-2F59-FCF3-585C-4806261384EA}"/>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976B58D5-A92E-3A73-7236-BADDD00B85BE}"/>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E54817E9-DA71-47AC-6153-F017E402C3B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026C71D-E500-36E4-5F0D-DFBC18AEC941}"/>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FD1CC6AC-1BAB-D87E-93B0-A7317EE0B729}"/>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60E6352-C5D8-2F9D-C6C4-244A8CEC1CF3}"/>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6BA9227E-2BD6-44D8-4193-425ED5DFBD51}"/>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FBB5C6BB-6515-43DC-A8DE-CDCE8764A4B1}"/>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E667976-82E9-5C4A-B5BB-3F22A60EA7AB}"/>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17D2B66A-8387-DBB2-0DD5-2DCB34276241}"/>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A0FDEE99-F376-6A2F-E3CF-824B322A81D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324E661E-BC37-BD4B-BB71-79D555104D18}"/>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580EAFE0-A10B-A7C0-3CBE-24384785ECD9}"/>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1EC56126-1864-889A-00CE-A20C79B47100}"/>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6CB8DEF9-9EB9-D6E7-8A8B-FBB30FD2703C}"/>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9CD2884A-94C3-3E82-1026-44788335D0AC}"/>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1AF6B74-1610-B653-0B90-6C06AFBC1C68}"/>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FABF768E-B8C7-C6E0-3ED4-4FBF5B207C8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DD4AF6D7-7E96-9DA3-B19E-5D7A9D58A1D0}"/>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4" name="TextBox 43">
            <a:extLst>
              <a:ext uri="{FF2B5EF4-FFF2-40B4-BE49-F238E27FC236}">
                <a16:creationId xmlns:a16="http://schemas.microsoft.com/office/drawing/2014/main" id="{4CD68EE8-3D23-283D-000C-01069BB60EF2}"/>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5" name="TextBox 44">
            <a:extLst>
              <a:ext uri="{FF2B5EF4-FFF2-40B4-BE49-F238E27FC236}">
                <a16:creationId xmlns:a16="http://schemas.microsoft.com/office/drawing/2014/main" id="{DEBCD320-1CA8-EBED-97FC-BF287D5B9341}"/>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6" name="TextBox 45">
            <a:extLst>
              <a:ext uri="{FF2B5EF4-FFF2-40B4-BE49-F238E27FC236}">
                <a16:creationId xmlns:a16="http://schemas.microsoft.com/office/drawing/2014/main" id="{7CEFF73A-1FA9-FED6-75AA-6C2AD8FA2BDA}"/>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16</a:t>
            </a:r>
          </a:p>
        </p:txBody>
      </p:sp>
    </p:spTree>
    <p:extLst>
      <p:ext uri="{BB962C8B-B14F-4D97-AF65-F5344CB8AC3E}">
        <p14:creationId xmlns:p14="http://schemas.microsoft.com/office/powerpoint/2010/main" val="20162969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3F20BA19-9C81-0AE6-412D-C86824BBFC5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E79F8D1B-B06C-1C8F-2A14-B172B239015A}"/>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F2110358-FB66-0D3B-1B9E-BD6D2342374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2FE83F-4089-C6BF-DB0D-A01926DE13C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2" name="Picture 11">
            <a:extLst>
              <a:ext uri="{FF2B5EF4-FFF2-40B4-BE49-F238E27FC236}">
                <a16:creationId xmlns:a16="http://schemas.microsoft.com/office/drawing/2014/main" id="{B627A6C1-0C7C-7EEB-DDA6-619B20438C67}"/>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E24223C3-6037-798D-E93C-CE9B089F6DB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E4C1B212-90E8-1025-1B57-4BC9FF063C8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6879112-4B16-DE72-B57B-E7A6A014BF2A}"/>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1C1B7D1-56E4-BEF0-9535-624791F1415B}"/>
              </a:ext>
            </a:extLst>
          </p:cNvPr>
          <p:cNvPicPr>
            <a:picLocks noChangeAspect="1"/>
          </p:cNvPicPr>
          <p:nvPr/>
        </p:nvPicPr>
        <p:blipFill>
          <a:blip r:embed="rId15">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F7C77DF7-9C8B-8C3E-DA5B-2E3A7CA7CC79}"/>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0BAA49CE-B579-AB51-C47C-7587267A8AA0}"/>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5B1B787D-1738-0E92-41B3-3B7451FF3FDF}"/>
              </a:ext>
            </a:extLst>
          </p:cNvPr>
          <p:cNvSpPr txBox="1"/>
          <p:nvPr/>
        </p:nvSpPr>
        <p:spPr>
          <a:xfrm>
            <a:off x="1097810" y="3234138"/>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Methodology</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5E11F57A-7620-385D-A028-BA8CB638A454}"/>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E93568D6-DC4C-61F1-A46D-DE8010C0DBDF}"/>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650B0832-B3A1-AFB5-E70A-1AC31940ECFB}"/>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14FBB617-E0F6-7696-DCD0-FC66C860A32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961D23-2F59-FCF3-585C-4806261384EA}"/>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976B58D5-A92E-3A73-7236-BADDD00B85BE}"/>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E54817E9-DA71-47AC-6153-F017E402C3B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026C71D-E500-36E4-5F0D-DFBC18AEC941}"/>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FD1CC6AC-1BAB-D87E-93B0-A7317EE0B729}"/>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60E6352-C5D8-2F9D-C6C4-244A8CEC1CF3}"/>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6BA9227E-2BD6-44D8-4193-425ED5DFBD51}"/>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FBB5C6BB-6515-43DC-A8DE-CDCE8764A4B1}"/>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E667976-82E9-5C4A-B5BB-3F22A60EA7AB}"/>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17D2B66A-8387-DBB2-0DD5-2DCB34276241}"/>
              </a:ext>
            </a:extLst>
          </p:cNvPr>
          <p:cNvPicPr>
            <a:picLocks noChangeAspect="1"/>
          </p:cNvPicPr>
          <p:nvPr/>
        </p:nvPicPr>
        <p:blipFill>
          <a:blip r:embed="rId18">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A0FDEE99-F376-6A2F-E3CF-824B322A81D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1" name="Rectangle: Rounded Corners 40">
            <a:extLst>
              <a:ext uri="{FF2B5EF4-FFF2-40B4-BE49-F238E27FC236}">
                <a16:creationId xmlns:a16="http://schemas.microsoft.com/office/drawing/2014/main" id="{87F1D2EE-D6FC-8F4A-4CEA-23E5EDAFD611}"/>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539DCDC9-685C-A5BD-6AE3-708D7AF521B5}"/>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3" name="TextBox 42">
            <a:extLst>
              <a:ext uri="{FF2B5EF4-FFF2-40B4-BE49-F238E27FC236}">
                <a16:creationId xmlns:a16="http://schemas.microsoft.com/office/drawing/2014/main" id="{AFE897EA-7687-FFC2-FC07-97245CF4D8CF}"/>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4" name="TextBox 43">
            <a:extLst>
              <a:ext uri="{FF2B5EF4-FFF2-40B4-BE49-F238E27FC236}">
                <a16:creationId xmlns:a16="http://schemas.microsoft.com/office/drawing/2014/main" id="{EFB02763-AE97-66B9-F3C9-C114DD7AA97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5" name="TextBox 44">
            <a:extLst>
              <a:ext uri="{FF2B5EF4-FFF2-40B4-BE49-F238E27FC236}">
                <a16:creationId xmlns:a16="http://schemas.microsoft.com/office/drawing/2014/main" id="{68B8443E-3F19-DF25-D3A8-A83A58C184B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6" name="TextBox 45">
            <a:extLst>
              <a:ext uri="{FF2B5EF4-FFF2-40B4-BE49-F238E27FC236}">
                <a16:creationId xmlns:a16="http://schemas.microsoft.com/office/drawing/2014/main" id="{2820095B-1291-4F5F-8F60-49330065573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7" name="Rectangle: Rounded Corners 46">
            <a:extLst>
              <a:ext uri="{FF2B5EF4-FFF2-40B4-BE49-F238E27FC236}">
                <a16:creationId xmlns:a16="http://schemas.microsoft.com/office/drawing/2014/main" id="{6EE26E14-15E5-33B1-C31E-0FE69D095129}"/>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D6C429D9-C621-64D9-382D-32F888F207E3}"/>
              </a:ext>
            </a:extLst>
          </p:cNvPr>
          <p:cNvSpPr/>
          <p:nvPr/>
        </p:nvSpPr>
        <p:spPr>
          <a:xfrm flipH="1">
            <a:off x="3028837" y="256887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23" name="Rectangle: Rounded Corners 22">
            <a:extLst>
              <a:ext uri="{FF2B5EF4-FFF2-40B4-BE49-F238E27FC236}">
                <a16:creationId xmlns:a16="http://schemas.microsoft.com/office/drawing/2014/main" id="{A39848A8-5230-37E1-00CE-C64C15F66456}"/>
              </a:ext>
            </a:extLst>
          </p:cNvPr>
          <p:cNvSpPr/>
          <p:nvPr/>
        </p:nvSpPr>
        <p:spPr>
          <a:xfrm flipH="1">
            <a:off x="3028837" y="399925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24" name="Rectangle: Rounded Corners 23">
            <a:extLst>
              <a:ext uri="{FF2B5EF4-FFF2-40B4-BE49-F238E27FC236}">
                <a16:creationId xmlns:a16="http://schemas.microsoft.com/office/drawing/2014/main" id="{BD85F62C-58A0-2975-AB91-60F5CF10A035}"/>
              </a:ext>
            </a:extLst>
          </p:cNvPr>
          <p:cNvSpPr/>
          <p:nvPr/>
        </p:nvSpPr>
        <p:spPr>
          <a:xfrm flipH="1">
            <a:off x="3028837" y="5340595"/>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05</a:t>
            </a:r>
          </a:p>
        </p:txBody>
      </p:sp>
      <p:sp>
        <p:nvSpPr>
          <p:cNvPr id="36" name="Rectangle: Rounded Corners 35">
            <a:extLst>
              <a:ext uri="{FF2B5EF4-FFF2-40B4-BE49-F238E27FC236}">
                <a16:creationId xmlns:a16="http://schemas.microsoft.com/office/drawing/2014/main" id="{A75DF240-8FF4-4A22-C7DF-45D9EFC68D00}"/>
              </a:ext>
            </a:extLst>
          </p:cNvPr>
          <p:cNvSpPr/>
          <p:nvPr/>
        </p:nvSpPr>
        <p:spPr>
          <a:xfrm flipH="1">
            <a:off x="7565169" y="256887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38" name="Rectangle: Rounded Corners 37">
            <a:extLst>
              <a:ext uri="{FF2B5EF4-FFF2-40B4-BE49-F238E27FC236}">
                <a16:creationId xmlns:a16="http://schemas.microsoft.com/office/drawing/2014/main" id="{91179E7D-6FE7-50B6-BB2B-5F13273E4206}"/>
              </a:ext>
            </a:extLst>
          </p:cNvPr>
          <p:cNvSpPr/>
          <p:nvPr/>
        </p:nvSpPr>
        <p:spPr>
          <a:xfrm flipH="1">
            <a:off x="7565169" y="399925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48" name="Rectangle: Rounded Corners 47">
            <a:extLst>
              <a:ext uri="{FF2B5EF4-FFF2-40B4-BE49-F238E27FC236}">
                <a16:creationId xmlns:a16="http://schemas.microsoft.com/office/drawing/2014/main" id="{3BA5922A-E1A2-1873-042F-96F681C9EFC6}"/>
              </a:ext>
            </a:extLst>
          </p:cNvPr>
          <p:cNvSpPr/>
          <p:nvPr/>
        </p:nvSpPr>
        <p:spPr>
          <a:xfrm flipH="1">
            <a:off x="7565169" y="5340595"/>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06</a:t>
            </a:r>
          </a:p>
        </p:txBody>
      </p:sp>
      <p:sp>
        <p:nvSpPr>
          <p:cNvPr id="49" name="TextBox 48">
            <a:extLst>
              <a:ext uri="{FF2B5EF4-FFF2-40B4-BE49-F238E27FC236}">
                <a16:creationId xmlns:a16="http://schemas.microsoft.com/office/drawing/2014/main" id="{01BCDE3E-6BB5-4D77-41DB-BA67AF007A15}"/>
              </a:ext>
            </a:extLst>
          </p:cNvPr>
          <p:cNvSpPr txBox="1"/>
          <p:nvPr/>
        </p:nvSpPr>
        <p:spPr>
          <a:xfrm flipH="1">
            <a:off x="2753849" y="1547829"/>
            <a:ext cx="9191090"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193279C2-B96F-5758-5D85-E5F60174AED4}"/>
              </a:ext>
            </a:extLst>
          </p:cNvPr>
          <p:cNvSpPr txBox="1"/>
          <p:nvPr/>
        </p:nvSpPr>
        <p:spPr>
          <a:xfrm flipH="1">
            <a:off x="3623430"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1" name="TextBox 50">
            <a:extLst>
              <a:ext uri="{FF2B5EF4-FFF2-40B4-BE49-F238E27FC236}">
                <a16:creationId xmlns:a16="http://schemas.microsoft.com/office/drawing/2014/main" id="{2FA2ABBD-C049-46DD-9DB7-FACF1ADCD587}"/>
              </a:ext>
            </a:extLst>
          </p:cNvPr>
          <p:cNvSpPr txBox="1"/>
          <p:nvPr/>
        </p:nvSpPr>
        <p:spPr>
          <a:xfrm flipH="1">
            <a:off x="8178171"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2" name="TextBox 51">
            <a:extLst>
              <a:ext uri="{FF2B5EF4-FFF2-40B4-BE49-F238E27FC236}">
                <a16:creationId xmlns:a16="http://schemas.microsoft.com/office/drawing/2014/main" id="{0103F396-8C6E-9331-7CBD-4BD57EED719A}"/>
              </a:ext>
            </a:extLst>
          </p:cNvPr>
          <p:cNvSpPr txBox="1"/>
          <p:nvPr/>
        </p:nvSpPr>
        <p:spPr>
          <a:xfrm flipH="1">
            <a:off x="3643550"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3" name="TextBox 52">
            <a:extLst>
              <a:ext uri="{FF2B5EF4-FFF2-40B4-BE49-F238E27FC236}">
                <a16:creationId xmlns:a16="http://schemas.microsoft.com/office/drawing/2014/main" id="{93D1185D-0200-216B-896E-DF8F85AA03F5}"/>
              </a:ext>
            </a:extLst>
          </p:cNvPr>
          <p:cNvSpPr txBox="1"/>
          <p:nvPr/>
        </p:nvSpPr>
        <p:spPr>
          <a:xfrm flipH="1">
            <a:off x="8198291"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4" name="TextBox 53">
            <a:extLst>
              <a:ext uri="{FF2B5EF4-FFF2-40B4-BE49-F238E27FC236}">
                <a16:creationId xmlns:a16="http://schemas.microsoft.com/office/drawing/2014/main" id="{19D77085-6717-3904-B989-5F8ACEAFB491}"/>
              </a:ext>
            </a:extLst>
          </p:cNvPr>
          <p:cNvSpPr txBox="1"/>
          <p:nvPr/>
        </p:nvSpPr>
        <p:spPr>
          <a:xfrm flipH="1">
            <a:off x="3614947"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5" name="TextBox 54">
            <a:extLst>
              <a:ext uri="{FF2B5EF4-FFF2-40B4-BE49-F238E27FC236}">
                <a16:creationId xmlns:a16="http://schemas.microsoft.com/office/drawing/2014/main" id="{D739A0C0-C101-DAF4-E903-3D8DD69C4C18}"/>
              </a:ext>
            </a:extLst>
          </p:cNvPr>
          <p:cNvSpPr txBox="1"/>
          <p:nvPr/>
        </p:nvSpPr>
        <p:spPr>
          <a:xfrm flipH="1">
            <a:off x="8169688"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57" name="TextBox 56">
            <a:extLst>
              <a:ext uri="{FF2B5EF4-FFF2-40B4-BE49-F238E27FC236}">
                <a16:creationId xmlns:a16="http://schemas.microsoft.com/office/drawing/2014/main" id="{5B38B914-16E1-4E3A-D1CD-5544EBE83E0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17</a:t>
            </a:r>
          </a:p>
        </p:txBody>
      </p:sp>
    </p:spTree>
    <p:extLst>
      <p:ext uri="{BB962C8B-B14F-4D97-AF65-F5344CB8AC3E}">
        <p14:creationId xmlns:p14="http://schemas.microsoft.com/office/powerpoint/2010/main" val="35984282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p:tgtEl>
                                          <p:spTgt spid="50"/>
                                        </p:tgtEl>
                                        <p:attrNameLst>
                                          <p:attrName>ppt_y</p:attrName>
                                        </p:attrNameLst>
                                      </p:cBhvr>
                                      <p:tavLst>
                                        <p:tav tm="0">
                                          <p:val>
                                            <p:strVal val="#ppt_y+#ppt_h*1.125000"/>
                                          </p:val>
                                        </p:tav>
                                        <p:tav tm="100000">
                                          <p:val>
                                            <p:strVal val="#ppt_y"/>
                                          </p:val>
                                        </p:tav>
                                      </p:tavLst>
                                    </p:anim>
                                    <p:animEffect transition="in" filter="wipe(up)">
                                      <p:cBhvr>
                                        <p:cTn id="18" dur="500"/>
                                        <p:tgtEl>
                                          <p:spTgt spid="50"/>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p:tgtEl>
                                          <p:spTgt spid="36"/>
                                        </p:tgtEl>
                                        <p:attrNameLst>
                                          <p:attrName>ppt_y</p:attrName>
                                        </p:attrNameLst>
                                      </p:cBhvr>
                                      <p:tavLst>
                                        <p:tav tm="0">
                                          <p:val>
                                            <p:strVal val="#ppt_y+#ppt_h*1.125000"/>
                                          </p:val>
                                        </p:tav>
                                        <p:tav tm="100000">
                                          <p:val>
                                            <p:strVal val="#ppt_y"/>
                                          </p:val>
                                        </p:tav>
                                      </p:tavLst>
                                    </p:anim>
                                    <p:animEffect transition="in" filter="wipe(up)">
                                      <p:cBhvr>
                                        <p:cTn id="23" dur="500"/>
                                        <p:tgtEl>
                                          <p:spTgt spid="36"/>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p:tgtEl>
                                          <p:spTgt spid="51"/>
                                        </p:tgtEl>
                                        <p:attrNameLst>
                                          <p:attrName>ppt_y</p:attrName>
                                        </p:attrNameLst>
                                      </p:cBhvr>
                                      <p:tavLst>
                                        <p:tav tm="0">
                                          <p:val>
                                            <p:strVal val="#ppt_y+#ppt_h*1.125000"/>
                                          </p:val>
                                        </p:tav>
                                        <p:tav tm="100000">
                                          <p:val>
                                            <p:strVal val="#ppt_y"/>
                                          </p:val>
                                        </p:tav>
                                      </p:tavLst>
                                    </p:anim>
                                    <p:animEffect transition="in" filter="wipe(up)">
                                      <p:cBhvr>
                                        <p:cTn id="28" dur="500"/>
                                        <p:tgtEl>
                                          <p:spTgt spid="51"/>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ppt_y</p:attrName>
                                        </p:attrNameLst>
                                      </p:cBhvr>
                                      <p:tavLst>
                                        <p:tav tm="0">
                                          <p:val>
                                            <p:strVal val="#ppt_y+#ppt_h*1.125000"/>
                                          </p:val>
                                        </p:tav>
                                        <p:tav tm="100000">
                                          <p:val>
                                            <p:strVal val="#ppt_y"/>
                                          </p:val>
                                        </p:tav>
                                      </p:tavLst>
                                    </p:anim>
                                    <p:animEffect transition="in" filter="wipe(up)">
                                      <p:cBhvr>
                                        <p:cTn id="33" dur="500"/>
                                        <p:tgtEl>
                                          <p:spTgt spid="23"/>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p:tgtEl>
                                          <p:spTgt spid="52"/>
                                        </p:tgtEl>
                                        <p:attrNameLst>
                                          <p:attrName>ppt_y</p:attrName>
                                        </p:attrNameLst>
                                      </p:cBhvr>
                                      <p:tavLst>
                                        <p:tav tm="0">
                                          <p:val>
                                            <p:strVal val="#ppt_y+#ppt_h*1.125000"/>
                                          </p:val>
                                        </p:tav>
                                        <p:tav tm="100000">
                                          <p:val>
                                            <p:strVal val="#ppt_y"/>
                                          </p:val>
                                        </p:tav>
                                      </p:tavLst>
                                    </p:anim>
                                    <p:animEffect transition="in" filter="wipe(up)">
                                      <p:cBhvr>
                                        <p:cTn id="38" dur="500"/>
                                        <p:tgtEl>
                                          <p:spTgt spid="52"/>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p:tgtEl>
                                          <p:spTgt spid="38"/>
                                        </p:tgtEl>
                                        <p:attrNameLst>
                                          <p:attrName>ppt_y</p:attrName>
                                        </p:attrNameLst>
                                      </p:cBhvr>
                                      <p:tavLst>
                                        <p:tav tm="0">
                                          <p:val>
                                            <p:strVal val="#ppt_y+#ppt_h*1.125000"/>
                                          </p:val>
                                        </p:tav>
                                        <p:tav tm="100000">
                                          <p:val>
                                            <p:strVal val="#ppt_y"/>
                                          </p:val>
                                        </p:tav>
                                      </p:tavLst>
                                    </p:anim>
                                    <p:animEffect transition="in" filter="wipe(up)">
                                      <p:cBhvr>
                                        <p:cTn id="43" dur="500"/>
                                        <p:tgtEl>
                                          <p:spTgt spid="38"/>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p:tgtEl>
                                          <p:spTgt spid="53"/>
                                        </p:tgtEl>
                                        <p:attrNameLst>
                                          <p:attrName>ppt_y</p:attrName>
                                        </p:attrNameLst>
                                      </p:cBhvr>
                                      <p:tavLst>
                                        <p:tav tm="0">
                                          <p:val>
                                            <p:strVal val="#ppt_y+#ppt_h*1.125000"/>
                                          </p:val>
                                        </p:tav>
                                        <p:tav tm="100000">
                                          <p:val>
                                            <p:strVal val="#ppt_y"/>
                                          </p:val>
                                        </p:tav>
                                      </p:tavLst>
                                    </p:anim>
                                    <p:animEffect transition="in" filter="wipe(up)">
                                      <p:cBhvr>
                                        <p:cTn id="48" dur="500"/>
                                        <p:tgtEl>
                                          <p:spTgt spid="53"/>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p:tgtEl>
                                          <p:spTgt spid="24"/>
                                        </p:tgtEl>
                                        <p:attrNameLst>
                                          <p:attrName>ppt_y</p:attrName>
                                        </p:attrNameLst>
                                      </p:cBhvr>
                                      <p:tavLst>
                                        <p:tav tm="0">
                                          <p:val>
                                            <p:strVal val="#ppt_y+#ppt_h*1.125000"/>
                                          </p:val>
                                        </p:tav>
                                        <p:tav tm="100000">
                                          <p:val>
                                            <p:strVal val="#ppt_y"/>
                                          </p:val>
                                        </p:tav>
                                      </p:tavLst>
                                    </p:anim>
                                    <p:animEffect transition="in" filter="wipe(up)">
                                      <p:cBhvr>
                                        <p:cTn id="53" dur="500"/>
                                        <p:tgtEl>
                                          <p:spTgt spid="24"/>
                                        </p:tgtEl>
                                      </p:cBhvr>
                                    </p:animEffect>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500"/>
                                        <p:tgtEl>
                                          <p:spTgt spid="54"/>
                                        </p:tgtEl>
                                        <p:attrNameLst>
                                          <p:attrName>ppt_y</p:attrName>
                                        </p:attrNameLst>
                                      </p:cBhvr>
                                      <p:tavLst>
                                        <p:tav tm="0">
                                          <p:val>
                                            <p:strVal val="#ppt_y+#ppt_h*1.125000"/>
                                          </p:val>
                                        </p:tav>
                                        <p:tav tm="100000">
                                          <p:val>
                                            <p:strVal val="#ppt_y"/>
                                          </p:val>
                                        </p:tav>
                                      </p:tavLst>
                                    </p:anim>
                                    <p:animEffect transition="in" filter="wipe(up)">
                                      <p:cBhvr>
                                        <p:cTn id="58" dur="500"/>
                                        <p:tgtEl>
                                          <p:spTgt spid="54"/>
                                        </p:tgtEl>
                                      </p:cBhvr>
                                    </p:animEffect>
                                  </p:childTnLst>
                                </p:cTn>
                              </p:par>
                            </p:childTnLst>
                          </p:cTn>
                        </p:par>
                        <p:par>
                          <p:cTn id="59" fill="hold">
                            <p:stCondLst>
                              <p:cond delay="5500"/>
                            </p:stCondLst>
                            <p:childTnLst>
                              <p:par>
                                <p:cTn id="60" presetID="12" presetClass="entr" presetSubtype="4"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p:tgtEl>
                                          <p:spTgt spid="48"/>
                                        </p:tgtEl>
                                        <p:attrNameLst>
                                          <p:attrName>ppt_y</p:attrName>
                                        </p:attrNameLst>
                                      </p:cBhvr>
                                      <p:tavLst>
                                        <p:tav tm="0">
                                          <p:val>
                                            <p:strVal val="#ppt_y+#ppt_h*1.125000"/>
                                          </p:val>
                                        </p:tav>
                                        <p:tav tm="100000">
                                          <p:val>
                                            <p:strVal val="#ppt_y"/>
                                          </p:val>
                                        </p:tav>
                                      </p:tavLst>
                                    </p:anim>
                                    <p:animEffect transition="in" filter="wipe(up)">
                                      <p:cBhvr>
                                        <p:cTn id="63" dur="500"/>
                                        <p:tgtEl>
                                          <p:spTgt spid="48"/>
                                        </p:tgtEl>
                                      </p:cBhvr>
                                    </p:animEffect>
                                  </p:childTnLst>
                                </p:cTn>
                              </p:par>
                            </p:childTnLst>
                          </p:cTn>
                        </p:par>
                        <p:par>
                          <p:cTn id="64" fill="hold">
                            <p:stCondLst>
                              <p:cond delay="6000"/>
                            </p:stCondLst>
                            <p:childTnLst>
                              <p:par>
                                <p:cTn id="65" presetID="12" presetClass="entr" presetSubtype="4"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p:tgtEl>
                                          <p:spTgt spid="55"/>
                                        </p:tgtEl>
                                        <p:attrNameLst>
                                          <p:attrName>ppt_y</p:attrName>
                                        </p:attrNameLst>
                                      </p:cBhvr>
                                      <p:tavLst>
                                        <p:tav tm="0">
                                          <p:val>
                                            <p:strVal val="#ppt_y+#ppt_h*1.125000"/>
                                          </p:val>
                                        </p:tav>
                                        <p:tav tm="100000">
                                          <p:val>
                                            <p:strVal val="#ppt_y"/>
                                          </p:val>
                                        </p:tav>
                                      </p:tavLst>
                                    </p:anim>
                                    <p:animEffect transition="in" filter="wipe(up)">
                                      <p:cBhvr>
                                        <p:cTn id="6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24" grpId="0" animBg="1"/>
      <p:bldP spid="36" grpId="0" animBg="1"/>
      <p:bldP spid="38" grpId="0" animBg="1"/>
      <p:bldP spid="48" grpId="0" animBg="1"/>
      <p:bldP spid="49" grpId="0"/>
      <p:bldP spid="50" grpId="0"/>
      <p:bldP spid="51" grpId="0"/>
      <p:bldP spid="52" grpId="0"/>
      <p:bldP spid="53" grpId="0"/>
      <p:bldP spid="54"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3F20BA19-9C81-0AE6-412D-C86824BBFC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E79F8D1B-B06C-1C8F-2A14-B172B239015A}"/>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F2110358-FB66-0D3B-1B9E-BD6D234237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2FE83F-4089-C6BF-DB0D-A01926DE13C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2" name="Picture 11">
            <a:extLst>
              <a:ext uri="{FF2B5EF4-FFF2-40B4-BE49-F238E27FC236}">
                <a16:creationId xmlns:a16="http://schemas.microsoft.com/office/drawing/2014/main" id="{B627A6C1-0C7C-7EEB-DDA6-619B20438C6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E24223C3-6037-798D-E93C-CE9B089F6DB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E4C1B212-90E8-1025-1B57-4BC9FF063C8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6879112-4B16-DE72-B57B-E7A6A014BF2A}"/>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1C1B7D1-56E4-BEF0-9535-624791F1415B}"/>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F7C77DF7-9C8B-8C3E-DA5B-2E3A7CA7CC79}"/>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0BAA49CE-B579-AB51-C47C-7587267A8AA0}"/>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5B1B787D-1738-0E92-41B3-3B7451FF3FDF}"/>
              </a:ext>
            </a:extLst>
          </p:cNvPr>
          <p:cNvSpPr txBox="1"/>
          <p:nvPr/>
        </p:nvSpPr>
        <p:spPr>
          <a:xfrm>
            <a:off x="1097810" y="3234138"/>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Methodology</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5E11F57A-7620-385D-A028-BA8CB638A454}"/>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E93568D6-DC4C-61F1-A46D-DE8010C0DBDF}"/>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650B0832-B3A1-AFB5-E70A-1AC31940ECFB}"/>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14FBB617-E0F6-7696-DCD0-FC66C860A32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961D23-2F59-FCF3-585C-4806261384EA}"/>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976B58D5-A92E-3A73-7236-BADDD00B85BE}"/>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E54817E9-DA71-47AC-6153-F017E402C3B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026C71D-E500-36E4-5F0D-DFBC18AEC941}"/>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FD1CC6AC-1BAB-D87E-93B0-A7317EE0B729}"/>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60E6352-C5D8-2F9D-C6C4-244A8CEC1CF3}"/>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6BA9227E-2BD6-44D8-4193-425ED5DFBD51}"/>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FBB5C6BB-6515-43DC-A8DE-CDCE8764A4B1}"/>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E667976-82E9-5C4A-B5BB-3F22A60EA7AB}"/>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17D2B66A-8387-DBB2-0DD5-2DCB34276241}"/>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A0FDEE99-F376-6A2F-E3CF-824B322A81D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B6256A44-3B99-56E5-96F6-79F3F6FB756C}"/>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7609F059-0084-A3E4-973D-4C1E9C892158}"/>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59EE536E-A15A-3DEF-D8E8-8F13B72BFB60}"/>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B438472D-6762-7F39-A43A-99DBA80C694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D185E896-AC27-9066-F782-F85A4BB8E237}"/>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8C0C4E8-87FD-AFFC-99F2-FF95C174E336}"/>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C325BFB2-5E4F-09D7-9769-5755127BA58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F75554EE-0330-FC31-B724-F59239052F35}"/>
              </a:ext>
            </a:extLst>
          </p:cNvPr>
          <p:cNvSpPr/>
          <p:nvPr/>
        </p:nvSpPr>
        <p:spPr>
          <a:xfrm>
            <a:off x="3676473"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3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894" y="362057"/>
                  <a:pt x="366166" y="170785"/>
                  <a:pt x="602098" y="170785"/>
                </a:cubicBezTo>
                <a:lnTo>
                  <a:pt x="602098" y="170785"/>
                </a:lnTo>
                <a:close/>
              </a:path>
            </a:pathLst>
          </a:custGeom>
          <a:solidFill>
            <a:srgbClr val="262344"/>
          </a:solidFill>
          <a:ln w="603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919C876-B4DA-250C-47E3-C9C283D2A5E0}"/>
              </a:ext>
            </a:extLst>
          </p:cNvPr>
          <p:cNvSpPr/>
          <p:nvPr/>
        </p:nvSpPr>
        <p:spPr>
          <a:xfrm>
            <a:off x="5747022"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733" y="1354494"/>
                  <a:pt x="602098" y="1354494"/>
                </a:cubicBezTo>
                <a:cubicBezTo>
                  <a:pt x="578892" y="1354494"/>
                  <a:pt x="0" y="1032626"/>
                  <a:pt x="0" y="602098"/>
                </a:cubicBezTo>
                <a:cubicBezTo>
                  <a:pt x="0" y="269594"/>
                  <a:pt x="26959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955" y="362057"/>
                  <a:pt x="366166" y="170785"/>
                  <a:pt x="602098" y="170785"/>
                </a:cubicBezTo>
                <a:lnTo>
                  <a:pt x="602098" y="170785"/>
                </a:lnTo>
                <a:close/>
              </a:path>
            </a:pathLst>
          </a:custGeom>
          <a:solidFill>
            <a:srgbClr val="F8A503"/>
          </a:solidFill>
          <a:ln w="603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A6ED4F2-4753-0C07-1FCC-B034F3BAC045}"/>
              </a:ext>
            </a:extLst>
          </p:cNvPr>
          <p:cNvSpPr/>
          <p:nvPr/>
        </p:nvSpPr>
        <p:spPr>
          <a:xfrm>
            <a:off x="7817571" y="2948382"/>
            <a:ext cx="1159572" cy="1304233"/>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159 w 1204258"/>
              <a:gd name="connsiteY6" fmla="*/ 170785 h 1354494"/>
              <a:gd name="connsiteX7" fmla="*/ 1029362 w 1204258"/>
              <a:gd name="connsiteY7" fmla="*/ 597989 h 1354494"/>
              <a:gd name="connsiteX8" fmla="*/ 602159 w 1204258"/>
              <a:gd name="connsiteY8" fmla="*/ 1025193 h 1354494"/>
              <a:gd name="connsiteX9" fmla="*/ 174955 w 1204258"/>
              <a:gd name="connsiteY9" fmla="*/ 597989 h 1354494"/>
              <a:gd name="connsiteX10" fmla="*/ 602159 w 1204258"/>
              <a:gd name="connsiteY10" fmla="*/ 170785 h 1354494"/>
              <a:gd name="connsiteX11" fmla="*/ 602159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93" y="0"/>
                  <a:pt x="602098" y="0"/>
                </a:cubicBezTo>
                <a:lnTo>
                  <a:pt x="602098" y="0"/>
                </a:lnTo>
                <a:close/>
                <a:moveTo>
                  <a:pt x="602159" y="170785"/>
                </a:moveTo>
                <a:cubicBezTo>
                  <a:pt x="838091" y="170785"/>
                  <a:pt x="1029362" y="362057"/>
                  <a:pt x="1029362" y="597989"/>
                </a:cubicBezTo>
                <a:cubicBezTo>
                  <a:pt x="1029362" y="833921"/>
                  <a:pt x="838091" y="1025193"/>
                  <a:pt x="602159" y="1025193"/>
                </a:cubicBezTo>
                <a:cubicBezTo>
                  <a:pt x="366227" y="1025193"/>
                  <a:pt x="174955" y="833921"/>
                  <a:pt x="174955" y="597989"/>
                </a:cubicBezTo>
                <a:cubicBezTo>
                  <a:pt x="174955" y="362057"/>
                  <a:pt x="366227" y="170785"/>
                  <a:pt x="602159" y="170785"/>
                </a:cubicBezTo>
                <a:lnTo>
                  <a:pt x="602159" y="170785"/>
                </a:lnTo>
                <a:close/>
              </a:path>
            </a:pathLst>
          </a:custGeom>
          <a:solidFill>
            <a:srgbClr val="262344"/>
          </a:solidFill>
          <a:ln w="603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2DDF264-72AB-E17F-5055-4D6CC0AA8232}"/>
              </a:ext>
            </a:extLst>
          </p:cNvPr>
          <p:cNvSpPr/>
          <p:nvPr/>
        </p:nvSpPr>
        <p:spPr>
          <a:xfrm>
            <a:off x="9888177" y="2948382"/>
            <a:ext cx="1159514" cy="1304233"/>
          </a:xfrm>
          <a:custGeom>
            <a:avLst/>
            <a:gdLst>
              <a:gd name="connsiteX0" fmla="*/ 602038 w 1204198"/>
              <a:gd name="connsiteY0" fmla="*/ 0 h 1354494"/>
              <a:gd name="connsiteX1" fmla="*/ 1204136 w 1204198"/>
              <a:gd name="connsiteY1" fmla="*/ 602098 h 1354494"/>
              <a:gd name="connsiteX2" fmla="*/ 602038 w 1204198"/>
              <a:gd name="connsiteY2" fmla="*/ 1354494 h 1354494"/>
              <a:gd name="connsiteX3" fmla="*/ 0 w 1204198"/>
              <a:gd name="connsiteY3" fmla="*/ 602098 h 1354494"/>
              <a:gd name="connsiteX4" fmla="*/ 602038 w 1204198"/>
              <a:gd name="connsiteY4" fmla="*/ 0 h 1354494"/>
              <a:gd name="connsiteX5" fmla="*/ 602038 w 1204198"/>
              <a:gd name="connsiteY5" fmla="*/ 0 h 1354494"/>
              <a:gd name="connsiteX6" fmla="*/ 602098 w 1204198"/>
              <a:gd name="connsiteY6" fmla="*/ 170785 h 1354494"/>
              <a:gd name="connsiteX7" fmla="*/ 1029302 w 1204198"/>
              <a:gd name="connsiteY7" fmla="*/ 597989 h 1354494"/>
              <a:gd name="connsiteX8" fmla="*/ 602098 w 1204198"/>
              <a:gd name="connsiteY8" fmla="*/ 1025193 h 1354494"/>
              <a:gd name="connsiteX9" fmla="*/ 174895 w 1204198"/>
              <a:gd name="connsiteY9" fmla="*/ 597989 h 1354494"/>
              <a:gd name="connsiteX10" fmla="*/ 602098 w 1204198"/>
              <a:gd name="connsiteY10" fmla="*/ 170785 h 1354494"/>
              <a:gd name="connsiteX11" fmla="*/ 602098 w 120419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198" h="1354494">
                <a:moveTo>
                  <a:pt x="602038" y="0"/>
                </a:moveTo>
                <a:cubicBezTo>
                  <a:pt x="934603" y="0"/>
                  <a:pt x="1199302" y="269594"/>
                  <a:pt x="1204136" y="602098"/>
                </a:cubicBezTo>
                <a:cubicBezTo>
                  <a:pt x="1211146" y="1081637"/>
                  <a:pt x="623673" y="1354494"/>
                  <a:pt x="602038" y="1354494"/>
                </a:cubicBezTo>
                <a:cubicBezTo>
                  <a:pt x="578831" y="1354494"/>
                  <a:pt x="0" y="1032626"/>
                  <a:pt x="0" y="602098"/>
                </a:cubicBezTo>
                <a:cubicBezTo>
                  <a:pt x="0" y="269594"/>
                  <a:pt x="269534" y="0"/>
                  <a:pt x="602038" y="0"/>
                </a:cubicBezTo>
                <a:lnTo>
                  <a:pt x="602038" y="0"/>
                </a:lnTo>
                <a:close/>
                <a:moveTo>
                  <a:pt x="602098" y="170785"/>
                </a:moveTo>
                <a:cubicBezTo>
                  <a:pt x="838030" y="170785"/>
                  <a:pt x="1029302" y="362057"/>
                  <a:pt x="1029302" y="597989"/>
                </a:cubicBezTo>
                <a:cubicBezTo>
                  <a:pt x="1029302" y="833921"/>
                  <a:pt x="838030" y="1025193"/>
                  <a:pt x="602098" y="1025193"/>
                </a:cubicBezTo>
                <a:cubicBezTo>
                  <a:pt x="366167" y="1025193"/>
                  <a:pt x="174895" y="833921"/>
                  <a:pt x="174895" y="597989"/>
                </a:cubicBezTo>
                <a:cubicBezTo>
                  <a:pt x="174895" y="362057"/>
                  <a:pt x="366167" y="170785"/>
                  <a:pt x="602098" y="170785"/>
                </a:cubicBezTo>
                <a:lnTo>
                  <a:pt x="602098" y="170785"/>
                </a:lnTo>
                <a:close/>
              </a:path>
            </a:pathLst>
          </a:custGeom>
          <a:solidFill>
            <a:srgbClr val="F8A503"/>
          </a:solidFill>
          <a:ln w="6039" cap="flat">
            <a:noFill/>
            <a:prstDash val="solid"/>
            <a:miter/>
          </a:ln>
        </p:spPr>
        <p:txBody>
          <a:bodyPr rtlCol="0" anchor="ctr"/>
          <a:lstStyle/>
          <a:p>
            <a:endParaRPr lang="en-US"/>
          </a:p>
        </p:txBody>
      </p:sp>
      <p:grpSp>
        <p:nvGrpSpPr>
          <p:cNvPr id="47" name="Graphic 2">
            <a:extLst>
              <a:ext uri="{FF2B5EF4-FFF2-40B4-BE49-F238E27FC236}">
                <a16:creationId xmlns:a16="http://schemas.microsoft.com/office/drawing/2014/main" id="{026C01F4-D8A0-2479-788D-455DBDAB0CA1}"/>
              </a:ext>
            </a:extLst>
          </p:cNvPr>
          <p:cNvGrpSpPr/>
          <p:nvPr/>
        </p:nvGrpSpPr>
        <p:grpSpPr>
          <a:xfrm>
            <a:off x="4100161" y="3283966"/>
            <a:ext cx="336401" cy="446152"/>
            <a:chOff x="1734555" y="3249109"/>
            <a:chExt cx="349365" cy="463345"/>
          </a:xfrm>
          <a:solidFill>
            <a:srgbClr val="262344"/>
          </a:solidFill>
        </p:grpSpPr>
        <p:sp>
          <p:nvSpPr>
            <p:cNvPr id="48" name="Freeform: Shape 47">
              <a:extLst>
                <a:ext uri="{FF2B5EF4-FFF2-40B4-BE49-F238E27FC236}">
                  <a16:creationId xmlns:a16="http://schemas.microsoft.com/office/drawing/2014/main" id="{04B19D7C-BDD0-D8DF-4BA1-791F7E3DD4B6}"/>
                </a:ext>
              </a:extLst>
            </p:cNvPr>
            <p:cNvSpPr/>
            <p:nvPr/>
          </p:nvSpPr>
          <p:spPr>
            <a:xfrm>
              <a:off x="1877178" y="3491752"/>
              <a:ext cx="22602"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EAB2028-5350-95DF-BB46-03DF862557DC}"/>
                </a:ext>
              </a:extLst>
            </p:cNvPr>
            <p:cNvSpPr/>
            <p:nvPr/>
          </p:nvSpPr>
          <p:spPr>
            <a:xfrm>
              <a:off x="1914767" y="3557746"/>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7897FFA6-B22D-4C2F-B8A6-294AB1FBA782}"/>
                </a:ext>
              </a:extLst>
            </p:cNvPr>
            <p:cNvSpPr/>
            <p:nvPr/>
          </p:nvSpPr>
          <p:spPr>
            <a:xfrm>
              <a:off x="1827591" y="3249109"/>
              <a:ext cx="163435" cy="87450"/>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981BACD-6D47-A02F-85B2-AD8211FC09E4}"/>
                </a:ext>
              </a:extLst>
            </p:cNvPr>
            <p:cNvSpPr/>
            <p:nvPr/>
          </p:nvSpPr>
          <p:spPr>
            <a:xfrm>
              <a:off x="1734555" y="3359343"/>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1E5B688F-0AD5-7BD5-4CB9-F9FF36CB7EDF}"/>
              </a:ext>
            </a:extLst>
          </p:cNvPr>
          <p:cNvGrpSpPr/>
          <p:nvPr/>
        </p:nvGrpSpPr>
        <p:grpSpPr>
          <a:xfrm>
            <a:off x="6141753" y="3296014"/>
            <a:ext cx="394619" cy="430551"/>
            <a:chOff x="3854824" y="3261622"/>
            <a:chExt cx="409826" cy="447143"/>
          </a:xfrm>
          <a:solidFill>
            <a:srgbClr val="262344"/>
          </a:solidFill>
        </p:grpSpPr>
        <p:sp>
          <p:nvSpPr>
            <p:cNvPr id="53" name="Freeform: Shape 52">
              <a:extLst>
                <a:ext uri="{FF2B5EF4-FFF2-40B4-BE49-F238E27FC236}">
                  <a16:creationId xmlns:a16="http://schemas.microsoft.com/office/drawing/2014/main" id="{14D53EDB-792C-A65F-1915-0D1E23507175}"/>
                </a:ext>
              </a:extLst>
            </p:cNvPr>
            <p:cNvSpPr/>
            <p:nvPr/>
          </p:nvSpPr>
          <p:spPr>
            <a:xfrm>
              <a:off x="3945406" y="3261622"/>
              <a:ext cx="319244" cy="319390"/>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1CCECE2-7E24-558F-0BFA-4EBBD735AC0B}"/>
                </a:ext>
              </a:extLst>
            </p:cNvPr>
            <p:cNvSpPr/>
            <p:nvPr/>
          </p:nvSpPr>
          <p:spPr>
            <a:xfrm>
              <a:off x="3952401" y="3512239"/>
              <a:ext cx="80074" cy="83277"/>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6EEC5E0-9202-BFEB-0D55-DF13C7645378}"/>
                </a:ext>
              </a:extLst>
            </p:cNvPr>
            <p:cNvSpPr/>
            <p:nvPr/>
          </p:nvSpPr>
          <p:spPr>
            <a:xfrm>
              <a:off x="3854824" y="3561103"/>
              <a:ext cx="138214"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7098C6-1882-F5FA-27D2-440C39CC9046}"/>
                </a:ext>
              </a:extLst>
            </p:cNvPr>
            <p:cNvSpPr/>
            <p:nvPr/>
          </p:nvSpPr>
          <p:spPr>
            <a:xfrm>
              <a:off x="4034819" y="3323644"/>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45D61C0-E68A-5E94-23BF-54A5095DA978}"/>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58" name="Graphic 2">
            <a:extLst>
              <a:ext uri="{FF2B5EF4-FFF2-40B4-BE49-F238E27FC236}">
                <a16:creationId xmlns:a16="http://schemas.microsoft.com/office/drawing/2014/main" id="{1D834FA5-17A6-C7D6-7753-36ECB180EE31}"/>
              </a:ext>
            </a:extLst>
          </p:cNvPr>
          <p:cNvGrpSpPr/>
          <p:nvPr/>
        </p:nvGrpSpPr>
        <p:grpSpPr>
          <a:xfrm>
            <a:off x="8162527" y="3289322"/>
            <a:ext cx="469717" cy="469717"/>
            <a:chOff x="5953472" y="3254672"/>
            <a:chExt cx="487818" cy="487818"/>
          </a:xfrm>
          <a:solidFill>
            <a:srgbClr val="262344"/>
          </a:solidFill>
        </p:grpSpPr>
        <p:sp>
          <p:nvSpPr>
            <p:cNvPr id="59" name="Freeform: Shape 58">
              <a:extLst>
                <a:ext uri="{FF2B5EF4-FFF2-40B4-BE49-F238E27FC236}">
                  <a16:creationId xmlns:a16="http://schemas.microsoft.com/office/drawing/2014/main" id="{E9284311-FC46-5E71-694E-583154289DD0}"/>
                </a:ext>
              </a:extLst>
            </p:cNvPr>
            <p:cNvSpPr/>
            <p:nvPr/>
          </p:nvSpPr>
          <p:spPr>
            <a:xfrm>
              <a:off x="5953472" y="3254672"/>
              <a:ext cx="487818" cy="487818"/>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B976E77-A15F-EF43-BE25-9E359AD0570A}"/>
                </a:ext>
              </a:extLst>
            </p:cNvPr>
            <p:cNvSpPr/>
            <p:nvPr/>
          </p:nvSpPr>
          <p:spPr>
            <a:xfrm>
              <a:off x="6185415" y="3302716"/>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50F8F8E-1F7C-3207-4162-1FAB908C9275}"/>
                </a:ext>
              </a:extLst>
            </p:cNvPr>
            <p:cNvSpPr/>
            <p:nvPr/>
          </p:nvSpPr>
          <p:spPr>
            <a:xfrm>
              <a:off x="6185416" y="3643863"/>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251165-C929-AFE7-3B3A-ACAAFEA3C324}"/>
                </a:ext>
              </a:extLst>
            </p:cNvPr>
            <p:cNvSpPr/>
            <p:nvPr/>
          </p:nvSpPr>
          <p:spPr>
            <a:xfrm>
              <a:off x="6002846"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8F0D1DDA-BF9D-7E7F-B6B5-E1D62BF04F8E}"/>
                </a:ext>
              </a:extLst>
            </p:cNvPr>
            <p:cNvSpPr/>
            <p:nvPr/>
          </p:nvSpPr>
          <p:spPr>
            <a:xfrm>
              <a:off x="6344053"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4AE96AA-F4F3-57F2-4335-14B9B7AF7A70}"/>
                </a:ext>
              </a:extLst>
            </p:cNvPr>
            <p:cNvSpPr/>
            <p:nvPr/>
          </p:nvSpPr>
          <p:spPr>
            <a:xfrm>
              <a:off x="6066938" y="3383516"/>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F5FFB940-A656-42DD-B560-B3F64DA5BF9C}"/>
              </a:ext>
            </a:extLst>
          </p:cNvPr>
          <p:cNvGrpSpPr/>
          <p:nvPr/>
        </p:nvGrpSpPr>
        <p:grpSpPr>
          <a:xfrm>
            <a:off x="10299330" y="3311900"/>
            <a:ext cx="335264" cy="395058"/>
            <a:chOff x="8172621" y="3278120"/>
            <a:chExt cx="348184" cy="410282"/>
          </a:xfrm>
          <a:solidFill>
            <a:srgbClr val="262344"/>
          </a:solidFill>
        </p:grpSpPr>
        <p:sp>
          <p:nvSpPr>
            <p:cNvPr id="66" name="Freeform: Shape 65">
              <a:extLst>
                <a:ext uri="{FF2B5EF4-FFF2-40B4-BE49-F238E27FC236}">
                  <a16:creationId xmlns:a16="http://schemas.microsoft.com/office/drawing/2014/main" id="{747F6C9B-2DCD-4F6C-8DE3-02DA5ABA4608}"/>
                </a:ext>
              </a:extLst>
            </p:cNvPr>
            <p:cNvSpPr/>
            <p:nvPr/>
          </p:nvSpPr>
          <p:spPr>
            <a:xfrm>
              <a:off x="8172621" y="3278120"/>
              <a:ext cx="348184" cy="410282"/>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4C0E5EA-3900-DEC4-FCBA-267448521070}"/>
                </a:ext>
              </a:extLst>
            </p:cNvPr>
            <p:cNvSpPr/>
            <p:nvPr/>
          </p:nvSpPr>
          <p:spPr>
            <a:xfrm>
              <a:off x="8218634" y="3511333"/>
              <a:ext cx="256339" cy="137909"/>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087C9CD7-E034-39DB-8445-B6139B8F515A}"/>
              </a:ext>
            </a:extLst>
          </p:cNvPr>
          <p:cNvGrpSpPr/>
          <p:nvPr/>
        </p:nvGrpSpPr>
        <p:grpSpPr>
          <a:xfrm>
            <a:off x="9070334" y="3460170"/>
            <a:ext cx="751738" cy="178355"/>
            <a:chOff x="6896264" y="3432104"/>
            <a:chExt cx="780708" cy="185228"/>
          </a:xfrm>
          <a:solidFill>
            <a:srgbClr val="262344"/>
          </a:solidFill>
        </p:grpSpPr>
        <p:sp>
          <p:nvSpPr>
            <p:cNvPr id="69" name="Freeform: Shape 68">
              <a:extLst>
                <a:ext uri="{FF2B5EF4-FFF2-40B4-BE49-F238E27FC236}">
                  <a16:creationId xmlns:a16="http://schemas.microsoft.com/office/drawing/2014/main" id="{F8BD2181-838E-86BA-5DE9-8223F61400AB}"/>
                </a:ext>
              </a:extLst>
            </p:cNvPr>
            <p:cNvSpPr/>
            <p:nvPr/>
          </p:nvSpPr>
          <p:spPr>
            <a:xfrm>
              <a:off x="7584328"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EFA192-8387-5508-F024-0AB3D13DECE3}"/>
                </a:ext>
              </a:extLst>
            </p:cNvPr>
            <p:cNvSpPr/>
            <p:nvPr/>
          </p:nvSpPr>
          <p:spPr>
            <a:xfrm>
              <a:off x="6896264" y="3504020"/>
              <a:ext cx="630289" cy="41396"/>
            </a:xfrm>
            <a:custGeom>
              <a:avLst/>
              <a:gdLst>
                <a:gd name="connsiteX0" fmla="*/ 21786 w 630289"/>
                <a:gd name="connsiteY0" fmla="*/ 41397 h 41396"/>
                <a:gd name="connsiteX1" fmla="*/ 20396 w 630289"/>
                <a:gd name="connsiteY1" fmla="*/ 41397 h 41396"/>
                <a:gd name="connsiteX2" fmla="*/ 20396 w 630289"/>
                <a:gd name="connsiteY2" fmla="*/ 0 h 41396"/>
                <a:gd name="connsiteX3" fmla="*/ 41790 w 630289"/>
                <a:gd name="connsiteY3" fmla="*/ 20668 h 41396"/>
                <a:gd name="connsiteX4" fmla="*/ 21786 w 630289"/>
                <a:gd name="connsiteY4" fmla="*/ 41397 h 41396"/>
                <a:gd name="connsiteX5" fmla="*/ 21786 w 630289"/>
                <a:gd name="connsiteY5" fmla="*/ 41397 h 41396"/>
                <a:gd name="connsiteX6" fmla="*/ 119688 w 630289"/>
                <a:gd name="connsiteY6" fmla="*/ 41397 h 41396"/>
                <a:gd name="connsiteX7" fmla="*/ 118359 w 630289"/>
                <a:gd name="connsiteY7" fmla="*/ 41397 h 41396"/>
                <a:gd name="connsiteX8" fmla="*/ 97691 w 630289"/>
                <a:gd name="connsiteY8" fmla="*/ 20729 h 41396"/>
                <a:gd name="connsiteX9" fmla="*/ 118359 w 630289"/>
                <a:gd name="connsiteY9" fmla="*/ 60 h 41396"/>
                <a:gd name="connsiteX10" fmla="*/ 139752 w 630289"/>
                <a:gd name="connsiteY10" fmla="*/ 20729 h 41396"/>
                <a:gd name="connsiteX11" fmla="*/ 119688 w 630289"/>
                <a:gd name="connsiteY11" fmla="*/ 41397 h 41396"/>
                <a:gd name="connsiteX12" fmla="*/ 119688 w 630289"/>
                <a:gd name="connsiteY12" fmla="*/ 41397 h 41396"/>
                <a:gd name="connsiteX13" fmla="*/ 217712 w 630289"/>
                <a:gd name="connsiteY13" fmla="*/ 41397 h 41396"/>
                <a:gd name="connsiteX14" fmla="*/ 216321 w 630289"/>
                <a:gd name="connsiteY14" fmla="*/ 41397 h 41396"/>
                <a:gd name="connsiteX15" fmla="*/ 195653 w 630289"/>
                <a:gd name="connsiteY15" fmla="*/ 20729 h 41396"/>
                <a:gd name="connsiteX16" fmla="*/ 216321 w 630289"/>
                <a:gd name="connsiteY16" fmla="*/ 60 h 41396"/>
                <a:gd name="connsiteX17" fmla="*/ 217712 w 630289"/>
                <a:gd name="connsiteY17" fmla="*/ 60 h 41396"/>
                <a:gd name="connsiteX18" fmla="*/ 238379 w 630289"/>
                <a:gd name="connsiteY18" fmla="*/ 20729 h 41396"/>
                <a:gd name="connsiteX19" fmla="*/ 217712 w 630289"/>
                <a:gd name="connsiteY19" fmla="*/ 41397 h 41396"/>
                <a:gd name="connsiteX20" fmla="*/ 217712 w 630289"/>
                <a:gd name="connsiteY20" fmla="*/ 41397 h 41396"/>
                <a:gd name="connsiteX21" fmla="*/ 315674 w 630289"/>
                <a:gd name="connsiteY21" fmla="*/ 41397 h 41396"/>
                <a:gd name="connsiteX22" fmla="*/ 314284 w 630289"/>
                <a:gd name="connsiteY22" fmla="*/ 41397 h 41396"/>
                <a:gd name="connsiteX23" fmla="*/ 293616 w 630289"/>
                <a:gd name="connsiteY23" fmla="*/ 20729 h 41396"/>
                <a:gd name="connsiteX24" fmla="*/ 314284 w 630289"/>
                <a:gd name="connsiteY24" fmla="*/ 60 h 41396"/>
                <a:gd name="connsiteX25" fmla="*/ 315674 w 630289"/>
                <a:gd name="connsiteY25" fmla="*/ 60 h 41396"/>
                <a:gd name="connsiteX26" fmla="*/ 336342 w 630289"/>
                <a:gd name="connsiteY26" fmla="*/ 20729 h 41396"/>
                <a:gd name="connsiteX27" fmla="*/ 315674 w 630289"/>
                <a:gd name="connsiteY27" fmla="*/ 41397 h 41396"/>
                <a:gd name="connsiteX28" fmla="*/ 315674 w 630289"/>
                <a:gd name="connsiteY28" fmla="*/ 41397 h 41396"/>
                <a:gd name="connsiteX29" fmla="*/ 413636 w 630289"/>
                <a:gd name="connsiteY29" fmla="*/ 41397 h 41396"/>
                <a:gd name="connsiteX30" fmla="*/ 412246 w 630289"/>
                <a:gd name="connsiteY30" fmla="*/ 41397 h 41396"/>
                <a:gd name="connsiteX31" fmla="*/ 391578 w 630289"/>
                <a:gd name="connsiteY31" fmla="*/ 20729 h 41396"/>
                <a:gd name="connsiteX32" fmla="*/ 412246 w 630289"/>
                <a:gd name="connsiteY32" fmla="*/ 60 h 41396"/>
                <a:gd name="connsiteX33" fmla="*/ 433580 w 630289"/>
                <a:gd name="connsiteY33" fmla="*/ 20729 h 41396"/>
                <a:gd name="connsiteX34" fmla="*/ 413636 w 630289"/>
                <a:gd name="connsiteY34" fmla="*/ 41397 h 41396"/>
                <a:gd name="connsiteX35" fmla="*/ 413636 w 630289"/>
                <a:gd name="connsiteY35" fmla="*/ 41397 h 41396"/>
                <a:gd name="connsiteX36" fmla="*/ 511599 w 630289"/>
                <a:gd name="connsiteY36" fmla="*/ 41397 h 41396"/>
                <a:gd name="connsiteX37" fmla="*/ 510209 w 630289"/>
                <a:gd name="connsiteY37" fmla="*/ 41397 h 41396"/>
                <a:gd name="connsiteX38" fmla="*/ 489541 w 630289"/>
                <a:gd name="connsiteY38" fmla="*/ 20729 h 41396"/>
                <a:gd name="connsiteX39" fmla="*/ 510209 w 630289"/>
                <a:gd name="connsiteY39" fmla="*/ 60 h 41396"/>
                <a:gd name="connsiteX40" fmla="*/ 531602 w 630289"/>
                <a:gd name="connsiteY40" fmla="*/ 20729 h 41396"/>
                <a:gd name="connsiteX41" fmla="*/ 511599 w 630289"/>
                <a:gd name="connsiteY41" fmla="*/ 41397 h 41396"/>
                <a:gd name="connsiteX42" fmla="*/ 511599 w 630289"/>
                <a:gd name="connsiteY42" fmla="*/ 41397 h 41396"/>
                <a:gd name="connsiteX43" fmla="*/ 609622 w 630289"/>
                <a:gd name="connsiteY43" fmla="*/ 41397 h 41396"/>
                <a:gd name="connsiteX44" fmla="*/ 608232 w 630289"/>
                <a:gd name="connsiteY44" fmla="*/ 41397 h 41396"/>
                <a:gd name="connsiteX45" fmla="*/ 587564 w 630289"/>
                <a:gd name="connsiteY45" fmla="*/ 20729 h 41396"/>
                <a:gd name="connsiteX46" fmla="*/ 608232 w 630289"/>
                <a:gd name="connsiteY46" fmla="*/ 60 h 41396"/>
                <a:gd name="connsiteX47" fmla="*/ 609622 w 630289"/>
                <a:gd name="connsiteY47" fmla="*/ 60 h 41396"/>
                <a:gd name="connsiteX48" fmla="*/ 630290 w 630289"/>
                <a:gd name="connsiteY48" fmla="*/ 20729 h 41396"/>
                <a:gd name="connsiteX49" fmla="*/ 609622 w 630289"/>
                <a:gd name="connsiteY49" fmla="*/ 41397 h 41396"/>
                <a:gd name="connsiteX50" fmla="*/ 609622 w 630289"/>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89"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688"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0" y="41397"/>
                    <a:pt x="119688" y="41397"/>
                  </a:cubicBezTo>
                  <a:lnTo>
                    <a:pt x="119688" y="41397"/>
                  </a:lnTo>
                  <a:close/>
                  <a:moveTo>
                    <a:pt x="217712" y="41397"/>
                  </a:moveTo>
                  <a:lnTo>
                    <a:pt x="216321" y="41397"/>
                  </a:lnTo>
                  <a:cubicBezTo>
                    <a:pt x="204900" y="41397"/>
                    <a:pt x="195653" y="32151"/>
                    <a:pt x="195653" y="20729"/>
                  </a:cubicBezTo>
                  <a:cubicBezTo>
                    <a:pt x="195653" y="9307"/>
                    <a:pt x="204900" y="60"/>
                    <a:pt x="216321" y="60"/>
                  </a:cubicBezTo>
                  <a:lnTo>
                    <a:pt x="217712" y="60"/>
                  </a:lnTo>
                  <a:cubicBezTo>
                    <a:pt x="229134" y="60"/>
                    <a:pt x="238379" y="9307"/>
                    <a:pt x="238379" y="20729"/>
                  </a:cubicBezTo>
                  <a:cubicBezTo>
                    <a:pt x="238379" y="32090"/>
                    <a:pt x="229134" y="41397"/>
                    <a:pt x="217712" y="41397"/>
                  </a:cubicBezTo>
                  <a:lnTo>
                    <a:pt x="217712"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6" y="41397"/>
                  </a:moveTo>
                  <a:lnTo>
                    <a:pt x="412246" y="41397"/>
                  </a:lnTo>
                  <a:cubicBezTo>
                    <a:pt x="400824" y="41397"/>
                    <a:pt x="391578" y="32151"/>
                    <a:pt x="391578" y="20729"/>
                  </a:cubicBezTo>
                  <a:cubicBezTo>
                    <a:pt x="391578" y="9307"/>
                    <a:pt x="400824" y="60"/>
                    <a:pt x="412246" y="60"/>
                  </a:cubicBezTo>
                  <a:cubicBezTo>
                    <a:pt x="423668" y="60"/>
                    <a:pt x="433580" y="9307"/>
                    <a:pt x="433580" y="20729"/>
                  </a:cubicBezTo>
                  <a:cubicBezTo>
                    <a:pt x="433640" y="32090"/>
                    <a:pt x="425058" y="41397"/>
                    <a:pt x="413636" y="41397"/>
                  </a:cubicBezTo>
                  <a:lnTo>
                    <a:pt x="413636" y="41397"/>
                  </a:lnTo>
                  <a:close/>
                  <a:moveTo>
                    <a:pt x="511599" y="41397"/>
                  </a:moveTo>
                  <a:lnTo>
                    <a:pt x="510209" y="41397"/>
                  </a:lnTo>
                  <a:cubicBezTo>
                    <a:pt x="498787" y="41397"/>
                    <a:pt x="489541" y="32151"/>
                    <a:pt x="489541" y="20729"/>
                  </a:cubicBezTo>
                  <a:cubicBezTo>
                    <a:pt x="489541" y="9307"/>
                    <a:pt x="498787" y="60"/>
                    <a:pt x="510209" y="60"/>
                  </a:cubicBezTo>
                  <a:cubicBezTo>
                    <a:pt x="521631" y="60"/>
                    <a:pt x="531602" y="9307"/>
                    <a:pt x="531602" y="20729"/>
                  </a:cubicBezTo>
                  <a:cubicBezTo>
                    <a:pt x="531663" y="32090"/>
                    <a:pt x="523021" y="41397"/>
                    <a:pt x="511599" y="41397"/>
                  </a:cubicBezTo>
                  <a:lnTo>
                    <a:pt x="511599"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290"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1" name="Graphic 2">
            <a:extLst>
              <a:ext uri="{FF2B5EF4-FFF2-40B4-BE49-F238E27FC236}">
                <a16:creationId xmlns:a16="http://schemas.microsoft.com/office/drawing/2014/main" id="{D0976AA3-DB61-9FCB-DA3E-185A53ABD7A4}"/>
              </a:ext>
            </a:extLst>
          </p:cNvPr>
          <p:cNvGrpSpPr/>
          <p:nvPr/>
        </p:nvGrpSpPr>
        <p:grpSpPr>
          <a:xfrm>
            <a:off x="6999843" y="3460170"/>
            <a:ext cx="751739" cy="178355"/>
            <a:chOff x="4745982" y="3432104"/>
            <a:chExt cx="780709" cy="185228"/>
          </a:xfrm>
          <a:solidFill>
            <a:srgbClr val="262344"/>
          </a:solidFill>
        </p:grpSpPr>
        <p:sp>
          <p:nvSpPr>
            <p:cNvPr id="72" name="Freeform: Shape 71">
              <a:extLst>
                <a:ext uri="{FF2B5EF4-FFF2-40B4-BE49-F238E27FC236}">
                  <a16:creationId xmlns:a16="http://schemas.microsoft.com/office/drawing/2014/main" id="{90C87254-051D-B49D-0B48-C03C451D765A}"/>
                </a:ext>
              </a:extLst>
            </p:cNvPr>
            <p:cNvSpPr/>
            <p:nvPr/>
          </p:nvSpPr>
          <p:spPr>
            <a:xfrm>
              <a:off x="5434047" y="3432104"/>
              <a:ext cx="92644" cy="185228"/>
            </a:xfrm>
            <a:custGeom>
              <a:avLst/>
              <a:gdLst>
                <a:gd name="connsiteX0" fmla="*/ 0 w 92644"/>
                <a:gd name="connsiteY0" fmla="*/ 0 h 185228"/>
                <a:gd name="connsiteX1" fmla="*/ 92645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5" y="92644"/>
                  </a:lnTo>
                  <a:lnTo>
                    <a:pt x="0" y="185228"/>
                  </a:lnTo>
                  <a:lnTo>
                    <a:pt x="0" y="0"/>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82934DB-905E-2CD9-0DFE-DD09FFE62EC5}"/>
                </a:ext>
              </a:extLst>
            </p:cNvPr>
            <p:cNvSpPr/>
            <p:nvPr/>
          </p:nvSpPr>
          <p:spPr>
            <a:xfrm>
              <a:off x="4745982"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0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674 w 630290"/>
                <a:gd name="connsiteY21" fmla="*/ 41397 h 41396"/>
                <a:gd name="connsiteX22" fmla="*/ 314284 w 630290"/>
                <a:gd name="connsiteY22" fmla="*/ 41397 h 41396"/>
                <a:gd name="connsiteX23" fmla="*/ 293616 w 630290"/>
                <a:gd name="connsiteY23" fmla="*/ 20729 h 41396"/>
                <a:gd name="connsiteX24" fmla="*/ 314284 w 630290"/>
                <a:gd name="connsiteY24" fmla="*/ 60 h 41396"/>
                <a:gd name="connsiteX25" fmla="*/ 315674 w 630290"/>
                <a:gd name="connsiteY25" fmla="*/ 60 h 41396"/>
                <a:gd name="connsiteX26" fmla="*/ 336342 w 630290"/>
                <a:gd name="connsiteY26" fmla="*/ 20729 h 41396"/>
                <a:gd name="connsiteX27" fmla="*/ 315674 w 630290"/>
                <a:gd name="connsiteY27" fmla="*/ 41397 h 41396"/>
                <a:gd name="connsiteX28" fmla="*/ 315674 w 630290"/>
                <a:gd name="connsiteY28" fmla="*/ 41397 h 41396"/>
                <a:gd name="connsiteX29" fmla="*/ 413637 w 630290"/>
                <a:gd name="connsiteY29" fmla="*/ 41397 h 41396"/>
                <a:gd name="connsiteX30" fmla="*/ 412246 w 630290"/>
                <a:gd name="connsiteY30" fmla="*/ 41397 h 41396"/>
                <a:gd name="connsiteX31" fmla="*/ 391578 w 630290"/>
                <a:gd name="connsiteY31" fmla="*/ 20729 h 41396"/>
                <a:gd name="connsiteX32" fmla="*/ 412246 w 630290"/>
                <a:gd name="connsiteY32" fmla="*/ 60 h 41396"/>
                <a:gd name="connsiteX33" fmla="*/ 433640 w 630290"/>
                <a:gd name="connsiteY33" fmla="*/ 20729 h 41396"/>
                <a:gd name="connsiteX34" fmla="*/ 413637 w 630290"/>
                <a:gd name="connsiteY34" fmla="*/ 41397 h 41396"/>
                <a:gd name="connsiteX35" fmla="*/ 413637 w 630290"/>
                <a:gd name="connsiteY35" fmla="*/ 41397 h 41396"/>
                <a:gd name="connsiteX36" fmla="*/ 511599 w 630290"/>
                <a:gd name="connsiteY36" fmla="*/ 41397 h 41396"/>
                <a:gd name="connsiteX37" fmla="*/ 510209 w 630290"/>
                <a:gd name="connsiteY37" fmla="*/ 41397 h 41396"/>
                <a:gd name="connsiteX38" fmla="*/ 489480 w 630290"/>
                <a:gd name="connsiteY38" fmla="*/ 20729 h 41396"/>
                <a:gd name="connsiteX39" fmla="*/ 510149 w 630290"/>
                <a:gd name="connsiteY39" fmla="*/ 60 h 41396"/>
                <a:gd name="connsiteX40" fmla="*/ 531542 w 630290"/>
                <a:gd name="connsiteY40" fmla="*/ 20729 h 41396"/>
                <a:gd name="connsiteX41" fmla="*/ 511599 w 630290"/>
                <a:gd name="connsiteY41" fmla="*/ 41397 h 41396"/>
                <a:gd name="connsiteX42" fmla="*/ 511599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749" y="41397"/>
                  </a:moveTo>
                  <a:lnTo>
                    <a:pt x="118359" y="41397"/>
                  </a:lnTo>
                  <a:cubicBezTo>
                    <a:pt x="106937" y="41397"/>
                    <a:pt x="97690" y="32151"/>
                    <a:pt x="97690" y="20729"/>
                  </a:cubicBezTo>
                  <a:cubicBezTo>
                    <a:pt x="97690" y="9307"/>
                    <a:pt x="106937" y="60"/>
                    <a:pt x="118359" y="60"/>
                  </a:cubicBezTo>
                  <a:cubicBezTo>
                    <a:pt x="129781" y="60"/>
                    <a:pt x="139752" y="9307"/>
                    <a:pt x="139752" y="20729"/>
                  </a:cubicBezTo>
                  <a:cubicBezTo>
                    <a:pt x="139752" y="32090"/>
                    <a:pt x="131170" y="41397"/>
                    <a:pt x="119749" y="41397"/>
                  </a:cubicBezTo>
                  <a:lnTo>
                    <a:pt x="119749" y="41397"/>
                  </a:lnTo>
                  <a:close/>
                  <a:moveTo>
                    <a:pt x="217711" y="41397"/>
                  </a:moveTo>
                  <a:lnTo>
                    <a:pt x="216321" y="41397"/>
                  </a:lnTo>
                  <a:cubicBezTo>
                    <a:pt x="204899" y="41397"/>
                    <a:pt x="195653" y="32151"/>
                    <a:pt x="195653" y="20729"/>
                  </a:cubicBezTo>
                  <a:cubicBezTo>
                    <a:pt x="195653" y="9307"/>
                    <a:pt x="204960" y="60"/>
                    <a:pt x="216321" y="60"/>
                  </a:cubicBezTo>
                  <a:lnTo>
                    <a:pt x="217711" y="60"/>
                  </a:lnTo>
                  <a:cubicBezTo>
                    <a:pt x="229133" y="60"/>
                    <a:pt x="238380" y="9307"/>
                    <a:pt x="238380" y="20729"/>
                  </a:cubicBezTo>
                  <a:cubicBezTo>
                    <a:pt x="238380" y="32090"/>
                    <a:pt x="229133" y="41397"/>
                    <a:pt x="217711" y="41397"/>
                  </a:cubicBezTo>
                  <a:lnTo>
                    <a:pt x="217711"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7" y="41397"/>
                  </a:moveTo>
                  <a:lnTo>
                    <a:pt x="412246" y="41397"/>
                  </a:lnTo>
                  <a:cubicBezTo>
                    <a:pt x="400824" y="41397"/>
                    <a:pt x="391578" y="32151"/>
                    <a:pt x="391578" y="20729"/>
                  </a:cubicBezTo>
                  <a:cubicBezTo>
                    <a:pt x="391578" y="9307"/>
                    <a:pt x="400824" y="60"/>
                    <a:pt x="412246" y="60"/>
                  </a:cubicBezTo>
                  <a:cubicBezTo>
                    <a:pt x="423668" y="60"/>
                    <a:pt x="433640" y="9307"/>
                    <a:pt x="433640" y="20729"/>
                  </a:cubicBezTo>
                  <a:cubicBezTo>
                    <a:pt x="433640" y="32090"/>
                    <a:pt x="425058" y="41397"/>
                    <a:pt x="413637" y="41397"/>
                  </a:cubicBezTo>
                  <a:lnTo>
                    <a:pt x="413637" y="41397"/>
                  </a:lnTo>
                  <a:close/>
                  <a:moveTo>
                    <a:pt x="511599" y="41397"/>
                  </a:moveTo>
                  <a:lnTo>
                    <a:pt x="510209" y="41397"/>
                  </a:lnTo>
                  <a:cubicBezTo>
                    <a:pt x="498787" y="41397"/>
                    <a:pt x="489480" y="32151"/>
                    <a:pt x="489480" y="20729"/>
                  </a:cubicBezTo>
                  <a:cubicBezTo>
                    <a:pt x="489480" y="9307"/>
                    <a:pt x="498727" y="60"/>
                    <a:pt x="510149" y="60"/>
                  </a:cubicBezTo>
                  <a:cubicBezTo>
                    <a:pt x="521571" y="60"/>
                    <a:pt x="531542" y="9307"/>
                    <a:pt x="531542" y="20729"/>
                  </a:cubicBezTo>
                  <a:cubicBezTo>
                    <a:pt x="531663" y="32090"/>
                    <a:pt x="523081" y="41397"/>
                    <a:pt x="511599" y="41397"/>
                  </a:cubicBezTo>
                  <a:lnTo>
                    <a:pt x="511599" y="41397"/>
                  </a:lnTo>
                  <a:close/>
                  <a:moveTo>
                    <a:pt x="609622" y="41397"/>
                  </a:moveTo>
                  <a:lnTo>
                    <a:pt x="608232" y="41397"/>
                  </a:lnTo>
                  <a:cubicBezTo>
                    <a:pt x="596810" y="41397"/>
                    <a:pt x="587564" y="32151"/>
                    <a:pt x="587564" y="20729"/>
                  </a:cubicBezTo>
                  <a:cubicBezTo>
                    <a:pt x="587564" y="9307"/>
                    <a:pt x="596870" y="60"/>
                    <a:pt x="608232" y="60"/>
                  </a:cubicBezTo>
                  <a:lnTo>
                    <a:pt x="609622" y="60"/>
                  </a:lnTo>
                  <a:cubicBezTo>
                    <a:pt x="621044" y="60"/>
                    <a:pt x="630290" y="9307"/>
                    <a:pt x="630290" y="20729"/>
                  </a:cubicBezTo>
                  <a:cubicBezTo>
                    <a:pt x="630290" y="32090"/>
                    <a:pt x="62098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4" name="Graphic 2">
            <a:extLst>
              <a:ext uri="{FF2B5EF4-FFF2-40B4-BE49-F238E27FC236}">
                <a16:creationId xmlns:a16="http://schemas.microsoft.com/office/drawing/2014/main" id="{433E7C89-10B1-3BD0-5A1D-569EFAA5D05A}"/>
              </a:ext>
            </a:extLst>
          </p:cNvPr>
          <p:cNvGrpSpPr/>
          <p:nvPr/>
        </p:nvGrpSpPr>
        <p:grpSpPr>
          <a:xfrm>
            <a:off x="4914979" y="3460170"/>
            <a:ext cx="751739" cy="178355"/>
            <a:chOff x="2580774" y="3432104"/>
            <a:chExt cx="780709" cy="185228"/>
          </a:xfrm>
          <a:solidFill>
            <a:srgbClr val="262344"/>
          </a:solidFill>
        </p:grpSpPr>
        <p:sp>
          <p:nvSpPr>
            <p:cNvPr id="75" name="Freeform: Shape 74">
              <a:extLst>
                <a:ext uri="{FF2B5EF4-FFF2-40B4-BE49-F238E27FC236}">
                  <a16:creationId xmlns:a16="http://schemas.microsoft.com/office/drawing/2014/main" id="{FB9411D4-3365-C9F0-E969-F719498107B9}"/>
                </a:ext>
              </a:extLst>
            </p:cNvPr>
            <p:cNvSpPr/>
            <p:nvPr/>
          </p:nvSpPr>
          <p:spPr>
            <a:xfrm>
              <a:off x="3268899" y="3432104"/>
              <a:ext cx="92583" cy="185228"/>
            </a:xfrm>
            <a:custGeom>
              <a:avLst/>
              <a:gdLst>
                <a:gd name="connsiteX0" fmla="*/ 0 w 92583"/>
                <a:gd name="connsiteY0" fmla="*/ 0 h 185228"/>
                <a:gd name="connsiteX1" fmla="*/ 92584 w 92583"/>
                <a:gd name="connsiteY1" fmla="*/ 92644 h 185228"/>
                <a:gd name="connsiteX2" fmla="*/ 0 w 92583"/>
                <a:gd name="connsiteY2" fmla="*/ 185228 h 185228"/>
                <a:gd name="connsiteX3" fmla="*/ 0 w 92583"/>
                <a:gd name="connsiteY3" fmla="*/ 0 h 185228"/>
              </a:gdLst>
              <a:ahLst/>
              <a:cxnLst>
                <a:cxn ang="0">
                  <a:pos x="connsiteX0" y="connsiteY0"/>
                </a:cxn>
                <a:cxn ang="0">
                  <a:pos x="connsiteX1" y="connsiteY1"/>
                </a:cxn>
                <a:cxn ang="0">
                  <a:pos x="connsiteX2" y="connsiteY2"/>
                </a:cxn>
                <a:cxn ang="0">
                  <a:pos x="connsiteX3" y="connsiteY3"/>
                </a:cxn>
              </a:cxnLst>
              <a:rect l="l" t="t" r="r" b="b"/>
              <a:pathLst>
                <a:path w="92583" h="185228">
                  <a:moveTo>
                    <a:pt x="0" y="0"/>
                  </a:moveTo>
                  <a:lnTo>
                    <a:pt x="92584" y="92644"/>
                  </a:lnTo>
                  <a:lnTo>
                    <a:pt x="0" y="185228"/>
                  </a:lnTo>
                  <a:lnTo>
                    <a:pt x="0" y="0"/>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A05705C-2235-E2C5-F6F5-053F45997D73}"/>
                </a:ext>
              </a:extLst>
            </p:cNvPr>
            <p:cNvSpPr/>
            <p:nvPr/>
          </p:nvSpPr>
          <p:spPr>
            <a:xfrm>
              <a:off x="2580774"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1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734 w 630290"/>
                <a:gd name="connsiteY21" fmla="*/ 41397 h 41396"/>
                <a:gd name="connsiteX22" fmla="*/ 314345 w 630290"/>
                <a:gd name="connsiteY22" fmla="*/ 41397 h 41396"/>
                <a:gd name="connsiteX23" fmla="*/ 293676 w 630290"/>
                <a:gd name="connsiteY23" fmla="*/ 20729 h 41396"/>
                <a:gd name="connsiteX24" fmla="*/ 314345 w 630290"/>
                <a:gd name="connsiteY24" fmla="*/ 60 h 41396"/>
                <a:gd name="connsiteX25" fmla="*/ 315734 w 630290"/>
                <a:gd name="connsiteY25" fmla="*/ 60 h 41396"/>
                <a:gd name="connsiteX26" fmla="*/ 336403 w 630290"/>
                <a:gd name="connsiteY26" fmla="*/ 20729 h 41396"/>
                <a:gd name="connsiteX27" fmla="*/ 315734 w 630290"/>
                <a:gd name="connsiteY27" fmla="*/ 41397 h 41396"/>
                <a:gd name="connsiteX28" fmla="*/ 315734 w 630290"/>
                <a:gd name="connsiteY28" fmla="*/ 41397 h 41396"/>
                <a:gd name="connsiteX29" fmla="*/ 413697 w 630290"/>
                <a:gd name="connsiteY29" fmla="*/ 41397 h 41396"/>
                <a:gd name="connsiteX30" fmla="*/ 412307 w 630290"/>
                <a:gd name="connsiteY30" fmla="*/ 41397 h 41396"/>
                <a:gd name="connsiteX31" fmla="*/ 391639 w 630290"/>
                <a:gd name="connsiteY31" fmla="*/ 20729 h 41396"/>
                <a:gd name="connsiteX32" fmla="*/ 412307 w 630290"/>
                <a:gd name="connsiteY32" fmla="*/ 60 h 41396"/>
                <a:gd name="connsiteX33" fmla="*/ 433700 w 630290"/>
                <a:gd name="connsiteY33" fmla="*/ 20729 h 41396"/>
                <a:gd name="connsiteX34" fmla="*/ 413697 w 630290"/>
                <a:gd name="connsiteY34" fmla="*/ 41397 h 41396"/>
                <a:gd name="connsiteX35" fmla="*/ 413697 w 630290"/>
                <a:gd name="connsiteY35" fmla="*/ 41397 h 41396"/>
                <a:gd name="connsiteX36" fmla="*/ 511660 w 630290"/>
                <a:gd name="connsiteY36" fmla="*/ 41397 h 41396"/>
                <a:gd name="connsiteX37" fmla="*/ 510330 w 630290"/>
                <a:gd name="connsiteY37" fmla="*/ 41397 h 41396"/>
                <a:gd name="connsiteX38" fmla="*/ 489662 w 630290"/>
                <a:gd name="connsiteY38" fmla="*/ 20729 h 41396"/>
                <a:gd name="connsiteX39" fmla="*/ 510330 w 630290"/>
                <a:gd name="connsiteY39" fmla="*/ 60 h 41396"/>
                <a:gd name="connsiteX40" fmla="*/ 531724 w 630290"/>
                <a:gd name="connsiteY40" fmla="*/ 20729 h 41396"/>
                <a:gd name="connsiteX41" fmla="*/ 511660 w 630290"/>
                <a:gd name="connsiteY41" fmla="*/ 41397 h 41396"/>
                <a:gd name="connsiteX42" fmla="*/ 511660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90" y="32090"/>
                    <a:pt x="33208" y="41397"/>
                    <a:pt x="21786" y="41397"/>
                  </a:cubicBezTo>
                  <a:lnTo>
                    <a:pt x="21786" y="41397"/>
                  </a:lnTo>
                  <a:close/>
                  <a:moveTo>
                    <a:pt x="119749"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1" y="41397"/>
                    <a:pt x="119749" y="41397"/>
                  </a:cubicBezTo>
                  <a:lnTo>
                    <a:pt x="119749" y="41397"/>
                  </a:lnTo>
                  <a:close/>
                  <a:moveTo>
                    <a:pt x="217711" y="41397"/>
                  </a:moveTo>
                  <a:lnTo>
                    <a:pt x="216321" y="41397"/>
                  </a:lnTo>
                  <a:cubicBezTo>
                    <a:pt x="204899" y="41397"/>
                    <a:pt x="195653" y="32151"/>
                    <a:pt x="195653" y="20729"/>
                  </a:cubicBezTo>
                  <a:cubicBezTo>
                    <a:pt x="195653" y="9307"/>
                    <a:pt x="204899" y="60"/>
                    <a:pt x="216321" y="60"/>
                  </a:cubicBezTo>
                  <a:lnTo>
                    <a:pt x="217711" y="60"/>
                  </a:lnTo>
                  <a:cubicBezTo>
                    <a:pt x="229133" y="60"/>
                    <a:pt x="238380" y="9307"/>
                    <a:pt x="238380" y="20729"/>
                  </a:cubicBezTo>
                  <a:cubicBezTo>
                    <a:pt x="238440" y="32090"/>
                    <a:pt x="229133" y="41397"/>
                    <a:pt x="217711" y="41397"/>
                  </a:cubicBezTo>
                  <a:lnTo>
                    <a:pt x="217711" y="41397"/>
                  </a:lnTo>
                  <a:close/>
                  <a:moveTo>
                    <a:pt x="315734" y="41397"/>
                  </a:moveTo>
                  <a:lnTo>
                    <a:pt x="314345" y="41397"/>
                  </a:lnTo>
                  <a:cubicBezTo>
                    <a:pt x="302923" y="41397"/>
                    <a:pt x="293676" y="32151"/>
                    <a:pt x="293676" y="20729"/>
                  </a:cubicBezTo>
                  <a:cubicBezTo>
                    <a:pt x="293676" y="9307"/>
                    <a:pt x="302923" y="60"/>
                    <a:pt x="314345" y="60"/>
                  </a:cubicBezTo>
                  <a:lnTo>
                    <a:pt x="315734" y="60"/>
                  </a:lnTo>
                  <a:cubicBezTo>
                    <a:pt x="327156" y="60"/>
                    <a:pt x="336403" y="9307"/>
                    <a:pt x="336403" y="20729"/>
                  </a:cubicBezTo>
                  <a:cubicBezTo>
                    <a:pt x="336403" y="32090"/>
                    <a:pt x="327156" y="41397"/>
                    <a:pt x="315734" y="41397"/>
                  </a:cubicBezTo>
                  <a:lnTo>
                    <a:pt x="315734" y="41397"/>
                  </a:lnTo>
                  <a:close/>
                  <a:moveTo>
                    <a:pt x="413697" y="41397"/>
                  </a:moveTo>
                  <a:lnTo>
                    <a:pt x="412307" y="41397"/>
                  </a:lnTo>
                  <a:cubicBezTo>
                    <a:pt x="400885" y="41397"/>
                    <a:pt x="391639" y="32151"/>
                    <a:pt x="391639" y="20729"/>
                  </a:cubicBezTo>
                  <a:cubicBezTo>
                    <a:pt x="391639" y="9307"/>
                    <a:pt x="400946" y="60"/>
                    <a:pt x="412307" y="60"/>
                  </a:cubicBezTo>
                  <a:cubicBezTo>
                    <a:pt x="423729" y="60"/>
                    <a:pt x="433700" y="9307"/>
                    <a:pt x="433700" y="20729"/>
                  </a:cubicBezTo>
                  <a:cubicBezTo>
                    <a:pt x="433640" y="32090"/>
                    <a:pt x="425119" y="41397"/>
                    <a:pt x="413697" y="41397"/>
                  </a:cubicBezTo>
                  <a:lnTo>
                    <a:pt x="413697" y="41397"/>
                  </a:lnTo>
                  <a:close/>
                  <a:moveTo>
                    <a:pt x="511660" y="41397"/>
                  </a:moveTo>
                  <a:lnTo>
                    <a:pt x="510330" y="41397"/>
                  </a:lnTo>
                  <a:cubicBezTo>
                    <a:pt x="498908" y="41397"/>
                    <a:pt x="489662" y="32151"/>
                    <a:pt x="489662" y="20729"/>
                  </a:cubicBezTo>
                  <a:cubicBezTo>
                    <a:pt x="489662" y="9307"/>
                    <a:pt x="498908" y="60"/>
                    <a:pt x="510330" y="60"/>
                  </a:cubicBezTo>
                  <a:cubicBezTo>
                    <a:pt x="521752" y="60"/>
                    <a:pt x="531724" y="9307"/>
                    <a:pt x="531724" y="20729"/>
                  </a:cubicBezTo>
                  <a:cubicBezTo>
                    <a:pt x="531663" y="32090"/>
                    <a:pt x="523081" y="41397"/>
                    <a:pt x="511660" y="41397"/>
                  </a:cubicBezTo>
                  <a:lnTo>
                    <a:pt x="511660"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351"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77" name="Graphic 2">
            <a:extLst>
              <a:ext uri="{FF2B5EF4-FFF2-40B4-BE49-F238E27FC236}">
                <a16:creationId xmlns:a16="http://schemas.microsoft.com/office/drawing/2014/main" id="{9E1BA484-2886-158D-5BA5-454E32DB7868}"/>
              </a:ext>
            </a:extLst>
          </p:cNvPr>
          <p:cNvGrpSpPr/>
          <p:nvPr/>
        </p:nvGrpSpPr>
        <p:grpSpPr>
          <a:xfrm>
            <a:off x="3049641" y="3460170"/>
            <a:ext cx="2946612" cy="2607127"/>
            <a:chOff x="643551" y="3432104"/>
            <a:chExt cx="3060166" cy="2707598"/>
          </a:xfrm>
          <a:solidFill>
            <a:srgbClr val="262344"/>
          </a:solidFill>
        </p:grpSpPr>
        <p:sp>
          <p:nvSpPr>
            <p:cNvPr id="78" name="Freeform: Shape 77">
              <a:extLst>
                <a:ext uri="{FF2B5EF4-FFF2-40B4-BE49-F238E27FC236}">
                  <a16:creationId xmlns:a16="http://schemas.microsoft.com/office/drawing/2014/main" id="{660CCBE3-C336-50AE-595D-EEE6C1508338}"/>
                </a:ext>
              </a:extLst>
            </p:cNvPr>
            <p:cNvSpPr/>
            <p:nvPr/>
          </p:nvSpPr>
          <p:spPr>
            <a:xfrm>
              <a:off x="643551" y="3504081"/>
              <a:ext cx="3060166" cy="2635622"/>
            </a:xfrm>
            <a:custGeom>
              <a:avLst/>
              <a:gdLst>
                <a:gd name="connsiteX0" fmla="*/ 2942140 w 3060166"/>
                <a:gd name="connsiteY0" fmla="*/ 2594286 h 2635622"/>
                <a:gd name="connsiteX1" fmla="*/ 2943530 w 3060166"/>
                <a:gd name="connsiteY1" fmla="*/ 2594286 h 2635622"/>
                <a:gd name="connsiteX2" fmla="*/ 2964199 w 3060166"/>
                <a:gd name="connsiteY2" fmla="*/ 2614954 h 2635622"/>
                <a:gd name="connsiteX3" fmla="*/ 2943530 w 3060166"/>
                <a:gd name="connsiteY3" fmla="*/ 2635622 h 2635622"/>
                <a:gd name="connsiteX4" fmla="*/ 2942140 w 3060166"/>
                <a:gd name="connsiteY4" fmla="*/ 2635622 h 2635622"/>
                <a:gd name="connsiteX5" fmla="*/ 2921472 w 3060166"/>
                <a:gd name="connsiteY5" fmla="*/ 2614954 h 2635622"/>
                <a:gd name="connsiteX6" fmla="*/ 2942140 w 3060166"/>
                <a:gd name="connsiteY6" fmla="*/ 2594286 h 2635622"/>
                <a:gd name="connsiteX7" fmla="*/ 2942140 w 3060166"/>
                <a:gd name="connsiteY7" fmla="*/ 2594286 h 2635622"/>
                <a:gd name="connsiteX8" fmla="*/ 394570 w 3060166"/>
                <a:gd name="connsiteY8" fmla="*/ 41336 h 2635622"/>
                <a:gd name="connsiteX9" fmla="*/ 393180 w 3060166"/>
                <a:gd name="connsiteY9" fmla="*/ 41336 h 2635622"/>
                <a:gd name="connsiteX10" fmla="*/ 372512 w 3060166"/>
                <a:gd name="connsiteY10" fmla="*/ 20668 h 2635622"/>
                <a:gd name="connsiteX11" fmla="*/ 393180 w 3060166"/>
                <a:gd name="connsiteY11" fmla="*/ 0 h 2635622"/>
                <a:gd name="connsiteX12" fmla="*/ 394570 w 3060166"/>
                <a:gd name="connsiteY12" fmla="*/ 0 h 2635622"/>
                <a:gd name="connsiteX13" fmla="*/ 415238 w 3060166"/>
                <a:gd name="connsiteY13" fmla="*/ 20668 h 2635622"/>
                <a:gd name="connsiteX14" fmla="*/ 394570 w 3060166"/>
                <a:gd name="connsiteY14" fmla="*/ 41336 h 2635622"/>
                <a:gd name="connsiteX15" fmla="*/ 394570 w 3060166"/>
                <a:gd name="connsiteY15" fmla="*/ 41336 h 2635622"/>
                <a:gd name="connsiteX16" fmla="*/ 295822 w 3060166"/>
                <a:gd name="connsiteY16" fmla="*/ 49737 h 2635622"/>
                <a:gd name="connsiteX17" fmla="*/ 275576 w 3060166"/>
                <a:gd name="connsiteY17" fmla="*/ 33238 h 2635622"/>
                <a:gd name="connsiteX18" fmla="*/ 291652 w 3060166"/>
                <a:gd name="connsiteY18" fmla="*/ 8823 h 2635622"/>
                <a:gd name="connsiteX19" fmla="*/ 316732 w 3060166"/>
                <a:gd name="connsiteY19" fmla="*/ 24536 h 2635622"/>
                <a:gd name="connsiteX20" fmla="*/ 301744 w 3060166"/>
                <a:gd name="connsiteY20" fmla="*/ 48951 h 2635622"/>
                <a:gd name="connsiteX21" fmla="*/ 299991 w 3060166"/>
                <a:gd name="connsiteY21" fmla="*/ 49314 h 2635622"/>
                <a:gd name="connsiteX22" fmla="*/ 295822 w 3060166"/>
                <a:gd name="connsiteY22" fmla="*/ 49737 h 2635622"/>
                <a:gd name="connsiteX23" fmla="*/ 295822 w 3060166"/>
                <a:gd name="connsiteY23" fmla="*/ 49737 h 2635622"/>
                <a:gd name="connsiteX24" fmla="*/ 204446 w 3060166"/>
                <a:gd name="connsiteY24" fmla="*/ 84123 h 2635622"/>
                <a:gd name="connsiteX25" fmla="*/ 186195 w 3060166"/>
                <a:gd name="connsiteY25" fmla="*/ 73185 h 2635622"/>
                <a:gd name="connsiteX26" fmla="*/ 194716 w 3060166"/>
                <a:gd name="connsiteY26" fmla="*/ 45204 h 2635622"/>
                <a:gd name="connsiteX27" fmla="*/ 223301 w 3060166"/>
                <a:gd name="connsiteY27" fmla="*/ 53061 h 2635622"/>
                <a:gd name="connsiteX28" fmla="*/ 215626 w 3060166"/>
                <a:gd name="connsiteY28" fmla="*/ 80920 h 2635622"/>
                <a:gd name="connsiteX29" fmla="*/ 214176 w 3060166"/>
                <a:gd name="connsiteY29" fmla="*/ 81706 h 2635622"/>
                <a:gd name="connsiteX30" fmla="*/ 204446 w 3060166"/>
                <a:gd name="connsiteY30" fmla="*/ 84123 h 2635622"/>
                <a:gd name="connsiteX31" fmla="*/ 204446 w 3060166"/>
                <a:gd name="connsiteY31" fmla="*/ 84123 h 2635622"/>
                <a:gd name="connsiteX32" fmla="*/ 126064 w 3060166"/>
                <a:gd name="connsiteY32" fmla="*/ 142321 h 2635622"/>
                <a:gd name="connsiteX33" fmla="*/ 111016 w 3060166"/>
                <a:gd name="connsiteY33" fmla="*/ 135794 h 2635622"/>
                <a:gd name="connsiteX34" fmla="*/ 111923 w 3060166"/>
                <a:gd name="connsiteY34" fmla="*/ 106544 h 2635622"/>
                <a:gd name="connsiteX35" fmla="*/ 141414 w 3060166"/>
                <a:gd name="connsiteY35" fmla="*/ 106725 h 2635622"/>
                <a:gd name="connsiteX36" fmla="*/ 141656 w 3060166"/>
                <a:gd name="connsiteY36" fmla="*/ 135250 h 2635622"/>
                <a:gd name="connsiteX37" fmla="*/ 140206 w 3060166"/>
                <a:gd name="connsiteY37" fmla="*/ 136640 h 2635622"/>
                <a:gd name="connsiteX38" fmla="*/ 126064 w 3060166"/>
                <a:gd name="connsiteY38" fmla="*/ 142321 h 2635622"/>
                <a:gd name="connsiteX39" fmla="*/ 126064 w 3060166"/>
                <a:gd name="connsiteY39" fmla="*/ 142321 h 2635622"/>
                <a:gd name="connsiteX40" fmla="*/ 66477 w 3060166"/>
                <a:gd name="connsiteY40" fmla="*/ 219676 h 2635622"/>
                <a:gd name="connsiteX41" fmla="*/ 56143 w 3060166"/>
                <a:gd name="connsiteY41" fmla="*/ 216896 h 2635622"/>
                <a:gd name="connsiteX42" fmla="*/ 48528 w 3060166"/>
                <a:gd name="connsiteY42" fmla="*/ 188613 h 2635622"/>
                <a:gd name="connsiteX43" fmla="*/ 77113 w 3060166"/>
                <a:gd name="connsiteY43" fmla="*/ 180394 h 2635622"/>
                <a:gd name="connsiteX44" fmla="*/ 85090 w 3060166"/>
                <a:gd name="connsiteY44" fmla="*/ 208072 h 2635622"/>
                <a:gd name="connsiteX45" fmla="*/ 84365 w 3060166"/>
                <a:gd name="connsiteY45" fmla="*/ 209281 h 2635622"/>
                <a:gd name="connsiteX46" fmla="*/ 66477 w 3060166"/>
                <a:gd name="connsiteY46" fmla="*/ 219676 h 2635622"/>
                <a:gd name="connsiteX47" fmla="*/ 66477 w 3060166"/>
                <a:gd name="connsiteY47" fmla="*/ 219676 h 2635622"/>
                <a:gd name="connsiteX48" fmla="*/ 30579 w 3060166"/>
                <a:gd name="connsiteY48" fmla="*/ 310446 h 2635622"/>
                <a:gd name="connsiteX49" fmla="*/ 25745 w 3060166"/>
                <a:gd name="connsiteY49" fmla="*/ 309903 h 2635622"/>
                <a:gd name="connsiteX50" fmla="*/ 10455 w 3060166"/>
                <a:gd name="connsiteY50" fmla="*/ 285004 h 2635622"/>
                <a:gd name="connsiteX51" fmla="*/ 10757 w 3060166"/>
                <a:gd name="connsiteY51" fmla="*/ 283554 h 2635622"/>
                <a:gd name="connsiteX52" fmla="*/ 35777 w 3060166"/>
                <a:gd name="connsiteY52" fmla="*/ 268324 h 2635622"/>
                <a:gd name="connsiteX53" fmla="*/ 51006 w 3060166"/>
                <a:gd name="connsiteY53" fmla="*/ 293283 h 2635622"/>
                <a:gd name="connsiteX54" fmla="*/ 30881 w 3060166"/>
                <a:gd name="connsiteY54" fmla="*/ 288388 h 2635622"/>
                <a:gd name="connsiteX55" fmla="*/ 50704 w 3060166"/>
                <a:gd name="connsiteY55" fmla="*/ 294553 h 2635622"/>
                <a:gd name="connsiteX56" fmla="*/ 30579 w 3060166"/>
                <a:gd name="connsiteY56" fmla="*/ 310446 h 2635622"/>
                <a:gd name="connsiteX57" fmla="*/ 30579 w 3060166"/>
                <a:gd name="connsiteY57" fmla="*/ 310446 h 2635622"/>
                <a:gd name="connsiteX58" fmla="*/ 20668 w 3060166"/>
                <a:gd name="connsiteY58" fmla="*/ 407623 h 2635622"/>
                <a:gd name="connsiteX59" fmla="*/ 0 w 3060166"/>
                <a:gd name="connsiteY59" fmla="*/ 386955 h 2635622"/>
                <a:gd name="connsiteX60" fmla="*/ 0 w 3060166"/>
                <a:gd name="connsiteY60" fmla="*/ 385565 h 2635622"/>
                <a:gd name="connsiteX61" fmla="*/ 20668 w 3060166"/>
                <a:gd name="connsiteY61" fmla="*/ 364897 h 2635622"/>
                <a:gd name="connsiteX62" fmla="*/ 41336 w 3060166"/>
                <a:gd name="connsiteY62" fmla="*/ 385565 h 2635622"/>
                <a:gd name="connsiteX63" fmla="*/ 41336 w 3060166"/>
                <a:gd name="connsiteY63" fmla="*/ 386955 h 2635622"/>
                <a:gd name="connsiteX64" fmla="*/ 20668 w 3060166"/>
                <a:gd name="connsiteY64" fmla="*/ 407623 h 2635622"/>
                <a:gd name="connsiteX65" fmla="*/ 20668 w 3060166"/>
                <a:gd name="connsiteY65" fmla="*/ 407623 h 2635622"/>
                <a:gd name="connsiteX66" fmla="*/ 20668 w 3060166"/>
                <a:gd name="connsiteY66" fmla="*/ 505586 h 2635622"/>
                <a:gd name="connsiteX67" fmla="*/ 0 w 3060166"/>
                <a:gd name="connsiteY67" fmla="*/ 484918 h 2635622"/>
                <a:gd name="connsiteX68" fmla="*/ 0 w 3060166"/>
                <a:gd name="connsiteY68" fmla="*/ 483528 h 2635622"/>
                <a:gd name="connsiteX69" fmla="*/ 20668 w 3060166"/>
                <a:gd name="connsiteY69" fmla="*/ 462860 h 2635622"/>
                <a:gd name="connsiteX70" fmla="*/ 41336 w 3060166"/>
                <a:gd name="connsiteY70" fmla="*/ 483528 h 2635622"/>
                <a:gd name="connsiteX71" fmla="*/ 41336 w 3060166"/>
                <a:gd name="connsiteY71" fmla="*/ 484918 h 2635622"/>
                <a:gd name="connsiteX72" fmla="*/ 20668 w 3060166"/>
                <a:gd name="connsiteY72" fmla="*/ 505586 h 2635622"/>
                <a:gd name="connsiteX73" fmla="*/ 20668 w 3060166"/>
                <a:gd name="connsiteY73" fmla="*/ 505586 h 2635622"/>
                <a:gd name="connsiteX74" fmla="*/ 20668 w 3060166"/>
                <a:gd name="connsiteY74" fmla="*/ 603549 h 2635622"/>
                <a:gd name="connsiteX75" fmla="*/ 0 w 3060166"/>
                <a:gd name="connsiteY75" fmla="*/ 582880 h 2635622"/>
                <a:gd name="connsiteX76" fmla="*/ 0 w 3060166"/>
                <a:gd name="connsiteY76" fmla="*/ 581490 h 2635622"/>
                <a:gd name="connsiteX77" fmla="*/ 20668 w 3060166"/>
                <a:gd name="connsiteY77" fmla="*/ 560822 h 2635622"/>
                <a:gd name="connsiteX78" fmla="*/ 41336 w 3060166"/>
                <a:gd name="connsiteY78" fmla="*/ 581490 h 2635622"/>
                <a:gd name="connsiteX79" fmla="*/ 41336 w 3060166"/>
                <a:gd name="connsiteY79" fmla="*/ 582880 h 2635622"/>
                <a:gd name="connsiteX80" fmla="*/ 20668 w 3060166"/>
                <a:gd name="connsiteY80" fmla="*/ 603549 h 2635622"/>
                <a:gd name="connsiteX81" fmla="*/ 20668 w 3060166"/>
                <a:gd name="connsiteY81" fmla="*/ 603549 h 2635622"/>
                <a:gd name="connsiteX82" fmla="*/ 20668 w 3060166"/>
                <a:gd name="connsiteY82" fmla="*/ 701511 h 2635622"/>
                <a:gd name="connsiteX83" fmla="*/ 0 w 3060166"/>
                <a:gd name="connsiteY83" fmla="*/ 680843 h 2635622"/>
                <a:gd name="connsiteX84" fmla="*/ 0 w 3060166"/>
                <a:gd name="connsiteY84" fmla="*/ 679453 h 2635622"/>
                <a:gd name="connsiteX85" fmla="*/ 20668 w 3060166"/>
                <a:gd name="connsiteY85" fmla="*/ 658785 h 2635622"/>
                <a:gd name="connsiteX86" fmla="*/ 41336 w 3060166"/>
                <a:gd name="connsiteY86" fmla="*/ 679453 h 2635622"/>
                <a:gd name="connsiteX87" fmla="*/ 41336 w 3060166"/>
                <a:gd name="connsiteY87" fmla="*/ 680843 h 2635622"/>
                <a:gd name="connsiteX88" fmla="*/ 20668 w 3060166"/>
                <a:gd name="connsiteY88" fmla="*/ 701511 h 2635622"/>
                <a:gd name="connsiteX89" fmla="*/ 20668 w 3060166"/>
                <a:gd name="connsiteY89" fmla="*/ 701511 h 2635622"/>
                <a:gd name="connsiteX90" fmla="*/ 20668 w 3060166"/>
                <a:gd name="connsiteY90" fmla="*/ 799534 h 2635622"/>
                <a:gd name="connsiteX91" fmla="*/ 0 w 3060166"/>
                <a:gd name="connsiteY91" fmla="*/ 778866 h 2635622"/>
                <a:gd name="connsiteX92" fmla="*/ 20668 w 3060166"/>
                <a:gd name="connsiteY92" fmla="*/ 757473 h 2635622"/>
                <a:gd name="connsiteX93" fmla="*/ 41336 w 3060166"/>
                <a:gd name="connsiteY93" fmla="*/ 777476 h 2635622"/>
                <a:gd name="connsiteX94" fmla="*/ 41336 w 3060166"/>
                <a:gd name="connsiteY94" fmla="*/ 778866 h 2635622"/>
                <a:gd name="connsiteX95" fmla="*/ 20668 w 3060166"/>
                <a:gd name="connsiteY95" fmla="*/ 799534 h 2635622"/>
                <a:gd name="connsiteX96" fmla="*/ 20668 w 3060166"/>
                <a:gd name="connsiteY96" fmla="*/ 799534 h 2635622"/>
                <a:gd name="connsiteX97" fmla="*/ 20668 w 3060166"/>
                <a:gd name="connsiteY97" fmla="*/ 897497 h 2635622"/>
                <a:gd name="connsiteX98" fmla="*/ 0 w 3060166"/>
                <a:gd name="connsiteY98" fmla="*/ 876829 h 2635622"/>
                <a:gd name="connsiteX99" fmla="*/ 20668 w 3060166"/>
                <a:gd name="connsiteY99" fmla="*/ 855435 h 2635622"/>
                <a:gd name="connsiteX100" fmla="*/ 41336 w 3060166"/>
                <a:gd name="connsiteY100" fmla="*/ 875439 h 2635622"/>
                <a:gd name="connsiteX101" fmla="*/ 41336 w 3060166"/>
                <a:gd name="connsiteY101" fmla="*/ 876829 h 2635622"/>
                <a:gd name="connsiteX102" fmla="*/ 20668 w 3060166"/>
                <a:gd name="connsiteY102" fmla="*/ 897497 h 2635622"/>
                <a:gd name="connsiteX103" fmla="*/ 20668 w 3060166"/>
                <a:gd name="connsiteY103" fmla="*/ 897497 h 2635622"/>
                <a:gd name="connsiteX104" fmla="*/ 20668 w 3060166"/>
                <a:gd name="connsiteY104" fmla="*/ 995459 h 2635622"/>
                <a:gd name="connsiteX105" fmla="*/ 0 w 3060166"/>
                <a:gd name="connsiteY105" fmla="*/ 974791 h 2635622"/>
                <a:gd name="connsiteX106" fmla="*/ 20668 w 3060166"/>
                <a:gd name="connsiteY106" fmla="*/ 953398 h 2635622"/>
                <a:gd name="connsiteX107" fmla="*/ 41336 w 3060166"/>
                <a:gd name="connsiteY107" fmla="*/ 973401 h 2635622"/>
                <a:gd name="connsiteX108" fmla="*/ 41336 w 3060166"/>
                <a:gd name="connsiteY108" fmla="*/ 974791 h 2635622"/>
                <a:gd name="connsiteX109" fmla="*/ 20668 w 3060166"/>
                <a:gd name="connsiteY109" fmla="*/ 995459 h 2635622"/>
                <a:gd name="connsiteX110" fmla="*/ 20668 w 3060166"/>
                <a:gd name="connsiteY110" fmla="*/ 995459 h 2635622"/>
                <a:gd name="connsiteX111" fmla="*/ 20668 w 3060166"/>
                <a:gd name="connsiteY111" fmla="*/ 1093422 h 2635622"/>
                <a:gd name="connsiteX112" fmla="*/ 0 w 3060166"/>
                <a:gd name="connsiteY112" fmla="*/ 1072754 h 2635622"/>
                <a:gd name="connsiteX113" fmla="*/ 0 w 3060166"/>
                <a:gd name="connsiteY113" fmla="*/ 1071364 h 2635622"/>
                <a:gd name="connsiteX114" fmla="*/ 20668 w 3060166"/>
                <a:gd name="connsiteY114" fmla="*/ 1050696 h 2635622"/>
                <a:gd name="connsiteX115" fmla="*/ 41336 w 3060166"/>
                <a:gd name="connsiteY115" fmla="*/ 1071364 h 2635622"/>
                <a:gd name="connsiteX116" fmla="*/ 41336 w 3060166"/>
                <a:gd name="connsiteY116" fmla="*/ 1072754 h 2635622"/>
                <a:gd name="connsiteX117" fmla="*/ 20668 w 3060166"/>
                <a:gd name="connsiteY117" fmla="*/ 1093422 h 2635622"/>
                <a:gd name="connsiteX118" fmla="*/ 20668 w 3060166"/>
                <a:gd name="connsiteY118" fmla="*/ 1093422 h 2635622"/>
                <a:gd name="connsiteX119" fmla="*/ 20668 w 3060166"/>
                <a:gd name="connsiteY119" fmla="*/ 1190720 h 2635622"/>
                <a:gd name="connsiteX120" fmla="*/ 0 w 3060166"/>
                <a:gd name="connsiteY120" fmla="*/ 1170052 h 2635622"/>
                <a:gd name="connsiteX121" fmla="*/ 0 w 3060166"/>
                <a:gd name="connsiteY121" fmla="*/ 1168661 h 2635622"/>
                <a:gd name="connsiteX122" fmla="*/ 41397 w 3060166"/>
                <a:gd name="connsiteY122" fmla="*/ 1168661 h 2635622"/>
                <a:gd name="connsiteX123" fmla="*/ 41397 w 3060166"/>
                <a:gd name="connsiteY123" fmla="*/ 1170052 h 2635622"/>
                <a:gd name="connsiteX124" fmla="*/ 20668 w 3060166"/>
                <a:gd name="connsiteY124" fmla="*/ 1190720 h 2635622"/>
                <a:gd name="connsiteX125" fmla="*/ 20668 w 3060166"/>
                <a:gd name="connsiteY125" fmla="*/ 1190720 h 2635622"/>
                <a:gd name="connsiteX126" fmla="*/ 20668 w 3060166"/>
                <a:gd name="connsiteY126" fmla="*/ 1288682 h 2635622"/>
                <a:gd name="connsiteX127" fmla="*/ 0 w 3060166"/>
                <a:gd name="connsiteY127" fmla="*/ 1268014 h 2635622"/>
                <a:gd name="connsiteX128" fmla="*/ 0 w 3060166"/>
                <a:gd name="connsiteY128" fmla="*/ 1266624 h 2635622"/>
                <a:gd name="connsiteX129" fmla="*/ 20668 w 3060166"/>
                <a:gd name="connsiteY129" fmla="*/ 1245956 h 2635622"/>
                <a:gd name="connsiteX130" fmla="*/ 41336 w 3060166"/>
                <a:gd name="connsiteY130" fmla="*/ 1266624 h 2635622"/>
                <a:gd name="connsiteX131" fmla="*/ 41336 w 3060166"/>
                <a:gd name="connsiteY131" fmla="*/ 1268014 h 2635622"/>
                <a:gd name="connsiteX132" fmla="*/ 20668 w 3060166"/>
                <a:gd name="connsiteY132" fmla="*/ 1288682 h 2635622"/>
                <a:gd name="connsiteX133" fmla="*/ 20668 w 3060166"/>
                <a:gd name="connsiteY133" fmla="*/ 1288682 h 2635622"/>
                <a:gd name="connsiteX134" fmla="*/ 20668 w 3060166"/>
                <a:gd name="connsiteY134" fmla="*/ 1386705 h 2635622"/>
                <a:gd name="connsiteX135" fmla="*/ 0 w 3060166"/>
                <a:gd name="connsiteY135" fmla="*/ 1366037 h 2635622"/>
                <a:gd name="connsiteX136" fmla="*/ 0 w 3060166"/>
                <a:gd name="connsiteY136" fmla="*/ 1364647 h 2635622"/>
                <a:gd name="connsiteX137" fmla="*/ 20668 w 3060166"/>
                <a:gd name="connsiteY137" fmla="*/ 1343979 h 2635622"/>
                <a:gd name="connsiteX138" fmla="*/ 41336 w 3060166"/>
                <a:gd name="connsiteY138" fmla="*/ 1364647 h 2635622"/>
                <a:gd name="connsiteX139" fmla="*/ 41336 w 3060166"/>
                <a:gd name="connsiteY139" fmla="*/ 1366037 h 2635622"/>
                <a:gd name="connsiteX140" fmla="*/ 20668 w 3060166"/>
                <a:gd name="connsiteY140" fmla="*/ 1386705 h 2635622"/>
                <a:gd name="connsiteX141" fmla="*/ 20668 w 3060166"/>
                <a:gd name="connsiteY141" fmla="*/ 1386705 h 2635622"/>
                <a:gd name="connsiteX142" fmla="*/ 20668 w 3060166"/>
                <a:gd name="connsiteY142" fmla="*/ 1484668 h 2635622"/>
                <a:gd name="connsiteX143" fmla="*/ 0 w 3060166"/>
                <a:gd name="connsiteY143" fmla="*/ 1464000 h 2635622"/>
                <a:gd name="connsiteX144" fmla="*/ 0 w 3060166"/>
                <a:gd name="connsiteY144" fmla="*/ 1462610 h 2635622"/>
                <a:gd name="connsiteX145" fmla="*/ 20668 w 3060166"/>
                <a:gd name="connsiteY145" fmla="*/ 1441941 h 2635622"/>
                <a:gd name="connsiteX146" fmla="*/ 41336 w 3060166"/>
                <a:gd name="connsiteY146" fmla="*/ 1462610 h 2635622"/>
                <a:gd name="connsiteX147" fmla="*/ 41336 w 3060166"/>
                <a:gd name="connsiteY147" fmla="*/ 1464000 h 2635622"/>
                <a:gd name="connsiteX148" fmla="*/ 20668 w 3060166"/>
                <a:gd name="connsiteY148" fmla="*/ 1484668 h 2635622"/>
                <a:gd name="connsiteX149" fmla="*/ 20668 w 3060166"/>
                <a:gd name="connsiteY149" fmla="*/ 1484668 h 2635622"/>
                <a:gd name="connsiteX150" fmla="*/ 3038109 w 3060166"/>
                <a:gd name="connsiteY150" fmla="*/ 2594286 h 2635622"/>
                <a:gd name="connsiteX151" fmla="*/ 3039499 w 3060166"/>
                <a:gd name="connsiteY151" fmla="*/ 2594286 h 2635622"/>
                <a:gd name="connsiteX152" fmla="*/ 3060167 w 3060166"/>
                <a:gd name="connsiteY152" fmla="*/ 2614954 h 2635622"/>
                <a:gd name="connsiteX153" fmla="*/ 3039499 w 3060166"/>
                <a:gd name="connsiteY153" fmla="*/ 2635622 h 2635622"/>
                <a:gd name="connsiteX154" fmla="*/ 3038109 w 3060166"/>
                <a:gd name="connsiteY154" fmla="*/ 2635622 h 2635622"/>
                <a:gd name="connsiteX155" fmla="*/ 3017440 w 3060166"/>
                <a:gd name="connsiteY155" fmla="*/ 2614954 h 2635622"/>
                <a:gd name="connsiteX156" fmla="*/ 3038109 w 3060166"/>
                <a:gd name="connsiteY156" fmla="*/ 2594286 h 2635622"/>
                <a:gd name="connsiteX157" fmla="*/ 3038109 w 3060166"/>
                <a:gd name="connsiteY157" fmla="*/ 2594286 h 2635622"/>
                <a:gd name="connsiteX158" fmla="*/ 394570 w 3060166"/>
                <a:gd name="connsiteY158" fmla="*/ 2593319 h 2635622"/>
                <a:gd name="connsiteX159" fmla="*/ 393180 w 3060166"/>
                <a:gd name="connsiteY159" fmla="*/ 2593319 h 2635622"/>
                <a:gd name="connsiteX160" fmla="*/ 372512 w 3060166"/>
                <a:gd name="connsiteY160" fmla="*/ 2613987 h 2635622"/>
                <a:gd name="connsiteX161" fmla="*/ 393180 w 3060166"/>
                <a:gd name="connsiteY161" fmla="*/ 2634656 h 2635622"/>
                <a:gd name="connsiteX162" fmla="*/ 394570 w 3060166"/>
                <a:gd name="connsiteY162" fmla="*/ 2634656 h 2635622"/>
                <a:gd name="connsiteX163" fmla="*/ 415238 w 3060166"/>
                <a:gd name="connsiteY163" fmla="*/ 2613987 h 2635622"/>
                <a:gd name="connsiteX164" fmla="*/ 394570 w 3060166"/>
                <a:gd name="connsiteY164" fmla="*/ 2593319 h 2635622"/>
                <a:gd name="connsiteX165" fmla="*/ 394570 w 3060166"/>
                <a:gd name="connsiteY165" fmla="*/ 2593319 h 2635622"/>
                <a:gd name="connsiteX166" fmla="*/ 295822 w 3060166"/>
                <a:gd name="connsiteY166" fmla="*/ 2584859 h 2635622"/>
                <a:gd name="connsiteX167" fmla="*/ 275576 w 3060166"/>
                <a:gd name="connsiteY167" fmla="*/ 2601417 h 2635622"/>
                <a:gd name="connsiteX168" fmla="*/ 291652 w 3060166"/>
                <a:gd name="connsiteY168" fmla="*/ 2625832 h 2635622"/>
                <a:gd name="connsiteX169" fmla="*/ 316732 w 3060166"/>
                <a:gd name="connsiteY169" fmla="*/ 2610120 h 2635622"/>
                <a:gd name="connsiteX170" fmla="*/ 301744 w 3060166"/>
                <a:gd name="connsiteY170" fmla="*/ 2585704 h 2635622"/>
                <a:gd name="connsiteX171" fmla="*/ 299991 w 3060166"/>
                <a:gd name="connsiteY171" fmla="*/ 2585342 h 2635622"/>
                <a:gd name="connsiteX172" fmla="*/ 295822 w 3060166"/>
                <a:gd name="connsiteY172" fmla="*/ 2584859 h 2635622"/>
                <a:gd name="connsiteX173" fmla="*/ 295822 w 3060166"/>
                <a:gd name="connsiteY173" fmla="*/ 2584859 h 2635622"/>
                <a:gd name="connsiteX174" fmla="*/ 204446 w 3060166"/>
                <a:gd name="connsiteY174" fmla="*/ 2550472 h 2635622"/>
                <a:gd name="connsiteX175" fmla="*/ 186195 w 3060166"/>
                <a:gd name="connsiteY175" fmla="*/ 2561410 h 2635622"/>
                <a:gd name="connsiteX176" fmla="*/ 194716 w 3060166"/>
                <a:gd name="connsiteY176" fmla="*/ 2589391 h 2635622"/>
                <a:gd name="connsiteX177" fmla="*/ 223301 w 3060166"/>
                <a:gd name="connsiteY177" fmla="*/ 2581474 h 2635622"/>
                <a:gd name="connsiteX178" fmla="*/ 215626 w 3060166"/>
                <a:gd name="connsiteY178" fmla="*/ 2553675 h 2635622"/>
                <a:gd name="connsiteX179" fmla="*/ 214176 w 3060166"/>
                <a:gd name="connsiteY179" fmla="*/ 2552889 h 2635622"/>
                <a:gd name="connsiteX180" fmla="*/ 204446 w 3060166"/>
                <a:gd name="connsiteY180" fmla="*/ 2550472 h 2635622"/>
                <a:gd name="connsiteX181" fmla="*/ 204446 w 3060166"/>
                <a:gd name="connsiteY181" fmla="*/ 2550472 h 2635622"/>
                <a:gd name="connsiteX182" fmla="*/ 126064 w 3060166"/>
                <a:gd name="connsiteY182" fmla="*/ 2492335 h 2635622"/>
                <a:gd name="connsiteX183" fmla="*/ 111016 w 3060166"/>
                <a:gd name="connsiteY183" fmla="*/ 2498862 h 2635622"/>
                <a:gd name="connsiteX184" fmla="*/ 111923 w 3060166"/>
                <a:gd name="connsiteY184" fmla="*/ 2528111 h 2635622"/>
                <a:gd name="connsiteX185" fmla="*/ 141414 w 3060166"/>
                <a:gd name="connsiteY185" fmla="*/ 2527930 h 2635622"/>
                <a:gd name="connsiteX186" fmla="*/ 141656 w 3060166"/>
                <a:gd name="connsiteY186" fmla="*/ 2499345 h 2635622"/>
                <a:gd name="connsiteX187" fmla="*/ 140206 w 3060166"/>
                <a:gd name="connsiteY187" fmla="*/ 2497955 h 2635622"/>
                <a:gd name="connsiteX188" fmla="*/ 126064 w 3060166"/>
                <a:gd name="connsiteY188" fmla="*/ 2492335 h 2635622"/>
                <a:gd name="connsiteX189" fmla="*/ 126064 w 3060166"/>
                <a:gd name="connsiteY189" fmla="*/ 2492335 h 2635622"/>
                <a:gd name="connsiteX190" fmla="*/ 66477 w 3060166"/>
                <a:gd name="connsiteY190" fmla="*/ 2414980 h 2635622"/>
                <a:gd name="connsiteX191" fmla="*/ 56143 w 3060166"/>
                <a:gd name="connsiteY191" fmla="*/ 2417760 h 2635622"/>
                <a:gd name="connsiteX192" fmla="*/ 48528 w 3060166"/>
                <a:gd name="connsiteY192" fmla="*/ 2446043 h 2635622"/>
                <a:gd name="connsiteX193" fmla="*/ 77113 w 3060166"/>
                <a:gd name="connsiteY193" fmla="*/ 2454262 h 2635622"/>
                <a:gd name="connsiteX194" fmla="*/ 85090 w 3060166"/>
                <a:gd name="connsiteY194" fmla="*/ 2426583 h 2635622"/>
                <a:gd name="connsiteX195" fmla="*/ 84365 w 3060166"/>
                <a:gd name="connsiteY195" fmla="*/ 2425375 h 2635622"/>
                <a:gd name="connsiteX196" fmla="*/ 66477 w 3060166"/>
                <a:gd name="connsiteY196" fmla="*/ 2414980 h 2635622"/>
                <a:gd name="connsiteX197" fmla="*/ 66477 w 3060166"/>
                <a:gd name="connsiteY197" fmla="*/ 2414980 h 2635622"/>
                <a:gd name="connsiteX198" fmla="*/ 30579 w 3060166"/>
                <a:gd name="connsiteY198" fmla="*/ 2324209 h 2635622"/>
                <a:gd name="connsiteX199" fmla="*/ 25745 w 3060166"/>
                <a:gd name="connsiteY199" fmla="*/ 2324813 h 2635622"/>
                <a:gd name="connsiteX200" fmla="*/ 10455 w 3060166"/>
                <a:gd name="connsiteY200" fmla="*/ 2349712 h 2635622"/>
                <a:gd name="connsiteX201" fmla="*/ 10757 w 3060166"/>
                <a:gd name="connsiteY201" fmla="*/ 2351102 h 2635622"/>
                <a:gd name="connsiteX202" fmla="*/ 35777 w 3060166"/>
                <a:gd name="connsiteY202" fmla="*/ 2366331 h 2635622"/>
                <a:gd name="connsiteX203" fmla="*/ 51006 w 3060166"/>
                <a:gd name="connsiteY203" fmla="*/ 2341372 h 2635622"/>
                <a:gd name="connsiteX204" fmla="*/ 30881 w 3060166"/>
                <a:gd name="connsiteY204" fmla="*/ 2346207 h 2635622"/>
                <a:gd name="connsiteX205" fmla="*/ 50704 w 3060166"/>
                <a:gd name="connsiteY205" fmla="*/ 2340043 h 2635622"/>
                <a:gd name="connsiteX206" fmla="*/ 30579 w 3060166"/>
                <a:gd name="connsiteY206" fmla="*/ 2324209 h 2635622"/>
                <a:gd name="connsiteX207" fmla="*/ 30579 w 3060166"/>
                <a:gd name="connsiteY207" fmla="*/ 2324209 h 2635622"/>
                <a:gd name="connsiteX208" fmla="*/ 20668 w 3060166"/>
                <a:gd name="connsiteY208" fmla="*/ 2227032 h 2635622"/>
                <a:gd name="connsiteX209" fmla="*/ 0 w 3060166"/>
                <a:gd name="connsiteY209" fmla="*/ 2247700 h 2635622"/>
                <a:gd name="connsiteX210" fmla="*/ 0 w 3060166"/>
                <a:gd name="connsiteY210" fmla="*/ 2249090 h 2635622"/>
                <a:gd name="connsiteX211" fmla="*/ 20668 w 3060166"/>
                <a:gd name="connsiteY211" fmla="*/ 2269759 h 2635622"/>
                <a:gd name="connsiteX212" fmla="*/ 41336 w 3060166"/>
                <a:gd name="connsiteY212" fmla="*/ 2249090 h 2635622"/>
                <a:gd name="connsiteX213" fmla="*/ 41336 w 3060166"/>
                <a:gd name="connsiteY213" fmla="*/ 2247700 h 2635622"/>
                <a:gd name="connsiteX214" fmla="*/ 20668 w 3060166"/>
                <a:gd name="connsiteY214" fmla="*/ 2227032 h 2635622"/>
                <a:gd name="connsiteX215" fmla="*/ 20668 w 3060166"/>
                <a:gd name="connsiteY215" fmla="*/ 2227032 h 2635622"/>
                <a:gd name="connsiteX216" fmla="*/ 20668 w 3060166"/>
                <a:gd name="connsiteY216" fmla="*/ 2129070 h 2635622"/>
                <a:gd name="connsiteX217" fmla="*/ 0 w 3060166"/>
                <a:gd name="connsiteY217" fmla="*/ 2149738 h 2635622"/>
                <a:gd name="connsiteX218" fmla="*/ 0 w 3060166"/>
                <a:gd name="connsiteY218" fmla="*/ 2151128 h 2635622"/>
                <a:gd name="connsiteX219" fmla="*/ 20668 w 3060166"/>
                <a:gd name="connsiteY219" fmla="*/ 2171796 h 2635622"/>
                <a:gd name="connsiteX220" fmla="*/ 41336 w 3060166"/>
                <a:gd name="connsiteY220" fmla="*/ 2151128 h 2635622"/>
                <a:gd name="connsiteX221" fmla="*/ 41336 w 3060166"/>
                <a:gd name="connsiteY221" fmla="*/ 2149738 h 2635622"/>
                <a:gd name="connsiteX222" fmla="*/ 20668 w 3060166"/>
                <a:gd name="connsiteY222" fmla="*/ 2129070 h 2635622"/>
                <a:gd name="connsiteX223" fmla="*/ 20668 w 3060166"/>
                <a:gd name="connsiteY223" fmla="*/ 2129070 h 2635622"/>
                <a:gd name="connsiteX224" fmla="*/ 20668 w 3060166"/>
                <a:gd name="connsiteY224" fmla="*/ 2031107 h 2635622"/>
                <a:gd name="connsiteX225" fmla="*/ 0 w 3060166"/>
                <a:gd name="connsiteY225" fmla="*/ 2051775 h 2635622"/>
                <a:gd name="connsiteX226" fmla="*/ 0 w 3060166"/>
                <a:gd name="connsiteY226" fmla="*/ 2053165 h 2635622"/>
                <a:gd name="connsiteX227" fmla="*/ 20668 w 3060166"/>
                <a:gd name="connsiteY227" fmla="*/ 2073833 h 2635622"/>
                <a:gd name="connsiteX228" fmla="*/ 41336 w 3060166"/>
                <a:gd name="connsiteY228" fmla="*/ 2053165 h 2635622"/>
                <a:gd name="connsiteX229" fmla="*/ 41336 w 3060166"/>
                <a:gd name="connsiteY229" fmla="*/ 2051775 h 2635622"/>
                <a:gd name="connsiteX230" fmla="*/ 20668 w 3060166"/>
                <a:gd name="connsiteY230" fmla="*/ 2031107 h 2635622"/>
                <a:gd name="connsiteX231" fmla="*/ 20668 w 3060166"/>
                <a:gd name="connsiteY231" fmla="*/ 2031107 h 2635622"/>
                <a:gd name="connsiteX232" fmla="*/ 20668 w 3060166"/>
                <a:gd name="connsiteY232" fmla="*/ 1933084 h 2635622"/>
                <a:gd name="connsiteX233" fmla="*/ 0 w 3060166"/>
                <a:gd name="connsiteY233" fmla="*/ 1953752 h 2635622"/>
                <a:gd name="connsiteX234" fmla="*/ 0 w 3060166"/>
                <a:gd name="connsiteY234" fmla="*/ 1955142 h 2635622"/>
                <a:gd name="connsiteX235" fmla="*/ 20668 w 3060166"/>
                <a:gd name="connsiteY235" fmla="*/ 1975810 h 2635622"/>
                <a:gd name="connsiteX236" fmla="*/ 41336 w 3060166"/>
                <a:gd name="connsiteY236" fmla="*/ 1955142 h 2635622"/>
                <a:gd name="connsiteX237" fmla="*/ 41336 w 3060166"/>
                <a:gd name="connsiteY237" fmla="*/ 1953752 h 2635622"/>
                <a:gd name="connsiteX238" fmla="*/ 20668 w 3060166"/>
                <a:gd name="connsiteY238" fmla="*/ 1933084 h 2635622"/>
                <a:gd name="connsiteX239" fmla="*/ 20668 w 3060166"/>
                <a:gd name="connsiteY239" fmla="*/ 1933084 h 2635622"/>
                <a:gd name="connsiteX240" fmla="*/ 20668 w 3060166"/>
                <a:gd name="connsiteY240" fmla="*/ 1835121 h 2635622"/>
                <a:gd name="connsiteX241" fmla="*/ 0 w 3060166"/>
                <a:gd name="connsiteY241" fmla="*/ 1855790 h 2635622"/>
                <a:gd name="connsiteX242" fmla="*/ 20668 w 3060166"/>
                <a:gd name="connsiteY242" fmla="*/ 1877183 h 2635622"/>
                <a:gd name="connsiteX243" fmla="*/ 41336 w 3060166"/>
                <a:gd name="connsiteY243" fmla="*/ 1857180 h 2635622"/>
                <a:gd name="connsiteX244" fmla="*/ 41336 w 3060166"/>
                <a:gd name="connsiteY244" fmla="*/ 1855790 h 2635622"/>
                <a:gd name="connsiteX245" fmla="*/ 20668 w 3060166"/>
                <a:gd name="connsiteY245" fmla="*/ 1835121 h 2635622"/>
                <a:gd name="connsiteX246" fmla="*/ 20668 w 3060166"/>
                <a:gd name="connsiteY246" fmla="*/ 1835121 h 2635622"/>
                <a:gd name="connsiteX247" fmla="*/ 20668 w 3060166"/>
                <a:gd name="connsiteY247" fmla="*/ 1737159 h 2635622"/>
                <a:gd name="connsiteX248" fmla="*/ 0 w 3060166"/>
                <a:gd name="connsiteY248" fmla="*/ 1757827 h 2635622"/>
                <a:gd name="connsiteX249" fmla="*/ 20668 w 3060166"/>
                <a:gd name="connsiteY249" fmla="*/ 1779220 h 2635622"/>
                <a:gd name="connsiteX250" fmla="*/ 41336 w 3060166"/>
                <a:gd name="connsiteY250" fmla="*/ 1759217 h 2635622"/>
                <a:gd name="connsiteX251" fmla="*/ 41336 w 3060166"/>
                <a:gd name="connsiteY251" fmla="*/ 1757887 h 2635622"/>
                <a:gd name="connsiteX252" fmla="*/ 20668 w 3060166"/>
                <a:gd name="connsiteY252" fmla="*/ 1737159 h 2635622"/>
                <a:gd name="connsiteX253" fmla="*/ 20668 w 3060166"/>
                <a:gd name="connsiteY253" fmla="*/ 1737159 h 2635622"/>
                <a:gd name="connsiteX254" fmla="*/ 20668 w 3060166"/>
                <a:gd name="connsiteY254" fmla="*/ 1639196 h 2635622"/>
                <a:gd name="connsiteX255" fmla="*/ 0 w 3060166"/>
                <a:gd name="connsiteY255" fmla="*/ 1659864 h 2635622"/>
                <a:gd name="connsiteX256" fmla="*/ 20668 w 3060166"/>
                <a:gd name="connsiteY256" fmla="*/ 1681258 h 2635622"/>
                <a:gd name="connsiteX257" fmla="*/ 41336 w 3060166"/>
                <a:gd name="connsiteY257" fmla="*/ 1661254 h 2635622"/>
                <a:gd name="connsiteX258" fmla="*/ 41336 w 3060166"/>
                <a:gd name="connsiteY258" fmla="*/ 1659864 h 2635622"/>
                <a:gd name="connsiteX259" fmla="*/ 20668 w 3060166"/>
                <a:gd name="connsiteY259" fmla="*/ 1639196 h 2635622"/>
                <a:gd name="connsiteX260" fmla="*/ 20668 w 3060166"/>
                <a:gd name="connsiteY260" fmla="*/ 1639196 h 2635622"/>
                <a:gd name="connsiteX261" fmla="*/ 20668 w 3060166"/>
                <a:gd name="connsiteY261" fmla="*/ 1541234 h 2635622"/>
                <a:gd name="connsiteX262" fmla="*/ 0 w 3060166"/>
                <a:gd name="connsiteY262" fmla="*/ 1561902 h 2635622"/>
                <a:gd name="connsiteX263" fmla="*/ 0 w 3060166"/>
                <a:gd name="connsiteY263" fmla="*/ 1563292 h 2635622"/>
                <a:gd name="connsiteX264" fmla="*/ 20668 w 3060166"/>
                <a:gd name="connsiteY264" fmla="*/ 1583960 h 2635622"/>
                <a:gd name="connsiteX265" fmla="*/ 41336 w 3060166"/>
                <a:gd name="connsiteY265" fmla="*/ 1563292 h 2635622"/>
                <a:gd name="connsiteX266" fmla="*/ 41336 w 3060166"/>
                <a:gd name="connsiteY266" fmla="*/ 1561902 h 2635622"/>
                <a:gd name="connsiteX267" fmla="*/ 20668 w 3060166"/>
                <a:gd name="connsiteY267" fmla="*/ 1541234 h 2635622"/>
                <a:gd name="connsiteX268" fmla="*/ 20668 w 3060166"/>
                <a:gd name="connsiteY268" fmla="*/ 1541234 h 2635622"/>
                <a:gd name="connsiteX269" fmla="*/ 2844178 w 3060166"/>
                <a:gd name="connsiteY269" fmla="*/ 2594286 h 2635622"/>
                <a:gd name="connsiteX270" fmla="*/ 2845568 w 3060166"/>
                <a:gd name="connsiteY270" fmla="*/ 2594286 h 2635622"/>
                <a:gd name="connsiteX271" fmla="*/ 2866236 w 3060166"/>
                <a:gd name="connsiteY271" fmla="*/ 2614954 h 2635622"/>
                <a:gd name="connsiteX272" fmla="*/ 2845568 w 3060166"/>
                <a:gd name="connsiteY272" fmla="*/ 2635622 h 2635622"/>
                <a:gd name="connsiteX273" fmla="*/ 2844178 w 3060166"/>
                <a:gd name="connsiteY273" fmla="*/ 2635622 h 2635622"/>
                <a:gd name="connsiteX274" fmla="*/ 2823510 w 3060166"/>
                <a:gd name="connsiteY274" fmla="*/ 2614954 h 2635622"/>
                <a:gd name="connsiteX275" fmla="*/ 2844178 w 3060166"/>
                <a:gd name="connsiteY275" fmla="*/ 2594286 h 2635622"/>
                <a:gd name="connsiteX276" fmla="*/ 2844178 w 3060166"/>
                <a:gd name="connsiteY276" fmla="*/ 2594286 h 2635622"/>
                <a:gd name="connsiteX277" fmla="*/ 2746215 w 3060166"/>
                <a:gd name="connsiteY277" fmla="*/ 2594286 h 2635622"/>
                <a:gd name="connsiteX278" fmla="*/ 2747605 w 3060166"/>
                <a:gd name="connsiteY278" fmla="*/ 2594286 h 2635622"/>
                <a:gd name="connsiteX279" fmla="*/ 2768274 w 3060166"/>
                <a:gd name="connsiteY279" fmla="*/ 2614954 h 2635622"/>
                <a:gd name="connsiteX280" fmla="*/ 2747605 w 3060166"/>
                <a:gd name="connsiteY280" fmla="*/ 2635622 h 2635622"/>
                <a:gd name="connsiteX281" fmla="*/ 2726212 w 3060166"/>
                <a:gd name="connsiteY281" fmla="*/ 2614954 h 2635622"/>
                <a:gd name="connsiteX282" fmla="*/ 2746215 w 3060166"/>
                <a:gd name="connsiteY282" fmla="*/ 2594286 h 2635622"/>
                <a:gd name="connsiteX283" fmla="*/ 2746215 w 3060166"/>
                <a:gd name="connsiteY283" fmla="*/ 2594286 h 2635622"/>
                <a:gd name="connsiteX284" fmla="*/ 2648253 w 3060166"/>
                <a:gd name="connsiteY284" fmla="*/ 2594286 h 2635622"/>
                <a:gd name="connsiteX285" fmla="*/ 2649643 w 3060166"/>
                <a:gd name="connsiteY285" fmla="*/ 2594286 h 2635622"/>
                <a:gd name="connsiteX286" fmla="*/ 2670311 w 3060166"/>
                <a:gd name="connsiteY286" fmla="*/ 2614954 h 2635622"/>
                <a:gd name="connsiteX287" fmla="*/ 2649643 w 3060166"/>
                <a:gd name="connsiteY287" fmla="*/ 2635622 h 2635622"/>
                <a:gd name="connsiteX288" fmla="*/ 2628249 w 3060166"/>
                <a:gd name="connsiteY288" fmla="*/ 2614954 h 2635622"/>
                <a:gd name="connsiteX289" fmla="*/ 2648253 w 3060166"/>
                <a:gd name="connsiteY289" fmla="*/ 2594286 h 2635622"/>
                <a:gd name="connsiteX290" fmla="*/ 2648253 w 3060166"/>
                <a:gd name="connsiteY290" fmla="*/ 2594286 h 2635622"/>
                <a:gd name="connsiteX291" fmla="*/ 2550290 w 3060166"/>
                <a:gd name="connsiteY291" fmla="*/ 2594286 h 2635622"/>
                <a:gd name="connsiteX292" fmla="*/ 2551680 w 3060166"/>
                <a:gd name="connsiteY292" fmla="*/ 2594286 h 2635622"/>
                <a:gd name="connsiteX293" fmla="*/ 2572348 w 3060166"/>
                <a:gd name="connsiteY293" fmla="*/ 2614954 h 2635622"/>
                <a:gd name="connsiteX294" fmla="*/ 2551680 w 3060166"/>
                <a:gd name="connsiteY294" fmla="*/ 2635622 h 2635622"/>
                <a:gd name="connsiteX295" fmla="*/ 2530287 w 3060166"/>
                <a:gd name="connsiteY295" fmla="*/ 2614954 h 2635622"/>
                <a:gd name="connsiteX296" fmla="*/ 2550290 w 3060166"/>
                <a:gd name="connsiteY296" fmla="*/ 2594286 h 2635622"/>
                <a:gd name="connsiteX297" fmla="*/ 2550290 w 3060166"/>
                <a:gd name="connsiteY297" fmla="*/ 2594286 h 2635622"/>
                <a:gd name="connsiteX298" fmla="*/ 2452267 w 3060166"/>
                <a:gd name="connsiteY298" fmla="*/ 2594286 h 2635622"/>
                <a:gd name="connsiteX299" fmla="*/ 2453657 w 3060166"/>
                <a:gd name="connsiteY299" fmla="*/ 2594286 h 2635622"/>
                <a:gd name="connsiteX300" fmla="*/ 2474325 w 3060166"/>
                <a:gd name="connsiteY300" fmla="*/ 2614954 h 2635622"/>
                <a:gd name="connsiteX301" fmla="*/ 2453657 w 3060166"/>
                <a:gd name="connsiteY301" fmla="*/ 2635622 h 2635622"/>
                <a:gd name="connsiteX302" fmla="*/ 2452267 w 3060166"/>
                <a:gd name="connsiteY302" fmla="*/ 2635622 h 2635622"/>
                <a:gd name="connsiteX303" fmla="*/ 2431599 w 3060166"/>
                <a:gd name="connsiteY303" fmla="*/ 2614954 h 2635622"/>
                <a:gd name="connsiteX304" fmla="*/ 2452267 w 3060166"/>
                <a:gd name="connsiteY304" fmla="*/ 2594286 h 2635622"/>
                <a:gd name="connsiteX305" fmla="*/ 2452267 w 3060166"/>
                <a:gd name="connsiteY305" fmla="*/ 2594286 h 2635622"/>
                <a:gd name="connsiteX306" fmla="*/ 2354305 w 3060166"/>
                <a:gd name="connsiteY306" fmla="*/ 2594286 h 2635622"/>
                <a:gd name="connsiteX307" fmla="*/ 2355634 w 3060166"/>
                <a:gd name="connsiteY307" fmla="*/ 2594286 h 2635622"/>
                <a:gd name="connsiteX308" fmla="*/ 2376302 w 3060166"/>
                <a:gd name="connsiteY308" fmla="*/ 2614954 h 2635622"/>
                <a:gd name="connsiteX309" fmla="*/ 2355634 w 3060166"/>
                <a:gd name="connsiteY309" fmla="*/ 2635622 h 2635622"/>
                <a:gd name="connsiteX310" fmla="*/ 2334241 w 3060166"/>
                <a:gd name="connsiteY310" fmla="*/ 2614954 h 2635622"/>
                <a:gd name="connsiteX311" fmla="*/ 2354305 w 3060166"/>
                <a:gd name="connsiteY311" fmla="*/ 2594286 h 2635622"/>
                <a:gd name="connsiteX312" fmla="*/ 2354305 w 3060166"/>
                <a:gd name="connsiteY312" fmla="*/ 2594286 h 2635622"/>
                <a:gd name="connsiteX313" fmla="*/ 2256342 w 3060166"/>
                <a:gd name="connsiteY313" fmla="*/ 2594286 h 2635622"/>
                <a:gd name="connsiteX314" fmla="*/ 2257732 w 3060166"/>
                <a:gd name="connsiteY314" fmla="*/ 2594286 h 2635622"/>
                <a:gd name="connsiteX315" fmla="*/ 2278400 w 3060166"/>
                <a:gd name="connsiteY315" fmla="*/ 2614954 h 2635622"/>
                <a:gd name="connsiteX316" fmla="*/ 2257732 w 3060166"/>
                <a:gd name="connsiteY316" fmla="*/ 2635622 h 2635622"/>
                <a:gd name="connsiteX317" fmla="*/ 2236339 w 3060166"/>
                <a:gd name="connsiteY317" fmla="*/ 2614954 h 2635622"/>
                <a:gd name="connsiteX318" fmla="*/ 2256342 w 3060166"/>
                <a:gd name="connsiteY318" fmla="*/ 2594286 h 2635622"/>
                <a:gd name="connsiteX319" fmla="*/ 2256342 w 3060166"/>
                <a:gd name="connsiteY319" fmla="*/ 2594286 h 2635622"/>
                <a:gd name="connsiteX320" fmla="*/ 2158379 w 3060166"/>
                <a:gd name="connsiteY320" fmla="*/ 2594286 h 2635622"/>
                <a:gd name="connsiteX321" fmla="*/ 2159709 w 3060166"/>
                <a:gd name="connsiteY321" fmla="*/ 2594286 h 2635622"/>
                <a:gd name="connsiteX322" fmla="*/ 2180377 w 3060166"/>
                <a:gd name="connsiteY322" fmla="*/ 2614954 h 2635622"/>
                <a:gd name="connsiteX323" fmla="*/ 2159709 w 3060166"/>
                <a:gd name="connsiteY323" fmla="*/ 2635622 h 2635622"/>
                <a:gd name="connsiteX324" fmla="*/ 2138376 w 3060166"/>
                <a:gd name="connsiteY324" fmla="*/ 2614954 h 2635622"/>
                <a:gd name="connsiteX325" fmla="*/ 2158379 w 3060166"/>
                <a:gd name="connsiteY325" fmla="*/ 2594286 h 2635622"/>
                <a:gd name="connsiteX326" fmla="*/ 2158379 w 3060166"/>
                <a:gd name="connsiteY326" fmla="*/ 2594286 h 2635622"/>
                <a:gd name="connsiteX327" fmla="*/ 2060417 w 3060166"/>
                <a:gd name="connsiteY327" fmla="*/ 2594286 h 2635622"/>
                <a:gd name="connsiteX328" fmla="*/ 2061807 w 3060166"/>
                <a:gd name="connsiteY328" fmla="*/ 2594286 h 2635622"/>
                <a:gd name="connsiteX329" fmla="*/ 2082475 w 3060166"/>
                <a:gd name="connsiteY329" fmla="*/ 2614954 h 2635622"/>
                <a:gd name="connsiteX330" fmla="*/ 2061807 w 3060166"/>
                <a:gd name="connsiteY330" fmla="*/ 2635622 h 2635622"/>
                <a:gd name="connsiteX331" fmla="*/ 2060417 w 3060166"/>
                <a:gd name="connsiteY331" fmla="*/ 2635622 h 2635622"/>
                <a:gd name="connsiteX332" fmla="*/ 2039749 w 3060166"/>
                <a:gd name="connsiteY332" fmla="*/ 2614954 h 2635622"/>
                <a:gd name="connsiteX333" fmla="*/ 2060417 w 3060166"/>
                <a:gd name="connsiteY333" fmla="*/ 2594286 h 2635622"/>
                <a:gd name="connsiteX334" fmla="*/ 2060417 w 3060166"/>
                <a:gd name="connsiteY334" fmla="*/ 2594286 h 2635622"/>
                <a:gd name="connsiteX335" fmla="*/ 1962394 w 3060166"/>
                <a:gd name="connsiteY335" fmla="*/ 2594286 h 2635622"/>
                <a:gd name="connsiteX336" fmla="*/ 1963784 w 3060166"/>
                <a:gd name="connsiteY336" fmla="*/ 2594286 h 2635622"/>
                <a:gd name="connsiteX337" fmla="*/ 1984452 w 3060166"/>
                <a:gd name="connsiteY337" fmla="*/ 2614954 h 2635622"/>
                <a:gd name="connsiteX338" fmla="*/ 1963784 w 3060166"/>
                <a:gd name="connsiteY338" fmla="*/ 2635622 h 2635622"/>
                <a:gd name="connsiteX339" fmla="*/ 1962394 w 3060166"/>
                <a:gd name="connsiteY339" fmla="*/ 2635622 h 2635622"/>
                <a:gd name="connsiteX340" fmla="*/ 1941726 w 3060166"/>
                <a:gd name="connsiteY340" fmla="*/ 2614954 h 2635622"/>
                <a:gd name="connsiteX341" fmla="*/ 1962394 w 3060166"/>
                <a:gd name="connsiteY341" fmla="*/ 2594286 h 2635622"/>
                <a:gd name="connsiteX342" fmla="*/ 1962394 w 3060166"/>
                <a:gd name="connsiteY342" fmla="*/ 2594286 h 2635622"/>
                <a:gd name="connsiteX343" fmla="*/ 1864431 w 3060166"/>
                <a:gd name="connsiteY343" fmla="*/ 2594286 h 2635622"/>
                <a:gd name="connsiteX344" fmla="*/ 1865821 w 3060166"/>
                <a:gd name="connsiteY344" fmla="*/ 2594286 h 2635622"/>
                <a:gd name="connsiteX345" fmla="*/ 1886490 w 3060166"/>
                <a:gd name="connsiteY345" fmla="*/ 2614954 h 2635622"/>
                <a:gd name="connsiteX346" fmla="*/ 1865821 w 3060166"/>
                <a:gd name="connsiteY346" fmla="*/ 2635622 h 2635622"/>
                <a:gd name="connsiteX347" fmla="*/ 1844428 w 3060166"/>
                <a:gd name="connsiteY347" fmla="*/ 2614954 h 2635622"/>
                <a:gd name="connsiteX348" fmla="*/ 1864431 w 3060166"/>
                <a:gd name="connsiteY348" fmla="*/ 2594286 h 2635622"/>
                <a:gd name="connsiteX349" fmla="*/ 1864431 w 3060166"/>
                <a:gd name="connsiteY349" fmla="*/ 2594286 h 2635622"/>
                <a:gd name="connsiteX350" fmla="*/ 1766469 w 3060166"/>
                <a:gd name="connsiteY350" fmla="*/ 2594286 h 2635622"/>
                <a:gd name="connsiteX351" fmla="*/ 1767859 w 3060166"/>
                <a:gd name="connsiteY351" fmla="*/ 2594286 h 2635622"/>
                <a:gd name="connsiteX352" fmla="*/ 1788527 w 3060166"/>
                <a:gd name="connsiteY352" fmla="*/ 2614954 h 2635622"/>
                <a:gd name="connsiteX353" fmla="*/ 1767859 w 3060166"/>
                <a:gd name="connsiteY353" fmla="*/ 2635622 h 2635622"/>
                <a:gd name="connsiteX354" fmla="*/ 1746465 w 3060166"/>
                <a:gd name="connsiteY354" fmla="*/ 2614954 h 2635622"/>
                <a:gd name="connsiteX355" fmla="*/ 1766469 w 3060166"/>
                <a:gd name="connsiteY355" fmla="*/ 2594286 h 2635622"/>
                <a:gd name="connsiteX356" fmla="*/ 1766469 w 3060166"/>
                <a:gd name="connsiteY356" fmla="*/ 2594286 h 2635622"/>
                <a:gd name="connsiteX357" fmla="*/ 1668506 w 3060166"/>
                <a:gd name="connsiteY357" fmla="*/ 2594286 h 2635622"/>
                <a:gd name="connsiteX358" fmla="*/ 1669896 w 3060166"/>
                <a:gd name="connsiteY358" fmla="*/ 2594286 h 2635622"/>
                <a:gd name="connsiteX359" fmla="*/ 1690564 w 3060166"/>
                <a:gd name="connsiteY359" fmla="*/ 2614954 h 2635622"/>
                <a:gd name="connsiteX360" fmla="*/ 1669896 w 3060166"/>
                <a:gd name="connsiteY360" fmla="*/ 2635622 h 2635622"/>
                <a:gd name="connsiteX361" fmla="*/ 1668506 w 3060166"/>
                <a:gd name="connsiteY361" fmla="*/ 2635622 h 2635622"/>
                <a:gd name="connsiteX362" fmla="*/ 1647838 w 3060166"/>
                <a:gd name="connsiteY362" fmla="*/ 2614954 h 2635622"/>
                <a:gd name="connsiteX363" fmla="*/ 1668506 w 3060166"/>
                <a:gd name="connsiteY363" fmla="*/ 2594286 h 2635622"/>
                <a:gd name="connsiteX364" fmla="*/ 1668506 w 3060166"/>
                <a:gd name="connsiteY364" fmla="*/ 2594286 h 2635622"/>
                <a:gd name="connsiteX365" fmla="*/ 1570544 w 3060166"/>
                <a:gd name="connsiteY365" fmla="*/ 2594286 h 2635622"/>
                <a:gd name="connsiteX366" fmla="*/ 1571933 w 3060166"/>
                <a:gd name="connsiteY366" fmla="*/ 2594286 h 2635622"/>
                <a:gd name="connsiteX367" fmla="*/ 1592602 w 3060166"/>
                <a:gd name="connsiteY367" fmla="*/ 2614954 h 2635622"/>
                <a:gd name="connsiteX368" fmla="*/ 1571933 w 3060166"/>
                <a:gd name="connsiteY368" fmla="*/ 2635622 h 2635622"/>
                <a:gd name="connsiteX369" fmla="*/ 1570544 w 3060166"/>
                <a:gd name="connsiteY369" fmla="*/ 2635622 h 2635622"/>
                <a:gd name="connsiteX370" fmla="*/ 1549875 w 3060166"/>
                <a:gd name="connsiteY370" fmla="*/ 2614954 h 2635622"/>
                <a:gd name="connsiteX371" fmla="*/ 1570544 w 3060166"/>
                <a:gd name="connsiteY371" fmla="*/ 2594286 h 2635622"/>
                <a:gd name="connsiteX372" fmla="*/ 1570544 w 3060166"/>
                <a:gd name="connsiteY372" fmla="*/ 2594286 h 2635622"/>
                <a:gd name="connsiteX373" fmla="*/ 1472581 w 3060166"/>
                <a:gd name="connsiteY373" fmla="*/ 2594286 h 2635622"/>
                <a:gd name="connsiteX374" fmla="*/ 1473971 w 3060166"/>
                <a:gd name="connsiteY374" fmla="*/ 2594286 h 2635622"/>
                <a:gd name="connsiteX375" fmla="*/ 1494639 w 3060166"/>
                <a:gd name="connsiteY375" fmla="*/ 2614954 h 2635622"/>
                <a:gd name="connsiteX376" fmla="*/ 1473971 w 3060166"/>
                <a:gd name="connsiteY376" fmla="*/ 2635622 h 2635622"/>
                <a:gd name="connsiteX377" fmla="*/ 1452578 w 3060166"/>
                <a:gd name="connsiteY377" fmla="*/ 2614954 h 2635622"/>
                <a:gd name="connsiteX378" fmla="*/ 1472581 w 3060166"/>
                <a:gd name="connsiteY378" fmla="*/ 2594286 h 2635622"/>
                <a:gd name="connsiteX379" fmla="*/ 1472581 w 3060166"/>
                <a:gd name="connsiteY379" fmla="*/ 2594286 h 2635622"/>
                <a:gd name="connsiteX380" fmla="*/ 1374558 w 3060166"/>
                <a:gd name="connsiteY380" fmla="*/ 2594286 h 2635622"/>
                <a:gd name="connsiteX381" fmla="*/ 1375948 w 3060166"/>
                <a:gd name="connsiteY381" fmla="*/ 2594286 h 2635622"/>
                <a:gd name="connsiteX382" fmla="*/ 1396616 w 3060166"/>
                <a:gd name="connsiteY382" fmla="*/ 2614954 h 2635622"/>
                <a:gd name="connsiteX383" fmla="*/ 1375948 w 3060166"/>
                <a:gd name="connsiteY383" fmla="*/ 2635622 h 2635622"/>
                <a:gd name="connsiteX384" fmla="*/ 1354555 w 3060166"/>
                <a:gd name="connsiteY384" fmla="*/ 2614954 h 2635622"/>
                <a:gd name="connsiteX385" fmla="*/ 1374558 w 3060166"/>
                <a:gd name="connsiteY385" fmla="*/ 2594286 h 2635622"/>
                <a:gd name="connsiteX386" fmla="*/ 1374558 w 3060166"/>
                <a:gd name="connsiteY386" fmla="*/ 2594286 h 2635622"/>
                <a:gd name="connsiteX387" fmla="*/ 1276596 w 3060166"/>
                <a:gd name="connsiteY387" fmla="*/ 2594286 h 2635622"/>
                <a:gd name="connsiteX388" fmla="*/ 1277985 w 3060166"/>
                <a:gd name="connsiteY388" fmla="*/ 2594286 h 2635622"/>
                <a:gd name="connsiteX389" fmla="*/ 1298654 w 3060166"/>
                <a:gd name="connsiteY389" fmla="*/ 2614954 h 2635622"/>
                <a:gd name="connsiteX390" fmla="*/ 1277985 w 3060166"/>
                <a:gd name="connsiteY390" fmla="*/ 2635622 h 2635622"/>
                <a:gd name="connsiteX391" fmla="*/ 1276596 w 3060166"/>
                <a:gd name="connsiteY391" fmla="*/ 2635622 h 2635622"/>
                <a:gd name="connsiteX392" fmla="*/ 1255927 w 3060166"/>
                <a:gd name="connsiteY392" fmla="*/ 2614954 h 2635622"/>
                <a:gd name="connsiteX393" fmla="*/ 1276596 w 3060166"/>
                <a:gd name="connsiteY393" fmla="*/ 2594286 h 2635622"/>
                <a:gd name="connsiteX394" fmla="*/ 1276596 w 3060166"/>
                <a:gd name="connsiteY394" fmla="*/ 2594286 h 2635622"/>
                <a:gd name="connsiteX395" fmla="*/ 1178633 w 3060166"/>
                <a:gd name="connsiteY395" fmla="*/ 2594286 h 2635622"/>
                <a:gd name="connsiteX396" fmla="*/ 1180023 w 3060166"/>
                <a:gd name="connsiteY396" fmla="*/ 2594286 h 2635622"/>
                <a:gd name="connsiteX397" fmla="*/ 1200691 w 3060166"/>
                <a:gd name="connsiteY397" fmla="*/ 2614954 h 2635622"/>
                <a:gd name="connsiteX398" fmla="*/ 1180023 w 3060166"/>
                <a:gd name="connsiteY398" fmla="*/ 2635622 h 2635622"/>
                <a:gd name="connsiteX399" fmla="*/ 1178633 w 3060166"/>
                <a:gd name="connsiteY399" fmla="*/ 2635622 h 2635622"/>
                <a:gd name="connsiteX400" fmla="*/ 1157965 w 3060166"/>
                <a:gd name="connsiteY400" fmla="*/ 2614954 h 2635622"/>
                <a:gd name="connsiteX401" fmla="*/ 1178633 w 3060166"/>
                <a:gd name="connsiteY401" fmla="*/ 2594286 h 2635622"/>
                <a:gd name="connsiteX402" fmla="*/ 1178633 w 3060166"/>
                <a:gd name="connsiteY402" fmla="*/ 2594286 h 2635622"/>
                <a:gd name="connsiteX403" fmla="*/ 1080670 w 3060166"/>
                <a:gd name="connsiteY403" fmla="*/ 2594286 h 2635622"/>
                <a:gd name="connsiteX404" fmla="*/ 1082060 w 3060166"/>
                <a:gd name="connsiteY404" fmla="*/ 2594286 h 2635622"/>
                <a:gd name="connsiteX405" fmla="*/ 1102729 w 3060166"/>
                <a:gd name="connsiteY405" fmla="*/ 2614954 h 2635622"/>
                <a:gd name="connsiteX406" fmla="*/ 1082060 w 3060166"/>
                <a:gd name="connsiteY406" fmla="*/ 2635622 h 2635622"/>
                <a:gd name="connsiteX407" fmla="*/ 1060667 w 3060166"/>
                <a:gd name="connsiteY407" fmla="*/ 2614954 h 2635622"/>
                <a:gd name="connsiteX408" fmla="*/ 1080670 w 3060166"/>
                <a:gd name="connsiteY408" fmla="*/ 2594286 h 2635622"/>
                <a:gd name="connsiteX409" fmla="*/ 1080670 w 3060166"/>
                <a:gd name="connsiteY409" fmla="*/ 2594286 h 2635622"/>
                <a:gd name="connsiteX410" fmla="*/ 982708 w 3060166"/>
                <a:gd name="connsiteY410" fmla="*/ 2594286 h 2635622"/>
                <a:gd name="connsiteX411" fmla="*/ 984098 w 3060166"/>
                <a:gd name="connsiteY411" fmla="*/ 2594286 h 2635622"/>
                <a:gd name="connsiteX412" fmla="*/ 1004766 w 3060166"/>
                <a:gd name="connsiteY412" fmla="*/ 2614954 h 2635622"/>
                <a:gd name="connsiteX413" fmla="*/ 984098 w 3060166"/>
                <a:gd name="connsiteY413" fmla="*/ 2635622 h 2635622"/>
                <a:gd name="connsiteX414" fmla="*/ 962704 w 3060166"/>
                <a:gd name="connsiteY414" fmla="*/ 2614954 h 2635622"/>
                <a:gd name="connsiteX415" fmla="*/ 982708 w 3060166"/>
                <a:gd name="connsiteY415" fmla="*/ 2594286 h 2635622"/>
                <a:gd name="connsiteX416" fmla="*/ 982708 w 3060166"/>
                <a:gd name="connsiteY416" fmla="*/ 2594286 h 2635622"/>
                <a:gd name="connsiteX417" fmla="*/ 884745 w 3060166"/>
                <a:gd name="connsiteY417" fmla="*/ 2594286 h 2635622"/>
                <a:gd name="connsiteX418" fmla="*/ 886135 w 3060166"/>
                <a:gd name="connsiteY418" fmla="*/ 2594286 h 2635622"/>
                <a:gd name="connsiteX419" fmla="*/ 906803 w 3060166"/>
                <a:gd name="connsiteY419" fmla="*/ 2614954 h 2635622"/>
                <a:gd name="connsiteX420" fmla="*/ 886135 w 3060166"/>
                <a:gd name="connsiteY420" fmla="*/ 2635622 h 2635622"/>
                <a:gd name="connsiteX421" fmla="*/ 884745 w 3060166"/>
                <a:gd name="connsiteY421" fmla="*/ 2635622 h 2635622"/>
                <a:gd name="connsiteX422" fmla="*/ 864077 w 3060166"/>
                <a:gd name="connsiteY422" fmla="*/ 2614954 h 2635622"/>
                <a:gd name="connsiteX423" fmla="*/ 884745 w 3060166"/>
                <a:gd name="connsiteY423" fmla="*/ 2594286 h 2635622"/>
                <a:gd name="connsiteX424" fmla="*/ 884745 w 3060166"/>
                <a:gd name="connsiteY424" fmla="*/ 2594286 h 2635622"/>
                <a:gd name="connsiteX425" fmla="*/ 786722 w 3060166"/>
                <a:gd name="connsiteY425" fmla="*/ 2594286 h 2635622"/>
                <a:gd name="connsiteX426" fmla="*/ 788112 w 3060166"/>
                <a:gd name="connsiteY426" fmla="*/ 2594286 h 2635622"/>
                <a:gd name="connsiteX427" fmla="*/ 808780 w 3060166"/>
                <a:gd name="connsiteY427" fmla="*/ 2614954 h 2635622"/>
                <a:gd name="connsiteX428" fmla="*/ 788112 w 3060166"/>
                <a:gd name="connsiteY428" fmla="*/ 2635622 h 2635622"/>
                <a:gd name="connsiteX429" fmla="*/ 786722 w 3060166"/>
                <a:gd name="connsiteY429" fmla="*/ 2635622 h 2635622"/>
                <a:gd name="connsiteX430" fmla="*/ 766054 w 3060166"/>
                <a:gd name="connsiteY430" fmla="*/ 2614954 h 2635622"/>
                <a:gd name="connsiteX431" fmla="*/ 786722 w 3060166"/>
                <a:gd name="connsiteY431" fmla="*/ 2594286 h 2635622"/>
                <a:gd name="connsiteX432" fmla="*/ 786722 w 3060166"/>
                <a:gd name="connsiteY432" fmla="*/ 2594286 h 2635622"/>
                <a:gd name="connsiteX433" fmla="*/ 688760 w 3060166"/>
                <a:gd name="connsiteY433" fmla="*/ 2594286 h 2635622"/>
                <a:gd name="connsiteX434" fmla="*/ 690150 w 3060166"/>
                <a:gd name="connsiteY434" fmla="*/ 2594286 h 2635622"/>
                <a:gd name="connsiteX435" fmla="*/ 710818 w 3060166"/>
                <a:gd name="connsiteY435" fmla="*/ 2614954 h 2635622"/>
                <a:gd name="connsiteX436" fmla="*/ 690150 w 3060166"/>
                <a:gd name="connsiteY436" fmla="*/ 2635622 h 2635622"/>
                <a:gd name="connsiteX437" fmla="*/ 668756 w 3060166"/>
                <a:gd name="connsiteY437" fmla="*/ 2614954 h 2635622"/>
                <a:gd name="connsiteX438" fmla="*/ 688760 w 3060166"/>
                <a:gd name="connsiteY438" fmla="*/ 2594286 h 2635622"/>
                <a:gd name="connsiteX439" fmla="*/ 688760 w 3060166"/>
                <a:gd name="connsiteY439" fmla="*/ 2594286 h 2635622"/>
                <a:gd name="connsiteX440" fmla="*/ 590797 w 3060166"/>
                <a:gd name="connsiteY440" fmla="*/ 2594286 h 2635622"/>
                <a:gd name="connsiteX441" fmla="*/ 592187 w 3060166"/>
                <a:gd name="connsiteY441" fmla="*/ 2594286 h 2635622"/>
                <a:gd name="connsiteX442" fmla="*/ 612855 w 3060166"/>
                <a:gd name="connsiteY442" fmla="*/ 2614954 h 2635622"/>
                <a:gd name="connsiteX443" fmla="*/ 592187 w 3060166"/>
                <a:gd name="connsiteY443" fmla="*/ 2635622 h 2635622"/>
                <a:gd name="connsiteX444" fmla="*/ 570794 w 3060166"/>
                <a:gd name="connsiteY444" fmla="*/ 2614954 h 2635622"/>
                <a:gd name="connsiteX445" fmla="*/ 590797 w 3060166"/>
                <a:gd name="connsiteY445" fmla="*/ 2594286 h 2635622"/>
                <a:gd name="connsiteX446" fmla="*/ 590797 w 3060166"/>
                <a:gd name="connsiteY446" fmla="*/ 2594286 h 2635622"/>
                <a:gd name="connsiteX447" fmla="*/ 492835 w 3060166"/>
                <a:gd name="connsiteY447" fmla="*/ 2594286 h 2635622"/>
                <a:gd name="connsiteX448" fmla="*/ 494224 w 3060166"/>
                <a:gd name="connsiteY448" fmla="*/ 2594286 h 2635622"/>
                <a:gd name="connsiteX449" fmla="*/ 514893 w 3060166"/>
                <a:gd name="connsiteY449" fmla="*/ 2614954 h 2635622"/>
                <a:gd name="connsiteX450" fmla="*/ 494224 w 3060166"/>
                <a:gd name="connsiteY450" fmla="*/ 2635622 h 2635622"/>
                <a:gd name="connsiteX451" fmla="*/ 472831 w 3060166"/>
                <a:gd name="connsiteY451" fmla="*/ 2614954 h 2635622"/>
                <a:gd name="connsiteX452" fmla="*/ 492835 w 3060166"/>
                <a:gd name="connsiteY452" fmla="*/ 2594286 h 2635622"/>
                <a:gd name="connsiteX453" fmla="*/ 492835 w 3060166"/>
                <a:gd name="connsiteY453" fmla="*/ 2594286 h 263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Lst>
              <a:rect l="l" t="t" r="r" b="b"/>
              <a:pathLst>
                <a:path w="3060166" h="2635622">
                  <a:moveTo>
                    <a:pt x="2942140" y="2594286"/>
                  </a:moveTo>
                  <a:lnTo>
                    <a:pt x="2943530" y="2594286"/>
                  </a:lnTo>
                  <a:cubicBezTo>
                    <a:pt x="2954952" y="2594286"/>
                    <a:pt x="2964199" y="2603532"/>
                    <a:pt x="2964199" y="2614954"/>
                  </a:cubicBezTo>
                  <a:cubicBezTo>
                    <a:pt x="2964199" y="2626376"/>
                    <a:pt x="2954952" y="2635622"/>
                    <a:pt x="2943530" y="2635622"/>
                  </a:cubicBezTo>
                  <a:lnTo>
                    <a:pt x="2942140" y="2635622"/>
                  </a:lnTo>
                  <a:cubicBezTo>
                    <a:pt x="2930719" y="2635622"/>
                    <a:pt x="2921472" y="2626376"/>
                    <a:pt x="2921472" y="2614954"/>
                  </a:cubicBezTo>
                  <a:cubicBezTo>
                    <a:pt x="2921472" y="2603593"/>
                    <a:pt x="2930719" y="2594286"/>
                    <a:pt x="2942140" y="2594286"/>
                  </a:cubicBezTo>
                  <a:lnTo>
                    <a:pt x="2942140" y="2594286"/>
                  </a:lnTo>
                  <a:close/>
                  <a:moveTo>
                    <a:pt x="394570" y="41336"/>
                  </a:moveTo>
                  <a:lnTo>
                    <a:pt x="393180" y="41336"/>
                  </a:lnTo>
                  <a:cubicBezTo>
                    <a:pt x="381758" y="41336"/>
                    <a:pt x="372512" y="32090"/>
                    <a:pt x="372512" y="20668"/>
                  </a:cubicBezTo>
                  <a:cubicBezTo>
                    <a:pt x="372512" y="9246"/>
                    <a:pt x="381758" y="0"/>
                    <a:pt x="393180" y="0"/>
                  </a:cubicBezTo>
                  <a:lnTo>
                    <a:pt x="394570" y="0"/>
                  </a:lnTo>
                  <a:cubicBezTo>
                    <a:pt x="405992" y="0"/>
                    <a:pt x="415238" y="9246"/>
                    <a:pt x="415238" y="20668"/>
                  </a:cubicBezTo>
                  <a:cubicBezTo>
                    <a:pt x="415238" y="32030"/>
                    <a:pt x="405992" y="41336"/>
                    <a:pt x="394570" y="41336"/>
                  </a:cubicBezTo>
                  <a:lnTo>
                    <a:pt x="394570" y="41336"/>
                  </a:lnTo>
                  <a:close/>
                  <a:moveTo>
                    <a:pt x="295822" y="49737"/>
                  </a:moveTo>
                  <a:cubicBezTo>
                    <a:pt x="286213" y="49737"/>
                    <a:pt x="277571" y="43029"/>
                    <a:pt x="275576" y="33238"/>
                  </a:cubicBezTo>
                  <a:cubicBezTo>
                    <a:pt x="273280" y="22058"/>
                    <a:pt x="280471" y="11120"/>
                    <a:pt x="291652" y="8823"/>
                  </a:cubicBezTo>
                  <a:cubicBezTo>
                    <a:pt x="302771" y="6466"/>
                    <a:pt x="314314" y="13477"/>
                    <a:pt x="316732" y="24536"/>
                  </a:cubicBezTo>
                  <a:cubicBezTo>
                    <a:pt x="319149" y="35595"/>
                    <a:pt x="312803" y="46413"/>
                    <a:pt x="301744" y="48951"/>
                  </a:cubicBezTo>
                  <a:cubicBezTo>
                    <a:pt x="301623" y="48951"/>
                    <a:pt x="300112" y="49314"/>
                    <a:pt x="299991" y="49314"/>
                  </a:cubicBezTo>
                  <a:cubicBezTo>
                    <a:pt x="298602" y="49616"/>
                    <a:pt x="297212" y="49737"/>
                    <a:pt x="295822" y="49737"/>
                  </a:cubicBezTo>
                  <a:lnTo>
                    <a:pt x="295822" y="49737"/>
                  </a:lnTo>
                  <a:close/>
                  <a:moveTo>
                    <a:pt x="204446" y="84123"/>
                  </a:moveTo>
                  <a:cubicBezTo>
                    <a:pt x="197073" y="84123"/>
                    <a:pt x="189882" y="80135"/>
                    <a:pt x="186195" y="73185"/>
                  </a:cubicBezTo>
                  <a:cubicBezTo>
                    <a:pt x="180817" y="63093"/>
                    <a:pt x="184624" y="50583"/>
                    <a:pt x="194716" y="45204"/>
                  </a:cubicBezTo>
                  <a:cubicBezTo>
                    <a:pt x="204688" y="39705"/>
                    <a:pt x="217802" y="43089"/>
                    <a:pt x="223301" y="53061"/>
                  </a:cubicBezTo>
                  <a:cubicBezTo>
                    <a:pt x="228801" y="63093"/>
                    <a:pt x="225658" y="75421"/>
                    <a:pt x="215626" y="80920"/>
                  </a:cubicBezTo>
                  <a:lnTo>
                    <a:pt x="214176" y="81706"/>
                  </a:lnTo>
                  <a:cubicBezTo>
                    <a:pt x="211094" y="83338"/>
                    <a:pt x="207770" y="84123"/>
                    <a:pt x="204446" y="84123"/>
                  </a:cubicBezTo>
                  <a:lnTo>
                    <a:pt x="204446" y="84123"/>
                  </a:lnTo>
                  <a:close/>
                  <a:moveTo>
                    <a:pt x="126064" y="142321"/>
                  </a:moveTo>
                  <a:cubicBezTo>
                    <a:pt x="120565" y="142321"/>
                    <a:pt x="115065" y="140145"/>
                    <a:pt x="111016" y="135794"/>
                  </a:cubicBezTo>
                  <a:cubicBezTo>
                    <a:pt x="103160" y="127454"/>
                    <a:pt x="103583" y="114400"/>
                    <a:pt x="111923" y="106544"/>
                  </a:cubicBezTo>
                  <a:cubicBezTo>
                    <a:pt x="120202" y="98809"/>
                    <a:pt x="133558" y="98627"/>
                    <a:pt x="141414" y="106725"/>
                  </a:cubicBezTo>
                  <a:cubicBezTo>
                    <a:pt x="149271" y="114824"/>
                    <a:pt x="149694" y="127273"/>
                    <a:pt x="141656" y="135250"/>
                  </a:cubicBezTo>
                  <a:cubicBezTo>
                    <a:pt x="141535" y="135371"/>
                    <a:pt x="140387" y="136519"/>
                    <a:pt x="140206" y="136640"/>
                  </a:cubicBezTo>
                  <a:cubicBezTo>
                    <a:pt x="136217" y="140447"/>
                    <a:pt x="131141" y="142321"/>
                    <a:pt x="126064" y="142321"/>
                  </a:cubicBezTo>
                  <a:lnTo>
                    <a:pt x="126064" y="142321"/>
                  </a:lnTo>
                  <a:close/>
                  <a:moveTo>
                    <a:pt x="66477" y="219676"/>
                  </a:moveTo>
                  <a:cubicBezTo>
                    <a:pt x="62972" y="219676"/>
                    <a:pt x="59406" y="218769"/>
                    <a:pt x="56143" y="216896"/>
                  </a:cubicBezTo>
                  <a:cubicBezTo>
                    <a:pt x="46232" y="211154"/>
                    <a:pt x="42847" y="198524"/>
                    <a:pt x="48528" y="188613"/>
                  </a:cubicBezTo>
                  <a:cubicBezTo>
                    <a:pt x="54209" y="178702"/>
                    <a:pt x="67202" y="174713"/>
                    <a:pt x="77113" y="180394"/>
                  </a:cubicBezTo>
                  <a:cubicBezTo>
                    <a:pt x="87024" y="186074"/>
                    <a:pt x="90771" y="198161"/>
                    <a:pt x="85090" y="208072"/>
                  </a:cubicBezTo>
                  <a:lnTo>
                    <a:pt x="84365" y="209281"/>
                  </a:lnTo>
                  <a:cubicBezTo>
                    <a:pt x="80618" y="215989"/>
                    <a:pt x="73668" y="219676"/>
                    <a:pt x="66477" y="219676"/>
                  </a:cubicBezTo>
                  <a:lnTo>
                    <a:pt x="66477" y="219676"/>
                  </a:lnTo>
                  <a:close/>
                  <a:moveTo>
                    <a:pt x="30579" y="310446"/>
                  </a:moveTo>
                  <a:cubicBezTo>
                    <a:pt x="29008" y="310446"/>
                    <a:pt x="27376" y="310265"/>
                    <a:pt x="25745" y="309903"/>
                  </a:cubicBezTo>
                  <a:cubicBezTo>
                    <a:pt x="14625" y="307244"/>
                    <a:pt x="7796" y="296063"/>
                    <a:pt x="10455" y="285004"/>
                  </a:cubicBezTo>
                  <a:cubicBezTo>
                    <a:pt x="10455" y="285004"/>
                    <a:pt x="10757" y="283614"/>
                    <a:pt x="10757" y="283554"/>
                  </a:cubicBezTo>
                  <a:cubicBezTo>
                    <a:pt x="13477" y="272494"/>
                    <a:pt x="24596" y="265665"/>
                    <a:pt x="35777" y="268324"/>
                  </a:cubicBezTo>
                  <a:cubicBezTo>
                    <a:pt x="46896" y="271044"/>
                    <a:pt x="53725" y="282164"/>
                    <a:pt x="51006" y="293283"/>
                  </a:cubicBezTo>
                  <a:lnTo>
                    <a:pt x="30881" y="288388"/>
                  </a:lnTo>
                  <a:lnTo>
                    <a:pt x="50704" y="294553"/>
                  </a:lnTo>
                  <a:cubicBezTo>
                    <a:pt x="48407" y="304041"/>
                    <a:pt x="39886" y="310446"/>
                    <a:pt x="30579" y="310446"/>
                  </a:cubicBezTo>
                  <a:lnTo>
                    <a:pt x="30579" y="310446"/>
                  </a:lnTo>
                  <a:close/>
                  <a:moveTo>
                    <a:pt x="20668" y="407623"/>
                  </a:moveTo>
                  <a:cubicBezTo>
                    <a:pt x="9246" y="407623"/>
                    <a:pt x="0" y="398377"/>
                    <a:pt x="0" y="386955"/>
                  </a:cubicBezTo>
                  <a:lnTo>
                    <a:pt x="0" y="385565"/>
                  </a:lnTo>
                  <a:cubicBezTo>
                    <a:pt x="0" y="374143"/>
                    <a:pt x="9246" y="364897"/>
                    <a:pt x="20668" y="364897"/>
                  </a:cubicBezTo>
                  <a:cubicBezTo>
                    <a:pt x="32090" y="364897"/>
                    <a:pt x="41336" y="374143"/>
                    <a:pt x="41336" y="385565"/>
                  </a:cubicBezTo>
                  <a:lnTo>
                    <a:pt x="41336" y="386955"/>
                  </a:lnTo>
                  <a:cubicBezTo>
                    <a:pt x="41397" y="398377"/>
                    <a:pt x="32090" y="407623"/>
                    <a:pt x="20668" y="407623"/>
                  </a:cubicBezTo>
                  <a:lnTo>
                    <a:pt x="20668" y="407623"/>
                  </a:lnTo>
                  <a:close/>
                  <a:moveTo>
                    <a:pt x="20668" y="505586"/>
                  </a:moveTo>
                  <a:cubicBezTo>
                    <a:pt x="9246" y="505586"/>
                    <a:pt x="0" y="496340"/>
                    <a:pt x="0" y="484918"/>
                  </a:cubicBezTo>
                  <a:lnTo>
                    <a:pt x="0" y="483528"/>
                  </a:lnTo>
                  <a:cubicBezTo>
                    <a:pt x="0" y="472106"/>
                    <a:pt x="9246" y="462860"/>
                    <a:pt x="20668" y="462860"/>
                  </a:cubicBezTo>
                  <a:cubicBezTo>
                    <a:pt x="32090" y="462860"/>
                    <a:pt x="41336" y="472106"/>
                    <a:pt x="41336" y="483528"/>
                  </a:cubicBezTo>
                  <a:lnTo>
                    <a:pt x="41336" y="484918"/>
                  </a:lnTo>
                  <a:cubicBezTo>
                    <a:pt x="41397" y="496340"/>
                    <a:pt x="32090" y="505586"/>
                    <a:pt x="20668" y="505586"/>
                  </a:cubicBezTo>
                  <a:lnTo>
                    <a:pt x="20668" y="505586"/>
                  </a:lnTo>
                  <a:close/>
                  <a:moveTo>
                    <a:pt x="20668" y="603549"/>
                  </a:moveTo>
                  <a:cubicBezTo>
                    <a:pt x="9246" y="603549"/>
                    <a:pt x="0" y="594302"/>
                    <a:pt x="0" y="582880"/>
                  </a:cubicBezTo>
                  <a:lnTo>
                    <a:pt x="0" y="581490"/>
                  </a:lnTo>
                  <a:cubicBezTo>
                    <a:pt x="0" y="570069"/>
                    <a:pt x="9246" y="560822"/>
                    <a:pt x="20668" y="560822"/>
                  </a:cubicBezTo>
                  <a:cubicBezTo>
                    <a:pt x="32090" y="560822"/>
                    <a:pt x="41336" y="570069"/>
                    <a:pt x="41336" y="581490"/>
                  </a:cubicBezTo>
                  <a:lnTo>
                    <a:pt x="41336" y="582880"/>
                  </a:lnTo>
                  <a:cubicBezTo>
                    <a:pt x="41397" y="594302"/>
                    <a:pt x="32090" y="603549"/>
                    <a:pt x="20668" y="603549"/>
                  </a:cubicBezTo>
                  <a:lnTo>
                    <a:pt x="20668" y="603549"/>
                  </a:lnTo>
                  <a:close/>
                  <a:moveTo>
                    <a:pt x="20668" y="701511"/>
                  </a:moveTo>
                  <a:cubicBezTo>
                    <a:pt x="9246" y="701511"/>
                    <a:pt x="0" y="692265"/>
                    <a:pt x="0" y="680843"/>
                  </a:cubicBezTo>
                  <a:lnTo>
                    <a:pt x="0" y="679453"/>
                  </a:lnTo>
                  <a:cubicBezTo>
                    <a:pt x="0" y="668031"/>
                    <a:pt x="9246" y="658785"/>
                    <a:pt x="20668" y="658785"/>
                  </a:cubicBezTo>
                  <a:cubicBezTo>
                    <a:pt x="32090" y="658785"/>
                    <a:pt x="41336" y="668031"/>
                    <a:pt x="41336" y="679453"/>
                  </a:cubicBezTo>
                  <a:lnTo>
                    <a:pt x="41336" y="680843"/>
                  </a:lnTo>
                  <a:cubicBezTo>
                    <a:pt x="41397" y="692265"/>
                    <a:pt x="32090" y="701572"/>
                    <a:pt x="20668" y="701511"/>
                  </a:cubicBezTo>
                  <a:lnTo>
                    <a:pt x="20668" y="701511"/>
                  </a:lnTo>
                  <a:close/>
                  <a:moveTo>
                    <a:pt x="20668" y="799534"/>
                  </a:moveTo>
                  <a:cubicBezTo>
                    <a:pt x="9246" y="799534"/>
                    <a:pt x="0" y="790288"/>
                    <a:pt x="0" y="778866"/>
                  </a:cubicBezTo>
                  <a:cubicBezTo>
                    <a:pt x="0" y="767444"/>
                    <a:pt x="9246" y="757473"/>
                    <a:pt x="20668" y="757473"/>
                  </a:cubicBezTo>
                  <a:cubicBezTo>
                    <a:pt x="32090" y="757473"/>
                    <a:pt x="41336" y="766054"/>
                    <a:pt x="41336" y="777476"/>
                  </a:cubicBezTo>
                  <a:lnTo>
                    <a:pt x="41336" y="778866"/>
                  </a:lnTo>
                  <a:cubicBezTo>
                    <a:pt x="41397" y="790227"/>
                    <a:pt x="32090" y="799534"/>
                    <a:pt x="20668" y="799534"/>
                  </a:cubicBezTo>
                  <a:lnTo>
                    <a:pt x="20668" y="799534"/>
                  </a:lnTo>
                  <a:close/>
                  <a:moveTo>
                    <a:pt x="20668" y="897497"/>
                  </a:moveTo>
                  <a:cubicBezTo>
                    <a:pt x="9246" y="897497"/>
                    <a:pt x="0" y="888190"/>
                    <a:pt x="0" y="876829"/>
                  </a:cubicBezTo>
                  <a:cubicBezTo>
                    <a:pt x="0" y="865407"/>
                    <a:pt x="9246" y="855435"/>
                    <a:pt x="20668" y="855435"/>
                  </a:cubicBezTo>
                  <a:cubicBezTo>
                    <a:pt x="32090" y="855435"/>
                    <a:pt x="41336" y="864017"/>
                    <a:pt x="41336" y="875439"/>
                  </a:cubicBezTo>
                  <a:lnTo>
                    <a:pt x="41336" y="876829"/>
                  </a:lnTo>
                  <a:cubicBezTo>
                    <a:pt x="41397" y="888190"/>
                    <a:pt x="32090" y="897497"/>
                    <a:pt x="20668" y="897497"/>
                  </a:cubicBezTo>
                  <a:lnTo>
                    <a:pt x="20668" y="897497"/>
                  </a:lnTo>
                  <a:close/>
                  <a:moveTo>
                    <a:pt x="20668" y="995459"/>
                  </a:moveTo>
                  <a:cubicBezTo>
                    <a:pt x="9246" y="995459"/>
                    <a:pt x="0" y="986213"/>
                    <a:pt x="0" y="974791"/>
                  </a:cubicBezTo>
                  <a:cubicBezTo>
                    <a:pt x="0" y="963369"/>
                    <a:pt x="9246" y="953398"/>
                    <a:pt x="20668" y="953398"/>
                  </a:cubicBezTo>
                  <a:cubicBezTo>
                    <a:pt x="32090" y="953398"/>
                    <a:pt x="41336" y="961979"/>
                    <a:pt x="41336" y="973401"/>
                  </a:cubicBezTo>
                  <a:lnTo>
                    <a:pt x="41336" y="974791"/>
                  </a:lnTo>
                  <a:cubicBezTo>
                    <a:pt x="41397" y="986213"/>
                    <a:pt x="32090" y="995459"/>
                    <a:pt x="20668" y="995459"/>
                  </a:cubicBezTo>
                  <a:lnTo>
                    <a:pt x="20668" y="995459"/>
                  </a:lnTo>
                  <a:close/>
                  <a:moveTo>
                    <a:pt x="20668" y="1093422"/>
                  </a:moveTo>
                  <a:cubicBezTo>
                    <a:pt x="9246" y="1093422"/>
                    <a:pt x="0" y="1084176"/>
                    <a:pt x="0" y="1072754"/>
                  </a:cubicBezTo>
                  <a:lnTo>
                    <a:pt x="0" y="1071364"/>
                  </a:lnTo>
                  <a:cubicBezTo>
                    <a:pt x="0" y="1059942"/>
                    <a:pt x="9246" y="1050696"/>
                    <a:pt x="20668" y="1050696"/>
                  </a:cubicBezTo>
                  <a:cubicBezTo>
                    <a:pt x="32090" y="1050696"/>
                    <a:pt x="41336" y="1059942"/>
                    <a:pt x="41336" y="1071364"/>
                  </a:cubicBezTo>
                  <a:lnTo>
                    <a:pt x="41336" y="1072754"/>
                  </a:lnTo>
                  <a:cubicBezTo>
                    <a:pt x="41397" y="1084176"/>
                    <a:pt x="32090" y="1093422"/>
                    <a:pt x="20668" y="1093422"/>
                  </a:cubicBezTo>
                  <a:lnTo>
                    <a:pt x="20668" y="1093422"/>
                  </a:lnTo>
                  <a:close/>
                  <a:moveTo>
                    <a:pt x="20668" y="1190720"/>
                  </a:moveTo>
                  <a:cubicBezTo>
                    <a:pt x="9246" y="1190720"/>
                    <a:pt x="0" y="1181473"/>
                    <a:pt x="0" y="1170052"/>
                  </a:cubicBezTo>
                  <a:lnTo>
                    <a:pt x="0" y="1168661"/>
                  </a:lnTo>
                  <a:cubicBezTo>
                    <a:pt x="0" y="1141466"/>
                    <a:pt x="41397" y="1141466"/>
                    <a:pt x="41397" y="1168661"/>
                  </a:cubicBezTo>
                  <a:lnTo>
                    <a:pt x="41397" y="1170052"/>
                  </a:lnTo>
                  <a:cubicBezTo>
                    <a:pt x="41397" y="1181473"/>
                    <a:pt x="32090" y="1190720"/>
                    <a:pt x="20668" y="1190720"/>
                  </a:cubicBezTo>
                  <a:lnTo>
                    <a:pt x="20668" y="1190720"/>
                  </a:lnTo>
                  <a:close/>
                  <a:moveTo>
                    <a:pt x="20668" y="1288682"/>
                  </a:moveTo>
                  <a:cubicBezTo>
                    <a:pt x="9246" y="1288682"/>
                    <a:pt x="0" y="1279436"/>
                    <a:pt x="0" y="1268014"/>
                  </a:cubicBezTo>
                  <a:lnTo>
                    <a:pt x="0" y="1266624"/>
                  </a:lnTo>
                  <a:cubicBezTo>
                    <a:pt x="0" y="1255202"/>
                    <a:pt x="9246" y="1245956"/>
                    <a:pt x="20668" y="1245956"/>
                  </a:cubicBezTo>
                  <a:cubicBezTo>
                    <a:pt x="32090" y="1245956"/>
                    <a:pt x="41336" y="1255202"/>
                    <a:pt x="41336" y="1266624"/>
                  </a:cubicBezTo>
                  <a:lnTo>
                    <a:pt x="41336" y="1268014"/>
                  </a:lnTo>
                  <a:cubicBezTo>
                    <a:pt x="41397" y="1279436"/>
                    <a:pt x="32090" y="1288682"/>
                    <a:pt x="20668" y="1288682"/>
                  </a:cubicBezTo>
                  <a:lnTo>
                    <a:pt x="20668" y="1288682"/>
                  </a:lnTo>
                  <a:close/>
                  <a:moveTo>
                    <a:pt x="20668" y="1386705"/>
                  </a:moveTo>
                  <a:cubicBezTo>
                    <a:pt x="9246" y="1386705"/>
                    <a:pt x="0" y="1377459"/>
                    <a:pt x="0" y="1366037"/>
                  </a:cubicBezTo>
                  <a:lnTo>
                    <a:pt x="0" y="1364647"/>
                  </a:lnTo>
                  <a:cubicBezTo>
                    <a:pt x="0" y="1353225"/>
                    <a:pt x="9246" y="1343979"/>
                    <a:pt x="20668" y="1343979"/>
                  </a:cubicBezTo>
                  <a:cubicBezTo>
                    <a:pt x="32090" y="1343979"/>
                    <a:pt x="41336" y="1353225"/>
                    <a:pt x="41336" y="1364647"/>
                  </a:cubicBezTo>
                  <a:lnTo>
                    <a:pt x="41336" y="1366037"/>
                  </a:lnTo>
                  <a:cubicBezTo>
                    <a:pt x="41397" y="1377399"/>
                    <a:pt x="32090" y="1386705"/>
                    <a:pt x="20668" y="1386705"/>
                  </a:cubicBezTo>
                  <a:lnTo>
                    <a:pt x="20668" y="1386705"/>
                  </a:lnTo>
                  <a:close/>
                  <a:moveTo>
                    <a:pt x="20668" y="1484668"/>
                  </a:moveTo>
                  <a:cubicBezTo>
                    <a:pt x="9246" y="1484668"/>
                    <a:pt x="0" y="1475422"/>
                    <a:pt x="0" y="1464000"/>
                  </a:cubicBezTo>
                  <a:lnTo>
                    <a:pt x="0" y="1462610"/>
                  </a:lnTo>
                  <a:cubicBezTo>
                    <a:pt x="0" y="1451188"/>
                    <a:pt x="9246" y="1441941"/>
                    <a:pt x="20668" y="1441941"/>
                  </a:cubicBezTo>
                  <a:cubicBezTo>
                    <a:pt x="32090" y="1441941"/>
                    <a:pt x="41336" y="1451188"/>
                    <a:pt x="41336" y="1462610"/>
                  </a:cubicBezTo>
                  <a:lnTo>
                    <a:pt x="41336" y="1464000"/>
                  </a:lnTo>
                  <a:cubicBezTo>
                    <a:pt x="41397" y="1475361"/>
                    <a:pt x="32090" y="1484668"/>
                    <a:pt x="20668" y="1484668"/>
                  </a:cubicBezTo>
                  <a:lnTo>
                    <a:pt x="20668" y="1484668"/>
                  </a:lnTo>
                  <a:close/>
                  <a:moveTo>
                    <a:pt x="3038109" y="2594286"/>
                  </a:moveTo>
                  <a:lnTo>
                    <a:pt x="3039499" y="2594286"/>
                  </a:lnTo>
                  <a:cubicBezTo>
                    <a:pt x="3050921" y="2594286"/>
                    <a:pt x="3060167" y="2603532"/>
                    <a:pt x="3060167" y="2614954"/>
                  </a:cubicBezTo>
                  <a:cubicBezTo>
                    <a:pt x="3060167" y="2626376"/>
                    <a:pt x="3050921" y="2635622"/>
                    <a:pt x="3039499" y="2635622"/>
                  </a:cubicBezTo>
                  <a:lnTo>
                    <a:pt x="3038109" y="2635622"/>
                  </a:lnTo>
                  <a:cubicBezTo>
                    <a:pt x="3026687" y="2635622"/>
                    <a:pt x="3017440" y="2626376"/>
                    <a:pt x="3017440" y="2614954"/>
                  </a:cubicBezTo>
                  <a:cubicBezTo>
                    <a:pt x="3017440" y="2603593"/>
                    <a:pt x="3026687" y="2594286"/>
                    <a:pt x="3038109" y="2594286"/>
                  </a:cubicBezTo>
                  <a:lnTo>
                    <a:pt x="3038109" y="2594286"/>
                  </a:lnTo>
                  <a:close/>
                  <a:moveTo>
                    <a:pt x="394570" y="2593319"/>
                  </a:moveTo>
                  <a:lnTo>
                    <a:pt x="393180" y="2593319"/>
                  </a:lnTo>
                  <a:cubicBezTo>
                    <a:pt x="381758" y="2593319"/>
                    <a:pt x="372512" y="2602565"/>
                    <a:pt x="372512" y="2613987"/>
                  </a:cubicBezTo>
                  <a:cubicBezTo>
                    <a:pt x="372512" y="2625409"/>
                    <a:pt x="381758" y="2634656"/>
                    <a:pt x="393180" y="2634656"/>
                  </a:cubicBezTo>
                  <a:lnTo>
                    <a:pt x="394570" y="2634656"/>
                  </a:lnTo>
                  <a:cubicBezTo>
                    <a:pt x="405992" y="2634656"/>
                    <a:pt x="415238" y="2625409"/>
                    <a:pt x="415238" y="2613987"/>
                  </a:cubicBezTo>
                  <a:cubicBezTo>
                    <a:pt x="415238" y="2602565"/>
                    <a:pt x="405992" y="2593319"/>
                    <a:pt x="394570" y="2593319"/>
                  </a:cubicBezTo>
                  <a:lnTo>
                    <a:pt x="394570" y="2593319"/>
                  </a:lnTo>
                  <a:close/>
                  <a:moveTo>
                    <a:pt x="295822" y="2584859"/>
                  </a:moveTo>
                  <a:cubicBezTo>
                    <a:pt x="286213" y="2584859"/>
                    <a:pt x="277571" y="2591627"/>
                    <a:pt x="275576" y="2601417"/>
                  </a:cubicBezTo>
                  <a:cubicBezTo>
                    <a:pt x="273280" y="2612597"/>
                    <a:pt x="280471" y="2623536"/>
                    <a:pt x="291652" y="2625832"/>
                  </a:cubicBezTo>
                  <a:cubicBezTo>
                    <a:pt x="302771" y="2628189"/>
                    <a:pt x="314314" y="2621179"/>
                    <a:pt x="316732" y="2610120"/>
                  </a:cubicBezTo>
                  <a:cubicBezTo>
                    <a:pt x="319149" y="2599060"/>
                    <a:pt x="312803" y="2588243"/>
                    <a:pt x="301744" y="2585704"/>
                  </a:cubicBezTo>
                  <a:cubicBezTo>
                    <a:pt x="301623" y="2585644"/>
                    <a:pt x="300112" y="2585342"/>
                    <a:pt x="299991" y="2585342"/>
                  </a:cubicBezTo>
                  <a:cubicBezTo>
                    <a:pt x="298602" y="2585040"/>
                    <a:pt x="297212" y="2584859"/>
                    <a:pt x="295822" y="2584859"/>
                  </a:cubicBezTo>
                  <a:lnTo>
                    <a:pt x="295822" y="2584859"/>
                  </a:lnTo>
                  <a:close/>
                  <a:moveTo>
                    <a:pt x="204446" y="2550472"/>
                  </a:moveTo>
                  <a:cubicBezTo>
                    <a:pt x="197073" y="2550472"/>
                    <a:pt x="189882" y="2554460"/>
                    <a:pt x="186195" y="2561410"/>
                  </a:cubicBezTo>
                  <a:cubicBezTo>
                    <a:pt x="180817" y="2571503"/>
                    <a:pt x="184624" y="2584012"/>
                    <a:pt x="194716" y="2589391"/>
                  </a:cubicBezTo>
                  <a:cubicBezTo>
                    <a:pt x="204688" y="2594890"/>
                    <a:pt x="217802" y="2591506"/>
                    <a:pt x="223301" y="2581474"/>
                  </a:cubicBezTo>
                  <a:cubicBezTo>
                    <a:pt x="228801" y="2571442"/>
                    <a:pt x="225658" y="2559174"/>
                    <a:pt x="215626" y="2553675"/>
                  </a:cubicBezTo>
                  <a:lnTo>
                    <a:pt x="214176" y="2552889"/>
                  </a:lnTo>
                  <a:cubicBezTo>
                    <a:pt x="211094" y="2551318"/>
                    <a:pt x="207770" y="2550472"/>
                    <a:pt x="204446" y="2550472"/>
                  </a:cubicBezTo>
                  <a:lnTo>
                    <a:pt x="204446" y="2550472"/>
                  </a:lnTo>
                  <a:close/>
                  <a:moveTo>
                    <a:pt x="126064" y="2492335"/>
                  </a:moveTo>
                  <a:cubicBezTo>
                    <a:pt x="120565" y="2492335"/>
                    <a:pt x="115065" y="2494510"/>
                    <a:pt x="111016" y="2498862"/>
                  </a:cubicBezTo>
                  <a:cubicBezTo>
                    <a:pt x="103160" y="2507201"/>
                    <a:pt x="103583" y="2520255"/>
                    <a:pt x="111923" y="2528111"/>
                  </a:cubicBezTo>
                  <a:cubicBezTo>
                    <a:pt x="120202" y="2535847"/>
                    <a:pt x="133558" y="2536028"/>
                    <a:pt x="141414" y="2527930"/>
                  </a:cubicBezTo>
                  <a:cubicBezTo>
                    <a:pt x="149271" y="2519832"/>
                    <a:pt x="149694" y="2507383"/>
                    <a:pt x="141656" y="2499345"/>
                  </a:cubicBezTo>
                  <a:cubicBezTo>
                    <a:pt x="141535" y="2499224"/>
                    <a:pt x="140387" y="2498076"/>
                    <a:pt x="140206" y="2497955"/>
                  </a:cubicBezTo>
                  <a:cubicBezTo>
                    <a:pt x="136217" y="2494208"/>
                    <a:pt x="131141" y="2492335"/>
                    <a:pt x="126064" y="2492335"/>
                  </a:cubicBezTo>
                  <a:lnTo>
                    <a:pt x="126064" y="2492335"/>
                  </a:lnTo>
                  <a:close/>
                  <a:moveTo>
                    <a:pt x="66477" y="2414980"/>
                  </a:moveTo>
                  <a:cubicBezTo>
                    <a:pt x="62972" y="2414980"/>
                    <a:pt x="59406" y="2415887"/>
                    <a:pt x="56143" y="2417760"/>
                  </a:cubicBezTo>
                  <a:cubicBezTo>
                    <a:pt x="46232" y="2423441"/>
                    <a:pt x="42847" y="2436132"/>
                    <a:pt x="48528" y="2446043"/>
                  </a:cubicBezTo>
                  <a:cubicBezTo>
                    <a:pt x="54209" y="2455954"/>
                    <a:pt x="67202" y="2459943"/>
                    <a:pt x="77113" y="2454262"/>
                  </a:cubicBezTo>
                  <a:cubicBezTo>
                    <a:pt x="87024" y="2448521"/>
                    <a:pt x="90771" y="2436494"/>
                    <a:pt x="85090" y="2426583"/>
                  </a:cubicBezTo>
                  <a:lnTo>
                    <a:pt x="84365" y="2425375"/>
                  </a:lnTo>
                  <a:cubicBezTo>
                    <a:pt x="80618" y="2418666"/>
                    <a:pt x="73668" y="2414980"/>
                    <a:pt x="66477" y="2414980"/>
                  </a:cubicBezTo>
                  <a:lnTo>
                    <a:pt x="66477" y="2414980"/>
                  </a:lnTo>
                  <a:close/>
                  <a:moveTo>
                    <a:pt x="30579" y="2324209"/>
                  </a:moveTo>
                  <a:cubicBezTo>
                    <a:pt x="29008" y="2324209"/>
                    <a:pt x="27376" y="2324390"/>
                    <a:pt x="25745" y="2324813"/>
                  </a:cubicBezTo>
                  <a:cubicBezTo>
                    <a:pt x="14625" y="2327472"/>
                    <a:pt x="7796" y="2338592"/>
                    <a:pt x="10455" y="2349712"/>
                  </a:cubicBezTo>
                  <a:cubicBezTo>
                    <a:pt x="10455" y="2349712"/>
                    <a:pt x="10757" y="2351102"/>
                    <a:pt x="10757" y="2351102"/>
                  </a:cubicBezTo>
                  <a:cubicBezTo>
                    <a:pt x="13477" y="2362222"/>
                    <a:pt x="24596" y="2368990"/>
                    <a:pt x="35777" y="2366331"/>
                  </a:cubicBezTo>
                  <a:cubicBezTo>
                    <a:pt x="46896" y="2363612"/>
                    <a:pt x="53725" y="2352492"/>
                    <a:pt x="51006" y="2341372"/>
                  </a:cubicBezTo>
                  <a:lnTo>
                    <a:pt x="30881" y="2346207"/>
                  </a:lnTo>
                  <a:lnTo>
                    <a:pt x="50704" y="2340043"/>
                  </a:lnTo>
                  <a:cubicBezTo>
                    <a:pt x="48407" y="2330615"/>
                    <a:pt x="39886" y="2324149"/>
                    <a:pt x="30579" y="2324209"/>
                  </a:cubicBezTo>
                  <a:lnTo>
                    <a:pt x="30579" y="2324209"/>
                  </a:lnTo>
                  <a:close/>
                  <a:moveTo>
                    <a:pt x="20668" y="2227032"/>
                  </a:moveTo>
                  <a:cubicBezTo>
                    <a:pt x="9246" y="2227032"/>
                    <a:pt x="0" y="2236278"/>
                    <a:pt x="0" y="2247700"/>
                  </a:cubicBezTo>
                  <a:lnTo>
                    <a:pt x="0" y="2249090"/>
                  </a:lnTo>
                  <a:cubicBezTo>
                    <a:pt x="0" y="2260512"/>
                    <a:pt x="9246" y="2269759"/>
                    <a:pt x="20668" y="2269759"/>
                  </a:cubicBezTo>
                  <a:cubicBezTo>
                    <a:pt x="32090" y="2269759"/>
                    <a:pt x="41336" y="2260512"/>
                    <a:pt x="41336" y="2249090"/>
                  </a:cubicBezTo>
                  <a:lnTo>
                    <a:pt x="41336" y="2247700"/>
                  </a:lnTo>
                  <a:cubicBezTo>
                    <a:pt x="41397" y="2236278"/>
                    <a:pt x="32090" y="2227032"/>
                    <a:pt x="20668" y="2227032"/>
                  </a:cubicBezTo>
                  <a:lnTo>
                    <a:pt x="20668" y="2227032"/>
                  </a:lnTo>
                  <a:close/>
                  <a:moveTo>
                    <a:pt x="20668" y="2129070"/>
                  </a:moveTo>
                  <a:cubicBezTo>
                    <a:pt x="9246" y="2129070"/>
                    <a:pt x="0" y="2138316"/>
                    <a:pt x="0" y="2149738"/>
                  </a:cubicBezTo>
                  <a:lnTo>
                    <a:pt x="0" y="2151128"/>
                  </a:lnTo>
                  <a:cubicBezTo>
                    <a:pt x="0" y="2162550"/>
                    <a:pt x="9246" y="2171796"/>
                    <a:pt x="20668" y="2171796"/>
                  </a:cubicBezTo>
                  <a:cubicBezTo>
                    <a:pt x="32090" y="2171796"/>
                    <a:pt x="41336" y="2162550"/>
                    <a:pt x="41336" y="2151128"/>
                  </a:cubicBezTo>
                  <a:lnTo>
                    <a:pt x="41336" y="2149738"/>
                  </a:lnTo>
                  <a:cubicBezTo>
                    <a:pt x="41397" y="2138316"/>
                    <a:pt x="32090" y="2129070"/>
                    <a:pt x="20668" y="2129070"/>
                  </a:cubicBezTo>
                  <a:lnTo>
                    <a:pt x="20668" y="2129070"/>
                  </a:lnTo>
                  <a:close/>
                  <a:moveTo>
                    <a:pt x="20668" y="2031107"/>
                  </a:moveTo>
                  <a:cubicBezTo>
                    <a:pt x="9246" y="2031107"/>
                    <a:pt x="0" y="2040353"/>
                    <a:pt x="0" y="2051775"/>
                  </a:cubicBezTo>
                  <a:lnTo>
                    <a:pt x="0" y="2053165"/>
                  </a:lnTo>
                  <a:cubicBezTo>
                    <a:pt x="0" y="2064587"/>
                    <a:pt x="9246" y="2073833"/>
                    <a:pt x="20668" y="2073833"/>
                  </a:cubicBezTo>
                  <a:cubicBezTo>
                    <a:pt x="32090" y="2073833"/>
                    <a:pt x="41336" y="2064587"/>
                    <a:pt x="41336" y="2053165"/>
                  </a:cubicBezTo>
                  <a:lnTo>
                    <a:pt x="41336" y="2051775"/>
                  </a:lnTo>
                  <a:cubicBezTo>
                    <a:pt x="41397" y="2040353"/>
                    <a:pt x="32090" y="2031107"/>
                    <a:pt x="20668" y="2031107"/>
                  </a:cubicBezTo>
                  <a:lnTo>
                    <a:pt x="20668" y="2031107"/>
                  </a:lnTo>
                  <a:close/>
                  <a:moveTo>
                    <a:pt x="20668" y="1933084"/>
                  </a:moveTo>
                  <a:cubicBezTo>
                    <a:pt x="9246" y="1933084"/>
                    <a:pt x="0" y="1942330"/>
                    <a:pt x="0" y="1953752"/>
                  </a:cubicBezTo>
                  <a:lnTo>
                    <a:pt x="0" y="1955142"/>
                  </a:lnTo>
                  <a:cubicBezTo>
                    <a:pt x="0" y="1966564"/>
                    <a:pt x="9246" y="1975810"/>
                    <a:pt x="20668" y="1975810"/>
                  </a:cubicBezTo>
                  <a:cubicBezTo>
                    <a:pt x="32090" y="1975810"/>
                    <a:pt x="41336" y="1966564"/>
                    <a:pt x="41336" y="1955142"/>
                  </a:cubicBezTo>
                  <a:lnTo>
                    <a:pt x="41336" y="1953752"/>
                  </a:lnTo>
                  <a:cubicBezTo>
                    <a:pt x="41397" y="1942391"/>
                    <a:pt x="32090" y="1933084"/>
                    <a:pt x="20668" y="1933084"/>
                  </a:cubicBezTo>
                  <a:lnTo>
                    <a:pt x="20668" y="1933084"/>
                  </a:lnTo>
                  <a:close/>
                  <a:moveTo>
                    <a:pt x="20668" y="1835121"/>
                  </a:moveTo>
                  <a:cubicBezTo>
                    <a:pt x="9246" y="1835121"/>
                    <a:pt x="0" y="1844368"/>
                    <a:pt x="0" y="1855790"/>
                  </a:cubicBezTo>
                  <a:cubicBezTo>
                    <a:pt x="0" y="1867211"/>
                    <a:pt x="9246" y="1877183"/>
                    <a:pt x="20668" y="1877183"/>
                  </a:cubicBezTo>
                  <a:cubicBezTo>
                    <a:pt x="32090" y="1877183"/>
                    <a:pt x="41336" y="1868601"/>
                    <a:pt x="41336" y="1857180"/>
                  </a:cubicBezTo>
                  <a:lnTo>
                    <a:pt x="41336" y="1855790"/>
                  </a:lnTo>
                  <a:cubicBezTo>
                    <a:pt x="41397" y="1844428"/>
                    <a:pt x="32090" y="1835121"/>
                    <a:pt x="20668" y="1835121"/>
                  </a:cubicBezTo>
                  <a:lnTo>
                    <a:pt x="20668" y="1835121"/>
                  </a:lnTo>
                  <a:close/>
                  <a:moveTo>
                    <a:pt x="20668" y="1737159"/>
                  </a:moveTo>
                  <a:cubicBezTo>
                    <a:pt x="9246" y="1737159"/>
                    <a:pt x="0" y="1746405"/>
                    <a:pt x="0" y="1757827"/>
                  </a:cubicBezTo>
                  <a:cubicBezTo>
                    <a:pt x="0" y="1769249"/>
                    <a:pt x="9246" y="1779220"/>
                    <a:pt x="20668" y="1779220"/>
                  </a:cubicBezTo>
                  <a:cubicBezTo>
                    <a:pt x="32090" y="1779220"/>
                    <a:pt x="41336" y="1770639"/>
                    <a:pt x="41336" y="1759217"/>
                  </a:cubicBezTo>
                  <a:lnTo>
                    <a:pt x="41336" y="1757887"/>
                  </a:lnTo>
                  <a:cubicBezTo>
                    <a:pt x="41397" y="1746466"/>
                    <a:pt x="32090" y="1737159"/>
                    <a:pt x="20668" y="1737159"/>
                  </a:cubicBezTo>
                  <a:lnTo>
                    <a:pt x="20668" y="1737159"/>
                  </a:lnTo>
                  <a:close/>
                  <a:moveTo>
                    <a:pt x="20668" y="1639196"/>
                  </a:moveTo>
                  <a:cubicBezTo>
                    <a:pt x="9246" y="1639196"/>
                    <a:pt x="0" y="1648443"/>
                    <a:pt x="0" y="1659864"/>
                  </a:cubicBezTo>
                  <a:cubicBezTo>
                    <a:pt x="0" y="1671286"/>
                    <a:pt x="9246" y="1681258"/>
                    <a:pt x="20668" y="1681258"/>
                  </a:cubicBezTo>
                  <a:cubicBezTo>
                    <a:pt x="32090" y="1681258"/>
                    <a:pt x="41336" y="1672676"/>
                    <a:pt x="41336" y="1661254"/>
                  </a:cubicBezTo>
                  <a:lnTo>
                    <a:pt x="41336" y="1659864"/>
                  </a:lnTo>
                  <a:cubicBezTo>
                    <a:pt x="41397" y="1648443"/>
                    <a:pt x="32090" y="1639196"/>
                    <a:pt x="20668" y="1639196"/>
                  </a:cubicBezTo>
                  <a:lnTo>
                    <a:pt x="20668" y="1639196"/>
                  </a:lnTo>
                  <a:close/>
                  <a:moveTo>
                    <a:pt x="20668" y="1541234"/>
                  </a:moveTo>
                  <a:cubicBezTo>
                    <a:pt x="9246" y="1541234"/>
                    <a:pt x="0" y="1550480"/>
                    <a:pt x="0" y="1561902"/>
                  </a:cubicBezTo>
                  <a:lnTo>
                    <a:pt x="0" y="1563292"/>
                  </a:lnTo>
                  <a:cubicBezTo>
                    <a:pt x="0" y="1574714"/>
                    <a:pt x="9246" y="1583960"/>
                    <a:pt x="20668" y="1583960"/>
                  </a:cubicBezTo>
                  <a:cubicBezTo>
                    <a:pt x="32090" y="1583960"/>
                    <a:pt x="41336" y="1574714"/>
                    <a:pt x="41336" y="1563292"/>
                  </a:cubicBezTo>
                  <a:lnTo>
                    <a:pt x="41336" y="1561902"/>
                  </a:lnTo>
                  <a:cubicBezTo>
                    <a:pt x="41397" y="1550480"/>
                    <a:pt x="32090" y="1541234"/>
                    <a:pt x="20668" y="1541234"/>
                  </a:cubicBezTo>
                  <a:lnTo>
                    <a:pt x="20668" y="1541234"/>
                  </a:lnTo>
                  <a:close/>
                  <a:moveTo>
                    <a:pt x="2844178" y="2594286"/>
                  </a:moveTo>
                  <a:lnTo>
                    <a:pt x="2845568" y="2594286"/>
                  </a:lnTo>
                  <a:cubicBezTo>
                    <a:pt x="2856990" y="2594286"/>
                    <a:pt x="2866236" y="2603532"/>
                    <a:pt x="2866236" y="2614954"/>
                  </a:cubicBezTo>
                  <a:cubicBezTo>
                    <a:pt x="2866236" y="2626376"/>
                    <a:pt x="2856990" y="2635622"/>
                    <a:pt x="2845568" y="2635622"/>
                  </a:cubicBezTo>
                  <a:lnTo>
                    <a:pt x="2844178" y="2635622"/>
                  </a:lnTo>
                  <a:cubicBezTo>
                    <a:pt x="2832756" y="2635622"/>
                    <a:pt x="2823510" y="2626376"/>
                    <a:pt x="2823510" y="2614954"/>
                  </a:cubicBezTo>
                  <a:cubicBezTo>
                    <a:pt x="2823510" y="2603593"/>
                    <a:pt x="2832756" y="2594286"/>
                    <a:pt x="2844178" y="2594286"/>
                  </a:cubicBezTo>
                  <a:lnTo>
                    <a:pt x="2844178" y="2594286"/>
                  </a:lnTo>
                  <a:close/>
                  <a:moveTo>
                    <a:pt x="2746215" y="2594286"/>
                  </a:moveTo>
                  <a:lnTo>
                    <a:pt x="2747605" y="2594286"/>
                  </a:lnTo>
                  <a:cubicBezTo>
                    <a:pt x="2759027" y="2594286"/>
                    <a:pt x="2768274" y="2603532"/>
                    <a:pt x="2768274" y="2614954"/>
                  </a:cubicBezTo>
                  <a:cubicBezTo>
                    <a:pt x="2768274" y="2626376"/>
                    <a:pt x="2758967" y="2635622"/>
                    <a:pt x="2747605" y="2635622"/>
                  </a:cubicBezTo>
                  <a:cubicBezTo>
                    <a:pt x="2736183" y="2635622"/>
                    <a:pt x="2726212" y="2626376"/>
                    <a:pt x="2726212" y="2614954"/>
                  </a:cubicBezTo>
                  <a:cubicBezTo>
                    <a:pt x="2726212" y="2603593"/>
                    <a:pt x="2734793" y="2594286"/>
                    <a:pt x="2746215" y="2594286"/>
                  </a:cubicBezTo>
                  <a:lnTo>
                    <a:pt x="2746215" y="2594286"/>
                  </a:lnTo>
                  <a:close/>
                  <a:moveTo>
                    <a:pt x="2648253" y="2594286"/>
                  </a:moveTo>
                  <a:lnTo>
                    <a:pt x="2649643" y="2594286"/>
                  </a:lnTo>
                  <a:cubicBezTo>
                    <a:pt x="2661065" y="2594286"/>
                    <a:pt x="2670311" y="2603532"/>
                    <a:pt x="2670311" y="2614954"/>
                  </a:cubicBezTo>
                  <a:cubicBezTo>
                    <a:pt x="2670311" y="2626376"/>
                    <a:pt x="2661065" y="2635622"/>
                    <a:pt x="2649643" y="2635622"/>
                  </a:cubicBezTo>
                  <a:cubicBezTo>
                    <a:pt x="2638221" y="2635622"/>
                    <a:pt x="2628249" y="2626376"/>
                    <a:pt x="2628249" y="2614954"/>
                  </a:cubicBezTo>
                  <a:cubicBezTo>
                    <a:pt x="2628249" y="2603593"/>
                    <a:pt x="2636831" y="2594286"/>
                    <a:pt x="2648253" y="2594286"/>
                  </a:cubicBezTo>
                  <a:lnTo>
                    <a:pt x="2648253" y="2594286"/>
                  </a:lnTo>
                  <a:close/>
                  <a:moveTo>
                    <a:pt x="2550290" y="2594286"/>
                  </a:moveTo>
                  <a:lnTo>
                    <a:pt x="2551680" y="2594286"/>
                  </a:lnTo>
                  <a:cubicBezTo>
                    <a:pt x="2563102" y="2594286"/>
                    <a:pt x="2572348" y="2603532"/>
                    <a:pt x="2572348" y="2614954"/>
                  </a:cubicBezTo>
                  <a:cubicBezTo>
                    <a:pt x="2572348" y="2626376"/>
                    <a:pt x="2563042" y="2635622"/>
                    <a:pt x="2551680" y="2635622"/>
                  </a:cubicBezTo>
                  <a:cubicBezTo>
                    <a:pt x="2540258" y="2635622"/>
                    <a:pt x="2530287" y="2626376"/>
                    <a:pt x="2530287" y="2614954"/>
                  </a:cubicBezTo>
                  <a:cubicBezTo>
                    <a:pt x="2530287" y="2603593"/>
                    <a:pt x="2538868" y="2594286"/>
                    <a:pt x="2550290" y="2594286"/>
                  </a:cubicBezTo>
                  <a:lnTo>
                    <a:pt x="2550290" y="2594286"/>
                  </a:lnTo>
                  <a:close/>
                  <a:moveTo>
                    <a:pt x="2452267" y="2594286"/>
                  </a:moveTo>
                  <a:lnTo>
                    <a:pt x="2453657" y="2594286"/>
                  </a:lnTo>
                  <a:cubicBezTo>
                    <a:pt x="2465079" y="2594286"/>
                    <a:pt x="2474325" y="2603532"/>
                    <a:pt x="2474325" y="2614954"/>
                  </a:cubicBezTo>
                  <a:cubicBezTo>
                    <a:pt x="2474325" y="2626376"/>
                    <a:pt x="2465079" y="2635622"/>
                    <a:pt x="2453657" y="2635622"/>
                  </a:cubicBezTo>
                  <a:lnTo>
                    <a:pt x="2452267" y="2635622"/>
                  </a:lnTo>
                  <a:cubicBezTo>
                    <a:pt x="2440845" y="2635622"/>
                    <a:pt x="2431599" y="2626376"/>
                    <a:pt x="2431599" y="2614954"/>
                  </a:cubicBezTo>
                  <a:cubicBezTo>
                    <a:pt x="2431599" y="2603593"/>
                    <a:pt x="2440845" y="2594286"/>
                    <a:pt x="2452267" y="2594286"/>
                  </a:cubicBezTo>
                  <a:lnTo>
                    <a:pt x="2452267" y="2594286"/>
                  </a:lnTo>
                  <a:close/>
                  <a:moveTo>
                    <a:pt x="2354305" y="2594286"/>
                  </a:moveTo>
                  <a:lnTo>
                    <a:pt x="2355634" y="2594286"/>
                  </a:lnTo>
                  <a:cubicBezTo>
                    <a:pt x="2367056" y="2594286"/>
                    <a:pt x="2376302" y="2603532"/>
                    <a:pt x="2376302" y="2614954"/>
                  </a:cubicBezTo>
                  <a:cubicBezTo>
                    <a:pt x="2376302" y="2626376"/>
                    <a:pt x="2367056" y="2635622"/>
                    <a:pt x="2355634" y="2635622"/>
                  </a:cubicBezTo>
                  <a:cubicBezTo>
                    <a:pt x="2344212" y="2635622"/>
                    <a:pt x="2334241" y="2626376"/>
                    <a:pt x="2334241" y="2614954"/>
                  </a:cubicBezTo>
                  <a:cubicBezTo>
                    <a:pt x="2334301" y="2603593"/>
                    <a:pt x="2342883" y="2594286"/>
                    <a:pt x="2354305" y="2594286"/>
                  </a:cubicBezTo>
                  <a:lnTo>
                    <a:pt x="2354305" y="2594286"/>
                  </a:lnTo>
                  <a:close/>
                  <a:moveTo>
                    <a:pt x="2256342" y="2594286"/>
                  </a:moveTo>
                  <a:lnTo>
                    <a:pt x="2257732" y="2594286"/>
                  </a:lnTo>
                  <a:cubicBezTo>
                    <a:pt x="2269154" y="2594286"/>
                    <a:pt x="2278400" y="2603532"/>
                    <a:pt x="2278400" y="2614954"/>
                  </a:cubicBezTo>
                  <a:cubicBezTo>
                    <a:pt x="2278400" y="2626376"/>
                    <a:pt x="2269154" y="2635622"/>
                    <a:pt x="2257732" y="2635622"/>
                  </a:cubicBezTo>
                  <a:cubicBezTo>
                    <a:pt x="2246310" y="2635622"/>
                    <a:pt x="2236339" y="2626376"/>
                    <a:pt x="2236339" y="2614954"/>
                  </a:cubicBezTo>
                  <a:cubicBezTo>
                    <a:pt x="2236339" y="2603593"/>
                    <a:pt x="2244920" y="2594286"/>
                    <a:pt x="2256342" y="2594286"/>
                  </a:cubicBezTo>
                  <a:lnTo>
                    <a:pt x="2256342" y="2594286"/>
                  </a:lnTo>
                  <a:close/>
                  <a:moveTo>
                    <a:pt x="2158379" y="2594286"/>
                  </a:moveTo>
                  <a:lnTo>
                    <a:pt x="2159709" y="2594286"/>
                  </a:lnTo>
                  <a:cubicBezTo>
                    <a:pt x="2171131" y="2594286"/>
                    <a:pt x="2180377" y="2603532"/>
                    <a:pt x="2180377" y="2614954"/>
                  </a:cubicBezTo>
                  <a:cubicBezTo>
                    <a:pt x="2180377" y="2626376"/>
                    <a:pt x="2171131" y="2635622"/>
                    <a:pt x="2159709" y="2635622"/>
                  </a:cubicBezTo>
                  <a:cubicBezTo>
                    <a:pt x="2148287" y="2635622"/>
                    <a:pt x="2138376" y="2626376"/>
                    <a:pt x="2138376" y="2614954"/>
                  </a:cubicBezTo>
                  <a:cubicBezTo>
                    <a:pt x="2138376" y="2603593"/>
                    <a:pt x="2146958" y="2594286"/>
                    <a:pt x="2158379" y="2594286"/>
                  </a:cubicBezTo>
                  <a:lnTo>
                    <a:pt x="2158379" y="2594286"/>
                  </a:lnTo>
                  <a:close/>
                  <a:moveTo>
                    <a:pt x="2060417" y="2594286"/>
                  </a:moveTo>
                  <a:lnTo>
                    <a:pt x="2061807" y="2594286"/>
                  </a:lnTo>
                  <a:cubicBezTo>
                    <a:pt x="2073229" y="2594286"/>
                    <a:pt x="2082475" y="2603532"/>
                    <a:pt x="2082475" y="2614954"/>
                  </a:cubicBezTo>
                  <a:cubicBezTo>
                    <a:pt x="2082475" y="2626376"/>
                    <a:pt x="2073229" y="2635622"/>
                    <a:pt x="2061807" y="2635622"/>
                  </a:cubicBezTo>
                  <a:lnTo>
                    <a:pt x="2060417" y="2635622"/>
                  </a:lnTo>
                  <a:cubicBezTo>
                    <a:pt x="2048995" y="2635622"/>
                    <a:pt x="2039749" y="2626376"/>
                    <a:pt x="2039749" y="2614954"/>
                  </a:cubicBezTo>
                  <a:cubicBezTo>
                    <a:pt x="2039688" y="2603593"/>
                    <a:pt x="2048995" y="2594286"/>
                    <a:pt x="2060417" y="2594286"/>
                  </a:cubicBezTo>
                  <a:lnTo>
                    <a:pt x="2060417" y="2594286"/>
                  </a:lnTo>
                  <a:close/>
                  <a:moveTo>
                    <a:pt x="1962394" y="2594286"/>
                  </a:moveTo>
                  <a:lnTo>
                    <a:pt x="1963784" y="2594286"/>
                  </a:lnTo>
                  <a:cubicBezTo>
                    <a:pt x="1975206" y="2594286"/>
                    <a:pt x="1984452" y="2603532"/>
                    <a:pt x="1984452" y="2614954"/>
                  </a:cubicBezTo>
                  <a:cubicBezTo>
                    <a:pt x="1984452" y="2626376"/>
                    <a:pt x="1975206" y="2635622"/>
                    <a:pt x="1963784" y="2635622"/>
                  </a:cubicBezTo>
                  <a:lnTo>
                    <a:pt x="1962394" y="2635622"/>
                  </a:lnTo>
                  <a:cubicBezTo>
                    <a:pt x="1950972" y="2635622"/>
                    <a:pt x="1941726" y="2626376"/>
                    <a:pt x="1941726" y="2614954"/>
                  </a:cubicBezTo>
                  <a:cubicBezTo>
                    <a:pt x="1941726" y="2603593"/>
                    <a:pt x="1950972" y="2594286"/>
                    <a:pt x="1962394" y="2594286"/>
                  </a:cubicBezTo>
                  <a:lnTo>
                    <a:pt x="1962394" y="2594286"/>
                  </a:lnTo>
                  <a:close/>
                  <a:moveTo>
                    <a:pt x="1864431" y="2594286"/>
                  </a:moveTo>
                  <a:lnTo>
                    <a:pt x="1865821" y="2594286"/>
                  </a:lnTo>
                  <a:cubicBezTo>
                    <a:pt x="1877243" y="2594286"/>
                    <a:pt x="1886490" y="2603532"/>
                    <a:pt x="1886490" y="2614954"/>
                  </a:cubicBezTo>
                  <a:cubicBezTo>
                    <a:pt x="1886490" y="2626376"/>
                    <a:pt x="1877243" y="2635622"/>
                    <a:pt x="1865821" y="2635622"/>
                  </a:cubicBezTo>
                  <a:cubicBezTo>
                    <a:pt x="1854399" y="2635622"/>
                    <a:pt x="1844428" y="2626376"/>
                    <a:pt x="1844428" y="2614954"/>
                  </a:cubicBezTo>
                  <a:cubicBezTo>
                    <a:pt x="1844488" y="2603593"/>
                    <a:pt x="1853009" y="2594286"/>
                    <a:pt x="1864431" y="2594286"/>
                  </a:cubicBezTo>
                  <a:lnTo>
                    <a:pt x="1864431" y="2594286"/>
                  </a:lnTo>
                  <a:close/>
                  <a:moveTo>
                    <a:pt x="1766469" y="2594286"/>
                  </a:moveTo>
                  <a:lnTo>
                    <a:pt x="1767859" y="2594286"/>
                  </a:lnTo>
                  <a:cubicBezTo>
                    <a:pt x="1779281" y="2594286"/>
                    <a:pt x="1788527" y="2603532"/>
                    <a:pt x="1788527" y="2614954"/>
                  </a:cubicBezTo>
                  <a:cubicBezTo>
                    <a:pt x="1788527" y="2626376"/>
                    <a:pt x="1779281" y="2635622"/>
                    <a:pt x="1767859" y="2635622"/>
                  </a:cubicBezTo>
                  <a:cubicBezTo>
                    <a:pt x="1756437" y="2635622"/>
                    <a:pt x="1746465" y="2626376"/>
                    <a:pt x="1746465" y="2614954"/>
                  </a:cubicBezTo>
                  <a:cubicBezTo>
                    <a:pt x="1746465" y="2603593"/>
                    <a:pt x="1755047" y="2594286"/>
                    <a:pt x="1766469" y="2594286"/>
                  </a:cubicBezTo>
                  <a:lnTo>
                    <a:pt x="1766469" y="2594286"/>
                  </a:lnTo>
                  <a:close/>
                  <a:moveTo>
                    <a:pt x="1668506" y="2594286"/>
                  </a:moveTo>
                  <a:lnTo>
                    <a:pt x="1669896" y="2594286"/>
                  </a:lnTo>
                  <a:cubicBezTo>
                    <a:pt x="1681318" y="2594286"/>
                    <a:pt x="1690564" y="2603532"/>
                    <a:pt x="1690564" y="2614954"/>
                  </a:cubicBezTo>
                  <a:cubicBezTo>
                    <a:pt x="1690564" y="2626376"/>
                    <a:pt x="1681318" y="2635622"/>
                    <a:pt x="1669896" y="2635622"/>
                  </a:cubicBezTo>
                  <a:lnTo>
                    <a:pt x="1668506" y="2635622"/>
                  </a:lnTo>
                  <a:cubicBezTo>
                    <a:pt x="1657084" y="2635622"/>
                    <a:pt x="1647838" y="2626376"/>
                    <a:pt x="1647838" y="2614954"/>
                  </a:cubicBezTo>
                  <a:cubicBezTo>
                    <a:pt x="1647838" y="2603593"/>
                    <a:pt x="1657084" y="2594286"/>
                    <a:pt x="1668506" y="2594286"/>
                  </a:cubicBezTo>
                  <a:lnTo>
                    <a:pt x="1668506" y="2594286"/>
                  </a:lnTo>
                  <a:close/>
                  <a:moveTo>
                    <a:pt x="1570544" y="2594286"/>
                  </a:moveTo>
                  <a:lnTo>
                    <a:pt x="1571933" y="2594286"/>
                  </a:lnTo>
                  <a:cubicBezTo>
                    <a:pt x="1583355" y="2594286"/>
                    <a:pt x="1592602" y="2603532"/>
                    <a:pt x="1592602" y="2614954"/>
                  </a:cubicBezTo>
                  <a:cubicBezTo>
                    <a:pt x="1592602" y="2626376"/>
                    <a:pt x="1583355" y="2635622"/>
                    <a:pt x="1571933" y="2635622"/>
                  </a:cubicBezTo>
                  <a:lnTo>
                    <a:pt x="1570544" y="2635622"/>
                  </a:lnTo>
                  <a:cubicBezTo>
                    <a:pt x="1559122" y="2635622"/>
                    <a:pt x="1549875" y="2626376"/>
                    <a:pt x="1549875" y="2614954"/>
                  </a:cubicBezTo>
                  <a:cubicBezTo>
                    <a:pt x="1549815" y="2603593"/>
                    <a:pt x="1559122" y="2594286"/>
                    <a:pt x="1570544" y="2594286"/>
                  </a:cubicBezTo>
                  <a:lnTo>
                    <a:pt x="1570544" y="2594286"/>
                  </a:lnTo>
                  <a:close/>
                  <a:moveTo>
                    <a:pt x="1472581" y="2594286"/>
                  </a:moveTo>
                  <a:lnTo>
                    <a:pt x="1473971" y="2594286"/>
                  </a:lnTo>
                  <a:cubicBezTo>
                    <a:pt x="1485393" y="2594286"/>
                    <a:pt x="1494639" y="2603532"/>
                    <a:pt x="1494639" y="2614954"/>
                  </a:cubicBezTo>
                  <a:cubicBezTo>
                    <a:pt x="1494639" y="2626376"/>
                    <a:pt x="1485332" y="2635622"/>
                    <a:pt x="1473971" y="2635622"/>
                  </a:cubicBezTo>
                  <a:cubicBezTo>
                    <a:pt x="1462549" y="2635622"/>
                    <a:pt x="1452578" y="2626376"/>
                    <a:pt x="1452578" y="2614954"/>
                  </a:cubicBezTo>
                  <a:cubicBezTo>
                    <a:pt x="1452578" y="2603593"/>
                    <a:pt x="1461159" y="2594286"/>
                    <a:pt x="1472581" y="2594286"/>
                  </a:cubicBezTo>
                  <a:lnTo>
                    <a:pt x="1472581" y="2594286"/>
                  </a:lnTo>
                  <a:close/>
                  <a:moveTo>
                    <a:pt x="1374558" y="2594286"/>
                  </a:moveTo>
                  <a:lnTo>
                    <a:pt x="1375948" y="2594286"/>
                  </a:lnTo>
                  <a:cubicBezTo>
                    <a:pt x="1387370" y="2594286"/>
                    <a:pt x="1396616" y="2603532"/>
                    <a:pt x="1396616" y="2614954"/>
                  </a:cubicBezTo>
                  <a:cubicBezTo>
                    <a:pt x="1396616" y="2626376"/>
                    <a:pt x="1387370" y="2635622"/>
                    <a:pt x="1375948" y="2635622"/>
                  </a:cubicBezTo>
                  <a:cubicBezTo>
                    <a:pt x="1364526" y="2635622"/>
                    <a:pt x="1354555" y="2626376"/>
                    <a:pt x="1354555" y="2614954"/>
                  </a:cubicBezTo>
                  <a:cubicBezTo>
                    <a:pt x="1354555" y="2603593"/>
                    <a:pt x="1363136" y="2594286"/>
                    <a:pt x="1374558" y="2594286"/>
                  </a:cubicBezTo>
                  <a:lnTo>
                    <a:pt x="1374558" y="2594286"/>
                  </a:lnTo>
                  <a:close/>
                  <a:moveTo>
                    <a:pt x="1276596" y="2594286"/>
                  </a:moveTo>
                  <a:lnTo>
                    <a:pt x="1277985" y="2594286"/>
                  </a:lnTo>
                  <a:cubicBezTo>
                    <a:pt x="1289407" y="2594286"/>
                    <a:pt x="1298654" y="2603532"/>
                    <a:pt x="1298654" y="2614954"/>
                  </a:cubicBezTo>
                  <a:cubicBezTo>
                    <a:pt x="1298654" y="2626376"/>
                    <a:pt x="1289407" y="2635622"/>
                    <a:pt x="1277985" y="2635622"/>
                  </a:cubicBezTo>
                  <a:lnTo>
                    <a:pt x="1276596" y="2635622"/>
                  </a:lnTo>
                  <a:cubicBezTo>
                    <a:pt x="1265174" y="2635622"/>
                    <a:pt x="1255927" y="2626376"/>
                    <a:pt x="1255927" y="2614954"/>
                  </a:cubicBezTo>
                  <a:cubicBezTo>
                    <a:pt x="1255927" y="2603593"/>
                    <a:pt x="1265174" y="2594286"/>
                    <a:pt x="1276596" y="2594286"/>
                  </a:cubicBezTo>
                  <a:lnTo>
                    <a:pt x="1276596" y="2594286"/>
                  </a:lnTo>
                  <a:close/>
                  <a:moveTo>
                    <a:pt x="1178633" y="2594286"/>
                  </a:moveTo>
                  <a:lnTo>
                    <a:pt x="1180023" y="2594286"/>
                  </a:lnTo>
                  <a:cubicBezTo>
                    <a:pt x="1191445" y="2594286"/>
                    <a:pt x="1200691" y="2603532"/>
                    <a:pt x="1200691" y="2614954"/>
                  </a:cubicBezTo>
                  <a:cubicBezTo>
                    <a:pt x="1200691" y="2626376"/>
                    <a:pt x="1191445" y="2635622"/>
                    <a:pt x="1180023" y="2635622"/>
                  </a:cubicBezTo>
                  <a:lnTo>
                    <a:pt x="1178633" y="2635622"/>
                  </a:lnTo>
                  <a:cubicBezTo>
                    <a:pt x="1167211" y="2635622"/>
                    <a:pt x="1157965" y="2626376"/>
                    <a:pt x="1157965" y="2614954"/>
                  </a:cubicBezTo>
                  <a:cubicBezTo>
                    <a:pt x="1157965" y="2603593"/>
                    <a:pt x="1167211" y="2594286"/>
                    <a:pt x="1178633" y="2594286"/>
                  </a:cubicBezTo>
                  <a:lnTo>
                    <a:pt x="1178633" y="2594286"/>
                  </a:lnTo>
                  <a:close/>
                  <a:moveTo>
                    <a:pt x="1080670" y="2594286"/>
                  </a:moveTo>
                  <a:lnTo>
                    <a:pt x="1082060" y="2594286"/>
                  </a:lnTo>
                  <a:cubicBezTo>
                    <a:pt x="1093482" y="2594286"/>
                    <a:pt x="1102729" y="2603532"/>
                    <a:pt x="1102729" y="2614954"/>
                  </a:cubicBezTo>
                  <a:cubicBezTo>
                    <a:pt x="1102729" y="2626376"/>
                    <a:pt x="1093482" y="2635622"/>
                    <a:pt x="1082060" y="2635622"/>
                  </a:cubicBezTo>
                  <a:cubicBezTo>
                    <a:pt x="1070638" y="2635622"/>
                    <a:pt x="1060667" y="2626376"/>
                    <a:pt x="1060667" y="2614954"/>
                  </a:cubicBezTo>
                  <a:cubicBezTo>
                    <a:pt x="1060667" y="2603593"/>
                    <a:pt x="1069248" y="2594286"/>
                    <a:pt x="1080670" y="2594286"/>
                  </a:cubicBezTo>
                  <a:lnTo>
                    <a:pt x="1080670" y="2594286"/>
                  </a:lnTo>
                  <a:close/>
                  <a:moveTo>
                    <a:pt x="982708" y="2594286"/>
                  </a:moveTo>
                  <a:lnTo>
                    <a:pt x="984098" y="2594286"/>
                  </a:lnTo>
                  <a:cubicBezTo>
                    <a:pt x="995520" y="2594286"/>
                    <a:pt x="1004766" y="2603532"/>
                    <a:pt x="1004766" y="2614954"/>
                  </a:cubicBezTo>
                  <a:cubicBezTo>
                    <a:pt x="1004766" y="2626376"/>
                    <a:pt x="995459" y="2635622"/>
                    <a:pt x="984098" y="2635622"/>
                  </a:cubicBezTo>
                  <a:cubicBezTo>
                    <a:pt x="972676" y="2635622"/>
                    <a:pt x="962704" y="2626376"/>
                    <a:pt x="962704" y="2614954"/>
                  </a:cubicBezTo>
                  <a:cubicBezTo>
                    <a:pt x="962704" y="2603593"/>
                    <a:pt x="971286" y="2594286"/>
                    <a:pt x="982708" y="2594286"/>
                  </a:cubicBezTo>
                  <a:lnTo>
                    <a:pt x="982708" y="2594286"/>
                  </a:lnTo>
                  <a:close/>
                  <a:moveTo>
                    <a:pt x="884745" y="2594286"/>
                  </a:moveTo>
                  <a:lnTo>
                    <a:pt x="886135" y="2594286"/>
                  </a:lnTo>
                  <a:cubicBezTo>
                    <a:pt x="897557" y="2594286"/>
                    <a:pt x="906803" y="2603532"/>
                    <a:pt x="906803" y="2614954"/>
                  </a:cubicBezTo>
                  <a:cubicBezTo>
                    <a:pt x="906803" y="2626376"/>
                    <a:pt x="897557" y="2635622"/>
                    <a:pt x="886135" y="2635622"/>
                  </a:cubicBezTo>
                  <a:lnTo>
                    <a:pt x="884745" y="2635622"/>
                  </a:lnTo>
                  <a:cubicBezTo>
                    <a:pt x="873323" y="2635622"/>
                    <a:pt x="864077" y="2626376"/>
                    <a:pt x="864077" y="2614954"/>
                  </a:cubicBezTo>
                  <a:cubicBezTo>
                    <a:pt x="864017" y="2603593"/>
                    <a:pt x="873323" y="2594286"/>
                    <a:pt x="884745" y="2594286"/>
                  </a:cubicBezTo>
                  <a:lnTo>
                    <a:pt x="884745" y="2594286"/>
                  </a:lnTo>
                  <a:close/>
                  <a:moveTo>
                    <a:pt x="786722" y="2594286"/>
                  </a:moveTo>
                  <a:lnTo>
                    <a:pt x="788112" y="2594286"/>
                  </a:lnTo>
                  <a:cubicBezTo>
                    <a:pt x="799534" y="2594286"/>
                    <a:pt x="808780" y="2603532"/>
                    <a:pt x="808780" y="2614954"/>
                  </a:cubicBezTo>
                  <a:cubicBezTo>
                    <a:pt x="808780" y="2626376"/>
                    <a:pt x="799534" y="2635622"/>
                    <a:pt x="788112" y="2635622"/>
                  </a:cubicBezTo>
                  <a:lnTo>
                    <a:pt x="786722" y="2635622"/>
                  </a:lnTo>
                  <a:cubicBezTo>
                    <a:pt x="775300" y="2635622"/>
                    <a:pt x="766054" y="2626376"/>
                    <a:pt x="766054" y="2614954"/>
                  </a:cubicBezTo>
                  <a:cubicBezTo>
                    <a:pt x="766054" y="2603593"/>
                    <a:pt x="775300" y="2594286"/>
                    <a:pt x="786722" y="2594286"/>
                  </a:cubicBezTo>
                  <a:lnTo>
                    <a:pt x="786722" y="2594286"/>
                  </a:lnTo>
                  <a:close/>
                  <a:moveTo>
                    <a:pt x="688760" y="2594286"/>
                  </a:moveTo>
                  <a:lnTo>
                    <a:pt x="690150" y="2594286"/>
                  </a:lnTo>
                  <a:cubicBezTo>
                    <a:pt x="701572" y="2594286"/>
                    <a:pt x="710818" y="2603532"/>
                    <a:pt x="710818" y="2614954"/>
                  </a:cubicBezTo>
                  <a:cubicBezTo>
                    <a:pt x="710818" y="2626376"/>
                    <a:pt x="701572" y="2635622"/>
                    <a:pt x="690150" y="2635622"/>
                  </a:cubicBezTo>
                  <a:cubicBezTo>
                    <a:pt x="678728" y="2635622"/>
                    <a:pt x="668756" y="2626376"/>
                    <a:pt x="668756" y="2614954"/>
                  </a:cubicBezTo>
                  <a:cubicBezTo>
                    <a:pt x="668817" y="2603593"/>
                    <a:pt x="677338" y="2594286"/>
                    <a:pt x="688760" y="2594286"/>
                  </a:cubicBezTo>
                  <a:lnTo>
                    <a:pt x="688760" y="2594286"/>
                  </a:lnTo>
                  <a:close/>
                  <a:moveTo>
                    <a:pt x="590797" y="2594286"/>
                  </a:moveTo>
                  <a:lnTo>
                    <a:pt x="592187" y="2594286"/>
                  </a:lnTo>
                  <a:cubicBezTo>
                    <a:pt x="603609" y="2594286"/>
                    <a:pt x="612855" y="2603532"/>
                    <a:pt x="612855" y="2614954"/>
                  </a:cubicBezTo>
                  <a:cubicBezTo>
                    <a:pt x="612855" y="2626376"/>
                    <a:pt x="603609" y="2635622"/>
                    <a:pt x="592187" y="2635622"/>
                  </a:cubicBezTo>
                  <a:cubicBezTo>
                    <a:pt x="580765" y="2635622"/>
                    <a:pt x="570794" y="2626376"/>
                    <a:pt x="570794" y="2614954"/>
                  </a:cubicBezTo>
                  <a:cubicBezTo>
                    <a:pt x="570794" y="2603593"/>
                    <a:pt x="579375" y="2594286"/>
                    <a:pt x="590797" y="2594286"/>
                  </a:cubicBezTo>
                  <a:lnTo>
                    <a:pt x="590797" y="2594286"/>
                  </a:lnTo>
                  <a:close/>
                  <a:moveTo>
                    <a:pt x="492835" y="2594286"/>
                  </a:moveTo>
                  <a:lnTo>
                    <a:pt x="494224" y="2594286"/>
                  </a:lnTo>
                  <a:cubicBezTo>
                    <a:pt x="505646" y="2594286"/>
                    <a:pt x="514893" y="2603532"/>
                    <a:pt x="514893" y="2614954"/>
                  </a:cubicBezTo>
                  <a:cubicBezTo>
                    <a:pt x="514893" y="2626376"/>
                    <a:pt x="505646" y="2635622"/>
                    <a:pt x="494224" y="2635622"/>
                  </a:cubicBezTo>
                  <a:cubicBezTo>
                    <a:pt x="482803" y="2635622"/>
                    <a:pt x="472831" y="2626376"/>
                    <a:pt x="472831" y="2614954"/>
                  </a:cubicBezTo>
                  <a:cubicBezTo>
                    <a:pt x="472831" y="2603593"/>
                    <a:pt x="481413" y="2594286"/>
                    <a:pt x="492835" y="2594286"/>
                  </a:cubicBezTo>
                  <a:lnTo>
                    <a:pt x="492835" y="2594286"/>
                  </a:lnTo>
                  <a:close/>
                </a:path>
              </a:pathLst>
            </a:custGeom>
            <a:grpFill/>
            <a:ln w="603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B211BE3-9195-7A22-E054-16E45C0D6F93}"/>
                </a:ext>
              </a:extLst>
            </p:cNvPr>
            <p:cNvSpPr/>
            <p:nvPr/>
          </p:nvSpPr>
          <p:spPr>
            <a:xfrm>
              <a:off x="1102724"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grpSp>
      <p:grpSp>
        <p:nvGrpSpPr>
          <p:cNvPr id="80" name="Graphic 2">
            <a:extLst>
              <a:ext uri="{FF2B5EF4-FFF2-40B4-BE49-F238E27FC236}">
                <a16:creationId xmlns:a16="http://schemas.microsoft.com/office/drawing/2014/main" id="{99D3A318-DC02-E179-64CD-66827C3CC292}"/>
              </a:ext>
            </a:extLst>
          </p:cNvPr>
          <p:cNvGrpSpPr/>
          <p:nvPr/>
        </p:nvGrpSpPr>
        <p:grpSpPr>
          <a:xfrm>
            <a:off x="8855617" y="3510020"/>
            <a:ext cx="2905763" cy="2607186"/>
            <a:chOff x="8673580" y="3504081"/>
            <a:chExt cx="3017742" cy="2707659"/>
          </a:xfrm>
          <a:solidFill>
            <a:srgbClr val="262344"/>
          </a:solidFill>
        </p:grpSpPr>
        <p:sp>
          <p:nvSpPr>
            <p:cNvPr id="81" name="Freeform: Shape 80">
              <a:extLst>
                <a:ext uri="{FF2B5EF4-FFF2-40B4-BE49-F238E27FC236}">
                  <a16:creationId xmlns:a16="http://schemas.microsoft.com/office/drawing/2014/main" id="{2E3D9AE7-8AFC-AEAD-3F72-09A636854274}"/>
                </a:ext>
              </a:extLst>
            </p:cNvPr>
            <p:cNvSpPr/>
            <p:nvPr/>
          </p:nvSpPr>
          <p:spPr>
            <a:xfrm>
              <a:off x="8673580" y="6026451"/>
              <a:ext cx="92644" cy="185289"/>
            </a:xfrm>
            <a:custGeom>
              <a:avLst/>
              <a:gdLst>
                <a:gd name="connsiteX0" fmla="*/ 92644 w 92644"/>
                <a:gd name="connsiteY0" fmla="*/ 0 h 185289"/>
                <a:gd name="connsiteX1" fmla="*/ 0 w 92644"/>
                <a:gd name="connsiteY1" fmla="*/ 92645 h 185289"/>
                <a:gd name="connsiteX2" fmla="*/ 92644 w 92644"/>
                <a:gd name="connsiteY2" fmla="*/ 185289 h 185289"/>
                <a:gd name="connsiteX3" fmla="*/ 92644 w 92644"/>
                <a:gd name="connsiteY3" fmla="*/ 0 h 185289"/>
              </a:gdLst>
              <a:ahLst/>
              <a:cxnLst>
                <a:cxn ang="0">
                  <a:pos x="connsiteX0" y="connsiteY0"/>
                </a:cxn>
                <a:cxn ang="0">
                  <a:pos x="connsiteX1" y="connsiteY1"/>
                </a:cxn>
                <a:cxn ang="0">
                  <a:pos x="connsiteX2" y="connsiteY2"/>
                </a:cxn>
                <a:cxn ang="0">
                  <a:pos x="connsiteX3" y="connsiteY3"/>
                </a:cxn>
              </a:cxnLst>
              <a:rect l="l" t="t" r="r" b="b"/>
              <a:pathLst>
                <a:path w="92644" h="185289">
                  <a:moveTo>
                    <a:pt x="92644" y="0"/>
                  </a:moveTo>
                  <a:lnTo>
                    <a:pt x="0" y="92645"/>
                  </a:lnTo>
                  <a:lnTo>
                    <a:pt x="92644" y="185289"/>
                  </a:lnTo>
                  <a:lnTo>
                    <a:pt x="92644" y="0"/>
                  </a:lnTo>
                  <a:close/>
                </a:path>
              </a:pathLst>
            </a:custGeom>
            <a:grpFill/>
            <a:ln w="6039"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3E40B17-EA6F-7B19-68F4-72029E93F1DA}"/>
                </a:ext>
              </a:extLst>
            </p:cNvPr>
            <p:cNvSpPr/>
            <p:nvPr/>
          </p:nvSpPr>
          <p:spPr>
            <a:xfrm>
              <a:off x="8825419" y="3504081"/>
              <a:ext cx="2865903" cy="2635682"/>
            </a:xfrm>
            <a:custGeom>
              <a:avLst/>
              <a:gdLst>
                <a:gd name="connsiteX0" fmla="*/ 2845236 w 2865903"/>
                <a:gd name="connsiteY0" fmla="*/ 1190720 h 2635682"/>
                <a:gd name="connsiteX1" fmla="*/ 2865904 w 2865903"/>
                <a:gd name="connsiteY1" fmla="*/ 1170052 h 2635682"/>
                <a:gd name="connsiteX2" fmla="*/ 2865904 w 2865903"/>
                <a:gd name="connsiteY2" fmla="*/ 1168661 h 2635682"/>
                <a:gd name="connsiteX3" fmla="*/ 2824507 w 2865903"/>
                <a:gd name="connsiteY3" fmla="*/ 1168661 h 2635682"/>
                <a:gd name="connsiteX4" fmla="*/ 2824507 w 2865903"/>
                <a:gd name="connsiteY4" fmla="*/ 1170052 h 2635682"/>
                <a:gd name="connsiteX5" fmla="*/ 2845236 w 2865903"/>
                <a:gd name="connsiteY5" fmla="*/ 1190720 h 2635682"/>
                <a:gd name="connsiteX6" fmla="*/ 2845236 w 2865903"/>
                <a:gd name="connsiteY6" fmla="*/ 1190720 h 2635682"/>
                <a:gd name="connsiteX7" fmla="*/ 2471092 w 2865903"/>
                <a:gd name="connsiteY7" fmla="*/ 41336 h 2635682"/>
                <a:gd name="connsiteX8" fmla="*/ 2472482 w 2865903"/>
                <a:gd name="connsiteY8" fmla="*/ 41336 h 2635682"/>
                <a:gd name="connsiteX9" fmla="*/ 2493151 w 2865903"/>
                <a:gd name="connsiteY9" fmla="*/ 20668 h 2635682"/>
                <a:gd name="connsiteX10" fmla="*/ 2472482 w 2865903"/>
                <a:gd name="connsiteY10" fmla="*/ 0 h 2635682"/>
                <a:gd name="connsiteX11" fmla="*/ 2471092 w 2865903"/>
                <a:gd name="connsiteY11" fmla="*/ 0 h 2635682"/>
                <a:gd name="connsiteX12" fmla="*/ 2450424 w 2865903"/>
                <a:gd name="connsiteY12" fmla="*/ 20668 h 2635682"/>
                <a:gd name="connsiteX13" fmla="*/ 2471092 w 2865903"/>
                <a:gd name="connsiteY13" fmla="*/ 41336 h 2635682"/>
                <a:gd name="connsiteX14" fmla="*/ 2471092 w 2865903"/>
                <a:gd name="connsiteY14" fmla="*/ 41336 h 2635682"/>
                <a:gd name="connsiteX15" fmla="*/ 2373069 w 2865903"/>
                <a:gd name="connsiteY15" fmla="*/ 41336 h 2635682"/>
                <a:gd name="connsiteX16" fmla="*/ 2374459 w 2865903"/>
                <a:gd name="connsiteY16" fmla="*/ 41336 h 2635682"/>
                <a:gd name="connsiteX17" fmla="*/ 2395127 w 2865903"/>
                <a:gd name="connsiteY17" fmla="*/ 20668 h 2635682"/>
                <a:gd name="connsiteX18" fmla="*/ 2374459 w 2865903"/>
                <a:gd name="connsiteY18" fmla="*/ 0 h 2635682"/>
                <a:gd name="connsiteX19" fmla="*/ 2373069 w 2865903"/>
                <a:gd name="connsiteY19" fmla="*/ 0 h 2635682"/>
                <a:gd name="connsiteX20" fmla="*/ 2352401 w 2865903"/>
                <a:gd name="connsiteY20" fmla="*/ 20668 h 2635682"/>
                <a:gd name="connsiteX21" fmla="*/ 2373069 w 2865903"/>
                <a:gd name="connsiteY21" fmla="*/ 41336 h 2635682"/>
                <a:gd name="connsiteX22" fmla="*/ 2373069 w 2865903"/>
                <a:gd name="connsiteY22" fmla="*/ 41336 h 2635682"/>
                <a:gd name="connsiteX23" fmla="*/ 2569780 w 2865903"/>
                <a:gd name="connsiteY23" fmla="*/ 49737 h 2635682"/>
                <a:gd name="connsiteX24" fmla="*/ 2590025 w 2865903"/>
                <a:gd name="connsiteY24" fmla="*/ 33238 h 2635682"/>
                <a:gd name="connsiteX25" fmla="*/ 2573950 w 2865903"/>
                <a:gd name="connsiteY25" fmla="*/ 8823 h 2635682"/>
                <a:gd name="connsiteX26" fmla="*/ 2548870 w 2865903"/>
                <a:gd name="connsiteY26" fmla="*/ 24536 h 2635682"/>
                <a:gd name="connsiteX27" fmla="*/ 2563797 w 2865903"/>
                <a:gd name="connsiteY27" fmla="*/ 48951 h 2635682"/>
                <a:gd name="connsiteX28" fmla="*/ 2565550 w 2865903"/>
                <a:gd name="connsiteY28" fmla="*/ 49314 h 2635682"/>
                <a:gd name="connsiteX29" fmla="*/ 2569780 w 2865903"/>
                <a:gd name="connsiteY29" fmla="*/ 49737 h 2635682"/>
                <a:gd name="connsiteX30" fmla="*/ 2569780 w 2865903"/>
                <a:gd name="connsiteY30" fmla="*/ 49737 h 2635682"/>
                <a:gd name="connsiteX31" fmla="*/ 2661155 w 2865903"/>
                <a:gd name="connsiteY31" fmla="*/ 84123 h 2635682"/>
                <a:gd name="connsiteX32" fmla="*/ 2679406 w 2865903"/>
                <a:gd name="connsiteY32" fmla="*/ 73185 h 2635682"/>
                <a:gd name="connsiteX33" fmla="*/ 2670885 w 2865903"/>
                <a:gd name="connsiteY33" fmla="*/ 45204 h 2635682"/>
                <a:gd name="connsiteX34" fmla="*/ 2642300 w 2865903"/>
                <a:gd name="connsiteY34" fmla="*/ 53061 h 2635682"/>
                <a:gd name="connsiteX35" fmla="*/ 2649975 w 2865903"/>
                <a:gd name="connsiteY35" fmla="*/ 80920 h 2635682"/>
                <a:gd name="connsiteX36" fmla="*/ 2651425 w 2865903"/>
                <a:gd name="connsiteY36" fmla="*/ 81706 h 2635682"/>
                <a:gd name="connsiteX37" fmla="*/ 2661155 w 2865903"/>
                <a:gd name="connsiteY37" fmla="*/ 84123 h 2635682"/>
                <a:gd name="connsiteX38" fmla="*/ 2661155 w 2865903"/>
                <a:gd name="connsiteY38" fmla="*/ 84123 h 2635682"/>
                <a:gd name="connsiteX39" fmla="*/ 2739598 w 2865903"/>
                <a:gd name="connsiteY39" fmla="*/ 142321 h 2635682"/>
                <a:gd name="connsiteX40" fmla="*/ 2754646 w 2865903"/>
                <a:gd name="connsiteY40" fmla="*/ 135794 h 2635682"/>
                <a:gd name="connsiteX41" fmla="*/ 2753740 w 2865903"/>
                <a:gd name="connsiteY41" fmla="*/ 106544 h 2635682"/>
                <a:gd name="connsiteX42" fmla="*/ 2724187 w 2865903"/>
                <a:gd name="connsiteY42" fmla="*/ 106725 h 2635682"/>
                <a:gd name="connsiteX43" fmla="*/ 2723946 w 2865903"/>
                <a:gd name="connsiteY43" fmla="*/ 135250 h 2635682"/>
                <a:gd name="connsiteX44" fmla="*/ 2725396 w 2865903"/>
                <a:gd name="connsiteY44" fmla="*/ 136640 h 2635682"/>
                <a:gd name="connsiteX45" fmla="*/ 2739598 w 2865903"/>
                <a:gd name="connsiteY45" fmla="*/ 142321 h 2635682"/>
                <a:gd name="connsiteX46" fmla="*/ 2739598 w 2865903"/>
                <a:gd name="connsiteY46" fmla="*/ 142321 h 2635682"/>
                <a:gd name="connsiteX47" fmla="*/ 2799186 w 2865903"/>
                <a:gd name="connsiteY47" fmla="*/ 219676 h 2635682"/>
                <a:gd name="connsiteX48" fmla="*/ 2809519 w 2865903"/>
                <a:gd name="connsiteY48" fmla="*/ 216896 h 2635682"/>
                <a:gd name="connsiteX49" fmla="*/ 2817134 w 2865903"/>
                <a:gd name="connsiteY49" fmla="*/ 188613 h 2635682"/>
                <a:gd name="connsiteX50" fmla="*/ 2788549 w 2865903"/>
                <a:gd name="connsiteY50" fmla="*/ 180394 h 2635682"/>
                <a:gd name="connsiteX51" fmla="*/ 2780572 w 2865903"/>
                <a:gd name="connsiteY51" fmla="*/ 208072 h 2635682"/>
                <a:gd name="connsiteX52" fmla="*/ 2781297 w 2865903"/>
                <a:gd name="connsiteY52" fmla="*/ 209281 h 2635682"/>
                <a:gd name="connsiteX53" fmla="*/ 2799186 w 2865903"/>
                <a:gd name="connsiteY53" fmla="*/ 219676 h 2635682"/>
                <a:gd name="connsiteX54" fmla="*/ 2799186 w 2865903"/>
                <a:gd name="connsiteY54" fmla="*/ 219676 h 2635682"/>
                <a:gd name="connsiteX55" fmla="*/ 2835083 w 2865903"/>
                <a:gd name="connsiteY55" fmla="*/ 310446 h 2635682"/>
                <a:gd name="connsiteX56" fmla="*/ 2839918 w 2865903"/>
                <a:gd name="connsiteY56" fmla="*/ 309903 h 2635682"/>
                <a:gd name="connsiteX57" fmla="*/ 2855267 w 2865903"/>
                <a:gd name="connsiteY57" fmla="*/ 285004 h 2635682"/>
                <a:gd name="connsiteX58" fmla="*/ 2854905 w 2865903"/>
                <a:gd name="connsiteY58" fmla="*/ 283554 h 2635682"/>
                <a:gd name="connsiteX59" fmla="*/ 2829946 w 2865903"/>
                <a:gd name="connsiteY59" fmla="*/ 268324 h 2635682"/>
                <a:gd name="connsiteX60" fmla="*/ 2814717 w 2865903"/>
                <a:gd name="connsiteY60" fmla="*/ 293283 h 2635682"/>
                <a:gd name="connsiteX61" fmla="*/ 2834841 w 2865903"/>
                <a:gd name="connsiteY61" fmla="*/ 288388 h 2635682"/>
                <a:gd name="connsiteX62" fmla="*/ 2815019 w 2865903"/>
                <a:gd name="connsiteY62" fmla="*/ 294553 h 2635682"/>
                <a:gd name="connsiteX63" fmla="*/ 2835083 w 2865903"/>
                <a:gd name="connsiteY63" fmla="*/ 310446 h 2635682"/>
                <a:gd name="connsiteX64" fmla="*/ 2835083 w 2865903"/>
                <a:gd name="connsiteY64" fmla="*/ 310446 h 2635682"/>
                <a:gd name="connsiteX65" fmla="*/ 2844933 w 2865903"/>
                <a:gd name="connsiteY65" fmla="*/ 407623 h 2635682"/>
                <a:gd name="connsiteX66" fmla="*/ 2865662 w 2865903"/>
                <a:gd name="connsiteY66" fmla="*/ 386955 h 2635682"/>
                <a:gd name="connsiteX67" fmla="*/ 2865662 w 2865903"/>
                <a:gd name="connsiteY67" fmla="*/ 385565 h 2635682"/>
                <a:gd name="connsiteX68" fmla="*/ 2844994 w 2865903"/>
                <a:gd name="connsiteY68" fmla="*/ 364897 h 2635682"/>
                <a:gd name="connsiteX69" fmla="*/ 2824325 w 2865903"/>
                <a:gd name="connsiteY69" fmla="*/ 385565 h 2635682"/>
                <a:gd name="connsiteX70" fmla="*/ 2824325 w 2865903"/>
                <a:gd name="connsiteY70" fmla="*/ 386955 h 2635682"/>
                <a:gd name="connsiteX71" fmla="*/ 2844933 w 2865903"/>
                <a:gd name="connsiteY71" fmla="*/ 407623 h 2635682"/>
                <a:gd name="connsiteX72" fmla="*/ 2844933 w 2865903"/>
                <a:gd name="connsiteY72" fmla="*/ 407623 h 2635682"/>
                <a:gd name="connsiteX73" fmla="*/ 2844933 w 2865903"/>
                <a:gd name="connsiteY73" fmla="*/ 505586 h 2635682"/>
                <a:gd name="connsiteX74" fmla="*/ 2865662 w 2865903"/>
                <a:gd name="connsiteY74" fmla="*/ 484918 h 2635682"/>
                <a:gd name="connsiteX75" fmla="*/ 2865662 w 2865903"/>
                <a:gd name="connsiteY75" fmla="*/ 483528 h 2635682"/>
                <a:gd name="connsiteX76" fmla="*/ 2844994 w 2865903"/>
                <a:gd name="connsiteY76" fmla="*/ 462860 h 2635682"/>
                <a:gd name="connsiteX77" fmla="*/ 2824325 w 2865903"/>
                <a:gd name="connsiteY77" fmla="*/ 483528 h 2635682"/>
                <a:gd name="connsiteX78" fmla="*/ 2824325 w 2865903"/>
                <a:gd name="connsiteY78" fmla="*/ 484918 h 2635682"/>
                <a:gd name="connsiteX79" fmla="*/ 2844933 w 2865903"/>
                <a:gd name="connsiteY79" fmla="*/ 505586 h 2635682"/>
                <a:gd name="connsiteX80" fmla="*/ 2844933 w 2865903"/>
                <a:gd name="connsiteY80" fmla="*/ 505586 h 2635682"/>
                <a:gd name="connsiteX81" fmla="*/ 2844933 w 2865903"/>
                <a:gd name="connsiteY81" fmla="*/ 603549 h 2635682"/>
                <a:gd name="connsiteX82" fmla="*/ 2865662 w 2865903"/>
                <a:gd name="connsiteY82" fmla="*/ 582880 h 2635682"/>
                <a:gd name="connsiteX83" fmla="*/ 2865662 w 2865903"/>
                <a:gd name="connsiteY83" fmla="*/ 581490 h 2635682"/>
                <a:gd name="connsiteX84" fmla="*/ 2844994 w 2865903"/>
                <a:gd name="connsiteY84" fmla="*/ 560822 h 2635682"/>
                <a:gd name="connsiteX85" fmla="*/ 2824325 w 2865903"/>
                <a:gd name="connsiteY85" fmla="*/ 581490 h 2635682"/>
                <a:gd name="connsiteX86" fmla="*/ 2824325 w 2865903"/>
                <a:gd name="connsiteY86" fmla="*/ 582880 h 2635682"/>
                <a:gd name="connsiteX87" fmla="*/ 2844933 w 2865903"/>
                <a:gd name="connsiteY87" fmla="*/ 603549 h 2635682"/>
                <a:gd name="connsiteX88" fmla="*/ 2844933 w 2865903"/>
                <a:gd name="connsiteY88" fmla="*/ 603549 h 2635682"/>
                <a:gd name="connsiteX89" fmla="*/ 2844933 w 2865903"/>
                <a:gd name="connsiteY89" fmla="*/ 701511 h 2635682"/>
                <a:gd name="connsiteX90" fmla="*/ 2865662 w 2865903"/>
                <a:gd name="connsiteY90" fmla="*/ 680843 h 2635682"/>
                <a:gd name="connsiteX91" fmla="*/ 2865662 w 2865903"/>
                <a:gd name="connsiteY91" fmla="*/ 679453 h 2635682"/>
                <a:gd name="connsiteX92" fmla="*/ 2844994 w 2865903"/>
                <a:gd name="connsiteY92" fmla="*/ 658785 h 2635682"/>
                <a:gd name="connsiteX93" fmla="*/ 2824325 w 2865903"/>
                <a:gd name="connsiteY93" fmla="*/ 679453 h 2635682"/>
                <a:gd name="connsiteX94" fmla="*/ 2824325 w 2865903"/>
                <a:gd name="connsiteY94" fmla="*/ 680843 h 2635682"/>
                <a:gd name="connsiteX95" fmla="*/ 2844933 w 2865903"/>
                <a:gd name="connsiteY95" fmla="*/ 701511 h 2635682"/>
                <a:gd name="connsiteX96" fmla="*/ 2844933 w 2865903"/>
                <a:gd name="connsiteY96" fmla="*/ 701511 h 2635682"/>
                <a:gd name="connsiteX97" fmla="*/ 2844933 w 2865903"/>
                <a:gd name="connsiteY97" fmla="*/ 799534 h 2635682"/>
                <a:gd name="connsiteX98" fmla="*/ 2865662 w 2865903"/>
                <a:gd name="connsiteY98" fmla="*/ 778866 h 2635682"/>
                <a:gd name="connsiteX99" fmla="*/ 2844994 w 2865903"/>
                <a:gd name="connsiteY99" fmla="*/ 757473 h 2635682"/>
                <a:gd name="connsiteX100" fmla="*/ 2824325 w 2865903"/>
                <a:gd name="connsiteY100" fmla="*/ 777476 h 2635682"/>
                <a:gd name="connsiteX101" fmla="*/ 2824325 w 2865903"/>
                <a:gd name="connsiteY101" fmla="*/ 778866 h 2635682"/>
                <a:gd name="connsiteX102" fmla="*/ 2844933 w 2865903"/>
                <a:gd name="connsiteY102" fmla="*/ 799534 h 2635682"/>
                <a:gd name="connsiteX103" fmla="*/ 2844933 w 2865903"/>
                <a:gd name="connsiteY103" fmla="*/ 799534 h 2635682"/>
                <a:gd name="connsiteX104" fmla="*/ 2844933 w 2865903"/>
                <a:gd name="connsiteY104" fmla="*/ 897497 h 2635682"/>
                <a:gd name="connsiteX105" fmla="*/ 2865662 w 2865903"/>
                <a:gd name="connsiteY105" fmla="*/ 876829 h 2635682"/>
                <a:gd name="connsiteX106" fmla="*/ 2844994 w 2865903"/>
                <a:gd name="connsiteY106" fmla="*/ 855435 h 2635682"/>
                <a:gd name="connsiteX107" fmla="*/ 2824325 w 2865903"/>
                <a:gd name="connsiteY107" fmla="*/ 875439 h 2635682"/>
                <a:gd name="connsiteX108" fmla="*/ 2824325 w 2865903"/>
                <a:gd name="connsiteY108" fmla="*/ 876829 h 2635682"/>
                <a:gd name="connsiteX109" fmla="*/ 2844933 w 2865903"/>
                <a:gd name="connsiteY109" fmla="*/ 897497 h 2635682"/>
                <a:gd name="connsiteX110" fmla="*/ 2844933 w 2865903"/>
                <a:gd name="connsiteY110" fmla="*/ 897497 h 2635682"/>
                <a:gd name="connsiteX111" fmla="*/ 2844933 w 2865903"/>
                <a:gd name="connsiteY111" fmla="*/ 995459 h 2635682"/>
                <a:gd name="connsiteX112" fmla="*/ 2865662 w 2865903"/>
                <a:gd name="connsiteY112" fmla="*/ 974791 h 2635682"/>
                <a:gd name="connsiteX113" fmla="*/ 2844994 w 2865903"/>
                <a:gd name="connsiteY113" fmla="*/ 953398 h 2635682"/>
                <a:gd name="connsiteX114" fmla="*/ 2824325 w 2865903"/>
                <a:gd name="connsiteY114" fmla="*/ 973401 h 2635682"/>
                <a:gd name="connsiteX115" fmla="*/ 2824325 w 2865903"/>
                <a:gd name="connsiteY115" fmla="*/ 974791 h 2635682"/>
                <a:gd name="connsiteX116" fmla="*/ 2844933 w 2865903"/>
                <a:gd name="connsiteY116" fmla="*/ 995459 h 2635682"/>
                <a:gd name="connsiteX117" fmla="*/ 2844933 w 2865903"/>
                <a:gd name="connsiteY117" fmla="*/ 995459 h 2635682"/>
                <a:gd name="connsiteX118" fmla="*/ 2844933 w 2865903"/>
                <a:gd name="connsiteY118" fmla="*/ 1093422 h 2635682"/>
                <a:gd name="connsiteX119" fmla="*/ 2865662 w 2865903"/>
                <a:gd name="connsiteY119" fmla="*/ 1072754 h 2635682"/>
                <a:gd name="connsiteX120" fmla="*/ 2865662 w 2865903"/>
                <a:gd name="connsiteY120" fmla="*/ 1071364 h 2635682"/>
                <a:gd name="connsiteX121" fmla="*/ 2844994 w 2865903"/>
                <a:gd name="connsiteY121" fmla="*/ 1050696 h 2635682"/>
                <a:gd name="connsiteX122" fmla="*/ 2824325 w 2865903"/>
                <a:gd name="connsiteY122" fmla="*/ 1071364 h 2635682"/>
                <a:gd name="connsiteX123" fmla="*/ 2824325 w 2865903"/>
                <a:gd name="connsiteY123" fmla="*/ 1072754 h 2635682"/>
                <a:gd name="connsiteX124" fmla="*/ 2844933 w 2865903"/>
                <a:gd name="connsiteY124" fmla="*/ 1093422 h 2635682"/>
                <a:gd name="connsiteX125" fmla="*/ 2844933 w 2865903"/>
                <a:gd name="connsiteY125" fmla="*/ 1093422 h 2635682"/>
                <a:gd name="connsiteX126" fmla="*/ 2845236 w 2865903"/>
                <a:gd name="connsiteY126" fmla="*/ 1288682 h 2635682"/>
                <a:gd name="connsiteX127" fmla="*/ 2865904 w 2865903"/>
                <a:gd name="connsiteY127" fmla="*/ 1268014 h 2635682"/>
                <a:gd name="connsiteX128" fmla="*/ 2865904 w 2865903"/>
                <a:gd name="connsiteY128" fmla="*/ 1266624 h 2635682"/>
                <a:gd name="connsiteX129" fmla="*/ 2845236 w 2865903"/>
                <a:gd name="connsiteY129" fmla="*/ 1245956 h 2635682"/>
                <a:gd name="connsiteX130" fmla="*/ 2824567 w 2865903"/>
                <a:gd name="connsiteY130" fmla="*/ 1266624 h 2635682"/>
                <a:gd name="connsiteX131" fmla="*/ 2824567 w 2865903"/>
                <a:gd name="connsiteY131" fmla="*/ 1268014 h 2635682"/>
                <a:gd name="connsiteX132" fmla="*/ 2845236 w 2865903"/>
                <a:gd name="connsiteY132" fmla="*/ 1288682 h 2635682"/>
                <a:gd name="connsiteX133" fmla="*/ 2845236 w 2865903"/>
                <a:gd name="connsiteY133" fmla="*/ 1288682 h 2635682"/>
                <a:gd name="connsiteX134" fmla="*/ 2845236 w 2865903"/>
                <a:gd name="connsiteY134" fmla="*/ 1386705 h 2635682"/>
                <a:gd name="connsiteX135" fmla="*/ 2865904 w 2865903"/>
                <a:gd name="connsiteY135" fmla="*/ 1366037 h 2635682"/>
                <a:gd name="connsiteX136" fmla="*/ 2865904 w 2865903"/>
                <a:gd name="connsiteY136" fmla="*/ 1364647 h 2635682"/>
                <a:gd name="connsiteX137" fmla="*/ 2845236 w 2865903"/>
                <a:gd name="connsiteY137" fmla="*/ 1343979 h 2635682"/>
                <a:gd name="connsiteX138" fmla="*/ 2824567 w 2865903"/>
                <a:gd name="connsiteY138" fmla="*/ 1364647 h 2635682"/>
                <a:gd name="connsiteX139" fmla="*/ 2824567 w 2865903"/>
                <a:gd name="connsiteY139" fmla="*/ 1366037 h 2635682"/>
                <a:gd name="connsiteX140" fmla="*/ 2845236 w 2865903"/>
                <a:gd name="connsiteY140" fmla="*/ 1386705 h 2635682"/>
                <a:gd name="connsiteX141" fmla="*/ 2845236 w 2865903"/>
                <a:gd name="connsiteY141" fmla="*/ 1386705 h 2635682"/>
                <a:gd name="connsiteX142" fmla="*/ 2845236 w 2865903"/>
                <a:gd name="connsiteY142" fmla="*/ 1484668 h 2635682"/>
                <a:gd name="connsiteX143" fmla="*/ 2865904 w 2865903"/>
                <a:gd name="connsiteY143" fmla="*/ 1464000 h 2635682"/>
                <a:gd name="connsiteX144" fmla="*/ 2865904 w 2865903"/>
                <a:gd name="connsiteY144" fmla="*/ 1462610 h 2635682"/>
                <a:gd name="connsiteX145" fmla="*/ 2845236 w 2865903"/>
                <a:gd name="connsiteY145" fmla="*/ 1441941 h 2635682"/>
                <a:gd name="connsiteX146" fmla="*/ 2824567 w 2865903"/>
                <a:gd name="connsiteY146" fmla="*/ 1462610 h 2635682"/>
                <a:gd name="connsiteX147" fmla="*/ 2824567 w 2865903"/>
                <a:gd name="connsiteY147" fmla="*/ 1464000 h 2635682"/>
                <a:gd name="connsiteX148" fmla="*/ 2845236 w 2865903"/>
                <a:gd name="connsiteY148" fmla="*/ 1484668 h 2635682"/>
                <a:gd name="connsiteX149" fmla="*/ 2845236 w 2865903"/>
                <a:gd name="connsiteY149" fmla="*/ 1484668 h 2635682"/>
                <a:gd name="connsiteX150" fmla="*/ 2471395 w 2865903"/>
                <a:gd name="connsiteY150" fmla="*/ 2593319 h 2635682"/>
                <a:gd name="connsiteX151" fmla="*/ 2472785 w 2865903"/>
                <a:gd name="connsiteY151" fmla="*/ 2593319 h 2635682"/>
                <a:gd name="connsiteX152" fmla="*/ 2493452 w 2865903"/>
                <a:gd name="connsiteY152" fmla="*/ 2613987 h 2635682"/>
                <a:gd name="connsiteX153" fmla="*/ 2472785 w 2865903"/>
                <a:gd name="connsiteY153" fmla="*/ 2634656 h 2635682"/>
                <a:gd name="connsiteX154" fmla="*/ 2471395 w 2865903"/>
                <a:gd name="connsiteY154" fmla="*/ 2634656 h 2635682"/>
                <a:gd name="connsiteX155" fmla="*/ 2450726 w 2865903"/>
                <a:gd name="connsiteY155" fmla="*/ 2613987 h 2635682"/>
                <a:gd name="connsiteX156" fmla="*/ 2471395 w 2865903"/>
                <a:gd name="connsiteY156" fmla="*/ 2593319 h 2635682"/>
                <a:gd name="connsiteX157" fmla="*/ 2471395 w 2865903"/>
                <a:gd name="connsiteY157" fmla="*/ 2593319 h 2635682"/>
                <a:gd name="connsiteX158" fmla="*/ 2570143 w 2865903"/>
                <a:gd name="connsiteY158" fmla="*/ 2584859 h 2635682"/>
                <a:gd name="connsiteX159" fmla="*/ 2590388 w 2865903"/>
                <a:gd name="connsiteY159" fmla="*/ 2601417 h 2635682"/>
                <a:gd name="connsiteX160" fmla="*/ 2574312 w 2865903"/>
                <a:gd name="connsiteY160" fmla="*/ 2625832 h 2635682"/>
                <a:gd name="connsiteX161" fmla="*/ 2549232 w 2865903"/>
                <a:gd name="connsiteY161" fmla="*/ 2610120 h 2635682"/>
                <a:gd name="connsiteX162" fmla="*/ 2564220 w 2865903"/>
                <a:gd name="connsiteY162" fmla="*/ 2585704 h 2635682"/>
                <a:gd name="connsiteX163" fmla="*/ 2565972 w 2865903"/>
                <a:gd name="connsiteY163" fmla="*/ 2585342 h 2635682"/>
                <a:gd name="connsiteX164" fmla="*/ 2570143 w 2865903"/>
                <a:gd name="connsiteY164" fmla="*/ 2584859 h 2635682"/>
                <a:gd name="connsiteX165" fmla="*/ 2570143 w 2865903"/>
                <a:gd name="connsiteY165" fmla="*/ 2584859 h 2635682"/>
                <a:gd name="connsiteX166" fmla="*/ 2661458 w 2865903"/>
                <a:gd name="connsiteY166" fmla="*/ 2550472 h 2635682"/>
                <a:gd name="connsiteX167" fmla="*/ 2679709 w 2865903"/>
                <a:gd name="connsiteY167" fmla="*/ 2561410 h 2635682"/>
                <a:gd name="connsiteX168" fmla="*/ 2671187 w 2865903"/>
                <a:gd name="connsiteY168" fmla="*/ 2589391 h 2635682"/>
                <a:gd name="connsiteX169" fmla="*/ 2642602 w 2865903"/>
                <a:gd name="connsiteY169" fmla="*/ 2581474 h 2635682"/>
                <a:gd name="connsiteX170" fmla="*/ 2650278 w 2865903"/>
                <a:gd name="connsiteY170" fmla="*/ 2553675 h 2635682"/>
                <a:gd name="connsiteX171" fmla="*/ 2651728 w 2865903"/>
                <a:gd name="connsiteY171" fmla="*/ 2552889 h 2635682"/>
                <a:gd name="connsiteX172" fmla="*/ 2661458 w 2865903"/>
                <a:gd name="connsiteY172" fmla="*/ 2550472 h 2635682"/>
                <a:gd name="connsiteX173" fmla="*/ 2661458 w 2865903"/>
                <a:gd name="connsiteY173" fmla="*/ 2550472 h 2635682"/>
                <a:gd name="connsiteX174" fmla="*/ 2739900 w 2865903"/>
                <a:gd name="connsiteY174" fmla="*/ 2492335 h 2635682"/>
                <a:gd name="connsiteX175" fmla="*/ 2755008 w 2865903"/>
                <a:gd name="connsiteY175" fmla="*/ 2498862 h 2635682"/>
                <a:gd name="connsiteX176" fmla="*/ 2754102 w 2865903"/>
                <a:gd name="connsiteY176" fmla="*/ 2528111 h 2635682"/>
                <a:gd name="connsiteX177" fmla="*/ 2724610 w 2865903"/>
                <a:gd name="connsiteY177" fmla="*/ 2527930 h 2635682"/>
                <a:gd name="connsiteX178" fmla="*/ 2724369 w 2865903"/>
                <a:gd name="connsiteY178" fmla="*/ 2499345 h 2635682"/>
                <a:gd name="connsiteX179" fmla="*/ 2725819 w 2865903"/>
                <a:gd name="connsiteY179" fmla="*/ 2497955 h 2635682"/>
                <a:gd name="connsiteX180" fmla="*/ 2739900 w 2865903"/>
                <a:gd name="connsiteY180" fmla="*/ 2492335 h 2635682"/>
                <a:gd name="connsiteX181" fmla="*/ 2739900 w 2865903"/>
                <a:gd name="connsiteY181" fmla="*/ 2492335 h 2635682"/>
                <a:gd name="connsiteX182" fmla="*/ 2799487 w 2865903"/>
                <a:gd name="connsiteY182" fmla="*/ 2414980 h 2635682"/>
                <a:gd name="connsiteX183" fmla="*/ 2809822 w 2865903"/>
                <a:gd name="connsiteY183" fmla="*/ 2417760 h 2635682"/>
                <a:gd name="connsiteX184" fmla="*/ 2817436 w 2865903"/>
                <a:gd name="connsiteY184" fmla="*/ 2446043 h 2635682"/>
                <a:gd name="connsiteX185" fmla="*/ 2788851 w 2865903"/>
                <a:gd name="connsiteY185" fmla="*/ 2454262 h 2635682"/>
                <a:gd name="connsiteX186" fmla="*/ 2780874 w 2865903"/>
                <a:gd name="connsiteY186" fmla="*/ 2426583 h 2635682"/>
                <a:gd name="connsiteX187" fmla="*/ 2781539 w 2865903"/>
                <a:gd name="connsiteY187" fmla="*/ 2425375 h 2635682"/>
                <a:gd name="connsiteX188" fmla="*/ 2799487 w 2865903"/>
                <a:gd name="connsiteY188" fmla="*/ 2414980 h 2635682"/>
                <a:gd name="connsiteX189" fmla="*/ 2799487 w 2865903"/>
                <a:gd name="connsiteY189" fmla="*/ 2414980 h 2635682"/>
                <a:gd name="connsiteX190" fmla="*/ 2835385 w 2865903"/>
                <a:gd name="connsiteY190" fmla="*/ 2324209 h 2635682"/>
                <a:gd name="connsiteX191" fmla="*/ 2840219 w 2865903"/>
                <a:gd name="connsiteY191" fmla="*/ 2324813 h 2635682"/>
                <a:gd name="connsiteX192" fmla="*/ 2855509 w 2865903"/>
                <a:gd name="connsiteY192" fmla="*/ 2349712 h 2635682"/>
                <a:gd name="connsiteX193" fmla="*/ 2855207 w 2865903"/>
                <a:gd name="connsiteY193" fmla="*/ 2351102 h 2635682"/>
                <a:gd name="connsiteX194" fmla="*/ 2830188 w 2865903"/>
                <a:gd name="connsiteY194" fmla="*/ 2366331 h 2635682"/>
                <a:gd name="connsiteX195" fmla="*/ 2814959 w 2865903"/>
                <a:gd name="connsiteY195" fmla="*/ 2341372 h 2635682"/>
                <a:gd name="connsiteX196" fmla="*/ 2835083 w 2865903"/>
                <a:gd name="connsiteY196" fmla="*/ 2346207 h 2635682"/>
                <a:gd name="connsiteX197" fmla="*/ 2815260 w 2865903"/>
                <a:gd name="connsiteY197" fmla="*/ 2340043 h 2635682"/>
                <a:gd name="connsiteX198" fmla="*/ 2835385 w 2865903"/>
                <a:gd name="connsiteY198" fmla="*/ 2324209 h 2635682"/>
                <a:gd name="connsiteX199" fmla="*/ 2835385 w 2865903"/>
                <a:gd name="connsiteY199" fmla="*/ 2324209 h 2635682"/>
                <a:gd name="connsiteX200" fmla="*/ 2845236 w 2865903"/>
                <a:gd name="connsiteY200" fmla="*/ 2227032 h 2635682"/>
                <a:gd name="connsiteX201" fmla="*/ 2865904 w 2865903"/>
                <a:gd name="connsiteY201" fmla="*/ 2247700 h 2635682"/>
                <a:gd name="connsiteX202" fmla="*/ 2865904 w 2865903"/>
                <a:gd name="connsiteY202" fmla="*/ 2249090 h 2635682"/>
                <a:gd name="connsiteX203" fmla="*/ 2845236 w 2865903"/>
                <a:gd name="connsiteY203" fmla="*/ 2269759 h 2635682"/>
                <a:gd name="connsiteX204" fmla="*/ 2824567 w 2865903"/>
                <a:gd name="connsiteY204" fmla="*/ 2249090 h 2635682"/>
                <a:gd name="connsiteX205" fmla="*/ 2824567 w 2865903"/>
                <a:gd name="connsiteY205" fmla="*/ 2247700 h 2635682"/>
                <a:gd name="connsiteX206" fmla="*/ 2845236 w 2865903"/>
                <a:gd name="connsiteY206" fmla="*/ 2227032 h 2635682"/>
                <a:gd name="connsiteX207" fmla="*/ 2845236 w 2865903"/>
                <a:gd name="connsiteY207" fmla="*/ 2227032 h 2635682"/>
                <a:gd name="connsiteX208" fmla="*/ 2845236 w 2865903"/>
                <a:gd name="connsiteY208" fmla="*/ 2129070 h 2635682"/>
                <a:gd name="connsiteX209" fmla="*/ 2865904 w 2865903"/>
                <a:gd name="connsiteY209" fmla="*/ 2149738 h 2635682"/>
                <a:gd name="connsiteX210" fmla="*/ 2865904 w 2865903"/>
                <a:gd name="connsiteY210" fmla="*/ 2151128 h 2635682"/>
                <a:gd name="connsiteX211" fmla="*/ 2845236 w 2865903"/>
                <a:gd name="connsiteY211" fmla="*/ 2171796 h 2635682"/>
                <a:gd name="connsiteX212" fmla="*/ 2824567 w 2865903"/>
                <a:gd name="connsiteY212" fmla="*/ 2151128 h 2635682"/>
                <a:gd name="connsiteX213" fmla="*/ 2824567 w 2865903"/>
                <a:gd name="connsiteY213" fmla="*/ 2149738 h 2635682"/>
                <a:gd name="connsiteX214" fmla="*/ 2845236 w 2865903"/>
                <a:gd name="connsiteY214" fmla="*/ 2129070 h 2635682"/>
                <a:gd name="connsiteX215" fmla="*/ 2845236 w 2865903"/>
                <a:gd name="connsiteY215" fmla="*/ 2129070 h 2635682"/>
                <a:gd name="connsiteX216" fmla="*/ 2845236 w 2865903"/>
                <a:gd name="connsiteY216" fmla="*/ 2031107 h 2635682"/>
                <a:gd name="connsiteX217" fmla="*/ 2865904 w 2865903"/>
                <a:gd name="connsiteY217" fmla="*/ 2051775 h 2635682"/>
                <a:gd name="connsiteX218" fmla="*/ 2865904 w 2865903"/>
                <a:gd name="connsiteY218" fmla="*/ 2053165 h 2635682"/>
                <a:gd name="connsiteX219" fmla="*/ 2845236 w 2865903"/>
                <a:gd name="connsiteY219" fmla="*/ 2073833 h 2635682"/>
                <a:gd name="connsiteX220" fmla="*/ 2824567 w 2865903"/>
                <a:gd name="connsiteY220" fmla="*/ 2053165 h 2635682"/>
                <a:gd name="connsiteX221" fmla="*/ 2824567 w 2865903"/>
                <a:gd name="connsiteY221" fmla="*/ 2051775 h 2635682"/>
                <a:gd name="connsiteX222" fmla="*/ 2845236 w 2865903"/>
                <a:gd name="connsiteY222" fmla="*/ 2031107 h 2635682"/>
                <a:gd name="connsiteX223" fmla="*/ 2845236 w 2865903"/>
                <a:gd name="connsiteY223" fmla="*/ 2031107 h 2635682"/>
                <a:gd name="connsiteX224" fmla="*/ 2845236 w 2865903"/>
                <a:gd name="connsiteY224" fmla="*/ 1933084 h 2635682"/>
                <a:gd name="connsiteX225" fmla="*/ 2865904 w 2865903"/>
                <a:gd name="connsiteY225" fmla="*/ 1953752 h 2635682"/>
                <a:gd name="connsiteX226" fmla="*/ 2865904 w 2865903"/>
                <a:gd name="connsiteY226" fmla="*/ 1955142 h 2635682"/>
                <a:gd name="connsiteX227" fmla="*/ 2845236 w 2865903"/>
                <a:gd name="connsiteY227" fmla="*/ 1975810 h 2635682"/>
                <a:gd name="connsiteX228" fmla="*/ 2824567 w 2865903"/>
                <a:gd name="connsiteY228" fmla="*/ 1955142 h 2635682"/>
                <a:gd name="connsiteX229" fmla="*/ 2824567 w 2865903"/>
                <a:gd name="connsiteY229" fmla="*/ 1953752 h 2635682"/>
                <a:gd name="connsiteX230" fmla="*/ 2845236 w 2865903"/>
                <a:gd name="connsiteY230" fmla="*/ 1933084 h 2635682"/>
                <a:gd name="connsiteX231" fmla="*/ 2845236 w 2865903"/>
                <a:gd name="connsiteY231" fmla="*/ 1933084 h 2635682"/>
                <a:gd name="connsiteX232" fmla="*/ 2845236 w 2865903"/>
                <a:gd name="connsiteY232" fmla="*/ 1835121 h 2635682"/>
                <a:gd name="connsiteX233" fmla="*/ 2865904 w 2865903"/>
                <a:gd name="connsiteY233" fmla="*/ 1855790 h 2635682"/>
                <a:gd name="connsiteX234" fmla="*/ 2845236 w 2865903"/>
                <a:gd name="connsiteY234" fmla="*/ 1877183 h 2635682"/>
                <a:gd name="connsiteX235" fmla="*/ 2824567 w 2865903"/>
                <a:gd name="connsiteY235" fmla="*/ 1857180 h 2635682"/>
                <a:gd name="connsiteX236" fmla="*/ 2824567 w 2865903"/>
                <a:gd name="connsiteY236" fmla="*/ 1855790 h 2635682"/>
                <a:gd name="connsiteX237" fmla="*/ 2845236 w 2865903"/>
                <a:gd name="connsiteY237" fmla="*/ 1835121 h 2635682"/>
                <a:gd name="connsiteX238" fmla="*/ 2845236 w 2865903"/>
                <a:gd name="connsiteY238" fmla="*/ 1835121 h 2635682"/>
                <a:gd name="connsiteX239" fmla="*/ 2845236 w 2865903"/>
                <a:gd name="connsiteY239" fmla="*/ 1737159 h 2635682"/>
                <a:gd name="connsiteX240" fmla="*/ 2865904 w 2865903"/>
                <a:gd name="connsiteY240" fmla="*/ 1757827 h 2635682"/>
                <a:gd name="connsiteX241" fmla="*/ 2845236 w 2865903"/>
                <a:gd name="connsiteY241" fmla="*/ 1779220 h 2635682"/>
                <a:gd name="connsiteX242" fmla="*/ 2824567 w 2865903"/>
                <a:gd name="connsiteY242" fmla="*/ 1759217 h 2635682"/>
                <a:gd name="connsiteX243" fmla="*/ 2824567 w 2865903"/>
                <a:gd name="connsiteY243" fmla="*/ 1757887 h 2635682"/>
                <a:gd name="connsiteX244" fmla="*/ 2845236 w 2865903"/>
                <a:gd name="connsiteY244" fmla="*/ 1737159 h 2635682"/>
                <a:gd name="connsiteX245" fmla="*/ 2845236 w 2865903"/>
                <a:gd name="connsiteY245" fmla="*/ 1737159 h 2635682"/>
                <a:gd name="connsiteX246" fmla="*/ 2845236 w 2865903"/>
                <a:gd name="connsiteY246" fmla="*/ 1639196 h 2635682"/>
                <a:gd name="connsiteX247" fmla="*/ 2865904 w 2865903"/>
                <a:gd name="connsiteY247" fmla="*/ 1659864 h 2635682"/>
                <a:gd name="connsiteX248" fmla="*/ 2845236 w 2865903"/>
                <a:gd name="connsiteY248" fmla="*/ 1681258 h 2635682"/>
                <a:gd name="connsiteX249" fmla="*/ 2824567 w 2865903"/>
                <a:gd name="connsiteY249" fmla="*/ 1661254 h 2635682"/>
                <a:gd name="connsiteX250" fmla="*/ 2824567 w 2865903"/>
                <a:gd name="connsiteY250" fmla="*/ 1659864 h 2635682"/>
                <a:gd name="connsiteX251" fmla="*/ 2845236 w 2865903"/>
                <a:gd name="connsiteY251" fmla="*/ 1639196 h 2635682"/>
                <a:gd name="connsiteX252" fmla="*/ 2845236 w 2865903"/>
                <a:gd name="connsiteY252" fmla="*/ 1639196 h 2635682"/>
                <a:gd name="connsiteX253" fmla="*/ 2845236 w 2865903"/>
                <a:gd name="connsiteY253" fmla="*/ 1541234 h 2635682"/>
                <a:gd name="connsiteX254" fmla="*/ 2865904 w 2865903"/>
                <a:gd name="connsiteY254" fmla="*/ 1561902 h 2635682"/>
                <a:gd name="connsiteX255" fmla="*/ 2865904 w 2865903"/>
                <a:gd name="connsiteY255" fmla="*/ 1563292 h 2635682"/>
                <a:gd name="connsiteX256" fmla="*/ 2845236 w 2865903"/>
                <a:gd name="connsiteY256" fmla="*/ 1583960 h 2635682"/>
                <a:gd name="connsiteX257" fmla="*/ 2824567 w 2865903"/>
                <a:gd name="connsiteY257" fmla="*/ 1563292 h 2635682"/>
                <a:gd name="connsiteX258" fmla="*/ 2824567 w 2865903"/>
                <a:gd name="connsiteY258" fmla="*/ 1561902 h 2635682"/>
                <a:gd name="connsiteX259" fmla="*/ 2845236 w 2865903"/>
                <a:gd name="connsiteY259" fmla="*/ 1541234 h 2635682"/>
                <a:gd name="connsiteX260" fmla="*/ 2845236 w 2865903"/>
                <a:gd name="connsiteY260" fmla="*/ 1541234 h 2635682"/>
                <a:gd name="connsiteX261" fmla="*/ 21786 w 2865903"/>
                <a:gd name="connsiteY261" fmla="*/ 2594286 h 2635682"/>
                <a:gd name="connsiteX262" fmla="*/ 20396 w 2865903"/>
                <a:gd name="connsiteY262" fmla="*/ 2594286 h 2635682"/>
                <a:gd name="connsiteX263" fmla="*/ 20396 w 2865903"/>
                <a:gd name="connsiteY263" fmla="*/ 2635683 h 2635682"/>
                <a:gd name="connsiteX264" fmla="*/ 21786 w 2865903"/>
                <a:gd name="connsiteY264" fmla="*/ 2635683 h 2635682"/>
                <a:gd name="connsiteX265" fmla="*/ 42455 w 2865903"/>
                <a:gd name="connsiteY265" fmla="*/ 2615015 h 2635682"/>
                <a:gd name="connsiteX266" fmla="*/ 21786 w 2865903"/>
                <a:gd name="connsiteY266" fmla="*/ 2594286 h 2635682"/>
                <a:gd name="connsiteX267" fmla="*/ 21786 w 2865903"/>
                <a:gd name="connsiteY267" fmla="*/ 2594286 h 2635682"/>
                <a:gd name="connsiteX268" fmla="*/ 119749 w 2865903"/>
                <a:gd name="connsiteY268" fmla="*/ 2594286 h 2635682"/>
                <a:gd name="connsiteX269" fmla="*/ 118419 w 2865903"/>
                <a:gd name="connsiteY269" fmla="*/ 2594286 h 2635682"/>
                <a:gd name="connsiteX270" fmla="*/ 97751 w 2865903"/>
                <a:gd name="connsiteY270" fmla="*/ 2614954 h 2635682"/>
                <a:gd name="connsiteX271" fmla="*/ 118419 w 2865903"/>
                <a:gd name="connsiteY271" fmla="*/ 2635622 h 2635682"/>
                <a:gd name="connsiteX272" fmla="*/ 139813 w 2865903"/>
                <a:gd name="connsiteY272" fmla="*/ 2614954 h 2635682"/>
                <a:gd name="connsiteX273" fmla="*/ 119749 w 2865903"/>
                <a:gd name="connsiteY273" fmla="*/ 2594286 h 2635682"/>
                <a:gd name="connsiteX274" fmla="*/ 119749 w 2865903"/>
                <a:gd name="connsiteY274" fmla="*/ 2594286 h 2635682"/>
                <a:gd name="connsiteX275" fmla="*/ 217712 w 2865903"/>
                <a:gd name="connsiteY275" fmla="*/ 2594286 h 2635682"/>
                <a:gd name="connsiteX276" fmla="*/ 216322 w 2865903"/>
                <a:gd name="connsiteY276" fmla="*/ 2594286 h 2635682"/>
                <a:gd name="connsiteX277" fmla="*/ 195653 w 2865903"/>
                <a:gd name="connsiteY277" fmla="*/ 2614954 h 2635682"/>
                <a:gd name="connsiteX278" fmla="*/ 216322 w 2865903"/>
                <a:gd name="connsiteY278" fmla="*/ 2635622 h 2635682"/>
                <a:gd name="connsiteX279" fmla="*/ 237715 w 2865903"/>
                <a:gd name="connsiteY279" fmla="*/ 2614954 h 2635682"/>
                <a:gd name="connsiteX280" fmla="*/ 217712 w 2865903"/>
                <a:gd name="connsiteY280" fmla="*/ 2594286 h 2635682"/>
                <a:gd name="connsiteX281" fmla="*/ 217712 w 2865903"/>
                <a:gd name="connsiteY281" fmla="*/ 2594286 h 2635682"/>
                <a:gd name="connsiteX282" fmla="*/ 315674 w 2865903"/>
                <a:gd name="connsiteY282" fmla="*/ 2594286 h 2635682"/>
                <a:gd name="connsiteX283" fmla="*/ 314345 w 2865903"/>
                <a:gd name="connsiteY283" fmla="*/ 2594286 h 2635682"/>
                <a:gd name="connsiteX284" fmla="*/ 293676 w 2865903"/>
                <a:gd name="connsiteY284" fmla="*/ 2614954 h 2635682"/>
                <a:gd name="connsiteX285" fmla="*/ 314345 w 2865903"/>
                <a:gd name="connsiteY285" fmla="*/ 2635622 h 2635682"/>
                <a:gd name="connsiteX286" fmla="*/ 335738 w 2865903"/>
                <a:gd name="connsiteY286" fmla="*/ 2614954 h 2635682"/>
                <a:gd name="connsiteX287" fmla="*/ 315674 w 2865903"/>
                <a:gd name="connsiteY287" fmla="*/ 2594286 h 2635682"/>
                <a:gd name="connsiteX288" fmla="*/ 315674 w 2865903"/>
                <a:gd name="connsiteY288" fmla="*/ 2594286 h 2635682"/>
                <a:gd name="connsiteX289" fmla="*/ 413697 w 2865903"/>
                <a:gd name="connsiteY289" fmla="*/ 2594286 h 2635682"/>
                <a:gd name="connsiteX290" fmla="*/ 412307 w 2865903"/>
                <a:gd name="connsiteY290" fmla="*/ 2594286 h 2635682"/>
                <a:gd name="connsiteX291" fmla="*/ 391639 w 2865903"/>
                <a:gd name="connsiteY291" fmla="*/ 2614954 h 2635682"/>
                <a:gd name="connsiteX292" fmla="*/ 412307 w 2865903"/>
                <a:gd name="connsiteY292" fmla="*/ 2635622 h 2635682"/>
                <a:gd name="connsiteX293" fmla="*/ 413697 w 2865903"/>
                <a:gd name="connsiteY293" fmla="*/ 2635622 h 2635682"/>
                <a:gd name="connsiteX294" fmla="*/ 434365 w 2865903"/>
                <a:gd name="connsiteY294" fmla="*/ 2614954 h 2635682"/>
                <a:gd name="connsiteX295" fmla="*/ 413697 w 2865903"/>
                <a:gd name="connsiteY295" fmla="*/ 2594286 h 2635682"/>
                <a:gd name="connsiteX296" fmla="*/ 413697 w 2865903"/>
                <a:gd name="connsiteY296" fmla="*/ 2594286 h 2635682"/>
                <a:gd name="connsiteX297" fmla="*/ 511660 w 2865903"/>
                <a:gd name="connsiteY297" fmla="*/ 2594286 h 2635682"/>
                <a:gd name="connsiteX298" fmla="*/ 510270 w 2865903"/>
                <a:gd name="connsiteY298" fmla="*/ 2594286 h 2635682"/>
                <a:gd name="connsiteX299" fmla="*/ 489601 w 2865903"/>
                <a:gd name="connsiteY299" fmla="*/ 2614954 h 2635682"/>
                <a:gd name="connsiteX300" fmla="*/ 510270 w 2865903"/>
                <a:gd name="connsiteY300" fmla="*/ 2635622 h 2635682"/>
                <a:gd name="connsiteX301" fmla="*/ 531663 w 2865903"/>
                <a:gd name="connsiteY301" fmla="*/ 2614954 h 2635682"/>
                <a:gd name="connsiteX302" fmla="*/ 511660 w 2865903"/>
                <a:gd name="connsiteY302" fmla="*/ 2594286 h 2635682"/>
                <a:gd name="connsiteX303" fmla="*/ 511660 w 2865903"/>
                <a:gd name="connsiteY303" fmla="*/ 2594286 h 2635682"/>
                <a:gd name="connsiteX304" fmla="*/ 609622 w 2865903"/>
                <a:gd name="connsiteY304" fmla="*/ 2594286 h 2635682"/>
                <a:gd name="connsiteX305" fmla="*/ 608232 w 2865903"/>
                <a:gd name="connsiteY305" fmla="*/ 2594286 h 2635682"/>
                <a:gd name="connsiteX306" fmla="*/ 587564 w 2865903"/>
                <a:gd name="connsiteY306" fmla="*/ 2614954 h 2635682"/>
                <a:gd name="connsiteX307" fmla="*/ 608232 w 2865903"/>
                <a:gd name="connsiteY307" fmla="*/ 2635622 h 2635682"/>
                <a:gd name="connsiteX308" fmla="*/ 629626 w 2865903"/>
                <a:gd name="connsiteY308" fmla="*/ 2614954 h 2635682"/>
                <a:gd name="connsiteX309" fmla="*/ 609622 w 2865903"/>
                <a:gd name="connsiteY309" fmla="*/ 2594286 h 2635682"/>
                <a:gd name="connsiteX310" fmla="*/ 609622 w 2865903"/>
                <a:gd name="connsiteY310" fmla="*/ 2594286 h 2635682"/>
                <a:gd name="connsiteX311" fmla="*/ 707584 w 2865903"/>
                <a:gd name="connsiteY311" fmla="*/ 2594286 h 2635682"/>
                <a:gd name="connsiteX312" fmla="*/ 706195 w 2865903"/>
                <a:gd name="connsiteY312" fmla="*/ 2594286 h 2635682"/>
                <a:gd name="connsiteX313" fmla="*/ 685527 w 2865903"/>
                <a:gd name="connsiteY313" fmla="*/ 2614954 h 2635682"/>
                <a:gd name="connsiteX314" fmla="*/ 706195 w 2865903"/>
                <a:gd name="connsiteY314" fmla="*/ 2635622 h 2635682"/>
                <a:gd name="connsiteX315" fmla="*/ 727528 w 2865903"/>
                <a:gd name="connsiteY315" fmla="*/ 2614954 h 2635682"/>
                <a:gd name="connsiteX316" fmla="*/ 707584 w 2865903"/>
                <a:gd name="connsiteY316" fmla="*/ 2594286 h 2635682"/>
                <a:gd name="connsiteX317" fmla="*/ 707584 w 2865903"/>
                <a:gd name="connsiteY317" fmla="*/ 2594286 h 2635682"/>
                <a:gd name="connsiteX318" fmla="*/ 805547 w 2865903"/>
                <a:gd name="connsiteY318" fmla="*/ 2594286 h 2635682"/>
                <a:gd name="connsiteX319" fmla="*/ 804158 w 2865903"/>
                <a:gd name="connsiteY319" fmla="*/ 2594286 h 2635682"/>
                <a:gd name="connsiteX320" fmla="*/ 783489 w 2865903"/>
                <a:gd name="connsiteY320" fmla="*/ 2614954 h 2635682"/>
                <a:gd name="connsiteX321" fmla="*/ 804158 w 2865903"/>
                <a:gd name="connsiteY321" fmla="*/ 2635622 h 2635682"/>
                <a:gd name="connsiteX322" fmla="*/ 805547 w 2865903"/>
                <a:gd name="connsiteY322" fmla="*/ 2635622 h 2635682"/>
                <a:gd name="connsiteX323" fmla="*/ 826215 w 2865903"/>
                <a:gd name="connsiteY323" fmla="*/ 2614954 h 2635682"/>
                <a:gd name="connsiteX324" fmla="*/ 805547 w 2865903"/>
                <a:gd name="connsiteY324" fmla="*/ 2594286 h 2635682"/>
                <a:gd name="connsiteX325" fmla="*/ 805547 w 2865903"/>
                <a:gd name="connsiteY325" fmla="*/ 2594286 h 2635682"/>
                <a:gd name="connsiteX326" fmla="*/ 903570 w 2865903"/>
                <a:gd name="connsiteY326" fmla="*/ 2594286 h 2635682"/>
                <a:gd name="connsiteX327" fmla="*/ 902180 w 2865903"/>
                <a:gd name="connsiteY327" fmla="*/ 2594286 h 2635682"/>
                <a:gd name="connsiteX328" fmla="*/ 881512 w 2865903"/>
                <a:gd name="connsiteY328" fmla="*/ 2614954 h 2635682"/>
                <a:gd name="connsiteX329" fmla="*/ 902180 w 2865903"/>
                <a:gd name="connsiteY329" fmla="*/ 2635622 h 2635682"/>
                <a:gd name="connsiteX330" fmla="*/ 903570 w 2865903"/>
                <a:gd name="connsiteY330" fmla="*/ 2635622 h 2635682"/>
                <a:gd name="connsiteX331" fmla="*/ 924239 w 2865903"/>
                <a:gd name="connsiteY331" fmla="*/ 2614954 h 2635682"/>
                <a:gd name="connsiteX332" fmla="*/ 903570 w 2865903"/>
                <a:gd name="connsiteY332" fmla="*/ 2594286 h 2635682"/>
                <a:gd name="connsiteX333" fmla="*/ 903570 w 2865903"/>
                <a:gd name="connsiteY333" fmla="*/ 2594286 h 2635682"/>
                <a:gd name="connsiteX334" fmla="*/ 1001472 w 2865903"/>
                <a:gd name="connsiteY334" fmla="*/ 2594286 h 2635682"/>
                <a:gd name="connsiteX335" fmla="*/ 1000082 w 2865903"/>
                <a:gd name="connsiteY335" fmla="*/ 2594286 h 2635682"/>
                <a:gd name="connsiteX336" fmla="*/ 979415 w 2865903"/>
                <a:gd name="connsiteY336" fmla="*/ 2614954 h 2635682"/>
                <a:gd name="connsiteX337" fmla="*/ 1000082 w 2865903"/>
                <a:gd name="connsiteY337" fmla="*/ 2635622 h 2635682"/>
                <a:gd name="connsiteX338" fmla="*/ 1021476 w 2865903"/>
                <a:gd name="connsiteY338" fmla="*/ 2614954 h 2635682"/>
                <a:gd name="connsiteX339" fmla="*/ 1001472 w 2865903"/>
                <a:gd name="connsiteY339" fmla="*/ 2594286 h 2635682"/>
                <a:gd name="connsiteX340" fmla="*/ 1001472 w 2865903"/>
                <a:gd name="connsiteY340" fmla="*/ 2594286 h 2635682"/>
                <a:gd name="connsiteX341" fmla="*/ 1099435 w 2865903"/>
                <a:gd name="connsiteY341" fmla="*/ 2594286 h 2635682"/>
                <a:gd name="connsiteX342" fmla="*/ 1098105 w 2865903"/>
                <a:gd name="connsiteY342" fmla="*/ 2594286 h 2635682"/>
                <a:gd name="connsiteX343" fmla="*/ 1077377 w 2865903"/>
                <a:gd name="connsiteY343" fmla="*/ 2614954 h 2635682"/>
                <a:gd name="connsiteX344" fmla="*/ 1098045 w 2865903"/>
                <a:gd name="connsiteY344" fmla="*/ 2635622 h 2635682"/>
                <a:gd name="connsiteX345" fmla="*/ 1119438 w 2865903"/>
                <a:gd name="connsiteY345" fmla="*/ 2614954 h 2635682"/>
                <a:gd name="connsiteX346" fmla="*/ 1099435 w 2865903"/>
                <a:gd name="connsiteY346" fmla="*/ 2594286 h 2635682"/>
                <a:gd name="connsiteX347" fmla="*/ 1099435 w 2865903"/>
                <a:gd name="connsiteY347" fmla="*/ 2594286 h 2635682"/>
                <a:gd name="connsiteX348" fmla="*/ 1197458 w 2865903"/>
                <a:gd name="connsiteY348" fmla="*/ 2594286 h 2635682"/>
                <a:gd name="connsiteX349" fmla="*/ 1196068 w 2865903"/>
                <a:gd name="connsiteY349" fmla="*/ 2594286 h 2635682"/>
                <a:gd name="connsiteX350" fmla="*/ 1175400 w 2865903"/>
                <a:gd name="connsiteY350" fmla="*/ 2614954 h 2635682"/>
                <a:gd name="connsiteX351" fmla="*/ 1196068 w 2865903"/>
                <a:gd name="connsiteY351" fmla="*/ 2635622 h 2635682"/>
                <a:gd name="connsiteX352" fmla="*/ 1197458 w 2865903"/>
                <a:gd name="connsiteY352" fmla="*/ 2635622 h 2635682"/>
                <a:gd name="connsiteX353" fmla="*/ 1218127 w 2865903"/>
                <a:gd name="connsiteY353" fmla="*/ 2614954 h 2635682"/>
                <a:gd name="connsiteX354" fmla="*/ 1197458 w 2865903"/>
                <a:gd name="connsiteY354" fmla="*/ 2594286 h 2635682"/>
                <a:gd name="connsiteX355" fmla="*/ 1197458 w 2865903"/>
                <a:gd name="connsiteY355" fmla="*/ 2594286 h 2635682"/>
                <a:gd name="connsiteX356" fmla="*/ 1295420 w 2865903"/>
                <a:gd name="connsiteY356" fmla="*/ 2594286 h 2635682"/>
                <a:gd name="connsiteX357" fmla="*/ 1294031 w 2865903"/>
                <a:gd name="connsiteY357" fmla="*/ 2594286 h 2635682"/>
                <a:gd name="connsiteX358" fmla="*/ 1273362 w 2865903"/>
                <a:gd name="connsiteY358" fmla="*/ 2614954 h 2635682"/>
                <a:gd name="connsiteX359" fmla="*/ 1294031 w 2865903"/>
                <a:gd name="connsiteY359" fmla="*/ 2635622 h 2635682"/>
                <a:gd name="connsiteX360" fmla="*/ 1295420 w 2865903"/>
                <a:gd name="connsiteY360" fmla="*/ 2635622 h 2635682"/>
                <a:gd name="connsiteX361" fmla="*/ 1316089 w 2865903"/>
                <a:gd name="connsiteY361" fmla="*/ 2614954 h 2635682"/>
                <a:gd name="connsiteX362" fmla="*/ 1295420 w 2865903"/>
                <a:gd name="connsiteY362" fmla="*/ 2594286 h 2635682"/>
                <a:gd name="connsiteX363" fmla="*/ 1295420 w 2865903"/>
                <a:gd name="connsiteY363" fmla="*/ 2594286 h 2635682"/>
                <a:gd name="connsiteX364" fmla="*/ 1393383 w 2865903"/>
                <a:gd name="connsiteY364" fmla="*/ 2594286 h 2635682"/>
                <a:gd name="connsiteX365" fmla="*/ 1391993 w 2865903"/>
                <a:gd name="connsiteY365" fmla="*/ 2594286 h 2635682"/>
                <a:gd name="connsiteX366" fmla="*/ 1371265 w 2865903"/>
                <a:gd name="connsiteY366" fmla="*/ 2614954 h 2635682"/>
                <a:gd name="connsiteX367" fmla="*/ 1391993 w 2865903"/>
                <a:gd name="connsiteY367" fmla="*/ 2635622 h 2635682"/>
                <a:gd name="connsiteX368" fmla="*/ 1413326 w 2865903"/>
                <a:gd name="connsiteY368" fmla="*/ 2614954 h 2635682"/>
                <a:gd name="connsiteX369" fmla="*/ 1393383 w 2865903"/>
                <a:gd name="connsiteY369" fmla="*/ 2594286 h 2635682"/>
                <a:gd name="connsiteX370" fmla="*/ 1393383 w 2865903"/>
                <a:gd name="connsiteY370" fmla="*/ 2594286 h 2635682"/>
                <a:gd name="connsiteX371" fmla="*/ 1491346 w 2865903"/>
                <a:gd name="connsiteY371" fmla="*/ 2594286 h 2635682"/>
                <a:gd name="connsiteX372" fmla="*/ 1489956 w 2865903"/>
                <a:gd name="connsiteY372" fmla="*/ 2594286 h 2635682"/>
                <a:gd name="connsiteX373" fmla="*/ 1469287 w 2865903"/>
                <a:gd name="connsiteY373" fmla="*/ 2614954 h 2635682"/>
                <a:gd name="connsiteX374" fmla="*/ 1489956 w 2865903"/>
                <a:gd name="connsiteY374" fmla="*/ 2635622 h 2635682"/>
                <a:gd name="connsiteX375" fmla="*/ 1511349 w 2865903"/>
                <a:gd name="connsiteY375" fmla="*/ 2614954 h 2635682"/>
                <a:gd name="connsiteX376" fmla="*/ 1491346 w 2865903"/>
                <a:gd name="connsiteY376" fmla="*/ 2594286 h 2635682"/>
                <a:gd name="connsiteX377" fmla="*/ 1491346 w 2865903"/>
                <a:gd name="connsiteY377" fmla="*/ 2594286 h 2635682"/>
                <a:gd name="connsiteX378" fmla="*/ 1589369 w 2865903"/>
                <a:gd name="connsiteY378" fmla="*/ 2594286 h 2635682"/>
                <a:gd name="connsiteX379" fmla="*/ 1587979 w 2865903"/>
                <a:gd name="connsiteY379" fmla="*/ 2594286 h 2635682"/>
                <a:gd name="connsiteX380" fmla="*/ 1567310 w 2865903"/>
                <a:gd name="connsiteY380" fmla="*/ 2614954 h 2635682"/>
                <a:gd name="connsiteX381" fmla="*/ 1587979 w 2865903"/>
                <a:gd name="connsiteY381" fmla="*/ 2635622 h 2635682"/>
                <a:gd name="connsiteX382" fmla="*/ 1589369 w 2865903"/>
                <a:gd name="connsiteY382" fmla="*/ 2635622 h 2635682"/>
                <a:gd name="connsiteX383" fmla="*/ 1610037 w 2865903"/>
                <a:gd name="connsiteY383" fmla="*/ 2614954 h 2635682"/>
                <a:gd name="connsiteX384" fmla="*/ 1589369 w 2865903"/>
                <a:gd name="connsiteY384" fmla="*/ 2594286 h 2635682"/>
                <a:gd name="connsiteX385" fmla="*/ 1589369 w 2865903"/>
                <a:gd name="connsiteY385" fmla="*/ 2594286 h 2635682"/>
                <a:gd name="connsiteX386" fmla="*/ 1687331 w 2865903"/>
                <a:gd name="connsiteY386" fmla="*/ 2594286 h 2635682"/>
                <a:gd name="connsiteX387" fmla="*/ 1685941 w 2865903"/>
                <a:gd name="connsiteY387" fmla="*/ 2594286 h 2635682"/>
                <a:gd name="connsiteX388" fmla="*/ 1665273 w 2865903"/>
                <a:gd name="connsiteY388" fmla="*/ 2614954 h 2635682"/>
                <a:gd name="connsiteX389" fmla="*/ 1685941 w 2865903"/>
                <a:gd name="connsiteY389" fmla="*/ 2635622 h 2635682"/>
                <a:gd name="connsiteX390" fmla="*/ 1687331 w 2865903"/>
                <a:gd name="connsiteY390" fmla="*/ 2635622 h 2635682"/>
                <a:gd name="connsiteX391" fmla="*/ 1707999 w 2865903"/>
                <a:gd name="connsiteY391" fmla="*/ 2614954 h 2635682"/>
                <a:gd name="connsiteX392" fmla="*/ 1687331 w 2865903"/>
                <a:gd name="connsiteY392" fmla="*/ 2594286 h 2635682"/>
                <a:gd name="connsiteX393" fmla="*/ 1687331 w 2865903"/>
                <a:gd name="connsiteY393" fmla="*/ 2594286 h 2635682"/>
                <a:gd name="connsiteX394" fmla="*/ 1785294 w 2865903"/>
                <a:gd name="connsiteY394" fmla="*/ 2594286 h 2635682"/>
                <a:gd name="connsiteX395" fmla="*/ 1783904 w 2865903"/>
                <a:gd name="connsiteY395" fmla="*/ 2594286 h 2635682"/>
                <a:gd name="connsiteX396" fmla="*/ 1763236 w 2865903"/>
                <a:gd name="connsiteY396" fmla="*/ 2614954 h 2635682"/>
                <a:gd name="connsiteX397" fmla="*/ 1783904 w 2865903"/>
                <a:gd name="connsiteY397" fmla="*/ 2635622 h 2635682"/>
                <a:gd name="connsiteX398" fmla="*/ 1805297 w 2865903"/>
                <a:gd name="connsiteY398" fmla="*/ 2614954 h 2635682"/>
                <a:gd name="connsiteX399" fmla="*/ 1785294 w 2865903"/>
                <a:gd name="connsiteY399" fmla="*/ 2594286 h 2635682"/>
                <a:gd name="connsiteX400" fmla="*/ 1785294 w 2865903"/>
                <a:gd name="connsiteY400" fmla="*/ 2594286 h 2635682"/>
                <a:gd name="connsiteX401" fmla="*/ 1883256 w 2865903"/>
                <a:gd name="connsiteY401" fmla="*/ 2594286 h 2635682"/>
                <a:gd name="connsiteX402" fmla="*/ 1881866 w 2865903"/>
                <a:gd name="connsiteY402" fmla="*/ 2594286 h 2635682"/>
                <a:gd name="connsiteX403" fmla="*/ 1861198 w 2865903"/>
                <a:gd name="connsiteY403" fmla="*/ 2614954 h 2635682"/>
                <a:gd name="connsiteX404" fmla="*/ 1881866 w 2865903"/>
                <a:gd name="connsiteY404" fmla="*/ 2635622 h 2635682"/>
                <a:gd name="connsiteX405" fmla="*/ 1903260 w 2865903"/>
                <a:gd name="connsiteY405" fmla="*/ 2614954 h 2635682"/>
                <a:gd name="connsiteX406" fmla="*/ 1883256 w 2865903"/>
                <a:gd name="connsiteY406" fmla="*/ 2594286 h 2635682"/>
                <a:gd name="connsiteX407" fmla="*/ 1883256 w 2865903"/>
                <a:gd name="connsiteY407" fmla="*/ 2594286 h 2635682"/>
                <a:gd name="connsiteX408" fmla="*/ 1981219 w 2865903"/>
                <a:gd name="connsiteY408" fmla="*/ 2594286 h 2635682"/>
                <a:gd name="connsiteX409" fmla="*/ 1979829 w 2865903"/>
                <a:gd name="connsiteY409" fmla="*/ 2594286 h 2635682"/>
                <a:gd name="connsiteX410" fmla="*/ 1959161 w 2865903"/>
                <a:gd name="connsiteY410" fmla="*/ 2614954 h 2635682"/>
                <a:gd name="connsiteX411" fmla="*/ 1979829 w 2865903"/>
                <a:gd name="connsiteY411" fmla="*/ 2635622 h 2635682"/>
                <a:gd name="connsiteX412" fmla="*/ 1981219 w 2865903"/>
                <a:gd name="connsiteY412" fmla="*/ 2635622 h 2635682"/>
                <a:gd name="connsiteX413" fmla="*/ 2001887 w 2865903"/>
                <a:gd name="connsiteY413" fmla="*/ 2614954 h 2635682"/>
                <a:gd name="connsiteX414" fmla="*/ 1981219 w 2865903"/>
                <a:gd name="connsiteY414" fmla="*/ 2594286 h 2635682"/>
                <a:gd name="connsiteX415" fmla="*/ 1981219 w 2865903"/>
                <a:gd name="connsiteY415" fmla="*/ 2594286 h 2635682"/>
                <a:gd name="connsiteX416" fmla="*/ 2079182 w 2865903"/>
                <a:gd name="connsiteY416" fmla="*/ 2594286 h 2635682"/>
                <a:gd name="connsiteX417" fmla="*/ 2077792 w 2865903"/>
                <a:gd name="connsiteY417" fmla="*/ 2594286 h 2635682"/>
                <a:gd name="connsiteX418" fmla="*/ 2057123 w 2865903"/>
                <a:gd name="connsiteY418" fmla="*/ 2614954 h 2635682"/>
                <a:gd name="connsiteX419" fmla="*/ 2077792 w 2865903"/>
                <a:gd name="connsiteY419" fmla="*/ 2635622 h 2635682"/>
                <a:gd name="connsiteX420" fmla="*/ 2079182 w 2865903"/>
                <a:gd name="connsiteY420" fmla="*/ 2635622 h 2635682"/>
                <a:gd name="connsiteX421" fmla="*/ 2099850 w 2865903"/>
                <a:gd name="connsiteY421" fmla="*/ 2614954 h 2635682"/>
                <a:gd name="connsiteX422" fmla="*/ 2079182 w 2865903"/>
                <a:gd name="connsiteY422" fmla="*/ 2594286 h 2635682"/>
                <a:gd name="connsiteX423" fmla="*/ 2079182 w 2865903"/>
                <a:gd name="connsiteY423" fmla="*/ 2594286 h 2635682"/>
                <a:gd name="connsiteX424" fmla="*/ 2177205 w 2865903"/>
                <a:gd name="connsiteY424" fmla="*/ 2594286 h 2635682"/>
                <a:gd name="connsiteX425" fmla="*/ 2175815 w 2865903"/>
                <a:gd name="connsiteY425" fmla="*/ 2594286 h 2635682"/>
                <a:gd name="connsiteX426" fmla="*/ 2155146 w 2865903"/>
                <a:gd name="connsiteY426" fmla="*/ 2614954 h 2635682"/>
                <a:gd name="connsiteX427" fmla="*/ 2175815 w 2865903"/>
                <a:gd name="connsiteY427" fmla="*/ 2635622 h 2635682"/>
                <a:gd name="connsiteX428" fmla="*/ 2197208 w 2865903"/>
                <a:gd name="connsiteY428" fmla="*/ 2614954 h 2635682"/>
                <a:gd name="connsiteX429" fmla="*/ 2177205 w 2865903"/>
                <a:gd name="connsiteY429" fmla="*/ 2594286 h 2635682"/>
                <a:gd name="connsiteX430" fmla="*/ 2177205 w 2865903"/>
                <a:gd name="connsiteY430" fmla="*/ 2594286 h 2635682"/>
                <a:gd name="connsiteX431" fmla="*/ 2275167 w 2865903"/>
                <a:gd name="connsiteY431" fmla="*/ 2594286 h 2635682"/>
                <a:gd name="connsiteX432" fmla="*/ 2273777 w 2865903"/>
                <a:gd name="connsiteY432" fmla="*/ 2594286 h 2635682"/>
                <a:gd name="connsiteX433" fmla="*/ 2253109 w 2865903"/>
                <a:gd name="connsiteY433" fmla="*/ 2614954 h 2635682"/>
                <a:gd name="connsiteX434" fmla="*/ 2273777 w 2865903"/>
                <a:gd name="connsiteY434" fmla="*/ 2635622 h 2635682"/>
                <a:gd name="connsiteX435" fmla="*/ 2295171 w 2865903"/>
                <a:gd name="connsiteY435" fmla="*/ 2614954 h 2635682"/>
                <a:gd name="connsiteX436" fmla="*/ 2275167 w 2865903"/>
                <a:gd name="connsiteY436" fmla="*/ 2594286 h 2635682"/>
                <a:gd name="connsiteX437" fmla="*/ 2275167 w 2865903"/>
                <a:gd name="connsiteY437" fmla="*/ 2594286 h 2635682"/>
                <a:gd name="connsiteX438" fmla="*/ 2373130 w 2865903"/>
                <a:gd name="connsiteY438" fmla="*/ 2594286 h 2635682"/>
                <a:gd name="connsiteX439" fmla="*/ 2371739 w 2865903"/>
                <a:gd name="connsiteY439" fmla="*/ 2594286 h 2635682"/>
                <a:gd name="connsiteX440" fmla="*/ 2351072 w 2865903"/>
                <a:gd name="connsiteY440" fmla="*/ 2614954 h 2635682"/>
                <a:gd name="connsiteX441" fmla="*/ 2371739 w 2865903"/>
                <a:gd name="connsiteY441" fmla="*/ 2635622 h 2635682"/>
                <a:gd name="connsiteX442" fmla="*/ 2393133 w 2865903"/>
                <a:gd name="connsiteY442" fmla="*/ 2614954 h 2635682"/>
                <a:gd name="connsiteX443" fmla="*/ 2373130 w 2865903"/>
                <a:gd name="connsiteY443" fmla="*/ 2594286 h 2635682"/>
                <a:gd name="connsiteX444" fmla="*/ 2373130 w 2865903"/>
                <a:gd name="connsiteY444" fmla="*/ 2594286 h 263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2865903" h="2635682">
                  <a:moveTo>
                    <a:pt x="2845236" y="1190720"/>
                  </a:moveTo>
                  <a:cubicBezTo>
                    <a:pt x="2856658" y="1190720"/>
                    <a:pt x="2865904" y="1181473"/>
                    <a:pt x="2865904" y="1170052"/>
                  </a:cubicBezTo>
                  <a:lnTo>
                    <a:pt x="2865904" y="1168661"/>
                  </a:lnTo>
                  <a:cubicBezTo>
                    <a:pt x="2865904" y="1141466"/>
                    <a:pt x="2824507" y="1141466"/>
                    <a:pt x="2824507" y="1168661"/>
                  </a:cubicBezTo>
                  <a:lnTo>
                    <a:pt x="2824507" y="1170052"/>
                  </a:lnTo>
                  <a:cubicBezTo>
                    <a:pt x="2824567" y="1181473"/>
                    <a:pt x="2833814" y="1190720"/>
                    <a:pt x="2845236" y="1190720"/>
                  </a:cubicBezTo>
                  <a:lnTo>
                    <a:pt x="2845236" y="1190720"/>
                  </a:lnTo>
                  <a:close/>
                  <a:moveTo>
                    <a:pt x="2471092" y="41336"/>
                  </a:moveTo>
                  <a:lnTo>
                    <a:pt x="2472482" y="41336"/>
                  </a:lnTo>
                  <a:cubicBezTo>
                    <a:pt x="2483904" y="41336"/>
                    <a:pt x="2493151" y="32090"/>
                    <a:pt x="2493151" y="20668"/>
                  </a:cubicBezTo>
                  <a:cubicBezTo>
                    <a:pt x="2493151" y="9246"/>
                    <a:pt x="2483904" y="0"/>
                    <a:pt x="2472482" y="0"/>
                  </a:cubicBezTo>
                  <a:lnTo>
                    <a:pt x="2471092" y="0"/>
                  </a:lnTo>
                  <a:cubicBezTo>
                    <a:pt x="2459670" y="0"/>
                    <a:pt x="2450424" y="9246"/>
                    <a:pt x="2450424" y="20668"/>
                  </a:cubicBezTo>
                  <a:cubicBezTo>
                    <a:pt x="2450363" y="32030"/>
                    <a:pt x="2459670" y="41336"/>
                    <a:pt x="2471092" y="41336"/>
                  </a:cubicBezTo>
                  <a:lnTo>
                    <a:pt x="2471092" y="41336"/>
                  </a:lnTo>
                  <a:close/>
                  <a:moveTo>
                    <a:pt x="2373069" y="41336"/>
                  </a:moveTo>
                  <a:lnTo>
                    <a:pt x="2374459" y="41336"/>
                  </a:lnTo>
                  <a:cubicBezTo>
                    <a:pt x="2385881" y="41336"/>
                    <a:pt x="2395127" y="32090"/>
                    <a:pt x="2395127" y="20668"/>
                  </a:cubicBezTo>
                  <a:cubicBezTo>
                    <a:pt x="2395127" y="9246"/>
                    <a:pt x="2385881" y="0"/>
                    <a:pt x="2374459" y="0"/>
                  </a:cubicBezTo>
                  <a:lnTo>
                    <a:pt x="2373069" y="0"/>
                  </a:lnTo>
                  <a:cubicBezTo>
                    <a:pt x="2361647" y="0"/>
                    <a:pt x="2352401" y="9246"/>
                    <a:pt x="2352401" y="20668"/>
                  </a:cubicBezTo>
                  <a:cubicBezTo>
                    <a:pt x="2352401" y="32030"/>
                    <a:pt x="2361708" y="41336"/>
                    <a:pt x="2373069" y="41336"/>
                  </a:cubicBezTo>
                  <a:lnTo>
                    <a:pt x="2373069" y="41336"/>
                  </a:lnTo>
                  <a:close/>
                  <a:moveTo>
                    <a:pt x="2569780" y="49737"/>
                  </a:moveTo>
                  <a:cubicBezTo>
                    <a:pt x="2579389" y="49737"/>
                    <a:pt x="2588031" y="43029"/>
                    <a:pt x="2590025" y="33238"/>
                  </a:cubicBezTo>
                  <a:cubicBezTo>
                    <a:pt x="2592321" y="22058"/>
                    <a:pt x="2585130" y="11120"/>
                    <a:pt x="2573950" y="8823"/>
                  </a:cubicBezTo>
                  <a:cubicBezTo>
                    <a:pt x="2562830" y="6466"/>
                    <a:pt x="2551288" y="13477"/>
                    <a:pt x="2548870" y="24536"/>
                  </a:cubicBezTo>
                  <a:cubicBezTo>
                    <a:pt x="2546453" y="35595"/>
                    <a:pt x="2552738" y="46413"/>
                    <a:pt x="2563797" y="48951"/>
                  </a:cubicBezTo>
                  <a:cubicBezTo>
                    <a:pt x="2563918" y="48951"/>
                    <a:pt x="2565429" y="49314"/>
                    <a:pt x="2565550" y="49314"/>
                  </a:cubicBezTo>
                  <a:cubicBezTo>
                    <a:pt x="2567061" y="49616"/>
                    <a:pt x="2568450" y="49737"/>
                    <a:pt x="2569780" y="49737"/>
                  </a:cubicBezTo>
                  <a:lnTo>
                    <a:pt x="2569780" y="49737"/>
                  </a:lnTo>
                  <a:close/>
                  <a:moveTo>
                    <a:pt x="2661155" y="84123"/>
                  </a:moveTo>
                  <a:cubicBezTo>
                    <a:pt x="2668588" y="84123"/>
                    <a:pt x="2675720" y="80135"/>
                    <a:pt x="2679406" y="73185"/>
                  </a:cubicBezTo>
                  <a:cubicBezTo>
                    <a:pt x="2684785" y="63093"/>
                    <a:pt x="2680977" y="50583"/>
                    <a:pt x="2670885" y="45204"/>
                  </a:cubicBezTo>
                  <a:cubicBezTo>
                    <a:pt x="2660914" y="39705"/>
                    <a:pt x="2647800" y="43089"/>
                    <a:pt x="2642300" y="53061"/>
                  </a:cubicBezTo>
                  <a:cubicBezTo>
                    <a:pt x="2636801" y="63093"/>
                    <a:pt x="2639943" y="75421"/>
                    <a:pt x="2649975" y="80920"/>
                  </a:cubicBezTo>
                  <a:lnTo>
                    <a:pt x="2651425" y="81706"/>
                  </a:lnTo>
                  <a:cubicBezTo>
                    <a:pt x="2654508" y="83338"/>
                    <a:pt x="2657892" y="84123"/>
                    <a:pt x="2661155" y="84123"/>
                  </a:cubicBezTo>
                  <a:lnTo>
                    <a:pt x="2661155" y="84123"/>
                  </a:lnTo>
                  <a:close/>
                  <a:moveTo>
                    <a:pt x="2739598" y="142321"/>
                  </a:moveTo>
                  <a:cubicBezTo>
                    <a:pt x="2745097" y="142321"/>
                    <a:pt x="2750597" y="140145"/>
                    <a:pt x="2754646" y="135794"/>
                  </a:cubicBezTo>
                  <a:cubicBezTo>
                    <a:pt x="2762502" y="127454"/>
                    <a:pt x="2762079" y="114400"/>
                    <a:pt x="2753740" y="106544"/>
                  </a:cubicBezTo>
                  <a:cubicBezTo>
                    <a:pt x="2745460" y="98809"/>
                    <a:pt x="2732104" y="98627"/>
                    <a:pt x="2724187" y="106725"/>
                  </a:cubicBezTo>
                  <a:cubicBezTo>
                    <a:pt x="2716331" y="114824"/>
                    <a:pt x="2715969" y="127273"/>
                    <a:pt x="2723946" y="135250"/>
                  </a:cubicBezTo>
                  <a:cubicBezTo>
                    <a:pt x="2724127" y="135371"/>
                    <a:pt x="2725215" y="136519"/>
                    <a:pt x="2725396" y="136640"/>
                  </a:cubicBezTo>
                  <a:cubicBezTo>
                    <a:pt x="2729445" y="140447"/>
                    <a:pt x="2734521" y="142321"/>
                    <a:pt x="2739598" y="142321"/>
                  </a:cubicBezTo>
                  <a:lnTo>
                    <a:pt x="2739598" y="142321"/>
                  </a:lnTo>
                  <a:close/>
                  <a:moveTo>
                    <a:pt x="2799186" y="219676"/>
                  </a:moveTo>
                  <a:cubicBezTo>
                    <a:pt x="2802690" y="219676"/>
                    <a:pt x="2806256" y="218769"/>
                    <a:pt x="2809519" y="216896"/>
                  </a:cubicBezTo>
                  <a:cubicBezTo>
                    <a:pt x="2819431" y="211154"/>
                    <a:pt x="2822814" y="198524"/>
                    <a:pt x="2817134" y="188613"/>
                  </a:cubicBezTo>
                  <a:cubicBezTo>
                    <a:pt x="2811453" y="178702"/>
                    <a:pt x="2798460" y="174713"/>
                    <a:pt x="2788549" y="180394"/>
                  </a:cubicBezTo>
                  <a:cubicBezTo>
                    <a:pt x="2778638" y="186074"/>
                    <a:pt x="2774952" y="198161"/>
                    <a:pt x="2780572" y="208072"/>
                  </a:cubicBezTo>
                  <a:lnTo>
                    <a:pt x="2781297" y="209281"/>
                  </a:lnTo>
                  <a:cubicBezTo>
                    <a:pt x="2785044" y="215989"/>
                    <a:pt x="2791994" y="219676"/>
                    <a:pt x="2799186" y="219676"/>
                  </a:cubicBezTo>
                  <a:lnTo>
                    <a:pt x="2799186" y="219676"/>
                  </a:lnTo>
                  <a:close/>
                  <a:moveTo>
                    <a:pt x="2835083" y="310446"/>
                  </a:moveTo>
                  <a:cubicBezTo>
                    <a:pt x="2836654" y="310446"/>
                    <a:pt x="2838286" y="310265"/>
                    <a:pt x="2839918" y="309903"/>
                  </a:cubicBezTo>
                  <a:cubicBezTo>
                    <a:pt x="2851037" y="307244"/>
                    <a:pt x="2857866" y="296063"/>
                    <a:pt x="2855267" y="285004"/>
                  </a:cubicBezTo>
                  <a:cubicBezTo>
                    <a:pt x="2855267" y="285004"/>
                    <a:pt x="2854905" y="283614"/>
                    <a:pt x="2854905" y="283554"/>
                  </a:cubicBezTo>
                  <a:cubicBezTo>
                    <a:pt x="2852185" y="272494"/>
                    <a:pt x="2841065" y="265665"/>
                    <a:pt x="2829946" y="268324"/>
                  </a:cubicBezTo>
                  <a:cubicBezTo>
                    <a:pt x="2818826" y="271044"/>
                    <a:pt x="2811997" y="282164"/>
                    <a:pt x="2814717" y="293283"/>
                  </a:cubicBezTo>
                  <a:lnTo>
                    <a:pt x="2834841" y="288388"/>
                  </a:lnTo>
                  <a:lnTo>
                    <a:pt x="2815019" y="294553"/>
                  </a:lnTo>
                  <a:cubicBezTo>
                    <a:pt x="2817195" y="304041"/>
                    <a:pt x="2825715" y="310446"/>
                    <a:pt x="2835083" y="310446"/>
                  </a:cubicBezTo>
                  <a:lnTo>
                    <a:pt x="2835083" y="310446"/>
                  </a:lnTo>
                  <a:close/>
                  <a:moveTo>
                    <a:pt x="2844933" y="407623"/>
                  </a:moveTo>
                  <a:cubicBezTo>
                    <a:pt x="2856355" y="407623"/>
                    <a:pt x="2865662" y="398377"/>
                    <a:pt x="2865662" y="386955"/>
                  </a:cubicBezTo>
                  <a:lnTo>
                    <a:pt x="2865662" y="385565"/>
                  </a:lnTo>
                  <a:cubicBezTo>
                    <a:pt x="2865662" y="374143"/>
                    <a:pt x="2856416" y="364897"/>
                    <a:pt x="2844994" y="364897"/>
                  </a:cubicBezTo>
                  <a:cubicBezTo>
                    <a:pt x="2833572" y="364897"/>
                    <a:pt x="2824325" y="374143"/>
                    <a:pt x="2824325" y="385565"/>
                  </a:cubicBezTo>
                  <a:lnTo>
                    <a:pt x="2824325" y="386955"/>
                  </a:lnTo>
                  <a:cubicBezTo>
                    <a:pt x="2824265" y="398377"/>
                    <a:pt x="2833572" y="407623"/>
                    <a:pt x="2844933" y="407623"/>
                  </a:cubicBezTo>
                  <a:lnTo>
                    <a:pt x="2844933" y="407623"/>
                  </a:lnTo>
                  <a:close/>
                  <a:moveTo>
                    <a:pt x="2844933" y="505586"/>
                  </a:moveTo>
                  <a:cubicBezTo>
                    <a:pt x="2856355" y="505586"/>
                    <a:pt x="2865662" y="496340"/>
                    <a:pt x="2865662" y="484918"/>
                  </a:cubicBezTo>
                  <a:lnTo>
                    <a:pt x="2865662" y="483528"/>
                  </a:lnTo>
                  <a:cubicBezTo>
                    <a:pt x="2865662" y="472106"/>
                    <a:pt x="2856416" y="462860"/>
                    <a:pt x="2844994" y="462860"/>
                  </a:cubicBezTo>
                  <a:cubicBezTo>
                    <a:pt x="2833572" y="462860"/>
                    <a:pt x="2824325" y="472106"/>
                    <a:pt x="2824325" y="483528"/>
                  </a:cubicBezTo>
                  <a:lnTo>
                    <a:pt x="2824325" y="484918"/>
                  </a:lnTo>
                  <a:cubicBezTo>
                    <a:pt x="2824265" y="496340"/>
                    <a:pt x="2833572" y="505586"/>
                    <a:pt x="2844933" y="505586"/>
                  </a:cubicBezTo>
                  <a:lnTo>
                    <a:pt x="2844933" y="505586"/>
                  </a:lnTo>
                  <a:close/>
                  <a:moveTo>
                    <a:pt x="2844933" y="603549"/>
                  </a:moveTo>
                  <a:cubicBezTo>
                    <a:pt x="2856355" y="603549"/>
                    <a:pt x="2865662" y="594302"/>
                    <a:pt x="2865662" y="582880"/>
                  </a:cubicBezTo>
                  <a:lnTo>
                    <a:pt x="2865662" y="581490"/>
                  </a:lnTo>
                  <a:cubicBezTo>
                    <a:pt x="2865662" y="570069"/>
                    <a:pt x="2856416" y="560822"/>
                    <a:pt x="2844994" y="560822"/>
                  </a:cubicBezTo>
                  <a:cubicBezTo>
                    <a:pt x="2833572" y="560822"/>
                    <a:pt x="2824325" y="570069"/>
                    <a:pt x="2824325" y="581490"/>
                  </a:cubicBezTo>
                  <a:lnTo>
                    <a:pt x="2824325" y="582880"/>
                  </a:lnTo>
                  <a:cubicBezTo>
                    <a:pt x="2824265" y="594302"/>
                    <a:pt x="2833572" y="603549"/>
                    <a:pt x="2844933" y="603549"/>
                  </a:cubicBezTo>
                  <a:lnTo>
                    <a:pt x="2844933" y="603549"/>
                  </a:lnTo>
                  <a:close/>
                  <a:moveTo>
                    <a:pt x="2844933" y="701511"/>
                  </a:moveTo>
                  <a:cubicBezTo>
                    <a:pt x="2856355" y="701511"/>
                    <a:pt x="2865662" y="692265"/>
                    <a:pt x="2865662" y="680843"/>
                  </a:cubicBezTo>
                  <a:lnTo>
                    <a:pt x="2865662" y="679453"/>
                  </a:lnTo>
                  <a:cubicBezTo>
                    <a:pt x="2865662" y="668031"/>
                    <a:pt x="2856416" y="658785"/>
                    <a:pt x="2844994" y="658785"/>
                  </a:cubicBezTo>
                  <a:cubicBezTo>
                    <a:pt x="2833572" y="658785"/>
                    <a:pt x="2824325" y="668031"/>
                    <a:pt x="2824325" y="679453"/>
                  </a:cubicBezTo>
                  <a:lnTo>
                    <a:pt x="2824325" y="680843"/>
                  </a:lnTo>
                  <a:cubicBezTo>
                    <a:pt x="2824265" y="692265"/>
                    <a:pt x="2833572" y="701572"/>
                    <a:pt x="2844933" y="701511"/>
                  </a:cubicBezTo>
                  <a:lnTo>
                    <a:pt x="2844933" y="701511"/>
                  </a:lnTo>
                  <a:close/>
                  <a:moveTo>
                    <a:pt x="2844933" y="799534"/>
                  </a:moveTo>
                  <a:cubicBezTo>
                    <a:pt x="2856355" y="799534"/>
                    <a:pt x="2865662" y="790288"/>
                    <a:pt x="2865662" y="778866"/>
                  </a:cubicBezTo>
                  <a:cubicBezTo>
                    <a:pt x="2865662" y="767444"/>
                    <a:pt x="2856416" y="757473"/>
                    <a:pt x="2844994" y="757473"/>
                  </a:cubicBezTo>
                  <a:cubicBezTo>
                    <a:pt x="2833572" y="757473"/>
                    <a:pt x="2824325" y="766054"/>
                    <a:pt x="2824325" y="777476"/>
                  </a:cubicBezTo>
                  <a:lnTo>
                    <a:pt x="2824325" y="778866"/>
                  </a:lnTo>
                  <a:cubicBezTo>
                    <a:pt x="2824265" y="790227"/>
                    <a:pt x="2833572" y="799534"/>
                    <a:pt x="2844933" y="799534"/>
                  </a:cubicBezTo>
                  <a:lnTo>
                    <a:pt x="2844933" y="799534"/>
                  </a:lnTo>
                  <a:close/>
                  <a:moveTo>
                    <a:pt x="2844933" y="897497"/>
                  </a:moveTo>
                  <a:cubicBezTo>
                    <a:pt x="2856355" y="897497"/>
                    <a:pt x="2865662" y="888190"/>
                    <a:pt x="2865662" y="876829"/>
                  </a:cubicBezTo>
                  <a:cubicBezTo>
                    <a:pt x="2865662" y="865407"/>
                    <a:pt x="2856416" y="855435"/>
                    <a:pt x="2844994" y="855435"/>
                  </a:cubicBezTo>
                  <a:cubicBezTo>
                    <a:pt x="2833572" y="855435"/>
                    <a:pt x="2824325" y="864017"/>
                    <a:pt x="2824325" y="875439"/>
                  </a:cubicBezTo>
                  <a:lnTo>
                    <a:pt x="2824325" y="876829"/>
                  </a:lnTo>
                  <a:cubicBezTo>
                    <a:pt x="2824265" y="888190"/>
                    <a:pt x="2833572" y="897497"/>
                    <a:pt x="2844933" y="897497"/>
                  </a:cubicBezTo>
                  <a:lnTo>
                    <a:pt x="2844933" y="897497"/>
                  </a:lnTo>
                  <a:close/>
                  <a:moveTo>
                    <a:pt x="2844933" y="995459"/>
                  </a:moveTo>
                  <a:cubicBezTo>
                    <a:pt x="2856355" y="995459"/>
                    <a:pt x="2865662" y="986213"/>
                    <a:pt x="2865662" y="974791"/>
                  </a:cubicBezTo>
                  <a:cubicBezTo>
                    <a:pt x="2865662" y="963369"/>
                    <a:pt x="2856416" y="953398"/>
                    <a:pt x="2844994" y="953398"/>
                  </a:cubicBezTo>
                  <a:cubicBezTo>
                    <a:pt x="2833572" y="953398"/>
                    <a:pt x="2824325" y="961979"/>
                    <a:pt x="2824325" y="973401"/>
                  </a:cubicBezTo>
                  <a:lnTo>
                    <a:pt x="2824325" y="974791"/>
                  </a:lnTo>
                  <a:cubicBezTo>
                    <a:pt x="2824265" y="986213"/>
                    <a:pt x="2833572" y="995459"/>
                    <a:pt x="2844933" y="995459"/>
                  </a:cubicBezTo>
                  <a:lnTo>
                    <a:pt x="2844933" y="995459"/>
                  </a:lnTo>
                  <a:close/>
                  <a:moveTo>
                    <a:pt x="2844933" y="1093422"/>
                  </a:moveTo>
                  <a:cubicBezTo>
                    <a:pt x="2856355" y="1093422"/>
                    <a:pt x="2865662" y="1084176"/>
                    <a:pt x="2865662" y="1072754"/>
                  </a:cubicBezTo>
                  <a:lnTo>
                    <a:pt x="2865662" y="1071364"/>
                  </a:lnTo>
                  <a:cubicBezTo>
                    <a:pt x="2865662" y="1059942"/>
                    <a:pt x="2856416" y="1050696"/>
                    <a:pt x="2844994" y="1050696"/>
                  </a:cubicBezTo>
                  <a:cubicBezTo>
                    <a:pt x="2833572" y="1050696"/>
                    <a:pt x="2824325" y="1059942"/>
                    <a:pt x="2824325" y="1071364"/>
                  </a:cubicBezTo>
                  <a:lnTo>
                    <a:pt x="2824325" y="1072754"/>
                  </a:lnTo>
                  <a:cubicBezTo>
                    <a:pt x="2824265" y="1084176"/>
                    <a:pt x="2833572" y="1093422"/>
                    <a:pt x="2844933" y="1093422"/>
                  </a:cubicBezTo>
                  <a:lnTo>
                    <a:pt x="2844933" y="1093422"/>
                  </a:lnTo>
                  <a:close/>
                  <a:moveTo>
                    <a:pt x="2845236" y="1288682"/>
                  </a:moveTo>
                  <a:cubicBezTo>
                    <a:pt x="2856658" y="1288682"/>
                    <a:pt x="2865904" y="1279436"/>
                    <a:pt x="2865904" y="1268014"/>
                  </a:cubicBezTo>
                  <a:lnTo>
                    <a:pt x="2865904" y="1266624"/>
                  </a:lnTo>
                  <a:cubicBezTo>
                    <a:pt x="2865904" y="1255202"/>
                    <a:pt x="2856658" y="1245956"/>
                    <a:pt x="2845236" y="1245956"/>
                  </a:cubicBezTo>
                  <a:cubicBezTo>
                    <a:pt x="2833814" y="1245956"/>
                    <a:pt x="2824567" y="1255202"/>
                    <a:pt x="2824567" y="1266624"/>
                  </a:cubicBezTo>
                  <a:lnTo>
                    <a:pt x="2824567" y="1268014"/>
                  </a:lnTo>
                  <a:cubicBezTo>
                    <a:pt x="2824567" y="1279436"/>
                    <a:pt x="2833814" y="1288682"/>
                    <a:pt x="2845236" y="1288682"/>
                  </a:cubicBezTo>
                  <a:lnTo>
                    <a:pt x="2845236" y="1288682"/>
                  </a:lnTo>
                  <a:close/>
                  <a:moveTo>
                    <a:pt x="2845236" y="1386705"/>
                  </a:moveTo>
                  <a:cubicBezTo>
                    <a:pt x="2856658" y="1386705"/>
                    <a:pt x="2865904" y="1377459"/>
                    <a:pt x="2865904" y="1366037"/>
                  </a:cubicBezTo>
                  <a:lnTo>
                    <a:pt x="2865904" y="1364647"/>
                  </a:lnTo>
                  <a:cubicBezTo>
                    <a:pt x="2865904" y="1353225"/>
                    <a:pt x="2856658" y="1343979"/>
                    <a:pt x="2845236" y="1343979"/>
                  </a:cubicBezTo>
                  <a:cubicBezTo>
                    <a:pt x="2833814" y="1343979"/>
                    <a:pt x="2824567" y="1353225"/>
                    <a:pt x="2824567" y="1364647"/>
                  </a:cubicBezTo>
                  <a:lnTo>
                    <a:pt x="2824567" y="1366037"/>
                  </a:lnTo>
                  <a:cubicBezTo>
                    <a:pt x="2824567" y="1377399"/>
                    <a:pt x="2833814" y="1386705"/>
                    <a:pt x="2845236" y="1386705"/>
                  </a:cubicBezTo>
                  <a:lnTo>
                    <a:pt x="2845236" y="1386705"/>
                  </a:lnTo>
                  <a:close/>
                  <a:moveTo>
                    <a:pt x="2845236" y="1484668"/>
                  </a:moveTo>
                  <a:cubicBezTo>
                    <a:pt x="2856658" y="1484668"/>
                    <a:pt x="2865904" y="1475422"/>
                    <a:pt x="2865904" y="1464000"/>
                  </a:cubicBezTo>
                  <a:lnTo>
                    <a:pt x="2865904" y="1462610"/>
                  </a:lnTo>
                  <a:cubicBezTo>
                    <a:pt x="2865904" y="1451188"/>
                    <a:pt x="2856658" y="1441941"/>
                    <a:pt x="2845236" y="1441941"/>
                  </a:cubicBezTo>
                  <a:cubicBezTo>
                    <a:pt x="2833814" y="1441941"/>
                    <a:pt x="2824567" y="1451188"/>
                    <a:pt x="2824567" y="1462610"/>
                  </a:cubicBezTo>
                  <a:lnTo>
                    <a:pt x="2824567" y="1464000"/>
                  </a:lnTo>
                  <a:cubicBezTo>
                    <a:pt x="2824567" y="1475361"/>
                    <a:pt x="2833814" y="1484668"/>
                    <a:pt x="2845236" y="1484668"/>
                  </a:cubicBezTo>
                  <a:lnTo>
                    <a:pt x="2845236" y="1484668"/>
                  </a:lnTo>
                  <a:close/>
                  <a:moveTo>
                    <a:pt x="2471395" y="2593319"/>
                  </a:moveTo>
                  <a:lnTo>
                    <a:pt x="2472785" y="2593319"/>
                  </a:lnTo>
                  <a:cubicBezTo>
                    <a:pt x="2484207" y="2593319"/>
                    <a:pt x="2493452" y="2602565"/>
                    <a:pt x="2493452" y="2613987"/>
                  </a:cubicBezTo>
                  <a:cubicBezTo>
                    <a:pt x="2493452" y="2625409"/>
                    <a:pt x="2484207" y="2634656"/>
                    <a:pt x="2472785" y="2634656"/>
                  </a:cubicBezTo>
                  <a:lnTo>
                    <a:pt x="2471395" y="2634656"/>
                  </a:lnTo>
                  <a:cubicBezTo>
                    <a:pt x="2459973" y="2634656"/>
                    <a:pt x="2450726" y="2625409"/>
                    <a:pt x="2450726" y="2613987"/>
                  </a:cubicBezTo>
                  <a:cubicBezTo>
                    <a:pt x="2450666" y="2602565"/>
                    <a:pt x="2459973" y="2593319"/>
                    <a:pt x="2471395" y="2593319"/>
                  </a:cubicBezTo>
                  <a:lnTo>
                    <a:pt x="2471395" y="2593319"/>
                  </a:lnTo>
                  <a:close/>
                  <a:moveTo>
                    <a:pt x="2570143" y="2584859"/>
                  </a:moveTo>
                  <a:cubicBezTo>
                    <a:pt x="2579751" y="2584859"/>
                    <a:pt x="2588333" y="2591627"/>
                    <a:pt x="2590388" y="2601417"/>
                  </a:cubicBezTo>
                  <a:cubicBezTo>
                    <a:pt x="2592684" y="2612597"/>
                    <a:pt x="2585492" y="2623536"/>
                    <a:pt x="2574312" y="2625832"/>
                  </a:cubicBezTo>
                  <a:cubicBezTo>
                    <a:pt x="2563193" y="2628189"/>
                    <a:pt x="2551650" y="2621179"/>
                    <a:pt x="2549232" y="2610120"/>
                  </a:cubicBezTo>
                  <a:cubicBezTo>
                    <a:pt x="2546816" y="2599060"/>
                    <a:pt x="2553161" y="2588243"/>
                    <a:pt x="2564220" y="2585704"/>
                  </a:cubicBezTo>
                  <a:cubicBezTo>
                    <a:pt x="2564341" y="2585644"/>
                    <a:pt x="2565851" y="2585342"/>
                    <a:pt x="2565972" y="2585342"/>
                  </a:cubicBezTo>
                  <a:cubicBezTo>
                    <a:pt x="2567303" y="2585040"/>
                    <a:pt x="2568753" y="2584859"/>
                    <a:pt x="2570143" y="2584859"/>
                  </a:cubicBezTo>
                  <a:lnTo>
                    <a:pt x="2570143" y="2584859"/>
                  </a:lnTo>
                  <a:close/>
                  <a:moveTo>
                    <a:pt x="2661458" y="2550472"/>
                  </a:moveTo>
                  <a:cubicBezTo>
                    <a:pt x="2668830" y="2550472"/>
                    <a:pt x="2676022" y="2554460"/>
                    <a:pt x="2679709" y="2561410"/>
                  </a:cubicBezTo>
                  <a:cubicBezTo>
                    <a:pt x="2685087" y="2571503"/>
                    <a:pt x="2681280" y="2584012"/>
                    <a:pt x="2671187" y="2589391"/>
                  </a:cubicBezTo>
                  <a:cubicBezTo>
                    <a:pt x="2661216" y="2594890"/>
                    <a:pt x="2648102" y="2591506"/>
                    <a:pt x="2642602" y="2581474"/>
                  </a:cubicBezTo>
                  <a:cubicBezTo>
                    <a:pt x="2637103" y="2571442"/>
                    <a:pt x="2640245" y="2559174"/>
                    <a:pt x="2650278" y="2553675"/>
                  </a:cubicBezTo>
                  <a:lnTo>
                    <a:pt x="2651728" y="2552889"/>
                  </a:lnTo>
                  <a:cubicBezTo>
                    <a:pt x="2654871" y="2551318"/>
                    <a:pt x="2658194" y="2550472"/>
                    <a:pt x="2661458" y="2550472"/>
                  </a:cubicBezTo>
                  <a:lnTo>
                    <a:pt x="2661458" y="2550472"/>
                  </a:lnTo>
                  <a:close/>
                  <a:moveTo>
                    <a:pt x="2739900" y="2492335"/>
                  </a:moveTo>
                  <a:cubicBezTo>
                    <a:pt x="2745400" y="2492335"/>
                    <a:pt x="2750899" y="2494510"/>
                    <a:pt x="2755008" y="2498862"/>
                  </a:cubicBezTo>
                  <a:cubicBezTo>
                    <a:pt x="2762805" y="2507201"/>
                    <a:pt x="2762442" y="2520255"/>
                    <a:pt x="2754102" y="2528111"/>
                  </a:cubicBezTo>
                  <a:cubicBezTo>
                    <a:pt x="2745822" y="2535847"/>
                    <a:pt x="2732467" y="2536028"/>
                    <a:pt x="2724610" y="2527930"/>
                  </a:cubicBezTo>
                  <a:cubicBezTo>
                    <a:pt x="2716754" y="2519832"/>
                    <a:pt x="2716391" y="2507383"/>
                    <a:pt x="2724369" y="2499345"/>
                  </a:cubicBezTo>
                  <a:cubicBezTo>
                    <a:pt x="2724489" y="2499224"/>
                    <a:pt x="2725638" y="2498076"/>
                    <a:pt x="2725819" y="2497955"/>
                  </a:cubicBezTo>
                  <a:cubicBezTo>
                    <a:pt x="2729687" y="2494208"/>
                    <a:pt x="2734824" y="2492335"/>
                    <a:pt x="2739900" y="2492335"/>
                  </a:cubicBezTo>
                  <a:lnTo>
                    <a:pt x="2739900" y="2492335"/>
                  </a:lnTo>
                  <a:close/>
                  <a:moveTo>
                    <a:pt x="2799487" y="2414980"/>
                  </a:moveTo>
                  <a:cubicBezTo>
                    <a:pt x="2802993" y="2414980"/>
                    <a:pt x="2806558" y="2415887"/>
                    <a:pt x="2809822" y="2417760"/>
                  </a:cubicBezTo>
                  <a:cubicBezTo>
                    <a:pt x="2819732" y="2423441"/>
                    <a:pt x="2823117" y="2436132"/>
                    <a:pt x="2817436" y="2446043"/>
                  </a:cubicBezTo>
                  <a:cubicBezTo>
                    <a:pt x="2811755" y="2455954"/>
                    <a:pt x="2798762" y="2459943"/>
                    <a:pt x="2788851" y="2454262"/>
                  </a:cubicBezTo>
                  <a:cubicBezTo>
                    <a:pt x="2778940" y="2448521"/>
                    <a:pt x="2775193" y="2436494"/>
                    <a:pt x="2780874" y="2426583"/>
                  </a:cubicBezTo>
                  <a:lnTo>
                    <a:pt x="2781539" y="2425375"/>
                  </a:lnTo>
                  <a:cubicBezTo>
                    <a:pt x="2785346" y="2418666"/>
                    <a:pt x="2792357" y="2414980"/>
                    <a:pt x="2799487" y="2414980"/>
                  </a:cubicBezTo>
                  <a:lnTo>
                    <a:pt x="2799487" y="2414980"/>
                  </a:lnTo>
                  <a:close/>
                  <a:moveTo>
                    <a:pt x="2835385" y="2324209"/>
                  </a:moveTo>
                  <a:cubicBezTo>
                    <a:pt x="2836956" y="2324209"/>
                    <a:pt x="2838588" y="2324390"/>
                    <a:pt x="2840219" y="2324813"/>
                  </a:cubicBezTo>
                  <a:cubicBezTo>
                    <a:pt x="2851340" y="2327472"/>
                    <a:pt x="2858169" y="2338592"/>
                    <a:pt x="2855509" y="2349712"/>
                  </a:cubicBezTo>
                  <a:cubicBezTo>
                    <a:pt x="2855509" y="2349712"/>
                    <a:pt x="2855207" y="2351102"/>
                    <a:pt x="2855207" y="2351102"/>
                  </a:cubicBezTo>
                  <a:cubicBezTo>
                    <a:pt x="2852487" y="2362222"/>
                    <a:pt x="2841368" y="2368990"/>
                    <a:pt x="2830188" y="2366331"/>
                  </a:cubicBezTo>
                  <a:cubicBezTo>
                    <a:pt x="2819068" y="2363612"/>
                    <a:pt x="2812299" y="2352492"/>
                    <a:pt x="2814959" y="2341372"/>
                  </a:cubicBezTo>
                  <a:lnTo>
                    <a:pt x="2835083" y="2346207"/>
                  </a:lnTo>
                  <a:lnTo>
                    <a:pt x="2815260" y="2340043"/>
                  </a:lnTo>
                  <a:cubicBezTo>
                    <a:pt x="2817557" y="2330615"/>
                    <a:pt x="2826078" y="2324149"/>
                    <a:pt x="2835385" y="2324209"/>
                  </a:cubicBezTo>
                  <a:lnTo>
                    <a:pt x="2835385" y="2324209"/>
                  </a:lnTo>
                  <a:close/>
                  <a:moveTo>
                    <a:pt x="2845236" y="2227032"/>
                  </a:moveTo>
                  <a:cubicBezTo>
                    <a:pt x="2856658" y="2227032"/>
                    <a:pt x="2865904" y="2236278"/>
                    <a:pt x="2865904" y="2247700"/>
                  </a:cubicBezTo>
                  <a:lnTo>
                    <a:pt x="2865904" y="2249090"/>
                  </a:lnTo>
                  <a:cubicBezTo>
                    <a:pt x="2865904" y="2260512"/>
                    <a:pt x="2856658" y="2269759"/>
                    <a:pt x="2845236" y="2269759"/>
                  </a:cubicBezTo>
                  <a:cubicBezTo>
                    <a:pt x="2833814" y="2269759"/>
                    <a:pt x="2824567" y="2260512"/>
                    <a:pt x="2824567" y="2249090"/>
                  </a:cubicBezTo>
                  <a:lnTo>
                    <a:pt x="2824567" y="2247700"/>
                  </a:lnTo>
                  <a:cubicBezTo>
                    <a:pt x="2824567" y="2236278"/>
                    <a:pt x="2833814" y="2227032"/>
                    <a:pt x="2845236" y="2227032"/>
                  </a:cubicBezTo>
                  <a:lnTo>
                    <a:pt x="2845236" y="2227032"/>
                  </a:lnTo>
                  <a:close/>
                  <a:moveTo>
                    <a:pt x="2845236" y="2129070"/>
                  </a:moveTo>
                  <a:cubicBezTo>
                    <a:pt x="2856658" y="2129070"/>
                    <a:pt x="2865904" y="2138316"/>
                    <a:pt x="2865904" y="2149738"/>
                  </a:cubicBezTo>
                  <a:lnTo>
                    <a:pt x="2865904" y="2151128"/>
                  </a:lnTo>
                  <a:cubicBezTo>
                    <a:pt x="2865904" y="2162550"/>
                    <a:pt x="2856658" y="2171796"/>
                    <a:pt x="2845236" y="2171796"/>
                  </a:cubicBezTo>
                  <a:cubicBezTo>
                    <a:pt x="2833814" y="2171796"/>
                    <a:pt x="2824567" y="2162550"/>
                    <a:pt x="2824567" y="2151128"/>
                  </a:cubicBezTo>
                  <a:lnTo>
                    <a:pt x="2824567" y="2149738"/>
                  </a:lnTo>
                  <a:cubicBezTo>
                    <a:pt x="2824567" y="2138316"/>
                    <a:pt x="2833814" y="2129070"/>
                    <a:pt x="2845236" y="2129070"/>
                  </a:cubicBezTo>
                  <a:lnTo>
                    <a:pt x="2845236" y="2129070"/>
                  </a:lnTo>
                  <a:close/>
                  <a:moveTo>
                    <a:pt x="2845236" y="2031107"/>
                  </a:moveTo>
                  <a:cubicBezTo>
                    <a:pt x="2856658" y="2031107"/>
                    <a:pt x="2865904" y="2040353"/>
                    <a:pt x="2865904" y="2051775"/>
                  </a:cubicBezTo>
                  <a:lnTo>
                    <a:pt x="2865904" y="2053165"/>
                  </a:lnTo>
                  <a:cubicBezTo>
                    <a:pt x="2865904" y="2064587"/>
                    <a:pt x="2856658" y="2073833"/>
                    <a:pt x="2845236" y="2073833"/>
                  </a:cubicBezTo>
                  <a:cubicBezTo>
                    <a:pt x="2833814" y="2073833"/>
                    <a:pt x="2824567" y="2064587"/>
                    <a:pt x="2824567" y="2053165"/>
                  </a:cubicBezTo>
                  <a:lnTo>
                    <a:pt x="2824567" y="2051775"/>
                  </a:lnTo>
                  <a:cubicBezTo>
                    <a:pt x="2824567" y="2040353"/>
                    <a:pt x="2833814" y="2031107"/>
                    <a:pt x="2845236" y="2031107"/>
                  </a:cubicBezTo>
                  <a:lnTo>
                    <a:pt x="2845236" y="2031107"/>
                  </a:lnTo>
                  <a:close/>
                  <a:moveTo>
                    <a:pt x="2845236" y="1933084"/>
                  </a:moveTo>
                  <a:cubicBezTo>
                    <a:pt x="2856658" y="1933084"/>
                    <a:pt x="2865904" y="1942330"/>
                    <a:pt x="2865904" y="1953752"/>
                  </a:cubicBezTo>
                  <a:lnTo>
                    <a:pt x="2865904" y="1955142"/>
                  </a:lnTo>
                  <a:cubicBezTo>
                    <a:pt x="2865904" y="1966564"/>
                    <a:pt x="2856658" y="1975810"/>
                    <a:pt x="2845236" y="1975810"/>
                  </a:cubicBezTo>
                  <a:cubicBezTo>
                    <a:pt x="2833814" y="1975810"/>
                    <a:pt x="2824567" y="1966564"/>
                    <a:pt x="2824567" y="1955142"/>
                  </a:cubicBezTo>
                  <a:lnTo>
                    <a:pt x="2824567" y="1953752"/>
                  </a:lnTo>
                  <a:cubicBezTo>
                    <a:pt x="2824567" y="1942391"/>
                    <a:pt x="2833814" y="1933084"/>
                    <a:pt x="2845236" y="1933084"/>
                  </a:cubicBezTo>
                  <a:lnTo>
                    <a:pt x="2845236" y="1933084"/>
                  </a:lnTo>
                  <a:close/>
                  <a:moveTo>
                    <a:pt x="2845236" y="1835121"/>
                  </a:moveTo>
                  <a:cubicBezTo>
                    <a:pt x="2856658" y="1835121"/>
                    <a:pt x="2865904" y="1844368"/>
                    <a:pt x="2865904" y="1855790"/>
                  </a:cubicBezTo>
                  <a:cubicBezTo>
                    <a:pt x="2865904" y="1867211"/>
                    <a:pt x="2856658" y="1877183"/>
                    <a:pt x="2845236" y="1877183"/>
                  </a:cubicBezTo>
                  <a:cubicBezTo>
                    <a:pt x="2833814" y="1877183"/>
                    <a:pt x="2824567" y="1868601"/>
                    <a:pt x="2824567" y="1857180"/>
                  </a:cubicBezTo>
                  <a:lnTo>
                    <a:pt x="2824567" y="1855790"/>
                  </a:lnTo>
                  <a:cubicBezTo>
                    <a:pt x="2824567" y="1844428"/>
                    <a:pt x="2833814" y="1835121"/>
                    <a:pt x="2845236" y="1835121"/>
                  </a:cubicBezTo>
                  <a:lnTo>
                    <a:pt x="2845236" y="1835121"/>
                  </a:lnTo>
                  <a:close/>
                  <a:moveTo>
                    <a:pt x="2845236" y="1737159"/>
                  </a:moveTo>
                  <a:cubicBezTo>
                    <a:pt x="2856658" y="1737159"/>
                    <a:pt x="2865904" y="1746405"/>
                    <a:pt x="2865904" y="1757827"/>
                  </a:cubicBezTo>
                  <a:cubicBezTo>
                    <a:pt x="2865904" y="1769249"/>
                    <a:pt x="2856658" y="1779220"/>
                    <a:pt x="2845236" y="1779220"/>
                  </a:cubicBezTo>
                  <a:cubicBezTo>
                    <a:pt x="2833814" y="1779220"/>
                    <a:pt x="2824567" y="1770639"/>
                    <a:pt x="2824567" y="1759217"/>
                  </a:cubicBezTo>
                  <a:lnTo>
                    <a:pt x="2824567" y="1757887"/>
                  </a:lnTo>
                  <a:cubicBezTo>
                    <a:pt x="2824567" y="1746466"/>
                    <a:pt x="2833814" y="1737159"/>
                    <a:pt x="2845236" y="1737159"/>
                  </a:cubicBezTo>
                  <a:lnTo>
                    <a:pt x="2845236" y="1737159"/>
                  </a:lnTo>
                  <a:close/>
                  <a:moveTo>
                    <a:pt x="2845236" y="1639196"/>
                  </a:moveTo>
                  <a:cubicBezTo>
                    <a:pt x="2856658" y="1639196"/>
                    <a:pt x="2865904" y="1648443"/>
                    <a:pt x="2865904" y="1659864"/>
                  </a:cubicBezTo>
                  <a:cubicBezTo>
                    <a:pt x="2865904" y="1671286"/>
                    <a:pt x="2856658" y="1681258"/>
                    <a:pt x="2845236" y="1681258"/>
                  </a:cubicBezTo>
                  <a:cubicBezTo>
                    <a:pt x="2833814" y="1681258"/>
                    <a:pt x="2824567" y="1672676"/>
                    <a:pt x="2824567" y="1661254"/>
                  </a:cubicBezTo>
                  <a:lnTo>
                    <a:pt x="2824567" y="1659864"/>
                  </a:lnTo>
                  <a:cubicBezTo>
                    <a:pt x="2824567" y="1648443"/>
                    <a:pt x="2833814" y="1639196"/>
                    <a:pt x="2845236" y="1639196"/>
                  </a:cubicBezTo>
                  <a:lnTo>
                    <a:pt x="2845236" y="1639196"/>
                  </a:lnTo>
                  <a:close/>
                  <a:moveTo>
                    <a:pt x="2845236" y="1541234"/>
                  </a:moveTo>
                  <a:cubicBezTo>
                    <a:pt x="2856658" y="1541234"/>
                    <a:pt x="2865904" y="1550480"/>
                    <a:pt x="2865904" y="1561902"/>
                  </a:cubicBezTo>
                  <a:lnTo>
                    <a:pt x="2865904" y="1563292"/>
                  </a:lnTo>
                  <a:cubicBezTo>
                    <a:pt x="2865904" y="1574714"/>
                    <a:pt x="2856658" y="1583960"/>
                    <a:pt x="2845236" y="1583960"/>
                  </a:cubicBezTo>
                  <a:cubicBezTo>
                    <a:pt x="2833814" y="1583960"/>
                    <a:pt x="2824567" y="1574714"/>
                    <a:pt x="2824567" y="1563292"/>
                  </a:cubicBezTo>
                  <a:lnTo>
                    <a:pt x="2824567" y="1561902"/>
                  </a:lnTo>
                  <a:cubicBezTo>
                    <a:pt x="2824567" y="1550480"/>
                    <a:pt x="2833814" y="1541234"/>
                    <a:pt x="2845236" y="1541234"/>
                  </a:cubicBezTo>
                  <a:lnTo>
                    <a:pt x="2845236" y="1541234"/>
                  </a:lnTo>
                  <a:close/>
                  <a:moveTo>
                    <a:pt x="21786" y="2594286"/>
                  </a:moveTo>
                  <a:lnTo>
                    <a:pt x="20396" y="2594286"/>
                  </a:lnTo>
                  <a:cubicBezTo>
                    <a:pt x="-6799" y="2594286"/>
                    <a:pt x="-6799" y="2635683"/>
                    <a:pt x="20396" y="2635683"/>
                  </a:cubicBezTo>
                  <a:lnTo>
                    <a:pt x="21786" y="2635683"/>
                  </a:lnTo>
                  <a:cubicBezTo>
                    <a:pt x="33208" y="2635683"/>
                    <a:pt x="42455" y="2626437"/>
                    <a:pt x="42455" y="2615015"/>
                  </a:cubicBezTo>
                  <a:cubicBezTo>
                    <a:pt x="42455" y="2603593"/>
                    <a:pt x="33208" y="2594286"/>
                    <a:pt x="21786" y="2594286"/>
                  </a:cubicBezTo>
                  <a:lnTo>
                    <a:pt x="21786" y="2594286"/>
                  </a:lnTo>
                  <a:close/>
                  <a:moveTo>
                    <a:pt x="119749" y="2594286"/>
                  </a:moveTo>
                  <a:lnTo>
                    <a:pt x="118419" y="2594286"/>
                  </a:lnTo>
                  <a:cubicBezTo>
                    <a:pt x="106997" y="2594286"/>
                    <a:pt x="97751" y="2603532"/>
                    <a:pt x="97751" y="2614954"/>
                  </a:cubicBezTo>
                  <a:cubicBezTo>
                    <a:pt x="97751" y="2626376"/>
                    <a:pt x="106997" y="2635622"/>
                    <a:pt x="118419" y="2635622"/>
                  </a:cubicBezTo>
                  <a:cubicBezTo>
                    <a:pt x="129841" y="2635622"/>
                    <a:pt x="139813" y="2626376"/>
                    <a:pt x="139813" y="2614954"/>
                  </a:cubicBezTo>
                  <a:cubicBezTo>
                    <a:pt x="139752" y="2603593"/>
                    <a:pt x="131170" y="2594286"/>
                    <a:pt x="119749" y="2594286"/>
                  </a:cubicBezTo>
                  <a:lnTo>
                    <a:pt x="119749" y="2594286"/>
                  </a:lnTo>
                  <a:close/>
                  <a:moveTo>
                    <a:pt x="217712" y="2594286"/>
                  </a:moveTo>
                  <a:lnTo>
                    <a:pt x="216322" y="2594286"/>
                  </a:lnTo>
                  <a:cubicBezTo>
                    <a:pt x="204900" y="2594286"/>
                    <a:pt x="195653" y="2603532"/>
                    <a:pt x="195653" y="2614954"/>
                  </a:cubicBezTo>
                  <a:cubicBezTo>
                    <a:pt x="195653" y="2626376"/>
                    <a:pt x="204900" y="2635622"/>
                    <a:pt x="216322" y="2635622"/>
                  </a:cubicBezTo>
                  <a:cubicBezTo>
                    <a:pt x="227744" y="2635622"/>
                    <a:pt x="237715" y="2626376"/>
                    <a:pt x="237715" y="2614954"/>
                  </a:cubicBezTo>
                  <a:cubicBezTo>
                    <a:pt x="237715" y="2603593"/>
                    <a:pt x="229134" y="2594286"/>
                    <a:pt x="217712" y="2594286"/>
                  </a:cubicBezTo>
                  <a:lnTo>
                    <a:pt x="217712" y="2594286"/>
                  </a:lnTo>
                  <a:close/>
                  <a:moveTo>
                    <a:pt x="315674" y="2594286"/>
                  </a:moveTo>
                  <a:lnTo>
                    <a:pt x="314345" y="2594286"/>
                  </a:lnTo>
                  <a:cubicBezTo>
                    <a:pt x="302923" y="2594286"/>
                    <a:pt x="293676" y="2603532"/>
                    <a:pt x="293676" y="2614954"/>
                  </a:cubicBezTo>
                  <a:cubicBezTo>
                    <a:pt x="293676" y="2626376"/>
                    <a:pt x="302923" y="2635622"/>
                    <a:pt x="314345" y="2635622"/>
                  </a:cubicBezTo>
                  <a:cubicBezTo>
                    <a:pt x="325767" y="2635622"/>
                    <a:pt x="335738" y="2626376"/>
                    <a:pt x="335738" y="2614954"/>
                  </a:cubicBezTo>
                  <a:cubicBezTo>
                    <a:pt x="335678" y="2603593"/>
                    <a:pt x="327096" y="2594286"/>
                    <a:pt x="315674" y="2594286"/>
                  </a:cubicBezTo>
                  <a:lnTo>
                    <a:pt x="315674" y="2594286"/>
                  </a:lnTo>
                  <a:close/>
                  <a:moveTo>
                    <a:pt x="413697" y="2594286"/>
                  </a:moveTo>
                  <a:lnTo>
                    <a:pt x="412307" y="2594286"/>
                  </a:lnTo>
                  <a:cubicBezTo>
                    <a:pt x="400885" y="2594286"/>
                    <a:pt x="391639" y="2603532"/>
                    <a:pt x="391639" y="2614954"/>
                  </a:cubicBezTo>
                  <a:cubicBezTo>
                    <a:pt x="391639" y="2626376"/>
                    <a:pt x="400885" y="2635622"/>
                    <a:pt x="412307" y="2635622"/>
                  </a:cubicBezTo>
                  <a:lnTo>
                    <a:pt x="413697" y="2635622"/>
                  </a:lnTo>
                  <a:cubicBezTo>
                    <a:pt x="425119" y="2635622"/>
                    <a:pt x="434365" y="2626376"/>
                    <a:pt x="434365" y="2614954"/>
                  </a:cubicBezTo>
                  <a:cubicBezTo>
                    <a:pt x="434365" y="2603593"/>
                    <a:pt x="425058" y="2594286"/>
                    <a:pt x="413697" y="2594286"/>
                  </a:cubicBezTo>
                  <a:lnTo>
                    <a:pt x="413697" y="2594286"/>
                  </a:lnTo>
                  <a:close/>
                  <a:moveTo>
                    <a:pt x="511660" y="2594286"/>
                  </a:moveTo>
                  <a:lnTo>
                    <a:pt x="510270" y="2594286"/>
                  </a:lnTo>
                  <a:cubicBezTo>
                    <a:pt x="498848" y="2594286"/>
                    <a:pt x="489601" y="2603532"/>
                    <a:pt x="489601" y="2614954"/>
                  </a:cubicBezTo>
                  <a:cubicBezTo>
                    <a:pt x="489601" y="2626376"/>
                    <a:pt x="498848" y="2635622"/>
                    <a:pt x="510270" y="2635622"/>
                  </a:cubicBezTo>
                  <a:cubicBezTo>
                    <a:pt x="521691" y="2635622"/>
                    <a:pt x="531663" y="2626376"/>
                    <a:pt x="531663" y="2614954"/>
                  </a:cubicBezTo>
                  <a:cubicBezTo>
                    <a:pt x="531602" y="2603593"/>
                    <a:pt x="523082" y="2594286"/>
                    <a:pt x="511660" y="2594286"/>
                  </a:cubicBezTo>
                  <a:lnTo>
                    <a:pt x="511660" y="2594286"/>
                  </a:lnTo>
                  <a:close/>
                  <a:moveTo>
                    <a:pt x="609622" y="2594286"/>
                  </a:moveTo>
                  <a:lnTo>
                    <a:pt x="608232" y="2594286"/>
                  </a:lnTo>
                  <a:cubicBezTo>
                    <a:pt x="596810" y="2594286"/>
                    <a:pt x="587564" y="2603532"/>
                    <a:pt x="587564" y="2614954"/>
                  </a:cubicBezTo>
                  <a:cubicBezTo>
                    <a:pt x="587564" y="2626376"/>
                    <a:pt x="596810" y="2635622"/>
                    <a:pt x="608232" y="2635622"/>
                  </a:cubicBezTo>
                  <a:cubicBezTo>
                    <a:pt x="619654" y="2635622"/>
                    <a:pt x="629626" y="2626376"/>
                    <a:pt x="629626" y="2614954"/>
                  </a:cubicBezTo>
                  <a:cubicBezTo>
                    <a:pt x="629565" y="2603593"/>
                    <a:pt x="621044" y="2594286"/>
                    <a:pt x="609622" y="2594286"/>
                  </a:cubicBezTo>
                  <a:lnTo>
                    <a:pt x="609622" y="2594286"/>
                  </a:lnTo>
                  <a:close/>
                  <a:moveTo>
                    <a:pt x="707584" y="2594286"/>
                  </a:moveTo>
                  <a:lnTo>
                    <a:pt x="706195" y="2594286"/>
                  </a:lnTo>
                  <a:cubicBezTo>
                    <a:pt x="694773" y="2594286"/>
                    <a:pt x="685527" y="2603532"/>
                    <a:pt x="685527" y="2614954"/>
                  </a:cubicBezTo>
                  <a:cubicBezTo>
                    <a:pt x="685527" y="2626376"/>
                    <a:pt x="694773" y="2635622"/>
                    <a:pt x="706195" y="2635622"/>
                  </a:cubicBezTo>
                  <a:cubicBezTo>
                    <a:pt x="717617" y="2635622"/>
                    <a:pt x="727528" y="2626376"/>
                    <a:pt x="727528" y="2614954"/>
                  </a:cubicBezTo>
                  <a:cubicBezTo>
                    <a:pt x="727588" y="2603593"/>
                    <a:pt x="719006" y="2594286"/>
                    <a:pt x="707584" y="2594286"/>
                  </a:cubicBezTo>
                  <a:lnTo>
                    <a:pt x="707584" y="2594286"/>
                  </a:lnTo>
                  <a:close/>
                  <a:moveTo>
                    <a:pt x="805547" y="2594286"/>
                  </a:moveTo>
                  <a:lnTo>
                    <a:pt x="804158" y="2594286"/>
                  </a:lnTo>
                  <a:cubicBezTo>
                    <a:pt x="792736" y="2594286"/>
                    <a:pt x="783489" y="2603532"/>
                    <a:pt x="783489" y="2614954"/>
                  </a:cubicBezTo>
                  <a:cubicBezTo>
                    <a:pt x="783489" y="2626376"/>
                    <a:pt x="792736" y="2635622"/>
                    <a:pt x="804158" y="2635622"/>
                  </a:cubicBezTo>
                  <a:lnTo>
                    <a:pt x="805547" y="2635622"/>
                  </a:lnTo>
                  <a:cubicBezTo>
                    <a:pt x="816969" y="2635622"/>
                    <a:pt x="826215" y="2626376"/>
                    <a:pt x="826215" y="2614954"/>
                  </a:cubicBezTo>
                  <a:cubicBezTo>
                    <a:pt x="826215" y="2603593"/>
                    <a:pt x="816969" y="2594286"/>
                    <a:pt x="805547" y="2594286"/>
                  </a:cubicBezTo>
                  <a:lnTo>
                    <a:pt x="805547" y="2594286"/>
                  </a:lnTo>
                  <a:close/>
                  <a:moveTo>
                    <a:pt x="903570" y="2594286"/>
                  </a:moveTo>
                  <a:lnTo>
                    <a:pt x="902180" y="2594286"/>
                  </a:lnTo>
                  <a:cubicBezTo>
                    <a:pt x="890758" y="2594286"/>
                    <a:pt x="881512" y="2603532"/>
                    <a:pt x="881512" y="2614954"/>
                  </a:cubicBezTo>
                  <a:cubicBezTo>
                    <a:pt x="881512" y="2626376"/>
                    <a:pt x="890758" y="2635622"/>
                    <a:pt x="902180" y="2635622"/>
                  </a:cubicBezTo>
                  <a:lnTo>
                    <a:pt x="903570" y="2635622"/>
                  </a:lnTo>
                  <a:cubicBezTo>
                    <a:pt x="914992" y="2635622"/>
                    <a:pt x="924239" y="2626376"/>
                    <a:pt x="924239" y="2614954"/>
                  </a:cubicBezTo>
                  <a:cubicBezTo>
                    <a:pt x="924239" y="2603593"/>
                    <a:pt x="914992" y="2594286"/>
                    <a:pt x="903570" y="2594286"/>
                  </a:cubicBezTo>
                  <a:lnTo>
                    <a:pt x="903570" y="2594286"/>
                  </a:lnTo>
                  <a:close/>
                  <a:moveTo>
                    <a:pt x="1001472" y="2594286"/>
                  </a:moveTo>
                  <a:lnTo>
                    <a:pt x="1000082" y="2594286"/>
                  </a:lnTo>
                  <a:cubicBezTo>
                    <a:pt x="988660" y="2594286"/>
                    <a:pt x="979415" y="2603532"/>
                    <a:pt x="979415" y="2614954"/>
                  </a:cubicBezTo>
                  <a:cubicBezTo>
                    <a:pt x="979415" y="2626376"/>
                    <a:pt x="988660" y="2635622"/>
                    <a:pt x="1000082" y="2635622"/>
                  </a:cubicBezTo>
                  <a:cubicBezTo>
                    <a:pt x="1011504" y="2635622"/>
                    <a:pt x="1021476" y="2626376"/>
                    <a:pt x="1021476" y="2614954"/>
                  </a:cubicBezTo>
                  <a:cubicBezTo>
                    <a:pt x="1021476" y="2603593"/>
                    <a:pt x="1012894" y="2594286"/>
                    <a:pt x="1001472" y="2594286"/>
                  </a:cubicBezTo>
                  <a:lnTo>
                    <a:pt x="1001472" y="2594286"/>
                  </a:lnTo>
                  <a:close/>
                  <a:moveTo>
                    <a:pt x="1099435" y="2594286"/>
                  </a:moveTo>
                  <a:lnTo>
                    <a:pt x="1098105" y="2594286"/>
                  </a:lnTo>
                  <a:cubicBezTo>
                    <a:pt x="1086684" y="2594286"/>
                    <a:pt x="1077377" y="2603532"/>
                    <a:pt x="1077377" y="2614954"/>
                  </a:cubicBezTo>
                  <a:cubicBezTo>
                    <a:pt x="1077377" y="2626376"/>
                    <a:pt x="1086623" y="2635622"/>
                    <a:pt x="1098045" y="2635622"/>
                  </a:cubicBezTo>
                  <a:cubicBezTo>
                    <a:pt x="1109467" y="2635622"/>
                    <a:pt x="1119438" y="2626376"/>
                    <a:pt x="1119438" y="2614954"/>
                  </a:cubicBezTo>
                  <a:cubicBezTo>
                    <a:pt x="1119499" y="2603593"/>
                    <a:pt x="1110917" y="2594286"/>
                    <a:pt x="1099435" y="2594286"/>
                  </a:cubicBezTo>
                  <a:lnTo>
                    <a:pt x="1099435" y="2594286"/>
                  </a:lnTo>
                  <a:close/>
                  <a:moveTo>
                    <a:pt x="1197458" y="2594286"/>
                  </a:moveTo>
                  <a:lnTo>
                    <a:pt x="1196068" y="2594286"/>
                  </a:lnTo>
                  <a:cubicBezTo>
                    <a:pt x="1184646" y="2594286"/>
                    <a:pt x="1175400" y="2603532"/>
                    <a:pt x="1175400" y="2614954"/>
                  </a:cubicBezTo>
                  <a:cubicBezTo>
                    <a:pt x="1175400" y="2626376"/>
                    <a:pt x="1184646" y="2635622"/>
                    <a:pt x="1196068" y="2635622"/>
                  </a:cubicBezTo>
                  <a:lnTo>
                    <a:pt x="1197458" y="2635622"/>
                  </a:lnTo>
                  <a:cubicBezTo>
                    <a:pt x="1208880" y="2635622"/>
                    <a:pt x="1218127" y="2626376"/>
                    <a:pt x="1218127" y="2614954"/>
                  </a:cubicBezTo>
                  <a:cubicBezTo>
                    <a:pt x="1218127" y="2603593"/>
                    <a:pt x="1208880" y="2594286"/>
                    <a:pt x="1197458" y="2594286"/>
                  </a:cubicBezTo>
                  <a:lnTo>
                    <a:pt x="1197458" y="2594286"/>
                  </a:lnTo>
                  <a:close/>
                  <a:moveTo>
                    <a:pt x="1295420" y="2594286"/>
                  </a:moveTo>
                  <a:lnTo>
                    <a:pt x="1294031" y="2594286"/>
                  </a:lnTo>
                  <a:cubicBezTo>
                    <a:pt x="1282609" y="2594286"/>
                    <a:pt x="1273362" y="2603532"/>
                    <a:pt x="1273362" y="2614954"/>
                  </a:cubicBezTo>
                  <a:cubicBezTo>
                    <a:pt x="1273362" y="2626376"/>
                    <a:pt x="1282609" y="2635622"/>
                    <a:pt x="1294031" y="2635622"/>
                  </a:cubicBezTo>
                  <a:lnTo>
                    <a:pt x="1295420" y="2635622"/>
                  </a:lnTo>
                  <a:cubicBezTo>
                    <a:pt x="1306903" y="2635622"/>
                    <a:pt x="1316089" y="2626376"/>
                    <a:pt x="1316089" y="2614954"/>
                  </a:cubicBezTo>
                  <a:cubicBezTo>
                    <a:pt x="1316089" y="2603593"/>
                    <a:pt x="1306842" y="2594286"/>
                    <a:pt x="1295420" y="2594286"/>
                  </a:cubicBezTo>
                  <a:lnTo>
                    <a:pt x="1295420" y="2594286"/>
                  </a:lnTo>
                  <a:close/>
                  <a:moveTo>
                    <a:pt x="1393383" y="2594286"/>
                  </a:moveTo>
                  <a:lnTo>
                    <a:pt x="1391993" y="2594286"/>
                  </a:lnTo>
                  <a:cubicBezTo>
                    <a:pt x="1380572" y="2594286"/>
                    <a:pt x="1371265" y="2603532"/>
                    <a:pt x="1371265" y="2614954"/>
                  </a:cubicBezTo>
                  <a:cubicBezTo>
                    <a:pt x="1371265" y="2626376"/>
                    <a:pt x="1380572" y="2635622"/>
                    <a:pt x="1391993" y="2635622"/>
                  </a:cubicBezTo>
                  <a:cubicBezTo>
                    <a:pt x="1403415" y="2635622"/>
                    <a:pt x="1413326" y="2626376"/>
                    <a:pt x="1413326" y="2614954"/>
                  </a:cubicBezTo>
                  <a:cubicBezTo>
                    <a:pt x="1413387" y="2603593"/>
                    <a:pt x="1404805" y="2594286"/>
                    <a:pt x="1393383" y="2594286"/>
                  </a:cubicBezTo>
                  <a:lnTo>
                    <a:pt x="1393383" y="2594286"/>
                  </a:lnTo>
                  <a:close/>
                  <a:moveTo>
                    <a:pt x="1491346" y="2594286"/>
                  </a:moveTo>
                  <a:lnTo>
                    <a:pt x="1489956" y="2594286"/>
                  </a:lnTo>
                  <a:cubicBezTo>
                    <a:pt x="1478534" y="2594286"/>
                    <a:pt x="1469287" y="2603532"/>
                    <a:pt x="1469287" y="2614954"/>
                  </a:cubicBezTo>
                  <a:cubicBezTo>
                    <a:pt x="1469287" y="2626376"/>
                    <a:pt x="1478534" y="2635622"/>
                    <a:pt x="1489956" y="2635622"/>
                  </a:cubicBezTo>
                  <a:cubicBezTo>
                    <a:pt x="1501378" y="2635622"/>
                    <a:pt x="1511349" y="2626376"/>
                    <a:pt x="1511349" y="2614954"/>
                  </a:cubicBezTo>
                  <a:cubicBezTo>
                    <a:pt x="1511349" y="2603593"/>
                    <a:pt x="1502768" y="2594286"/>
                    <a:pt x="1491346" y="2594286"/>
                  </a:cubicBezTo>
                  <a:lnTo>
                    <a:pt x="1491346" y="2594286"/>
                  </a:lnTo>
                  <a:close/>
                  <a:moveTo>
                    <a:pt x="1589369" y="2594286"/>
                  </a:moveTo>
                  <a:lnTo>
                    <a:pt x="1587979" y="2594286"/>
                  </a:lnTo>
                  <a:cubicBezTo>
                    <a:pt x="1576557" y="2594286"/>
                    <a:pt x="1567310" y="2603532"/>
                    <a:pt x="1567310" y="2614954"/>
                  </a:cubicBezTo>
                  <a:cubicBezTo>
                    <a:pt x="1567310" y="2626376"/>
                    <a:pt x="1576557" y="2635622"/>
                    <a:pt x="1587979" y="2635622"/>
                  </a:cubicBezTo>
                  <a:lnTo>
                    <a:pt x="1589369" y="2635622"/>
                  </a:lnTo>
                  <a:cubicBezTo>
                    <a:pt x="1600791" y="2635622"/>
                    <a:pt x="1610037" y="2626376"/>
                    <a:pt x="1610037" y="2614954"/>
                  </a:cubicBezTo>
                  <a:cubicBezTo>
                    <a:pt x="1610037" y="2603593"/>
                    <a:pt x="1600791" y="2594286"/>
                    <a:pt x="1589369" y="2594286"/>
                  </a:cubicBezTo>
                  <a:lnTo>
                    <a:pt x="1589369" y="2594286"/>
                  </a:lnTo>
                  <a:close/>
                  <a:moveTo>
                    <a:pt x="1687331" y="2594286"/>
                  </a:moveTo>
                  <a:lnTo>
                    <a:pt x="1685941" y="2594286"/>
                  </a:lnTo>
                  <a:cubicBezTo>
                    <a:pt x="1674519" y="2594286"/>
                    <a:pt x="1665273" y="2603532"/>
                    <a:pt x="1665273" y="2614954"/>
                  </a:cubicBezTo>
                  <a:cubicBezTo>
                    <a:pt x="1665273" y="2626376"/>
                    <a:pt x="1674519" y="2635622"/>
                    <a:pt x="1685941" y="2635622"/>
                  </a:cubicBezTo>
                  <a:lnTo>
                    <a:pt x="1687331" y="2635622"/>
                  </a:lnTo>
                  <a:cubicBezTo>
                    <a:pt x="1698753" y="2635622"/>
                    <a:pt x="1707999" y="2626376"/>
                    <a:pt x="1707999" y="2614954"/>
                  </a:cubicBezTo>
                  <a:cubicBezTo>
                    <a:pt x="1707999" y="2603593"/>
                    <a:pt x="1698753" y="2594286"/>
                    <a:pt x="1687331" y="2594286"/>
                  </a:cubicBezTo>
                  <a:lnTo>
                    <a:pt x="1687331" y="2594286"/>
                  </a:lnTo>
                  <a:close/>
                  <a:moveTo>
                    <a:pt x="1785294" y="2594286"/>
                  </a:moveTo>
                  <a:lnTo>
                    <a:pt x="1783904" y="2594286"/>
                  </a:lnTo>
                  <a:cubicBezTo>
                    <a:pt x="1772482" y="2594286"/>
                    <a:pt x="1763236" y="2603532"/>
                    <a:pt x="1763236" y="2614954"/>
                  </a:cubicBezTo>
                  <a:cubicBezTo>
                    <a:pt x="1763236" y="2626376"/>
                    <a:pt x="1772482" y="2635622"/>
                    <a:pt x="1783904" y="2635622"/>
                  </a:cubicBezTo>
                  <a:cubicBezTo>
                    <a:pt x="1795325" y="2635622"/>
                    <a:pt x="1805297" y="2626376"/>
                    <a:pt x="1805297" y="2614954"/>
                  </a:cubicBezTo>
                  <a:cubicBezTo>
                    <a:pt x="1805297" y="2603593"/>
                    <a:pt x="1796716" y="2594286"/>
                    <a:pt x="1785294" y="2594286"/>
                  </a:cubicBezTo>
                  <a:lnTo>
                    <a:pt x="1785294" y="2594286"/>
                  </a:lnTo>
                  <a:close/>
                  <a:moveTo>
                    <a:pt x="1883256" y="2594286"/>
                  </a:moveTo>
                  <a:lnTo>
                    <a:pt x="1881866" y="2594286"/>
                  </a:lnTo>
                  <a:cubicBezTo>
                    <a:pt x="1870444" y="2594286"/>
                    <a:pt x="1861198" y="2603532"/>
                    <a:pt x="1861198" y="2614954"/>
                  </a:cubicBezTo>
                  <a:cubicBezTo>
                    <a:pt x="1861198" y="2626376"/>
                    <a:pt x="1870444" y="2635622"/>
                    <a:pt x="1881866" y="2635622"/>
                  </a:cubicBezTo>
                  <a:cubicBezTo>
                    <a:pt x="1893288" y="2635622"/>
                    <a:pt x="1903260" y="2626376"/>
                    <a:pt x="1903260" y="2614954"/>
                  </a:cubicBezTo>
                  <a:cubicBezTo>
                    <a:pt x="1903260" y="2603593"/>
                    <a:pt x="1894678" y="2594286"/>
                    <a:pt x="1883256" y="2594286"/>
                  </a:cubicBezTo>
                  <a:lnTo>
                    <a:pt x="1883256" y="2594286"/>
                  </a:lnTo>
                  <a:close/>
                  <a:moveTo>
                    <a:pt x="1981219" y="2594286"/>
                  </a:moveTo>
                  <a:lnTo>
                    <a:pt x="1979829" y="2594286"/>
                  </a:lnTo>
                  <a:cubicBezTo>
                    <a:pt x="1968407" y="2594286"/>
                    <a:pt x="1959161" y="2603532"/>
                    <a:pt x="1959161" y="2614954"/>
                  </a:cubicBezTo>
                  <a:cubicBezTo>
                    <a:pt x="1959161" y="2626376"/>
                    <a:pt x="1968407" y="2635622"/>
                    <a:pt x="1979829" y="2635622"/>
                  </a:cubicBezTo>
                  <a:lnTo>
                    <a:pt x="1981219" y="2635622"/>
                  </a:lnTo>
                  <a:cubicBezTo>
                    <a:pt x="1992641" y="2635622"/>
                    <a:pt x="2001887" y="2626376"/>
                    <a:pt x="2001887" y="2614954"/>
                  </a:cubicBezTo>
                  <a:cubicBezTo>
                    <a:pt x="2001948" y="2603593"/>
                    <a:pt x="1992641" y="2594286"/>
                    <a:pt x="1981219" y="2594286"/>
                  </a:cubicBezTo>
                  <a:lnTo>
                    <a:pt x="1981219" y="2594286"/>
                  </a:lnTo>
                  <a:close/>
                  <a:moveTo>
                    <a:pt x="2079182" y="2594286"/>
                  </a:moveTo>
                  <a:lnTo>
                    <a:pt x="2077792" y="2594286"/>
                  </a:lnTo>
                  <a:cubicBezTo>
                    <a:pt x="2066370" y="2594286"/>
                    <a:pt x="2057123" y="2603532"/>
                    <a:pt x="2057123" y="2614954"/>
                  </a:cubicBezTo>
                  <a:cubicBezTo>
                    <a:pt x="2057123" y="2626376"/>
                    <a:pt x="2066370" y="2635622"/>
                    <a:pt x="2077792" y="2635622"/>
                  </a:cubicBezTo>
                  <a:lnTo>
                    <a:pt x="2079182" y="2635622"/>
                  </a:lnTo>
                  <a:cubicBezTo>
                    <a:pt x="2090604" y="2635622"/>
                    <a:pt x="2099850" y="2626376"/>
                    <a:pt x="2099850" y="2614954"/>
                  </a:cubicBezTo>
                  <a:cubicBezTo>
                    <a:pt x="2099910" y="2603593"/>
                    <a:pt x="2090604" y="2594286"/>
                    <a:pt x="2079182" y="2594286"/>
                  </a:cubicBezTo>
                  <a:lnTo>
                    <a:pt x="2079182" y="2594286"/>
                  </a:lnTo>
                  <a:close/>
                  <a:moveTo>
                    <a:pt x="2177205" y="2594286"/>
                  </a:moveTo>
                  <a:lnTo>
                    <a:pt x="2175815" y="2594286"/>
                  </a:lnTo>
                  <a:cubicBezTo>
                    <a:pt x="2164393" y="2594286"/>
                    <a:pt x="2155146" y="2603532"/>
                    <a:pt x="2155146" y="2614954"/>
                  </a:cubicBezTo>
                  <a:cubicBezTo>
                    <a:pt x="2155146" y="2626376"/>
                    <a:pt x="2164393" y="2635622"/>
                    <a:pt x="2175815" y="2635622"/>
                  </a:cubicBezTo>
                  <a:cubicBezTo>
                    <a:pt x="2187297" y="2635622"/>
                    <a:pt x="2197208" y="2626376"/>
                    <a:pt x="2197208" y="2614954"/>
                  </a:cubicBezTo>
                  <a:cubicBezTo>
                    <a:pt x="2197148" y="2603593"/>
                    <a:pt x="2188627" y="2594286"/>
                    <a:pt x="2177205" y="2594286"/>
                  </a:cubicBezTo>
                  <a:lnTo>
                    <a:pt x="2177205" y="2594286"/>
                  </a:lnTo>
                  <a:close/>
                  <a:moveTo>
                    <a:pt x="2275167" y="2594286"/>
                  </a:moveTo>
                  <a:lnTo>
                    <a:pt x="2273777" y="2594286"/>
                  </a:lnTo>
                  <a:cubicBezTo>
                    <a:pt x="2262355" y="2594286"/>
                    <a:pt x="2253109" y="2603532"/>
                    <a:pt x="2253109" y="2614954"/>
                  </a:cubicBezTo>
                  <a:cubicBezTo>
                    <a:pt x="2253109" y="2626376"/>
                    <a:pt x="2262355" y="2635622"/>
                    <a:pt x="2273777" y="2635622"/>
                  </a:cubicBezTo>
                  <a:cubicBezTo>
                    <a:pt x="2285199" y="2635622"/>
                    <a:pt x="2295171" y="2626376"/>
                    <a:pt x="2295171" y="2614954"/>
                  </a:cubicBezTo>
                  <a:cubicBezTo>
                    <a:pt x="2295171" y="2603593"/>
                    <a:pt x="2286589" y="2594286"/>
                    <a:pt x="2275167" y="2594286"/>
                  </a:cubicBezTo>
                  <a:lnTo>
                    <a:pt x="2275167" y="2594286"/>
                  </a:lnTo>
                  <a:close/>
                  <a:moveTo>
                    <a:pt x="2373130" y="2594286"/>
                  </a:moveTo>
                  <a:lnTo>
                    <a:pt x="2371739" y="2594286"/>
                  </a:lnTo>
                  <a:cubicBezTo>
                    <a:pt x="2360318" y="2594286"/>
                    <a:pt x="2351072" y="2603532"/>
                    <a:pt x="2351072" y="2614954"/>
                  </a:cubicBezTo>
                  <a:cubicBezTo>
                    <a:pt x="2351072" y="2626376"/>
                    <a:pt x="2360318" y="2635622"/>
                    <a:pt x="2371739" y="2635622"/>
                  </a:cubicBezTo>
                  <a:cubicBezTo>
                    <a:pt x="2383161" y="2635622"/>
                    <a:pt x="2393133" y="2626376"/>
                    <a:pt x="2393133" y="2614954"/>
                  </a:cubicBezTo>
                  <a:cubicBezTo>
                    <a:pt x="2393133" y="2603593"/>
                    <a:pt x="2384551" y="2594286"/>
                    <a:pt x="2373130" y="2594286"/>
                  </a:cubicBezTo>
                  <a:lnTo>
                    <a:pt x="2373130" y="2594286"/>
                  </a:lnTo>
                  <a:close/>
                </a:path>
              </a:pathLst>
            </a:custGeom>
            <a:grpFill/>
            <a:ln w="6039" cap="flat">
              <a:noFill/>
              <a:prstDash val="solid"/>
              <a:miter/>
            </a:ln>
          </p:spPr>
          <p:txBody>
            <a:bodyPr rtlCol="0" anchor="ctr"/>
            <a:lstStyle/>
            <a:p>
              <a:endParaRPr lang="en-US"/>
            </a:p>
          </p:txBody>
        </p:sp>
      </p:grpSp>
      <p:sp>
        <p:nvSpPr>
          <p:cNvPr id="83" name="TextBox 82">
            <a:extLst>
              <a:ext uri="{FF2B5EF4-FFF2-40B4-BE49-F238E27FC236}">
                <a16:creationId xmlns:a16="http://schemas.microsoft.com/office/drawing/2014/main" id="{C1C9DE3C-6916-FF37-196A-9C2DCAB405D3}"/>
              </a:ext>
            </a:extLst>
          </p:cNvPr>
          <p:cNvSpPr txBox="1"/>
          <p:nvPr/>
        </p:nvSpPr>
        <p:spPr>
          <a:xfrm>
            <a:off x="327276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4" name="TextBox 83">
            <a:extLst>
              <a:ext uri="{FF2B5EF4-FFF2-40B4-BE49-F238E27FC236}">
                <a16:creationId xmlns:a16="http://schemas.microsoft.com/office/drawing/2014/main" id="{97DFB4B3-2EF9-0103-B919-160691B4EB77}"/>
              </a:ext>
            </a:extLst>
          </p:cNvPr>
          <p:cNvSpPr txBox="1"/>
          <p:nvPr/>
        </p:nvSpPr>
        <p:spPr>
          <a:xfrm>
            <a:off x="534373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5" name="TextBox 84">
            <a:extLst>
              <a:ext uri="{FF2B5EF4-FFF2-40B4-BE49-F238E27FC236}">
                <a16:creationId xmlns:a16="http://schemas.microsoft.com/office/drawing/2014/main" id="{F9598790-6A3B-8184-E619-D72707AA1110}"/>
              </a:ext>
            </a:extLst>
          </p:cNvPr>
          <p:cNvSpPr txBox="1"/>
          <p:nvPr/>
        </p:nvSpPr>
        <p:spPr>
          <a:xfrm>
            <a:off x="741470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6" name="TextBox 85">
            <a:extLst>
              <a:ext uri="{FF2B5EF4-FFF2-40B4-BE49-F238E27FC236}">
                <a16:creationId xmlns:a16="http://schemas.microsoft.com/office/drawing/2014/main" id="{A2E05053-B559-78BD-43A5-B993FB5531B9}"/>
              </a:ext>
            </a:extLst>
          </p:cNvPr>
          <p:cNvSpPr txBox="1"/>
          <p:nvPr/>
        </p:nvSpPr>
        <p:spPr>
          <a:xfrm>
            <a:off x="9485677" y="4261713"/>
            <a:ext cx="1970935" cy="1461747"/>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87" name="Freeform: Shape 86">
            <a:extLst>
              <a:ext uri="{FF2B5EF4-FFF2-40B4-BE49-F238E27FC236}">
                <a16:creationId xmlns:a16="http://schemas.microsoft.com/office/drawing/2014/main" id="{EEEEBFF1-4258-3A57-F863-B965625393BE}"/>
              </a:ext>
            </a:extLst>
          </p:cNvPr>
          <p:cNvSpPr/>
          <p:nvPr/>
        </p:nvSpPr>
        <p:spPr>
          <a:xfrm>
            <a:off x="5219833" y="5830287"/>
            <a:ext cx="4545698" cy="432184"/>
          </a:xfrm>
          <a:custGeom>
            <a:avLst/>
            <a:gdLst>
              <a:gd name="connsiteX0" fmla="*/ 4542055 w 4720876"/>
              <a:gd name="connsiteY0" fmla="*/ 0 h 448839"/>
              <a:gd name="connsiteX1" fmla="*/ 4720877 w 4720876"/>
              <a:gd name="connsiteY1" fmla="*/ 224691 h 448839"/>
              <a:gd name="connsiteX2" fmla="*/ 4542055 w 4720876"/>
              <a:gd name="connsiteY2" fmla="*/ 448839 h 448839"/>
              <a:gd name="connsiteX3" fmla="*/ 178823 w 4720876"/>
              <a:gd name="connsiteY3" fmla="*/ 448839 h 448839"/>
              <a:gd name="connsiteX4" fmla="*/ 0 w 4720876"/>
              <a:gd name="connsiteY4" fmla="*/ 224148 h 448839"/>
              <a:gd name="connsiteX5" fmla="*/ 178823 w 4720876"/>
              <a:gd name="connsiteY5" fmla="*/ 0 h 448839"/>
              <a:gd name="connsiteX6" fmla="*/ 4542055 w 4720876"/>
              <a:gd name="connsiteY6" fmla="*/ 0 h 448839"/>
              <a:gd name="connsiteX7" fmla="*/ 4542055 w 4720876"/>
              <a:gd name="connsiteY7" fmla="*/ 0 h 44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0876" h="448839">
                <a:moveTo>
                  <a:pt x="4542055" y="0"/>
                </a:moveTo>
                <a:cubicBezTo>
                  <a:pt x="4601642" y="0"/>
                  <a:pt x="4687216" y="172417"/>
                  <a:pt x="4720877" y="224691"/>
                </a:cubicBezTo>
                <a:cubicBezTo>
                  <a:pt x="4687156" y="276785"/>
                  <a:pt x="4601340" y="448839"/>
                  <a:pt x="4542055" y="448839"/>
                </a:cubicBezTo>
                <a:lnTo>
                  <a:pt x="178823" y="448839"/>
                </a:lnTo>
                <a:cubicBezTo>
                  <a:pt x="119235" y="448839"/>
                  <a:pt x="33661" y="276422"/>
                  <a:pt x="0" y="224148"/>
                </a:cubicBezTo>
                <a:cubicBezTo>
                  <a:pt x="33722" y="172054"/>
                  <a:pt x="119537" y="0"/>
                  <a:pt x="178823" y="0"/>
                </a:cubicBezTo>
                <a:lnTo>
                  <a:pt x="4542055" y="0"/>
                </a:lnTo>
                <a:lnTo>
                  <a:pt x="4542055" y="0"/>
                </a:lnTo>
                <a:close/>
              </a:path>
            </a:pathLst>
          </a:custGeom>
          <a:solidFill>
            <a:srgbClr val="262344"/>
          </a:solidFill>
          <a:ln w="6039"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047F14BC-380F-EF60-31EF-1C65184AB0F8}"/>
              </a:ext>
            </a:extLst>
          </p:cNvPr>
          <p:cNvSpPr txBox="1"/>
          <p:nvPr/>
        </p:nvSpPr>
        <p:spPr>
          <a:xfrm>
            <a:off x="2782905" y="1527653"/>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89" name="TextBox 88">
            <a:extLst>
              <a:ext uri="{FF2B5EF4-FFF2-40B4-BE49-F238E27FC236}">
                <a16:creationId xmlns:a16="http://schemas.microsoft.com/office/drawing/2014/main" id="{06C133DA-BE3F-FC23-9999-6E85C9C02AA1}"/>
              </a:ext>
            </a:extLst>
          </p:cNvPr>
          <p:cNvSpPr txBox="1"/>
          <p:nvPr/>
        </p:nvSpPr>
        <p:spPr>
          <a:xfrm>
            <a:off x="2863023" y="1920656"/>
            <a:ext cx="8962497" cy="630942"/>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a:t>
            </a:r>
            <a:endParaRPr lang="en-US" sz="1400" dirty="0">
              <a:solidFill>
                <a:srgbClr val="262344"/>
              </a:solidFill>
              <a:latin typeface="Vazir" panose="020B0603030804020204" pitchFamily="34" charset="-78"/>
              <a:cs typeface="B Yekan" panose="00000400000000000000" pitchFamily="2" charset="-78"/>
            </a:endParaRPr>
          </a:p>
        </p:txBody>
      </p:sp>
      <p:sp>
        <p:nvSpPr>
          <p:cNvPr id="90" name="TextBox 89">
            <a:extLst>
              <a:ext uri="{FF2B5EF4-FFF2-40B4-BE49-F238E27FC236}">
                <a16:creationId xmlns:a16="http://schemas.microsoft.com/office/drawing/2014/main" id="{EDF794FE-534C-E325-9CFF-186540906109}"/>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18</a:t>
            </a:r>
          </a:p>
        </p:txBody>
      </p:sp>
    </p:spTree>
    <p:extLst>
      <p:ext uri="{BB962C8B-B14F-4D97-AF65-F5344CB8AC3E}">
        <p14:creationId xmlns:p14="http://schemas.microsoft.com/office/powerpoint/2010/main" val="412002846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down)">
                                      <p:cBhvr>
                                        <p:cTn id="7" dur="500"/>
                                        <p:tgtEl>
                                          <p:spTgt spid="8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wipe(down)">
                                      <p:cBhvr>
                                        <p:cTn id="12" dur="500"/>
                                        <p:tgtEl>
                                          <p:spTgt spid="8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ppt_x"/>
                                          </p:val>
                                        </p:tav>
                                        <p:tav tm="100000">
                                          <p:val>
                                            <p:strVal val="#ppt_x"/>
                                          </p:val>
                                        </p:tav>
                                      </p:tavLst>
                                    </p:anim>
                                    <p:anim calcmode="lin" valueType="num">
                                      <p:cBhvr additive="base">
                                        <p:cTn id="22" dur="500" fill="hold"/>
                                        <p:tgtEl>
                                          <p:spTgt spid="4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ppt_x"/>
                                          </p:val>
                                        </p:tav>
                                        <p:tav tm="100000">
                                          <p:val>
                                            <p:strVal val="#ppt_x"/>
                                          </p:val>
                                        </p:tav>
                                      </p:tavLst>
                                    </p:anim>
                                    <p:anim calcmode="lin" valueType="num">
                                      <p:cBhvr additive="base">
                                        <p:cTn id="30" dur="500" fill="hold"/>
                                        <p:tgtEl>
                                          <p:spTgt spid="4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fill="hold"/>
                                        <p:tgtEl>
                                          <p:spTgt spid="52"/>
                                        </p:tgtEl>
                                        <p:attrNameLst>
                                          <p:attrName>ppt_x</p:attrName>
                                        </p:attrNameLst>
                                      </p:cBhvr>
                                      <p:tavLst>
                                        <p:tav tm="0">
                                          <p:val>
                                            <p:strVal val="#ppt_x"/>
                                          </p:val>
                                        </p:tav>
                                        <p:tav tm="100000">
                                          <p:val>
                                            <p:strVal val="#ppt_x"/>
                                          </p:val>
                                        </p:tav>
                                      </p:tavLst>
                                    </p:anim>
                                    <p:anim calcmode="lin" valueType="num">
                                      <p:cBhvr additive="base">
                                        <p:cTn id="38" dur="500" fill="hold"/>
                                        <p:tgtEl>
                                          <p:spTgt spid="5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fill="hold"/>
                                        <p:tgtEl>
                                          <p:spTgt spid="58"/>
                                        </p:tgtEl>
                                        <p:attrNameLst>
                                          <p:attrName>ppt_x</p:attrName>
                                        </p:attrNameLst>
                                      </p:cBhvr>
                                      <p:tavLst>
                                        <p:tav tm="0">
                                          <p:val>
                                            <p:strVal val="#ppt_x"/>
                                          </p:val>
                                        </p:tav>
                                        <p:tav tm="100000">
                                          <p:val>
                                            <p:strVal val="#ppt_x"/>
                                          </p:val>
                                        </p:tav>
                                      </p:tavLst>
                                    </p:anim>
                                    <p:anim calcmode="lin" valueType="num">
                                      <p:cBhvr additive="base">
                                        <p:cTn id="42" dur="500" fill="hold"/>
                                        <p:tgtEl>
                                          <p:spTgt spid="58"/>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5"/>
                                        </p:tgtEl>
                                        <p:attrNameLst>
                                          <p:attrName>style.visibility</p:attrName>
                                        </p:attrNameLst>
                                      </p:cBhvr>
                                      <p:to>
                                        <p:strVal val="visible"/>
                                      </p:to>
                                    </p:set>
                                    <p:anim calcmode="lin" valueType="num">
                                      <p:cBhvr additive="base">
                                        <p:cTn id="45" dur="500" fill="hold"/>
                                        <p:tgtEl>
                                          <p:spTgt spid="65"/>
                                        </p:tgtEl>
                                        <p:attrNameLst>
                                          <p:attrName>ppt_x</p:attrName>
                                        </p:attrNameLst>
                                      </p:cBhvr>
                                      <p:tavLst>
                                        <p:tav tm="0">
                                          <p:val>
                                            <p:strVal val="#ppt_x"/>
                                          </p:val>
                                        </p:tav>
                                        <p:tav tm="100000">
                                          <p:val>
                                            <p:strVal val="#ppt_x"/>
                                          </p:val>
                                        </p:tav>
                                      </p:tavLst>
                                    </p:anim>
                                    <p:anim calcmode="lin" valueType="num">
                                      <p:cBhvr additive="base">
                                        <p:cTn id="46" dur="500" fill="hold"/>
                                        <p:tgtEl>
                                          <p:spTgt spid="6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additive="base">
                                        <p:cTn id="49" dur="500" fill="hold"/>
                                        <p:tgtEl>
                                          <p:spTgt spid="68"/>
                                        </p:tgtEl>
                                        <p:attrNameLst>
                                          <p:attrName>ppt_x</p:attrName>
                                        </p:attrNameLst>
                                      </p:cBhvr>
                                      <p:tavLst>
                                        <p:tav tm="0">
                                          <p:val>
                                            <p:strVal val="#ppt_x"/>
                                          </p:val>
                                        </p:tav>
                                        <p:tav tm="100000">
                                          <p:val>
                                            <p:strVal val="#ppt_x"/>
                                          </p:val>
                                        </p:tav>
                                      </p:tavLst>
                                    </p:anim>
                                    <p:anim calcmode="lin" valueType="num">
                                      <p:cBhvr additive="base">
                                        <p:cTn id="50" dur="500" fill="hold"/>
                                        <p:tgtEl>
                                          <p:spTgt spid="6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additive="base">
                                        <p:cTn id="53" dur="500" fill="hold"/>
                                        <p:tgtEl>
                                          <p:spTgt spid="71"/>
                                        </p:tgtEl>
                                        <p:attrNameLst>
                                          <p:attrName>ppt_x</p:attrName>
                                        </p:attrNameLst>
                                      </p:cBhvr>
                                      <p:tavLst>
                                        <p:tav tm="0">
                                          <p:val>
                                            <p:strVal val="#ppt_x"/>
                                          </p:val>
                                        </p:tav>
                                        <p:tav tm="100000">
                                          <p:val>
                                            <p:strVal val="#ppt_x"/>
                                          </p:val>
                                        </p:tav>
                                      </p:tavLst>
                                    </p:anim>
                                    <p:anim calcmode="lin" valueType="num">
                                      <p:cBhvr additive="base">
                                        <p:cTn id="54" dur="500" fill="hold"/>
                                        <p:tgtEl>
                                          <p:spTgt spid="71"/>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500" fill="hold"/>
                                        <p:tgtEl>
                                          <p:spTgt spid="74"/>
                                        </p:tgtEl>
                                        <p:attrNameLst>
                                          <p:attrName>ppt_x</p:attrName>
                                        </p:attrNameLst>
                                      </p:cBhvr>
                                      <p:tavLst>
                                        <p:tav tm="0">
                                          <p:val>
                                            <p:strVal val="#ppt_x"/>
                                          </p:val>
                                        </p:tav>
                                        <p:tav tm="100000">
                                          <p:val>
                                            <p:strVal val="#ppt_x"/>
                                          </p:val>
                                        </p:tav>
                                      </p:tavLst>
                                    </p:anim>
                                    <p:anim calcmode="lin" valueType="num">
                                      <p:cBhvr additive="base">
                                        <p:cTn id="58" dur="500" fill="hold"/>
                                        <p:tgtEl>
                                          <p:spTgt spid="7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77"/>
                                        </p:tgtEl>
                                        <p:attrNameLst>
                                          <p:attrName>style.visibility</p:attrName>
                                        </p:attrNameLst>
                                      </p:cBhvr>
                                      <p:to>
                                        <p:strVal val="visible"/>
                                      </p:to>
                                    </p:set>
                                    <p:anim calcmode="lin" valueType="num">
                                      <p:cBhvr additive="base">
                                        <p:cTn id="61" dur="500" fill="hold"/>
                                        <p:tgtEl>
                                          <p:spTgt spid="77"/>
                                        </p:tgtEl>
                                        <p:attrNameLst>
                                          <p:attrName>ppt_x</p:attrName>
                                        </p:attrNameLst>
                                      </p:cBhvr>
                                      <p:tavLst>
                                        <p:tav tm="0">
                                          <p:val>
                                            <p:strVal val="#ppt_x"/>
                                          </p:val>
                                        </p:tav>
                                        <p:tav tm="100000">
                                          <p:val>
                                            <p:strVal val="#ppt_x"/>
                                          </p:val>
                                        </p:tav>
                                      </p:tavLst>
                                    </p:anim>
                                    <p:anim calcmode="lin" valueType="num">
                                      <p:cBhvr additive="base">
                                        <p:cTn id="62" dur="500" fill="hold"/>
                                        <p:tgtEl>
                                          <p:spTgt spid="77"/>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3"/>
                                        </p:tgtEl>
                                        <p:attrNameLst>
                                          <p:attrName>style.visibility</p:attrName>
                                        </p:attrNameLst>
                                      </p:cBhvr>
                                      <p:to>
                                        <p:strVal val="visible"/>
                                      </p:to>
                                    </p:set>
                                    <p:anim calcmode="lin" valueType="num">
                                      <p:cBhvr additive="base">
                                        <p:cTn id="69" dur="500" fill="hold"/>
                                        <p:tgtEl>
                                          <p:spTgt spid="83"/>
                                        </p:tgtEl>
                                        <p:attrNameLst>
                                          <p:attrName>ppt_x</p:attrName>
                                        </p:attrNameLst>
                                      </p:cBhvr>
                                      <p:tavLst>
                                        <p:tav tm="0">
                                          <p:val>
                                            <p:strVal val="#ppt_x"/>
                                          </p:val>
                                        </p:tav>
                                        <p:tav tm="100000">
                                          <p:val>
                                            <p:strVal val="#ppt_x"/>
                                          </p:val>
                                        </p:tav>
                                      </p:tavLst>
                                    </p:anim>
                                    <p:anim calcmode="lin" valueType="num">
                                      <p:cBhvr additive="base">
                                        <p:cTn id="70" dur="500" fill="hold"/>
                                        <p:tgtEl>
                                          <p:spTgt spid="83"/>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additive="base">
                                        <p:cTn id="73" dur="500" fill="hold"/>
                                        <p:tgtEl>
                                          <p:spTgt spid="84"/>
                                        </p:tgtEl>
                                        <p:attrNameLst>
                                          <p:attrName>ppt_x</p:attrName>
                                        </p:attrNameLst>
                                      </p:cBhvr>
                                      <p:tavLst>
                                        <p:tav tm="0">
                                          <p:val>
                                            <p:strVal val="#ppt_x"/>
                                          </p:val>
                                        </p:tav>
                                        <p:tav tm="100000">
                                          <p:val>
                                            <p:strVal val="#ppt_x"/>
                                          </p:val>
                                        </p:tav>
                                      </p:tavLst>
                                    </p:anim>
                                    <p:anim calcmode="lin" valueType="num">
                                      <p:cBhvr additive="base">
                                        <p:cTn id="74" dur="500" fill="hold"/>
                                        <p:tgtEl>
                                          <p:spTgt spid="8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 calcmode="lin" valueType="num">
                                      <p:cBhvr additive="base">
                                        <p:cTn id="77" dur="500" fill="hold"/>
                                        <p:tgtEl>
                                          <p:spTgt spid="85"/>
                                        </p:tgtEl>
                                        <p:attrNameLst>
                                          <p:attrName>ppt_x</p:attrName>
                                        </p:attrNameLst>
                                      </p:cBhvr>
                                      <p:tavLst>
                                        <p:tav tm="0">
                                          <p:val>
                                            <p:strVal val="#ppt_x"/>
                                          </p:val>
                                        </p:tav>
                                        <p:tav tm="100000">
                                          <p:val>
                                            <p:strVal val="#ppt_x"/>
                                          </p:val>
                                        </p:tav>
                                      </p:tavLst>
                                    </p:anim>
                                    <p:anim calcmode="lin" valueType="num">
                                      <p:cBhvr additive="base">
                                        <p:cTn id="78" dur="500" fill="hold"/>
                                        <p:tgtEl>
                                          <p:spTgt spid="85"/>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6"/>
                                        </p:tgtEl>
                                        <p:attrNameLst>
                                          <p:attrName>style.visibility</p:attrName>
                                        </p:attrNameLst>
                                      </p:cBhvr>
                                      <p:to>
                                        <p:strVal val="visible"/>
                                      </p:to>
                                    </p:set>
                                    <p:anim calcmode="lin" valueType="num">
                                      <p:cBhvr additive="base">
                                        <p:cTn id="81" dur="500" fill="hold"/>
                                        <p:tgtEl>
                                          <p:spTgt spid="86"/>
                                        </p:tgtEl>
                                        <p:attrNameLst>
                                          <p:attrName>ppt_x</p:attrName>
                                        </p:attrNameLst>
                                      </p:cBhvr>
                                      <p:tavLst>
                                        <p:tav tm="0">
                                          <p:val>
                                            <p:strVal val="#ppt_x"/>
                                          </p:val>
                                        </p:tav>
                                        <p:tav tm="100000">
                                          <p:val>
                                            <p:strVal val="#ppt_x"/>
                                          </p:val>
                                        </p:tav>
                                      </p:tavLst>
                                    </p:anim>
                                    <p:anim calcmode="lin" valueType="num">
                                      <p:cBhvr additive="base">
                                        <p:cTn id="82" dur="500" fill="hold"/>
                                        <p:tgtEl>
                                          <p:spTgt spid="86"/>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87"/>
                                        </p:tgtEl>
                                        <p:attrNameLst>
                                          <p:attrName>style.visibility</p:attrName>
                                        </p:attrNameLst>
                                      </p:cBhvr>
                                      <p:to>
                                        <p:strVal val="visible"/>
                                      </p:to>
                                    </p:set>
                                    <p:anim calcmode="lin" valueType="num">
                                      <p:cBhvr additive="base">
                                        <p:cTn id="85" dur="500" fill="hold"/>
                                        <p:tgtEl>
                                          <p:spTgt spid="87"/>
                                        </p:tgtEl>
                                        <p:attrNameLst>
                                          <p:attrName>ppt_x</p:attrName>
                                        </p:attrNameLst>
                                      </p:cBhvr>
                                      <p:tavLst>
                                        <p:tav tm="0">
                                          <p:val>
                                            <p:strVal val="#ppt_x"/>
                                          </p:val>
                                        </p:tav>
                                        <p:tav tm="100000">
                                          <p:val>
                                            <p:strVal val="#ppt_x"/>
                                          </p:val>
                                        </p:tav>
                                      </p:tavLst>
                                    </p:anim>
                                    <p:anim calcmode="lin" valueType="num">
                                      <p:cBhvr additive="base">
                                        <p:cTn id="86"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83" grpId="0"/>
      <p:bldP spid="84" grpId="0"/>
      <p:bldP spid="85" grpId="0"/>
      <p:bldP spid="86" grpId="0"/>
      <p:bldP spid="87" grpId="0" animBg="1"/>
      <p:bldP spid="88"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3F20BA19-9C81-0AE6-412D-C86824BBFC5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E79F8D1B-B06C-1C8F-2A14-B172B239015A}"/>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F2110358-FB66-0D3B-1B9E-BD6D2342374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2FE83F-4089-C6BF-DB0D-A01926DE13C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2" name="Picture 11">
            <a:extLst>
              <a:ext uri="{FF2B5EF4-FFF2-40B4-BE49-F238E27FC236}">
                <a16:creationId xmlns:a16="http://schemas.microsoft.com/office/drawing/2014/main" id="{B627A6C1-0C7C-7EEB-DDA6-619B20438C67}"/>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E24223C3-6037-798D-E93C-CE9B089F6DB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E4C1B212-90E8-1025-1B57-4BC9FF063C8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6879112-4B16-DE72-B57B-E7A6A014BF2A}"/>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1C1B7D1-56E4-BEF0-9535-624791F1415B}"/>
              </a:ext>
            </a:extLst>
          </p:cNvPr>
          <p:cNvPicPr>
            <a:picLocks noChangeAspect="1"/>
          </p:cNvPicPr>
          <p:nvPr/>
        </p:nvPicPr>
        <p:blipFill>
          <a:blip r:embed="rId15">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F7C77DF7-9C8B-8C3E-DA5B-2E3A7CA7CC79}"/>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0BAA49CE-B579-AB51-C47C-7587267A8AA0}"/>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5B1B787D-1738-0E92-41B3-3B7451FF3FDF}"/>
              </a:ext>
            </a:extLst>
          </p:cNvPr>
          <p:cNvSpPr txBox="1"/>
          <p:nvPr/>
        </p:nvSpPr>
        <p:spPr>
          <a:xfrm>
            <a:off x="1097810" y="3234138"/>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Methodology</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5E11F57A-7620-385D-A028-BA8CB638A454}"/>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E93568D6-DC4C-61F1-A46D-DE8010C0DBDF}"/>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650B0832-B3A1-AFB5-E70A-1AC31940ECFB}"/>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14FBB617-E0F6-7696-DCD0-FC66C860A32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961D23-2F59-FCF3-585C-4806261384EA}"/>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976B58D5-A92E-3A73-7236-BADDD00B85BE}"/>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E54817E9-DA71-47AC-6153-F017E402C3B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026C71D-E500-36E4-5F0D-DFBC18AEC941}"/>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FD1CC6AC-1BAB-D87E-93B0-A7317EE0B729}"/>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60E6352-C5D8-2F9D-C6C4-244A8CEC1CF3}"/>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6BA9227E-2BD6-44D8-4193-425ED5DFBD51}"/>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FBB5C6BB-6515-43DC-A8DE-CDCE8764A4B1}"/>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E667976-82E9-5C4A-B5BB-3F22A60EA7AB}"/>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17D2B66A-8387-DBB2-0DD5-2DCB34276241}"/>
              </a:ext>
            </a:extLst>
          </p:cNvPr>
          <p:cNvPicPr>
            <a:picLocks noChangeAspect="1"/>
          </p:cNvPicPr>
          <p:nvPr/>
        </p:nvPicPr>
        <p:blipFill>
          <a:blip r:embed="rId18">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A0FDEE99-F376-6A2F-E3CF-824B322A81D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869B8169-4AA4-13A9-84DA-F31499EC0DA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32B59735-63B6-23B8-1594-007FD125D6E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E588BFF4-BCBA-9D34-7C47-216E482C4CDE}"/>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F467B5E3-0C18-64F8-2190-34E3EFEE3192}"/>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A916A85D-406D-C649-2E31-165240B0219F}"/>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B87B7B42-AD5E-14C9-A245-98F6DAB8597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B721474-26E8-16E2-574F-38A14EA7BF3F}"/>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74A5007A-3F75-A5BD-2BFD-6D4F03703FE8}"/>
              </a:ext>
            </a:extLst>
          </p:cNvPr>
          <p:cNvGrpSpPr/>
          <p:nvPr/>
        </p:nvGrpSpPr>
        <p:grpSpPr>
          <a:xfrm>
            <a:off x="4722010" y="2235087"/>
            <a:ext cx="5293901" cy="3182773"/>
            <a:chOff x="2215341" y="2232211"/>
            <a:chExt cx="5293901" cy="3182773"/>
          </a:xfrm>
        </p:grpSpPr>
        <p:grpSp>
          <p:nvGrpSpPr>
            <p:cNvPr id="44" name="Graphic 25">
              <a:extLst>
                <a:ext uri="{FF2B5EF4-FFF2-40B4-BE49-F238E27FC236}">
                  <a16:creationId xmlns:a16="http://schemas.microsoft.com/office/drawing/2014/main" id="{C612E095-9C63-E132-00BD-3268947B8475}"/>
                </a:ext>
              </a:extLst>
            </p:cNvPr>
            <p:cNvGrpSpPr/>
            <p:nvPr/>
          </p:nvGrpSpPr>
          <p:grpSpPr>
            <a:xfrm>
              <a:off x="3858293" y="2680404"/>
              <a:ext cx="1998932" cy="1003120"/>
              <a:chOff x="4758132" y="3185134"/>
              <a:chExt cx="1953291" cy="980217"/>
            </a:xfrm>
          </p:grpSpPr>
          <p:grpSp>
            <p:nvGrpSpPr>
              <p:cNvPr id="83" name="Graphic 25">
                <a:extLst>
                  <a:ext uri="{FF2B5EF4-FFF2-40B4-BE49-F238E27FC236}">
                    <a16:creationId xmlns:a16="http://schemas.microsoft.com/office/drawing/2014/main" id="{34A2BFD4-3C88-3C1E-71D2-5521197365E8}"/>
                  </a:ext>
                </a:extLst>
              </p:cNvPr>
              <p:cNvGrpSpPr/>
              <p:nvPr/>
            </p:nvGrpSpPr>
            <p:grpSpPr>
              <a:xfrm>
                <a:off x="4783754" y="3209899"/>
                <a:ext cx="1910905" cy="955452"/>
                <a:chOff x="4783754" y="3209899"/>
                <a:chExt cx="1910905" cy="955452"/>
              </a:xfrm>
              <a:noFill/>
            </p:grpSpPr>
            <p:sp>
              <p:nvSpPr>
                <p:cNvPr id="90" name="Freeform: Shape 89">
                  <a:extLst>
                    <a:ext uri="{FF2B5EF4-FFF2-40B4-BE49-F238E27FC236}">
                      <a16:creationId xmlns:a16="http://schemas.microsoft.com/office/drawing/2014/main" id="{BB2D46CF-DDB8-A1D9-12F4-96FCE0D7E0D7}"/>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8A503"/>
                  </a:solid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889D86E-F873-E727-281F-D562798E8F71}"/>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262344"/>
                  </a:solid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B09D0F4-28E2-293D-1907-2F7E725B15AE}"/>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rgbClr val="262344"/>
                  </a:solid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D58D7C7-E7E0-085A-E0C9-133202A8B88A}"/>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rgbClr val="262344"/>
                  </a:solid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BAB5AEF-08BA-ECA6-92F0-74D8A4F89AFD}"/>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F8A503"/>
                  </a:solidFill>
                  <a:prstDash val="solid"/>
                  <a:miter/>
                </a:ln>
              </p:spPr>
              <p:txBody>
                <a:bodyPr rtlCol="0" anchor="ctr"/>
                <a:lstStyle/>
                <a:p>
                  <a:endParaRPr lang="en-US"/>
                </a:p>
              </p:txBody>
            </p:sp>
          </p:grpSp>
          <p:sp>
            <p:nvSpPr>
              <p:cNvPr id="84" name="Freeform: Shape 83">
                <a:extLst>
                  <a:ext uri="{FF2B5EF4-FFF2-40B4-BE49-F238E27FC236}">
                    <a16:creationId xmlns:a16="http://schemas.microsoft.com/office/drawing/2014/main" id="{7C16BDBE-D4B0-D034-8A06-E6B3079F39B5}"/>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F964556F-75E5-8270-2D3A-A8816B4F4781}"/>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solidFill>
                  <a:srgbClr val="C2D901"/>
                </a:solid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0FA2E11-77BF-74A6-B09A-5EB3F1DB4A4A}"/>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97A61E5-751A-A6A9-E1DD-71D46D7BDA5A}"/>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3121AFD-3E38-3A79-20CB-B118CFCDC95F}"/>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89C8178B-2F7D-CF82-EE49-C0210C2D5FFF}"/>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45" name="Graphic 25">
              <a:extLst>
                <a:ext uri="{FF2B5EF4-FFF2-40B4-BE49-F238E27FC236}">
                  <a16:creationId xmlns:a16="http://schemas.microsoft.com/office/drawing/2014/main" id="{3B58DBB2-21AF-FA44-4DF1-5455C6ACFCA9}"/>
                </a:ext>
              </a:extLst>
            </p:cNvPr>
            <p:cNvGrpSpPr/>
            <p:nvPr/>
          </p:nvGrpSpPr>
          <p:grpSpPr>
            <a:xfrm>
              <a:off x="2529145" y="2807707"/>
              <a:ext cx="4666294" cy="2270792"/>
              <a:chOff x="3459332" y="3309530"/>
              <a:chExt cx="4559750" cy="2218944"/>
            </a:xfrm>
            <a:solidFill>
              <a:srgbClr val="D8DBE8"/>
            </a:solidFill>
          </p:grpSpPr>
          <p:sp>
            <p:nvSpPr>
              <p:cNvPr id="78" name="Freeform: Shape 77">
                <a:extLst>
                  <a:ext uri="{FF2B5EF4-FFF2-40B4-BE49-F238E27FC236}">
                    <a16:creationId xmlns:a16="http://schemas.microsoft.com/office/drawing/2014/main" id="{EB2991FD-CB3E-058A-CC77-13E4D153BBD8}"/>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5C9196D5-C32C-B75F-858F-BB5E101EC162}"/>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414B5743-92CC-2B74-8576-67C2EDFB7EEC}"/>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273EB80-8822-A466-81D1-F683B9414BAD}"/>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590EA0B2-5307-28FA-D7EE-E6FADB247273}"/>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46" name="Freeform: Shape 45">
              <a:extLst>
                <a:ext uri="{FF2B5EF4-FFF2-40B4-BE49-F238E27FC236}">
                  <a16:creationId xmlns:a16="http://schemas.microsoft.com/office/drawing/2014/main" id="{D94DD24D-8BE0-8F76-0F7C-A282D1AD7D8B}"/>
                </a:ext>
              </a:extLst>
            </p:cNvPr>
            <p:cNvSpPr/>
            <p:nvPr/>
          </p:nvSpPr>
          <p:spPr>
            <a:xfrm>
              <a:off x="4163514" y="3971367"/>
              <a:ext cx="1397420" cy="107788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7" name="Freeform: Shape 46">
              <a:extLst>
                <a:ext uri="{FF2B5EF4-FFF2-40B4-BE49-F238E27FC236}">
                  <a16:creationId xmlns:a16="http://schemas.microsoft.com/office/drawing/2014/main" id="{005264DF-6ED4-CA93-4FF3-1DCCC0DF8126}"/>
                </a:ext>
              </a:extLst>
            </p:cNvPr>
            <p:cNvSpPr/>
            <p:nvPr/>
          </p:nvSpPr>
          <p:spPr>
            <a:xfrm>
              <a:off x="2979436" y="3504183"/>
              <a:ext cx="1348226" cy="1343574"/>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8" name="Freeform: Shape 47">
              <a:extLst>
                <a:ext uri="{FF2B5EF4-FFF2-40B4-BE49-F238E27FC236}">
                  <a16:creationId xmlns:a16="http://schemas.microsoft.com/office/drawing/2014/main" id="{56020191-90B9-8EA6-6ED3-4B7F926D053E}"/>
                </a:ext>
              </a:extLst>
            </p:cNvPr>
            <p:cNvSpPr/>
            <p:nvPr/>
          </p:nvSpPr>
          <p:spPr>
            <a:xfrm>
              <a:off x="5396922" y="3504177"/>
              <a:ext cx="1348226" cy="1343580"/>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49" name="Freeform: Shape 48">
              <a:extLst>
                <a:ext uri="{FF2B5EF4-FFF2-40B4-BE49-F238E27FC236}">
                  <a16:creationId xmlns:a16="http://schemas.microsoft.com/office/drawing/2014/main" id="{21F302E6-4DEF-A51C-C21F-5E1CECDC6994}"/>
                </a:ext>
              </a:extLst>
            </p:cNvPr>
            <p:cNvSpPr/>
            <p:nvPr/>
          </p:nvSpPr>
          <p:spPr>
            <a:xfrm>
              <a:off x="6023435" y="2778464"/>
              <a:ext cx="1172004" cy="1090641"/>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0" name="Freeform: Shape 49">
              <a:extLst>
                <a:ext uri="{FF2B5EF4-FFF2-40B4-BE49-F238E27FC236}">
                  <a16:creationId xmlns:a16="http://schemas.microsoft.com/office/drawing/2014/main" id="{20FF88D3-3DF8-C9CF-892C-4C921F762D73}"/>
                </a:ext>
              </a:extLst>
            </p:cNvPr>
            <p:cNvSpPr/>
            <p:nvPr/>
          </p:nvSpPr>
          <p:spPr>
            <a:xfrm>
              <a:off x="2529145" y="2778561"/>
              <a:ext cx="1172004" cy="1090641"/>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1" name="Freeform: Shape 50">
              <a:extLst>
                <a:ext uri="{FF2B5EF4-FFF2-40B4-BE49-F238E27FC236}">
                  <a16:creationId xmlns:a16="http://schemas.microsoft.com/office/drawing/2014/main" id="{FB813D9A-8C22-8CE8-0E65-5D04C3D9C2BF}"/>
                </a:ext>
              </a:extLst>
            </p:cNvPr>
            <p:cNvSpPr/>
            <p:nvPr/>
          </p:nvSpPr>
          <p:spPr>
            <a:xfrm>
              <a:off x="3542545" y="3884008"/>
              <a:ext cx="358478" cy="357881"/>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F8A503"/>
            </a:solidFill>
            <a:ln w="9525" cap="flat">
              <a:noFill/>
              <a:prstDash val="solid"/>
              <a:miter/>
            </a:ln>
          </p:spPr>
          <p:txBody>
            <a:bodyPr rtlCol="0" anchor="ctr"/>
            <a:lstStyle/>
            <a:p>
              <a:endParaRPr lang="en-US"/>
            </a:p>
          </p:txBody>
        </p:sp>
        <p:grpSp>
          <p:nvGrpSpPr>
            <p:cNvPr id="52" name="Graphic 25">
              <a:extLst>
                <a:ext uri="{FF2B5EF4-FFF2-40B4-BE49-F238E27FC236}">
                  <a16:creationId xmlns:a16="http://schemas.microsoft.com/office/drawing/2014/main" id="{BF18E72B-B61B-7B87-FA99-182E4F80BDE1}"/>
                </a:ext>
              </a:extLst>
            </p:cNvPr>
            <p:cNvGrpSpPr/>
            <p:nvPr/>
          </p:nvGrpSpPr>
          <p:grpSpPr>
            <a:xfrm>
              <a:off x="2957520" y="3019960"/>
              <a:ext cx="322875" cy="322790"/>
              <a:chOff x="3877926" y="3516937"/>
              <a:chExt cx="315503" cy="315420"/>
            </a:xfrm>
            <a:solidFill>
              <a:srgbClr val="262344"/>
            </a:solidFill>
          </p:grpSpPr>
          <p:sp>
            <p:nvSpPr>
              <p:cNvPr id="75" name="Freeform: Shape 74">
                <a:extLst>
                  <a:ext uri="{FF2B5EF4-FFF2-40B4-BE49-F238E27FC236}">
                    <a16:creationId xmlns:a16="http://schemas.microsoft.com/office/drawing/2014/main" id="{EC715445-FBA7-22D6-5861-6B6FE86DA019}"/>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22D799E-6C43-A017-0FE2-6953CA3B9C17}"/>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CF3DC234-AE4C-8FD1-3573-B51009446D58}"/>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p>
            </p:txBody>
          </p:sp>
        </p:grpSp>
        <p:sp>
          <p:nvSpPr>
            <p:cNvPr id="53" name="Freeform: Shape 52">
              <a:extLst>
                <a:ext uri="{FF2B5EF4-FFF2-40B4-BE49-F238E27FC236}">
                  <a16:creationId xmlns:a16="http://schemas.microsoft.com/office/drawing/2014/main" id="{0DD1336E-A7BF-7F51-D79D-A6C843523FBA}"/>
                </a:ext>
              </a:extLst>
            </p:cNvPr>
            <p:cNvSpPr/>
            <p:nvPr/>
          </p:nvSpPr>
          <p:spPr>
            <a:xfrm>
              <a:off x="4683034" y="4316629"/>
              <a:ext cx="339995" cy="346135"/>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262344"/>
            </a:solidFill>
            <a:ln w="9525" cap="flat">
              <a:noFill/>
              <a:prstDash val="solid"/>
              <a:miter/>
            </a:ln>
          </p:spPr>
          <p:txBody>
            <a:bodyPr rtlCol="0" anchor="ctr"/>
            <a:lstStyle/>
            <a:p>
              <a:endParaRPr lang="en-US"/>
            </a:p>
          </p:txBody>
        </p:sp>
        <p:grpSp>
          <p:nvGrpSpPr>
            <p:cNvPr id="54" name="Graphic 25">
              <a:extLst>
                <a:ext uri="{FF2B5EF4-FFF2-40B4-BE49-F238E27FC236}">
                  <a16:creationId xmlns:a16="http://schemas.microsoft.com/office/drawing/2014/main" id="{AAE413BB-0CA8-9653-4AE0-A9853CC4BDDC}"/>
                </a:ext>
              </a:extLst>
            </p:cNvPr>
            <p:cNvGrpSpPr/>
            <p:nvPr/>
          </p:nvGrpSpPr>
          <p:grpSpPr>
            <a:xfrm>
              <a:off x="5831784" y="3944175"/>
              <a:ext cx="379374" cy="349060"/>
              <a:chOff x="6686563" y="4420050"/>
              <a:chExt cx="370712" cy="341090"/>
            </a:xfrm>
            <a:solidFill>
              <a:srgbClr val="F8A503"/>
            </a:solidFill>
          </p:grpSpPr>
          <p:sp>
            <p:nvSpPr>
              <p:cNvPr id="71" name="Freeform: Shape 70">
                <a:extLst>
                  <a:ext uri="{FF2B5EF4-FFF2-40B4-BE49-F238E27FC236}">
                    <a16:creationId xmlns:a16="http://schemas.microsoft.com/office/drawing/2014/main" id="{302E5A2A-A197-371D-E950-4146439A8B08}"/>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4036A54-0488-873C-4134-4DC3D6BC84A0}"/>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3C61447-CE56-FBC0-9163-DC64AF3DD62B}"/>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2F36378-7DCD-09E9-02C3-B500E2C4DD95}"/>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55" name="Freeform: Shape 54">
              <a:extLst>
                <a:ext uri="{FF2B5EF4-FFF2-40B4-BE49-F238E27FC236}">
                  <a16:creationId xmlns:a16="http://schemas.microsoft.com/office/drawing/2014/main" id="{C86238B3-380F-9A5B-722D-F8B7659B97D8}"/>
                </a:ext>
              </a:extLst>
            </p:cNvPr>
            <p:cNvSpPr/>
            <p:nvPr/>
          </p:nvSpPr>
          <p:spPr>
            <a:xfrm>
              <a:off x="6434476" y="3026441"/>
              <a:ext cx="421778" cy="336193"/>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262344"/>
            </a:solidFill>
            <a:ln w="9525" cap="flat">
              <a:noFill/>
              <a:prstDash val="solid"/>
              <a:miter/>
            </a:ln>
          </p:spPr>
          <p:txBody>
            <a:bodyPr rtlCol="0" anchor="ctr"/>
            <a:lstStyle/>
            <a:p>
              <a:endParaRPr lang="en-US"/>
            </a:p>
          </p:txBody>
        </p:sp>
        <p:grpSp>
          <p:nvGrpSpPr>
            <p:cNvPr id="56" name="Graphic 25">
              <a:extLst>
                <a:ext uri="{FF2B5EF4-FFF2-40B4-BE49-F238E27FC236}">
                  <a16:creationId xmlns:a16="http://schemas.microsoft.com/office/drawing/2014/main" id="{5E8281CF-115E-C8BE-B6EF-BEB87809F89B}"/>
                </a:ext>
              </a:extLst>
            </p:cNvPr>
            <p:cNvGrpSpPr/>
            <p:nvPr/>
          </p:nvGrpSpPr>
          <p:grpSpPr>
            <a:xfrm>
              <a:off x="3185224" y="4607789"/>
              <a:ext cx="3354136" cy="807195"/>
              <a:chOff x="4100431" y="5068512"/>
              <a:chExt cx="3277552" cy="788765"/>
            </a:xfrm>
            <a:noFill/>
          </p:grpSpPr>
          <p:sp>
            <p:nvSpPr>
              <p:cNvPr id="69" name="Freeform: Shape 68">
                <a:extLst>
                  <a:ext uri="{FF2B5EF4-FFF2-40B4-BE49-F238E27FC236}">
                    <a16:creationId xmlns:a16="http://schemas.microsoft.com/office/drawing/2014/main" id="{642D28E6-7005-E940-9E5B-6F52625CE58B}"/>
                  </a:ext>
                </a:extLst>
              </p:cNvPr>
              <p:cNvSpPr/>
              <p:nvPr/>
            </p:nvSpPr>
            <p:spPr>
              <a:xfrm>
                <a:off x="4100431" y="5068512"/>
                <a:ext cx="102108" cy="788765"/>
              </a:xfrm>
              <a:custGeom>
                <a:avLst/>
                <a:gdLst>
                  <a:gd name="connsiteX0" fmla="*/ 0 w 102108"/>
                  <a:gd name="connsiteY0" fmla="*/ 788765 h 788765"/>
                  <a:gd name="connsiteX1" fmla="*/ 0 w 102108"/>
                  <a:gd name="connsiteY1" fmla="*/ 102108 h 788765"/>
                  <a:gd name="connsiteX2" fmla="*/ 102108 w 102108"/>
                  <a:gd name="connsiteY2" fmla="*/ 0 h 788765"/>
                </a:gdLst>
                <a:ahLst/>
                <a:cxnLst>
                  <a:cxn ang="0">
                    <a:pos x="connsiteX0" y="connsiteY0"/>
                  </a:cxn>
                  <a:cxn ang="0">
                    <a:pos x="connsiteX1" y="connsiteY1"/>
                  </a:cxn>
                  <a:cxn ang="0">
                    <a:pos x="connsiteX2" y="connsiteY2"/>
                  </a:cxn>
                </a:cxnLst>
                <a:rect l="l" t="t" r="r" b="b"/>
                <a:pathLst>
                  <a:path w="102108" h="788765">
                    <a:moveTo>
                      <a:pt x="0" y="788765"/>
                    </a:moveTo>
                    <a:lnTo>
                      <a:pt x="0" y="102108"/>
                    </a:lnTo>
                    <a:lnTo>
                      <a:pt x="102108" y="0"/>
                    </a:lnTo>
                  </a:path>
                </a:pathLst>
              </a:custGeom>
              <a:noFill/>
              <a:ln w="9525" cap="rnd">
                <a:solidFill>
                  <a:srgbClr val="262344"/>
                </a:solidFill>
                <a:prstDash val="solid"/>
                <a:round/>
              </a:ln>
            </p:spPr>
            <p:txBody>
              <a:bodyPr rtlCol="0" anchor="ctr"/>
              <a:lstStyle/>
              <a:p>
                <a:endParaRPr lang="en-US"/>
              </a:p>
            </p:txBody>
          </p:sp>
          <p:sp>
            <p:nvSpPr>
              <p:cNvPr id="70" name="Freeform: Shape 69">
                <a:extLst>
                  <a:ext uri="{FF2B5EF4-FFF2-40B4-BE49-F238E27FC236}">
                    <a16:creationId xmlns:a16="http://schemas.microsoft.com/office/drawing/2014/main" id="{976619F7-07D7-164E-2B85-05A041A0E93D}"/>
                  </a:ext>
                </a:extLst>
              </p:cNvPr>
              <p:cNvSpPr/>
              <p:nvPr/>
            </p:nvSpPr>
            <p:spPr>
              <a:xfrm>
                <a:off x="7275780" y="5068512"/>
                <a:ext cx="102203" cy="788765"/>
              </a:xfrm>
              <a:custGeom>
                <a:avLst/>
                <a:gdLst>
                  <a:gd name="connsiteX0" fmla="*/ 102203 w 102203"/>
                  <a:gd name="connsiteY0" fmla="*/ 788765 h 788765"/>
                  <a:gd name="connsiteX1" fmla="*/ 102203 w 102203"/>
                  <a:gd name="connsiteY1" fmla="*/ 102108 h 788765"/>
                  <a:gd name="connsiteX2" fmla="*/ 0 w 102203"/>
                  <a:gd name="connsiteY2" fmla="*/ 0 h 788765"/>
                </a:gdLst>
                <a:ahLst/>
                <a:cxnLst>
                  <a:cxn ang="0">
                    <a:pos x="connsiteX0" y="connsiteY0"/>
                  </a:cxn>
                  <a:cxn ang="0">
                    <a:pos x="connsiteX1" y="connsiteY1"/>
                  </a:cxn>
                  <a:cxn ang="0">
                    <a:pos x="connsiteX2" y="connsiteY2"/>
                  </a:cxn>
                </a:cxnLst>
                <a:rect l="l" t="t" r="r" b="b"/>
                <a:pathLst>
                  <a:path w="102203" h="788765">
                    <a:moveTo>
                      <a:pt x="102203" y="788765"/>
                    </a:moveTo>
                    <a:lnTo>
                      <a:pt x="102203" y="102108"/>
                    </a:lnTo>
                    <a:lnTo>
                      <a:pt x="0" y="0"/>
                    </a:lnTo>
                  </a:path>
                </a:pathLst>
              </a:custGeom>
              <a:noFill/>
              <a:ln w="9525" cap="rnd">
                <a:solidFill>
                  <a:srgbClr val="262344"/>
                </a:solidFill>
                <a:prstDash val="solid"/>
                <a:round/>
              </a:ln>
            </p:spPr>
            <p:txBody>
              <a:bodyPr rtlCol="0" anchor="ctr"/>
              <a:lstStyle/>
              <a:p>
                <a:endParaRPr lang="en-US"/>
              </a:p>
            </p:txBody>
          </p:sp>
        </p:grpSp>
        <p:grpSp>
          <p:nvGrpSpPr>
            <p:cNvPr id="57" name="Graphic 25">
              <a:extLst>
                <a:ext uri="{FF2B5EF4-FFF2-40B4-BE49-F238E27FC236}">
                  <a16:creationId xmlns:a16="http://schemas.microsoft.com/office/drawing/2014/main" id="{57FEA2DE-C9B1-5A7F-5785-F9F0C882ECE0}"/>
                </a:ext>
              </a:extLst>
            </p:cNvPr>
            <p:cNvGrpSpPr/>
            <p:nvPr/>
          </p:nvGrpSpPr>
          <p:grpSpPr>
            <a:xfrm>
              <a:off x="2215341" y="3054710"/>
              <a:ext cx="5293901" cy="702702"/>
              <a:chOff x="3152693" y="3550894"/>
              <a:chExt cx="5173027" cy="686657"/>
            </a:xfrm>
            <a:noFill/>
          </p:grpSpPr>
          <p:sp>
            <p:nvSpPr>
              <p:cNvPr id="67" name="Freeform: Shape 66">
                <a:extLst>
                  <a:ext uri="{FF2B5EF4-FFF2-40B4-BE49-F238E27FC236}">
                    <a16:creationId xmlns:a16="http://schemas.microsoft.com/office/drawing/2014/main" id="{1E75B309-7875-FCE7-153E-9F1C0F030897}"/>
                  </a:ext>
                </a:extLst>
              </p:cNvPr>
              <p:cNvSpPr/>
              <p:nvPr/>
            </p:nvSpPr>
            <p:spPr>
              <a:xfrm>
                <a:off x="3152693" y="3550894"/>
                <a:ext cx="122491" cy="686657"/>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rgbClr val="262344"/>
                </a:solidFill>
                <a:prstDash val="solid"/>
                <a:round/>
              </a:ln>
            </p:spPr>
            <p:txBody>
              <a:bodyPr rtlCol="0" anchor="ctr"/>
              <a:lstStyle/>
              <a:p>
                <a:endParaRPr lang="en-US"/>
              </a:p>
            </p:txBody>
          </p:sp>
          <p:sp>
            <p:nvSpPr>
              <p:cNvPr id="68" name="Freeform: Shape 67">
                <a:extLst>
                  <a:ext uri="{FF2B5EF4-FFF2-40B4-BE49-F238E27FC236}">
                    <a16:creationId xmlns:a16="http://schemas.microsoft.com/office/drawing/2014/main" id="{3D0027AB-6ADB-02EC-6BA6-005B04C62B50}"/>
                  </a:ext>
                </a:extLst>
              </p:cNvPr>
              <p:cNvSpPr/>
              <p:nvPr/>
            </p:nvSpPr>
            <p:spPr>
              <a:xfrm>
                <a:off x="8203229" y="3550894"/>
                <a:ext cx="122491" cy="686657"/>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rgbClr val="262344"/>
                </a:solidFill>
                <a:prstDash val="solid"/>
                <a:round/>
              </a:ln>
            </p:spPr>
            <p:txBody>
              <a:bodyPr rtlCol="0" anchor="ctr"/>
              <a:lstStyle/>
              <a:p>
                <a:endParaRPr lang="en-US"/>
              </a:p>
            </p:txBody>
          </p:sp>
        </p:grpSp>
        <p:sp>
          <p:nvSpPr>
            <p:cNvPr id="58" name="Freeform: Shape 57">
              <a:extLst>
                <a:ext uri="{FF2B5EF4-FFF2-40B4-BE49-F238E27FC236}">
                  <a16:creationId xmlns:a16="http://schemas.microsoft.com/office/drawing/2014/main" id="{B80EECDD-B7C8-DCFE-2E83-43E37551273D}"/>
                </a:ext>
              </a:extLst>
            </p:cNvPr>
            <p:cNvSpPr/>
            <p:nvPr/>
          </p:nvSpPr>
          <p:spPr>
            <a:xfrm>
              <a:off x="4862292" y="5157745"/>
              <a:ext cx="9748" cy="221853"/>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rgbClr val="262344"/>
              </a:solidFill>
              <a:prstDash val="solid"/>
              <a:round/>
            </a:ln>
          </p:spPr>
          <p:txBody>
            <a:bodyPr rtlCol="0" anchor="ctr"/>
            <a:lstStyle/>
            <a:p>
              <a:endParaRPr lang="en-US"/>
            </a:p>
          </p:txBody>
        </p:sp>
        <p:grpSp>
          <p:nvGrpSpPr>
            <p:cNvPr id="59" name="Google Shape;649;p38">
              <a:extLst>
                <a:ext uri="{FF2B5EF4-FFF2-40B4-BE49-F238E27FC236}">
                  <a16:creationId xmlns:a16="http://schemas.microsoft.com/office/drawing/2014/main" id="{2AFCE6E0-110C-3582-6D23-5DE6C8919185}"/>
                </a:ext>
              </a:extLst>
            </p:cNvPr>
            <p:cNvGrpSpPr/>
            <p:nvPr/>
          </p:nvGrpSpPr>
          <p:grpSpPr>
            <a:xfrm>
              <a:off x="4480164" y="2232211"/>
              <a:ext cx="764118" cy="755992"/>
              <a:chOff x="4263650" y="3963700"/>
              <a:chExt cx="298550" cy="295375"/>
            </a:xfrm>
            <a:solidFill>
              <a:srgbClr val="F8A503"/>
            </a:solidFill>
          </p:grpSpPr>
          <p:sp>
            <p:nvSpPr>
              <p:cNvPr id="60" name="Google Shape;650;p38">
                <a:extLst>
                  <a:ext uri="{FF2B5EF4-FFF2-40B4-BE49-F238E27FC236}">
                    <a16:creationId xmlns:a16="http://schemas.microsoft.com/office/drawing/2014/main" id="{E3694483-B846-466F-02B4-52A96AF27B43}"/>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1;p38">
                <a:extLst>
                  <a:ext uri="{FF2B5EF4-FFF2-40B4-BE49-F238E27FC236}">
                    <a16:creationId xmlns:a16="http://schemas.microsoft.com/office/drawing/2014/main" id="{58B92D15-1242-DA7F-AC71-D3AD1BE9C12B}"/>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52;p38">
                <a:extLst>
                  <a:ext uri="{FF2B5EF4-FFF2-40B4-BE49-F238E27FC236}">
                    <a16:creationId xmlns:a16="http://schemas.microsoft.com/office/drawing/2014/main" id="{F670C82E-94C5-8D88-FA33-48F5A8E48545}"/>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53;p38">
                <a:extLst>
                  <a:ext uri="{FF2B5EF4-FFF2-40B4-BE49-F238E27FC236}">
                    <a16:creationId xmlns:a16="http://schemas.microsoft.com/office/drawing/2014/main" id="{6130B8EB-26C1-2F1E-81BE-F5F4264F4863}"/>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54;p38">
                <a:extLst>
                  <a:ext uri="{FF2B5EF4-FFF2-40B4-BE49-F238E27FC236}">
                    <a16:creationId xmlns:a16="http://schemas.microsoft.com/office/drawing/2014/main" id="{FAECF5D1-6009-DE9E-3D17-BA2B5A0F3E48}"/>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5;p38">
                <a:extLst>
                  <a:ext uri="{FF2B5EF4-FFF2-40B4-BE49-F238E27FC236}">
                    <a16:creationId xmlns:a16="http://schemas.microsoft.com/office/drawing/2014/main" id="{25F90BF4-4EBE-436A-5F93-7A3DD8FDD40B}"/>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56;p38">
                <a:extLst>
                  <a:ext uri="{FF2B5EF4-FFF2-40B4-BE49-F238E27FC236}">
                    <a16:creationId xmlns:a16="http://schemas.microsoft.com/office/drawing/2014/main" id="{03D9FC2F-A2F1-A7D7-CE52-5F8F75ED7414}"/>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5" name="TextBox 94">
            <a:extLst>
              <a:ext uri="{FF2B5EF4-FFF2-40B4-BE49-F238E27FC236}">
                <a16:creationId xmlns:a16="http://schemas.microsoft.com/office/drawing/2014/main" id="{CA3AC6E4-D926-293E-A0B1-85922CF51633}"/>
              </a:ext>
            </a:extLst>
          </p:cNvPr>
          <p:cNvSpPr txBox="1"/>
          <p:nvPr/>
        </p:nvSpPr>
        <p:spPr>
          <a:xfrm>
            <a:off x="2851333" y="2683593"/>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6" name="TextBox 95">
            <a:extLst>
              <a:ext uri="{FF2B5EF4-FFF2-40B4-BE49-F238E27FC236}">
                <a16:creationId xmlns:a16="http://schemas.microsoft.com/office/drawing/2014/main" id="{ECC5E7F2-6F79-8658-C1A6-E410600A8DD2}"/>
              </a:ext>
            </a:extLst>
          </p:cNvPr>
          <p:cNvSpPr txBox="1"/>
          <p:nvPr/>
        </p:nvSpPr>
        <p:spPr>
          <a:xfrm>
            <a:off x="10050100" y="2683593"/>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7" name="TextBox 96">
            <a:extLst>
              <a:ext uri="{FF2B5EF4-FFF2-40B4-BE49-F238E27FC236}">
                <a16:creationId xmlns:a16="http://schemas.microsoft.com/office/drawing/2014/main" id="{6B1822F8-DC0B-13D4-6524-D490B7ABB683}"/>
              </a:ext>
            </a:extLst>
          </p:cNvPr>
          <p:cNvSpPr txBox="1"/>
          <p:nvPr/>
        </p:nvSpPr>
        <p:spPr>
          <a:xfrm>
            <a:off x="9068188" y="4334824"/>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8" name="TextBox 97">
            <a:extLst>
              <a:ext uri="{FF2B5EF4-FFF2-40B4-BE49-F238E27FC236}">
                <a16:creationId xmlns:a16="http://schemas.microsoft.com/office/drawing/2014/main" id="{48D02B2A-3F47-DE8F-71C0-8AFF30C5B29A}"/>
              </a:ext>
            </a:extLst>
          </p:cNvPr>
          <p:cNvSpPr txBox="1"/>
          <p:nvPr/>
        </p:nvSpPr>
        <p:spPr>
          <a:xfrm>
            <a:off x="3815140" y="4319505"/>
            <a:ext cx="1821187" cy="1461747"/>
          </a:xfrm>
          <a:prstGeom prst="rect">
            <a:avLst/>
          </a:prstGeom>
          <a:noFill/>
        </p:spPr>
        <p:txBody>
          <a:bodyPr wrap="square">
            <a:spAutoFit/>
          </a:bodyPr>
          <a:lstStyle/>
          <a:p>
            <a:pPr algn="justLow"/>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99" name="TextBox 98">
            <a:extLst>
              <a:ext uri="{FF2B5EF4-FFF2-40B4-BE49-F238E27FC236}">
                <a16:creationId xmlns:a16="http://schemas.microsoft.com/office/drawing/2014/main" id="{CB0D0043-EE2B-07A9-08C7-0EFEBD0E561A}"/>
              </a:ext>
            </a:extLst>
          </p:cNvPr>
          <p:cNvSpPr txBox="1"/>
          <p:nvPr/>
        </p:nvSpPr>
        <p:spPr>
          <a:xfrm>
            <a:off x="6066862" y="5371617"/>
            <a:ext cx="2613945" cy="1038554"/>
          </a:xfrm>
          <a:prstGeom prst="rect">
            <a:avLst/>
          </a:prstGeom>
          <a:noFill/>
        </p:spPr>
        <p:txBody>
          <a:bodyPr wrap="square">
            <a:spAutoFit/>
          </a:bodyPr>
          <a:lstStyle/>
          <a:p>
            <a:pPr algn="ctr"/>
            <a:r>
              <a:rPr lang="en-US" sz="11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100" name="TextBox 99">
            <a:extLst>
              <a:ext uri="{FF2B5EF4-FFF2-40B4-BE49-F238E27FC236}">
                <a16:creationId xmlns:a16="http://schemas.microsoft.com/office/drawing/2014/main" id="{7AA570C5-5CCA-BF6E-362F-0EC6913DAEB5}"/>
              </a:ext>
            </a:extLst>
          </p:cNvPr>
          <p:cNvSpPr txBox="1"/>
          <p:nvPr/>
        </p:nvSpPr>
        <p:spPr>
          <a:xfrm>
            <a:off x="2727206" y="1527653"/>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101" name="TextBox 100">
            <a:extLst>
              <a:ext uri="{FF2B5EF4-FFF2-40B4-BE49-F238E27FC236}">
                <a16:creationId xmlns:a16="http://schemas.microsoft.com/office/drawing/2014/main" id="{ACD3AFD0-82D5-7F3C-3762-F1EB04D08C5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19</a:t>
            </a:r>
          </a:p>
        </p:txBody>
      </p:sp>
    </p:spTree>
    <p:extLst>
      <p:ext uri="{BB962C8B-B14F-4D97-AF65-F5344CB8AC3E}">
        <p14:creationId xmlns:p14="http://schemas.microsoft.com/office/powerpoint/2010/main" val="39660660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randombar(vertic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up)">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1000"/>
                                        <p:tgtEl>
                                          <p:spTgt spid="96"/>
                                        </p:tgtEl>
                                      </p:cBhvr>
                                    </p:animEffect>
                                    <p:anim calcmode="lin" valueType="num">
                                      <p:cBhvr>
                                        <p:cTn id="18" dur="1000" fill="hold"/>
                                        <p:tgtEl>
                                          <p:spTgt spid="96"/>
                                        </p:tgtEl>
                                        <p:attrNameLst>
                                          <p:attrName>ppt_x</p:attrName>
                                        </p:attrNameLst>
                                      </p:cBhvr>
                                      <p:tavLst>
                                        <p:tav tm="0">
                                          <p:val>
                                            <p:strVal val="#ppt_x"/>
                                          </p:val>
                                        </p:tav>
                                        <p:tav tm="100000">
                                          <p:val>
                                            <p:strVal val="#ppt_x"/>
                                          </p:val>
                                        </p:tav>
                                      </p:tavLst>
                                    </p:anim>
                                    <p:anim calcmode="lin" valueType="num">
                                      <p:cBhvr>
                                        <p:cTn id="19"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1000"/>
                                        <p:tgtEl>
                                          <p:spTgt spid="97"/>
                                        </p:tgtEl>
                                      </p:cBhvr>
                                    </p:animEffect>
                                    <p:anim calcmode="lin" valueType="num">
                                      <p:cBhvr>
                                        <p:cTn id="25" dur="1000" fill="hold"/>
                                        <p:tgtEl>
                                          <p:spTgt spid="97"/>
                                        </p:tgtEl>
                                        <p:attrNameLst>
                                          <p:attrName>ppt_x</p:attrName>
                                        </p:attrNameLst>
                                      </p:cBhvr>
                                      <p:tavLst>
                                        <p:tav tm="0">
                                          <p:val>
                                            <p:strVal val="#ppt_x"/>
                                          </p:val>
                                        </p:tav>
                                        <p:tav tm="100000">
                                          <p:val>
                                            <p:strVal val="#ppt_x"/>
                                          </p:val>
                                        </p:tav>
                                      </p:tavLst>
                                    </p:anim>
                                    <p:anim calcmode="lin" valueType="num">
                                      <p:cBhvr>
                                        <p:cTn id="26"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1000"/>
                                        <p:tgtEl>
                                          <p:spTgt spid="99"/>
                                        </p:tgtEl>
                                      </p:cBhvr>
                                    </p:animEffect>
                                    <p:anim calcmode="lin" valueType="num">
                                      <p:cBhvr>
                                        <p:cTn id="32" dur="1000" fill="hold"/>
                                        <p:tgtEl>
                                          <p:spTgt spid="99"/>
                                        </p:tgtEl>
                                        <p:attrNameLst>
                                          <p:attrName>ppt_x</p:attrName>
                                        </p:attrNameLst>
                                      </p:cBhvr>
                                      <p:tavLst>
                                        <p:tav tm="0">
                                          <p:val>
                                            <p:strVal val="#ppt_x"/>
                                          </p:val>
                                        </p:tav>
                                        <p:tav tm="100000">
                                          <p:val>
                                            <p:strVal val="#ppt_x"/>
                                          </p:val>
                                        </p:tav>
                                      </p:tavLst>
                                    </p:anim>
                                    <p:anim calcmode="lin" valueType="num">
                                      <p:cBhvr>
                                        <p:cTn id="33"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1000"/>
                                        <p:tgtEl>
                                          <p:spTgt spid="98"/>
                                        </p:tgtEl>
                                      </p:cBhvr>
                                    </p:animEffect>
                                    <p:anim calcmode="lin" valueType="num">
                                      <p:cBhvr>
                                        <p:cTn id="39" dur="1000" fill="hold"/>
                                        <p:tgtEl>
                                          <p:spTgt spid="98"/>
                                        </p:tgtEl>
                                        <p:attrNameLst>
                                          <p:attrName>ppt_x</p:attrName>
                                        </p:attrNameLst>
                                      </p:cBhvr>
                                      <p:tavLst>
                                        <p:tav tm="0">
                                          <p:val>
                                            <p:strVal val="#ppt_x"/>
                                          </p:val>
                                        </p:tav>
                                        <p:tav tm="100000">
                                          <p:val>
                                            <p:strVal val="#ppt_x"/>
                                          </p:val>
                                        </p:tav>
                                      </p:tavLst>
                                    </p:anim>
                                    <p:anim calcmode="lin" valueType="num">
                                      <p:cBhvr>
                                        <p:cTn id="40"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fade">
                                      <p:cBhvr>
                                        <p:cTn id="45" dur="1000"/>
                                        <p:tgtEl>
                                          <p:spTgt spid="95"/>
                                        </p:tgtEl>
                                      </p:cBhvr>
                                    </p:animEffect>
                                    <p:anim calcmode="lin" valueType="num">
                                      <p:cBhvr>
                                        <p:cTn id="46" dur="1000" fill="hold"/>
                                        <p:tgtEl>
                                          <p:spTgt spid="95"/>
                                        </p:tgtEl>
                                        <p:attrNameLst>
                                          <p:attrName>ppt_x</p:attrName>
                                        </p:attrNameLst>
                                      </p:cBhvr>
                                      <p:tavLst>
                                        <p:tav tm="0">
                                          <p:val>
                                            <p:strVal val="#ppt_x"/>
                                          </p:val>
                                        </p:tav>
                                        <p:tav tm="100000">
                                          <p:val>
                                            <p:strVal val="#ppt_x"/>
                                          </p:val>
                                        </p:tav>
                                      </p:tavLst>
                                    </p:anim>
                                    <p:anim calcmode="lin" valueType="num">
                                      <p:cBhvr>
                                        <p:cTn id="47"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99" grpId="0"/>
      <p:bldP spid="10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17BC6B1-8D8E-647E-FE75-D0BF77497293}"/>
              </a:ext>
            </a:extLst>
          </p:cNvPr>
          <p:cNvSpPr txBox="1"/>
          <p:nvPr/>
        </p:nvSpPr>
        <p:spPr>
          <a:xfrm>
            <a:off x="122548" y="354423"/>
            <a:ext cx="11877773" cy="646331"/>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Table of Contents</a:t>
            </a:r>
          </a:p>
        </p:txBody>
      </p:sp>
      <p:cxnSp>
        <p:nvCxnSpPr>
          <p:cNvPr id="3" name="Straight Connector 2">
            <a:extLst>
              <a:ext uri="{FF2B5EF4-FFF2-40B4-BE49-F238E27FC236}">
                <a16:creationId xmlns:a16="http://schemas.microsoft.com/office/drawing/2014/main" id="{6D1FE5D0-2DB1-72EC-76E2-D5037B089FD1}"/>
              </a:ext>
            </a:extLst>
          </p:cNvPr>
          <p:cNvCxnSpPr>
            <a:cxnSpLocks/>
          </p:cNvCxnSpPr>
          <p:nvPr/>
        </p:nvCxnSpPr>
        <p:spPr>
          <a:xfrm flipH="1">
            <a:off x="5651368" y="1007888"/>
            <a:ext cx="8201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Rectangle: Rounded Corners 3">
            <a:extLst>
              <a:ext uri="{FF2B5EF4-FFF2-40B4-BE49-F238E27FC236}">
                <a16:creationId xmlns:a16="http://schemas.microsoft.com/office/drawing/2014/main" id="{DE7DCFF3-67F1-E7C5-E8FC-1FE5CC56B2B4}"/>
              </a:ext>
            </a:extLst>
          </p:cNvPr>
          <p:cNvSpPr/>
          <p:nvPr/>
        </p:nvSpPr>
        <p:spPr>
          <a:xfrm>
            <a:off x="2866315" y="1496381"/>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B0E7B483-5B27-11A2-CDD8-1150E3FF015E}"/>
              </a:ext>
            </a:extLst>
          </p:cNvPr>
          <p:cNvSpPr/>
          <p:nvPr/>
        </p:nvSpPr>
        <p:spPr>
          <a:xfrm flipH="1">
            <a:off x="3129130" y="2333478"/>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FFCD462E-2C4C-9526-A55A-1A72242C96CB}"/>
              </a:ext>
            </a:extLst>
          </p:cNvPr>
          <p:cNvSpPr/>
          <p:nvPr/>
        </p:nvSpPr>
        <p:spPr>
          <a:xfrm>
            <a:off x="2866315" y="3170575"/>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1D18E47D-2A30-E07F-442A-330E3AAB16E5}"/>
              </a:ext>
            </a:extLst>
          </p:cNvPr>
          <p:cNvSpPr/>
          <p:nvPr/>
        </p:nvSpPr>
        <p:spPr>
          <a:xfrm flipH="1">
            <a:off x="3129130" y="4007672"/>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5CE7F63D-4286-F073-BDFA-E5DDB2FF9516}"/>
              </a:ext>
            </a:extLst>
          </p:cNvPr>
          <p:cNvSpPr/>
          <p:nvPr/>
        </p:nvSpPr>
        <p:spPr>
          <a:xfrm>
            <a:off x="2866315" y="4844769"/>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FBBB7798-EB50-63B4-48FA-B0D666D42D41}"/>
              </a:ext>
            </a:extLst>
          </p:cNvPr>
          <p:cNvSpPr/>
          <p:nvPr/>
        </p:nvSpPr>
        <p:spPr>
          <a:xfrm flipH="1">
            <a:off x="3129130" y="5681868"/>
            <a:ext cx="6127423" cy="43363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92AB4BDC-CF0D-4E25-EC18-DF3374B7B845}"/>
              </a:ext>
            </a:extLst>
          </p:cNvPr>
          <p:cNvGrpSpPr/>
          <p:nvPr/>
        </p:nvGrpSpPr>
        <p:grpSpPr>
          <a:xfrm>
            <a:off x="8756146" y="1336801"/>
            <a:ext cx="500407" cy="475890"/>
            <a:chOff x="8756146" y="1336801"/>
            <a:chExt cx="500407" cy="475890"/>
          </a:xfrm>
        </p:grpSpPr>
        <p:sp>
          <p:nvSpPr>
            <p:cNvPr id="11" name="Rectangle: Rounded Corners 10">
              <a:extLst>
                <a:ext uri="{FF2B5EF4-FFF2-40B4-BE49-F238E27FC236}">
                  <a16:creationId xmlns:a16="http://schemas.microsoft.com/office/drawing/2014/main" id="{4BEAABF3-4A9C-722B-495B-9352F7B180C0}"/>
                </a:ext>
              </a:extLst>
            </p:cNvPr>
            <p:cNvSpPr/>
            <p:nvPr/>
          </p:nvSpPr>
          <p:spPr>
            <a:xfrm>
              <a:off x="8756146" y="1336801"/>
              <a:ext cx="500407" cy="475890"/>
            </a:xfrm>
            <a:prstGeom prst="roundRect">
              <a:avLst/>
            </a:prstGeom>
            <a:solidFill>
              <a:srgbClr val="262344"/>
            </a:solidFill>
            <a:ln w="28575">
              <a:solidFill>
                <a:schemeClr val="bg1"/>
              </a:solidFill>
            </a:ln>
            <a:effectLst>
              <a:outerShdw blurRad="63500" algn="ctr"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C7F15952-649C-870D-A176-1143CBC26C51}"/>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8847397" y="1394498"/>
              <a:ext cx="317903" cy="317903"/>
            </a:xfrm>
            <a:prstGeom prst="rect">
              <a:avLst/>
            </a:prstGeom>
          </p:spPr>
        </p:pic>
      </p:grpSp>
      <p:grpSp>
        <p:nvGrpSpPr>
          <p:cNvPr id="13" name="Group 12">
            <a:extLst>
              <a:ext uri="{FF2B5EF4-FFF2-40B4-BE49-F238E27FC236}">
                <a16:creationId xmlns:a16="http://schemas.microsoft.com/office/drawing/2014/main" id="{34D1CB07-6DF4-58EF-C849-C819AE52E123}"/>
              </a:ext>
            </a:extLst>
          </p:cNvPr>
          <p:cNvGrpSpPr/>
          <p:nvPr/>
        </p:nvGrpSpPr>
        <p:grpSpPr>
          <a:xfrm>
            <a:off x="8756146" y="3010995"/>
            <a:ext cx="500407" cy="475890"/>
            <a:chOff x="8756146" y="3010995"/>
            <a:chExt cx="500407" cy="475890"/>
          </a:xfrm>
        </p:grpSpPr>
        <p:sp>
          <p:nvSpPr>
            <p:cNvPr id="14" name="Rectangle: Rounded Corners 13">
              <a:extLst>
                <a:ext uri="{FF2B5EF4-FFF2-40B4-BE49-F238E27FC236}">
                  <a16:creationId xmlns:a16="http://schemas.microsoft.com/office/drawing/2014/main" id="{246C4DAB-47A7-2987-7C43-FFF75930E909}"/>
                </a:ext>
              </a:extLst>
            </p:cNvPr>
            <p:cNvSpPr/>
            <p:nvPr/>
          </p:nvSpPr>
          <p:spPr>
            <a:xfrm>
              <a:off x="8756146" y="3010995"/>
              <a:ext cx="500407" cy="475890"/>
            </a:xfrm>
            <a:prstGeom prst="roundRect">
              <a:avLst/>
            </a:prstGeom>
            <a:solidFill>
              <a:srgbClr val="262344"/>
            </a:solidFill>
            <a:ln w="28575">
              <a:solidFill>
                <a:schemeClr val="bg1"/>
              </a:solidFill>
            </a:ln>
            <a:effectLst>
              <a:outerShdw blurRad="63500" algn="ctr"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5EA0BC6F-85BD-987D-42AE-D7EEC51214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86078" y="3129961"/>
              <a:ext cx="240540" cy="240540"/>
            </a:xfrm>
            <a:prstGeom prst="rect">
              <a:avLst/>
            </a:prstGeom>
          </p:spPr>
        </p:pic>
      </p:grpSp>
      <p:grpSp>
        <p:nvGrpSpPr>
          <p:cNvPr id="16" name="Group 15">
            <a:extLst>
              <a:ext uri="{FF2B5EF4-FFF2-40B4-BE49-F238E27FC236}">
                <a16:creationId xmlns:a16="http://schemas.microsoft.com/office/drawing/2014/main" id="{0AFC259B-81EF-5CB4-F108-11282A5194C9}"/>
              </a:ext>
            </a:extLst>
          </p:cNvPr>
          <p:cNvGrpSpPr/>
          <p:nvPr/>
        </p:nvGrpSpPr>
        <p:grpSpPr>
          <a:xfrm>
            <a:off x="8756146" y="4685189"/>
            <a:ext cx="500407" cy="475890"/>
            <a:chOff x="8756146" y="4685189"/>
            <a:chExt cx="500407" cy="475890"/>
          </a:xfrm>
        </p:grpSpPr>
        <p:sp>
          <p:nvSpPr>
            <p:cNvPr id="17" name="Rectangle: Rounded Corners 16">
              <a:extLst>
                <a:ext uri="{FF2B5EF4-FFF2-40B4-BE49-F238E27FC236}">
                  <a16:creationId xmlns:a16="http://schemas.microsoft.com/office/drawing/2014/main" id="{8096358B-3ED4-C4F2-D458-2C8ED2E16081}"/>
                </a:ext>
              </a:extLst>
            </p:cNvPr>
            <p:cNvSpPr/>
            <p:nvPr/>
          </p:nvSpPr>
          <p:spPr>
            <a:xfrm>
              <a:off x="8756146" y="4685189"/>
              <a:ext cx="500407" cy="475890"/>
            </a:xfrm>
            <a:prstGeom prst="roundRect">
              <a:avLst/>
            </a:prstGeom>
            <a:solidFill>
              <a:srgbClr val="262344"/>
            </a:solidFill>
            <a:ln w="28575">
              <a:solidFill>
                <a:schemeClr val="bg1"/>
              </a:solidFill>
            </a:ln>
            <a:effectLst>
              <a:outerShdw blurRad="63500" algn="ctr"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D84ADEB-86EC-DA18-7448-C96AFD3FDE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80124" y="4788062"/>
              <a:ext cx="252448" cy="252448"/>
            </a:xfrm>
            <a:prstGeom prst="rect">
              <a:avLst/>
            </a:prstGeom>
          </p:spPr>
        </p:pic>
      </p:grpSp>
      <p:grpSp>
        <p:nvGrpSpPr>
          <p:cNvPr id="19" name="Group 18">
            <a:extLst>
              <a:ext uri="{FF2B5EF4-FFF2-40B4-BE49-F238E27FC236}">
                <a16:creationId xmlns:a16="http://schemas.microsoft.com/office/drawing/2014/main" id="{C0633655-62B3-E0C3-F1F4-C0D744CD2E1C}"/>
              </a:ext>
            </a:extLst>
          </p:cNvPr>
          <p:cNvGrpSpPr/>
          <p:nvPr/>
        </p:nvGrpSpPr>
        <p:grpSpPr>
          <a:xfrm>
            <a:off x="2866315" y="5522288"/>
            <a:ext cx="500407" cy="475890"/>
            <a:chOff x="2866315" y="5522288"/>
            <a:chExt cx="500407" cy="475890"/>
          </a:xfrm>
        </p:grpSpPr>
        <p:sp>
          <p:nvSpPr>
            <p:cNvPr id="20" name="Rectangle: Rounded Corners 19">
              <a:extLst>
                <a:ext uri="{FF2B5EF4-FFF2-40B4-BE49-F238E27FC236}">
                  <a16:creationId xmlns:a16="http://schemas.microsoft.com/office/drawing/2014/main" id="{F250CEEB-5B0B-9610-ED04-D1F845B56FEC}"/>
                </a:ext>
              </a:extLst>
            </p:cNvPr>
            <p:cNvSpPr/>
            <p:nvPr/>
          </p:nvSpPr>
          <p:spPr>
            <a:xfrm flipH="1">
              <a:off x="2866315" y="5522288"/>
              <a:ext cx="500407" cy="475890"/>
            </a:xfrm>
            <a:prstGeom prst="roundRect">
              <a:avLst/>
            </a:prstGeom>
            <a:solidFill>
              <a:srgbClr val="262344"/>
            </a:solidFill>
            <a:ln w="28575">
              <a:solidFill>
                <a:schemeClr val="bg1"/>
              </a:solidFill>
            </a:ln>
            <a:effectLst>
              <a:outerShdw blurRad="63500" algn="ctr"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C86B8855-659B-7070-24F3-9862F8DE92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96621" y="5645024"/>
              <a:ext cx="206033" cy="206033"/>
            </a:xfrm>
            <a:prstGeom prst="rect">
              <a:avLst/>
            </a:prstGeom>
          </p:spPr>
        </p:pic>
      </p:grpSp>
      <p:grpSp>
        <p:nvGrpSpPr>
          <p:cNvPr id="22" name="Group 21">
            <a:extLst>
              <a:ext uri="{FF2B5EF4-FFF2-40B4-BE49-F238E27FC236}">
                <a16:creationId xmlns:a16="http://schemas.microsoft.com/office/drawing/2014/main" id="{AD54CAEA-F3F2-F341-A1CC-1A915BE693A0}"/>
              </a:ext>
            </a:extLst>
          </p:cNvPr>
          <p:cNvGrpSpPr/>
          <p:nvPr/>
        </p:nvGrpSpPr>
        <p:grpSpPr>
          <a:xfrm>
            <a:off x="2866315" y="3848092"/>
            <a:ext cx="500407" cy="475890"/>
            <a:chOff x="2866315" y="3848092"/>
            <a:chExt cx="500407" cy="475890"/>
          </a:xfrm>
        </p:grpSpPr>
        <p:sp>
          <p:nvSpPr>
            <p:cNvPr id="23" name="Rectangle: Rounded Corners 22">
              <a:extLst>
                <a:ext uri="{FF2B5EF4-FFF2-40B4-BE49-F238E27FC236}">
                  <a16:creationId xmlns:a16="http://schemas.microsoft.com/office/drawing/2014/main" id="{796B8BFE-65D4-2499-BD56-EF47309DCD7C}"/>
                </a:ext>
              </a:extLst>
            </p:cNvPr>
            <p:cNvSpPr/>
            <p:nvPr/>
          </p:nvSpPr>
          <p:spPr>
            <a:xfrm flipH="1">
              <a:off x="2866315" y="3848092"/>
              <a:ext cx="500407" cy="475890"/>
            </a:xfrm>
            <a:prstGeom prst="roundRect">
              <a:avLst/>
            </a:prstGeom>
            <a:solidFill>
              <a:srgbClr val="262344"/>
            </a:solidFill>
            <a:ln w="28575">
              <a:solidFill>
                <a:schemeClr val="bg1"/>
              </a:solidFill>
            </a:ln>
            <a:effectLst>
              <a:outerShdw blurRad="63500" algn="ctr"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31A9F47F-8CF1-EC6E-A20F-2707CA92CB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6476" y="3956916"/>
              <a:ext cx="246323" cy="246323"/>
            </a:xfrm>
            <a:prstGeom prst="rect">
              <a:avLst/>
            </a:prstGeom>
          </p:spPr>
        </p:pic>
      </p:grpSp>
      <p:grpSp>
        <p:nvGrpSpPr>
          <p:cNvPr id="25" name="Group 24">
            <a:extLst>
              <a:ext uri="{FF2B5EF4-FFF2-40B4-BE49-F238E27FC236}">
                <a16:creationId xmlns:a16="http://schemas.microsoft.com/office/drawing/2014/main" id="{610C95FC-76F3-DF17-AC0C-3F0568A37A17}"/>
              </a:ext>
            </a:extLst>
          </p:cNvPr>
          <p:cNvGrpSpPr/>
          <p:nvPr/>
        </p:nvGrpSpPr>
        <p:grpSpPr>
          <a:xfrm>
            <a:off x="2866315" y="2173898"/>
            <a:ext cx="500407" cy="475890"/>
            <a:chOff x="2866315" y="2173898"/>
            <a:chExt cx="500407" cy="475890"/>
          </a:xfrm>
        </p:grpSpPr>
        <p:sp>
          <p:nvSpPr>
            <p:cNvPr id="26" name="Rectangle: Rounded Corners 25">
              <a:extLst>
                <a:ext uri="{FF2B5EF4-FFF2-40B4-BE49-F238E27FC236}">
                  <a16:creationId xmlns:a16="http://schemas.microsoft.com/office/drawing/2014/main" id="{5BBD2668-338C-9962-3CF1-F51CC057AAEB}"/>
                </a:ext>
              </a:extLst>
            </p:cNvPr>
            <p:cNvSpPr/>
            <p:nvPr/>
          </p:nvSpPr>
          <p:spPr>
            <a:xfrm flipH="1">
              <a:off x="2866315" y="2173898"/>
              <a:ext cx="500407" cy="475890"/>
            </a:xfrm>
            <a:prstGeom prst="roundRect">
              <a:avLst/>
            </a:prstGeom>
            <a:solidFill>
              <a:srgbClr val="262344"/>
            </a:solidFill>
            <a:ln w="28575">
              <a:solidFill>
                <a:schemeClr val="bg1"/>
              </a:solidFill>
            </a:ln>
            <a:effectLst>
              <a:outerShdw blurRad="63500" algn="ctr"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4B0EA6D0-9018-2C3F-456D-CDEE522D24E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7961" y="2271777"/>
              <a:ext cx="243353" cy="243353"/>
            </a:xfrm>
            <a:prstGeom prst="rect">
              <a:avLst/>
            </a:prstGeom>
          </p:spPr>
        </p:pic>
      </p:grpSp>
      <p:sp>
        <p:nvSpPr>
          <p:cNvPr id="28" name="TextBox 27">
            <a:extLst>
              <a:ext uri="{FF2B5EF4-FFF2-40B4-BE49-F238E27FC236}">
                <a16:creationId xmlns:a16="http://schemas.microsoft.com/office/drawing/2014/main" id="{2C25DBD8-7CE5-CFCD-2911-4C19886BA355}"/>
              </a:ext>
            </a:extLst>
          </p:cNvPr>
          <p:cNvSpPr txBox="1"/>
          <p:nvPr/>
        </p:nvSpPr>
        <p:spPr>
          <a:xfrm>
            <a:off x="3017720" y="1511460"/>
            <a:ext cx="6087429" cy="338554"/>
          </a:xfrm>
          <a:prstGeom prst="rect">
            <a:avLst/>
          </a:prstGeom>
          <a:noFill/>
        </p:spPr>
        <p:txBody>
          <a:bodyPr wrap="square" rtlCol="0">
            <a:spAutoFit/>
          </a:bodyPr>
          <a:lstStyle/>
          <a:p>
            <a:pPr algn="ctr"/>
            <a:r>
              <a:rPr lang="en-US" sz="1600" dirty="0">
                <a:solidFill>
                  <a:srgbClr val="003566"/>
                </a:solidFill>
                <a:latin typeface="Times New Roman" panose="02020603050405020304" pitchFamily="18" charset="0"/>
                <a:cs typeface="Times New Roman" panose="02020603050405020304" pitchFamily="18" charset="0"/>
              </a:rPr>
              <a:t>General research</a:t>
            </a:r>
          </a:p>
        </p:txBody>
      </p:sp>
      <p:sp>
        <p:nvSpPr>
          <p:cNvPr id="29" name="TextBox 28">
            <a:extLst>
              <a:ext uri="{FF2B5EF4-FFF2-40B4-BE49-F238E27FC236}">
                <a16:creationId xmlns:a16="http://schemas.microsoft.com/office/drawing/2014/main" id="{6B30876E-3278-9A3F-EE53-3AE0C8CA4221}"/>
              </a:ext>
            </a:extLst>
          </p:cNvPr>
          <p:cNvSpPr txBox="1"/>
          <p:nvPr/>
        </p:nvSpPr>
        <p:spPr>
          <a:xfrm>
            <a:off x="2997723" y="2363523"/>
            <a:ext cx="6127423" cy="338554"/>
          </a:xfrm>
          <a:prstGeom prst="rect">
            <a:avLst/>
          </a:prstGeom>
          <a:noFill/>
        </p:spPr>
        <p:txBody>
          <a:bodyPr wrap="square" rtlCol="0">
            <a:spAutoFit/>
          </a:bodyPr>
          <a:lstStyle/>
          <a:p>
            <a:pPr algn="ctr"/>
            <a:r>
              <a:rPr lang="en-US" sz="1600" dirty="0">
                <a:solidFill>
                  <a:srgbClr val="003566"/>
                </a:solidFill>
                <a:latin typeface="Times New Roman" panose="02020603050405020304" pitchFamily="18" charset="0"/>
                <a:cs typeface="Times New Roman" panose="02020603050405020304" pitchFamily="18" charset="0"/>
              </a:rPr>
              <a:t>Theoretical foundations of research</a:t>
            </a:r>
          </a:p>
        </p:txBody>
      </p:sp>
      <p:sp>
        <p:nvSpPr>
          <p:cNvPr id="30" name="TextBox 29">
            <a:extLst>
              <a:ext uri="{FF2B5EF4-FFF2-40B4-BE49-F238E27FC236}">
                <a16:creationId xmlns:a16="http://schemas.microsoft.com/office/drawing/2014/main" id="{C089C9BF-E287-F22B-19E6-CBCA27760F2E}"/>
              </a:ext>
            </a:extLst>
          </p:cNvPr>
          <p:cNvSpPr txBox="1"/>
          <p:nvPr/>
        </p:nvSpPr>
        <p:spPr>
          <a:xfrm>
            <a:off x="3017720" y="3195910"/>
            <a:ext cx="6087429" cy="338554"/>
          </a:xfrm>
          <a:prstGeom prst="rect">
            <a:avLst/>
          </a:prstGeom>
          <a:noFill/>
        </p:spPr>
        <p:txBody>
          <a:bodyPr wrap="square" rtlCol="0">
            <a:spAutoFit/>
          </a:bodyPr>
          <a:lstStyle/>
          <a:p>
            <a:pPr algn="ctr"/>
            <a:r>
              <a:rPr lang="en-US" sz="1600" dirty="0">
                <a:solidFill>
                  <a:srgbClr val="003566"/>
                </a:solidFill>
                <a:latin typeface="Times New Roman" panose="02020603050405020304" pitchFamily="18" charset="0"/>
                <a:cs typeface="Times New Roman" panose="02020603050405020304" pitchFamily="18" charset="0"/>
              </a:rPr>
              <a:t>Research Methodology</a:t>
            </a:r>
          </a:p>
        </p:txBody>
      </p:sp>
      <p:sp>
        <p:nvSpPr>
          <p:cNvPr id="31" name="TextBox 30">
            <a:extLst>
              <a:ext uri="{FF2B5EF4-FFF2-40B4-BE49-F238E27FC236}">
                <a16:creationId xmlns:a16="http://schemas.microsoft.com/office/drawing/2014/main" id="{08B9783B-4108-8DC2-FAF8-C74F940C7F7A}"/>
              </a:ext>
            </a:extLst>
          </p:cNvPr>
          <p:cNvSpPr txBox="1"/>
          <p:nvPr/>
        </p:nvSpPr>
        <p:spPr>
          <a:xfrm>
            <a:off x="2997723" y="4031271"/>
            <a:ext cx="6127423" cy="338554"/>
          </a:xfrm>
          <a:prstGeom prst="rect">
            <a:avLst/>
          </a:prstGeom>
          <a:noFill/>
        </p:spPr>
        <p:txBody>
          <a:bodyPr wrap="square" rtlCol="0">
            <a:spAutoFit/>
          </a:bodyPr>
          <a:lstStyle/>
          <a:p>
            <a:pPr algn="ctr"/>
            <a:r>
              <a:rPr lang="en-US" sz="1600" dirty="0">
                <a:solidFill>
                  <a:srgbClr val="003566"/>
                </a:solidFill>
                <a:latin typeface="Times New Roman" panose="02020603050405020304" pitchFamily="18" charset="0"/>
                <a:cs typeface="Times New Roman" panose="02020603050405020304" pitchFamily="18" charset="0"/>
              </a:rPr>
              <a:t>data analysis</a:t>
            </a:r>
          </a:p>
        </p:txBody>
      </p:sp>
      <p:sp>
        <p:nvSpPr>
          <p:cNvPr id="32" name="TextBox 31">
            <a:extLst>
              <a:ext uri="{FF2B5EF4-FFF2-40B4-BE49-F238E27FC236}">
                <a16:creationId xmlns:a16="http://schemas.microsoft.com/office/drawing/2014/main" id="{A279E061-730C-A6E9-E1FF-D12032D6ABEC}"/>
              </a:ext>
            </a:extLst>
          </p:cNvPr>
          <p:cNvSpPr txBox="1"/>
          <p:nvPr/>
        </p:nvSpPr>
        <p:spPr>
          <a:xfrm>
            <a:off x="2997723" y="5715299"/>
            <a:ext cx="6127423" cy="338554"/>
          </a:xfrm>
          <a:prstGeom prst="rect">
            <a:avLst/>
          </a:prstGeom>
          <a:noFill/>
        </p:spPr>
        <p:txBody>
          <a:bodyPr wrap="square" rtlCol="0">
            <a:spAutoFit/>
          </a:bodyPr>
          <a:lstStyle/>
          <a:p>
            <a:pPr algn="ctr"/>
            <a:r>
              <a:rPr lang="en-US" sz="1600" dirty="0">
                <a:solidFill>
                  <a:srgbClr val="003566"/>
                </a:solidFill>
                <a:latin typeface="Times New Roman" panose="02020603050405020304" pitchFamily="18" charset="0"/>
                <a:cs typeface="Times New Roman" panose="02020603050405020304" pitchFamily="18" charset="0"/>
              </a:rPr>
              <a:t>References</a:t>
            </a:r>
          </a:p>
        </p:txBody>
      </p:sp>
      <p:sp>
        <p:nvSpPr>
          <p:cNvPr id="33" name="TextBox 32">
            <a:extLst>
              <a:ext uri="{FF2B5EF4-FFF2-40B4-BE49-F238E27FC236}">
                <a16:creationId xmlns:a16="http://schemas.microsoft.com/office/drawing/2014/main" id="{E922A774-5893-90E7-C696-0C631ECE28D2}"/>
              </a:ext>
            </a:extLst>
          </p:cNvPr>
          <p:cNvSpPr txBox="1"/>
          <p:nvPr/>
        </p:nvSpPr>
        <p:spPr>
          <a:xfrm>
            <a:off x="2997723" y="4850440"/>
            <a:ext cx="6127423" cy="338554"/>
          </a:xfrm>
          <a:prstGeom prst="rect">
            <a:avLst/>
          </a:prstGeom>
          <a:noFill/>
        </p:spPr>
        <p:txBody>
          <a:bodyPr wrap="square" rtlCol="0">
            <a:spAutoFit/>
          </a:bodyPr>
          <a:lstStyle/>
          <a:p>
            <a:pPr algn="ctr"/>
            <a:r>
              <a:rPr lang="en-US" sz="1600" dirty="0">
                <a:solidFill>
                  <a:srgbClr val="003566"/>
                </a:solidFill>
                <a:latin typeface="Times New Roman" panose="02020603050405020304" pitchFamily="18" charset="0"/>
                <a:cs typeface="Times New Roman" panose="02020603050405020304" pitchFamily="18" charset="0"/>
              </a:rPr>
              <a:t>Discussion</a:t>
            </a:r>
          </a:p>
        </p:txBody>
      </p:sp>
    </p:spTree>
    <p:extLst>
      <p:ext uri="{BB962C8B-B14F-4D97-AF65-F5344CB8AC3E}">
        <p14:creationId xmlns:p14="http://schemas.microsoft.com/office/powerpoint/2010/main" val="148557358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out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right)">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5"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randombar(vertical)">
                                      <p:cBhvr>
                                        <p:cTn id="29" dur="500"/>
                                        <p:tgtEl>
                                          <p:spTgt spid="28"/>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5"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randombar(vertical)">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2" fill="hold" grpId="0"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right)">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5"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randombar(vertical)">
                                      <p:cBhvr>
                                        <p:cTn id="63" dur="500"/>
                                        <p:tgtEl>
                                          <p:spTgt spid="30"/>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nodeType="click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left)">
                                      <p:cBhvr>
                                        <p:cTn id="75" dur="500"/>
                                        <p:tgtEl>
                                          <p:spTgt spid="7"/>
                                        </p:tgtEl>
                                      </p:cBhvr>
                                    </p:animEffect>
                                  </p:childTnLst>
                                </p:cTn>
                              </p:par>
                            </p:childTnLst>
                          </p:cTn>
                        </p:par>
                      </p:childTnLst>
                    </p:cTn>
                  </p:par>
                  <p:par>
                    <p:cTn id="76" fill="hold">
                      <p:stCondLst>
                        <p:cond delay="indefinite"/>
                      </p:stCondLst>
                      <p:childTnLst>
                        <p:par>
                          <p:cTn id="77" fill="hold">
                            <p:stCondLst>
                              <p:cond delay="0"/>
                            </p:stCondLst>
                            <p:childTnLst>
                              <p:par>
                                <p:cTn id="78" presetID="14" presetClass="entr" presetSubtype="5" fill="hold" grpId="0" nodeType="click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randombar(vertical)">
                                      <p:cBhvr>
                                        <p:cTn id="80" dur="500"/>
                                        <p:tgtEl>
                                          <p:spTgt spid="31"/>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nodeType="click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p:cTn id="85" dur="500" fill="hold"/>
                                        <p:tgtEl>
                                          <p:spTgt spid="16"/>
                                        </p:tgtEl>
                                        <p:attrNameLst>
                                          <p:attrName>ppt_w</p:attrName>
                                        </p:attrNameLst>
                                      </p:cBhvr>
                                      <p:tavLst>
                                        <p:tav tm="0">
                                          <p:val>
                                            <p:fltVal val="0"/>
                                          </p:val>
                                        </p:tav>
                                        <p:tav tm="100000">
                                          <p:val>
                                            <p:strVal val="#ppt_w"/>
                                          </p:val>
                                        </p:tav>
                                      </p:tavLst>
                                    </p:anim>
                                    <p:anim calcmode="lin" valueType="num">
                                      <p:cBhvr>
                                        <p:cTn id="86" dur="500" fill="hold"/>
                                        <p:tgtEl>
                                          <p:spTgt spid="16"/>
                                        </p:tgtEl>
                                        <p:attrNameLst>
                                          <p:attrName>ppt_h</p:attrName>
                                        </p:attrNameLst>
                                      </p:cBhvr>
                                      <p:tavLst>
                                        <p:tav tm="0">
                                          <p:val>
                                            <p:fltVal val="0"/>
                                          </p:val>
                                        </p:tav>
                                        <p:tav tm="100000">
                                          <p:val>
                                            <p:strVal val="#ppt_h"/>
                                          </p:val>
                                        </p:tav>
                                      </p:tavLst>
                                    </p:anim>
                                    <p:animEffect transition="in" filter="fade">
                                      <p:cBhvr>
                                        <p:cTn id="87" dur="500"/>
                                        <p:tgtEl>
                                          <p:spTgt spid="16"/>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2" fill="hold" grpId="0" nodeType="click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wipe(right)">
                                      <p:cBhvr>
                                        <p:cTn id="92" dur="500"/>
                                        <p:tgtEl>
                                          <p:spTgt spid="8"/>
                                        </p:tgtEl>
                                      </p:cBhvr>
                                    </p:animEffect>
                                  </p:childTnLst>
                                </p:cTn>
                              </p:par>
                            </p:childTnLst>
                          </p:cTn>
                        </p:par>
                      </p:childTnLst>
                    </p:cTn>
                  </p:par>
                  <p:par>
                    <p:cTn id="93" fill="hold">
                      <p:stCondLst>
                        <p:cond delay="indefinite"/>
                      </p:stCondLst>
                      <p:childTnLst>
                        <p:par>
                          <p:cTn id="94" fill="hold">
                            <p:stCondLst>
                              <p:cond delay="0"/>
                            </p:stCondLst>
                            <p:childTnLst>
                              <p:par>
                                <p:cTn id="95" presetID="14" presetClass="entr" presetSubtype="5" fill="hold" grpId="0" nodeType="click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randombar(vertical)">
                                      <p:cBhvr>
                                        <p:cTn id="97" dur="500"/>
                                        <p:tgtEl>
                                          <p:spTgt spid="33"/>
                                        </p:tgtEl>
                                      </p:cBhvr>
                                    </p:animEffect>
                                  </p:childTnLst>
                                </p:cTn>
                              </p:par>
                            </p:childTnLst>
                          </p:cTn>
                        </p:par>
                      </p:childTnLst>
                    </p:cTn>
                  </p:par>
                  <p:par>
                    <p:cTn id="98" fill="hold">
                      <p:stCondLst>
                        <p:cond delay="indefinite"/>
                      </p:stCondLst>
                      <p:childTnLst>
                        <p:par>
                          <p:cTn id="99" fill="hold">
                            <p:stCondLst>
                              <p:cond delay="0"/>
                            </p:stCondLst>
                            <p:childTnLst>
                              <p:par>
                                <p:cTn id="100" presetID="53" presetClass="entr" presetSubtype="16" fill="hold" nodeType="click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9"/>
                                        </p:tgtEl>
                                        <p:attrNameLst>
                                          <p:attrName>style.visibility</p:attrName>
                                        </p:attrNameLst>
                                      </p:cBhvr>
                                      <p:to>
                                        <p:strVal val="visible"/>
                                      </p:to>
                                    </p:set>
                                    <p:animEffect transition="in" filter="wipe(left)">
                                      <p:cBhvr>
                                        <p:cTn id="109" dur="500"/>
                                        <p:tgtEl>
                                          <p:spTgt spid="9"/>
                                        </p:tgtEl>
                                      </p:cBhvr>
                                    </p:animEffect>
                                  </p:childTnLst>
                                </p:cTn>
                              </p:par>
                            </p:childTnLst>
                          </p:cTn>
                        </p:par>
                      </p:childTnLst>
                    </p:cTn>
                  </p:par>
                  <p:par>
                    <p:cTn id="110" fill="hold">
                      <p:stCondLst>
                        <p:cond delay="indefinite"/>
                      </p:stCondLst>
                      <p:childTnLst>
                        <p:par>
                          <p:cTn id="111" fill="hold">
                            <p:stCondLst>
                              <p:cond delay="0"/>
                            </p:stCondLst>
                            <p:childTnLst>
                              <p:par>
                                <p:cTn id="112" presetID="14" presetClass="entr" presetSubtype="5" fill="hold" grpId="0" nodeType="clickEffect">
                                  <p:stCondLst>
                                    <p:cond delay="0"/>
                                  </p:stCondLst>
                                  <p:childTnLst>
                                    <p:set>
                                      <p:cBhvr>
                                        <p:cTn id="113" dur="1" fill="hold">
                                          <p:stCondLst>
                                            <p:cond delay="0"/>
                                          </p:stCondLst>
                                        </p:cTn>
                                        <p:tgtEl>
                                          <p:spTgt spid="32"/>
                                        </p:tgtEl>
                                        <p:attrNameLst>
                                          <p:attrName>style.visibility</p:attrName>
                                        </p:attrNameLst>
                                      </p:cBhvr>
                                      <p:to>
                                        <p:strVal val="visible"/>
                                      </p:to>
                                    </p:set>
                                    <p:animEffect transition="in" filter="randombar(vertical)">
                                      <p:cBhvr>
                                        <p:cTn id="11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28" grpId="0"/>
      <p:bldP spid="29" grpId="0"/>
      <p:bldP spid="30" grpId="0"/>
      <p:bldP spid="31" grpId="0"/>
      <p:bldP spid="32"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2BB4B8-BC30-044E-2115-02EC5239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72093F1A-05A7-5F3F-5D00-C17F5E91D3A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90C1D11E-26AB-C567-0A35-055E6A22FE67}"/>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BD07427-41B4-A13C-B8C4-741E15DB2C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7A9D7F8E-30DE-7061-CA0E-EDD1558581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3F20BA19-9C81-0AE6-412D-C86824BBFC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E79F8D1B-B06C-1C8F-2A14-B172B239015A}"/>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F2110358-FB66-0D3B-1B9E-BD6D234237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162FE83F-4089-C6BF-DB0D-A01926DE13C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2" name="Picture 11">
            <a:extLst>
              <a:ext uri="{FF2B5EF4-FFF2-40B4-BE49-F238E27FC236}">
                <a16:creationId xmlns:a16="http://schemas.microsoft.com/office/drawing/2014/main" id="{B627A6C1-0C7C-7EEB-DDA6-619B20438C6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E24223C3-6037-798D-E93C-CE9B089F6DB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E4C1B212-90E8-1025-1B57-4BC9FF063C8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86879112-4B16-DE72-B57B-E7A6A014BF2A}"/>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1C1B7D1-56E4-BEF0-9535-624791F1415B}"/>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F7C77DF7-9C8B-8C3E-DA5B-2E3A7CA7CC79}"/>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0BAA49CE-B579-AB51-C47C-7587267A8AA0}"/>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5B1B787D-1738-0E92-41B3-3B7451FF3FDF}"/>
              </a:ext>
            </a:extLst>
          </p:cNvPr>
          <p:cNvSpPr txBox="1"/>
          <p:nvPr/>
        </p:nvSpPr>
        <p:spPr>
          <a:xfrm>
            <a:off x="1097810" y="3234138"/>
            <a:ext cx="1468408"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Methodology</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5E11F57A-7620-385D-A028-BA8CB638A454}"/>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E93568D6-DC4C-61F1-A46D-DE8010C0DBDF}"/>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650B0832-B3A1-AFB5-E70A-1AC31940ECFB}"/>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14FBB617-E0F6-7696-DCD0-FC66C860A32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961D23-2F59-FCF3-585C-4806261384EA}"/>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976B58D5-A92E-3A73-7236-BADDD00B85BE}"/>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E54817E9-DA71-47AC-6153-F017E402C3B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026C71D-E500-36E4-5F0D-DFBC18AEC941}"/>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FD1CC6AC-1BAB-D87E-93B0-A7317EE0B729}"/>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60E6352-C5D8-2F9D-C6C4-244A8CEC1CF3}"/>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6BA9227E-2BD6-44D8-4193-425ED5DFBD51}"/>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FBB5C6BB-6515-43DC-A8DE-CDCE8764A4B1}"/>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E667976-82E9-5C4A-B5BB-3F22A60EA7AB}"/>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17D2B66A-8387-DBB2-0DD5-2DCB34276241}"/>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A0FDEE99-F376-6A2F-E3CF-824B322A81D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C7B7C9D-19D4-0656-E012-A9FA86D5E9F5}"/>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C90A021A-89A7-3AC6-5F6A-6277B175B686}"/>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1" name="TextBox 10">
            <a:extLst>
              <a:ext uri="{FF2B5EF4-FFF2-40B4-BE49-F238E27FC236}">
                <a16:creationId xmlns:a16="http://schemas.microsoft.com/office/drawing/2014/main" id="{22FD3FB2-6B80-E9DF-F02B-92B0EFB3A6E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3" name="TextBox 22">
            <a:extLst>
              <a:ext uri="{FF2B5EF4-FFF2-40B4-BE49-F238E27FC236}">
                <a16:creationId xmlns:a16="http://schemas.microsoft.com/office/drawing/2014/main" id="{FF5AF210-8E64-56A1-8351-ED4D01C90B7C}"/>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4" name="TextBox 23">
            <a:extLst>
              <a:ext uri="{FF2B5EF4-FFF2-40B4-BE49-F238E27FC236}">
                <a16:creationId xmlns:a16="http://schemas.microsoft.com/office/drawing/2014/main" id="{CC73BA1B-8D95-2AA9-46F5-3EB7843C0CBF}"/>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4314BE9C-E426-A09F-A675-113A15935D9D}"/>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38" name="Rectangle: Rounded Corners 37">
            <a:extLst>
              <a:ext uri="{FF2B5EF4-FFF2-40B4-BE49-F238E27FC236}">
                <a16:creationId xmlns:a16="http://schemas.microsoft.com/office/drawing/2014/main" id="{8A43DF1D-3C7D-4FDD-FB67-16ED8FC4332B}"/>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018CD6F1-BF2F-2407-D0D3-4E42F72FC630}"/>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F657638-FE4B-7537-102B-2E155B411047}"/>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80EDA955-CF7A-34F3-1FE7-7789A14CA05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177292" y="1673522"/>
            <a:ext cx="2597517" cy="2291463"/>
          </a:xfrm>
          <a:prstGeom prst="rect">
            <a:avLst/>
          </a:prstGeom>
        </p:spPr>
      </p:pic>
      <p:pic>
        <p:nvPicPr>
          <p:cNvPr id="44" name="Picture 43">
            <a:extLst>
              <a:ext uri="{FF2B5EF4-FFF2-40B4-BE49-F238E27FC236}">
                <a16:creationId xmlns:a16="http://schemas.microsoft.com/office/drawing/2014/main" id="{29DD6B7E-CAB5-A7BF-9C86-A0D48D840840}"/>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096000" y="4081086"/>
            <a:ext cx="2597517" cy="2291463"/>
          </a:xfrm>
          <a:prstGeom prst="rect">
            <a:avLst/>
          </a:prstGeom>
        </p:spPr>
      </p:pic>
      <p:pic>
        <p:nvPicPr>
          <p:cNvPr id="45" name="Picture 44">
            <a:extLst>
              <a:ext uri="{FF2B5EF4-FFF2-40B4-BE49-F238E27FC236}">
                <a16:creationId xmlns:a16="http://schemas.microsoft.com/office/drawing/2014/main" id="{0B3B22FC-E9AE-0BE7-38B2-3BD61C67EE50}"/>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014708" y="1687391"/>
            <a:ext cx="2597517" cy="2291463"/>
          </a:xfrm>
          <a:prstGeom prst="rect">
            <a:avLst/>
          </a:prstGeom>
        </p:spPr>
      </p:pic>
      <p:sp>
        <p:nvSpPr>
          <p:cNvPr id="46" name="Rectangle: Rounded Corners 45">
            <a:extLst>
              <a:ext uri="{FF2B5EF4-FFF2-40B4-BE49-F238E27FC236}">
                <a16:creationId xmlns:a16="http://schemas.microsoft.com/office/drawing/2014/main" id="{454BFAE9-0BAA-1233-FE3C-2904FEF3482B}"/>
              </a:ext>
            </a:extLst>
          </p:cNvPr>
          <p:cNvSpPr/>
          <p:nvPr/>
        </p:nvSpPr>
        <p:spPr>
          <a:xfrm>
            <a:off x="4063291" y="4333220"/>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AF7B98CB-8389-1D98-318E-65DB68A768B2}"/>
              </a:ext>
            </a:extLst>
          </p:cNvPr>
          <p:cNvSpPr/>
          <p:nvPr/>
        </p:nvSpPr>
        <p:spPr>
          <a:xfrm>
            <a:off x="7076087" y="1867040"/>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657AD16B-3859-C95C-ABC4-9A56EF22B756}"/>
              </a:ext>
            </a:extLst>
          </p:cNvPr>
          <p:cNvSpPr/>
          <p:nvPr/>
        </p:nvSpPr>
        <p:spPr>
          <a:xfrm>
            <a:off x="10118513" y="4336502"/>
            <a:ext cx="1104669" cy="234159"/>
          </a:xfrm>
          <a:prstGeom prst="roundRect">
            <a:avLst>
              <a:gd name="adj" fmla="val 50000"/>
            </a:avLst>
          </a:prstGeom>
          <a:solidFill>
            <a:srgbClr val="F8A5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319ECEB5-4DA6-A97D-4B54-4270C178069A}"/>
              </a:ext>
            </a:extLst>
          </p:cNvPr>
          <p:cNvSpPr txBox="1"/>
          <p:nvPr/>
        </p:nvSpPr>
        <p:spPr>
          <a:xfrm>
            <a:off x="5816161" y="1805377"/>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0" name="TextBox 49">
            <a:extLst>
              <a:ext uri="{FF2B5EF4-FFF2-40B4-BE49-F238E27FC236}">
                <a16:creationId xmlns:a16="http://schemas.microsoft.com/office/drawing/2014/main" id="{D1EBF6AF-5FFF-CA36-373C-0B73BAAA80F7}"/>
              </a:ext>
            </a:extLst>
          </p:cNvPr>
          <p:cNvSpPr txBox="1"/>
          <p:nvPr/>
        </p:nvSpPr>
        <p:spPr>
          <a:xfrm>
            <a:off x="8868169" y="4290473"/>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1" name="TextBox 50">
            <a:extLst>
              <a:ext uri="{FF2B5EF4-FFF2-40B4-BE49-F238E27FC236}">
                <a16:creationId xmlns:a16="http://schemas.microsoft.com/office/drawing/2014/main" id="{71171A30-E6E9-1E9F-A66B-907C96672234}"/>
              </a:ext>
            </a:extLst>
          </p:cNvPr>
          <p:cNvSpPr txBox="1"/>
          <p:nvPr/>
        </p:nvSpPr>
        <p:spPr>
          <a:xfrm>
            <a:off x="2823485" y="4290473"/>
            <a:ext cx="3153030" cy="1835182"/>
          </a:xfrm>
          <a:prstGeom prst="rect">
            <a:avLst/>
          </a:prstGeom>
          <a:noFill/>
        </p:spPr>
        <p:txBody>
          <a:bodyPr wrap="square">
            <a:spAutoFit/>
          </a:bodyPr>
          <a:lstStyle/>
          <a:p>
            <a:pPr algn="ctr"/>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52" name="TextBox 51">
            <a:extLst>
              <a:ext uri="{FF2B5EF4-FFF2-40B4-BE49-F238E27FC236}">
                <a16:creationId xmlns:a16="http://schemas.microsoft.com/office/drawing/2014/main" id="{0C80DFC9-D485-212E-8DE0-A743E86623EE}"/>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20</a:t>
            </a:r>
          </a:p>
        </p:txBody>
      </p:sp>
    </p:spTree>
    <p:extLst>
      <p:ext uri="{BB962C8B-B14F-4D97-AF65-F5344CB8AC3E}">
        <p14:creationId xmlns:p14="http://schemas.microsoft.com/office/powerpoint/2010/main" val="213503558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anim calcmode="lin" valueType="num">
                                      <p:cBhvr>
                                        <p:cTn id="15" dur="1000" fill="hold"/>
                                        <p:tgtEl>
                                          <p:spTgt spid="48"/>
                                        </p:tgtEl>
                                        <p:attrNameLst>
                                          <p:attrName>ppt_x</p:attrName>
                                        </p:attrNameLst>
                                      </p:cBhvr>
                                      <p:tavLst>
                                        <p:tav tm="0">
                                          <p:val>
                                            <p:strVal val="#ppt_x"/>
                                          </p:val>
                                        </p:tav>
                                        <p:tav tm="100000">
                                          <p:val>
                                            <p:strVal val="#ppt_x"/>
                                          </p:val>
                                        </p:tav>
                                      </p:tavLst>
                                    </p:anim>
                                    <p:anim calcmode="lin" valueType="num">
                                      <p:cBhvr>
                                        <p:cTn id="16" dur="1000" fill="hold"/>
                                        <p:tgtEl>
                                          <p:spTgt spid="4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000"/>
                                        <p:tgtEl>
                                          <p:spTgt spid="50"/>
                                        </p:tgtEl>
                                      </p:cBhvr>
                                    </p:animEffect>
                                    <p:anim calcmode="lin" valueType="num">
                                      <p:cBhvr>
                                        <p:cTn id="20" dur="1000" fill="hold"/>
                                        <p:tgtEl>
                                          <p:spTgt spid="50"/>
                                        </p:tgtEl>
                                        <p:attrNameLst>
                                          <p:attrName>ppt_x</p:attrName>
                                        </p:attrNameLst>
                                      </p:cBhvr>
                                      <p:tavLst>
                                        <p:tav tm="0">
                                          <p:val>
                                            <p:strVal val="#ppt_x"/>
                                          </p:val>
                                        </p:tav>
                                        <p:tav tm="100000">
                                          <p:val>
                                            <p:strVal val="#ppt_x"/>
                                          </p:val>
                                        </p:tav>
                                      </p:tavLst>
                                    </p:anim>
                                    <p:anim calcmode="lin" valueType="num">
                                      <p:cBhvr>
                                        <p:cTn id="21"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1000"/>
                                        <p:tgtEl>
                                          <p:spTgt spid="44"/>
                                        </p:tgtEl>
                                      </p:cBhvr>
                                    </p:animEffect>
                                    <p:anim calcmode="lin" valueType="num">
                                      <p:cBhvr>
                                        <p:cTn id="27" dur="1000" fill="hold"/>
                                        <p:tgtEl>
                                          <p:spTgt spid="44"/>
                                        </p:tgtEl>
                                        <p:attrNameLst>
                                          <p:attrName>ppt_x</p:attrName>
                                        </p:attrNameLst>
                                      </p:cBhvr>
                                      <p:tavLst>
                                        <p:tav tm="0">
                                          <p:val>
                                            <p:strVal val="#ppt_x"/>
                                          </p:val>
                                        </p:tav>
                                        <p:tav tm="100000">
                                          <p:val>
                                            <p:strVal val="#ppt_x"/>
                                          </p:val>
                                        </p:tav>
                                      </p:tavLst>
                                    </p:anim>
                                    <p:anim calcmode="lin" valueType="num">
                                      <p:cBhvr>
                                        <p:cTn id="28"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down)">
                                      <p:cBhvr>
                                        <p:cTn id="33" dur="500"/>
                                        <p:tgtEl>
                                          <p:spTgt spid="4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down)">
                                      <p:cBhvr>
                                        <p:cTn id="36" dur="500"/>
                                        <p:tgtEl>
                                          <p:spTgt spid="49"/>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1000"/>
                                        <p:tgtEl>
                                          <p:spTgt spid="45"/>
                                        </p:tgtEl>
                                      </p:cBhvr>
                                    </p:animEffect>
                                    <p:anim calcmode="lin" valueType="num">
                                      <p:cBhvr>
                                        <p:cTn id="42" dur="1000" fill="hold"/>
                                        <p:tgtEl>
                                          <p:spTgt spid="45"/>
                                        </p:tgtEl>
                                        <p:attrNameLst>
                                          <p:attrName>ppt_x</p:attrName>
                                        </p:attrNameLst>
                                      </p:cBhvr>
                                      <p:tavLst>
                                        <p:tav tm="0">
                                          <p:val>
                                            <p:strVal val="#ppt_x"/>
                                          </p:val>
                                        </p:tav>
                                        <p:tav tm="100000">
                                          <p:val>
                                            <p:strVal val="#ppt_x"/>
                                          </p:val>
                                        </p:tav>
                                      </p:tavLst>
                                    </p:anim>
                                    <p:anim calcmode="lin" valueType="num">
                                      <p:cBhvr>
                                        <p:cTn id="4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down)">
                                      <p:cBhvr>
                                        <p:cTn id="48" dur="500"/>
                                        <p:tgtEl>
                                          <p:spTgt spid="4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data analysis</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2" name="Picture 1">
            <a:extLst>
              <a:ext uri="{FF2B5EF4-FFF2-40B4-BE49-F238E27FC236}">
                <a16:creationId xmlns:a16="http://schemas.microsoft.com/office/drawing/2014/main" id="{4C73360D-8D24-0E53-3E89-5AA489DF30A4}"/>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010885" y="680200"/>
            <a:ext cx="2086143" cy="2086143"/>
          </a:xfrm>
          <a:prstGeom prst="rect">
            <a:avLst/>
          </a:prstGeom>
        </p:spPr>
      </p:pic>
    </p:spTree>
    <p:extLst>
      <p:ext uri="{BB962C8B-B14F-4D97-AF65-F5344CB8AC3E}">
        <p14:creationId xmlns:p14="http://schemas.microsoft.com/office/powerpoint/2010/main" val="185534594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D626E21B-DABA-158E-8B52-4A4930BF2F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A23FF8D-107F-AC06-3142-DEDA5F6CBD19}"/>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ADF4F1E6-B5F5-4F56-2EB6-3A26DFA16A6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5B716C1E-3446-767E-ECD4-B19BED7F5A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5157C205-A4F5-B80C-2A0E-8809B18F56BC}"/>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3" name="Picture 12">
            <a:extLst>
              <a:ext uri="{FF2B5EF4-FFF2-40B4-BE49-F238E27FC236}">
                <a16:creationId xmlns:a16="http://schemas.microsoft.com/office/drawing/2014/main" id="{EAE5E031-8F59-8B91-696F-44B76683D1C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74F4FE3E-F900-55D6-5445-D451A853D40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307C507D-39A4-2896-F21B-DBB9357865F7}"/>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D966C07-3BEA-A973-02DE-8AB122636C87}"/>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568FB2A7-EFFC-8F86-4917-632CDA1B60BB}"/>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FCFFAFE-8DE0-41FF-EC19-5A422D42E06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8B0ABCD5-8441-5C30-5E11-673171EE8E35}"/>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CC227094-C9C5-AE0C-5BC8-3638B8F32CFA}"/>
              </a:ext>
            </a:extLst>
          </p:cNvPr>
          <p:cNvSpPr txBox="1"/>
          <p:nvPr/>
        </p:nvSpPr>
        <p:spPr>
          <a:xfrm>
            <a:off x="1097810" y="4016661"/>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31C0A6F8-6F21-43F6-E83B-03F1F2ED8517}"/>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510BEDDB-C00A-A031-7541-D5E706F878D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C9F2BF8F-0DF4-28BF-ED46-0A60FB2747AD}"/>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622E166-18C2-591C-0BEB-0A1D34199B9E}"/>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BA73BF7B-312C-03B6-1CDE-523B9FCFA994}"/>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C1A828B7-01ED-A650-D01D-9CD3A961CE1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11CC9916-9CA0-8A6C-1135-D82B30B064B4}"/>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CB8BA6E3-2DED-4527-E606-2C101E6D3E0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91D8F0E-E822-B4CA-3A2A-B8E48733B86B}"/>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0622B66E-77A3-D5A5-FB10-EBE57A724C5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269A4DDF-BABD-741E-9DB8-FC3EA52B5BCF}"/>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68A85CA-F6FC-A217-9FF8-F1FCD2A69828}"/>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A3346DAF-00BC-2070-7CC6-6761B29B6825}"/>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8CC21DA5-A777-4831-159B-6B1117B9BEB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0" name="Rectangle: Rounded Corners 39">
            <a:extLst>
              <a:ext uri="{FF2B5EF4-FFF2-40B4-BE49-F238E27FC236}">
                <a16:creationId xmlns:a16="http://schemas.microsoft.com/office/drawing/2014/main" id="{F11D6CBE-9587-7050-ACEB-8FC91FEC4E17}"/>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2180CEF0-B750-E0B1-7A19-A21EB02D5269}"/>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TextBox 41">
            <a:extLst>
              <a:ext uri="{FF2B5EF4-FFF2-40B4-BE49-F238E27FC236}">
                <a16:creationId xmlns:a16="http://schemas.microsoft.com/office/drawing/2014/main" id="{4AA29FB6-E825-9122-3F5C-CDF37FC9A1F0}"/>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3" name="TextBox 42">
            <a:extLst>
              <a:ext uri="{FF2B5EF4-FFF2-40B4-BE49-F238E27FC236}">
                <a16:creationId xmlns:a16="http://schemas.microsoft.com/office/drawing/2014/main" id="{39D343B8-76F3-A966-136D-599D9246DC5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4" name="TextBox 43">
            <a:extLst>
              <a:ext uri="{FF2B5EF4-FFF2-40B4-BE49-F238E27FC236}">
                <a16:creationId xmlns:a16="http://schemas.microsoft.com/office/drawing/2014/main" id="{A7C3DEEA-A42E-2A6C-F08D-2C7D71939C6C}"/>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5" name="TextBox 44">
            <a:extLst>
              <a:ext uri="{FF2B5EF4-FFF2-40B4-BE49-F238E27FC236}">
                <a16:creationId xmlns:a16="http://schemas.microsoft.com/office/drawing/2014/main" id="{B2B5BAD5-C0C6-C23B-74A5-B02C2EFC21A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6" name="Rectangle: Rounded Corners 45">
            <a:extLst>
              <a:ext uri="{FF2B5EF4-FFF2-40B4-BE49-F238E27FC236}">
                <a16:creationId xmlns:a16="http://schemas.microsoft.com/office/drawing/2014/main" id="{0BF59F3B-475B-2322-0687-F0F8A6F148F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2F7DCE2-701F-F2E4-3DC4-F08CA4D5A0BF}"/>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4" name="TextBox 23">
            <a:extLst>
              <a:ext uri="{FF2B5EF4-FFF2-40B4-BE49-F238E27FC236}">
                <a16:creationId xmlns:a16="http://schemas.microsoft.com/office/drawing/2014/main" id="{FBD9985B-E7E6-F297-6813-3C2A322D75BC}"/>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87A5992C-281A-19EB-88E4-AF84BB44BCF8}"/>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6" name="TextBox 35">
            <a:extLst>
              <a:ext uri="{FF2B5EF4-FFF2-40B4-BE49-F238E27FC236}">
                <a16:creationId xmlns:a16="http://schemas.microsoft.com/office/drawing/2014/main" id="{145AA8C8-3736-EF6D-7F98-F9C81FA525E8}"/>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22</a:t>
            </a:r>
          </a:p>
        </p:txBody>
      </p:sp>
    </p:spTree>
    <p:extLst>
      <p:ext uri="{BB962C8B-B14F-4D97-AF65-F5344CB8AC3E}">
        <p14:creationId xmlns:p14="http://schemas.microsoft.com/office/powerpoint/2010/main" val="272398476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D626E21B-DABA-158E-8B52-4A4930BF2F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A23FF8D-107F-AC06-3142-DEDA5F6CBD19}"/>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ADF4F1E6-B5F5-4F56-2EB6-3A26DFA16A6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5B716C1E-3446-767E-ECD4-B19BED7F5A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5157C205-A4F5-B80C-2A0E-8809B18F56BC}"/>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3" name="Picture 12">
            <a:extLst>
              <a:ext uri="{FF2B5EF4-FFF2-40B4-BE49-F238E27FC236}">
                <a16:creationId xmlns:a16="http://schemas.microsoft.com/office/drawing/2014/main" id="{EAE5E031-8F59-8B91-696F-44B76683D1C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74F4FE3E-F900-55D6-5445-D451A853D40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307C507D-39A4-2896-F21B-DBB9357865F7}"/>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D966C07-3BEA-A973-02DE-8AB122636C87}"/>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568FB2A7-EFFC-8F86-4917-632CDA1B60BB}"/>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FCFFAFE-8DE0-41FF-EC19-5A422D42E06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8B0ABCD5-8441-5C30-5E11-673171EE8E35}"/>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CC227094-C9C5-AE0C-5BC8-3638B8F32CFA}"/>
              </a:ext>
            </a:extLst>
          </p:cNvPr>
          <p:cNvSpPr txBox="1"/>
          <p:nvPr/>
        </p:nvSpPr>
        <p:spPr>
          <a:xfrm>
            <a:off x="1097810" y="4016661"/>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31C0A6F8-6F21-43F6-E83B-03F1F2ED8517}"/>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510BEDDB-C00A-A031-7541-D5E706F878D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C9F2BF8F-0DF4-28BF-ED46-0A60FB2747AD}"/>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622E166-18C2-591C-0BEB-0A1D34199B9E}"/>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BA73BF7B-312C-03B6-1CDE-523B9FCFA994}"/>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C1A828B7-01ED-A650-D01D-9CD3A961CE1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11CC9916-9CA0-8A6C-1135-D82B30B064B4}"/>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CB8BA6E3-2DED-4527-E606-2C101E6D3E0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91D8F0E-E822-B4CA-3A2A-B8E48733B86B}"/>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0622B66E-77A3-D5A5-FB10-EBE57A724C5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269A4DDF-BABD-741E-9DB8-FC3EA52B5BCF}"/>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68A85CA-F6FC-A217-9FF8-F1FCD2A69828}"/>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A3346DAF-00BC-2070-7CC6-6761B29B6825}"/>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8CC21DA5-A777-4831-159B-6B1117B9BEB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A18973D2-9B3B-C8C5-5068-F0C318B16127}"/>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EE57EB2E-5CA5-D9B7-E85E-77919DFFFA3E}"/>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550C3C47-F3F7-AD3B-A9AD-95A773E02981}"/>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F139B952-60AA-7FBE-79E1-6C59DC0D382D}"/>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ABE10C61-8E4B-CACD-A286-04E4AC2415E9}"/>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A208796B-FF64-0235-55A8-3E67F567B5B7}"/>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A8305F9A-99E5-A519-B06D-6A8124A5258B}"/>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3" name="Chart 42">
            <a:extLst>
              <a:ext uri="{FF2B5EF4-FFF2-40B4-BE49-F238E27FC236}">
                <a16:creationId xmlns:a16="http://schemas.microsoft.com/office/drawing/2014/main" id="{9B24B87E-6081-300A-7B71-D4BDE04AC5D6}"/>
              </a:ext>
            </a:extLst>
          </p:cNvPr>
          <p:cNvGraphicFramePr/>
          <p:nvPr>
            <p:extLst>
              <p:ext uri="{D42A27DB-BD31-4B8C-83A1-F6EECF244321}">
                <p14:modId xmlns:p14="http://schemas.microsoft.com/office/powerpoint/2010/main" val="3262860767"/>
              </p:ext>
            </p:extLst>
          </p:nvPr>
        </p:nvGraphicFramePr>
        <p:xfrm>
          <a:off x="3069484" y="2841339"/>
          <a:ext cx="4257733" cy="3175066"/>
        </p:xfrm>
        <a:graphic>
          <a:graphicData uri="http://schemas.openxmlformats.org/drawingml/2006/chart">
            <c:chart xmlns:c="http://schemas.openxmlformats.org/drawingml/2006/chart" xmlns:r="http://schemas.openxmlformats.org/officeDocument/2006/relationships" r:id="rId18"/>
          </a:graphicData>
        </a:graphic>
      </p:graphicFrame>
      <p:sp>
        <p:nvSpPr>
          <p:cNvPr id="44" name="TextBox 43">
            <a:extLst>
              <a:ext uri="{FF2B5EF4-FFF2-40B4-BE49-F238E27FC236}">
                <a16:creationId xmlns:a16="http://schemas.microsoft.com/office/drawing/2014/main" id="{AEE11E22-E811-202E-3164-BB218F6FCCEF}"/>
              </a:ext>
            </a:extLst>
          </p:cNvPr>
          <p:cNvSpPr txBox="1"/>
          <p:nvPr/>
        </p:nvSpPr>
        <p:spPr>
          <a:xfrm>
            <a:off x="2756231" y="1596887"/>
            <a:ext cx="9188708"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graphicFrame>
        <p:nvGraphicFramePr>
          <p:cNvPr id="45" name="Chart 44">
            <a:extLst>
              <a:ext uri="{FF2B5EF4-FFF2-40B4-BE49-F238E27FC236}">
                <a16:creationId xmlns:a16="http://schemas.microsoft.com/office/drawing/2014/main" id="{17F04810-AF80-DBEC-5E84-ECF187047087}"/>
              </a:ext>
            </a:extLst>
          </p:cNvPr>
          <p:cNvGraphicFramePr/>
          <p:nvPr>
            <p:extLst>
              <p:ext uri="{D42A27DB-BD31-4B8C-83A1-F6EECF244321}">
                <p14:modId xmlns:p14="http://schemas.microsoft.com/office/powerpoint/2010/main" val="2365532231"/>
              </p:ext>
            </p:extLst>
          </p:nvPr>
        </p:nvGraphicFramePr>
        <p:xfrm>
          <a:off x="7612135" y="2841339"/>
          <a:ext cx="4257733" cy="3175066"/>
        </p:xfrm>
        <a:graphic>
          <a:graphicData uri="http://schemas.openxmlformats.org/drawingml/2006/chart">
            <c:chart xmlns:c="http://schemas.openxmlformats.org/drawingml/2006/chart" xmlns:r="http://schemas.openxmlformats.org/officeDocument/2006/relationships" r:id="rId19"/>
          </a:graphicData>
        </a:graphic>
      </p:graphicFrame>
      <p:sp>
        <p:nvSpPr>
          <p:cNvPr id="46" name="TextBox 45">
            <a:extLst>
              <a:ext uri="{FF2B5EF4-FFF2-40B4-BE49-F238E27FC236}">
                <a16:creationId xmlns:a16="http://schemas.microsoft.com/office/drawing/2014/main" id="{2772A8B1-8E4A-E5F7-E641-37F3364A5151}"/>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23</a:t>
            </a:r>
          </a:p>
        </p:txBody>
      </p:sp>
    </p:spTree>
    <p:extLst>
      <p:ext uri="{BB962C8B-B14F-4D97-AF65-F5344CB8AC3E}">
        <p14:creationId xmlns:p14="http://schemas.microsoft.com/office/powerpoint/2010/main" val="154398945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vertical)">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3">
                                            <p:graphicEl>
                                              <a:chart seriesIdx="-3" categoryIdx="-3" bldStep="gridLegend"/>
                                            </p:graphicEl>
                                          </p:spTgt>
                                        </p:tgtEl>
                                        <p:attrNameLst>
                                          <p:attrName>style.visibility</p:attrName>
                                        </p:attrNameLst>
                                      </p:cBhvr>
                                      <p:to>
                                        <p:strVal val="visible"/>
                                      </p:to>
                                    </p:set>
                                    <p:animEffect transition="in" filter="wipe(down)">
                                      <p:cBhvr>
                                        <p:cTn id="12" dur="500"/>
                                        <p:tgtEl>
                                          <p:spTgt spid="43">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3">
                                            <p:graphicEl>
                                              <a:chart seriesIdx="0" categoryIdx="-4" bldStep="series"/>
                                            </p:graphicEl>
                                          </p:spTgt>
                                        </p:tgtEl>
                                        <p:attrNameLst>
                                          <p:attrName>style.visibility</p:attrName>
                                        </p:attrNameLst>
                                      </p:cBhvr>
                                      <p:to>
                                        <p:strVal val="visible"/>
                                      </p:to>
                                    </p:set>
                                    <p:animEffect transition="in" filter="wipe(down)">
                                      <p:cBhvr>
                                        <p:cTn id="17" dur="500"/>
                                        <p:tgtEl>
                                          <p:spTgt spid="43">
                                            <p:graphicEl>
                                              <a:chart seriesIdx="0"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3">
                                            <p:graphicEl>
                                              <a:chart seriesIdx="1" categoryIdx="-4" bldStep="series"/>
                                            </p:graphicEl>
                                          </p:spTgt>
                                        </p:tgtEl>
                                        <p:attrNameLst>
                                          <p:attrName>style.visibility</p:attrName>
                                        </p:attrNameLst>
                                      </p:cBhvr>
                                      <p:to>
                                        <p:strVal val="visible"/>
                                      </p:to>
                                    </p:set>
                                    <p:animEffect transition="in" filter="wipe(down)">
                                      <p:cBhvr>
                                        <p:cTn id="22" dur="500"/>
                                        <p:tgtEl>
                                          <p:spTgt spid="43">
                                            <p:graphicEl>
                                              <a:chart seriesIdx="1"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3">
                                            <p:graphicEl>
                                              <a:chart seriesIdx="2" categoryIdx="-4" bldStep="series"/>
                                            </p:graphicEl>
                                          </p:spTgt>
                                        </p:tgtEl>
                                        <p:attrNameLst>
                                          <p:attrName>style.visibility</p:attrName>
                                        </p:attrNameLst>
                                      </p:cBhvr>
                                      <p:to>
                                        <p:strVal val="visible"/>
                                      </p:to>
                                    </p:set>
                                    <p:animEffect transition="in" filter="wipe(down)">
                                      <p:cBhvr>
                                        <p:cTn id="27" dur="500"/>
                                        <p:tgtEl>
                                          <p:spTgt spid="43">
                                            <p:graphicEl>
                                              <a:chart seriesIdx="2"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5">
                                            <p:graphicEl>
                                              <a:chart seriesIdx="-3" categoryIdx="-3" bldStep="gridLegend"/>
                                            </p:graphicEl>
                                          </p:spTgt>
                                        </p:tgtEl>
                                        <p:attrNameLst>
                                          <p:attrName>style.visibility</p:attrName>
                                        </p:attrNameLst>
                                      </p:cBhvr>
                                      <p:to>
                                        <p:strVal val="visible"/>
                                      </p:to>
                                    </p:set>
                                    <p:animEffect transition="in" filter="wipe(down)">
                                      <p:cBhvr>
                                        <p:cTn id="32" dur="500"/>
                                        <p:tgtEl>
                                          <p:spTgt spid="45">
                                            <p:graphicEl>
                                              <a:chart seriesIdx="-3" categoryIdx="-3" bldStep="gridLegend"/>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5">
                                            <p:graphicEl>
                                              <a:chart seriesIdx="-4" categoryIdx="0" bldStep="category"/>
                                            </p:graphicEl>
                                          </p:spTgt>
                                        </p:tgtEl>
                                        <p:attrNameLst>
                                          <p:attrName>style.visibility</p:attrName>
                                        </p:attrNameLst>
                                      </p:cBhvr>
                                      <p:to>
                                        <p:strVal val="visible"/>
                                      </p:to>
                                    </p:set>
                                    <p:animEffect transition="in" filter="wipe(down)">
                                      <p:cBhvr>
                                        <p:cTn id="37" dur="500"/>
                                        <p:tgtEl>
                                          <p:spTgt spid="45">
                                            <p:graphicEl>
                                              <a:chart seriesIdx="-4" categoryIdx="0" bldStep="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5">
                                            <p:graphicEl>
                                              <a:chart seriesIdx="-4" categoryIdx="1" bldStep="category"/>
                                            </p:graphicEl>
                                          </p:spTgt>
                                        </p:tgtEl>
                                        <p:attrNameLst>
                                          <p:attrName>style.visibility</p:attrName>
                                        </p:attrNameLst>
                                      </p:cBhvr>
                                      <p:to>
                                        <p:strVal val="visible"/>
                                      </p:to>
                                    </p:set>
                                    <p:animEffect transition="in" filter="wipe(down)">
                                      <p:cBhvr>
                                        <p:cTn id="42" dur="500"/>
                                        <p:tgtEl>
                                          <p:spTgt spid="45">
                                            <p:graphicEl>
                                              <a:chart seriesIdx="-4" categoryIdx="1"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5">
                                            <p:graphicEl>
                                              <a:chart seriesIdx="-4" categoryIdx="2" bldStep="category"/>
                                            </p:graphicEl>
                                          </p:spTgt>
                                        </p:tgtEl>
                                        <p:attrNameLst>
                                          <p:attrName>style.visibility</p:attrName>
                                        </p:attrNameLst>
                                      </p:cBhvr>
                                      <p:to>
                                        <p:strVal val="visible"/>
                                      </p:to>
                                    </p:set>
                                    <p:animEffect transition="in" filter="wipe(down)">
                                      <p:cBhvr>
                                        <p:cTn id="47" dur="500"/>
                                        <p:tgtEl>
                                          <p:spTgt spid="45">
                                            <p:graphicEl>
                                              <a:chart seriesIdx="-4" categoryIdx="2" bldStep="category"/>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5">
                                            <p:graphicEl>
                                              <a:chart seriesIdx="-4" categoryIdx="3" bldStep="category"/>
                                            </p:graphicEl>
                                          </p:spTgt>
                                        </p:tgtEl>
                                        <p:attrNameLst>
                                          <p:attrName>style.visibility</p:attrName>
                                        </p:attrNameLst>
                                      </p:cBhvr>
                                      <p:to>
                                        <p:strVal val="visible"/>
                                      </p:to>
                                    </p:set>
                                    <p:animEffect transition="in" filter="wipe(down)">
                                      <p:cBhvr>
                                        <p:cTn id="52" dur="500"/>
                                        <p:tgtEl>
                                          <p:spTgt spid="45">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Sub>
          <a:bldChart bld="series"/>
        </p:bldSub>
      </p:bldGraphic>
      <p:bldP spid="44" grpId="0"/>
      <p:bldGraphic spid="45" grpId="0">
        <p:bldSub>
          <a:bldChart bld="category"/>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D626E21B-DABA-158E-8B52-4A4930BF2F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A23FF8D-107F-AC06-3142-DEDA5F6CBD19}"/>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ADF4F1E6-B5F5-4F56-2EB6-3A26DFA16A6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5B716C1E-3446-767E-ECD4-B19BED7F5A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5157C205-A4F5-B80C-2A0E-8809B18F56BC}"/>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3" name="Picture 12">
            <a:extLst>
              <a:ext uri="{FF2B5EF4-FFF2-40B4-BE49-F238E27FC236}">
                <a16:creationId xmlns:a16="http://schemas.microsoft.com/office/drawing/2014/main" id="{EAE5E031-8F59-8B91-696F-44B76683D1C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74F4FE3E-F900-55D6-5445-D451A853D40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307C507D-39A4-2896-F21B-DBB9357865F7}"/>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D966C07-3BEA-A973-02DE-8AB122636C87}"/>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568FB2A7-EFFC-8F86-4917-632CDA1B60BB}"/>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FCFFAFE-8DE0-41FF-EC19-5A422D42E06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8B0ABCD5-8441-5C30-5E11-673171EE8E35}"/>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CC227094-C9C5-AE0C-5BC8-3638B8F32CFA}"/>
              </a:ext>
            </a:extLst>
          </p:cNvPr>
          <p:cNvSpPr txBox="1"/>
          <p:nvPr/>
        </p:nvSpPr>
        <p:spPr>
          <a:xfrm>
            <a:off x="1097810" y="4016661"/>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31C0A6F8-6F21-43F6-E83B-03F1F2ED8517}"/>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510BEDDB-C00A-A031-7541-D5E706F878D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C9F2BF8F-0DF4-28BF-ED46-0A60FB2747AD}"/>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622E166-18C2-591C-0BEB-0A1D34199B9E}"/>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BA73BF7B-312C-03B6-1CDE-523B9FCFA994}"/>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C1A828B7-01ED-A650-D01D-9CD3A961CE1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11CC9916-9CA0-8A6C-1135-D82B30B064B4}"/>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CB8BA6E3-2DED-4527-E606-2C101E6D3E0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91D8F0E-E822-B4CA-3A2A-B8E48733B86B}"/>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0622B66E-77A3-D5A5-FB10-EBE57A724C5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269A4DDF-BABD-741E-9DB8-FC3EA52B5BCF}"/>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68A85CA-F6FC-A217-9FF8-F1FCD2A69828}"/>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A3346DAF-00BC-2070-7CC6-6761B29B6825}"/>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8CC21DA5-A777-4831-159B-6B1117B9BEB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F6F4D980-A733-AB37-4B05-1443D91938F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4146E6C9-ECCC-7B2E-9C1F-A5F96D30752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830204FD-B841-E49D-B8F7-A4095CA53B3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63E6239E-4F1A-D30A-ADDF-0BEEBA4FB51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56B97D58-788E-EE09-0A0E-9F74BCE83BC5}"/>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159C707-E6EA-8CB6-9F2B-BB6548C0FB73}"/>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9910FC12-CF16-31DF-5340-BB17E38E25FD}"/>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1E14D5E-988B-E018-2EBB-EAE2481F4F9F}"/>
              </a:ext>
            </a:extLst>
          </p:cNvPr>
          <p:cNvSpPr txBox="1"/>
          <p:nvPr/>
        </p:nvSpPr>
        <p:spPr>
          <a:xfrm>
            <a:off x="2746582" y="142192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3" name="Rectangle: Rounded Corners 42">
            <a:extLst>
              <a:ext uri="{FF2B5EF4-FFF2-40B4-BE49-F238E27FC236}">
                <a16:creationId xmlns:a16="http://schemas.microsoft.com/office/drawing/2014/main" id="{732132DF-9E86-9448-617D-968743C9B091}"/>
              </a:ext>
            </a:extLst>
          </p:cNvPr>
          <p:cNvSpPr/>
          <p:nvPr/>
        </p:nvSpPr>
        <p:spPr>
          <a:xfrm flipH="1">
            <a:off x="3009589" y="5156986"/>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44" name="Rectangle: Rounded Corners 43">
            <a:extLst>
              <a:ext uri="{FF2B5EF4-FFF2-40B4-BE49-F238E27FC236}">
                <a16:creationId xmlns:a16="http://schemas.microsoft.com/office/drawing/2014/main" id="{4951BEF7-B10A-61E0-59D3-8616AB55EAB6}"/>
              </a:ext>
            </a:extLst>
          </p:cNvPr>
          <p:cNvSpPr/>
          <p:nvPr/>
        </p:nvSpPr>
        <p:spPr>
          <a:xfrm flipH="1">
            <a:off x="7545921" y="5156986"/>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46" name="TextBox 45">
            <a:extLst>
              <a:ext uri="{FF2B5EF4-FFF2-40B4-BE49-F238E27FC236}">
                <a16:creationId xmlns:a16="http://schemas.microsoft.com/office/drawing/2014/main" id="{81CCA1E5-B3BB-7F65-1684-6FDA61C90C82}"/>
              </a:ext>
            </a:extLst>
          </p:cNvPr>
          <p:cNvSpPr txBox="1"/>
          <p:nvPr/>
        </p:nvSpPr>
        <p:spPr>
          <a:xfrm flipH="1">
            <a:off x="3604182" y="4851148"/>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47" name="TextBox 46">
            <a:extLst>
              <a:ext uri="{FF2B5EF4-FFF2-40B4-BE49-F238E27FC236}">
                <a16:creationId xmlns:a16="http://schemas.microsoft.com/office/drawing/2014/main" id="{55DC6DAE-0CE2-4B7E-165C-1EBD49F2676F}"/>
              </a:ext>
            </a:extLst>
          </p:cNvPr>
          <p:cNvSpPr txBox="1"/>
          <p:nvPr/>
        </p:nvSpPr>
        <p:spPr>
          <a:xfrm flipH="1">
            <a:off x="8158923" y="4851148"/>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48" name="TextBox 47">
            <a:extLst>
              <a:ext uri="{FF2B5EF4-FFF2-40B4-BE49-F238E27FC236}">
                <a16:creationId xmlns:a16="http://schemas.microsoft.com/office/drawing/2014/main" id="{C9644FB1-2EDF-37C4-C202-6E9A15489111}"/>
              </a:ext>
            </a:extLst>
          </p:cNvPr>
          <p:cNvSpPr txBox="1"/>
          <p:nvPr/>
        </p:nvSpPr>
        <p:spPr>
          <a:xfrm>
            <a:off x="2860878" y="1951066"/>
            <a:ext cx="8962497" cy="2569934"/>
          </a:xfrm>
          <a:prstGeom prst="rect">
            <a:avLst/>
          </a:prstGeom>
          <a:noFill/>
        </p:spPr>
        <p:txBody>
          <a:bodyPr wrap="square">
            <a:spAutoFit/>
          </a:bodyPr>
          <a:lstStyle/>
          <a:p>
            <a:pPr algn="ctr" rtl="1">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latin typeface="Vazir" panose="020B0603030804020204" pitchFamily="34" charset="-78"/>
              <a:cs typeface="B Yekan" panose="00000400000000000000" pitchFamily="2" charset="-78"/>
            </a:endParaRPr>
          </a:p>
        </p:txBody>
      </p:sp>
      <p:sp>
        <p:nvSpPr>
          <p:cNvPr id="50" name="TextBox 49">
            <a:extLst>
              <a:ext uri="{FF2B5EF4-FFF2-40B4-BE49-F238E27FC236}">
                <a16:creationId xmlns:a16="http://schemas.microsoft.com/office/drawing/2014/main" id="{86354D0D-E697-B487-A58E-F2F8D0961063}"/>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24</a:t>
            </a:r>
          </a:p>
        </p:txBody>
      </p:sp>
    </p:spTree>
    <p:extLst>
      <p:ext uri="{BB962C8B-B14F-4D97-AF65-F5344CB8AC3E}">
        <p14:creationId xmlns:p14="http://schemas.microsoft.com/office/powerpoint/2010/main" val="28765127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randombar(vertical)">
                                      <p:cBhvr>
                                        <p:cTn id="7" dur="500"/>
                                        <p:tgtEl>
                                          <p:spTgt spid="4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down)">
                                      <p:cBhvr>
                                        <p:cTn id="11" dur="500"/>
                                        <p:tgtEl>
                                          <p:spTgt spid="48"/>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500" fill="hold"/>
                                        <p:tgtEl>
                                          <p:spTgt spid="46"/>
                                        </p:tgtEl>
                                        <p:attrNameLst>
                                          <p:attrName>ppt_x</p:attrName>
                                        </p:attrNameLst>
                                      </p:cBhvr>
                                      <p:tavLst>
                                        <p:tav tm="0">
                                          <p:val>
                                            <p:strVal val="#ppt_x"/>
                                          </p:val>
                                        </p:tav>
                                        <p:tav tm="100000">
                                          <p:val>
                                            <p:strVal val="#ppt_x"/>
                                          </p:val>
                                        </p:tav>
                                      </p:tavLst>
                                    </p:anim>
                                    <p:anim calcmode="lin" valueType="num">
                                      <p:cBhvr additive="base">
                                        <p:cTn id="21" dur="500" fill="hold"/>
                                        <p:tgtEl>
                                          <p:spTgt spid="4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ppt_x"/>
                                          </p:val>
                                        </p:tav>
                                        <p:tav tm="100000">
                                          <p:val>
                                            <p:strVal val="#ppt_x"/>
                                          </p:val>
                                        </p:tav>
                                      </p:tavLst>
                                    </p:anim>
                                    <p:anim calcmode="lin" valueType="num">
                                      <p:cBhvr additive="base">
                                        <p:cTn id="31"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3" grpId="0" animBg="1"/>
      <p:bldP spid="44" grpId="0" animBg="1"/>
      <p:bldP spid="46" grpId="0"/>
      <p:bldP spid="47"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D626E21B-DABA-158E-8B52-4A4930BF2F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A23FF8D-107F-AC06-3142-DEDA5F6CBD19}"/>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ADF4F1E6-B5F5-4F56-2EB6-3A26DFA16A6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5B716C1E-3446-767E-ECD4-B19BED7F5A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5157C205-A4F5-B80C-2A0E-8809B18F56BC}"/>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3" name="Picture 12">
            <a:extLst>
              <a:ext uri="{FF2B5EF4-FFF2-40B4-BE49-F238E27FC236}">
                <a16:creationId xmlns:a16="http://schemas.microsoft.com/office/drawing/2014/main" id="{EAE5E031-8F59-8B91-696F-44B76683D1C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74F4FE3E-F900-55D6-5445-D451A853D40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307C507D-39A4-2896-F21B-DBB9357865F7}"/>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D966C07-3BEA-A973-02DE-8AB122636C87}"/>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568FB2A7-EFFC-8F86-4917-632CDA1B60BB}"/>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FCFFAFE-8DE0-41FF-EC19-5A422D42E06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8B0ABCD5-8441-5C30-5E11-673171EE8E35}"/>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CC227094-C9C5-AE0C-5BC8-3638B8F32CFA}"/>
              </a:ext>
            </a:extLst>
          </p:cNvPr>
          <p:cNvSpPr txBox="1"/>
          <p:nvPr/>
        </p:nvSpPr>
        <p:spPr>
          <a:xfrm>
            <a:off x="1097810" y="4016661"/>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31C0A6F8-6F21-43F6-E83B-03F1F2ED8517}"/>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510BEDDB-C00A-A031-7541-D5E706F878D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C9F2BF8F-0DF4-28BF-ED46-0A60FB2747AD}"/>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622E166-18C2-591C-0BEB-0A1D34199B9E}"/>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BA73BF7B-312C-03B6-1CDE-523B9FCFA994}"/>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C1A828B7-01ED-A650-D01D-9CD3A961CE1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11CC9916-9CA0-8A6C-1135-D82B30B064B4}"/>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CB8BA6E3-2DED-4527-E606-2C101E6D3E0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91D8F0E-E822-B4CA-3A2A-B8E48733B86B}"/>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0622B66E-77A3-D5A5-FB10-EBE57A724C5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269A4DDF-BABD-741E-9DB8-FC3EA52B5BCF}"/>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68A85CA-F6FC-A217-9FF8-F1FCD2A69828}"/>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A3346DAF-00BC-2070-7CC6-6761B29B6825}"/>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8CC21DA5-A777-4831-159B-6B1117B9BEB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04904408-1397-A7D5-C89D-E1D1A07B66A4}"/>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FEF8D14A-74E1-0A90-A732-A613041CF7E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796F9DA6-3301-6FBD-295D-953A2A39227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85E9103C-5E7B-F462-D17A-0A7CD05E7BB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61AD860E-5357-A7F1-4557-3599572D3110}"/>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F35492F0-035A-5A7F-822D-E68C2B9F200F}"/>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8057589C-F4FC-0EE6-4221-112C2F19FC9E}"/>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625BE2FE-4E1D-7E74-3415-6BC8922FE807}"/>
              </a:ext>
            </a:extLst>
          </p:cNvPr>
          <p:cNvGrpSpPr/>
          <p:nvPr/>
        </p:nvGrpSpPr>
        <p:grpSpPr>
          <a:xfrm>
            <a:off x="2769483" y="2814440"/>
            <a:ext cx="8930635" cy="3514424"/>
            <a:chOff x="-642669" y="2805228"/>
            <a:chExt cx="10370187" cy="4080923"/>
          </a:xfrm>
        </p:grpSpPr>
        <p:grpSp>
          <p:nvGrpSpPr>
            <p:cNvPr id="44" name="Google Shape;1313;p40">
              <a:extLst>
                <a:ext uri="{FF2B5EF4-FFF2-40B4-BE49-F238E27FC236}">
                  <a16:creationId xmlns:a16="http://schemas.microsoft.com/office/drawing/2014/main" id="{4E41CE32-1E3D-6498-672B-B5D780EE0528}"/>
                </a:ext>
              </a:extLst>
            </p:cNvPr>
            <p:cNvGrpSpPr/>
            <p:nvPr/>
          </p:nvGrpSpPr>
          <p:grpSpPr>
            <a:xfrm>
              <a:off x="252329" y="2954780"/>
              <a:ext cx="9475189" cy="3143542"/>
              <a:chOff x="1693075" y="1767450"/>
              <a:chExt cx="6358500" cy="2109532"/>
            </a:xfrm>
          </p:grpSpPr>
          <p:cxnSp>
            <p:nvCxnSpPr>
              <p:cNvPr id="83" name="Google Shape;1314;p40">
                <a:extLst>
                  <a:ext uri="{FF2B5EF4-FFF2-40B4-BE49-F238E27FC236}">
                    <a16:creationId xmlns:a16="http://schemas.microsoft.com/office/drawing/2014/main" id="{2B948587-D4D3-42B8-CC81-1F1CA03C4DD8}"/>
                  </a:ext>
                </a:extLst>
              </p:cNvPr>
              <p:cNvCxnSpPr/>
              <p:nvPr/>
            </p:nvCxnSpPr>
            <p:spPr>
              <a:xfrm>
                <a:off x="1693075" y="176745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4" name="Google Shape;1315;p40">
                <a:extLst>
                  <a:ext uri="{FF2B5EF4-FFF2-40B4-BE49-F238E27FC236}">
                    <a16:creationId xmlns:a16="http://schemas.microsoft.com/office/drawing/2014/main" id="{023EF15C-CAE4-F43B-3815-63DB938864F7}"/>
                  </a:ext>
                </a:extLst>
              </p:cNvPr>
              <p:cNvCxnSpPr/>
              <p:nvPr/>
            </p:nvCxnSpPr>
            <p:spPr>
              <a:xfrm>
                <a:off x="1693075" y="200184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5" name="Google Shape;1316;p40">
                <a:extLst>
                  <a:ext uri="{FF2B5EF4-FFF2-40B4-BE49-F238E27FC236}">
                    <a16:creationId xmlns:a16="http://schemas.microsoft.com/office/drawing/2014/main" id="{F1560704-BE6C-E282-FD14-81CE0871D90B}"/>
                  </a:ext>
                </a:extLst>
              </p:cNvPr>
              <p:cNvCxnSpPr/>
              <p:nvPr/>
            </p:nvCxnSpPr>
            <p:spPr>
              <a:xfrm>
                <a:off x="1693075" y="223623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6" name="Google Shape;1317;p40">
                <a:extLst>
                  <a:ext uri="{FF2B5EF4-FFF2-40B4-BE49-F238E27FC236}">
                    <a16:creationId xmlns:a16="http://schemas.microsoft.com/office/drawing/2014/main" id="{20A77FA8-A464-B95D-98F5-0530652397CD}"/>
                  </a:ext>
                </a:extLst>
              </p:cNvPr>
              <p:cNvCxnSpPr/>
              <p:nvPr/>
            </p:nvCxnSpPr>
            <p:spPr>
              <a:xfrm>
                <a:off x="1693075" y="247062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7" name="Google Shape;1318;p40">
                <a:extLst>
                  <a:ext uri="{FF2B5EF4-FFF2-40B4-BE49-F238E27FC236}">
                    <a16:creationId xmlns:a16="http://schemas.microsoft.com/office/drawing/2014/main" id="{8F298C8A-9071-8AE1-ACAB-24C1DEC2B7BD}"/>
                  </a:ext>
                </a:extLst>
              </p:cNvPr>
              <p:cNvCxnSpPr/>
              <p:nvPr/>
            </p:nvCxnSpPr>
            <p:spPr>
              <a:xfrm>
                <a:off x="1693075" y="270502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8" name="Google Shape;1319;p40">
                <a:extLst>
                  <a:ext uri="{FF2B5EF4-FFF2-40B4-BE49-F238E27FC236}">
                    <a16:creationId xmlns:a16="http://schemas.microsoft.com/office/drawing/2014/main" id="{D17E3EBE-A1AB-5F91-C349-35446DC82C90}"/>
                  </a:ext>
                </a:extLst>
              </p:cNvPr>
              <p:cNvCxnSpPr/>
              <p:nvPr/>
            </p:nvCxnSpPr>
            <p:spPr>
              <a:xfrm>
                <a:off x="1693075" y="293941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89" name="Google Shape;1320;p40">
                <a:extLst>
                  <a:ext uri="{FF2B5EF4-FFF2-40B4-BE49-F238E27FC236}">
                    <a16:creationId xmlns:a16="http://schemas.microsoft.com/office/drawing/2014/main" id="{79399975-9954-32D7-72F6-DCDC8299BFD1}"/>
                  </a:ext>
                </a:extLst>
              </p:cNvPr>
              <p:cNvCxnSpPr/>
              <p:nvPr/>
            </p:nvCxnSpPr>
            <p:spPr>
              <a:xfrm>
                <a:off x="1693075" y="317380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0" name="Google Shape;1321;p40">
                <a:extLst>
                  <a:ext uri="{FF2B5EF4-FFF2-40B4-BE49-F238E27FC236}">
                    <a16:creationId xmlns:a16="http://schemas.microsoft.com/office/drawing/2014/main" id="{CDEB99E9-0A26-EE7C-CB5C-8213D56F6134}"/>
                  </a:ext>
                </a:extLst>
              </p:cNvPr>
              <p:cNvCxnSpPr/>
              <p:nvPr/>
            </p:nvCxnSpPr>
            <p:spPr>
              <a:xfrm>
                <a:off x="1693075" y="340819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1" name="Google Shape;1322;p40">
                <a:extLst>
                  <a:ext uri="{FF2B5EF4-FFF2-40B4-BE49-F238E27FC236}">
                    <a16:creationId xmlns:a16="http://schemas.microsoft.com/office/drawing/2014/main" id="{46838D86-1006-57BD-40B4-D048FCB861AC}"/>
                  </a:ext>
                </a:extLst>
              </p:cNvPr>
              <p:cNvCxnSpPr/>
              <p:nvPr/>
            </p:nvCxnSpPr>
            <p:spPr>
              <a:xfrm>
                <a:off x="1693075" y="364259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92" name="Google Shape;1323;p40">
                <a:extLst>
                  <a:ext uri="{FF2B5EF4-FFF2-40B4-BE49-F238E27FC236}">
                    <a16:creationId xmlns:a16="http://schemas.microsoft.com/office/drawing/2014/main" id="{1416B58C-0023-9427-F1EF-97231D122FDD}"/>
                  </a:ext>
                </a:extLst>
              </p:cNvPr>
              <p:cNvCxnSpPr/>
              <p:nvPr/>
            </p:nvCxnSpPr>
            <p:spPr>
              <a:xfrm>
                <a:off x="1693075" y="3876983"/>
                <a:ext cx="6358500" cy="0"/>
              </a:xfrm>
              <a:prstGeom prst="straightConnector1">
                <a:avLst/>
              </a:prstGeom>
              <a:noFill/>
              <a:ln w="9525" cap="flat" cmpd="sng">
                <a:solidFill>
                  <a:schemeClr val="lt2"/>
                </a:solidFill>
                <a:prstDash val="solid"/>
                <a:round/>
                <a:headEnd type="none" w="med" len="med"/>
                <a:tailEnd type="none" w="med" len="med"/>
              </a:ln>
            </p:spPr>
          </p:cxnSp>
        </p:grpSp>
        <p:grpSp>
          <p:nvGrpSpPr>
            <p:cNvPr id="45" name="Google Shape;1324;p40">
              <a:extLst>
                <a:ext uri="{FF2B5EF4-FFF2-40B4-BE49-F238E27FC236}">
                  <a16:creationId xmlns:a16="http://schemas.microsoft.com/office/drawing/2014/main" id="{2B4EE9C2-E1C2-8A50-5827-04A5B69C3B4A}"/>
                </a:ext>
              </a:extLst>
            </p:cNvPr>
            <p:cNvGrpSpPr/>
            <p:nvPr/>
          </p:nvGrpSpPr>
          <p:grpSpPr>
            <a:xfrm>
              <a:off x="735030" y="3304074"/>
              <a:ext cx="8661598" cy="3143718"/>
              <a:chOff x="2017000" y="2001850"/>
              <a:chExt cx="5812525" cy="2109650"/>
            </a:xfrm>
          </p:grpSpPr>
          <p:sp>
            <p:nvSpPr>
              <p:cNvPr id="71" name="Google Shape;1325;p40">
                <a:extLst>
                  <a:ext uri="{FF2B5EF4-FFF2-40B4-BE49-F238E27FC236}">
                    <a16:creationId xmlns:a16="http://schemas.microsoft.com/office/drawing/2014/main" id="{CE3BF933-3C62-B272-C467-6BC03CD7B75F}"/>
                  </a:ext>
                </a:extLst>
              </p:cNvPr>
              <p:cNvSpPr/>
              <p:nvPr/>
            </p:nvSpPr>
            <p:spPr>
              <a:xfrm>
                <a:off x="2017000" y="2705025"/>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326;p40">
                <a:extLst>
                  <a:ext uri="{FF2B5EF4-FFF2-40B4-BE49-F238E27FC236}">
                    <a16:creationId xmlns:a16="http://schemas.microsoft.com/office/drawing/2014/main" id="{5F65A713-80D2-B53F-F1C9-C67CF3E44739}"/>
                  </a:ext>
                </a:extLst>
              </p:cNvPr>
              <p:cNvSpPr/>
              <p:nvPr/>
            </p:nvSpPr>
            <p:spPr>
              <a:xfrm>
                <a:off x="2525611" y="2470625"/>
                <a:ext cx="217800" cy="16407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327;p40">
                <a:extLst>
                  <a:ext uri="{FF2B5EF4-FFF2-40B4-BE49-F238E27FC236}">
                    <a16:creationId xmlns:a16="http://schemas.microsoft.com/office/drawing/2014/main" id="{E205A824-D25F-E508-2F2C-3043913F9CC0}"/>
                  </a:ext>
                </a:extLst>
              </p:cNvPr>
              <p:cNvSpPr/>
              <p:nvPr/>
            </p:nvSpPr>
            <p:spPr>
              <a:xfrm>
                <a:off x="3034223" y="2704950"/>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328;p40">
                <a:extLst>
                  <a:ext uri="{FF2B5EF4-FFF2-40B4-BE49-F238E27FC236}">
                    <a16:creationId xmlns:a16="http://schemas.microsoft.com/office/drawing/2014/main" id="{BC829DC3-3D9A-E601-39BA-D4C87BE7E266}"/>
                  </a:ext>
                </a:extLst>
              </p:cNvPr>
              <p:cNvSpPr/>
              <p:nvPr/>
            </p:nvSpPr>
            <p:spPr>
              <a:xfrm>
                <a:off x="3542834" y="2939350"/>
                <a:ext cx="217800" cy="11718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329;p40">
                <a:extLst>
                  <a:ext uri="{FF2B5EF4-FFF2-40B4-BE49-F238E27FC236}">
                    <a16:creationId xmlns:a16="http://schemas.microsoft.com/office/drawing/2014/main" id="{93506B4F-50F6-7107-F860-B3FBC3C3668A}"/>
                  </a:ext>
                </a:extLst>
              </p:cNvPr>
              <p:cNvSpPr/>
              <p:nvPr/>
            </p:nvSpPr>
            <p:spPr>
              <a:xfrm>
                <a:off x="4051445" y="3173800"/>
                <a:ext cx="217800" cy="9375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30;p40">
                <a:extLst>
                  <a:ext uri="{FF2B5EF4-FFF2-40B4-BE49-F238E27FC236}">
                    <a16:creationId xmlns:a16="http://schemas.microsoft.com/office/drawing/2014/main" id="{13F575E5-210A-5E87-0272-11F6999556B2}"/>
                  </a:ext>
                </a:extLst>
              </p:cNvPr>
              <p:cNvSpPr/>
              <p:nvPr/>
            </p:nvSpPr>
            <p:spPr>
              <a:xfrm>
                <a:off x="4560057" y="3408025"/>
                <a:ext cx="217800" cy="7032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31;p40">
                <a:extLst>
                  <a:ext uri="{FF2B5EF4-FFF2-40B4-BE49-F238E27FC236}">
                    <a16:creationId xmlns:a16="http://schemas.microsoft.com/office/drawing/2014/main" id="{75E1384A-EDB9-1F7B-4DD7-0F9E91F4FA52}"/>
                  </a:ext>
                </a:extLst>
              </p:cNvPr>
              <p:cNvSpPr/>
              <p:nvPr/>
            </p:nvSpPr>
            <p:spPr>
              <a:xfrm>
                <a:off x="5068668" y="3173900"/>
                <a:ext cx="217800" cy="9375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32;p40">
                <a:extLst>
                  <a:ext uri="{FF2B5EF4-FFF2-40B4-BE49-F238E27FC236}">
                    <a16:creationId xmlns:a16="http://schemas.microsoft.com/office/drawing/2014/main" id="{956FF313-ABF8-2F99-F567-943E2CB9A698}"/>
                  </a:ext>
                </a:extLst>
              </p:cNvPr>
              <p:cNvSpPr/>
              <p:nvPr/>
            </p:nvSpPr>
            <p:spPr>
              <a:xfrm>
                <a:off x="5577280" y="2939425"/>
                <a:ext cx="217800" cy="11718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333;p40">
                <a:extLst>
                  <a:ext uri="{FF2B5EF4-FFF2-40B4-BE49-F238E27FC236}">
                    <a16:creationId xmlns:a16="http://schemas.microsoft.com/office/drawing/2014/main" id="{AC30CD0D-1589-B093-5F21-347A6B6F4F0F}"/>
                  </a:ext>
                </a:extLst>
              </p:cNvPr>
              <p:cNvSpPr/>
              <p:nvPr/>
            </p:nvSpPr>
            <p:spPr>
              <a:xfrm>
                <a:off x="6085891" y="2705100"/>
                <a:ext cx="217800" cy="14064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334;p40">
                <a:extLst>
                  <a:ext uri="{FF2B5EF4-FFF2-40B4-BE49-F238E27FC236}">
                    <a16:creationId xmlns:a16="http://schemas.microsoft.com/office/drawing/2014/main" id="{121A4362-B7E7-CCD1-1920-151E4003179C}"/>
                  </a:ext>
                </a:extLst>
              </p:cNvPr>
              <p:cNvSpPr/>
              <p:nvPr/>
            </p:nvSpPr>
            <p:spPr>
              <a:xfrm>
                <a:off x="6594502" y="2470525"/>
                <a:ext cx="217800" cy="16407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335;p40">
                <a:extLst>
                  <a:ext uri="{FF2B5EF4-FFF2-40B4-BE49-F238E27FC236}">
                    <a16:creationId xmlns:a16="http://schemas.microsoft.com/office/drawing/2014/main" id="{D428C468-AB5F-3A45-D5F5-FD74475D00C6}"/>
                  </a:ext>
                </a:extLst>
              </p:cNvPr>
              <p:cNvSpPr/>
              <p:nvPr/>
            </p:nvSpPr>
            <p:spPr>
              <a:xfrm>
                <a:off x="7103114" y="2236500"/>
                <a:ext cx="217800" cy="1875000"/>
              </a:xfrm>
              <a:prstGeom prst="rect">
                <a:avLst/>
              </a:prstGeom>
              <a:solidFill>
                <a:srgbClr val="F8A503"/>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336;p40">
                <a:extLst>
                  <a:ext uri="{FF2B5EF4-FFF2-40B4-BE49-F238E27FC236}">
                    <a16:creationId xmlns:a16="http://schemas.microsoft.com/office/drawing/2014/main" id="{96F88DD1-5E50-C7C7-485F-6789BB5131D9}"/>
                  </a:ext>
                </a:extLst>
              </p:cNvPr>
              <p:cNvSpPr/>
              <p:nvPr/>
            </p:nvSpPr>
            <p:spPr>
              <a:xfrm>
                <a:off x="7611725" y="2001850"/>
                <a:ext cx="217800" cy="2109300"/>
              </a:xfrm>
              <a:prstGeom prst="rect">
                <a:avLst/>
              </a:prstGeom>
              <a:solidFill>
                <a:srgbClr val="262344"/>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1337;p40">
              <a:extLst>
                <a:ext uri="{FF2B5EF4-FFF2-40B4-BE49-F238E27FC236}">
                  <a16:creationId xmlns:a16="http://schemas.microsoft.com/office/drawing/2014/main" id="{CC94B3A4-3E99-BA24-2A6F-0DCEDEC1BE2F}"/>
                </a:ext>
              </a:extLst>
            </p:cNvPr>
            <p:cNvGrpSpPr/>
            <p:nvPr/>
          </p:nvGrpSpPr>
          <p:grpSpPr>
            <a:xfrm>
              <a:off x="-642669" y="2805228"/>
              <a:ext cx="10370187" cy="4080923"/>
              <a:chOff x="1092470" y="1667090"/>
              <a:chExt cx="6959105" cy="2738579"/>
            </a:xfrm>
          </p:grpSpPr>
          <p:sp>
            <p:nvSpPr>
              <p:cNvPr id="48" name="Google Shape;1338;p40">
                <a:extLst>
                  <a:ext uri="{FF2B5EF4-FFF2-40B4-BE49-F238E27FC236}">
                    <a16:creationId xmlns:a16="http://schemas.microsoft.com/office/drawing/2014/main" id="{AACB327E-5ADA-AE48-1BFD-97BE0E36602C}"/>
                  </a:ext>
                </a:extLst>
              </p:cNvPr>
              <p:cNvSpPr txBox="1"/>
              <p:nvPr/>
            </p:nvSpPr>
            <p:spPr>
              <a:xfrm>
                <a:off x="1092470" y="3776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a:t>
                </a:r>
                <a:endParaRPr sz="1000">
                  <a:solidFill>
                    <a:srgbClr val="434343"/>
                  </a:solidFill>
                  <a:latin typeface="Roboto"/>
                  <a:ea typeface="Roboto"/>
                  <a:cs typeface="Roboto"/>
                  <a:sym typeface="Roboto"/>
                </a:endParaRPr>
              </a:p>
            </p:txBody>
          </p:sp>
          <p:sp>
            <p:nvSpPr>
              <p:cNvPr id="49" name="Google Shape;1339;p40">
                <a:extLst>
                  <a:ext uri="{FF2B5EF4-FFF2-40B4-BE49-F238E27FC236}">
                    <a16:creationId xmlns:a16="http://schemas.microsoft.com/office/drawing/2014/main" id="{CAFC782E-9C97-C291-F9B6-34DAB5F4523F}"/>
                  </a:ext>
                </a:extLst>
              </p:cNvPr>
              <p:cNvSpPr txBox="1"/>
              <p:nvPr/>
            </p:nvSpPr>
            <p:spPr>
              <a:xfrm>
                <a:off x="1092470" y="3542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200</a:t>
                </a:r>
                <a:endParaRPr sz="1000">
                  <a:solidFill>
                    <a:srgbClr val="434343"/>
                  </a:solidFill>
                  <a:latin typeface="Roboto"/>
                  <a:ea typeface="Roboto"/>
                  <a:cs typeface="Roboto"/>
                  <a:sym typeface="Roboto"/>
                </a:endParaRPr>
              </a:p>
            </p:txBody>
          </p:sp>
          <p:sp>
            <p:nvSpPr>
              <p:cNvPr id="50" name="Google Shape;1340;p40">
                <a:extLst>
                  <a:ext uri="{FF2B5EF4-FFF2-40B4-BE49-F238E27FC236}">
                    <a16:creationId xmlns:a16="http://schemas.microsoft.com/office/drawing/2014/main" id="{39B66D68-CA15-BCF4-398B-AE8A063D8110}"/>
                  </a:ext>
                </a:extLst>
              </p:cNvPr>
              <p:cNvSpPr txBox="1"/>
              <p:nvPr/>
            </p:nvSpPr>
            <p:spPr>
              <a:xfrm>
                <a:off x="1092470" y="33077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300</a:t>
                </a:r>
                <a:endParaRPr sz="1000">
                  <a:solidFill>
                    <a:srgbClr val="434343"/>
                  </a:solidFill>
                  <a:latin typeface="Roboto"/>
                  <a:ea typeface="Roboto"/>
                  <a:cs typeface="Roboto"/>
                  <a:sym typeface="Roboto"/>
                </a:endParaRPr>
              </a:p>
            </p:txBody>
          </p:sp>
          <p:sp>
            <p:nvSpPr>
              <p:cNvPr id="51" name="Google Shape;1341;p40">
                <a:extLst>
                  <a:ext uri="{FF2B5EF4-FFF2-40B4-BE49-F238E27FC236}">
                    <a16:creationId xmlns:a16="http://schemas.microsoft.com/office/drawing/2014/main" id="{292A6219-39DB-3A51-801C-86BB8201432D}"/>
                  </a:ext>
                </a:extLst>
              </p:cNvPr>
              <p:cNvSpPr txBox="1"/>
              <p:nvPr/>
            </p:nvSpPr>
            <p:spPr>
              <a:xfrm>
                <a:off x="1092470" y="30733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400</a:t>
                </a:r>
                <a:endParaRPr sz="1000">
                  <a:solidFill>
                    <a:srgbClr val="434343"/>
                  </a:solidFill>
                  <a:latin typeface="Roboto"/>
                  <a:ea typeface="Roboto"/>
                  <a:cs typeface="Roboto"/>
                  <a:sym typeface="Roboto"/>
                </a:endParaRPr>
              </a:p>
            </p:txBody>
          </p:sp>
          <p:sp>
            <p:nvSpPr>
              <p:cNvPr id="52" name="Google Shape;1342;p40">
                <a:extLst>
                  <a:ext uri="{FF2B5EF4-FFF2-40B4-BE49-F238E27FC236}">
                    <a16:creationId xmlns:a16="http://schemas.microsoft.com/office/drawing/2014/main" id="{E8D25FDB-10FA-3E9B-77FA-24D17DEF9082}"/>
                  </a:ext>
                </a:extLst>
              </p:cNvPr>
              <p:cNvSpPr txBox="1"/>
              <p:nvPr/>
            </p:nvSpPr>
            <p:spPr>
              <a:xfrm>
                <a:off x="1092470" y="28389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500</a:t>
                </a:r>
                <a:endParaRPr sz="1000">
                  <a:solidFill>
                    <a:srgbClr val="434343"/>
                  </a:solidFill>
                  <a:latin typeface="Roboto"/>
                  <a:ea typeface="Roboto"/>
                  <a:cs typeface="Roboto"/>
                  <a:sym typeface="Roboto"/>
                </a:endParaRPr>
              </a:p>
            </p:txBody>
          </p:sp>
          <p:sp>
            <p:nvSpPr>
              <p:cNvPr id="53" name="Google Shape;1343;p40">
                <a:extLst>
                  <a:ext uri="{FF2B5EF4-FFF2-40B4-BE49-F238E27FC236}">
                    <a16:creationId xmlns:a16="http://schemas.microsoft.com/office/drawing/2014/main" id="{D5BBC18F-D58A-EC8A-32DD-34CA82EDD758}"/>
                  </a:ext>
                </a:extLst>
              </p:cNvPr>
              <p:cNvSpPr txBox="1"/>
              <p:nvPr/>
            </p:nvSpPr>
            <p:spPr>
              <a:xfrm>
                <a:off x="1092470" y="26045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600</a:t>
                </a:r>
                <a:endParaRPr sz="1000">
                  <a:solidFill>
                    <a:srgbClr val="434343"/>
                  </a:solidFill>
                  <a:latin typeface="Roboto"/>
                  <a:ea typeface="Roboto"/>
                  <a:cs typeface="Roboto"/>
                  <a:sym typeface="Roboto"/>
                </a:endParaRPr>
              </a:p>
            </p:txBody>
          </p:sp>
          <p:sp>
            <p:nvSpPr>
              <p:cNvPr id="54" name="Google Shape;1344;p40">
                <a:extLst>
                  <a:ext uri="{FF2B5EF4-FFF2-40B4-BE49-F238E27FC236}">
                    <a16:creationId xmlns:a16="http://schemas.microsoft.com/office/drawing/2014/main" id="{D33D6BF6-5E0D-B547-667F-C5DBE47C228A}"/>
                  </a:ext>
                </a:extLst>
              </p:cNvPr>
              <p:cNvSpPr txBox="1"/>
              <p:nvPr/>
            </p:nvSpPr>
            <p:spPr>
              <a:xfrm>
                <a:off x="1092470" y="23702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700</a:t>
                </a:r>
                <a:endParaRPr sz="1000">
                  <a:solidFill>
                    <a:srgbClr val="434343"/>
                  </a:solidFill>
                  <a:latin typeface="Roboto"/>
                  <a:ea typeface="Roboto"/>
                  <a:cs typeface="Roboto"/>
                  <a:sym typeface="Roboto"/>
                </a:endParaRPr>
              </a:p>
            </p:txBody>
          </p:sp>
          <p:sp>
            <p:nvSpPr>
              <p:cNvPr id="55" name="Google Shape;1345;p40">
                <a:extLst>
                  <a:ext uri="{FF2B5EF4-FFF2-40B4-BE49-F238E27FC236}">
                    <a16:creationId xmlns:a16="http://schemas.microsoft.com/office/drawing/2014/main" id="{FC29B9CB-427E-1B4D-B5C5-53C5B3E390CE}"/>
                  </a:ext>
                </a:extLst>
              </p:cNvPr>
              <p:cNvSpPr txBox="1"/>
              <p:nvPr/>
            </p:nvSpPr>
            <p:spPr>
              <a:xfrm>
                <a:off x="1092470" y="21358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800</a:t>
                </a:r>
                <a:endParaRPr sz="1000">
                  <a:solidFill>
                    <a:srgbClr val="434343"/>
                  </a:solidFill>
                  <a:latin typeface="Roboto"/>
                  <a:ea typeface="Roboto"/>
                  <a:cs typeface="Roboto"/>
                  <a:sym typeface="Roboto"/>
                </a:endParaRPr>
              </a:p>
            </p:txBody>
          </p:sp>
          <p:sp>
            <p:nvSpPr>
              <p:cNvPr id="56" name="Google Shape;1346;p40">
                <a:extLst>
                  <a:ext uri="{FF2B5EF4-FFF2-40B4-BE49-F238E27FC236}">
                    <a16:creationId xmlns:a16="http://schemas.microsoft.com/office/drawing/2014/main" id="{F09B3E05-7104-A786-25E9-892C37EE458E}"/>
                  </a:ext>
                </a:extLst>
              </p:cNvPr>
              <p:cNvSpPr txBox="1"/>
              <p:nvPr/>
            </p:nvSpPr>
            <p:spPr>
              <a:xfrm>
                <a:off x="1092470" y="1901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900</a:t>
                </a:r>
                <a:endParaRPr sz="1000">
                  <a:solidFill>
                    <a:srgbClr val="434343"/>
                  </a:solidFill>
                  <a:latin typeface="Roboto"/>
                  <a:ea typeface="Roboto"/>
                  <a:cs typeface="Roboto"/>
                  <a:sym typeface="Roboto"/>
                </a:endParaRPr>
              </a:p>
            </p:txBody>
          </p:sp>
          <p:sp>
            <p:nvSpPr>
              <p:cNvPr id="57" name="Google Shape;1347;p40">
                <a:extLst>
                  <a:ext uri="{FF2B5EF4-FFF2-40B4-BE49-F238E27FC236}">
                    <a16:creationId xmlns:a16="http://schemas.microsoft.com/office/drawing/2014/main" id="{7FA7594C-D5A9-C0E5-CA2D-2A39306BFC85}"/>
                  </a:ext>
                </a:extLst>
              </p:cNvPr>
              <p:cNvSpPr txBox="1"/>
              <p:nvPr/>
            </p:nvSpPr>
            <p:spPr>
              <a:xfrm>
                <a:off x="1092470" y="1667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1000</a:t>
                </a:r>
                <a:endParaRPr sz="1000">
                  <a:solidFill>
                    <a:srgbClr val="434343"/>
                  </a:solidFill>
                  <a:latin typeface="Roboto"/>
                  <a:ea typeface="Roboto"/>
                  <a:cs typeface="Roboto"/>
                  <a:sym typeface="Roboto"/>
                </a:endParaRPr>
              </a:p>
            </p:txBody>
          </p:sp>
          <p:sp>
            <p:nvSpPr>
              <p:cNvPr id="58" name="Google Shape;1348;p40">
                <a:extLst>
                  <a:ext uri="{FF2B5EF4-FFF2-40B4-BE49-F238E27FC236}">
                    <a16:creationId xmlns:a16="http://schemas.microsoft.com/office/drawing/2014/main" id="{13FAADB9-EABD-DC72-4224-5A13430A8C50}"/>
                  </a:ext>
                </a:extLst>
              </p:cNvPr>
              <p:cNvSpPr txBox="1"/>
              <p:nvPr/>
            </p:nvSpPr>
            <p:spPr>
              <a:xfrm>
                <a:off x="186369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اسفند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cxnSp>
            <p:nvCxnSpPr>
              <p:cNvPr id="59" name="Google Shape;1349;p40">
                <a:extLst>
                  <a:ext uri="{FF2B5EF4-FFF2-40B4-BE49-F238E27FC236}">
                    <a16:creationId xmlns:a16="http://schemas.microsoft.com/office/drawing/2014/main" id="{5A982544-395D-8A99-F071-4BFD9B5F08C7}"/>
                  </a:ext>
                </a:extLst>
              </p:cNvPr>
              <p:cNvCxnSpPr/>
              <p:nvPr/>
            </p:nvCxnSpPr>
            <p:spPr>
              <a:xfrm>
                <a:off x="1693075" y="4106825"/>
                <a:ext cx="6358500" cy="0"/>
              </a:xfrm>
              <a:prstGeom prst="straightConnector1">
                <a:avLst/>
              </a:prstGeom>
              <a:noFill/>
              <a:ln w="9525" cap="flat" cmpd="sng">
                <a:solidFill>
                  <a:srgbClr val="000000"/>
                </a:solidFill>
                <a:prstDash val="solid"/>
                <a:round/>
                <a:headEnd type="none" w="med" len="med"/>
                <a:tailEnd type="none" w="med" len="med"/>
              </a:ln>
            </p:spPr>
          </p:cxnSp>
          <p:sp>
            <p:nvSpPr>
              <p:cNvPr id="60" name="Google Shape;1350;p40">
                <a:extLst>
                  <a:ext uri="{FF2B5EF4-FFF2-40B4-BE49-F238E27FC236}">
                    <a16:creationId xmlns:a16="http://schemas.microsoft.com/office/drawing/2014/main" id="{8C3AAFE3-E032-3F78-C48B-A81D3538A95A}"/>
                  </a:ext>
                </a:extLst>
              </p:cNvPr>
              <p:cNvSpPr txBox="1"/>
              <p:nvPr/>
            </p:nvSpPr>
            <p:spPr>
              <a:xfrm>
                <a:off x="237230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بهمن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1" name="Google Shape;1351;p40">
                <a:extLst>
                  <a:ext uri="{FF2B5EF4-FFF2-40B4-BE49-F238E27FC236}">
                    <a16:creationId xmlns:a16="http://schemas.microsoft.com/office/drawing/2014/main" id="{6D033744-8FA3-73A9-3C70-51515011A816}"/>
                  </a:ext>
                </a:extLst>
              </p:cNvPr>
              <p:cNvSpPr txBox="1"/>
              <p:nvPr/>
            </p:nvSpPr>
            <p:spPr>
              <a:xfrm>
                <a:off x="2880918"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تیر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2" name="Google Shape;1352;p40">
                <a:extLst>
                  <a:ext uri="{FF2B5EF4-FFF2-40B4-BE49-F238E27FC236}">
                    <a16:creationId xmlns:a16="http://schemas.microsoft.com/office/drawing/2014/main" id="{B6C792CD-5571-9261-AAE0-9668E7AE71A8}"/>
                  </a:ext>
                </a:extLst>
              </p:cNvPr>
              <p:cNvSpPr txBox="1"/>
              <p:nvPr/>
            </p:nvSpPr>
            <p:spPr>
              <a:xfrm>
                <a:off x="3389529"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آذر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3" name="Google Shape;1353;p40">
                <a:extLst>
                  <a:ext uri="{FF2B5EF4-FFF2-40B4-BE49-F238E27FC236}">
                    <a16:creationId xmlns:a16="http://schemas.microsoft.com/office/drawing/2014/main" id="{A0336D77-5C42-DAB1-E3A0-FB6B6E86F87C}"/>
                  </a:ext>
                </a:extLst>
              </p:cNvPr>
              <p:cNvSpPr txBox="1"/>
              <p:nvPr/>
            </p:nvSpPr>
            <p:spPr>
              <a:xfrm>
                <a:off x="389814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آبان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4" name="Google Shape;1354;p40">
                <a:extLst>
                  <a:ext uri="{FF2B5EF4-FFF2-40B4-BE49-F238E27FC236}">
                    <a16:creationId xmlns:a16="http://schemas.microsoft.com/office/drawing/2014/main" id="{BD1C9CD3-8CE0-2BA2-4BC4-BBD2683C029F}"/>
                  </a:ext>
                </a:extLst>
              </p:cNvPr>
              <p:cNvSpPr txBox="1"/>
              <p:nvPr/>
            </p:nvSpPr>
            <p:spPr>
              <a:xfrm>
                <a:off x="4406752"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مهر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5" name="Google Shape;1355;p40">
                <a:extLst>
                  <a:ext uri="{FF2B5EF4-FFF2-40B4-BE49-F238E27FC236}">
                    <a16:creationId xmlns:a16="http://schemas.microsoft.com/office/drawing/2014/main" id="{DD9C9F86-1DD4-8BCC-F48A-28D32E515077}"/>
                  </a:ext>
                </a:extLst>
              </p:cNvPr>
              <p:cNvSpPr txBox="1"/>
              <p:nvPr/>
            </p:nvSpPr>
            <p:spPr>
              <a:xfrm>
                <a:off x="4915363"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شهریور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6" name="Google Shape;1356;p40">
                <a:extLst>
                  <a:ext uri="{FF2B5EF4-FFF2-40B4-BE49-F238E27FC236}">
                    <a16:creationId xmlns:a16="http://schemas.microsoft.com/office/drawing/2014/main" id="{613A6CAC-B469-F623-E6F7-B5B606CB7352}"/>
                  </a:ext>
                </a:extLst>
              </p:cNvPr>
              <p:cNvSpPr txBox="1"/>
              <p:nvPr/>
            </p:nvSpPr>
            <p:spPr>
              <a:xfrm>
                <a:off x="542397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مرداد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7" name="Google Shape;1357;p40">
                <a:extLst>
                  <a:ext uri="{FF2B5EF4-FFF2-40B4-BE49-F238E27FC236}">
                    <a16:creationId xmlns:a16="http://schemas.microsoft.com/office/drawing/2014/main" id="{526CDC99-BD1E-DDE1-262C-E2B45AA09FCD}"/>
                  </a:ext>
                </a:extLst>
              </p:cNvPr>
              <p:cNvSpPr txBox="1"/>
              <p:nvPr/>
            </p:nvSpPr>
            <p:spPr>
              <a:xfrm>
                <a:off x="593258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تیر</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8" name="Google Shape;1358;p40">
                <a:extLst>
                  <a:ext uri="{FF2B5EF4-FFF2-40B4-BE49-F238E27FC236}">
                    <a16:creationId xmlns:a16="http://schemas.microsoft.com/office/drawing/2014/main" id="{0C0190A2-BDBB-6534-EA11-163BD0B55287}"/>
                  </a:ext>
                </a:extLst>
              </p:cNvPr>
              <p:cNvSpPr txBox="1"/>
              <p:nvPr/>
            </p:nvSpPr>
            <p:spPr>
              <a:xfrm>
                <a:off x="6441197"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خرداد</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69" name="Google Shape;1359;p40">
                <a:extLst>
                  <a:ext uri="{FF2B5EF4-FFF2-40B4-BE49-F238E27FC236}">
                    <a16:creationId xmlns:a16="http://schemas.microsoft.com/office/drawing/2014/main" id="{F90AD073-16AC-5A2C-2399-2487C9C478DD}"/>
                  </a:ext>
                </a:extLst>
              </p:cNvPr>
              <p:cNvSpPr txBox="1"/>
              <p:nvPr/>
            </p:nvSpPr>
            <p:spPr>
              <a:xfrm>
                <a:off x="6866108" y="4147051"/>
                <a:ext cx="668387" cy="258618"/>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اردبیهشت</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sp>
            <p:nvSpPr>
              <p:cNvPr id="70" name="Google Shape;1360;p40">
                <a:extLst>
                  <a:ext uri="{FF2B5EF4-FFF2-40B4-BE49-F238E27FC236}">
                    <a16:creationId xmlns:a16="http://schemas.microsoft.com/office/drawing/2014/main" id="{AA7BE21D-8348-C99A-58D1-18D90756011A}"/>
                  </a:ext>
                </a:extLst>
              </p:cNvPr>
              <p:cNvSpPr txBox="1"/>
              <p:nvPr/>
            </p:nvSpPr>
            <p:spPr>
              <a:xfrm>
                <a:off x="745842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400" dirty="0">
                    <a:solidFill>
                      <a:srgbClr val="262344"/>
                    </a:solidFill>
                    <a:latin typeface="Lalezar" panose="00000500000000000000" pitchFamily="50" charset="-78"/>
                    <a:ea typeface="Roboto"/>
                    <a:cs typeface="Lalezar" panose="00000500000000000000" pitchFamily="50" charset="-78"/>
                    <a:sym typeface="Roboto"/>
                  </a:rPr>
                  <a:t>فروردین</a:t>
                </a:r>
                <a:endParaRPr sz="1400" dirty="0">
                  <a:solidFill>
                    <a:srgbClr val="262344"/>
                  </a:solidFill>
                  <a:latin typeface="Lalezar" panose="00000500000000000000" pitchFamily="50" charset="-78"/>
                  <a:ea typeface="Roboto"/>
                  <a:cs typeface="Lalezar" panose="00000500000000000000" pitchFamily="50" charset="-78"/>
                  <a:sym typeface="Roboto"/>
                </a:endParaRPr>
              </a:p>
            </p:txBody>
          </p:sp>
        </p:grpSp>
        <p:sp>
          <p:nvSpPr>
            <p:cNvPr id="47" name="Google Shape;1361;p40">
              <a:extLst>
                <a:ext uri="{FF2B5EF4-FFF2-40B4-BE49-F238E27FC236}">
                  <a16:creationId xmlns:a16="http://schemas.microsoft.com/office/drawing/2014/main" id="{E2954677-900F-EC0A-240F-381F7855A430}"/>
                </a:ext>
              </a:extLst>
            </p:cNvPr>
            <p:cNvSpPr/>
            <p:nvPr/>
          </p:nvSpPr>
          <p:spPr>
            <a:xfrm>
              <a:off x="886281" y="2948038"/>
              <a:ext cx="8381113" cy="3149418"/>
            </a:xfrm>
            <a:custGeom>
              <a:avLst/>
              <a:gdLst/>
              <a:ahLst/>
              <a:cxnLst/>
              <a:rect l="l" t="t" r="r" b="b"/>
              <a:pathLst>
                <a:path w="224972" h="84539" extrusionOk="0">
                  <a:moveTo>
                    <a:pt x="0" y="84539"/>
                  </a:moveTo>
                  <a:lnTo>
                    <a:pt x="20434" y="47077"/>
                  </a:lnTo>
                  <a:lnTo>
                    <a:pt x="41068" y="75524"/>
                  </a:lnTo>
                  <a:lnTo>
                    <a:pt x="61702" y="18831"/>
                  </a:lnTo>
                  <a:lnTo>
                    <a:pt x="82136" y="0"/>
                  </a:lnTo>
                  <a:lnTo>
                    <a:pt x="101568" y="65908"/>
                  </a:lnTo>
                  <a:lnTo>
                    <a:pt x="122402" y="56493"/>
                  </a:lnTo>
                  <a:lnTo>
                    <a:pt x="142636" y="75725"/>
                  </a:lnTo>
                  <a:lnTo>
                    <a:pt x="164071" y="28046"/>
                  </a:lnTo>
                  <a:lnTo>
                    <a:pt x="183103" y="56894"/>
                  </a:lnTo>
                  <a:lnTo>
                    <a:pt x="203737" y="75524"/>
                  </a:lnTo>
                  <a:lnTo>
                    <a:pt x="224972" y="28046"/>
                  </a:lnTo>
                </a:path>
              </a:pathLst>
            </a:custGeom>
            <a:noFill/>
            <a:ln w="19050" cap="flat" cmpd="sng">
              <a:solidFill>
                <a:srgbClr val="262344"/>
              </a:solidFill>
              <a:prstDash val="solid"/>
              <a:round/>
              <a:headEnd type="none" w="med" len="med"/>
              <a:tailEnd type="none" w="med" len="med"/>
            </a:ln>
          </p:spPr>
          <p:txBody>
            <a:bodyPr/>
            <a:lstStyle/>
            <a:p>
              <a:endParaRPr lang="en-US" dirty="0"/>
            </a:p>
          </p:txBody>
        </p:sp>
      </p:grpSp>
      <p:sp>
        <p:nvSpPr>
          <p:cNvPr id="93" name="TextBox 92">
            <a:extLst>
              <a:ext uri="{FF2B5EF4-FFF2-40B4-BE49-F238E27FC236}">
                <a16:creationId xmlns:a16="http://schemas.microsoft.com/office/drawing/2014/main" id="{D95CD27D-A90E-6233-37C2-F55D12AD7513}"/>
              </a:ext>
            </a:extLst>
          </p:cNvPr>
          <p:cNvSpPr txBox="1"/>
          <p:nvPr/>
        </p:nvSpPr>
        <p:spPr>
          <a:xfrm>
            <a:off x="2671847" y="152765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94" name="TextBox 93">
            <a:extLst>
              <a:ext uri="{FF2B5EF4-FFF2-40B4-BE49-F238E27FC236}">
                <a16:creationId xmlns:a16="http://schemas.microsoft.com/office/drawing/2014/main" id="{5BCB5724-68AE-B083-3CD2-6BF96967D02D}"/>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25</a:t>
            </a:r>
          </a:p>
        </p:txBody>
      </p:sp>
    </p:spTree>
    <p:extLst>
      <p:ext uri="{BB962C8B-B14F-4D97-AF65-F5344CB8AC3E}">
        <p14:creationId xmlns:p14="http://schemas.microsoft.com/office/powerpoint/2010/main" val="13737360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randombar(vertical)">
                                      <p:cBhvr>
                                        <p:cTn id="7" dur="500"/>
                                        <p:tgtEl>
                                          <p:spTgt spid="9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9E5622-CA37-268E-21E8-50CFCF005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17CC5F5E-51FD-B3D4-7798-EC5469E49DD1}"/>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C0810AD5-0CEC-BE77-C785-DBD4B323CC3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4D2BA7EB-53A2-9A82-69BA-D28AD16BE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FE706A6A-8DFE-E275-CB49-A578275EE9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D626E21B-DABA-158E-8B52-4A4930BF2F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A23FF8D-107F-AC06-3142-DEDA5F6CBD19}"/>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ADF4F1E6-B5F5-4F56-2EB6-3A26DFA16A6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5B716C1E-3446-767E-ECD4-B19BED7F5A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5157C205-A4F5-B80C-2A0E-8809B18F56BC}"/>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3" name="Picture 12">
            <a:extLst>
              <a:ext uri="{FF2B5EF4-FFF2-40B4-BE49-F238E27FC236}">
                <a16:creationId xmlns:a16="http://schemas.microsoft.com/office/drawing/2014/main" id="{EAE5E031-8F59-8B91-696F-44B76683D1C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74F4FE3E-F900-55D6-5445-D451A853D40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5" name="Picture 14">
            <a:extLst>
              <a:ext uri="{FF2B5EF4-FFF2-40B4-BE49-F238E27FC236}">
                <a16:creationId xmlns:a16="http://schemas.microsoft.com/office/drawing/2014/main" id="{307C507D-39A4-2896-F21B-DBB9357865F7}"/>
              </a:ext>
            </a:extLst>
          </p:cNvPr>
          <p:cNvPicPr>
            <a:picLocks noChangeAspect="1"/>
          </p:cNvPicPr>
          <p:nvPr/>
        </p:nvPicPr>
        <p:blipFill>
          <a:blip r:embed="rId13">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6" name="Picture 15">
            <a:extLst>
              <a:ext uri="{FF2B5EF4-FFF2-40B4-BE49-F238E27FC236}">
                <a16:creationId xmlns:a16="http://schemas.microsoft.com/office/drawing/2014/main" id="{6D966C07-3BEA-A973-02DE-8AB122636C87}"/>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568FB2A7-EFFC-8F86-4917-632CDA1B60BB}"/>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FCFFAFE-8DE0-41FF-EC19-5A422D42E06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8B0ABCD5-8441-5C30-5E11-673171EE8E35}"/>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CC227094-C9C5-AE0C-5BC8-3638B8F32CFA}"/>
              </a:ext>
            </a:extLst>
          </p:cNvPr>
          <p:cNvSpPr txBox="1"/>
          <p:nvPr/>
        </p:nvSpPr>
        <p:spPr>
          <a:xfrm>
            <a:off x="1097810" y="4016661"/>
            <a:ext cx="165842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31C0A6F8-6F21-43F6-E83B-03F1F2ED8517}"/>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510BEDDB-C00A-A031-7541-D5E706F878D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C9F2BF8F-0DF4-28BF-ED46-0A60FB2747AD}"/>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622E166-18C2-591C-0BEB-0A1D34199B9E}"/>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BA73BF7B-312C-03B6-1CDE-523B9FCFA994}"/>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C1A828B7-01ED-A650-D01D-9CD3A961CE1B}"/>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11CC9916-9CA0-8A6C-1135-D82B30B064B4}"/>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CB8BA6E3-2DED-4527-E606-2C101E6D3E0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991D8F0E-E822-B4CA-3A2A-B8E48733B86B}"/>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0622B66E-77A3-D5A5-FB10-EBE57A724C5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269A4DDF-BABD-741E-9DB8-FC3EA52B5BCF}"/>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68A85CA-F6FC-A217-9FF8-F1FCD2A69828}"/>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A3346DAF-00BC-2070-7CC6-6761B29B6825}"/>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7" name="Straight Connector 36">
            <a:extLst>
              <a:ext uri="{FF2B5EF4-FFF2-40B4-BE49-F238E27FC236}">
                <a16:creationId xmlns:a16="http://schemas.microsoft.com/office/drawing/2014/main" id="{8CC21DA5-A777-4831-159B-6B1117B9BEB9}"/>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942E5FA-1327-1FB1-566E-11E0437B8547}"/>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9" name="TextBox 38">
            <a:extLst>
              <a:ext uri="{FF2B5EF4-FFF2-40B4-BE49-F238E27FC236}">
                <a16:creationId xmlns:a16="http://schemas.microsoft.com/office/drawing/2014/main" id="{A70F55E1-19A3-B9F0-9262-98DBFA754D92}"/>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2" name="TextBox 11">
            <a:extLst>
              <a:ext uri="{FF2B5EF4-FFF2-40B4-BE49-F238E27FC236}">
                <a16:creationId xmlns:a16="http://schemas.microsoft.com/office/drawing/2014/main" id="{F8C9B07A-0AEA-90D0-EB82-1DD2D45120A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4" name="TextBox 23">
            <a:extLst>
              <a:ext uri="{FF2B5EF4-FFF2-40B4-BE49-F238E27FC236}">
                <a16:creationId xmlns:a16="http://schemas.microsoft.com/office/drawing/2014/main" id="{D557A925-B1B4-72D6-BAE2-DC3BA6AF051D}"/>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5" name="TextBox 24">
            <a:extLst>
              <a:ext uri="{FF2B5EF4-FFF2-40B4-BE49-F238E27FC236}">
                <a16:creationId xmlns:a16="http://schemas.microsoft.com/office/drawing/2014/main" id="{5D4FE482-947E-9A57-3768-BE9106218BB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6" name="TextBox 35">
            <a:extLst>
              <a:ext uri="{FF2B5EF4-FFF2-40B4-BE49-F238E27FC236}">
                <a16:creationId xmlns:a16="http://schemas.microsoft.com/office/drawing/2014/main" id="{26C9D690-D786-218E-5897-517C1B7F2557}"/>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BCEAA754-D93F-DECD-C3DE-9E651A21C73F}"/>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22261C1-D5B0-556F-DE2C-2B8B4F01D00C}"/>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02A61F02-6F62-441C-B26E-F075640E62AC}"/>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1470;p41">
            <a:extLst>
              <a:ext uri="{FF2B5EF4-FFF2-40B4-BE49-F238E27FC236}">
                <a16:creationId xmlns:a16="http://schemas.microsoft.com/office/drawing/2014/main" id="{0DC15AA1-82A2-8BF3-3908-EF60D96ABECD}"/>
              </a:ext>
            </a:extLst>
          </p:cNvPr>
          <p:cNvGrpSpPr/>
          <p:nvPr/>
        </p:nvGrpSpPr>
        <p:grpSpPr>
          <a:xfrm>
            <a:off x="5820036" y="2648111"/>
            <a:ext cx="3047696" cy="2858688"/>
            <a:chOff x="710281" y="1300472"/>
            <a:chExt cx="3267454" cy="3064819"/>
          </a:xfrm>
        </p:grpSpPr>
        <p:sp>
          <p:nvSpPr>
            <p:cNvPr id="44" name="Google Shape;1471;p41">
              <a:extLst>
                <a:ext uri="{FF2B5EF4-FFF2-40B4-BE49-F238E27FC236}">
                  <a16:creationId xmlns:a16="http://schemas.microsoft.com/office/drawing/2014/main" id="{C526F7FD-F153-D6E0-AFA2-2862FB3844A2}"/>
                </a:ext>
              </a:extLst>
            </p:cNvPr>
            <p:cNvSpPr/>
            <p:nvPr/>
          </p:nvSpPr>
          <p:spPr>
            <a:xfrm>
              <a:off x="2017063" y="1837787"/>
              <a:ext cx="653979" cy="122345"/>
            </a:xfrm>
            <a:custGeom>
              <a:avLst/>
              <a:gdLst/>
              <a:ahLst/>
              <a:cxnLst/>
              <a:rect l="l" t="t" r="r" b="b"/>
              <a:pathLst>
                <a:path w="26230" h="4907" extrusionOk="0">
                  <a:moveTo>
                    <a:pt x="14240" y="1"/>
                  </a:moveTo>
                  <a:lnTo>
                    <a:pt x="0" y="3454"/>
                  </a:lnTo>
                  <a:lnTo>
                    <a:pt x="17657" y="4906"/>
                  </a:lnTo>
                  <a:lnTo>
                    <a:pt x="26230" y="1144"/>
                  </a:lnTo>
                  <a:lnTo>
                    <a:pt x="14240" y="1"/>
                  </a:lnTo>
                  <a:close/>
                </a:path>
              </a:pathLst>
            </a:custGeom>
            <a:solidFill>
              <a:srgbClr val="F8A503">
                <a:alpha val="4286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5" name="Google Shape;1472;p41">
              <a:extLst>
                <a:ext uri="{FF2B5EF4-FFF2-40B4-BE49-F238E27FC236}">
                  <a16:creationId xmlns:a16="http://schemas.microsoft.com/office/drawing/2014/main" id="{BF7EF44A-89F4-2DD0-EF70-95B9819CC2F3}"/>
                </a:ext>
              </a:extLst>
            </p:cNvPr>
            <p:cNvSpPr/>
            <p:nvPr/>
          </p:nvSpPr>
          <p:spPr>
            <a:xfrm>
              <a:off x="1690361" y="2446064"/>
              <a:ext cx="1307361" cy="124413"/>
            </a:xfrm>
            <a:custGeom>
              <a:avLst/>
              <a:gdLst/>
              <a:ahLst/>
              <a:cxnLst/>
              <a:rect l="l" t="t" r="r" b="b"/>
              <a:pathLst>
                <a:path w="52436" h="4990" extrusionOk="0">
                  <a:moveTo>
                    <a:pt x="24837" y="1"/>
                  </a:moveTo>
                  <a:lnTo>
                    <a:pt x="0" y="3930"/>
                  </a:lnTo>
                  <a:lnTo>
                    <a:pt x="40744" y="4989"/>
                  </a:lnTo>
                  <a:lnTo>
                    <a:pt x="52436" y="1751"/>
                  </a:lnTo>
                  <a:lnTo>
                    <a:pt x="24837" y="1"/>
                  </a:lnTo>
                  <a:close/>
                </a:path>
              </a:pathLst>
            </a:custGeom>
            <a:solidFill>
              <a:srgbClr val="F8A503">
                <a:alpha val="5843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6" name="Google Shape;1473;p41">
              <a:extLst>
                <a:ext uri="{FF2B5EF4-FFF2-40B4-BE49-F238E27FC236}">
                  <a16:creationId xmlns:a16="http://schemas.microsoft.com/office/drawing/2014/main" id="{F5794EF6-B9B9-B470-1F72-33FC7214E287}"/>
                </a:ext>
              </a:extLst>
            </p:cNvPr>
            <p:cNvSpPr/>
            <p:nvPr/>
          </p:nvSpPr>
          <p:spPr>
            <a:xfrm>
              <a:off x="1363660" y="3040676"/>
              <a:ext cx="1960742" cy="189113"/>
            </a:xfrm>
            <a:custGeom>
              <a:avLst/>
              <a:gdLst/>
              <a:ahLst/>
              <a:cxnLst/>
              <a:rect l="l" t="t" r="r" b="b"/>
              <a:pathLst>
                <a:path w="78642" h="7585" extrusionOk="0">
                  <a:moveTo>
                    <a:pt x="34160" y="1"/>
                  </a:moveTo>
                  <a:lnTo>
                    <a:pt x="1" y="5251"/>
                  </a:lnTo>
                  <a:lnTo>
                    <a:pt x="62270" y="7585"/>
                  </a:lnTo>
                  <a:lnTo>
                    <a:pt x="78641" y="2775"/>
                  </a:lnTo>
                  <a:lnTo>
                    <a:pt x="34160" y="1"/>
                  </a:lnTo>
                  <a:close/>
                </a:path>
              </a:pathLst>
            </a:custGeom>
            <a:solidFill>
              <a:srgbClr val="F8A503">
                <a:alpha val="437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7" name="Google Shape;1474;p41">
              <a:extLst>
                <a:ext uri="{FF2B5EF4-FFF2-40B4-BE49-F238E27FC236}">
                  <a16:creationId xmlns:a16="http://schemas.microsoft.com/office/drawing/2014/main" id="{FDEA2409-5FC7-5CF0-4B27-8EB39A0B100C}"/>
                </a:ext>
              </a:extLst>
            </p:cNvPr>
            <p:cNvSpPr/>
            <p:nvPr/>
          </p:nvSpPr>
          <p:spPr>
            <a:xfrm>
              <a:off x="1036958" y="3716348"/>
              <a:ext cx="2614123" cy="117582"/>
            </a:xfrm>
            <a:custGeom>
              <a:avLst/>
              <a:gdLst/>
              <a:ahLst/>
              <a:cxnLst/>
              <a:rect l="l" t="t" r="r" b="b"/>
              <a:pathLst>
                <a:path w="104848" h="4716" extrusionOk="0">
                  <a:moveTo>
                    <a:pt x="34672" y="0"/>
                  </a:moveTo>
                  <a:lnTo>
                    <a:pt x="1" y="3334"/>
                  </a:lnTo>
                  <a:lnTo>
                    <a:pt x="83964" y="4715"/>
                  </a:lnTo>
                  <a:lnTo>
                    <a:pt x="104847" y="846"/>
                  </a:lnTo>
                  <a:lnTo>
                    <a:pt x="34672" y="0"/>
                  </a:lnTo>
                  <a:close/>
                </a:path>
              </a:pathLst>
            </a:custGeom>
            <a:solidFill>
              <a:srgbClr val="F8A503">
                <a:alpha val="42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75;p41">
              <a:extLst>
                <a:ext uri="{FF2B5EF4-FFF2-40B4-BE49-F238E27FC236}">
                  <a16:creationId xmlns:a16="http://schemas.microsoft.com/office/drawing/2014/main" id="{C235F412-C828-5413-DAEE-D5F42794235E}"/>
                </a:ext>
              </a:extLst>
            </p:cNvPr>
            <p:cNvSpPr/>
            <p:nvPr/>
          </p:nvSpPr>
          <p:spPr>
            <a:xfrm>
              <a:off x="2017063" y="1300472"/>
              <a:ext cx="653979" cy="565818"/>
            </a:xfrm>
            <a:custGeom>
              <a:avLst/>
              <a:gdLst/>
              <a:ahLst/>
              <a:cxnLst/>
              <a:rect l="l" t="t" r="r" b="b"/>
              <a:pathLst>
                <a:path w="26230" h="22694" extrusionOk="0">
                  <a:moveTo>
                    <a:pt x="13109" y="0"/>
                  </a:moveTo>
                  <a:lnTo>
                    <a:pt x="0" y="22694"/>
                  </a:lnTo>
                  <a:lnTo>
                    <a:pt x="26230" y="22694"/>
                  </a:lnTo>
                  <a:lnTo>
                    <a:pt x="13133" y="0"/>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76;p41">
              <a:extLst>
                <a:ext uri="{FF2B5EF4-FFF2-40B4-BE49-F238E27FC236}">
                  <a16:creationId xmlns:a16="http://schemas.microsoft.com/office/drawing/2014/main" id="{E56D4C5E-6A5E-1EDE-5A76-64B7B0856A99}"/>
                </a:ext>
              </a:extLst>
            </p:cNvPr>
            <p:cNvSpPr/>
            <p:nvPr/>
          </p:nvSpPr>
          <p:spPr>
            <a:xfrm>
              <a:off x="1690361" y="1923883"/>
              <a:ext cx="1307361" cy="565818"/>
            </a:xfrm>
            <a:custGeom>
              <a:avLst/>
              <a:gdLst/>
              <a:ahLst/>
              <a:cxnLst/>
              <a:rect l="l" t="t" r="r" b="b"/>
              <a:pathLst>
                <a:path w="52436" h="22694" extrusionOk="0">
                  <a:moveTo>
                    <a:pt x="13097" y="1"/>
                  </a:moveTo>
                  <a:lnTo>
                    <a:pt x="0" y="22694"/>
                  </a:lnTo>
                  <a:lnTo>
                    <a:pt x="52436" y="22694"/>
                  </a:lnTo>
                  <a:lnTo>
                    <a:pt x="39327" y="1"/>
                  </a:lnTo>
                  <a:close/>
                </a:path>
              </a:pathLst>
            </a:cu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77;p41">
              <a:extLst>
                <a:ext uri="{FF2B5EF4-FFF2-40B4-BE49-F238E27FC236}">
                  <a16:creationId xmlns:a16="http://schemas.microsoft.com/office/drawing/2014/main" id="{78DD64D0-4228-E7E6-47B7-987E9FCF73AA}"/>
                </a:ext>
              </a:extLst>
            </p:cNvPr>
            <p:cNvSpPr/>
            <p:nvPr/>
          </p:nvSpPr>
          <p:spPr>
            <a:xfrm>
              <a:off x="1363660" y="2544026"/>
              <a:ext cx="1960742" cy="565818"/>
            </a:xfrm>
            <a:custGeom>
              <a:avLst/>
              <a:gdLst/>
              <a:ahLst/>
              <a:cxnLst/>
              <a:rect l="l" t="t" r="r" b="b"/>
              <a:pathLst>
                <a:path w="78642" h="22694" extrusionOk="0">
                  <a:moveTo>
                    <a:pt x="13109" y="1"/>
                  </a:moveTo>
                  <a:lnTo>
                    <a:pt x="1" y="22694"/>
                  </a:lnTo>
                  <a:lnTo>
                    <a:pt x="78641" y="22694"/>
                  </a:lnTo>
                  <a:lnTo>
                    <a:pt x="65545" y="1"/>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1478;p41">
              <a:extLst>
                <a:ext uri="{FF2B5EF4-FFF2-40B4-BE49-F238E27FC236}">
                  <a16:creationId xmlns:a16="http://schemas.microsoft.com/office/drawing/2014/main" id="{57E576C6-BFC2-35EE-35D2-0DBBF10167FD}"/>
                </a:ext>
              </a:extLst>
            </p:cNvPr>
            <p:cNvSpPr/>
            <p:nvPr/>
          </p:nvSpPr>
          <p:spPr>
            <a:xfrm>
              <a:off x="1036958" y="3171600"/>
              <a:ext cx="2614123" cy="565818"/>
            </a:xfrm>
            <a:custGeom>
              <a:avLst/>
              <a:gdLst/>
              <a:ahLst/>
              <a:cxnLst/>
              <a:rect l="l" t="t" r="r" b="b"/>
              <a:pathLst>
                <a:path w="104848" h="22694" extrusionOk="0">
                  <a:moveTo>
                    <a:pt x="13098" y="0"/>
                  </a:moveTo>
                  <a:lnTo>
                    <a:pt x="1" y="22694"/>
                  </a:lnTo>
                  <a:lnTo>
                    <a:pt x="104847" y="22694"/>
                  </a:lnTo>
                  <a:lnTo>
                    <a:pt x="91738" y="0"/>
                  </a:lnTo>
                  <a:close/>
                </a:path>
              </a:pathLst>
            </a:cu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479;p41">
              <a:extLst>
                <a:ext uri="{FF2B5EF4-FFF2-40B4-BE49-F238E27FC236}">
                  <a16:creationId xmlns:a16="http://schemas.microsoft.com/office/drawing/2014/main" id="{4559AA25-EE93-71EA-E1B2-897329AED5AA}"/>
                </a:ext>
              </a:extLst>
            </p:cNvPr>
            <p:cNvSpPr/>
            <p:nvPr/>
          </p:nvSpPr>
          <p:spPr>
            <a:xfrm>
              <a:off x="710281" y="3799473"/>
              <a:ext cx="3267454" cy="565818"/>
            </a:xfrm>
            <a:custGeom>
              <a:avLst/>
              <a:gdLst/>
              <a:ahLst/>
              <a:cxnLst/>
              <a:rect l="l" t="t" r="r" b="b"/>
              <a:pathLst>
                <a:path w="131052" h="22694" extrusionOk="0">
                  <a:moveTo>
                    <a:pt x="13109" y="0"/>
                  </a:moveTo>
                  <a:lnTo>
                    <a:pt x="0" y="22693"/>
                  </a:lnTo>
                  <a:lnTo>
                    <a:pt x="131052" y="22693"/>
                  </a:lnTo>
                  <a:lnTo>
                    <a:pt x="117955" y="0"/>
                  </a:ln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raphic 2">
            <a:extLst>
              <a:ext uri="{FF2B5EF4-FFF2-40B4-BE49-F238E27FC236}">
                <a16:creationId xmlns:a16="http://schemas.microsoft.com/office/drawing/2014/main" id="{AE2379D2-9338-143E-59CE-E82F84D5C62D}"/>
              </a:ext>
            </a:extLst>
          </p:cNvPr>
          <p:cNvGrpSpPr/>
          <p:nvPr/>
        </p:nvGrpSpPr>
        <p:grpSpPr>
          <a:xfrm>
            <a:off x="7217608" y="2805043"/>
            <a:ext cx="231277" cy="306729"/>
            <a:chOff x="1734555" y="3249113"/>
            <a:chExt cx="349365" cy="463341"/>
          </a:xfrm>
          <a:solidFill>
            <a:schemeClr val="bg1"/>
          </a:solidFill>
        </p:grpSpPr>
        <p:sp>
          <p:nvSpPr>
            <p:cNvPr id="54" name="Freeform: Shape 53">
              <a:extLst>
                <a:ext uri="{FF2B5EF4-FFF2-40B4-BE49-F238E27FC236}">
                  <a16:creationId xmlns:a16="http://schemas.microsoft.com/office/drawing/2014/main" id="{3C18803F-18FB-2F77-B558-DA81BD222C34}"/>
                </a:ext>
              </a:extLst>
            </p:cNvPr>
            <p:cNvSpPr/>
            <p:nvPr/>
          </p:nvSpPr>
          <p:spPr>
            <a:xfrm>
              <a:off x="1877177" y="3491754"/>
              <a:ext cx="22601"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A363D21-7B0B-0BFA-DBB0-FBA8FBB15FF6}"/>
                </a:ext>
              </a:extLst>
            </p:cNvPr>
            <p:cNvSpPr/>
            <p:nvPr/>
          </p:nvSpPr>
          <p:spPr>
            <a:xfrm>
              <a:off x="1914767" y="3557749"/>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0DA55FA-8283-E8B7-4156-5E7273FCADAF}"/>
                </a:ext>
              </a:extLst>
            </p:cNvPr>
            <p:cNvSpPr/>
            <p:nvPr/>
          </p:nvSpPr>
          <p:spPr>
            <a:xfrm>
              <a:off x="1827591" y="3249113"/>
              <a:ext cx="163435" cy="87449"/>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3B85D97-D898-50A3-85A8-7FDDFFFC18B3}"/>
                </a:ext>
              </a:extLst>
            </p:cNvPr>
            <p:cNvSpPr/>
            <p:nvPr/>
          </p:nvSpPr>
          <p:spPr>
            <a:xfrm>
              <a:off x="1734555" y="3359342"/>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58" name="Graphic 2">
            <a:extLst>
              <a:ext uri="{FF2B5EF4-FFF2-40B4-BE49-F238E27FC236}">
                <a16:creationId xmlns:a16="http://schemas.microsoft.com/office/drawing/2014/main" id="{CA01B30B-83FC-62A7-6CCC-0D02EF512366}"/>
              </a:ext>
            </a:extLst>
          </p:cNvPr>
          <p:cNvGrpSpPr/>
          <p:nvPr/>
        </p:nvGrpSpPr>
        <p:grpSpPr>
          <a:xfrm>
            <a:off x="7173445" y="3323362"/>
            <a:ext cx="319602" cy="348697"/>
            <a:chOff x="3854837" y="3261634"/>
            <a:chExt cx="409833" cy="447142"/>
          </a:xfrm>
          <a:solidFill>
            <a:srgbClr val="262626"/>
          </a:solidFill>
        </p:grpSpPr>
        <p:sp>
          <p:nvSpPr>
            <p:cNvPr id="59" name="Freeform: Shape 58">
              <a:extLst>
                <a:ext uri="{FF2B5EF4-FFF2-40B4-BE49-F238E27FC236}">
                  <a16:creationId xmlns:a16="http://schemas.microsoft.com/office/drawing/2014/main" id="{8F2961E4-FA66-3D3A-F01C-C5D13DBEF112}"/>
                </a:ext>
              </a:extLst>
            </p:cNvPr>
            <p:cNvSpPr/>
            <p:nvPr/>
          </p:nvSpPr>
          <p:spPr>
            <a:xfrm>
              <a:off x="3945424" y="3261634"/>
              <a:ext cx="319246" cy="319391"/>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2F34D5-EA2C-284D-BD12-0DC2383035B7}"/>
                </a:ext>
              </a:extLst>
            </p:cNvPr>
            <p:cNvSpPr/>
            <p:nvPr/>
          </p:nvSpPr>
          <p:spPr>
            <a:xfrm>
              <a:off x="3952419" y="3512252"/>
              <a:ext cx="80075" cy="83278"/>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55E27F-2528-174C-8810-48ED8353638F}"/>
                </a:ext>
              </a:extLst>
            </p:cNvPr>
            <p:cNvSpPr/>
            <p:nvPr/>
          </p:nvSpPr>
          <p:spPr>
            <a:xfrm>
              <a:off x="3854837" y="3561114"/>
              <a:ext cx="138215"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C4C449D-A9AA-4FE1-A634-0A3E7F194425}"/>
                </a:ext>
              </a:extLst>
            </p:cNvPr>
            <p:cNvSpPr/>
            <p:nvPr/>
          </p:nvSpPr>
          <p:spPr>
            <a:xfrm>
              <a:off x="4034819" y="3323633"/>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2B71806-A0D7-EE94-7494-CE02ED6E078C}"/>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B44B6233-BAA6-92F8-EFC8-9A7CA54D1B81}"/>
              </a:ext>
            </a:extLst>
          </p:cNvPr>
          <p:cNvGrpSpPr/>
          <p:nvPr/>
        </p:nvGrpSpPr>
        <p:grpSpPr>
          <a:xfrm>
            <a:off x="7143039" y="3883651"/>
            <a:ext cx="380419" cy="380419"/>
            <a:chOff x="5953464" y="3254667"/>
            <a:chExt cx="487817" cy="487817"/>
          </a:xfrm>
          <a:solidFill>
            <a:schemeClr val="bg1"/>
          </a:solidFill>
        </p:grpSpPr>
        <p:sp>
          <p:nvSpPr>
            <p:cNvPr id="65" name="Freeform: Shape 64">
              <a:extLst>
                <a:ext uri="{FF2B5EF4-FFF2-40B4-BE49-F238E27FC236}">
                  <a16:creationId xmlns:a16="http://schemas.microsoft.com/office/drawing/2014/main" id="{16843095-DFEA-7323-29DB-C3C835116D7F}"/>
                </a:ext>
              </a:extLst>
            </p:cNvPr>
            <p:cNvSpPr/>
            <p:nvPr/>
          </p:nvSpPr>
          <p:spPr>
            <a:xfrm>
              <a:off x="5953464" y="3254667"/>
              <a:ext cx="487817"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3CD6207-1203-C03D-D54C-F7FA8919B2E1}"/>
                </a:ext>
              </a:extLst>
            </p:cNvPr>
            <p:cNvSpPr/>
            <p:nvPr/>
          </p:nvSpPr>
          <p:spPr>
            <a:xfrm>
              <a:off x="6185406" y="3302714"/>
              <a:ext cx="23931" cy="47862"/>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B42FCAB-74C2-8A3B-2AC6-EC68D1870936}"/>
                </a:ext>
              </a:extLst>
            </p:cNvPr>
            <p:cNvSpPr/>
            <p:nvPr/>
          </p:nvSpPr>
          <p:spPr>
            <a:xfrm>
              <a:off x="6185408" y="3643867"/>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01FC17D-81F8-9E7D-8A75-644C6ADE3621}"/>
                </a:ext>
              </a:extLst>
            </p:cNvPr>
            <p:cNvSpPr/>
            <p:nvPr/>
          </p:nvSpPr>
          <p:spPr>
            <a:xfrm>
              <a:off x="6002843"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886F2C3-A995-8D52-1DA6-564A8DF1D174}"/>
                </a:ext>
              </a:extLst>
            </p:cNvPr>
            <p:cNvSpPr/>
            <p:nvPr/>
          </p:nvSpPr>
          <p:spPr>
            <a:xfrm>
              <a:off x="6344051"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F4DF5DF-1618-3B55-0310-CE5C60812F31}"/>
                </a:ext>
              </a:extLst>
            </p:cNvPr>
            <p:cNvSpPr/>
            <p:nvPr/>
          </p:nvSpPr>
          <p:spPr>
            <a:xfrm>
              <a:off x="6066938" y="3383515"/>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71" name="Graphic 2">
            <a:extLst>
              <a:ext uri="{FF2B5EF4-FFF2-40B4-BE49-F238E27FC236}">
                <a16:creationId xmlns:a16="http://schemas.microsoft.com/office/drawing/2014/main" id="{0000A3D6-3757-5616-75C8-0ECC675BECEA}"/>
              </a:ext>
            </a:extLst>
          </p:cNvPr>
          <p:cNvGrpSpPr/>
          <p:nvPr/>
        </p:nvGrpSpPr>
        <p:grpSpPr>
          <a:xfrm>
            <a:off x="7197476" y="4475658"/>
            <a:ext cx="271527" cy="319953"/>
            <a:chOff x="8172613" y="3278128"/>
            <a:chExt cx="348184" cy="410283"/>
          </a:xfrm>
          <a:solidFill>
            <a:srgbClr val="262626"/>
          </a:solidFill>
        </p:grpSpPr>
        <p:sp>
          <p:nvSpPr>
            <p:cNvPr id="72" name="Freeform: Shape 71">
              <a:extLst>
                <a:ext uri="{FF2B5EF4-FFF2-40B4-BE49-F238E27FC236}">
                  <a16:creationId xmlns:a16="http://schemas.microsoft.com/office/drawing/2014/main" id="{1574EAED-91A0-90E9-BCE0-8C9B0B7878FB}"/>
                </a:ext>
              </a:extLst>
            </p:cNvPr>
            <p:cNvSpPr/>
            <p:nvPr/>
          </p:nvSpPr>
          <p:spPr>
            <a:xfrm>
              <a:off x="8172613" y="3278128"/>
              <a:ext cx="348184" cy="410283"/>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894A72C1-AAF5-D07D-D8B8-43842EC5533E}"/>
                </a:ext>
              </a:extLst>
            </p:cNvPr>
            <p:cNvSpPr/>
            <p:nvPr/>
          </p:nvSpPr>
          <p:spPr>
            <a:xfrm>
              <a:off x="8218634" y="3511333"/>
              <a:ext cx="256339" cy="137910"/>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74" name="Graphic 2">
            <a:extLst>
              <a:ext uri="{FF2B5EF4-FFF2-40B4-BE49-F238E27FC236}">
                <a16:creationId xmlns:a16="http://schemas.microsoft.com/office/drawing/2014/main" id="{67DC0E38-43D0-C493-1FC0-8D0A2EF5BC5F}"/>
              </a:ext>
            </a:extLst>
          </p:cNvPr>
          <p:cNvGrpSpPr/>
          <p:nvPr/>
        </p:nvGrpSpPr>
        <p:grpSpPr>
          <a:xfrm>
            <a:off x="7133149" y="5007198"/>
            <a:ext cx="400186" cy="405726"/>
            <a:chOff x="10249358" y="3219984"/>
            <a:chExt cx="513167" cy="520270"/>
          </a:xfrm>
          <a:solidFill>
            <a:schemeClr val="bg1"/>
          </a:solidFill>
        </p:grpSpPr>
        <p:sp>
          <p:nvSpPr>
            <p:cNvPr id="75" name="Freeform: Shape 74">
              <a:extLst>
                <a:ext uri="{FF2B5EF4-FFF2-40B4-BE49-F238E27FC236}">
                  <a16:creationId xmlns:a16="http://schemas.microsoft.com/office/drawing/2014/main" id="{9A1D20B5-72A9-CF33-2C8A-50C0EB5CA193}"/>
                </a:ext>
              </a:extLst>
            </p:cNvPr>
            <p:cNvSpPr/>
            <p:nvPr/>
          </p:nvSpPr>
          <p:spPr>
            <a:xfrm>
              <a:off x="10491261" y="3219984"/>
              <a:ext cx="14804" cy="56626"/>
            </a:xfrm>
            <a:custGeom>
              <a:avLst/>
              <a:gdLst>
                <a:gd name="connsiteX0" fmla="*/ 14806 w 14805"/>
                <a:gd name="connsiteY0" fmla="*/ 50462 h 56626"/>
                <a:gd name="connsiteX1" fmla="*/ 7433 w 14805"/>
                <a:gd name="connsiteY1" fmla="*/ 56626 h 56626"/>
                <a:gd name="connsiteX2" fmla="*/ 7433 w 14805"/>
                <a:gd name="connsiteY2" fmla="*/ 56626 h 56626"/>
                <a:gd name="connsiteX3" fmla="*/ 0 w 14805"/>
                <a:gd name="connsiteY3" fmla="*/ 50462 h 56626"/>
                <a:gd name="connsiteX4" fmla="*/ 0 w 14805"/>
                <a:gd name="connsiteY4" fmla="*/ 6225 h 56626"/>
                <a:gd name="connsiteX5" fmla="*/ 7433 w 14805"/>
                <a:gd name="connsiteY5" fmla="*/ 0 h 56626"/>
                <a:gd name="connsiteX6" fmla="*/ 7433 w 14805"/>
                <a:gd name="connsiteY6" fmla="*/ 0 h 56626"/>
                <a:gd name="connsiteX7" fmla="*/ 14806 w 14805"/>
                <a:gd name="connsiteY7" fmla="*/ 6225 h 56626"/>
                <a:gd name="connsiteX8" fmla="*/ 14806 w 14805"/>
                <a:gd name="connsiteY8" fmla="*/ 50462 h 56626"/>
                <a:gd name="connsiteX9" fmla="*/ 14806 w 14805"/>
                <a:gd name="connsiteY9" fmla="*/ 50462 h 5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05" h="56626">
                  <a:moveTo>
                    <a:pt x="14806" y="50462"/>
                  </a:moveTo>
                  <a:cubicBezTo>
                    <a:pt x="14806" y="53907"/>
                    <a:pt x="11543" y="56626"/>
                    <a:pt x="7433" y="56626"/>
                  </a:cubicBezTo>
                  <a:lnTo>
                    <a:pt x="7433" y="56626"/>
                  </a:lnTo>
                  <a:cubicBezTo>
                    <a:pt x="3324" y="56626"/>
                    <a:pt x="0" y="53907"/>
                    <a:pt x="0" y="50462"/>
                  </a:cubicBezTo>
                  <a:lnTo>
                    <a:pt x="0" y="6225"/>
                  </a:lnTo>
                  <a:cubicBezTo>
                    <a:pt x="0" y="2780"/>
                    <a:pt x="3264" y="0"/>
                    <a:pt x="7433" y="0"/>
                  </a:cubicBezTo>
                  <a:lnTo>
                    <a:pt x="7433" y="0"/>
                  </a:lnTo>
                  <a:cubicBezTo>
                    <a:pt x="11543" y="0"/>
                    <a:pt x="14806" y="2780"/>
                    <a:pt x="14806" y="6225"/>
                  </a:cubicBezTo>
                  <a:lnTo>
                    <a:pt x="14806" y="50462"/>
                  </a:lnTo>
                  <a:lnTo>
                    <a:pt x="14806" y="50462"/>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6372A4F-F98F-28A1-8F1F-5330CD6A7A45}"/>
                </a:ext>
              </a:extLst>
            </p:cNvPr>
            <p:cNvSpPr/>
            <p:nvPr/>
          </p:nvSpPr>
          <p:spPr>
            <a:xfrm>
              <a:off x="10306996" y="3307534"/>
              <a:ext cx="46339" cy="43365"/>
            </a:xfrm>
            <a:custGeom>
              <a:avLst/>
              <a:gdLst>
                <a:gd name="connsiteX0" fmla="*/ 44544 w 46339"/>
                <a:gd name="connsiteY0" fmla="*/ 30960 h 43366"/>
                <a:gd name="connsiteX1" fmla="*/ 44181 w 46339"/>
                <a:gd name="connsiteY1" fmla="*/ 40629 h 43366"/>
                <a:gd name="connsiteX2" fmla="*/ 44181 w 46339"/>
                <a:gd name="connsiteY2" fmla="*/ 40629 h 43366"/>
                <a:gd name="connsiteX3" fmla="*/ 34632 w 46339"/>
                <a:gd name="connsiteY3" fmla="*/ 42019 h 43366"/>
                <a:gd name="connsiteX4" fmla="*/ 1817 w 46339"/>
                <a:gd name="connsiteY4" fmla="*/ 12407 h 43366"/>
                <a:gd name="connsiteX5" fmla="*/ 2180 w 46339"/>
                <a:gd name="connsiteY5" fmla="*/ 2737 h 43366"/>
                <a:gd name="connsiteX6" fmla="*/ 2180 w 46339"/>
                <a:gd name="connsiteY6" fmla="*/ 2737 h 43366"/>
                <a:gd name="connsiteX7" fmla="*/ 11728 w 46339"/>
                <a:gd name="connsiteY7" fmla="*/ 1347 h 43366"/>
                <a:gd name="connsiteX8" fmla="*/ 44544 w 46339"/>
                <a:gd name="connsiteY8" fmla="*/ 30960 h 43366"/>
                <a:gd name="connsiteX9" fmla="*/ 44544 w 46339"/>
                <a:gd name="connsiteY9" fmla="*/ 30960 h 4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39" h="43366">
                  <a:moveTo>
                    <a:pt x="44544" y="30960"/>
                  </a:moveTo>
                  <a:cubicBezTo>
                    <a:pt x="47082" y="33256"/>
                    <a:pt x="46901" y="37547"/>
                    <a:pt x="44181" y="40629"/>
                  </a:cubicBezTo>
                  <a:lnTo>
                    <a:pt x="44181" y="40629"/>
                  </a:lnTo>
                  <a:cubicBezTo>
                    <a:pt x="41461" y="43651"/>
                    <a:pt x="37171" y="44255"/>
                    <a:pt x="34632" y="42019"/>
                  </a:cubicBezTo>
                  <a:lnTo>
                    <a:pt x="1817" y="12407"/>
                  </a:lnTo>
                  <a:cubicBezTo>
                    <a:pt x="-721" y="10110"/>
                    <a:pt x="-600" y="5819"/>
                    <a:pt x="2180" y="2737"/>
                  </a:cubicBezTo>
                  <a:lnTo>
                    <a:pt x="2180" y="2737"/>
                  </a:lnTo>
                  <a:cubicBezTo>
                    <a:pt x="4959" y="-284"/>
                    <a:pt x="9190" y="-889"/>
                    <a:pt x="11728" y="1347"/>
                  </a:cubicBezTo>
                  <a:lnTo>
                    <a:pt x="44544" y="30960"/>
                  </a:lnTo>
                  <a:lnTo>
                    <a:pt x="44544" y="30960"/>
                  </a:lnTo>
                  <a:close/>
                </a:path>
              </a:pathLst>
            </a:custGeom>
            <a:grpFill/>
            <a:ln w="603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7DF8D0A-451E-B4BA-0648-4371B7F5DD33}"/>
                </a:ext>
              </a:extLst>
            </p:cNvPr>
            <p:cNvSpPr/>
            <p:nvPr/>
          </p:nvSpPr>
          <p:spPr>
            <a:xfrm>
              <a:off x="10249358" y="3498855"/>
              <a:ext cx="56420" cy="19398"/>
            </a:xfrm>
            <a:custGeom>
              <a:avLst/>
              <a:gdLst>
                <a:gd name="connsiteX0" fmla="*/ 49422 w 56420"/>
                <a:gd name="connsiteY0" fmla="*/ 30 h 19397"/>
                <a:gd name="connsiteX1" fmla="*/ 56372 w 56420"/>
                <a:gd name="connsiteY1" fmla="*/ 6738 h 19397"/>
                <a:gd name="connsiteX2" fmla="*/ 56372 w 56420"/>
                <a:gd name="connsiteY2" fmla="*/ 6738 h 19397"/>
                <a:gd name="connsiteX3" fmla="*/ 50994 w 56420"/>
                <a:gd name="connsiteY3" fmla="*/ 14775 h 19397"/>
                <a:gd name="connsiteX4" fmla="*/ 6998 w 56420"/>
                <a:gd name="connsiteY4" fmla="*/ 19368 h 19397"/>
                <a:gd name="connsiteX5" fmla="*/ 48 w 56420"/>
                <a:gd name="connsiteY5" fmla="*/ 12600 h 19397"/>
                <a:gd name="connsiteX6" fmla="*/ 48 w 56420"/>
                <a:gd name="connsiteY6" fmla="*/ 12600 h 19397"/>
                <a:gd name="connsiteX7" fmla="*/ 5427 w 56420"/>
                <a:gd name="connsiteY7" fmla="*/ 4622 h 19397"/>
                <a:gd name="connsiteX8" fmla="*/ 49422 w 56420"/>
                <a:gd name="connsiteY8" fmla="*/ 30 h 19397"/>
                <a:gd name="connsiteX9" fmla="*/ 49422 w 56420"/>
                <a:gd name="connsiteY9" fmla="*/ 30 h 1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20" h="19397">
                  <a:moveTo>
                    <a:pt x="49422" y="30"/>
                  </a:moveTo>
                  <a:cubicBezTo>
                    <a:pt x="52806" y="-333"/>
                    <a:pt x="55888" y="2689"/>
                    <a:pt x="56372" y="6738"/>
                  </a:cubicBezTo>
                  <a:lnTo>
                    <a:pt x="56372" y="6738"/>
                  </a:lnTo>
                  <a:cubicBezTo>
                    <a:pt x="56795" y="10847"/>
                    <a:pt x="54378" y="14413"/>
                    <a:pt x="50994" y="14775"/>
                  </a:cubicBezTo>
                  <a:lnTo>
                    <a:pt x="6998" y="19368"/>
                  </a:lnTo>
                  <a:cubicBezTo>
                    <a:pt x="3553" y="19731"/>
                    <a:pt x="471" y="16709"/>
                    <a:pt x="48" y="12600"/>
                  </a:cubicBezTo>
                  <a:lnTo>
                    <a:pt x="48" y="12600"/>
                  </a:lnTo>
                  <a:cubicBezTo>
                    <a:pt x="-375" y="8551"/>
                    <a:pt x="2042" y="4985"/>
                    <a:pt x="5427" y="4622"/>
                  </a:cubicBezTo>
                  <a:lnTo>
                    <a:pt x="49422" y="30"/>
                  </a:lnTo>
                  <a:lnTo>
                    <a:pt x="49422" y="30"/>
                  </a:lnTo>
                  <a:close/>
                </a:path>
              </a:pathLst>
            </a:custGeom>
            <a:grpFill/>
            <a:ln w="6039"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E513E4F-777D-3C67-07BE-C1B0038D5D2C}"/>
                </a:ext>
              </a:extLst>
            </p:cNvPr>
            <p:cNvSpPr/>
            <p:nvPr/>
          </p:nvSpPr>
          <p:spPr>
            <a:xfrm>
              <a:off x="10706164" y="3485741"/>
              <a:ext cx="56361" cy="19458"/>
            </a:xfrm>
            <a:custGeom>
              <a:avLst/>
              <a:gdLst>
                <a:gd name="connsiteX0" fmla="*/ 5427 w 56360"/>
                <a:gd name="connsiteY0" fmla="*/ 14775 h 19458"/>
                <a:gd name="connsiteX1" fmla="*/ 48 w 56360"/>
                <a:gd name="connsiteY1" fmla="*/ 6798 h 19458"/>
                <a:gd name="connsiteX2" fmla="*/ 48 w 56360"/>
                <a:gd name="connsiteY2" fmla="*/ 6798 h 19458"/>
                <a:gd name="connsiteX3" fmla="*/ 6998 w 56360"/>
                <a:gd name="connsiteY3" fmla="*/ 30 h 19458"/>
                <a:gd name="connsiteX4" fmla="*/ 50933 w 56360"/>
                <a:gd name="connsiteY4" fmla="*/ 4683 h 19458"/>
                <a:gd name="connsiteX5" fmla="*/ 56312 w 56360"/>
                <a:gd name="connsiteY5" fmla="*/ 12660 h 19458"/>
                <a:gd name="connsiteX6" fmla="*/ 56312 w 56360"/>
                <a:gd name="connsiteY6" fmla="*/ 12660 h 19458"/>
                <a:gd name="connsiteX7" fmla="*/ 49362 w 56360"/>
                <a:gd name="connsiteY7" fmla="*/ 19429 h 19458"/>
                <a:gd name="connsiteX8" fmla="*/ 5427 w 56360"/>
                <a:gd name="connsiteY8" fmla="*/ 14775 h 19458"/>
                <a:gd name="connsiteX9" fmla="*/ 5427 w 56360"/>
                <a:gd name="connsiteY9" fmla="*/ 14775 h 1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60" h="19458">
                  <a:moveTo>
                    <a:pt x="5427" y="14775"/>
                  </a:moveTo>
                  <a:cubicBezTo>
                    <a:pt x="2043" y="14413"/>
                    <a:pt x="-375" y="10847"/>
                    <a:pt x="48" y="6798"/>
                  </a:cubicBezTo>
                  <a:lnTo>
                    <a:pt x="48" y="6798"/>
                  </a:lnTo>
                  <a:cubicBezTo>
                    <a:pt x="532" y="2689"/>
                    <a:pt x="3614" y="-333"/>
                    <a:pt x="6998" y="30"/>
                  </a:cubicBezTo>
                  <a:lnTo>
                    <a:pt x="50933" y="4683"/>
                  </a:lnTo>
                  <a:cubicBezTo>
                    <a:pt x="54378" y="5045"/>
                    <a:pt x="56735" y="8611"/>
                    <a:pt x="56312" y="12660"/>
                  </a:cubicBezTo>
                  <a:lnTo>
                    <a:pt x="56312" y="12660"/>
                  </a:lnTo>
                  <a:cubicBezTo>
                    <a:pt x="55888" y="16770"/>
                    <a:pt x="52807" y="19791"/>
                    <a:pt x="49362" y="19429"/>
                  </a:cubicBezTo>
                  <a:lnTo>
                    <a:pt x="5427" y="14775"/>
                  </a:lnTo>
                  <a:lnTo>
                    <a:pt x="5427" y="14775"/>
                  </a:lnTo>
                  <a:close/>
                </a:path>
              </a:pathLst>
            </a:custGeom>
            <a:grpFill/>
            <a:ln w="603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17782C6A-7E01-BC30-6276-47719F2263F1}"/>
                </a:ext>
              </a:extLst>
            </p:cNvPr>
            <p:cNvSpPr/>
            <p:nvPr/>
          </p:nvSpPr>
          <p:spPr>
            <a:xfrm>
              <a:off x="10648276" y="3297699"/>
              <a:ext cx="46460" cy="43394"/>
            </a:xfrm>
            <a:custGeom>
              <a:avLst/>
              <a:gdLst>
                <a:gd name="connsiteX0" fmla="*/ 11758 w 46460"/>
                <a:gd name="connsiteY0" fmla="*/ 42002 h 43393"/>
                <a:gd name="connsiteX1" fmla="*/ 2149 w 46460"/>
                <a:gd name="connsiteY1" fmla="*/ 40612 h 43393"/>
                <a:gd name="connsiteX2" fmla="*/ 2149 w 46460"/>
                <a:gd name="connsiteY2" fmla="*/ 40612 h 43393"/>
                <a:gd name="connsiteX3" fmla="*/ 1848 w 46460"/>
                <a:gd name="connsiteY3" fmla="*/ 31003 h 43393"/>
                <a:gd name="connsiteX4" fmla="*/ 34723 w 46460"/>
                <a:gd name="connsiteY4" fmla="*/ 1391 h 43393"/>
                <a:gd name="connsiteX5" fmla="*/ 44271 w 46460"/>
                <a:gd name="connsiteY5" fmla="*/ 2781 h 43393"/>
                <a:gd name="connsiteX6" fmla="*/ 44271 w 46460"/>
                <a:gd name="connsiteY6" fmla="*/ 2781 h 43393"/>
                <a:gd name="connsiteX7" fmla="*/ 44695 w 46460"/>
                <a:gd name="connsiteY7" fmla="*/ 12450 h 43393"/>
                <a:gd name="connsiteX8" fmla="*/ 11758 w 46460"/>
                <a:gd name="connsiteY8" fmla="*/ 42002 h 43393"/>
                <a:gd name="connsiteX9" fmla="*/ 11758 w 46460"/>
                <a:gd name="connsiteY9" fmla="*/ 42002 h 4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60" h="43393">
                  <a:moveTo>
                    <a:pt x="11758" y="42002"/>
                  </a:moveTo>
                  <a:cubicBezTo>
                    <a:pt x="9220" y="44299"/>
                    <a:pt x="4930" y="43694"/>
                    <a:pt x="2149" y="40612"/>
                  </a:cubicBezTo>
                  <a:lnTo>
                    <a:pt x="2149" y="40612"/>
                  </a:lnTo>
                  <a:cubicBezTo>
                    <a:pt x="-570" y="37530"/>
                    <a:pt x="-751" y="33239"/>
                    <a:pt x="1848" y="31003"/>
                  </a:cubicBezTo>
                  <a:lnTo>
                    <a:pt x="34723" y="1391"/>
                  </a:lnTo>
                  <a:cubicBezTo>
                    <a:pt x="37261" y="-906"/>
                    <a:pt x="41552" y="-301"/>
                    <a:pt x="44271" y="2781"/>
                  </a:cubicBezTo>
                  <a:lnTo>
                    <a:pt x="44271" y="2781"/>
                  </a:lnTo>
                  <a:cubicBezTo>
                    <a:pt x="47052" y="5863"/>
                    <a:pt x="47173" y="10154"/>
                    <a:pt x="44695" y="12450"/>
                  </a:cubicBezTo>
                  <a:lnTo>
                    <a:pt x="11758" y="42002"/>
                  </a:lnTo>
                  <a:lnTo>
                    <a:pt x="11758" y="42002"/>
                  </a:lnTo>
                  <a:close/>
                </a:path>
              </a:pathLst>
            </a:custGeom>
            <a:grpFill/>
            <a:ln w="6039"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649E70D-FC47-B78B-EA8D-1C8BA6A70005}"/>
                </a:ext>
              </a:extLst>
            </p:cNvPr>
            <p:cNvSpPr/>
            <p:nvPr/>
          </p:nvSpPr>
          <p:spPr>
            <a:xfrm>
              <a:off x="10340213" y="3299937"/>
              <a:ext cx="315462" cy="440317"/>
            </a:xfrm>
            <a:custGeom>
              <a:avLst/>
              <a:gdLst>
                <a:gd name="connsiteX0" fmla="*/ 207831 w 315462"/>
                <a:gd name="connsiteY0" fmla="*/ 376682 h 440317"/>
                <a:gd name="connsiteX1" fmla="*/ 202210 w 315462"/>
                <a:gd name="connsiteY1" fmla="*/ 388285 h 440317"/>
                <a:gd name="connsiteX2" fmla="*/ 195683 w 315462"/>
                <a:gd name="connsiteY2" fmla="*/ 390460 h 440317"/>
                <a:gd name="connsiteX3" fmla="*/ 119839 w 315462"/>
                <a:gd name="connsiteY3" fmla="*/ 390460 h 440317"/>
                <a:gd name="connsiteX4" fmla="*/ 113313 w 315462"/>
                <a:gd name="connsiteY4" fmla="*/ 388285 h 440317"/>
                <a:gd name="connsiteX5" fmla="*/ 107692 w 315462"/>
                <a:gd name="connsiteY5" fmla="*/ 376682 h 440317"/>
                <a:gd name="connsiteX6" fmla="*/ 107692 w 315462"/>
                <a:gd name="connsiteY6" fmla="*/ 334016 h 440317"/>
                <a:gd name="connsiteX7" fmla="*/ 207891 w 315462"/>
                <a:gd name="connsiteY7" fmla="*/ 334016 h 440317"/>
                <a:gd name="connsiteX8" fmla="*/ 207891 w 315462"/>
                <a:gd name="connsiteY8" fmla="*/ 376682 h 440317"/>
                <a:gd name="connsiteX9" fmla="*/ 207831 w 315462"/>
                <a:gd name="connsiteY9" fmla="*/ 376682 h 440317"/>
                <a:gd name="connsiteX10" fmla="*/ 98990 w 315462"/>
                <a:gd name="connsiteY10" fmla="*/ 78866 h 440317"/>
                <a:gd name="connsiteX11" fmla="*/ 59345 w 315462"/>
                <a:gd name="connsiteY11" fmla="*/ 157731 h 440317"/>
                <a:gd name="connsiteX12" fmla="*/ 94518 w 315462"/>
                <a:gd name="connsiteY12" fmla="*/ 233092 h 440317"/>
                <a:gd name="connsiteX13" fmla="*/ 95726 w 315462"/>
                <a:gd name="connsiteY13" fmla="*/ 242761 h 440317"/>
                <a:gd name="connsiteX14" fmla="*/ 95605 w 315462"/>
                <a:gd name="connsiteY14" fmla="*/ 242882 h 440317"/>
                <a:gd name="connsiteX15" fmla="*/ 84788 w 315462"/>
                <a:gd name="connsiteY15" fmla="*/ 244332 h 440317"/>
                <a:gd name="connsiteX16" fmla="*/ 44479 w 315462"/>
                <a:gd name="connsiteY16" fmla="*/ 157731 h 440317"/>
                <a:gd name="connsiteX17" fmla="*/ 89925 w 315462"/>
                <a:gd name="connsiteY17" fmla="*/ 67081 h 440317"/>
                <a:gd name="connsiteX18" fmla="*/ 100380 w 315462"/>
                <a:gd name="connsiteY18" fmla="*/ 68773 h 440317"/>
                <a:gd name="connsiteX19" fmla="*/ 100440 w 315462"/>
                <a:gd name="connsiteY19" fmla="*/ 68894 h 440317"/>
                <a:gd name="connsiteX20" fmla="*/ 98990 w 315462"/>
                <a:gd name="connsiteY20" fmla="*/ 78866 h 440317"/>
                <a:gd name="connsiteX21" fmla="*/ 98990 w 315462"/>
                <a:gd name="connsiteY21" fmla="*/ 78866 h 440317"/>
                <a:gd name="connsiteX22" fmla="*/ 315462 w 315462"/>
                <a:gd name="connsiteY22" fmla="*/ 157731 h 440317"/>
                <a:gd name="connsiteX23" fmla="*/ 157731 w 315462"/>
                <a:gd name="connsiteY23" fmla="*/ 0 h 440317"/>
                <a:gd name="connsiteX24" fmla="*/ 0 w 315462"/>
                <a:gd name="connsiteY24" fmla="*/ 157731 h 440317"/>
                <a:gd name="connsiteX25" fmla="*/ 92765 w 315462"/>
                <a:gd name="connsiteY25" fmla="*/ 301442 h 440317"/>
                <a:gd name="connsiteX26" fmla="*/ 92765 w 315462"/>
                <a:gd name="connsiteY26" fmla="*/ 334016 h 440317"/>
                <a:gd name="connsiteX27" fmla="*/ 92765 w 315462"/>
                <a:gd name="connsiteY27" fmla="*/ 376682 h 440317"/>
                <a:gd name="connsiteX28" fmla="*/ 115367 w 315462"/>
                <a:gd name="connsiteY28" fmla="*/ 404844 h 440317"/>
                <a:gd name="connsiteX29" fmla="*/ 119296 w 315462"/>
                <a:gd name="connsiteY29" fmla="*/ 416145 h 440317"/>
                <a:gd name="connsiteX30" fmla="*/ 147034 w 315462"/>
                <a:gd name="connsiteY30" fmla="*/ 440318 h 440317"/>
                <a:gd name="connsiteX31" fmla="*/ 168367 w 315462"/>
                <a:gd name="connsiteY31" fmla="*/ 440318 h 440317"/>
                <a:gd name="connsiteX32" fmla="*/ 196167 w 315462"/>
                <a:gd name="connsiteY32" fmla="*/ 416145 h 440317"/>
                <a:gd name="connsiteX33" fmla="*/ 200095 w 315462"/>
                <a:gd name="connsiteY33" fmla="*/ 404844 h 440317"/>
                <a:gd name="connsiteX34" fmla="*/ 222697 w 315462"/>
                <a:gd name="connsiteY34" fmla="*/ 376682 h 440317"/>
                <a:gd name="connsiteX35" fmla="*/ 222697 w 315462"/>
                <a:gd name="connsiteY35" fmla="*/ 318968 h 440317"/>
                <a:gd name="connsiteX36" fmla="*/ 222697 w 315462"/>
                <a:gd name="connsiteY36" fmla="*/ 301442 h 440317"/>
                <a:gd name="connsiteX37" fmla="*/ 315462 w 315462"/>
                <a:gd name="connsiteY37" fmla="*/ 157731 h 440317"/>
                <a:gd name="connsiteX38" fmla="*/ 315462 w 315462"/>
                <a:gd name="connsiteY38" fmla="*/ 157731 h 440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5462" h="440317">
                  <a:moveTo>
                    <a:pt x="207831" y="376682"/>
                  </a:moveTo>
                  <a:cubicBezTo>
                    <a:pt x="207831" y="381516"/>
                    <a:pt x="205595" y="385867"/>
                    <a:pt x="202210" y="388285"/>
                  </a:cubicBezTo>
                  <a:cubicBezTo>
                    <a:pt x="200337" y="389614"/>
                    <a:pt x="198101" y="390460"/>
                    <a:pt x="195683" y="390460"/>
                  </a:cubicBezTo>
                  <a:lnTo>
                    <a:pt x="119839" y="390460"/>
                  </a:lnTo>
                  <a:cubicBezTo>
                    <a:pt x="117482" y="390460"/>
                    <a:pt x="115186" y="389675"/>
                    <a:pt x="113313" y="388285"/>
                  </a:cubicBezTo>
                  <a:cubicBezTo>
                    <a:pt x="109928" y="385867"/>
                    <a:pt x="107692" y="381516"/>
                    <a:pt x="107692" y="376682"/>
                  </a:cubicBezTo>
                  <a:lnTo>
                    <a:pt x="107692" y="334016"/>
                  </a:lnTo>
                  <a:lnTo>
                    <a:pt x="207891" y="334016"/>
                  </a:lnTo>
                  <a:lnTo>
                    <a:pt x="207891" y="376682"/>
                  </a:lnTo>
                  <a:lnTo>
                    <a:pt x="207831" y="376682"/>
                  </a:lnTo>
                  <a:close/>
                  <a:moveTo>
                    <a:pt x="98990" y="78866"/>
                  </a:moveTo>
                  <a:cubicBezTo>
                    <a:pt x="74938" y="96814"/>
                    <a:pt x="59345" y="125460"/>
                    <a:pt x="59345" y="157731"/>
                  </a:cubicBezTo>
                  <a:cubicBezTo>
                    <a:pt x="59345" y="187948"/>
                    <a:pt x="73064" y="215022"/>
                    <a:pt x="94518" y="233092"/>
                  </a:cubicBezTo>
                  <a:cubicBezTo>
                    <a:pt x="97358" y="235449"/>
                    <a:pt x="97841" y="239679"/>
                    <a:pt x="95726" y="242761"/>
                  </a:cubicBezTo>
                  <a:lnTo>
                    <a:pt x="95605" y="242882"/>
                  </a:lnTo>
                  <a:cubicBezTo>
                    <a:pt x="93128" y="246447"/>
                    <a:pt x="88112" y="247112"/>
                    <a:pt x="84788" y="244332"/>
                  </a:cubicBezTo>
                  <a:cubicBezTo>
                    <a:pt x="60131" y="223543"/>
                    <a:pt x="44479" y="192480"/>
                    <a:pt x="44479" y="157731"/>
                  </a:cubicBezTo>
                  <a:cubicBezTo>
                    <a:pt x="44479" y="120686"/>
                    <a:pt x="62367" y="87749"/>
                    <a:pt x="89925" y="67081"/>
                  </a:cubicBezTo>
                  <a:cubicBezTo>
                    <a:pt x="93248" y="64603"/>
                    <a:pt x="98023" y="65329"/>
                    <a:pt x="100380" y="68773"/>
                  </a:cubicBezTo>
                  <a:lnTo>
                    <a:pt x="100440" y="68894"/>
                  </a:lnTo>
                  <a:cubicBezTo>
                    <a:pt x="102797" y="72097"/>
                    <a:pt x="102133" y="76569"/>
                    <a:pt x="98990" y="78866"/>
                  </a:cubicBezTo>
                  <a:lnTo>
                    <a:pt x="98990" y="78866"/>
                  </a:lnTo>
                  <a:close/>
                  <a:moveTo>
                    <a:pt x="315462" y="157731"/>
                  </a:moveTo>
                  <a:cubicBezTo>
                    <a:pt x="315462" y="70647"/>
                    <a:pt x="244876" y="0"/>
                    <a:pt x="157731" y="0"/>
                  </a:cubicBezTo>
                  <a:cubicBezTo>
                    <a:pt x="70646" y="0"/>
                    <a:pt x="0" y="70586"/>
                    <a:pt x="0" y="157731"/>
                  </a:cubicBezTo>
                  <a:cubicBezTo>
                    <a:pt x="60" y="221670"/>
                    <a:pt x="38073" y="276725"/>
                    <a:pt x="92765" y="301442"/>
                  </a:cubicBezTo>
                  <a:lnTo>
                    <a:pt x="92765" y="334016"/>
                  </a:lnTo>
                  <a:lnTo>
                    <a:pt x="92765" y="376682"/>
                  </a:lnTo>
                  <a:cubicBezTo>
                    <a:pt x="92765" y="390883"/>
                    <a:pt x="102495" y="402728"/>
                    <a:pt x="115367" y="404844"/>
                  </a:cubicBezTo>
                  <a:cubicBezTo>
                    <a:pt x="116334" y="408711"/>
                    <a:pt x="117603" y="412519"/>
                    <a:pt x="119296" y="416145"/>
                  </a:cubicBezTo>
                  <a:cubicBezTo>
                    <a:pt x="126185" y="431434"/>
                    <a:pt x="137728" y="440318"/>
                    <a:pt x="147034" y="440318"/>
                  </a:cubicBezTo>
                  <a:lnTo>
                    <a:pt x="168367" y="440318"/>
                  </a:lnTo>
                  <a:cubicBezTo>
                    <a:pt x="177674" y="440318"/>
                    <a:pt x="189277" y="431434"/>
                    <a:pt x="196167" y="416145"/>
                  </a:cubicBezTo>
                  <a:cubicBezTo>
                    <a:pt x="197798" y="412519"/>
                    <a:pt x="199188" y="408711"/>
                    <a:pt x="200095" y="404844"/>
                  </a:cubicBezTo>
                  <a:cubicBezTo>
                    <a:pt x="212907" y="402668"/>
                    <a:pt x="222697" y="390883"/>
                    <a:pt x="222697" y="376682"/>
                  </a:cubicBezTo>
                  <a:lnTo>
                    <a:pt x="222697" y="318968"/>
                  </a:lnTo>
                  <a:lnTo>
                    <a:pt x="222697" y="301442"/>
                  </a:lnTo>
                  <a:cubicBezTo>
                    <a:pt x="277390" y="276725"/>
                    <a:pt x="315462" y="221670"/>
                    <a:pt x="315462" y="157731"/>
                  </a:cubicBezTo>
                  <a:lnTo>
                    <a:pt x="315462" y="157731"/>
                  </a:lnTo>
                  <a:close/>
                </a:path>
              </a:pathLst>
            </a:custGeom>
            <a:grpFill/>
            <a:ln w="6039" cap="flat">
              <a:noFill/>
              <a:prstDash val="solid"/>
              <a:miter/>
            </a:ln>
          </p:spPr>
          <p:txBody>
            <a:bodyPr rtlCol="0" anchor="ctr"/>
            <a:lstStyle/>
            <a:p>
              <a:endParaRPr lang="en-US"/>
            </a:p>
          </p:txBody>
        </p:sp>
      </p:grpSp>
      <p:sp>
        <p:nvSpPr>
          <p:cNvPr id="81" name="TextBox 80">
            <a:extLst>
              <a:ext uri="{FF2B5EF4-FFF2-40B4-BE49-F238E27FC236}">
                <a16:creationId xmlns:a16="http://schemas.microsoft.com/office/drawing/2014/main" id="{28455F13-576C-557C-5741-754CB6D0AC69}"/>
              </a:ext>
            </a:extLst>
          </p:cNvPr>
          <p:cNvSpPr txBox="1"/>
          <p:nvPr/>
        </p:nvSpPr>
        <p:spPr>
          <a:xfrm>
            <a:off x="2739580" y="1600026"/>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82" name="TextBox 81">
            <a:extLst>
              <a:ext uri="{FF2B5EF4-FFF2-40B4-BE49-F238E27FC236}">
                <a16:creationId xmlns:a16="http://schemas.microsoft.com/office/drawing/2014/main" id="{B4BE76B1-EBF2-6E76-8795-2C3BA6803960}"/>
              </a:ext>
            </a:extLst>
          </p:cNvPr>
          <p:cNvSpPr txBox="1"/>
          <p:nvPr/>
        </p:nvSpPr>
        <p:spPr>
          <a:xfrm>
            <a:off x="8132311" y="2287647"/>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3" name="TextBox 82">
            <a:extLst>
              <a:ext uri="{FF2B5EF4-FFF2-40B4-BE49-F238E27FC236}">
                <a16:creationId xmlns:a16="http://schemas.microsoft.com/office/drawing/2014/main" id="{39BAF861-F81F-C17E-840B-98F75F8F03D5}"/>
              </a:ext>
            </a:extLst>
          </p:cNvPr>
          <p:cNvSpPr txBox="1"/>
          <p:nvPr/>
        </p:nvSpPr>
        <p:spPr>
          <a:xfrm>
            <a:off x="2825543" y="2818100"/>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4" name="TextBox 83">
            <a:extLst>
              <a:ext uri="{FF2B5EF4-FFF2-40B4-BE49-F238E27FC236}">
                <a16:creationId xmlns:a16="http://schemas.microsoft.com/office/drawing/2014/main" id="{9FEBBD5A-25E6-D7B1-FD72-E6148D418003}"/>
              </a:ext>
            </a:extLst>
          </p:cNvPr>
          <p:cNvSpPr txBox="1"/>
          <p:nvPr/>
        </p:nvSpPr>
        <p:spPr>
          <a:xfrm>
            <a:off x="2903582" y="5056581"/>
            <a:ext cx="3513489" cy="1296573"/>
          </a:xfrm>
          <a:prstGeom prst="rect">
            <a:avLst/>
          </a:prstGeom>
          <a:noFill/>
        </p:spPr>
        <p:txBody>
          <a:bodyPr wrap="square">
            <a:spAutoFit/>
          </a:bodyPr>
          <a:lstStyle/>
          <a:p>
            <a:pPr algn="justLow"/>
            <a:r>
              <a:rPr lang="en-US" sz="14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400" dirty="0">
              <a:solidFill>
                <a:srgbClr val="262344"/>
              </a:solidFill>
            </a:endParaRPr>
          </a:p>
        </p:txBody>
      </p:sp>
      <p:sp>
        <p:nvSpPr>
          <p:cNvPr id="85" name="TextBox 84">
            <a:extLst>
              <a:ext uri="{FF2B5EF4-FFF2-40B4-BE49-F238E27FC236}">
                <a16:creationId xmlns:a16="http://schemas.microsoft.com/office/drawing/2014/main" id="{9F30BAB2-7B91-0797-A1CA-F4D367A2F2A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26</a:t>
            </a:r>
          </a:p>
        </p:txBody>
      </p:sp>
    </p:spTree>
    <p:extLst>
      <p:ext uri="{BB962C8B-B14F-4D97-AF65-F5344CB8AC3E}">
        <p14:creationId xmlns:p14="http://schemas.microsoft.com/office/powerpoint/2010/main" val="196612747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randombar(vertical)">
                                      <p:cBhvr>
                                        <p:cTn id="7" dur="500"/>
                                        <p:tgtEl>
                                          <p:spTgt spid="8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500" fill="hold"/>
                                        <p:tgtEl>
                                          <p:spTgt spid="53"/>
                                        </p:tgtEl>
                                        <p:attrNameLst>
                                          <p:attrName>ppt_w</p:attrName>
                                        </p:attrNameLst>
                                      </p:cBhvr>
                                      <p:tavLst>
                                        <p:tav tm="0">
                                          <p:val>
                                            <p:fltVal val="0"/>
                                          </p:val>
                                        </p:tav>
                                        <p:tav tm="100000">
                                          <p:val>
                                            <p:strVal val="#ppt_w"/>
                                          </p:val>
                                        </p:tav>
                                      </p:tavLst>
                                    </p:anim>
                                    <p:anim calcmode="lin" valueType="num">
                                      <p:cBhvr>
                                        <p:cTn id="16" dur="500" fill="hold"/>
                                        <p:tgtEl>
                                          <p:spTgt spid="53"/>
                                        </p:tgtEl>
                                        <p:attrNameLst>
                                          <p:attrName>ppt_h</p:attrName>
                                        </p:attrNameLst>
                                      </p:cBhvr>
                                      <p:tavLst>
                                        <p:tav tm="0">
                                          <p:val>
                                            <p:fltVal val="0"/>
                                          </p:val>
                                        </p:tav>
                                        <p:tav tm="100000">
                                          <p:val>
                                            <p:strVal val="#ppt_h"/>
                                          </p:val>
                                        </p:tav>
                                      </p:tavLst>
                                    </p:anim>
                                    <p:animEffect transition="in" filter="fade">
                                      <p:cBhvr>
                                        <p:cTn id="17" dur="500"/>
                                        <p:tgtEl>
                                          <p:spTgt spid="5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p:cTn id="21" dur="500" fill="hold"/>
                                        <p:tgtEl>
                                          <p:spTgt spid="58"/>
                                        </p:tgtEl>
                                        <p:attrNameLst>
                                          <p:attrName>ppt_w</p:attrName>
                                        </p:attrNameLst>
                                      </p:cBhvr>
                                      <p:tavLst>
                                        <p:tav tm="0">
                                          <p:val>
                                            <p:fltVal val="0"/>
                                          </p:val>
                                        </p:tav>
                                        <p:tav tm="100000">
                                          <p:val>
                                            <p:strVal val="#ppt_w"/>
                                          </p:val>
                                        </p:tav>
                                      </p:tavLst>
                                    </p:anim>
                                    <p:anim calcmode="lin" valueType="num">
                                      <p:cBhvr>
                                        <p:cTn id="22" dur="500" fill="hold"/>
                                        <p:tgtEl>
                                          <p:spTgt spid="58"/>
                                        </p:tgtEl>
                                        <p:attrNameLst>
                                          <p:attrName>ppt_h</p:attrName>
                                        </p:attrNameLst>
                                      </p:cBhvr>
                                      <p:tavLst>
                                        <p:tav tm="0">
                                          <p:val>
                                            <p:fltVal val="0"/>
                                          </p:val>
                                        </p:tav>
                                        <p:tav tm="100000">
                                          <p:val>
                                            <p:strVal val="#ppt_h"/>
                                          </p:val>
                                        </p:tav>
                                      </p:tavLst>
                                    </p:anim>
                                    <p:animEffect transition="in" filter="fade">
                                      <p:cBhvr>
                                        <p:cTn id="23" dur="500"/>
                                        <p:tgtEl>
                                          <p:spTgt spid="5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fill="hold"/>
                                        <p:tgtEl>
                                          <p:spTgt spid="64"/>
                                        </p:tgtEl>
                                        <p:attrNameLst>
                                          <p:attrName>ppt_w</p:attrName>
                                        </p:attrNameLst>
                                      </p:cBhvr>
                                      <p:tavLst>
                                        <p:tav tm="0">
                                          <p:val>
                                            <p:fltVal val="0"/>
                                          </p:val>
                                        </p:tav>
                                        <p:tav tm="100000">
                                          <p:val>
                                            <p:strVal val="#ppt_w"/>
                                          </p:val>
                                        </p:tav>
                                      </p:tavLst>
                                    </p:anim>
                                    <p:anim calcmode="lin" valueType="num">
                                      <p:cBhvr>
                                        <p:cTn id="28" dur="500" fill="hold"/>
                                        <p:tgtEl>
                                          <p:spTgt spid="64"/>
                                        </p:tgtEl>
                                        <p:attrNameLst>
                                          <p:attrName>ppt_h</p:attrName>
                                        </p:attrNameLst>
                                      </p:cBhvr>
                                      <p:tavLst>
                                        <p:tav tm="0">
                                          <p:val>
                                            <p:fltVal val="0"/>
                                          </p:val>
                                        </p:tav>
                                        <p:tav tm="100000">
                                          <p:val>
                                            <p:strVal val="#ppt_h"/>
                                          </p:val>
                                        </p:tav>
                                      </p:tavLst>
                                    </p:anim>
                                    <p:animEffect transition="in" filter="fade">
                                      <p:cBhvr>
                                        <p:cTn id="29" dur="500"/>
                                        <p:tgtEl>
                                          <p:spTgt spid="64"/>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Effect transition="in" filter="fade">
                                      <p:cBhvr>
                                        <p:cTn id="35" dur="500"/>
                                        <p:tgtEl>
                                          <p:spTgt spid="7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p:cTn id="39" dur="500" fill="hold"/>
                                        <p:tgtEl>
                                          <p:spTgt spid="74"/>
                                        </p:tgtEl>
                                        <p:attrNameLst>
                                          <p:attrName>ppt_w</p:attrName>
                                        </p:attrNameLst>
                                      </p:cBhvr>
                                      <p:tavLst>
                                        <p:tav tm="0">
                                          <p:val>
                                            <p:fltVal val="0"/>
                                          </p:val>
                                        </p:tav>
                                        <p:tav tm="100000">
                                          <p:val>
                                            <p:strVal val="#ppt_w"/>
                                          </p:val>
                                        </p:tav>
                                      </p:tavLst>
                                    </p:anim>
                                    <p:anim calcmode="lin" valueType="num">
                                      <p:cBhvr>
                                        <p:cTn id="40" dur="500" fill="hold"/>
                                        <p:tgtEl>
                                          <p:spTgt spid="74"/>
                                        </p:tgtEl>
                                        <p:attrNameLst>
                                          <p:attrName>ppt_h</p:attrName>
                                        </p:attrNameLst>
                                      </p:cBhvr>
                                      <p:tavLst>
                                        <p:tav tm="0">
                                          <p:val>
                                            <p:fltVal val="0"/>
                                          </p:val>
                                        </p:tav>
                                        <p:tav tm="100000">
                                          <p:val>
                                            <p:strVal val="#ppt_h"/>
                                          </p:val>
                                        </p:tav>
                                      </p:tavLst>
                                    </p:anim>
                                    <p:animEffect transition="in" filter="fade">
                                      <p:cBhvr>
                                        <p:cTn id="41" dur="500"/>
                                        <p:tgtEl>
                                          <p:spTgt spid="74"/>
                                        </p:tgtEl>
                                      </p:cBhvr>
                                    </p:animEffect>
                                  </p:childTnLst>
                                </p:cTn>
                              </p:par>
                            </p:childTnLst>
                          </p:cTn>
                        </p:par>
                        <p:par>
                          <p:cTn id="42" fill="hold">
                            <p:stCondLst>
                              <p:cond delay="3500"/>
                            </p:stCondLst>
                            <p:childTnLst>
                              <p:par>
                                <p:cTn id="43" presetID="53" presetClass="entr" presetSubtype="528"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anim calcmode="lin" valueType="num">
                                      <p:cBhvr>
                                        <p:cTn id="48" dur="500" fill="hold"/>
                                        <p:tgtEl>
                                          <p:spTgt spid="82"/>
                                        </p:tgtEl>
                                        <p:attrNameLst>
                                          <p:attrName>ppt_x</p:attrName>
                                        </p:attrNameLst>
                                      </p:cBhvr>
                                      <p:tavLst>
                                        <p:tav tm="0">
                                          <p:val>
                                            <p:fltVal val="0.5"/>
                                          </p:val>
                                        </p:tav>
                                        <p:tav tm="100000">
                                          <p:val>
                                            <p:strVal val="#ppt_x"/>
                                          </p:val>
                                        </p:tav>
                                      </p:tavLst>
                                    </p:anim>
                                    <p:anim calcmode="lin" valueType="num">
                                      <p:cBhvr>
                                        <p:cTn id="49" dur="500" fill="hold"/>
                                        <p:tgtEl>
                                          <p:spTgt spid="82"/>
                                        </p:tgtEl>
                                        <p:attrNameLst>
                                          <p:attrName>ppt_y</p:attrName>
                                        </p:attrNameLst>
                                      </p:cBhvr>
                                      <p:tavLst>
                                        <p:tav tm="0">
                                          <p:val>
                                            <p:fltVal val="0.5"/>
                                          </p:val>
                                        </p:tav>
                                        <p:tav tm="100000">
                                          <p:val>
                                            <p:strVal val="#ppt_y"/>
                                          </p:val>
                                        </p:tav>
                                      </p:tavLst>
                                    </p:anim>
                                  </p:childTnLst>
                                </p:cTn>
                              </p:par>
                            </p:childTnLst>
                          </p:cTn>
                        </p:par>
                        <p:par>
                          <p:cTn id="50" fill="hold">
                            <p:stCondLst>
                              <p:cond delay="4000"/>
                            </p:stCondLst>
                            <p:childTnLst>
                              <p:par>
                                <p:cTn id="51" presetID="53" presetClass="entr" presetSubtype="528" fill="hold" grpId="0" nodeType="afterEffect">
                                  <p:stCondLst>
                                    <p:cond delay="0"/>
                                  </p:stCondLst>
                                  <p:childTnLst>
                                    <p:set>
                                      <p:cBhvr>
                                        <p:cTn id="52" dur="1" fill="hold">
                                          <p:stCondLst>
                                            <p:cond delay="0"/>
                                          </p:stCondLst>
                                        </p:cTn>
                                        <p:tgtEl>
                                          <p:spTgt spid="83"/>
                                        </p:tgtEl>
                                        <p:attrNameLst>
                                          <p:attrName>style.visibility</p:attrName>
                                        </p:attrNameLst>
                                      </p:cBhvr>
                                      <p:to>
                                        <p:strVal val="visible"/>
                                      </p:to>
                                    </p:set>
                                    <p:anim calcmode="lin" valueType="num">
                                      <p:cBhvr>
                                        <p:cTn id="53" dur="500" fill="hold"/>
                                        <p:tgtEl>
                                          <p:spTgt spid="83"/>
                                        </p:tgtEl>
                                        <p:attrNameLst>
                                          <p:attrName>ppt_w</p:attrName>
                                        </p:attrNameLst>
                                      </p:cBhvr>
                                      <p:tavLst>
                                        <p:tav tm="0">
                                          <p:val>
                                            <p:fltVal val="0"/>
                                          </p:val>
                                        </p:tav>
                                        <p:tav tm="100000">
                                          <p:val>
                                            <p:strVal val="#ppt_w"/>
                                          </p:val>
                                        </p:tav>
                                      </p:tavLst>
                                    </p:anim>
                                    <p:anim calcmode="lin" valueType="num">
                                      <p:cBhvr>
                                        <p:cTn id="54" dur="500" fill="hold"/>
                                        <p:tgtEl>
                                          <p:spTgt spid="83"/>
                                        </p:tgtEl>
                                        <p:attrNameLst>
                                          <p:attrName>ppt_h</p:attrName>
                                        </p:attrNameLst>
                                      </p:cBhvr>
                                      <p:tavLst>
                                        <p:tav tm="0">
                                          <p:val>
                                            <p:fltVal val="0"/>
                                          </p:val>
                                        </p:tav>
                                        <p:tav tm="100000">
                                          <p:val>
                                            <p:strVal val="#ppt_h"/>
                                          </p:val>
                                        </p:tav>
                                      </p:tavLst>
                                    </p:anim>
                                    <p:animEffect transition="in" filter="fade">
                                      <p:cBhvr>
                                        <p:cTn id="55" dur="500"/>
                                        <p:tgtEl>
                                          <p:spTgt spid="83"/>
                                        </p:tgtEl>
                                      </p:cBhvr>
                                    </p:animEffect>
                                    <p:anim calcmode="lin" valueType="num">
                                      <p:cBhvr>
                                        <p:cTn id="56" dur="500" fill="hold"/>
                                        <p:tgtEl>
                                          <p:spTgt spid="83"/>
                                        </p:tgtEl>
                                        <p:attrNameLst>
                                          <p:attrName>ppt_x</p:attrName>
                                        </p:attrNameLst>
                                      </p:cBhvr>
                                      <p:tavLst>
                                        <p:tav tm="0">
                                          <p:val>
                                            <p:fltVal val="0.5"/>
                                          </p:val>
                                        </p:tav>
                                        <p:tav tm="100000">
                                          <p:val>
                                            <p:strVal val="#ppt_x"/>
                                          </p:val>
                                        </p:tav>
                                      </p:tavLst>
                                    </p:anim>
                                    <p:anim calcmode="lin" valueType="num">
                                      <p:cBhvr>
                                        <p:cTn id="57" dur="500" fill="hold"/>
                                        <p:tgtEl>
                                          <p:spTgt spid="83"/>
                                        </p:tgtEl>
                                        <p:attrNameLst>
                                          <p:attrName>ppt_y</p:attrName>
                                        </p:attrNameLst>
                                      </p:cBhvr>
                                      <p:tavLst>
                                        <p:tav tm="0">
                                          <p:val>
                                            <p:fltVal val="0.5"/>
                                          </p:val>
                                        </p:tav>
                                        <p:tav tm="100000">
                                          <p:val>
                                            <p:strVal val="#ppt_y"/>
                                          </p:val>
                                        </p:tav>
                                      </p:tavLst>
                                    </p:anim>
                                  </p:childTnLst>
                                </p:cTn>
                              </p:par>
                            </p:childTnLst>
                          </p:cTn>
                        </p:par>
                        <p:par>
                          <p:cTn id="58" fill="hold">
                            <p:stCondLst>
                              <p:cond delay="4500"/>
                            </p:stCondLst>
                            <p:childTnLst>
                              <p:par>
                                <p:cTn id="59" presetID="53" presetClass="entr" presetSubtype="528" fill="hold" grpId="0" nodeType="afterEffect">
                                  <p:stCondLst>
                                    <p:cond delay="0"/>
                                  </p:stCondLst>
                                  <p:childTnLst>
                                    <p:set>
                                      <p:cBhvr>
                                        <p:cTn id="60" dur="1" fill="hold">
                                          <p:stCondLst>
                                            <p:cond delay="0"/>
                                          </p:stCondLst>
                                        </p:cTn>
                                        <p:tgtEl>
                                          <p:spTgt spid="84"/>
                                        </p:tgtEl>
                                        <p:attrNameLst>
                                          <p:attrName>style.visibility</p:attrName>
                                        </p:attrNameLst>
                                      </p:cBhvr>
                                      <p:to>
                                        <p:strVal val="visible"/>
                                      </p:to>
                                    </p:set>
                                    <p:anim calcmode="lin" valueType="num">
                                      <p:cBhvr>
                                        <p:cTn id="61" dur="500" fill="hold"/>
                                        <p:tgtEl>
                                          <p:spTgt spid="84"/>
                                        </p:tgtEl>
                                        <p:attrNameLst>
                                          <p:attrName>ppt_w</p:attrName>
                                        </p:attrNameLst>
                                      </p:cBhvr>
                                      <p:tavLst>
                                        <p:tav tm="0">
                                          <p:val>
                                            <p:fltVal val="0"/>
                                          </p:val>
                                        </p:tav>
                                        <p:tav tm="100000">
                                          <p:val>
                                            <p:strVal val="#ppt_w"/>
                                          </p:val>
                                        </p:tav>
                                      </p:tavLst>
                                    </p:anim>
                                    <p:anim calcmode="lin" valueType="num">
                                      <p:cBhvr>
                                        <p:cTn id="62" dur="500" fill="hold"/>
                                        <p:tgtEl>
                                          <p:spTgt spid="84"/>
                                        </p:tgtEl>
                                        <p:attrNameLst>
                                          <p:attrName>ppt_h</p:attrName>
                                        </p:attrNameLst>
                                      </p:cBhvr>
                                      <p:tavLst>
                                        <p:tav tm="0">
                                          <p:val>
                                            <p:fltVal val="0"/>
                                          </p:val>
                                        </p:tav>
                                        <p:tav tm="100000">
                                          <p:val>
                                            <p:strVal val="#ppt_h"/>
                                          </p:val>
                                        </p:tav>
                                      </p:tavLst>
                                    </p:anim>
                                    <p:animEffect transition="in" filter="fade">
                                      <p:cBhvr>
                                        <p:cTn id="63" dur="500"/>
                                        <p:tgtEl>
                                          <p:spTgt spid="84"/>
                                        </p:tgtEl>
                                      </p:cBhvr>
                                    </p:animEffect>
                                    <p:anim calcmode="lin" valueType="num">
                                      <p:cBhvr>
                                        <p:cTn id="64" dur="500" fill="hold"/>
                                        <p:tgtEl>
                                          <p:spTgt spid="84"/>
                                        </p:tgtEl>
                                        <p:attrNameLst>
                                          <p:attrName>ppt_x</p:attrName>
                                        </p:attrNameLst>
                                      </p:cBhvr>
                                      <p:tavLst>
                                        <p:tav tm="0">
                                          <p:val>
                                            <p:fltVal val="0.5"/>
                                          </p:val>
                                        </p:tav>
                                        <p:tav tm="100000">
                                          <p:val>
                                            <p:strVal val="#ppt_x"/>
                                          </p:val>
                                        </p:tav>
                                      </p:tavLst>
                                    </p:anim>
                                    <p:anim calcmode="lin" valueType="num">
                                      <p:cBhvr>
                                        <p:cTn id="65" dur="500" fill="hold"/>
                                        <p:tgtEl>
                                          <p:spTgt spid="8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Discussion</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4" name="Picture 13">
            <a:extLst>
              <a:ext uri="{FF2B5EF4-FFF2-40B4-BE49-F238E27FC236}">
                <a16:creationId xmlns:a16="http://schemas.microsoft.com/office/drawing/2014/main" id="{987B606A-E80B-A779-D54C-25ACD2C13C07}"/>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772114" y="665038"/>
            <a:ext cx="2340078" cy="2340078"/>
          </a:xfrm>
          <a:prstGeom prst="rect">
            <a:avLst/>
          </a:prstGeom>
        </p:spPr>
      </p:pic>
    </p:spTree>
    <p:extLst>
      <p:ext uri="{BB962C8B-B14F-4D97-AF65-F5344CB8AC3E}">
        <p14:creationId xmlns:p14="http://schemas.microsoft.com/office/powerpoint/2010/main" val="125436061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4F13C3FB-A6D6-5321-8401-B41FD44B78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38858CC-EE9E-63F3-9077-E62880CA2ECD}"/>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5D61959E-ACF3-91B9-D255-A3D141D4F7E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49330E89-04BB-145D-239B-51E6DFC1C6F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693E2F3B-D89F-36DA-FCAA-2985B4708F5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4B90D13E-4962-A755-D13B-3B99BDBD2DAC}"/>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8ED1A87-ADA9-0D09-A961-CEA377E6024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55D77322-A6BC-470C-B629-5A865BCD5C4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6" name="Picture 15">
            <a:extLst>
              <a:ext uri="{FF2B5EF4-FFF2-40B4-BE49-F238E27FC236}">
                <a16:creationId xmlns:a16="http://schemas.microsoft.com/office/drawing/2014/main" id="{B211EA03-AE58-DF3D-B210-C471DC8C62F1}"/>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7EBCFD42-D7DC-F06A-E0BF-25570D234D93}"/>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85AEE3D-26BF-F7F8-C024-2C5C81FAF27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4B14CB30-F600-C490-228A-0FDDA4E39F20}"/>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2B1523FE-6490-0A57-1BDD-A8093EED7228}"/>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2B3CED9C-3B1A-053D-88DA-6926542FCD4C}"/>
              </a:ext>
            </a:extLst>
          </p:cNvPr>
          <p:cNvSpPr txBox="1"/>
          <p:nvPr/>
        </p:nvSpPr>
        <p:spPr>
          <a:xfrm>
            <a:off x="1097810" y="4799184"/>
            <a:ext cx="138406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F2599891-5C12-632E-D365-043036AA9978}"/>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F48144ED-A973-AA9E-3D29-1F2CE5EE14F4}"/>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A08B72-BB5B-A71D-AD95-37A5644D6BDF}"/>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F45B1A6-80C4-15DA-00CA-512CEA0C547D}"/>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405BAE0C-AB20-1EAA-51F6-D4228821D9B1}"/>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F1684BA-D2A4-EB0F-BD68-001AF8330B1B}"/>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A8E5519A-233A-41B9-3C8E-35632A0ED32A}"/>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F8A14F62-22C3-2502-699E-58EC6908ECD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558C815B-2571-9D13-6C22-FDB96172AD0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3E672B2E-57BF-6200-A562-38B604C22385}"/>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11F6740-A4DD-76B3-3B66-47ACC3C306E3}"/>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36FE62D4-F4D4-69BF-B3E9-C7872FFD89A4}"/>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BC1590F8-34AA-3E55-58B7-3C5114090904}"/>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Rectangle: Rounded Corners 38">
            <a:extLst>
              <a:ext uri="{FF2B5EF4-FFF2-40B4-BE49-F238E27FC236}">
                <a16:creationId xmlns:a16="http://schemas.microsoft.com/office/drawing/2014/main" id="{837576C5-201A-10A2-E788-7A7F15EB6C13}"/>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81F1AE9E-0459-5233-0F8F-6365497AEC0C}"/>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1" name="TextBox 40">
            <a:extLst>
              <a:ext uri="{FF2B5EF4-FFF2-40B4-BE49-F238E27FC236}">
                <a16:creationId xmlns:a16="http://schemas.microsoft.com/office/drawing/2014/main" id="{54BA7CD8-D8EC-C570-8348-0F39CE09E5B4}"/>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2" name="TextBox 41">
            <a:extLst>
              <a:ext uri="{FF2B5EF4-FFF2-40B4-BE49-F238E27FC236}">
                <a16:creationId xmlns:a16="http://schemas.microsoft.com/office/drawing/2014/main" id="{86D635AC-BB46-501F-7F0C-C76F42A7EA11}"/>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3" name="TextBox 42">
            <a:extLst>
              <a:ext uri="{FF2B5EF4-FFF2-40B4-BE49-F238E27FC236}">
                <a16:creationId xmlns:a16="http://schemas.microsoft.com/office/drawing/2014/main" id="{08845A90-5232-8614-47AF-89EA64D9A9A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4" name="TextBox 43">
            <a:extLst>
              <a:ext uri="{FF2B5EF4-FFF2-40B4-BE49-F238E27FC236}">
                <a16:creationId xmlns:a16="http://schemas.microsoft.com/office/drawing/2014/main" id="{FD3D6AA7-EAC7-C8D4-626E-F7DBDD213B4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5" name="Rectangle: Rounded Corners 44">
            <a:extLst>
              <a:ext uri="{FF2B5EF4-FFF2-40B4-BE49-F238E27FC236}">
                <a16:creationId xmlns:a16="http://schemas.microsoft.com/office/drawing/2014/main" id="{3A326240-CA7B-8430-7BD7-901094281D10}"/>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8779DE5-D9A0-64E6-DFC7-9B203DCB563F}"/>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C6FF67B8-A25B-B0FE-4D22-788B957BFD37}"/>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1356C21C-2952-B05C-53DB-173837272D20}"/>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6" name="TextBox 45">
            <a:extLst>
              <a:ext uri="{FF2B5EF4-FFF2-40B4-BE49-F238E27FC236}">
                <a16:creationId xmlns:a16="http://schemas.microsoft.com/office/drawing/2014/main" id="{FCF4BB2D-6FC3-AA9D-E0D0-EBFD5FD20C84}"/>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27</a:t>
            </a:r>
          </a:p>
        </p:txBody>
      </p:sp>
    </p:spTree>
    <p:extLst>
      <p:ext uri="{BB962C8B-B14F-4D97-AF65-F5344CB8AC3E}">
        <p14:creationId xmlns:p14="http://schemas.microsoft.com/office/powerpoint/2010/main" val="55460413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4F13C3FB-A6D6-5321-8401-B41FD44B78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38858CC-EE9E-63F3-9077-E62880CA2ECD}"/>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5D61959E-ACF3-91B9-D255-A3D141D4F7E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49330E89-04BB-145D-239B-51E6DFC1C6F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693E2F3B-D89F-36DA-FCAA-2985B4708F5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4B90D13E-4962-A755-D13B-3B99BDBD2DAC}"/>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8ED1A87-ADA9-0D09-A961-CEA377E6024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55D77322-A6BC-470C-B629-5A865BCD5C4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6" name="Picture 15">
            <a:extLst>
              <a:ext uri="{FF2B5EF4-FFF2-40B4-BE49-F238E27FC236}">
                <a16:creationId xmlns:a16="http://schemas.microsoft.com/office/drawing/2014/main" id="{B211EA03-AE58-DF3D-B210-C471DC8C62F1}"/>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7EBCFD42-D7DC-F06A-E0BF-25570D234D93}"/>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85AEE3D-26BF-F7F8-C024-2C5C81FAF27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4B14CB30-F600-C490-228A-0FDDA4E39F20}"/>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2B1523FE-6490-0A57-1BDD-A8093EED7228}"/>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2B3CED9C-3B1A-053D-88DA-6926542FCD4C}"/>
              </a:ext>
            </a:extLst>
          </p:cNvPr>
          <p:cNvSpPr txBox="1"/>
          <p:nvPr/>
        </p:nvSpPr>
        <p:spPr>
          <a:xfrm>
            <a:off x="1097810" y="4799184"/>
            <a:ext cx="138406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F2599891-5C12-632E-D365-043036AA9978}"/>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F48144ED-A973-AA9E-3D29-1F2CE5EE14F4}"/>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A08B72-BB5B-A71D-AD95-37A5644D6BDF}"/>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F45B1A6-80C4-15DA-00CA-512CEA0C547D}"/>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405BAE0C-AB20-1EAA-51F6-D4228821D9B1}"/>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F1684BA-D2A4-EB0F-BD68-001AF8330B1B}"/>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A8E5519A-233A-41B9-3C8E-35632A0ED32A}"/>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F8A14F62-22C3-2502-699E-58EC6908ECD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558C815B-2571-9D13-6C22-FDB96172AD0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3E672B2E-57BF-6200-A562-38B604C22385}"/>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11F6740-A4DD-76B3-3B66-47ACC3C306E3}"/>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36FE62D4-F4D4-69BF-B3E9-C7872FFD89A4}"/>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BC1590F8-34AA-3E55-58B7-3C5114090904}"/>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E8B19122-870D-8966-F7CC-495E05617DC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9E7B0CD8-FCB8-0F93-C4E9-3B2A448D773C}"/>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65088FAE-9A7C-77E7-4FE6-74C30EAFF06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2DE20184-10AA-52A6-A825-E122EF4BBAA4}"/>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CC344102-5BB7-809A-522F-E64F8B10719B}"/>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46596FFA-8CEA-1686-9A8C-AA9FCB14647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8644D955-91E1-E0CD-D6A7-B92B15459F3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848A084E-D37E-9D4B-B418-06CB02ED7A0F}"/>
              </a:ext>
            </a:extLst>
          </p:cNvPr>
          <p:cNvGrpSpPr/>
          <p:nvPr/>
        </p:nvGrpSpPr>
        <p:grpSpPr>
          <a:xfrm>
            <a:off x="6775903" y="2336876"/>
            <a:ext cx="4867865" cy="3145714"/>
            <a:chOff x="2252663" y="1423988"/>
            <a:chExt cx="7686676" cy="4967288"/>
          </a:xfrm>
          <a:solidFill>
            <a:srgbClr val="262344"/>
          </a:solidFill>
        </p:grpSpPr>
        <p:sp>
          <p:nvSpPr>
            <p:cNvPr id="44" name="Freeform 6">
              <a:extLst>
                <a:ext uri="{FF2B5EF4-FFF2-40B4-BE49-F238E27FC236}">
                  <a16:creationId xmlns:a16="http://schemas.microsoft.com/office/drawing/2014/main" id="{8A759192-0100-E95C-F9C9-891AD436CF90}"/>
                </a:ext>
              </a:extLst>
            </p:cNvPr>
            <p:cNvSpPr>
              <a:spLocks/>
            </p:cNvSpPr>
            <p:nvPr/>
          </p:nvSpPr>
          <p:spPr bwMode="auto">
            <a:xfrm>
              <a:off x="2663826" y="3473450"/>
              <a:ext cx="7938" cy="6350"/>
            </a:xfrm>
            <a:custGeom>
              <a:avLst/>
              <a:gdLst>
                <a:gd name="T0" fmla="*/ 32 w 32"/>
                <a:gd name="T1" fmla="*/ 0 h 20"/>
                <a:gd name="T2" fmla="*/ 32 w 32"/>
                <a:gd name="T3" fmla="*/ 0 h 20"/>
                <a:gd name="T4" fmla="*/ 0 w 32"/>
                <a:gd name="T5" fmla="*/ 20 h 20"/>
                <a:gd name="T6" fmla="*/ 0 w 32"/>
                <a:gd name="T7" fmla="*/ 20 h 20"/>
                <a:gd name="T8" fmla="*/ 14 w 32"/>
                <a:gd name="T9" fmla="*/ 12 h 20"/>
                <a:gd name="T10" fmla="*/ 32 w 32"/>
                <a:gd name="T11" fmla="*/ 0 h 20"/>
                <a:gd name="T12" fmla="*/ 32 w 32"/>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2" h="20">
                  <a:moveTo>
                    <a:pt x="32" y="0"/>
                  </a:moveTo>
                  <a:lnTo>
                    <a:pt x="32" y="0"/>
                  </a:lnTo>
                  <a:lnTo>
                    <a:pt x="0" y="20"/>
                  </a:lnTo>
                  <a:lnTo>
                    <a:pt x="0" y="20"/>
                  </a:lnTo>
                  <a:lnTo>
                    <a:pt x="14" y="12"/>
                  </a:lnTo>
                  <a:lnTo>
                    <a:pt x="32" y="0"/>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7">
              <a:extLst>
                <a:ext uri="{FF2B5EF4-FFF2-40B4-BE49-F238E27FC236}">
                  <a16:creationId xmlns:a16="http://schemas.microsoft.com/office/drawing/2014/main" id="{A602FC2A-02FB-4E5C-85DB-D10AEA820779}"/>
                </a:ext>
              </a:extLst>
            </p:cNvPr>
            <p:cNvSpPr>
              <a:spLocks/>
            </p:cNvSpPr>
            <p:nvPr/>
          </p:nvSpPr>
          <p:spPr bwMode="auto">
            <a:xfrm>
              <a:off x="3044826" y="3260725"/>
              <a:ext cx="22225" cy="31750"/>
            </a:xfrm>
            <a:custGeom>
              <a:avLst/>
              <a:gdLst>
                <a:gd name="T0" fmla="*/ 40 w 86"/>
                <a:gd name="T1" fmla="*/ 66 h 117"/>
                <a:gd name="T2" fmla="*/ 40 w 86"/>
                <a:gd name="T3" fmla="*/ 66 h 117"/>
                <a:gd name="T4" fmla="*/ 86 w 86"/>
                <a:gd name="T5" fmla="*/ 0 h 117"/>
                <a:gd name="T6" fmla="*/ 86 w 86"/>
                <a:gd name="T7" fmla="*/ 0 h 117"/>
                <a:gd name="T8" fmla="*/ 0 w 86"/>
                <a:gd name="T9" fmla="*/ 117 h 117"/>
                <a:gd name="T10" fmla="*/ 0 w 86"/>
                <a:gd name="T11" fmla="*/ 117 h 117"/>
                <a:gd name="T12" fmla="*/ 40 w 86"/>
                <a:gd name="T13" fmla="*/ 66 h 117"/>
                <a:gd name="T14" fmla="*/ 40 w 86"/>
                <a:gd name="T15" fmla="*/ 66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17">
                  <a:moveTo>
                    <a:pt x="40" y="66"/>
                  </a:moveTo>
                  <a:lnTo>
                    <a:pt x="40" y="66"/>
                  </a:lnTo>
                  <a:lnTo>
                    <a:pt x="86" y="0"/>
                  </a:lnTo>
                  <a:lnTo>
                    <a:pt x="86" y="0"/>
                  </a:lnTo>
                  <a:lnTo>
                    <a:pt x="0" y="117"/>
                  </a:lnTo>
                  <a:lnTo>
                    <a:pt x="0" y="117"/>
                  </a:lnTo>
                  <a:lnTo>
                    <a:pt x="40" y="66"/>
                  </a:lnTo>
                  <a:lnTo>
                    <a:pt x="4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8">
              <a:extLst>
                <a:ext uri="{FF2B5EF4-FFF2-40B4-BE49-F238E27FC236}">
                  <a16:creationId xmlns:a16="http://schemas.microsoft.com/office/drawing/2014/main" id="{C89304FA-BDDD-75E2-6326-D388B7E76808}"/>
                </a:ext>
              </a:extLst>
            </p:cNvPr>
            <p:cNvSpPr>
              <a:spLocks/>
            </p:cNvSpPr>
            <p:nvPr/>
          </p:nvSpPr>
          <p:spPr bwMode="auto">
            <a:xfrm>
              <a:off x="4111626" y="3457575"/>
              <a:ext cx="17463" cy="71438"/>
            </a:xfrm>
            <a:custGeom>
              <a:avLst/>
              <a:gdLst>
                <a:gd name="T0" fmla="*/ 0 w 67"/>
                <a:gd name="T1" fmla="*/ 0 h 268"/>
                <a:gd name="T2" fmla="*/ 0 w 67"/>
                <a:gd name="T3" fmla="*/ 0 h 268"/>
                <a:gd name="T4" fmla="*/ 10 w 67"/>
                <a:gd name="T5" fmla="*/ 33 h 268"/>
                <a:gd name="T6" fmla="*/ 19 w 67"/>
                <a:gd name="T7" fmla="*/ 66 h 268"/>
                <a:gd name="T8" fmla="*/ 35 w 67"/>
                <a:gd name="T9" fmla="*/ 134 h 268"/>
                <a:gd name="T10" fmla="*/ 67 w 67"/>
                <a:gd name="T11" fmla="*/ 268 h 268"/>
                <a:gd name="T12" fmla="*/ 67 w 67"/>
                <a:gd name="T13" fmla="*/ 268 h 268"/>
                <a:gd name="T14" fmla="*/ 56 w 67"/>
                <a:gd name="T15" fmla="*/ 200 h 268"/>
                <a:gd name="T16" fmla="*/ 49 w 67"/>
                <a:gd name="T17" fmla="*/ 165 h 268"/>
                <a:gd name="T18" fmla="*/ 42 w 67"/>
                <a:gd name="T19" fmla="*/ 131 h 268"/>
                <a:gd name="T20" fmla="*/ 34 w 67"/>
                <a:gd name="T21" fmla="*/ 97 h 268"/>
                <a:gd name="T22" fmla="*/ 24 w 67"/>
                <a:gd name="T23" fmla="*/ 65 h 268"/>
                <a:gd name="T24" fmla="*/ 13 w 67"/>
                <a:gd name="T25" fmla="*/ 32 h 268"/>
                <a:gd name="T26" fmla="*/ 0 w 67"/>
                <a:gd name="T27" fmla="*/ 0 h 268"/>
                <a:gd name="T28" fmla="*/ 0 w 67"/>
                <a:gd name="T2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268">
                  <a:moveTo>
                    <a:pt x="0" y="0"/>
                  </a:moveTo>
                  <a:lnTo>
                    <a:pt x="0" y="0"/>
                  </a:lnTo>
                  <a:lnTo>
                    <a:pt x="10" y="33"/>
                  </a:lnTo>
                  <a:lnTo>
                    <a:pt x="19" y="66"/>
                  </a:lnTo>
                  <a:lnTo>
                    <a:pt x="35" y="134"/>
                  </a:lnTo>
                  <a:lnTo>
                    <a:pt x="67" y="268"/>
                  </a:lnTo>
                  <a:lnTo>
                    <a:pt x="67" y="268"/>
                  </a:lnTo>
                  <a:lnTo>
                    <a:pt x="56" y="200"/>
                  </a:lnTo>
                  <a:lnTo>
                    <a:pt x="49" y="165"/>
                  </a:lnTo>
                  <a:lnTo>
                    <a:pt x="42" y="131"/>
                  </a:lnTo>
                  <a:lnTo>
                    <a:pt x="34" y="97"/>
                  </a:lnTo>
                  <a:lnTo>
                    <a:pt x="24" y="65"/>
                  </a:lnTo>
                  <a:lnTo>
                    <a:pt x="13" y="3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9">
              <a:extLst>
                <a:ext uri="{FF2B5EF4-FFF2-40B4-BE49-F238E27FC236}">
                  <a16:creationId xmlns:a16="http://schemas.microsoft.com/office/drawing/2014/main" id="{93810347-2FCE-CA65-7639-956EF8B1912A}"/>
                </a:ext>
              </a:extLst>
            </p:cNvPr>
            <p:cNvSpPr>
              <a:spLocks/>
            </p:cNvSpPr>
            <p:nvPr/>
          </p:nvSpPr>
          <p:spPr bwMode="auto">
            <a:xfrm>
              <a:off x="3730626" y="4484688"/>
              <a:ext cx="26988" cy="26988"/>
            </a:xfrm>
            <a:custGeom>
              <a:avLst/>
              <a:gdLst>
                <a:gd name="T0" fmla="*/ 0 w 107"/>
                <a:gd name="T1" fmla="*/ 100 h 100"/>
                <a:gd name="T2" fmla="*/ 0 w 107"/>
                <a:gd name="T3" fmla="*/ 100 h 100"/>
                <a:gd name="T4" fmla="*/ 12 w 107"/>
                <a:gd name="T5" fmla="*/ 92 h 100"/>
                <a:gd name="T6" fmla="*/ 25 w 107"/>
                <a:gd name="T7" fmla="*/ 83 h 100"/>
                <a:gd name="T8" fmla="*/ 37 w 107"/>
                <a:gd name="T9" fmla="*/ 72 h 100"/>
                <a:gd name="T10" fmla="*/ 52 w 107"/>
                <a:gd name="T11" fmla="*/ 59 h 100"/>
                <a:gd name="T12" fmla="*/ 78 w 107"/>
                <a:gd name="T13" fmla="*/ 31 h 100"/>
                <a:gd name="T14" fmla="*/ 107 w 107"/>
                <a:gd name="T15" fmla="*/ 0 h 100"/>
                <a:gd name="T16" fmla="*/ 107 w 107"/>
                <a:gd name="T17" fmla="*/ 0 h 100"/>
                <a:gd name="T18" fmla="*/ 0 w 107"/>
                <a:gd name="T19" fmla="*/ 94 h 100"/>
                <a:gd name="T20" fmla="*/ 0 w 107"/>
                <a:gd name="T21" fmla="*/ 94 h 100"/>
                <a:gd name="T22" fmla="*/ 2 w 107"/>
                <a:gd name="T23" fmla="*/ 97 h 100"/>
                <a:gd name="T24" fmla="*/ 1 w 107"/>
                <a:gd name="T25" fmla="*/ 99 h 100"/>
                <a:gd name="T26" fmla="*/ 0 w 107"/>
                <a:gd name="T27" fmla="*/ 100 h 100"/>
                <a:gd name="T28" fmla="*/ 0 w 107"/>
                <a:gd name="T2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0">
                  <a:moveTo>
                    <a:pt x="0" y="100"/>
                  </a:moveTo>
                  <a:lnTo>
                    <a:pt x="0" y="100"/>
                  </a:lnTo>
                  <a:lnTo>
                    <a:pt x="12" y="92"/>
                  </a:lnTo>
                  <a:lnTo>
                    <a:pt x="25" y="83"/>
                  </a:lnTo>
                  <a:lnTo>
                    <a:pt x="37" y="72"/>
                  </a:lnTo>
                  <a:lnTo>
                    <a:pt x="52" y="59"/>
                  </a:lnTo>
                  <a:lnTo>
                    <a:pt x="78" y="31"/>
                  </a:lnTo>
                  <a:lnTo>
                    <a:pt x="107" y="0"/>
                  </a:lnTo>
                  <a:lnTo>
                    <a:pt x="107" y="0"/>
                  </a:lnTo>
                  <a:lnTo>
                    <a:pt x="0" y="94"/>
                  </a:lnTo>
                  <a:lnTo>
                    <a:pt x="0" y="94"/>
                  </a:lnTo>
                  <a:lnTo>
                    <a:pt x="2" y="97"/>
                  </a:lnTo>
                  <a:lnTo>
                    <a:pt x="1" y="99"/>
                  </a:lnTo>
                  <a:lnTo>
                    <a:pt x="0" y="10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0">
              <a:extLst>
                <a:ext uri="{FF2B5EF4-FFF2-40B4-BE49-F238E27FC236}">
                  <a16:creationId xmlns:a16="http://schemas.microsoft.com/office/drawing/2014/main" id="{21FCF060-266E-D508-2EC9-0181B07D23CB}"/>
                </a:ext>
              </a:extLst>
            </p:cNvPr>
            <p:cNvSpPr>
              <a:spLocks/>
            </p:cNvSpPr>
            <p:nvPr/>
          </p:nvSpPr>
          <p:spPr bwMode="auto">
            <a:xfrm>
              <a:off x="4756151" y="5064125"/>
              <a:ext cx="95250" cy="98425"/>
            </a:xfrm>
            <a:custGeom>
              <a:avLst/>
              <a:gdLst>
                <a:gd name="T0" fmla="*/ 77 w 360"/>
                <a:gd name="T1" fmla="*/ 277 h 371"/>
                <a:gd name="T2" fmla="*/ 77 w 360"/>
                <a:gd name="T3" fmla="*/ 277 h 371"/>
                <a:gd name="T4" fmla="*/ 0 w 360"/>
                <a:gd name="T5" fmla="*/ 371 h 371"/>
                <a:gd name="T6" fmla="*/ 0 w 360"/>
                <a:gd name="T7" fmla="*/ 371 h 371"/>
                <a:gd name="T8" fmla="*/ 181 w 360"/>
                <a:gd name="T9" fmla="*/ 186 h 371"/>
                <a:gd name="T10" fmla="*/ 271 w 360"/>
                <a:gd name="T11" fmla="*/ 94 h 371"/>
                <a:gd name="T12" fmla="*/ 360 w 360"/>
                <a:gd name="T13" fmla="*/ 0 h 371"/>
                <a:gd name="T14" fmla="*/ 360 w 360"/>
                <a:gd name="T15" fmla="*/ 0 h 371"/>
                <a:gd name="T16" fmla="*/ 285 w 360"/>
                <a:gd name="T17" fmla="*/ 66 h 371"/>
                <a:gd name="T18" fmla="*/ 249 w 360"/>
                <a:gd name="T19" fmla="*/ 99 h 371"/>
                <a:gd name="T20" fmla="*/ 211 w 360"/>
                <a:gd name="T21" fmla="*/ 133 h 371"/>
                <a:gd name="T22" fmla="*/ 176 w 360"/>
                <a:gd name="T23" fmla="*/ 167 h 371"/>
                <a:gd name="T24" fmla="*/ 141 w 360"/>
                <a:gd name="T25" fmla="*/ 202 h 371"/>
                <a:gd name="T26" fmla="*/ 108 w 360"/>
                <a:gd name="T27" fmla="*/ 238 h 371"/>
                <a:gd name="T28" fmla="*/ 77 w 360"/>
                <a:gd name="T29" fmla="*/ 277 h 371"/>
                <a:gd name="T30" fmla="*/ 77 w 360"/>
                <a:gd name="T31" fmla="*/ 27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71">
                  <a:moveTo>
                    <a:pt x="77" y="277"/>
                  </a:moveTo>
                  <a:lnTo>
                    <a:pt x="77" y="277"/>
                  </a:lnTo>
                  <a:lnTo>
                    <a:pt x="0" y="371"/>
                  </a:lnTo>
                  <a:lnTo>
                    <a:pt x="0" y="371"/>
                  </a:lnTo>
                  <a:lnTo>
                    <a:pt x="181" y="186"/>
                  </a:lnTo>
                  <a:lnTo>
                    <a:pt x="271" y="94"/>
                  </a:lnTo>
                  <a:lnTo>
                    <a:pt x="360" y="0"/>
                  </a:lnTo>
                  <a:lnTo>
                    <a:pt x="360" y="0"/>
                  </a:lnTo>
                  <a:lnTo>
                    <a:pt x="285" y="66"/>
                  </a:lnTo>
                  <a:lnTo>
                    <a:pt x="249" y="99"/>
                  </a:lnTo>
                  <a:lnTo>
                    <a:pt x="211" y="133"/>
                  </a:lnTo>
                  <a:lnTo>
                    <a:pt x="176" y="167"/>
                  </a:lnTo>
                  <a:lnTo>
                    <a:pt x="141" y="202"/>
                  </a:lnTo>
                  <a:lnTo>
                    <a:pt x="108" y="238"/>
                  </a:lnTo>
                  <a:lnTo>
                    <a:pt x="77" y="277"/>
                  </a:lnTo>
                  <a:lnTo>
                    <a:pt x="77"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1">
              <a:extLst>
                <a:ext uri="{FF2B5EF4-FFF2-40B4-BE49-F238E27FC236}">
                  <a16:creationId xmlns:a16="http://schemas.microsoft.com/office/drawing/2014/main" id="{D321720B-302F-FCF5-19BF-0EDCAFF62B76}"/>
                </a:ext>
              </a:extLst>
            </p:cNvPr>
            <p:cNvSpPr>
              <a:spLocks noEditPoints="1"/>
            </p:cNvSpPr>
            <p:nvPr/>
          </p:nvSpPr>
          <p:spPr bwMode="auto">
            <a:xfrm>
              <a:off x="2252663" y="2503488"/>
              <a:ext cx="2901950" cy="3887788"/>
            </a:xfrm>
            <a:custGeom>
              <a:avLst/>
              <a:gdLst>
                <a:gd name="T0" fmla="*/ 7063 w 10968"/>
                <a:gd name="T1" fmla="*/ 6822 h 14696"/>
                <a:gd name="T2" fmla="*/ 8661 w 10968"/>
                <a:gd name="T3" fmla="*/ 4896 h 14696"/>
                <a:gd name="T4" fmla="*/ 7075 w 10968"/>
                <a:gd name="T5" fmla="*/ 3864 h 14696"/>
                <a:gd name="T6" fmla="*/ 7220 w 10968"/>
                <a:gd name="T7" fmla="*/ 1733 h 14696"/>
                <a:gd name="T8" fmla="*/ 7307 w 10968"/>
                <a:gd name="T9" fmla="*/ 175 h 14696"/>
                <a:gd name="T10" fmla="*/ 3831 w 10968"/>
                <a:gd name="T11" fmla="*/ 880 h 14696"/>
                <a:gd name="T12" fmla="*/ 1938 w 10968"/>
                <a:gd name="T13" fmla="*/ 1154 h 14696"/>
                <a:gd name="T14" fmla="*/ 1760 w 10968"/>
                <a:gd name="T15" fmla="*/ 3541 h 14696"/>
                <a:gd name="T16" fmla="*/ 7750 w 10968"/>
                <a:gd name="T17" fmla="*/ 8433 h 14696"/>
                <a:gd name="T18" fmla="*/ 7736 w 10968"/>
                <a:gd name="T19" fmla="*/ 13478 h 14696"/>
                <a:gd name="T20" fmla="*/ 9203 w 10968"/>
                <a:gd name="T21" fmla="*/ 12648 h 14696"/>
                <a:gd name="T22" fmla="*/ 5820 w 10968"/>
                <a:gd name="T23" fmla="*/ 664 h 14696"/>
                <a:gd name="T24" fmla="*/ 10403 w 10968"/>
                <a:gd name="T25" fmla="*/ 9561 h 14696"/>
                <a:gd name="T26" fmla="*/ 8160 w 10968"/>
                <a:gd name="T27" fmla="*/ 10377 h 14696"/>
                <a:gd name="T28" fmla="*/ 7574 w 10968"/>
                <a:gd name="T29" fmla="*/ 9729 h 14696"/>
                <a:gd name="T30" fmla="*/ 7965 w 10968"/>
                <a:gd name="T31" fmla="*/ 9807 h 14696"/>
                <a:gd name="T32" fmla="*/ 7554 w 10968"/>
                <a:gd name="T33" fmla="*/ 9258 h 14696"/>
                <a:gd name="T34" fmla="*/ 6846 w 10968"/>
                <a:gd name="T35" fmla="*/ 8117 h 14696"/>
                <a:gd name="T36" fmla="*/ 6601 w 10968"/>
                <a:gd name="T37" fmla="*/ 6767 h 14696"/>
                <a:gd name="T38" fmla="*/ 8896 w 10968"/>
                <a:gd name="T39" fmla="*/ 5077 h 14696"/>
                <a:gd name="T40" fmla="*/ 5311 w 10968"/>
                <a:gd name="T41" fmla="*/ 7322 h 14696"/>
                <a:gd name="T42" fmla="*/ 5493 w 10968"/>
                <a:gd name="T43" fmla="*/ 6807 h 14696"/>
                <a:gd name="T44" fmla="*/ 9041 w 10968"/>
                <a:gd name="T45" fmla="*/ 3934 h 14696"/>
                <a:gd name="T46" fmla="*/ 4776 w 10968"/>
                <a:gd name="T47" fmla="*/ 6717 h 14696"/>
                <a:gd name="T48" fmla="*/ 7632 w 10968"/>
                <a:gd name="T49" fmla="*/ 3808 h 14696"/>
                <a:gd name="T50" fmla="*/ 7946 w 10968"/>
                <a:gd name="T51" fmla="*/ 3139 h 14696"/>
                <a:gd name="T52" fmla="*/ 5379 w 10968"/>
                <a:gd name="T53" fmla="*/ 5634 h 14696"/>
                <a:gd name="T54" fmla="*/ 6094 w 10968"/>
                <a:gd name="T55" fmla="*/ 1254 h 14696"/>
                <a:gd name="T56" fmla="*/ 7175 w 10968"/>
                <a:gd name="T57" fmla="*/ 1040 h 14696"/>
                <a:gd name="T58" fmla="*/ 5067 w 10968"/>
                <a:gd name="T59" fmla="*/ 3464 h 14696"/>
                <a:gd name="T60" fmla="*/ 3789 w 10968"/>
                <a:gd name="T61" fmla="*/ 4309 h 14696"/>
                <a:gd name="T62" fmla="*/ 7106 w 10968"/>
                <a:gd name="T63" fmla="*/ 1755 h 14696"/>
                <a:gd name="T64" fmla="*/ 5701 w 10968"/>
                <a:gd name="T65" fmla="*/ 4343 h 14696"/>
                <a:gd name="T66" fmla="*/ 4522 w 10968"/>
                <a:gd name="T67" fmla="*/ 5312 h 14696"/>
                <a:gd name="T68" fmla="*/ 6722 w 10968"/>
                <a:gd name="T69" fmla="*/ 2404 h 14696"/>
                <a:gd name="T70" fmla="*/ 8057 w 10968"/>
                <a:gd name="T71" fmla="*/ 984 h 14696"/>
                <a:gd name="T72" fmla="*/ 8691 w 10968"/>
                <a:gd name="T73" fmla="*/ 2605 h 14696"/>
                <a:gd name="T74" fmla="*/ 8331 w 10968"/>
                <a:gd name="T75" fmla="*/ 1148 h 14696"/>
                <a:gd name="T76" fmla="*/ 6925 w 10968"/>
                <a:gd name="T77" fmla="*/ 970 h 14696"/>
                <a:gd name="T78" fmla="*/ 6197 w 10968"/>
                <a:gd name="T79" fmla="*/ 469 h 14696"/>
                <a:gd name="T80" fmla="*/ 5604 w 10968"/>
                <a:gd name="T81" fmla="*/ 1845 h 14696"/>
                <a:gd name="T82" fmla="*/ 5118 w 10968"/>
                <a:gd name="T83" fmla="*/ 995 h 14696"/>
                <a:gd name="T84" fmla="*/ 4029 w 10968"/>
                <a:gd name="T85" fmla="*/ 49 h 14696"/>
                <a:gd name="T86" fmla="*/ 4641 w 10968"/>
                <a:gd name="T87" fmla="*/ 842 h 14696"/>
                <a:gd name="T88" fmla="*/ 4525 w 10968"/>
                <a:gd name="T89" fmla="*/ 2538 h 14696"/>
                <a:gd name="T90" fmla="*/ 2935 w 10968"/>
                <a:gd name="T91" fmla="*/ 3127 h 14696"/>
                <a:gd name="T92" fmla="*/ 3082 w 10968"/>
                <a:gd name="T93" fmla="*/ 2407 h 14696"/>
                <a:gd name="T94" fmla="*/ 4583 w 10968"/>
                <a:gd name="T95" fmla="*/ 1737 h 14696"/>
                <a:gd name="T96" fmla="*/ 2963 w 10968"/>
                <a:gd name="T97" fmla="*/ 1424 h 14696"/>
                <a:gd name="T98" fmla="*/ 2232 w 10968"/>
                <a:gd name="T99" fmla="*/ 1423 h 14696"/>
                <a:gd name="T100" fmla="*/ 1814 w 10968"/>
                <a:gd name="T101" fmla="*/ 1145 h 14696"/>
                <a:gd name="T102" fmla="*/ 819 w 10968"/>
                <a:gd name="T103" fmla="*/ 1962 h 14696"/>
                <a:gd name="T104" fmla="*/ 987 w 10968"/>
                <a:gd name="T105" fmla="*/ 3434 h 14696"/>
                <a:gd name="T106" fmla="*/ 2273 w 10968"/>
                <a:gd name="T107" fmla="*/ 2554 h 14696"/>
                <a:gd name="T108" fmla="*/ 4206 w 10968"/>
                <a:gd name="T109" fmla="*/ 5171 h 14696"/>
                <a:gd name="T110" fmla="*/ 5504 w 10968"/>
                <a:gd name="T111" fmla="*/ 7585 h 14696"/>
                <a:gd name="T112" fmla="*/ 6996 w 10968"/>
                <a:gd name="T113" fmla="*/ 8462 h 14696"/>
                <a:gd name="T114" fmla="*/ 8100 w 10968"/>
                <a:gd name="T115" fmla="*/ 10150 h 14696"/>
                <a:gd name="T116" fmla="*/ 10159 w 10968"/>
                <a:gd name="T117" fmla="*/ 9189 h 14696"/>
                <a:gd name="T118" fmla="*/ 10059 w 10968"/>
                <a:gd name="T119" fmla="*/ 10550 h 14696"/>
                <a:gd name="T120" fmla="*/ 8440 w 10968"/>
                <a:gd name="T121" fmla="*/ 13004 h 14696"/>
                <a:gd name="T122" fmla="*/ 8488 w 10968"/>
                <a:gd name="T123" fmla="*/ 14302 h 14696"/>
                <a:gd name="T124" fmla="*/ 8533 w 10968"/>
                <a:gd name="T125" fmla="*/ 13358 h 14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68" h="14696">
                  <a:moveTo>
                    <a:pt x="10736" y="9429"/>
                  </a:moveTo>
                  <a:lnTo>
                    <a:pt x="10736" y="9429"/>
                  </a:lnTo>
                  <a:lnTo>
                    <a:pt x="10736" y="9424"/>
                  </a:lnTo>
                  <a:lnTo>
                    <a:pt x="10734" y="9420"/>
                  </a:lnTo>
                  <a:lnTo>
                    <a:pt x="10732" y="9416"/>
                  </a:lnTo>
                  <a:lnTo>
                    <a:pt x="10728" y="9414"/>
                  </a:lnTo>
                  <a:lnTo>
                    <a:pt x="10723" y="9413"/>
                  </a:lnTo>
                  <a:lnTo>
                    <a:pt x="10719" y="9413"/>
                  </a:lnTo>
                  <a:lnTo>
                    <a:pt x="10714" y="9414"/>
                  </a:lnTo>
                  <a:lnTo>
                    <a:pt x="10709" y="9417"/>
                  </a:lnTo>
                  <a:lnTo>
                    <a:pt x="10709" y="9417"/>
                  </a:lnTo>
                  <a:lnTo>
                    <a:pt x="10708" y="9418"/>
                  </a:lnTo>
                  <a:lnTo>
                    <a:pt x="10708" y="9418"/>
                  </a:lnTo>
                  <a:lnTo>
                    <a:pt x="10681" y="9409"/>
                  </a:lnTo>
                  <a:lnTo>
                    <a:pt x="10653" y="9400"/>
                  </a:lnTo>
                  <a:lnTo>
                    <a:pt x="10623" y="9393"/>
                  </a:lnTo>
                  <a:lnTo>
                    <a:pt x="10590" y="9387"/>
                  </a:lnTo>
                  <a:lnTo>
                    <a:pt x="10590" y="9387"/>
                  </a:lnTo>
                  <a:lnTo>
                    <a:pt x="10544" y="9380"/>
                  </a:lnTo>
                  <a:lnTo>
                    <a:pt x="10503" y="9374"/>
                  </a:lnTo>
                  <a:lnTo>
                    <a:pt x="10466" y="9369"/>
                  </a:lnTo>
                  <a:lnTo>
                    <a:pt x="10448" y="9366"/>
                  </a:lnTo>
                  <a:lnTo>
                    <a:pt x="10431" y="9361"/>
                  </a:lnTo>
                  <a:lnTo>
                    <a:pt x="10416" y="9355"/>
                  </a:lnTo>
                  <a:lnTo>
                    <a:pt x="10399" y="9348"/>
                  </a:lnTo>
                  <a:lnTo>
                    <a:pt x="10385" y="9340"/>
                  </a:lnTo>
                  <a:lnTo>
                    <a:pt x="10371" y="9329"/>
                  </a:lnTo>
                  <a:lnTo>
                    <a:pt x="10357" y="9317"/>
                  </a:lnTo>
                  <a:lnTo>
                    <a:pt x="10344" y="9301"/>
                  </a:lnTo>
                  <a:lnTo>
                    <a:pt x="10331" y="9283"/>
                  </a:lnTo>
                  <a:lnTo>
                    <a:pt x="10318" y="9263"/>
                  </a:lnTo>
                  <a:lnTo>
                    <a:pt x="10318" y="9263"/>
                  </a:lnTo>
                  <a:lnTo>
                    <a:pt x="10311" y="9250"/>
                  </a:lnTo>
                  <a:lnTo>
                    <a:pt x="10301" y="9238"/>
                  </a:lnTo>
                  <a:lnTo>
                    <a:pt x="10289" y="9226"/>
                  </a:lnTo>
                  <a:lnTo>
                    <a:pt x="10276" y="9216"/>
                  </a:lnTo>
                  <a:lnTo>
                    <a:pt x="10262" y="9205"/>
                  </a:lnTo>
                  <a:lnTo>
                    <a:pt x="10247" y="9195"/>
                  </a:lnTo>
                  <a:lnTo>
                    <a:pt x="10231" y="9185"/>
                  </a:lnTo>
                  <a:lnTo>
                    <a:pt x="10213" y="9177"/>
                  </a:lnTo>
                  <a:lnTo>
                    <a:pt x="10179" y="9161"/>
                  </a:lnTo>
                  <a:lnTo>
                    <a:pt x="10145" y="9146"/>
                  </a:lnTo>
                  <a:lnTo>
                    <a:pt x="10087" y="9121"/>
                  </a:lnTo>
                  <a:lnTo>
                    <a:pt x="10087" y="9121"/>
                  </a:lnTo>
                  <a:lnTo>
                    <a:pt x="9877" y="9030"/>
                  </a:lnTo>
                  <a:lnTo>
                    <a:pt x="9773" y="8983"/>
                  </a:lnTo>
                  <a:lnTo>
                    <a:pt x="9669" y="8936"/>
                  </a:lnTo>
                  <a:lnTo>
                    <a:pt x="9669" y="8936"/>
                  </a:lnTo>
                  <a:lnTo>
                    <a:pt x="9651" y="8929"/>
                  </a:lnTo>
                  <a:lnTo>
                    <a:pt x="9633" y="8924"/>
                  </a:lnTo>
                  <a:lnTo>
                    <a:pt x="9614" y="8921"/>
                  </a:lnTo>
                  <a:lnTo>
                    <a:pt x="9595" y="8919"/>
                  </a:lnTo>
                  <a:lnTo>
                    <a:pt x="9576" y="8919"/>
                  </a:lnTo>
                  <a:lnTo>
                    <a:pt x="9556" y="8919"/>
                  </a:lnTo>
                  <a:lnTo>
                    <a:pt x="9518" y="8921"/>
                  </a:lnTo>
                  <a:lnTo>
                    <a:pt x="9480" y="8922"/>
                  </a:lnTo>
                  <a:lnTo>
                    <a:pt x="9462" y="8921"/>
                  </a:lnTo>
                  <a:lnTo>
                    <a:pt x="9443" y="8920"/>
                  </a:lnTo>
                  <a:lnTo>
                    <a:pt x="9424" y="8917"/>
                  </a:lnTo>
                  <a:lnTo>
                    <a:pt x="9407" y="8913"/>
                  </a:lnTo>
                  <a:lnTo>
                    <a:pt x="9390" y="8906"/>
                  </a:lnTo>
                  <a:lnTo>
                    <a:pt x="9374" y="8896"/>
                  </a:lnTo>
                  <a:lnTo>
                    <a:pt x="9374" y="8896"/>
                  </a:lnTo>
                  <a:lnTo>
                    <a:pt x="9376" y="8865"/>
                  </a:lnTo>
                  <a:lnTo>
                    <a:pt x="9377" y="8834"/>
                  </a:lnTo>
                  <a:lnTo>
                    <a:pt x="9376" y="8805"/>
                  </a:lnTo>
                  <a:lnTo>
                    <a:pt x="9373" y="8776"/>
                  </a:lnTo>
                  <a:lnTo>
                    <a:pt x="9367" y="8748"/>
                  </a:lnTo>
                  <a:lnTo>
                    <a:pt x="9359" y="8721"/>
                  </a:lnTo>
                  <a:lnTo>
                    <a:pt x="9349" y="8695"/>
                  </a:lnTo>
                  <a:lnTo>
                    <a:pt x="9339" y="8669"/>
                  </a:lnTo>
                  <a:lnTo>
                    <a:pt x="9325" y="8646"/>
                  </a:lnTo>
                  <a:lnTo>
                    <a:pt x="9311" y="8621"/>
                  </a:lnTo>
                  <a:lnTo>
                    <a:pt x="9294" y="8599"/>
                  </a:lnTo>
                  <a:lnTo>
                    <a:pt x="9277" y="8577"/>
                  </a:lnTo>
                  <a:lnTo>
                    <a:pt x="9258" y="8556"/>
                  </a:lnTo>
                  <a:lnTo>
                    <a:pt x="9238" y="8536"/>
                  </a:lnTo>
                  <a:lnTo>
                    <a:pt x="9217" y="8516"/>
                  </a:lnTo>
                  <a:lnTo>
                    <a:pt x="9194" y="8497"/>
                  </a:lnTo>
                  <a:lnTo>
                    <a:pt x="9171" y="8478"/>
                  </a:lnTo>
                  <a:lnTo>
                    <a:pt x="9147" y="8461"/>
                  </a:lnTo>
                  <a:lnTo>
                    <a:pt x="9122" y="8443"/>
                  </a:lnTo>
                  <a:lnTo>
                    <a:pt x="9096" y="8427"/>
                  </a:lnTo>
                  <a:lnTo>
                    <a:pt x="9071" y="8411"/>
                  </a:lnTo>
                  <a:lnTo>
                    <a:pt x="9044" y="8395"/>
                  </a:lnTo>
                  <a:lnTo>
                    <a:pt x="8990" y="8366"/>
                  </a:lnTo>
                  <a:lnTo>
                    <a:pt x="8935" y="8339"/>
                  </a:lnTo>
                  <a:lnTo>
                    <a:pt x="8881" y="8315"/>
                  </a:lnTo>
                  <a:lnTo>
                    <a:pt x="8827" y="8291"/>
                  </a:lnTo>
                  <a:lnTo>
                    <a:pt x="8775" y="8269"/>
                  </a:lnTo>
                  <a:lnTo>
                    <a:pt x="8775" y="8269"/>
                  </a:lnTo>
                  <a:lnTo>
                    <a:pt x="8775" y="8264"/>
                  </a:lnTo>
                  <a:lnTo>
                    <a:pt x="8773" y="8261"/>
                  </a:lnTo>
                  <a:lnTo>
                    <a:pt x="8771" y="8256"/>
                  </a:lnTo>
                  <a:lnTo>
                    <a:pt x="8768" y="8254"/>
                  </a:lnTo>
                  <a:lnTo>
                    <a:pt x="8764" y="8251"/>
                  </a:lnTo>
                  <a:lnTo>
                    <a:pt x="8761" y="8250"/>
                  </a:lnTo>
                  <a:lnTo>
                    <a:pt x="8756" y="8251"/>
                  </a:lnTo>
                  <a:lnTo>
                    <a:pt x="8752" y="8254"/>
                  </a:lnTo>
                  <a:lnTo>
                    <a:pt x="8752" y="8254"/>
                  </a:lnTo>
                  <a:lnTo>
                    <a:pt x="8748" y="8257"/>
                  </a:lnTo>
                  <a:lnTo>
                    <a:pt x="8748" y="8257"/>
                  </a:lnTo>
                  <a:lnTo>
                    <a:pt x="8686" y="8232"/>
                  </a:lnTo>
                  <a:lnTo>
                    <a:pt x="8622" y="8207"/>
                  </a:lnTo>
                  <a:lnTo>
                    <a:pt x="8591" y="8195"/>
                  </a:lnTo>
                  <a:lnTo>
                    <a:pt x="8558" y="8185"/>
                  </a:lnTo>
                  <a:lnTo>
                    <a:pt x="8526" y="8175"/>
                  </a:lnTo>
                  <a:lnTo>
                    <a:pt x="8494" y="8166"/>
                  </a:lnTo>
                  <a:lnTo>
                    <a:pt x="8461" y="8159"/>
                  </a:lnTo>
                  <a:lnTo>
                    <a:pt x="8428" y="8152"/>
                  </a:lnTo>
                  <a:lnTo>
                    <a:pt x="8394" y="8147"/>
                  </a:lnTo>
                  <a:lnTo>
                    <a:pt x="8361" y="8145"/>
                  </a:lnTo>
                  <a:lnTo>
                    <a:pt x="8327" y="8144"/>
                  </a:lnTo>
                  <a:lnTo>
                    <a:pt x="8295" y="8144"/>
                  </a:lnTo>
                  <a:lnTo>
                    <a:pt x="8261" y="8147"/>
                  </a:lnTo>
                  <a:lnTo>
                    <a:pt x="8228" y="8153"/>
                  </a:lnTo>
                  <a:lnTo>
                    <a:pt x="8228" y="8153"/>
                  </a:lnTo>
                  <a:lnTo>
                    <a:pt x="8227" y="8153"/>
                  </a:lnTo>
                  <a:lnTo>
                    <a:pt x="8227" y="8153"/>
                  </a:lnTo>
                  <a:lnTo>
                    <a:pt x="8222" y="8152"/>
                  </a:lnTo>
                  <a:lnTo>
                    <a:pt x="8219" y="8152"/>
                  </a:lnTo>
                  <a:lnTo>
                    <a:pt x="8215" y="8154"/>
                  </a:lnTo>
                  <a:lnTo>
                    <a:pt x="8212" y="8157"/>
                  </a:lnTo>
                  <a:lnTo>
                    <a:pt x="8212" y="8157"/>
                  </a:lnTo>
                  <a:lnTo>
                    <a:pt x="8212" y="8157"/>
                  </a:lnTo>
                  <a:lnTo>
                    <a:pt x="8212" y="8157"/>
                  </a:lnTo>
                  <a:lnTo>
                    <a:pt x="8184" y="8164"/>
                  </a:lnTo>
                  <a:lnTo>
                    <a:pt x="8154" y="8172"/>
                  </a:lnTo>
                  <a:lnTo>
                    <a:pt x="8092" y="8191"/>
                  </a:lnTo>
                  <a:lnTo>
                    <a:pt x="7952" y="8236"/>
                  </a:lnTo>
                  <a:lnTo>
                    <a:pt x="7878" y="8260"/>
                  </a:lnTo>
                  <a:lnTo>
                    <a:pt x="7839" y="8271"/>
                  </a:lnTo>
                  <a:lnTo>
                    <a:pt x="7802" y="8282"/>
                  </a:lnTo>
                  <a:lnTo>
                    <a:pt x="7763" y="8291"/>
                  </a:lnTo>
                  <a:lnTo>
                    <a:pt x="7726" y="8299"/>
                  </a:lnTo>
                  <a:lnTo>
                    <a:pt x="7688" y="8306"/>
                  </a:lnTo>
                  <a:lnTo>
                    <a:pt x="7651" y="8312"/>
                  </a:lnTo>
                  <a:lnTo>
                    <a:pt x="7615" y="8317"/>
                  </a:lnTo>
                  <a:lnTo>
                    <a:pt x="7578" y="8319"/>
                  </a:lnTo>
                  <a:lnTo>
                    <a:pt x="7543" y="8319"/>
                  </a:lnTo>
                  <a:lnTo>
                    <a:pt x="7509" y="8317"/>
                  </a:lnTo>
                  <a:lnTo>
                    <a:pt x="7477" y="8312"/>
                  </a:lnTo>
                  <a:lnTo>
                    <a:pt x="7461" y="8310"/>
                  </a:lnTo>
                  <a:lnTo>
                    <a:pt x="7446" y="8305"/>
                  </a:lnTo>
                  <a:lnTo>
                    <a:pt x="7431" y="8301"/>
                  </a:lnTo>
                  <a:lnTo>
                    <a:pt x="7416" y="8296"/>
                  </a:lnTo>
                  <a:lnTo>
                    <a:pt x="7402" y="8290"/>
                  </a:lnTo>
                  <a:lnTo>
                    <a:pt x="7388" y="8283"/>
                  </a:lnTo>
                  <a:lnTo>
                    <a:pt x="7375" y="8275"/>
                  </a:lnTo>
                  <a:lnTo>
                    <a:pt x="7362" y="8267"/>
                  </a:lnTo>
                  <a:lnTo>
                    <a:pt x="7350" y="8257"/>
                  </a:lnTo>
                  <a:lnTo>
                    <a:pt x="7337" y="8247"/>
                  </a:lnTo>
                  <a:lnTo>
                    <a:pt x="7327" y="8235"/>
                  </a:lnTo>
                  <a:lnTo>
                    <a:pt x="7316" y="8223"/>
                  </a:lnTo>
                  <a:lnTo>
                    <a:pt x="7306" y="8210"/>
                  </a:lnTo>
                  <a:lnTo>
                    <a:pt x="7296" y="8196"/>
                  </a:lnTo>
                  <a:lnTo>
                    <a:pt x="7287" y="8181"/>
                  </a:lnTo>
                  <a:lnTo>
                    <a:pt x="7279" y="8165"/>
                  </a:lnTo>
                  <a:lnTo>
                    <a:pt x="7272" y="8148"/>
                  </a:lnTo>
                  <a:lnTo>
                    <a:pt x="7265" y="8130"/>
                  </a:lnTo>
                  <a:lnTo>
                    <a:pt x="7258" y="8111"/>
                  </a:lnTo>
                  <a:lnTo>
                    <a:pt x="7253" y="8090"/>
                  </a:lnTo>
                  <a:lnTo>
                    <a:pt x="7248" y="8069"/>
                  </a:lnTo>
                  <a:lnTo>
                    <a:pt x="7244" y="8045"/>
                  </a:lnTo>
                  <a:lnTo>
                    <a:pt x="7244" y="8045"/>
                  </a:lnTo>
                  <a:lnTo>
                    <a:pt x="7252" y="8035"/>
                  </a:lnTo>
                  <a:lnTo>
                    <a:pt x="7252" y="8035"/>
                  </a:lnTo>
                  <a:lnTo>
                    <a:pt x="7255" y="8030"/>
                  </a:lnTo>
                  <a:lnTo>
                    <a:pt x="7255" y="8026"/>
                  </a:lnTo>
                  <a:lnTo>
                    <a:pt x="7254" y="8021"/>
                  </a:lnTo>
                  <a:lnTo>
                    <a:pt x="7252" y="8016"/>
                  </a:lnTo>
                  <a:lnTo>
                    <a:pt x="7248" y="8013"/>
                  </a:lnTo>
                  <a:lnTo>
                    <a:pt x="7244" y="8010"/>
                  </a:lnTo>
                  <a:lnTo>
                    <a:pt x="7239" y="8008"/>
                  </a:lnTo>
                  <a:lnTo>
                    <a:pt x="7234" y="8008"/>
                  </a:lnTo>
                  <a:lnTo>
                    <a:pt x="7234" y="8008"/>
                  </a:lnTo>
                  <a:lnTo>
                    <a:pt x="7230" y="8004"/>
                  </a:lnTo>
                  <a:lnTo>
                    <a:pt x="7226" y="8002"/>
                  </a:lnTo>
                  <a:lnTo>
                    <a:pt x="7220" y="8002"/>
                  </a:lnTo>
                  <a:lnTo>
                    <a:pt x="7216" y="8002"/>
                  </a:lnTo>
                  <a:lnTo>
                    <a:pt x="7212" y="8003"/>
                  </a:lnTo>
                  <a:lnTo>
                    <a:pt x="7209" y="8007"/>
                  </a:lnTo>
                  <a:lnTo>
                    <a:pt x="7206" y="8011"/>
                  </a:lnTo>
                  <a:lnTo>
                    <a:pt x="7206" y="8016"/>
                  </a:lnTo>
                  <a:lnTo>
                    <a:pt x="7206" y="8016"/>
                  </a:lnTo>
                  <a:lnTo>
                    <a:pt x="7209" y="8034"/>
                  </a:lnTo>
                  <a:lnTo>
                    <a:pt x="7209" y="8034"/>
                  </a:lnTo>
                  <a:lnTo>
                    <a:pt x="7173" y="8077"/>
                  </a:lnTo>
                  <a:lnTo>
                    <a:pt x="7141" y="8120"/>
                  </a:lnTo>
                  <a:lnTo>
                    <a:pt x="7109" y="8165"/>
                  </a:lnTo>
                  <a:lnTo>
                    <a:pt x="7079" y="8209"/>
                  </a:lnTo>
                  <a:lnTo>
                    <a:pt x="7079" y="8209"/>
                  </a:lnTo>
                  <a:lnTo>
                    <a:pt x="7075" y="8205"/>
                  </a:lnTo>
                  <a:lnTo>
                    <a:pt x="7072" y="8201"/>
                  </a:lnTo>
                  <a:lnTo>
                    <a:pt x="7068" y="8198"/>
                  </a:lnTo>
                  <a:lnTo>
                    <a:pt x="7063" y="8195"/>
                  </a:lnTo>
                  <a:lnTo>
                    <a:pt x="7059" y="8195"/>
                  </a:lnTo>
                  <a:lnTo>
                    <a:pt x="7054" y="8194"/>
                  </a:lnTo>
                  <a:lnTo>
                    <a:pt x="7049" y="8195"/>
                  </a:lnTo>
                  <a:lnTo>
                    <a:pt x="7044" y="8196"/>
                  </a:lnTo>
                  <a:lnTo>
                    <a:pt x="7032" y="8203"/>
                  </a:lnTo>
                  <a:lnTo>
                    <a:pt x="7018" y="8213"/>
                  </a:lnTo>
                  <a:lnTo>
                    <a:pt x="7003" y="8226"/>
                  </a:lnTo>
                  <a:lnTo>
                    <a:pt x="6987" y="8243"/>
                  </a:lnTo>
                  <a:lnTo>
                    <a:pt x="6987" y="8243"/>
                  </a:lnTo>
                  <a:lnTo>
                    <a:pt x="7028" y="8176"/>
                  </a:lnTo>
                  <a:lnTo>
                    <a:pt x="7068" y="8109"/>
                  </a:lnTo>
                  <a:lnTo>
                    <a:pt x="7107" y="8040"/>
                  </a:lnTo>
                  <a:lnTo>
                    <a:pt x="7143" y="7969"/>
                  </a:lnTo>
                  <a:lnTo>
                    <a:pt x="7143" y="7969"/>
                  </a:lnTo>
                  <a:lnTo>
                    <a:pt x="7144" y="7963"/>
                  </a:lnTo>
                  <a:lnTo>
                    <a:pt x="7144" y="7958"/>
                  </a:lnTo>
                  <a:lnTo>
                    <a:pt x="7142" y="7952"/>
                  </a:lnTo>
                  <a:lnTo>
                    <a:pt x="7138" y="7947"/>
                  </a:lnTo>
                  <a:lnTo>
                    <a:pt x="7138" y="7947"/>
                  </a:lnTo>
                  <a:lnTo>
                    <a:pt x="7161" y="7953"/>
                  </a:lnTo>
                  <a:lnTo>
                    <a:pt x="7176" y="7955"/>
                  </a:lnTo>
                  <a:lnTo>
                    <a:pt x="7176" y="7955"/>
                  </a:lnTo>
                  <a:lnTo>
                    <a:pt x="7178" y="7955"/>
                  </a:lnTo>
                  <a:lnTo>
                    <a:pt x="7180" y="7954"/>
                  </a:lnTo>
                  <a:lnTo>
                    <a:pt x="7183" y="7953"/>
                  </a:lnTo>
                  <a:lnTo>
                    <a:pt x="7183" y="7951"/>
                  </a:lnTo>
                  <a:lnTo>
                    <a:pt x="7184" y="7948"/>
                  </a:lnTo>
                  <a:lnTo>
                    <a:pt x="7183" y="7947"/>
                  </a:lnTo>
                  <a:lnTo>
                    <a:pt x="7182" y="7945"/>
                  </a:lnTo>
                  <a:lnTo>
                    <a:pt x="7179" y="7944"/>
                  </a:lnTo>
                  <a:lnTo>
                    <a:pt x="7179" y="7944"/>
                  </a:lnTo>
                  <a:lnTo>
                    <a:pt x="7155" y="7938"/>
                  </a:lnTo>
                  <a:lnTo>
                    <a:pt x="7130" y="7931"/>
                  </a:lnTo>
                  <a:lnTo>
                    <a:pt x="7106" y="7923"/>
                  </a:lnTo>
                  <a:lnTo>
                    <a:pt x="7081" y="7913"/>
                  </a:lnTo>
                  <a:lnTo>
                    <a:pt x="7058" y="7904"/>
                  </a:lnTo>
                  <a:lnTo>
                    <a:pt x="7034" y="7893"/>
                  </a:lnTo>
                  <a:lnTo>
                    <a:pt x="6987" y="7870"/>
                  </a:lnTo>
                  <a:lnTo>
                    <a:pt x="6941" y="7845"/>
                  </a:lnTo>
                  <a:lnTo>
                    <a:pt x="6895" y="7821"/>
                  </a:lnTo>
                  <a:lnTo>
                    <a:pt x="6849" y="7795"/>
                  </a:lnTo>
                  <a:lnTo>
                    <a:pt x="6804" y="7772"/>
                  </a:lnTo>
                  <a:lnTo>
                    <a:pt x="6804" y="7772"/>
                  </a:lnTo>
                  <a:lnTo>
                    <a:pt x="6800" y="7768"/>
                  </a:lnTo>
                  <a:lnTo>
                    <a:pt x="6798" y="7764"/>
                  </a:lnTo>
                  <a:lnTo>
                    <a:pt x="6798" y="7760"/>
                  </a:lnTo>
                  <a:lnTo>
                    <a:pt x="6798" y="7755"/>
                  </a:lnTo>
                  <a:lnTo>
                    <a:pt x="6800" y="7749"/>
                  </a:lnTo>
                  <a:lnTo>
                    <a:pt x="6804" y="7743"/>
                  </a:lnTo>
                  <a:lnTo>
                    <a:pt x="6812" y="7731"/>
                  </a:lnTo>
                  <a:lnTo>
                    <a:pt x="6822" y="7719"/>
                  </a:lnTo>
                  <a:lnTo>
                    <a:pt x="6833" y="7707"/>
                  </a:lnTo>
                  <a:lnTo>
                    <a:pt x="6841" y="7697"/>
                  </a:lnTo>
                  <a:lnTo>
                    <a:pt x="6847" y="7690"/>
                  </a:lnTo>
                  <a:lnTo>
                    <a:pt x="6847" y="7690"/>
                  </a:lnTo>
                  <a:lnTo>
                    <a:pt x="6852" y="7680"/>
                  </a:lnTo>
                  <a:lnTo>
                    <a:pt x="6856" y="7671"/>
                  </a:lnTo>
                  <a:lnTo>
                    <a:pt x="6863" y="7651"/>
                  </a:lnTo>
                  <a:lnTo>
                    <a:pt x="6867" y="7630"/>
                  </a:lnTo>
                  <a:lnTo>
                    <a:pt x="6869" y="7608"/>
                  </a:lnTo>
                  <a:lnTo>
                    <a:pt x="6869" y="7584"/>
                  </a:lnTo>
                  <a:lnTo>
                    <a:pt x="6868" y="7561"/>
                  </a:lnTo>
                  <a:lnTo>
                    <a:pt x="6866" y="7536"/>
                  </a:lnTo>
                  <a:lnTo>
                    <a:pt x="6861" y="7512"/>
                  </a:lnTo>
                  <a:lnTo>
                    <a:pt x="6856" y="7487"/>
                  </a:lnTo>
                  <a:lnTo>
                    <a:pt x="6850" y="7463"/>
                  </a:lnTo>
                  <a:lnTo>
                    <a:pt x="6843" y="7439"/>
                  </a:lnTo>
                  <a:lnTo>
                    <a:pt x="6835" y="7417"/>
                  </a:lnTo>
                  <a:lnTo>
                    <a:pt x="6820" y="7375"/>
                  </a:lnTo>
                  <a:lnTo>
                    <a:pt x="6805" y="7337"/>
                  </a:lnTo>
                  <a:lnTo>
                    <a:pt x="6805" y="7337"/>
                  </a:lnTo>
                  <a:lnTo>
                    <a:pt x="6795" y="7322"/>
                  </a:lnTo>
                  <a:lnTo>
                    <a:pt x="6791" y="7315"/>
                  </a:lnTo>
                  <a:lnTo>
                    <a:pt x="6786" y="7309"/>
                  </a:lnTo>
                  <a:lnTo>
                    <a:pt x="6780" y="7304"/>
                  </a:lnTo>
                  <a:lnTo>
                    <a:pt x="6774" y="7300"/>
                  </a:lnTo>
                  <a:lnTo>
                    <a:pt x="6769" y="7296"/>
                  </a:lnTo>
                  <a:lnTo>
                    <a:pt x="6761" y="7293"/>
                  </a:lnTo>
                  <a:lnTo>
                    <a:pt x="6749" y="7288"/>
                  </a:lnTo>
                  <a:lnTo>
                    <a:pt x="6733" y="7287"/>
                  </a:lnTo>
                  <a:lnTo>
                    <a:pt x="6718" y="7287"/>
                  </a:lnTo>
                  <a:lnTo>
                    <a:pt x="6702" y="7289"/>
                  </a:lnTo>
                  <a:lnTo>
                    <a:pt x="6684" y="7294"/>
                  </a:lnTo>
                  <a:lnTo>
                    <a:pt x="6667" y="7300"/>
                  </a:lnTo>
                  <a:lnTo>
                    <a:pt x="6649" y="7308"/>
                  </a:lnTo>
                  <a:lnTo>
                    <a:pt x="6630" y="7317"/>
                  </a:lnTo>
                  <a:lnTo>
                    <a:pt x="6610" y="7328"/>
                  </a:lnTo>
                  <a:lnTo>
                    <a:pt x="6592" y="7340"/>
                  </a:lnTo>
                  <a:lnTo>
                    <a:pt x="6552" y="7365"/>
                  </a:lnTo>
                  <a:lnTo>
                    <a:pt x="6513" y="7395"/>
                  </a:lnTo>
                  <a:lnTo>
                    <a:pt x="6475" y="7424"/>
                  </a:lnTo>
                  <a:lnTo>
                    <a:pt x="6402" y="7481"/>
                  </a:lnTo>
                  <a:lnTo>
                    <a:pt x="6369" y="7507"/>
                  </a:lnTo>
                  <a:lnTo>
                    <a:pt x="6341" y="7528"/>
                  </a:lnTo>
                  <a:lnTo>
                    <a:pt x="6317" y="7543"/>
                  </a:lnTo>
                  <a:lnTo>
                    <a:pt x="6306" y="7549"/>
                  </a:lnTo>
                  <a:lnTo>
                    <a:pt x="6298" y="7553"/>
                  </a:lnTo>
                  <a:lnTo>
                    <a:pt x="6298" y="7553"/>
                  </a:lnTo>
                  <a:lnTo>
                    <a:pt x="6280" y="7557"/>
                  </a:lnTo>
                  <a:lnTo>
                    <a:pt x="6263" y="7561"/>
                  </a:lnTo>
                  <a:lnTo>
                    <a:pt x="6246" y="7562"/>
                  </a:lnTo>
                  <a:lnTo>
                    <a:pt x="6230" y="7563"/>
                  </a:lnTo>
                  <a:lnTo>
                    <a:pt x="6215" y="7562"/>
                  </a:lnTo>
                  <a:lnTo>
                    <a:pt x="6201" y="7561"/>
                  </a:lnTo>
                  <a:lnTo>
                    <a:pt x="6187" y="7557"/>
                  </a:lnTo>
                  <a:lnTo>
                    <a:pt x="6173" y="7554"/>
                  </a:lnTo>
                  <a:lnTo>
                    <a:pt x="6173" y="7554"/>
                  </a:lnTo>
                  <a:lnTo>
                    <a:pt x="6168" y="7551"/>
                  </a:lnTo>
                  <a:lnTo>
                    <a:pt x="6163" y="7550"/>
                  </a:lnTo>
                  <a:lnTo>
                    <a:pt x="6163" y="7550"/>
                  </a:lnTo>
                  <a:lnTo>
                    <a:pt x="6152" y="7544"/>
                  </a:lnTo>
                  <a:lnTo>
                    <a:pt x="6140" y="7537"/>
                  </a:lnTo>
                  <a:lnTo>
                    <a:pt x="6129" y="7530"/>
                  </a:lnTo>
                  <a:lnTo>
                    <a:pt x="6119" y="7522"/>
                  </a:lnTo>
                  <a:lnTo>
                    <a:pt x="6110" y="7514"/>
                  </a:lnTo>
                  <a:lnTo>
                    <a:pt x="6100" y="7505"/>
                  </a:lnTo>
                  <a:lnTo>
                    <a:pt x="6091" y="7494"/>
                  </a:lnTo>
                  <a:lnTo>
                    <a:pt x="6084" y="7484"/>
                  </a:lnTo>
                  <a:lnTo>
                    <a:pt x="6076" y="7472"/>
                  </a:lnTo>
                  <a:lnTo>
                    <a:pt x="6069" y="7460"/>
                  </a:lnTo>
                  <a:lnTo>
                    <a:pt x="6063" y="7448"/>
                  </a:lnTo>
                  <a:lnTo>
                    <a:pt x="6057" y="7436"/>
                  </a:lnTo>
                  <a:lnTo>
                    <a:pt x="6048" y="7410"/>
                  </a:lnTo>
                  <a:lnTo>
                    <a:pt x="6039" y="7382"/>
                  </a:lnTo>
                  <a:lnTo>
                    <a:pt x="6035" y="7354"/>
                  </a:lnTo>
                  <a:lnTo>
                    <a:pt x="6031" y="7324"/>
                  </a:lnTo>
                  <a:lnTo>
                    <a:pt x="6031" y="7296"/>
                  </a:lnTo>
                  <a:lnTo>
                    <a:pt x="6033" y="7267"/>
                  </a:lnTo>
                  <a:lnTo>
                    <a:pt x="6037" y="7240"/>
                  </a:lnTo>
                  <a:lnTo>
                    <a:pt x="6044" y="7213"/>
                  </a:lnTo>
                  <a:lnTo>
                    <a:pt x="6048" y="7200"/>
                  </a:lnTo>
                  <a:lnTo>
                    <a:pt x="6053" y="7187"/>
                  </a:lnTo>
                  <a:lnTo>
                    <a:pt x="6058" y="7176"/>
                  </a:lnTo>
                  <a:lnTo>
                    <a:pt x="6064" y="7164"/>
                  </a:lnTo>
                  <a:lnTo>
                    <a:pt x="6064" y="7164"/>
                  </a:lnTo>
                  <a:lnTo>
                    <a:pt x="6077" y="7143"/>
                  </a:lnTo>
                  <a:lnTo>
                    <a:pt x="6091" y="7123"/>
                  </a:lnTo>
                  <a:lnTo>
                    <a:pt x="6105" y="7103"/>
                  </a:lnTo>
                  <a:lnTo>
                    <a:pt x="6121" y="7083"/>
                  </a:lnTo>
                  <a:lnTo>
                    <a:pt x="6138" y="7065"/>
                  </a:lnTo>
                  <a:lnTo>
                    <a:pt x="6155" y="7046"/>
                  </a:lnTo>
                  <a:lnTo>
                    <a:pt x="6174" y="7028"/>
                  </a:lnTo>
                  <a:lnTo>
                    <a:pt x="6191" y="7011"/>
                  </a:lnTo>
                  <a:lnTo>
                    <a:pt x="6231" y="6977"/>
                  </a:lnTo>
                  <a:lnTo>
                    <a:pt x="6271" y="6945"/>
                  </a:lnTo>
                  <a:lnTo>
                    <a:pt x="6311" y="6916"/>
                  </a:lnTo>
                  <a:lnTo>
                    <a:pt x="6349" y="6887"/>
                  </a:lnTo>
                  <a:lnTo>
                    <a:pt x="6349" y="6887"/>
                  </a:lnTo>
                  <a:lnTo>
                    <a:pt x="6378" y="6868"/>
                  </a:lnTo>
                  <a:lnTo>
                    <a:pt x="6405" y="6853"/>
                  </a:lnTo>
                  <a:lnTo>
                    <a:pt x="6429" y="6840"/>
                  </a:lnTo>
                  <a:lnTo>
                    <a:pt x="6454" y="6830"/>
                  </a:lnTo>
                  <a:lnTo>
                    <a:pt x="6477" y="6822"/>
                  </a:lnTo>
                  <a:lnTo>
                    <a:pt x="6499" y="6816"/>
                  </a:lnTo>
                  <a:lnTo>
                    <a:pt x="6522" y="6813"/>
                  </a:lnTo>
                  <a:lnTo>
                    <a:pt x="6544" y="6812"/>
                  </a:lnTo>
                  <a:lnTo>
                    <a:pt x="6567" y="6812"/>
                  </a:lnTo>
                  <a:lnTo>
                    <a:pt x="6591" y="6812"/>
                  </a:lnTo>
                  <a:lnTo>
                    <a:pt x="6614" y="6814"/>
                  </a:lnTo>
                  <a:lnTo>
                    <a:pt x="6640" y="6816"/>
                  </a:lnTo>
                  <a:lnTo>
                    <a:pt x="6694" y="6823"/>
                  </a:lnTo>
                  <a:lnTo>
                    <a:pt x="6754" y="6830"/>
                  </a:lnTo>
                  <a:lnTo>
                    <a:pt x="6754" y="6830"/>
                  </a:lnTo>
                  <a:lnTo>
                    <a:pt x="6767" y="6832"/>
                  </a:lnTo>
                  <a:lnTo>
                    <a:pt x="6780" y="6829"/>
                  </a:lnTo>
                  <a:lnTo>
                    <a:pt x="6791" y="6826"/>
                  </a:lnTo>
                  <a:lnTo>
                    <a:pt x="6801" y="6820"/>
                  </a:lnTo>
                  <a:lnTo>
                    <a:pt x="6812" y="6814"/>
                  </a:lnTo>
                  <a:lnTo>
                    <a:pt x="6821" y="6806"/>
                  </a:lnTo>
                  <a:lnTo>
                    <a:pt x="6841" y="6791"/>
                  </a:lnTo>
                  <a:lnTo>
                    <a:pt x="6841" y="6791"/>
                  </a:lnTo>
                  <a:lnTo>
                    <a:pt x="6860" y="6778"/>
                  </a:lnTo>
                  <a:lnTo>
                    <a:pt x="6879" y="6766"/>
                  </a:lnTo>
                  <a:lnTo>
                    <a:pt x="6896" y="6756"/>
                  </a:lnTo>
                  <a:lnTo>
                    <a:pt x="6914" y="6749"/>
                  </a:lnTo>
                  <a:lnTo>
                    <a:pt x="6931" y="6743"/>
                  </a:lnTo>
                  <a:lnTo>
                    <a:pt x="6949" y="6739"/>
                  </a:lnTo>
                  <a:lnTo>
                    <a:pt x="6965" y="6737"/>
                  </a:lnTo>
                  <a:lnTo>
                    <a:pt x="6982" y="6737"/>
                  </a:lnTo>
                  <a:lnTo>
                    <a:pt x="6998" y="6738"/>
                  </a:lnTo>
                  <a:lnTo>
                    <a:pt x="7013" y="6740"/>
                  </a:lnTo>
                  <a:lnTo>
                    <a:pt x="7027" y="6745"/>
                  </a:lnTo>
                  <a:lnTo>
                    <a:pt x="7042" y="6751"/>
                  </a:lnTo>
                  <a:lnTo>
                    <a:pt x="7056" y="6759"/>
                  </a:lnTo>
                  <a:lnTo>
                    <a:pt x="7069" y="6768"/>
                  </a:lnTo>
                  <a:lnTo>
                    <a:pt x="7082" y="6779"/>
                  </a:lnTo>
                  <a:lnTo>
                    <a:pt x="7095" y="6791"/>
                  </a:lnTo>
                  <a:lnTo>
                    <a:pt x="7095" y="6791"/>
                  </a:lnTo>
                  <a:lnTo>
                    <a:pt x="7063" y="6822"/>
                  </a:lnTo>
                  <a:lnTo>
                    <a:pt x="7063" y="6822"/>
                  </a:lnTo>
                  <a:lnTo>
                    <a:pt x="7061" y="6827"/>
                  </a:lnTo>
                  <a:lnTo>
                    <a:pt x="7060" y="6830"/>
                  </a:lnTo>
                  <a:lnTo>
                    <a:pt x="7061" y="6835"/>
                  </a:lnTo>
                  <a:lnTo>
                    <a:pt x="7062" y="6840"/>
                  </a:lnTo>
                  <a:lnTo>
                    <a:pt x="7066" y="6843"/>
                  </a:lnTo>
                  <a:lnTo>
                    <a:pt x="7070" y="6845"/>
                  </a:lnTo>
                  <a:lnTo>
                    <a:pt x="7074" y="6845"/>
                  </a:lnTo>
                  <a:lnTo>
                    <a:pt x="7079" y="6842"/>
                  </a:lnTo>
                  <a:lnTo>
                    <a:pt x="7079" y="6842"/>
                  </a:lnTo>
                  <a:lnTo>
                    <a:pt x="7116" y="6815"/>
                  </a:lnTo>
                  <a:lnTo>
                    <a:pt x="7116" y="6815"/>
                  </a:lnTo>
                  <a:lnTo>
                    <a:pt x="7127" y="6829"/>
                  </a:lnTo>
                  <a:lnTo>
                    <a:pt x="7136" y="6846"/>
                  </a:lnTo>
                  <a:lnTo>
                    <a:pt x="7145" y="6863"/>
                  </a:lnTo>
                  <a:lnTo>
                    <a:pt x="7155" y="6881"/>
                  </a:lnTo>
                  <a:lnTo>
                    <a:pt x="7155" y="6881"/>
                  </a:lnTo>
                  <a:lnTo>
                    <a:pt x="7165" y="6903"/>
                  </a:lnTo>
                  <a:lnTo>
                    <a:pt x="7178" y="6923"/>
                  </a:lnTo>
                  <a:lnTo>
                    <a:pt x="7190" y="6939"/>
                  </a:lnTo>
                  <a:lnTo>
                    <a:pt x="7204" y="6955"/>
                  </a:lnTo>
                  <a:lnTo>
                    <a:pt x="7218" y="6967"/>
                  </a:lnTo>
                  <a:lnTo>
                    <a:pt x="7233" y="6978"/>
                  </a:lnTo>
                  <a:lnTo>
                    <a:pt x="7250" y="6986"/>
                  </a:lnTo>
                  <a:lnTo>
                    <a:pt x="7266" y="6993"/>
                  </a:lnTo>
                  <a:lnTo>
                    <a:pt x="7283" y="6998"/>
                  </a:lnTo>
                  <a:lnTo>
                    <a:pt x="7302" y="7000"/>
                  </a:lnTo>
                  <a:lnTo>
                    <a:pt x="7321" y="7001"/>
                  </a:lnTo>
                  <a:lnTo>
                    <a:pt x="7341" y="7001"/>
                  </a:lnTo>
                  <a:lnTo>
                    <a:pt x="7362" y="6999"/>
                  </a:lnTo>
                  <a:lnTo>
                    <a:pt x="7383" y="6997"/>
                  </a:lnTo>
                  <a:lnTo>
                    <a:pt x="7404" y="6992"/>
                  </a:lnTo>
                  <a:lnTo>
                    <a:pt x="7427" y="6986"/>
                  </a:lnTo>
                  <a:lnTo>
                    <a:pt x="7427" y="6986"/>
                  </a:lnTo>
                  <a:lnTo>
                    <a:pt x="7431" y="6985"/>
                  </a:lnTo>
                  <a:lnTo>
                    <a:pt x="7434" y="6983"/>
                  </a:lnTo>
                  <a:lnTo>
                    <a:pt x="7437" y="6979"/>
                  </a:lnTo>
                  <a:lnTo>
                    <a:pt x="7438" y="6976"/>
                  </a:lnTo>
                  <a:lnTo>
                    <a:pt x="7439" y="6972"/>
                  </a:lnTo>
                  <a:lnTo>
                    <a:pt x="7439" y="6969"/>
                  </a:lnTo>
                  <a:lnTo>
                    <a:pt x="7437" y="6962"/>
                  </a:lnTo>
                  <a:lnTo>
                    <a:pt x="7437" y="6962"/>
                  </a:lnTo>
                  <a:lnTo>
                    <a:pt x="7422" y="6925"/>
                  </a:lnTo>
                  <a:lnTo>
                    <a:pt x="7404" y="6888"/>
                  </a:lnTo>
                  <a:lnTo>
                    <a:pt x="7388" y="6848"/>
                  </a:lnTo>
                  <a:lnTo>
                    <a:pt x="7379" y="6827"/>
                  </a:lnTo>
                  <a:lnTo>
                    <a:pt x="7374" y="6806"/>
                  </a:lnTo>
                  <a:lnTo>
                    <a:pt x="7368" y="6785"/>
                  </a:lnTo>
                  <a:lnTo>
                    <a:pt x="7364" y="6765"/>
                  </a:lnTo>
                  <a:lnTo>
                    <a:pt x="7363" y="6744"/>
                  </a:lnTo>
                  <a:lnTo>
                    <a:pt x="7363" y="6723"/>
                  </a:lnTo>
                  <a:lnTo>
                    <a:pt x="7365" y="6702"/>
                  </a:lnTo>
                  <a:lnTo>
                    <a:pt x="7368" y="6692"/>
                  </a:lnTo>
                  <a:lnTo>
                    <a:pt x="7371" y="6682"/>
                  </a:lnTo>
                  <a:lnTo>
                    <a:pt x="7375" y="6672"/>
                  </a:lnTo>
                  <a:lnTo>
                    <a:pt x="7379" y="6662"/>
                  </a:lnTo>
                  <a:lnTo>
                    <a:pt x="7385" y="6653"/>
                  </a:lnTo>
                  <a:lnTo>
                    <a:pt x="7391" y="6643"/>
                  </a:lnTo>
                  <a:lnTo>
                    <a:pt x="7391" y="6643"/>
                  </a:lnTo>
                  <a:lnTo>
                    <a:pt x="7394" y="6637"/>
                  </a:lnTo>
                  <a:lnTo>
                    <a:pt x="7394" y="6633"/>
                  </a:lnTo>
                  <a:lnTo>
                    <a:pt x="7391" y="6628"/>
                  </a:lnTo>
                  <a:lnTo>
                    <a:pt x="7388" y="6623"/>
                  </a:lnTo>
                  <a:lnTo>
                    <a:pt x="7383" y="6621"/>
                  </a:lnTo>
                  <a:lnTo>
                    <a:pt x="7377" y="6620"/>
                  </a:lnTo>
                  <a:lnTo>
                    <a:pt x="7372" y="6621"/>
                  </a:lnTo>
                  <a:lnTo>
                    <a:pt x="7368" y="6624"/>
                  </a:lnTo>
                  <a:lnTo>
                    <a:pt x="7368" y="6624"/>
                  </a:lnTo>
                  <a:lnTo>
                    <a:pt x="7353" y="6644"/>
                  </a:lnTo>
                  <a:lnTo>
                    <a:pt x="7342" y="6662"/>
                  </a:lnTo>
                  <a:lnTo>
                    <a:pt x="7334" y="6679"/>
                  </a:lnTo>
                  <a:lnTo>
                    <a:pt x="7329" y="6697"/>
                  </a:lnTo>
                  <a:lnTo>
                    <a:pt x="7327" y="6715"/>
                  </a:lnTo>
                  <a:lnTo>
                    <a:pt x="7327" y="6733"/>
                  </a:lnTo>
                  <a:lnTo>
                    <a:pt x="7328" y="6753"/>
                  </a:lnTo>
                  <a:lnTo>
                    <a:pt x="7331" y="6775"/>
                  </a:lnTo>
                  <a:lnTo>
                    <a:pt x="7331" y="6775"/>
                  </a:lnTo>
                  <a:lnTo>
                    <a:pt x="7329" y="6777"/>
                  </a:lnTo>
                  <a:lnTo>
                    <a:pt x="7329" y="6777"/>
                  </a:lnTo>
                  <a:lnTo>
                    <a:pt x="7301" y="6793"/>
                  </a:lnTo>
                  <a:lnTo>
                    <a:pt x="7279" y="6804"/>
                  </a:lnTo>
                  <a:lnTo>
                    <a:pt x="7271" y="6806"/>
                  </a:lnTo>
                  <a:lnTo>
                    <a:pt x="7264" y="6808"/>
                  </a:lnTo>
                  <a:lnTo>
                    <a:pt x="7258" y="6809"/>
                  </a:lnTo>
                  <a:lnTo>
                    <a:pt x="7254" y="6808"/>
                  </a:lnTo>
                  <a:lnTo>
                    <a:pt x="7251" y="6807"/>
                  </a:lnTo>
                  <a:lnTo>
                    <a:pt x="7248" y="6805"/>
                  </a:lnTo>
                  <a:lnTo>
                    <a:pt x="7247" y="6801"/>
                  </a:lnTo>
                  <a:lnTo>
                    <a:pt x="7247" y="6798"/>
                  </a:lnTo>
                  <a:lnTo>
                    <a:pt x="7251" y="6786"/>
                  </a:lnTo>
                  <a:lnTo>
                    <a:pt x="7255" y="6773"/>
                  </a:lnTo>
                  <a:lnTo>
                    <a:pt x="7264" y="6758"/>
                  </a:lnTo>
                  <a:lnTo>
                    <a:pt x="7274" y="6742"/>
                  </a:lnTo>
                  <a:lnTo>
                    <a:pt x="7296" y="6705"/>
                  </a:lnTo>
                  <a:lnTo>
                    <a:pt x="7319" y="6670"/>
                  </a:lnTo>
                  <a:lnTo>
                    <a:pt x="7328" y="6655"/>
                  </a:lnTo>
                  <a:lnTo>
                    <a:pt x="7335" y="6641"/>
                  </a:lnTo>
                  <a:lnTo>
                    <a:pt x="7335" y="6641"/>
                  </a:lnTo>
                  <a:lnTo>
                    <a:pt x="7336" y="6636"/>
                  </a:lnTo>
                  <a:lnTo>
                    <a:pt x="7336" y="6633"/>
                  </a:lnTo>
                  <a:lnTo>
                    <a:pt x="7335" y="6629"/>
                  </a:lnTo>
                  <a:lnTo>
                    <a:pt x="7333" y="6626"/>
                  </a:lnTo>
                  <a:lnTo>
                    <a:pt x="7329" y="6623"/>
                  </a:lnTo>
                  <a:lnTo>
                    <a:pt x="7326" y="6621"/>
                  </a:lnTo>
                  <a:lnTo>
                    <a:pt x="7322" y="6622"/>
                  </a:lnTo>
                  <a:lnTo>
                    <a:pt x="7319" y="6623"/>
                  </a:lnTo>
                  <a:lnTo>
                    <a:pt x="7319" y="6623"/>
                  </a:lnTo>
                  <a:lnTo>
                    <a:pt x="7268" y="6661"/>
                  </a:lnTo>
                  <a:lnTo>
                    <a:pt x="7239" y="6682"/>
                  </a:lnTo>
                  <a:lnTo>
                    <a:pt x="7228" y="6691"/>
                  </a:lnTo>
                  <a:lnTo>
                    <a:pt x="7217" y="6702"/>
                  </a:lnTo>
                  <a:lnTo>
                    <a:pt x="7186" y="6733"/>
                  </a:lnTo>
                  <a:lnTo>
                    <a:pt x="7186" y="6733"/>
                  </a:lnTo>
                  <a:lnTo>
                    <a:pt x="7293" y="6623"/>
                  </a:lnTo>
                  <a:lnTo>
                    <a:pt x="7398" y="6514"/>
                  </a:lnTo>
                  <a:lnTo>
                    <a:pt x="7398" y="6514"/>
                  </a:lnTo>
                  <a:lnTo>
                    <a:pt x="7441" y="6469"/>
                  </a:lnTo>
                  <a:lnTo>
                    <a:pt x="7482" y="6423"/>
                  </a:lnTo>
                  <a:lnTo>
                    <a:pt x="7523" y="6376"/>
                  </a:lnTo>
                  <a:lnTo>
                    <a:pt x="7563" y="6328"/>
                  </a:lnTo>
                  <a:lnTo>
                    <a:pt x="7603" y="6282"/>
                  </a:lnTo>
                  <a:lnTo>
                    <a:pt x="7640" y="6232"/>
                  </a:lnTo>
                  <a:lnTo>
                    <a:pt x="7678" y="6183"/>
                  </a:lnTo>
                  <a:lnTo>
                    <a:pt x="7713" y="6133"/>
                  </a:lnTo>
                  <a:lnTo>
                    <a:pt x="7713" y="6133"/>
                  </a:lnTo>
                  <a:lnTo>
                    <a:pt x="7718" y="6129"/>
                  </a:lnTo>
                  <a:lnTo>
                    <a:pt x="7718" y="6129"/>
                  </a:lnTo>
                  <a:lnTo>
                    <a:pt x="7681" y="6183"/>
                  </a:lnTo>
                  <a:lnTo>
                    <a:pt x="7645" y="6236"/>
                  </a:lnTo>
                  <a:lnTo>
                    <a:pt x="7608" y="6289"/>
                  </a:lnTo>
                  <a:lnTo>
                    <a:pt x="7568" y="6341"/>
                  </a:lnTo>
                  <a:lnTo>
                    <a:pt x="7528" y="6393"/>
                  </a:lnTo>
                  <a:lnTo>
                    <a:pt x="7486" y="6443"/>
                  </a:lnTo>
                  <a:lnTo>
                    <a:pt x="7464" y="6468"/>
                  </a:lnTo>
                  <a:lnTo>
                    <a:pt x="7440" y="6491"/>
                  </a:lnTo>
                  <a:lnTo>
                    <a:pt x="7417" y="6516"/>
                  </a:lnTo>
                  <a:lnTo>
                    <a:pt x="7392" y="6539"/>
                  </a:lnTo>
                  <a:lnTo>
                    <a:pt x="7392" y="6539"/>
                  </a:lnTo>
                  <a:lnTo>
                    <a:pt x="7390" y="6543"/>
                  </a:lnTo>
                  <a:lnTo>
                    <a:pt x="7390" y="6546"/>
                  </a:lnTo>
                  <a:lnTo>
                    <a:pt x="7390" y="6551"/>
                  </a:lnTo>
                  <a:lnTo>
                    <a:pt x="7392" y="6553"/>
                  </a:lnTo>
                  <a:lnTo>
                    <a:pt x="7396" y="6555"/>
                  </a:lnTo>
                  <a:lnTo>
                    <a:pt x="7399" y="6557"/>
                  </a:lnTo>
                  <a:lnTo>
                    <a:pt x="7404" y="6557"/>
                  </a:lnTo>
                  <a:lnTo>
                    <a:pt x="7408" y="6554"/>
                  </a:lnTo>
                  <a:lnTo>
                    <a:pt x="7408" y="6554"/>
                  </a:lnTo>
                  <a:lnTo>
                    <a:pt x="7441" y="6526"/>
                  </a:lnTo>
                  <a:lnTo>
                    <a:pt x="7473" y="6502"/>
                  </a:lnTo>
                  <a:lnTo>
                    <a:pt x="7505" y="6478"/>
                  </a:lnTo>
                  <a:lnTo>
                    <a:pt x="7535" y="6457"/>
                  </a:lnTo>
                  <a:lnTo>
                    <a:pt x="7594" y="6417"/>
                  </a:lnTo>
                  <a:lnTo>
                    <a:pt x="7622" y="6399"/>
                  </a:lnTo>
                  <a:lnTo>
                    <a:pt x="7649" y="6379"/>
                  </a:lnTo>
                  <a:lnTo>
                    <a:pt x="7674" y="6359"/>
                  </a:lnTo>
                  <a:lnTo>
                    <a:pt x="7700" y="6338"/>
                  </a:lnTo>
                  <a:lnTo>
                    <a:pt x="7726" y="6315"/>
                  </a:lnTo>
                  <a:lnTo>
                    <a:pt x="7749" y="6291"/>
                  </a:lnTo>
                  <a:lnTo>
                    <a:pt x="7773" y="6264"/>
                  </a:lnTo>
                  <a:lnTo>
                    <a:pt x="7795" y="6235"/>
                  </a:lnTo>
                  <a:lnTo>
                    <a:pt x="7817" y="6202"/>
                  </a:lnTo>
                  <a:lnTo>
                    <a:pt x="7838" y="6164"/>
                  </a:lnTo>
                  <a:lnTo>
                    <a:pt x="7838" y="6164"/>
                  </a:lnTo>
                  <a:lnTo>
                    <a:pt x="7871" y="6104"/>
                  </a:lnTo>
                  <a:lnTo>
                    <a:pt x="7905" y="6043"/>
                  </a:lnTo>
                  <a:lnTo>
                    <a:pt x="7938" y="5985"/>
                  </a:lnTo>
                  <a:lnTo>
                    <a:pt x="7972" y="5928"/>
                  </a:lnTo>
                  <a:lnTo>
                    <a:pt x="8007" y="5872"/>
                  </a:lnTo>
                  <a:lnTo>
                    <a:pt x="8042" y="5817"/>
                  </a:lnTo>
                  <a:lnTo>
                    <a:pt x="8077" y="5762"/>
                  </a:lnTo>
                  <a:lnTo>
                    <a:pt x="8113" y="5708"/>
                  </a:lnTo>
                  <a:lnTo>
                    <a:pt x="8113" y="5708"/>
                  </a:lnTo>
                  <a:lnTo>
                    <a:pt x="8178" y="5632"/>
                  </a:lnTo>
                  <a:lnTo>
                    <a:pt x="8241" y="5556"/>
                  </a:lnTo>
                  <a:lnTo>
                    <a:pt x="8302" y="5477"/>
                  </a:lnTo>
                  <a:lnTo>
                    <a:pt x="8360" y="5400"/>
                  </a:lnTo>
                  <a:lnTo>
                    <a:pt x="8360" y="5400"/>
                  </a:lnTo>
                  <a:lnTo>
                    <a:pt x="8379" y="5386"/>
                  </a:lnTo>
                  <a:lnTo>
                    <a:pt x="8400" y="5376"/>
                  </a:lnTo>
                  <a:lnTo>
                    <a:pt x="8420" y="5365"/>
                  </a:lnTo>
                  <a:lnTo>
                    <a:pt x="8441" y="5358"/>
                  </a:lnTo>
                  <a:lnTo>
                    <a:pt x="8463" y="5352"/>
                  </a:lnTo>
                  <a:lnTo>
                    <a:pt x="8484" y="5347"/>
                  </a:lnTo>
                  <a:lnTo>
                    <a:pt x="8507" y="5345"/>
                  </a:lnTo>
                  <a:lnTo>
                    <a:pt x="8529" y="5345"/>
                  </a:lnTo>
                  <a:lnTo>
                    <a:pt x="8551" y="5346"/>
                  </a:lnTo>
                  <a:lnTo>
                    <a:pt x="8573" y="5350"/>
                  </a:lnTo>
                  <a:lnTo>
                    <a:pt x="8596" y="5354"/>
                  </a:lnTo>
                  <a:lnTo>
                    <a:pt x="8618" y="5362"/>
                  </a:lnTo>
                  <a:lnTo>
                    <a:pt x="8640" y="5370"/>
                  </a:lnTo>
                  <a:lnTo>
                    <a:pt x="8662" y="5379"/>
                  </a:lnTo>
                  <a:lnTo>
                    <a:pt x="8683" y="5391"/>
                  </a:lnTo>
                  <a:lnTo>
                    <a:pt x="8704" y="5405"/>
                  </a:lnTo>
                  <a:lnTo>
                    <a:pt x="8704" y="5405"/>
                  </a:lnTo>
                  <a:lnTo>
                    <a:pt x="8711" y="5407"/>
                  </a:lnTo>
                  <a:lnTo>
                    <a:pt x="8717" y="5410"/>
                  </a:lnTo>
                  <a:lnTo>
                    <a:pt x="8724" y="5410"/>
                  </a:lnTo>
                  <a:lnTo>
                    <a:pt x="8732" y="5410"/>
                  </a:lnTo>
                  <a:lnTo>
                    <a:pt x="8741" y="5407"/>
                  </a:lnTo>
                  <a:lnTo>
                    <a:pt x="8749" y="5405"/>
                  </a:lnTo>
                  <a:lnTo>
                    <a:pt x="8766" y="5399"/>
                  </a:lnTo>
                  <a:lnTo>
                    <a:pt x="8782" y="5390"/>
                  </a:lnTo>
                  <a:lnTo>
                    <a:pt x="8797" y="5379"/>
                  </a:lnTo>
                  <a:lnTo>
                    <a:pt x="8809" y="5369"/>
                  </a:lnTo>
                  <a:lnTo>
                    <a:pt x="8816" y="5359"/>
                  </a:lnTo>
                  <a:lnTo>
                    <a:pt x="8816" y="5359"/>
                  </a:lnTo>
                  <a:lnTo>
                    <a:pt x="8831" y="5336"/>
                  </a:lnTo>
                  <a:lnTo>
                    <a:pt x="8847" y="5312"/>
                  </a:lnTo>
                  <a:lnTo>
                    <a:pt x="8862" y="5290"/>
                  </a:lnTo>
                  <a:lnTo>
                    <a:pt x="8879" y="5269"/>
                  </a:lnTo>
                  <a:lnTo>
                    <a:pt x="8896" y="5248"/>
                  </a:lnTo>
                  <a:lnTo>
                    <a:pt x="8914" y="5229"/>
                  </a:lnTo>
                  <a:lnTo>
                    <a:pt x="8931" y="5211"/>
                  </a:lnTo>
                  <a:lnTo>
                    <a:pt x="8950" y="5193"/>
                  </a:lnTo>
                  <a:lnTo>
                    <a:pt x="8968" y="5177"/>
                  </a:lnTo>
                  <a:lnTo>
                    <a:pt x="8988" y="5161"/>
                  </a:lnTo>
                  <a:lnTo>
                    <a:pt x="9006" y="5146"/>
                  </a:lnTo>
                  <a:lnTo>
                    <a:pt x="9026" y="5132"/>
                  </a:lnTo>
                  <a:lnTo>
                    <a:pt x="9047" y="5119"/>
                  </a:lnTo>
                  <a:lnTo>
                    <a:pt x="9067" y="5106"/>
                  </a:lnTo>
                  <a:lnTo>
                    <a:pt x="9088" y="5095"/>
                  </a:lnTo>
                  <a:lnTo>
                    <a:pt x="9109" y="5084"/>
                  </a:lnTo>
                  <a:lnTo>
                    <a:pt x="9132" y="5074"/>
                  </a:lnTo>
                  <a:lnTo>
                    <a:pt x="9153" y="5064"/>
                  </a:lnTo>
                  <a:lnTo>
                    <a:pt x="9176" y="5056"/>
                  </a:lnTo>
                  <a:lnTo>
                    <a:pt x="9198" y="5048"/>
                  </a:lnTo>
                  <a:lnTo>
                    <a:pt x="9245" y="5034"/>
                  </a:lnTo>
                  <a:lnTo>
                    <a:pt x="9292" y="5022"/>
                  </a:lnTo>
                  <a:lnTo>
                    <a:pt x="9341" y="5012"/>
                  </a:lnTo>
                  <a:lnTo>
                    <a:pt x="9390" y="5005"/>
                  </a:lnTo>
                  <a:lnTo>
                    <a:pt x="9442" y="4999"/>
                  </a:lnTo>
                  <a:lnTo>
                    <a:pt x="9494" y="4995"/>
                  </a:lnTo>
                  <a:lnTo>
                    <a:pt x="9494" y="4995"/>
                  </a:lnTo>
                  <a:lnTo>
                    <a:pt x="9519" y="4994"/>
                  </a:lnTo>
                  <a:lnTo>
                    <a:pt x="9549" y="4992"/>
                  </a:lnTo>
                  <a:lnTo>
                    <a:pt x="9583" y="4987"/>
                  </a:lnTo>
                  <a:lnTo>
                    <a:pt x="9617" y="4981"/>
                  </a:lnTo>
                  <a:lnTo>
                    <a:pt x="9635" y="4976"/>
                  </a:lnTo>
                  <a:lnTo>
                    <a:pt x="9651" y="4972"/>
                  </a:lnTo>
                  <a:lnTo>
                    <a:pt x="9666" y="4966"/>
                  </a:lnTo>
                  <a:lnTo>
                    <a:pt x="9680" y="4959"/>
                  </a:lnTo>
                  <a:lnTo>
                    <a:pt x="9695" y="4952"/>
                  </a:lnTo>
                  <a:lnTo>
                    <a:pt x="9705" y="4942"/>
                  </a:lnTo>
                  <a:lnTo>
                    <a:pt x="9716" y="4933"/>
                  </a:lnTo>
                  <a:lnTo>
                    <a:pt x="9723" y="4921"/>
                  </a:lnTo>
                  <a:lnTo>
                    <a:pt x="9723" y="4921"/>
                  </a:lnTo>
                  <a:lnTo>
                    <a:pt x="9737" y="4896"/>
                  </a:lnTo>
                  <a:lnTo>
                    <a:pt x="9746" y="4872"/>
                  </a:lnTo>
                  <a:lnTo>
                    <a:pt x="9753" y="4850"/>
                  </a:lnTo>
                  <a:lnTo>
                    <a:pt x="9758" y="4829"/>
                  </a:lnTo>
                  <a:lnTo>
                    <a:pt x="9759" y="4809"/>
                  </a:lnTo>
                  <a:lnTo>
                    <a:pt x="9759" y="4790"/>
                  </a:lnTo>
                  <a:lnTo>
                    <a:pt x="9755" y="4773"/>
                  </a:lnTo>
                  <a:lnTo>
                    <a:pt x="9751" y="4756"/>
                  </a:lnTo>
                  <a:lnTo>
                    <a:pt x="9744" y="4741"/>
                  </a:lnTo>
                  <a:lnTo>
                    <a:pt x="9734" y="4726"/>
                  </a:lnTo>
                  <a:lnTo>
                    <a:pt x="9724" y="4713"/>
                  </a:lnTo>
                  <a:lnTo>
                    <a:pt x="9712" y="4700"/>
                  </a:lnTo>
                  <a:lnTo>
                    <a:pt x="9699" y="4687"/>
                  </a:lnTo>
                  <a:lnTo>
                    <a:pt x="9684" y="4676"/>
                  </a:lnTo>
                  <a:lnTo>
                    <a:pt x="9668" y="4664"/>
                  </a:lnTo>
                  <a:lnTo>
                    <a:pt x="9651" y="4653"/>
                  </a:lnTo>
                  <a:lnTo>
                    <a:pt x="9616" y="4632"/>
                  </a:lnTo>
                  <a:lnTo>
                    <a:pt x="9577" y="4611"/>
                  </a:lnTo>
                  <a:lnTo>
                    <a:pt x="9540" y="4591"/>
                  </a:lnTo>
                  <a:lnTo>
                    <a:pt x="9501" y="4570"/>
                  </a:lnTo>
                  <a:lnTo>
                    <a:pt x="9465" y="4548"/>
                  </a:lnTo>
                  <a:lnTo>
                    <a:pt x="9448" y="4535"/>
                  </a:lnTo>
                  <a:lnTo>
                    <a:pt x="9431" y="4523"/>
                  </a:lnTo>
                  <a:lnTo>
                    <a:pt x="9416" y="4509"/>
                  </a:lnTo>
                  <a:lnTo>
                    <a:pt x="9402" y="4495"/>
                  </a:lnTo>
                  <a:lnTo>
                    <a:pt x="9389" y="4481"/>
                  </a:lnTo>
                  <a:lnTo>
                    <a:pt x="9377" y="4465"/>
                  </a:lnTo>
                  <a:lnTo>
                    <a:pt x="9377" y="4465"/>
                  </a:lnTo>
                  <a:lnTo>
                    <a:pt x="9375" y="4461"/>
                  </a:lnTo>
                  <a:lnTo>
                    <a:pt x="9371" y="4459"/>
                  </a:lnTo>
                  <a:lnTo>
                    <a:pt x="9368" y="4458"/>
                  </a:lnTo>
                  <a:lnTo>
                    <a:pt x="9364" y="4457"/>
                  </a:lnTo>
                  <a:lnTo>
                    <a:pt x="9357" y="4457"/>
                  </a:lnTo>
                  <a:lnTo>
                    <a:pt x="9352" y="4459"/>
                  </a:lnTo>
                  <a:lnTo>
                    <a:pt x="9346" y="4463"/>
                  </a:lnTo>
                  <a:lnTo>
                    <a:pt x="9342" y="4468"/>
                  </a:lnTo>
                  <a:lnTo>
                    <a:pt x="9341" y="4472"/>
                  </a:lnTo>
                  <a:lnTo>
                    <a:pt x="9341" y="4475"/>
                  </a:lnTo>
                  <a:lnTo>
                    <a:pt x="9342" y="4479"/>
                  </a:lnTo>
                  <a:lnTo>
                    <a:pt x="9343" y="4483"/>
                  </a:lnTo>
                  <a:lnTo>
                    <a:pt x="9343" y="4483"/>
                  </a:lnTo>
                  <a:lnTo>
                    <a:pt x="9339" y="4483"/>
                  </a:lnTo>
                  <a:lnTo>
                    <a:pt x="9333" y="4485"/>
                  </a:lnTo>
                  <a:lnTo>
                    <a:pt x="9333" y="4485"/>
                  </a:lnTo>
                  <a:lnTo>
                    <a:pt x="9293" y="4515"/>
                  </a:lnTo>
                  <a:lnTo>
                    <a:pt x="9254" y="4547"/>
                  </a:lnTo>
                  <a:lnTo>
                    <a:pt x="9217" y="4580"/>
                  </a:lnTo>
                  <a:lnTo>
                    <a:pt x="9180" y="4614"/>
                  </a:lnTo>
                  <a:lnTo>
                    <a:pt x="9144" y="4649"/>
                  </a:lnTo>
                  <a:lnTo>
                    <a:pt x="9109" y="4685"/>
                  </a:lnTo>
                  <a:lnTo>
                    <a:pt x="9041" y="4759"/>
                  </a:lnTo>
                  <a:lnTo>
                    <a:pt x="9041" y="4759"/>
                  </a:lnTo>
                  <a:lnTo>
                    <a:pt x="8982" y="4815"/>
                  </a:lnTo>
                  <a:lnTo>
                    <a:pt x="8938" y="4854"/>
                  </a:lnTo>
                  <a:lnTo>
                    <a:pt x="8938" y="4854"/>
                  </a:lnTo>
                  <a:lnTo>
                    <a:pt x="8908" y="4882"/>
                  </a:lnTo>
                  <a:lnTo>
                    <a:pt x="8878" y="4910"/>
                  </a:lnTo>
                  <a:lnTo>
                    <a:pt x="8848" y="4939"/>
                  </a:lnTo>
                  <a:lnTo>
                    <a:pt x="8820" y="4967"/>
                  </a:lnTo>
                  <a:lnTo>
                    <a:pt x="8793" y="4996"/>
                  </a:lnTo>
                  <a:lnTo>
                    <a:pt x="8766" y="5027"/>
                  </a:lnTo>
                  <a:lnTo>
                    <a:pt x="8741" y="5057"/>
                  </a:lnTo>
                  <a:lnTo>
                    <a:pt x="8715" y="5089"/>
                  </a:lnTo>
                  <a:lnTo>
                    <a:pt x="8715" y="5089"/>
                  </a:lnTo>
                  <a:lnTo>
                    <a:pt x="8677" y="5118"/>
                  </a:lnTo>
                  <a:lnTo>
                    <a:pt x="8640" y="5146"/>
                  </a:lnTo>
                  <a:lnTo>
                    <a:pt x="8640" y="5146"/>
                  </a:lnTo>
                  <a:lnTo>
                    <a:pt x="8651" y="5137"/>
                  </a:lnTo>
                  <a:lnTo>
                    <a:pt x="8665" y="5122"/>
                  </a:lnTo>
                  <a:lnTo>
                    <a:pt x="8681" y="5103"/>
                  </a:lnTo>
                  <a:lnTo>
                    <a:pt x="8700" y="5079"/>
                  </a:lnTo>
                  <a:lnTo>
                    <a:pt x="8743" y="5023"/>
                  </a:lnTo>
                  <a:lnTo>
                    <a:pt x="8791" y="4959"/>
                  </a:lnTo>
                  <a:lnTo>
                    <a:pt x="8840" y="4892"/>
                  </a:lnTo>
                  <a:lnTo>
                    <a:pt x="8888" y="4828"/>
                  </a:lnTo>
                  <a:lnTo>
                    <a:pt x="8931" y="4773"/>
                  </a:lnTo>
                  <a:lnTo>
                    <a:pt x="8950" y="4751"/>
                  </a:lnTo>
                  <a:lnTo>
                    <a:pt x="8968" y="4732"/>
                  </a:lnTo>
                  <a:lnTo>
                    <a:pt x="8968" y="4732"/>
                  </a:lnTo>
                  <a:lnTo>
                    <a:pt x="9096" y="4595"/>
                  </a:lnTo>
                  <a:lnTo>
                    <a:pt x="9096" y="4595"/>
                  </a:lnTo>
                  <a:lnTo>
                    <a:pt x="9142" y="4555"/>
                  </a:lnTo>
                  <a:lnTo>
                    <a:pt x="9188" y="4514"/>
                  </a:lnTo>
                  <a:lnTo>
                    <a:pt x="9232" y="4472"/>
                  </a:lnTo>
                  <a:lnTo>
                    <a:pt x="9276" y="4429"/>
                  </a:lnTo>
                  <a:lnTo>
                    <a:pt x="9316" y="4384"/>
                  </a:lnTo>
                  <a:lnTo>
                    <a:pt x="9356" y="4339"/>
                  </a:lnTo>
                  <a:lnTo>
                    <a:pt x="9376" y="4315"/>
                  </a:lnTo>
                  <a:lnTo>
                    <a:pt x="9394" y="4291"/>
                  </a:lnTo>
                  <a:lnTo>
                    <a:pt x="9412" y="4267"/>
                  </a:lnTo>
                  <a:lnTo>
                    <a:pt x="9430" y="4241"/>
                  </a:lnTo>
                  <a:lnTo>
                    <a:pt x="9430" y="4241"/>
                  </a:lnTo>
                  <a:lnTo>
                    <a:pt x="9432" y="4237"/>
                  </a:lnTo>
                  <a:lnTo>
                    <a:pt x="9432" y="4231"/>
                  </a:lnTo>
                  <a:lnTo>
                    <a:pt x="9430" y="4227"/>
                  </a:lnTo>
                  <a:lnTo>
                    <a:pt x="9427" y="4223"/>
                  </a:lnTo>
                  <a:lnTo>
                    <a:pt x="9422" y="4220"/>
                  </a:lnTo>
                  <a:lnTo>
                    <a:pt x="9417" y="4220"/>
                  </a:lnTo>
                  <a:lnTo>
                    <a:pt x="9411" y="4220"/>
                  </a:lnTo>
                  <a:lnTo>
                    <a:pt x="9407" y="4224"/>
                  </a:lnTo>
                  <a:lnTo>
                    <a:pt x="9407" y="4224"/>
                  </a:lnTo>
                  <a:lnTo>
                    <a:pt x="9256" y="4385"/>
                  </a:lnTo>
                  <a:lnTo>
                    <a:pt x="9103" y="4546"/>
                  </a:lnTo>
                  <a:lnTo>
                    <a:pt x="9103" y="4546"/>
                  </a:lnTo>
                  <a:lnTo>
                    <a:pt x="9064" y="4577"/>
                  </a:lnTo>
                  <a:lnTo>
                    <a:pt x="9026" y="4610"/>
                  </a:lnTo>
                  <a:lnTo>
                    <a:pt x="9026" y="4610"/>
                  </a:lnTo>
                  <a:lnTo>
                    <a:pt x="8933" y="4692"/>
                  </a:lnTo>
                  <a:lnTo>
                    <a:pt x="8842" y="4775"/>
                  </a:lnTo>
                  <a:lnTo>
                    <a:pt x="8752" y="4861"/>
                  </a:lnTo>
                  <a:lnTo>
                    <a:pt x="8663" y="4946"/>
                  </a:lnTo>
                  <a:lnTo>
                    <a:pt x="8577" y="5034"/>
                  </a:lnTo>
                  <a:lnTo>
                    <a:pt x="8490" y="5122"/>
                  </a:lnTo>
                  <a:lnTo>
                    <a:pt x="8405" y="5212"/>
                  </a:lnTo>
                  <a:lnTo>
                    <a:pt x="8319" y="5301"/>
                  </a:lnTo>
                  <a:lnTo>
                    <a:pt x="8319" y="5301"/>
                  </a:lnTo>
                  <a:lnTo>
                    <a:pt x="8241" y="5369"/>
                  </a:lnTo>
                  <a:lnTo>
                    <a:pt x="8164" y="5436"/>
                  </a:lnTo>
                  <a:lnTo>
                    <a:pt x="8088" y="5507"/>
                  </a:lnTo>
                  <a:lnTo>
                    <a:pt x="8011" y="5577"/>
                  </a:lnTo>
                  <a:lnTo>
                    <a:pt x="7862" y="5719"/>
                  </a:lnTo>
                  <a:lnTo>
                    <a:pt x="7711" y="5859"/>
                  </a:lnTo>
                  <a:lnTo>
                    <a:pt x="7711" y="5859"/>
                  </a:lnTo>
                  <a:lnTo>
                    <a:pt x="7666" y="5900"/>
                  </a:lnTo>
                  <a:lnTo>
                    <a:pt x="7622" y="5940"/>
                  </a:lnTo>
                  <a:lnTo>
                    <a:pt x="7532" y="6018"/>
                  </a:lnTo>
                  <a:lnTo>
                    <a:pt x="7441" y="6095"/>
                  </a:lnTo>
                  <a:lnTo>
                    <a:pt x="7351" y="6173"/>
                  </a:lnTo>
                  <a:lnTo>
                    <a:pt x="7351" y="6173"/>
                  </a:lnTo>
                  <a:lnTo>
                    <a:pt x="7443" y="6079"/>
                  </a:lnTo>
                  <a:lnTo>
                    <a:pt x="7534" y="5987"/>
                  </a:lnTo>
                  <a:lnTo>
                    <a:pt x="7626" y="5894"/>
                  </a:lnTo>
                  <a:lnTo>
                    <a:pt x="7720" y="5803"/>
                  </a:lnTo>
                  <a:lnTo>
                    <a:pt x="7908" y="5621"/>
                  </a:lnTo>
                  <a:lnTo>
                    <a:pt x="8097" y="5441"/>
                  </a:lnTo>
                  <a:lnTo>
                    <a:pt x="8287" y="5261"/>
                  </a:lnTo>
                  <a:lnTo>
                    <a:pt x="8475" y="5079"/>
                  </a:lnTo>
                  <a:lnTo>
                    <a:pt x="8569" y="4988"/>
                  </a:lnTo>
                  <a:lnTo>
                    <a:pt x="8661" y="4896"/>
                  </a:lnTo>
                  <a:lnTo>
                    <a:pt x="8752" y="4803"/>
                  </a:lnTo>
                  <a:lnTo>
                    <a:pt x="8844" y="4710"/>
                  </a:lnTo>
                  <a:lnTo>
                    <a:pt x="8844" y="4710"/>
                  </a:lnTo>
                  <a:lnTo>
                    <a:pt x="8936" y="4611"/>
                  </a:lnTo>
                  <a:lnTo>
                    <a:pt x="9027" y="4514"/>
                  </a:lnTo>
                  <a:lnTo>
                    <a:pt x="9027" y="4514"/>
                  </a:lnTo>
                  <a:lnTo>
                    <a:pt x="9123" y="4417"/>
                  </a:lnTo>
                  <a:lnTo>
                    <a:pt x="9170" y="4368"/>
                  </a:lnTo>
                  <a:lnTo>
                    <a:pt x="9217" y="4319"/>
                  </a:lnTo>
                  <a:lnTo>
                    <a:pt x="9264" y="4268"/>
                  </a:lnTo>
                  <a:lnTo>
                    <a:pt x="9309" y="4218"/>
                  </a:lnTo>
                  <a:lnTo>
                    <a:pt x="9354" y="4168"/>
                  </a:lnTo>
                  <a:lnTo>
                    <a:pt x="9398" y="4115"/>
                  </a:lnTo>
                  <a:lnTo>
                    <a:pt x="9398" y="4115"/>
                  </a:lnTo>
                  <a:lnTo>
                    <a:pt x="9411" y="4145"/>
                  </a:lnTo>
                  <a:lnTo>
                    <a:pt x="9423" y="4176"/>
                  </a:lnTo>
                  <a:lnTo>
                    <a:pt x="9431" y="4207"/>
                  </a:lnTo>
                  <a:lnTo>
                    <a:pt x="9438" y="4240"/>
                  </a:lnTo>
                  <a:lnTo>
                    <a:pt x="9441" y="4257"/>
                  </a:lnTo>
                  <a:lnTo>
                    <a:pt x="9442" y="4274"/>
                  </a:lnTo>
                  <a:lnTo>
                    <a:pt x="9443" y="4291"/>
                  </a:lnTo>
                  <a:lnTo>
                    <a:pt x="9443" y="4308"/>
                  </a:lnTo>
                  <a:lnTo>
                    <a:pt x="9442" y="4327"/>
                  </a:lnTo>
                  <a:lnTo>
                    <a:pt x="9441" y="4344"/>
                  </a:lnTo>
                  <a:lnTo>
                    <a:pt x="9438" y="4363"/>
                  </a:lnTo>
                  <a:lnTo>
                    <a:pt x="9435" y="4382"/>
                  </a:lnTo>
                  <a:lnTo>
                    <a:pt x="9435" y="4382"/>
                  </a:lnTo>
                  <a:lnTo>
                    <a:pt x="9435" y="4388"/>
                  </a:lnTo>
                  <a:lnTo>
                    <a:pt x="9437" y="4394"/>
                  </a:lnTo>
                  <a:lnTo>
                    <a:pt x="9442" y="4397"/>
                  </a:lnTo>
                  <a:lnTo>
                    <a:pt x="9446" y="4399"/>
                  </a:lnTo>
                  <a:lnTo>
                    <a:pt x="9451" y="4401"/>
                  </a:lnTo>
                  <a:lnTo>
                    <a:pt x="9457" y="4399"/>
                  </a:lnTo>
                  <a:lnTo>
                    <a:pt x="9462" y="4396"/>
                  </a:lnTo>
                  <a:lnTo>
                    <a:pt x="9464" y="4390"/>
                  </a:lnTo>
                  <a:lnTo>
                    <a:pt x="9464" y="4390"/>
                  </a:lnTo>
                  <a:lnTo>
                    <a:pt x="9470" y="4369"/>
                  </a:lnTo>
                  <a:lnTo>
                    <a:pt x="9474" y="4348"/>
                  </a:lnTo>
                  <a:lnTo>
                    <a:pt x="9478" y="4327"/>
                  </a:lnTo>
                  <a:lnTo>
                    <a:pt x="9479" y="4307"/>
                  </a:lnTo>
                  <a:lnTo>
                    <a:pt x="9480" y="4287"/>
                  </a:lnTo>
                  <a:lnTo>
                    <a:pt x="9480" y="4267"/>
                  </a:lnTo>
                  <a:lnTo>
                    <a:pt x="9478" y="4248"/>
                  </a:lnTo>
                  <a:lnTo>
                    <a:pt x="9476" y="4230"/>
                  </a:lnTo>
                  <a:lnTo>
                    <a:pt x="9472" y="4211"/>
                  </a:lnTo>
                  <a:lnTo>
                    <a:pt x="9467" y="4192"/>
                  </a:lnTo>
                  <a:lnTo>
                    <a:pt x="9463" y="4173"/>
                  </a:lnTo>
                  <a:lnTo>
                    <a:pt x="9456" y="4156"/>
                  </a:lnTo>
                  <a:lnTo>
                    <a:pt x="9449" y="4138"/>
                  </a:lnTo>
                  <a:lnTo>
                    <a:pt x="9441" y="4121"/>
                  </a:lnTo>
                  <a:lnTo>
                    <a:pt x="9432" y="4103"/>
                  </a:lnTo>
                  <a:lnTo>
                    <a:pt x="9423" y="4086"/>
                  </a:lnTo>
                  <a:lnTo>
                    <a:pt x="9423" y="4086"/>
                  </a:lnTo>
                  <a:lnTo>
                    <a:pt x="9428" y="4080"/>
                  </a:lnTo>
                  <a:lnTo>
                    <a:pt x="9428" y="4080"/>
                  </a:lnTo>
                  <a:lnTo>
                    <a:pt x="9431" y="4075"/>
                  </a:lnTo>
                  <a:lnTo>
                    <a:pt x="9431" y="4069"/>
                  </a:lnTo>
                  <a:lnTo>
                    <a:pt x="9430" y="4063"/>
                  </a:lnTo>
                  <a:lnTo>
                    <a:pt x="9427" y="4059"/>
                  </a:lnTo>
                  <a:lnTo>
                    <a:pt x="9423" y="4056"/>
                  </a:lnTo>
                  <a:lnTo>
                    <a:pt x="9417" y="4055"/>
                  </a:lnTo>
                  <a:lnTo>
                    <a:pt x="9412" y="4055"/>
                  </a:lnTo>
                  <a:lnTo>
                    <a:pt x="9408" y="4059"/>
                  </a:lnTo>
                  <a:lnTo>
                    <a:pt x="9408" y="4059"/>
                  </a:lnTo>
                  <a:lnTo>
                    <a:pt x="9382" y="4020"/>
                  </a:lnTo>
                  <a:lnTo>
                    <a:pt x="9353" y="3983"/>
                  </a:lnTo>
                  <a:lnTo>
                    <a:pt x="9353" y="3983"/>
                  </a:lnTo>
                  <a:lnTo>
                    <a:pt x="9363" y="3967"/>
                  </a:lnTo>
                  <a:lnTo>
                    <a:pt x="9363" y="3967"/>
                  </a:lnTo>
                  <a:lnTo>
                    <a:pt x="9366" y="3962"/>
                  </a:lnTo>
                  <a:lnTo>
                    <a:pt x="9364" y="3957"/>
                  </a:lnTo>
                  <a:lnTo>
                    <a:pt x="9363" y="3953"/>
                  </a:lnTo>
                  <a:lnTo>
                    <a:pt x="9360" y="3950"/>
                  </a:lnTo>
                  <a:lnTo>
                    <a:pt x="9356" y="3948"/>
                  </a:lnTo>
                  <a:lnTo>
                    <a:pt x="9352" y="3948"/>
                  </a:lnTo>
                  <a:lnTo>
                    <a:pt x="9347" y="3949"/>
                  </a:lnTo>
                  <a:lnTo>
                    <a:pt x="9342" y="3951"/>
                  </a:lnTo>
                  <a:lnTo>
                    <a:pt x="9342" y="3951"/>
                  </a:lnTo>
                  <a:lnTo>
                    <a:pt x="9334" y="3958"/>
                  </a:lnTo>
                  <a:lnTo>
                    <a:pt x="9334" y="3958"/>
                  </a:lnTo>
                  <a:lnTo>
                    <a:pt x="9290" y="3905"/>
                  </a:lnTo>
                  <a:lnTo>
                    <a:pt x="9245" y="3856"/>
                  </a:lnTo>
                  <a:lnTo>
                    <a:pt x="9245" y="3856"/>
                  </a:lnTo>
                  <a:lnTo>
                    <a:pt x="9246" y="3852"/>
                  </a:lnTo>
                  <a:lnTo>
                    <a:pt x="9246" y="3848"/>
                  </a:lnTo>
                  <a:lnTo>
                    <a:pt x="9244" y="3845"/>
                  </a:lnTo>
                  <a:lnTo>
                    <a:pt x="9242" y="3841"/>
                  </a:lnTo>
                  <a:lnTo>
                    <a:pt x="9239" y="3839"/>
                  </a:lnTo>
                  <a:lnTo>
                    <a:pt x="9236" y="3836"/>
                  </a:lnTo>
                  <a:lnTo>
                    <a:pt x="9231" y="3836"/>
                  </a:lnTo>
                  <a:lnTo>
                    <a:pt x="9228" y="3836"/>
                  </a:lnTo>
                  <a:lnTo>
                    <a:pt x="9228" y="3836"/>
                  </a:lnTo>
                  <a:lnTo>
                    <a:pt x="9173" y="3779"/>
                  </a:lnTo>
                  <a:lnTo>
                    <a:pt x="9173" y="3779"/>
                  </a:lnTo>
                  <a:lnTo>
                    <a:pt x="9177" y="3774"/>
                  </a:lnTo>
                  <a:lnTo>
                    <a:pt x="9177" y="3774"/>
                  </a:lnTo>
                  <a:lnTo>
                    <a:pt x="9181" y="3769"/>
                  </a:lnTo>
                  <a:lnTo>
                    <a:pt x="9181" y="3763"/>
                  </a:lnTo>
                  <a:lnTo>
                    <a:pt x="9180" y="3757"/>
                  </a:lnTo>
                  <a:lnTo>
                    <a:pt x="9176" y="3752"/>
                  </a:lnTo>
                  <a:lnTo>
                    <a:pt x="9171" y="3749"/>
                  </a:lnTo>
                  <a:lnTo>
                    <a:pt x="9167" y="3747"/>
                  </a:lnTo>
                  <a:lnTo>
                    <a:pt x="9160" y="3749"/>
                  </a:lnTo>
                  <a:lnTo>
                    <a:pt x="9154" y="3752"/>
                  </a:lnTo>
                  <a:lnTo>
                    <a:pt x="9154" y="3752"/>
                  </a:lnTo>
                  <a:lnTo>
                    <a:pt x="9149" y="3756"/>
                  </a:lnTo>
                  <a:lnTo>
                    <a:pt x="9149" y="3756"/>
                  </a:lnTo>
                  <a:lnTo>
                    <a:pt x="9102" y="3706"/>
                  </a:lnTo>
                  <a:lnTo>
                    <a:pt x="9055" y="3656"/>
                  </a:lnTo>
                  <a:lnTo>
                    <a:pt x="9033" y="3632"/>
                  </a:lnTo>
                  <a:lnTo>
                    <a:pt x="9012" y="3606"/>
                  </a:lnTo>
                  <a:lnTo>
                    <a:pt x="8990" y="3579"/>
                  </a:lnTo>
                  <a:lnTo>
                    <a:pt x="8970" y="3552"/>
                  </a:lnTo>
                  <a:lnTo>
                    <a:pt x="8950" y="3525"/>
                  </a:lnTo>
                  <a:lnTo>
                    <a:pt x="8930" y="3496"/>
                  </a:lnTo>
                  <a:lnTo>
                    <a:pt x="8912" y="3467"/>
                  </a:lnTo>
                  <a:lnTo>
                    <a:pt x="8894" y="3435"/>
                  </a:lnTo>
                  <a:lnTo>
                    <a:pt x="8878" y="3403"/>
                  </a:lnTo>
                  <a:lnTo>
                    <a:pt x="8862" y="3369"/>
                  </a:lnTo>
                  <a:lnTo>
                    <a:pt x="8847" y="3334"/>
                  </a:lnTo>
                  <a:lnTo>
                    <a:pt x="8834" y="3298"/>
                  </a:lnTo>
                  <a:lnTo>
                    <a:pt x="8834" y="3298"/>
                  </a:lnTo>
                  <a:lnTo>
                    <a:pt x="8824" y="3272"/>
                  </a:lnTo>
                  <a:lnTo>
                    <a:pt x="8812" y="3250"/>
                  </a:lnTo>
                  <a:lnTo>
                    <a:pt x="8799" y="3229"/>
                  </a:lnTo>
                  <a:lnTo>
                    <a:pt x="8785" y="3211"/>
                  </a:lnTo>
                  <a:lnTo>
                    <a:pt x="8769" y="3196"/>
                  </a:lnTo>
                  <a:lnTo>
                    <a:pt x="8752" y="3183"/>
                  </a:lnTo>
                  <a:lnTo>
                    <a:pt x="8735" y="3172"/>
                  </a:lnTo>
                  <a:lnTo>
                    <a:pt x="8716" y="3162"/>
                  </a:lnTo>
                  <a:lnTo>
                    <a:pt x="8697" y="3155"/>
                  </a:lnTo>
                  <a:lnTo>
                    <a:pt x="8677" y="3151"/>
                  </a:lnTo>
                  <a:lnTo>
                    <a:pt x="8658" y="3147"/>
                  </a:lnTo>
                  <a:lnTo>
                    <a:pt x="8638" y="3146"/>
                  </a:lnTo>
                  <a:lnTo>
                    <a:pt x="8617" y="3146"/>
                  </a:lnTo>
                  <a:lnTo>
                    <a:pt x="8597" y="3147"/>
                  </a:lnTo>
                  <a:lnTo>
                    <a:pt x="8576" y="3149"/>
                  </a:lnTo>
                  <a:lnTo>
                    <a:pt x="8556" y="3154"/>
                  </a:lnTo>
                  <a:lnTo>
                    <a:pt x="8537" y="3159"/>
                  </a:lnTo>
                  <a:lnTo>
                    <a:pt x="8518" y="3166"/>
                  </a:lnTo>
                  <a:lnTo>
                    <a:pt x="8500" y="3173"/>
                  </a:lnTo>
                  <a:lnTo>
                    <a:pt x="8482" y="3182"/>
                  </a:lnTo>
                  <a:lnTo>
                    <a:pt x="8466" y="3191"/>
                  </a:lnTo>
                  <a:lnTo>
                    <a:pt x="8450" y="3201"/>
                  </a:lnTo>
                  <a:lnTo>
                    <a:pt x="8436" y="3211"/>
                  </a:lnTo>
                  <a:lnTo>
                    <a:pt x="8423" y="3223"/>
                  </a:lnTo>
                  <a:lnTo>
                    <a:pt x="8413" y="3235"/>
                  </a:lnTo>
                  <a:lnTo>
                    <a:pt x="8402" y="3246"/>
                  </a:lnTo>
                  <a:lnTo>
                    <a:pt x="8395" y="3258"/>
                  </a:lnTo>
                  <a:lnTo>
                    <a:pt x="8390" y="3271"/>
                  </a:lnTo>
                  <a:lnTo>
                    <a:pt x="8386" y="3284"/>
                  </a:lnTo>
                  <a:lnTo>
                    <a:pt x="8384" y="3296"/>
                  </a:lnTo>
                  <a:lnTo>
                    <a:pt x="8385" y="3309"/>
                  </a:lnTo>
                  <a:lnTo>
                    <a:pt x="8388" y="3320"/>
                  </a:lnTo>
                  <a:lnTo>
                    <a:pt x="8388" y="3320"/>
                  </a:lnTo>
                  <a:lnTo>
                    <a:pt x="8174" y="3525"/>
                  </a:lnTo>
                  <a:lnTo>
                    <a:pt x="8174" y="3525"/>
                  </a:lnTo>
                  <a:lnTo>
                    <a:pt x="8216" y="3478"/>
                  </a:lnTo>
                  <a:lnTo>
                    <a:pt x="8258" y="3431"/>
                  </a:lnTo>
                  <a:lnTo>
                    <a:pt x="8298" y="3382"/>
                  </a:lnTo>
                  <a:lnTo>
                    <a:pt x="8338" y="3333"/>
                  </a:lnTo>
                  <a:lnTo>
                    <a:pt x="8338" y="3333"/>
                  </a:lnTo>
                  <a:lnTo>
                    <a:pt x="8344" y="3331"/>
                  </a:lnTo>
                  <a:lnTo>
                    <a:pt x="8349" y="3328"/>
                  </a:lnTo>
                  <a:lnTo>
                    <a:pt x="8352" y="3323"/>
                  </a:lnTo>
                  <a:lnTo>
                    <a:pt x="8353" y="3317"/>
                  </a:lnTo>
                  <a:lnTo>
                    <a:pt x="8353" y="3317"/>
                  </a:lnTo>
                  <a:lnTo>
                    <a:pt x="8353" y="3286"/>
                  </a:lnTo>
                  <a:lnTo>
                    <a:pt x="8352" y="3257"/>
                  </a:lnTo>
                  <a:lnTo>
                    <a:pt x="8349" y="3228"/>
                  </a:lnTo>
                  <a:lnTo>
                    <a:pt x="8343" y="3200"/>
                  </a:lnTo>
                  <a:lnTo>
                    <a:pt x="8343" y="3200"/>
                  </a:lnTo>
                  <a:lnTo>
                    <a:pt x="8367" y="3168"/>
                  </a:lnTo>
                  <a:lnTo>
                    <a:pt x="8367" y="3168"/>
                  </a:lnTo>
                  <a:lnTo>
                    <a:pt x="8370" y="3162"/>
                  </a:lnTo>
                  <a:lnTo>
                    <a:pt x="8370" y="3158"/>
                  </a:lnTo>
                  <a:lnTo>
                    <a:pt x="8367" y="3153"/>
                  </a:lnTo>
                  <a:lnTo>
                    <a:pt x="8364" y="3149"/>
                  </a:lnTo>
                  <a:lnTo>
                    <a:pt x="8359" y="3148"/>
                  </a:lnTo>
                  <a:lnTo>
                    <a:pt x="8354" y="3147"/>
                  </a:lnTo>
                  <a:lnTo>
                    <a:pt x="8349" y="3147"/>
                  </a:lnTo>
                  <a:lnTo>
                    <a:pt x="8344" y="3151"/>
                  </a:lnTo>
                  <a:lnTo>
                    <a:pt x="8344" y="3151"/>
                  </a:lnTo>
                  <a:lnTo>
                    <a:pt x="8332" y="3160"/>
                  </a:lnTo>
                  <a:lnTo>
                    <a:pt x="8332" y="3160"/>
                  </a:lnTo>
                  <a:lnTo>
                    <a:pt x="8323" y="3133"/>
                  </a:lnTo>
                  <a:lnTo>
                    <a:pt x="8312" y="3106"/>
                  </a:lnTo>
                  <a:lnTo>
                    <a:pt x="8312" y="3106"/>
                  </a:lnTo>
                  <a:lnTo>
                    <a:pt x="8315" y="3103"/>
                  </a:lnTo>
                  <a:lnTo>
                    <a:pt x="8315" y="3103"/>
                  </a:lnTo>
                  <a:lnTo>
                    <a:pt x="8316" y="3099"/>
                  </a:lnTo>
                  <a:lnTo>
                    <a:pt x="8317" y="3094"/>
                  </a:lnTo>
                  <a:lnTo>
                    <a:pt x="8316" y="3090"/>
                  </a:lnTo>
                  <a:lnTo>
                    <a:pt x="8313" y="3086"/>
                  </a:lnTo>
                  <a:lnTo>
                    <a:pt x="8311" y="3083"/>
                  </a:lnTo>
                  <a:lnTo>
                    <a:pt x="8306" y="3079"/>
                  </a:lnTo>
                  <a:lnTo>
                    <a:pt x="8303" y="3078"/>
                  </a:lnTo>
                  <a:lnTo>
                    <a:pt x="8298" y="3078"/>
                  </a:lnTo>
                  <a:lnTo>
                    <a:pt x="8298" y="3078"/>
                  </a:lnTo>
                  <a:lnTo>
                    <a:pt x="8289" y="3060"/>
                  </a:lnTo>
                  <a:lnTo>
                    <a:pt x="8278" y="3043"/>
                  </a:lnTo>
                  <a:lnTo>
                    <a:pt x="8268" y="3026"/>
                  </a:lnTo>
                  <a:lnTo>
                    <a:pt x="8256" y="3009"/>
                  </a:lnTo>
                  <a:lnTo>
                    <a:pt x="8256" y="3009"/>
                  </a:lnTo>
                  <a:lnTo>
                    <a:pt x="8268" y="2997"/>
                  </a:lnTo>
                  <a:lnTo>
                    <a:pt x="8268" y="2997"/>
                  </a:lnTo>
                  <a:lnTo>
                    <a:pt x="8270" y="2994"/>
                  </a:lnTo>
                  <a:lnTo>
                    <a:pt x="8271" y="2990"/>
                  </a:lnTo>
                  <a:lnTo>
                    <a:pt x="8271" y="2984"/>
                  </a:lnTo>
                  <a:lnTo>
                    <a:pt x="8270" y="2978"/>
                  </a:lnTo>
                  <a:lnTo>
                    <a:pt x="8267" y="2973"/>
                  </a:lnTo>
                  <a:lnTo>
                    <a:pt x="8262" y="2969"/>
                  </a:lnTo>
                  <a:lnTo>
                    <a:pt x="8256" y="2968"/>
                  </a:lnTo>
                  <a:lnTo>
                    <a:pt x="8253" y="2968"/>
                  </a:lnTo>
                  <a:lnTo>
                    <a:pt x="8250" y="2969"/>
                  </a:lnTo>
                  <a:lnTo>
                    <a:pt x="8247" y="2970"/>
                  </a:lnTo>
                  <a:lnTo>
                    <a:pt x="8244" y="2974"/>
                  </a:lnTo>
                  <a:lnTo>
                    <a:pt x="8244" y="2974"/>
                  </a:lnTo>
                  <a:lnTo>
                    <a:pt x="8235" y="2982"/>
                  </a:lnTo>
                  <a:lnTo>
                    <a:pt x="8235" y="2982"/>
                  </a:lnTo>
                  <a:lnTo>
                    <a:pt x="8222" y="2967"/>
                  </a:lnTo>
                  <a:lnTo>
                    <a:pt x="8208" y="2950"/>
                  </a:lnTo>
                  <a:lnTo>
                    <a:pt x="8179" y="2920"/>
                  </a:lnTo>
                  <a:lnTo>
                    <a:pt x="8146" y="2892"/>
                  </a:lnTo>
                  <a:lnTo>
                    <a:pt x="8113" y="2866"/>
                  </a:lnTo>
                  <a:lnTo>
                    <a:pt x="8078" y="2842"/>
                  </a:lnTo>
                  <a:lnTo>
                    <a:pt x="8042" y="2819"/>
                  </a:lnTo>
                  <a:lnTo>
                    <a:pt x="8003" y="2799"/>
                  </a:lnTo>
                  <a:lnTo>
                    <a:pt x="7965" y="2782"/>
                  </a:lnTo>
                  <a:lnTo>
                    <a:pt x="7965" y="2782"/>
                  </a:lnTo>
                  <a:lnTo>
                    <a:pt x="7966" y="2777"/>
                  </a:lnTo>
                  <a:lnTo>
                    <a:pt x="7965" y="2771"/>
                  </a:lnTo>
                  <a:lnTo>
                    <a:pt x="7962" y="2767"/>
                  </a:lnTo>
                  <a:lnTo>
                    <a:pt x="7959" y="2763"/>
                  </a:lnTo>
                  <a:lnTo>
                    <a:pt x="7955" y="2761"/>
                  </a:lnTo>
                  <a:lnTo>
                    <a:pt x="7951" y="2758"/>
                  </a:lnTo>
                  <a:lnTo>
                    <a:pt x="7946" y="2760"/>
                  </a:lnTo>
                  <a:lnTo>
                    <a:pt x="7940" y="2762"/>
                  </a:lnTo>
                  <a:lnTo>
                    <a:pt x="7940" y="2762"/>
                  </a:lnTo>
                  <a:lnTo>
                    <a:pt x="7931" y="2769"/>
                  </a:lnTo>
                  <a:lnTo>
                    <a:pt x="7931" y="2769"/>
                  </a:lnTo>
                  <a:lnTo>
                    <a:pt x="7904" y="2761"/>
                  </a:lnTo>
                  <a:lnTo>
                    <a:pt x="7877" y="2753"/>
                  </a:lnTo>
                  <a:lnTo>
                    <a:pt x="7850" y="2747"/>
                  </a:lnTo>
                  <a:lnTo>
                    <a:pt x="7823" y="2741"/>
                  </a:lnTo>
                  <a:lnTo>
                    <a:pt x="7795" y="2737"/>
                  </a:lnTo>
                  <a:lnTo>
                    <a:pt x="7768" y="2735"/>
                  </a:lnTo>
                  <a:lnTo>
                    <a:pt x="7740" y="2734"/>
                  </a:lnTo>
                  <a:lnTo>
                    <a:pt x="7713" y="2734"/>
                  </a:lnTo>
                  <a:lnTo>
                    <a:pt x="7685" y="2735"/>
                  </a:lnTo>
                  <a:lnTo>
                    <a:pt x="7658" y="2739"/>
                  </a:lnTo>
                  <a:lnTo>
                    <a:pt x="7631" y="2743"/>
                  </a:lnTo>
                  <a:lnTo>
                    <a:pt x="7605" y="2749"/>
                  </a:lnTo>
                  <a:lnTo>
                    <a:pt x="7578" y="2757"/>
                  </a:lnTo>
                  <a:lnTo>
                    <a:pt x="7553" y="2765"/>
                  </a:lnTo>
                  <a:lnTo>
                    <a:pt x="7528" y="2777"/>
                  </a:lnTo>
                  <a:lnTo>
                    <a:pt x="7504" y="2789"/>
                  </a:lnTo>
                  <a:lnTo>
                    <a:pt x="7504" y="2789"/>
                  </a:lnTo>
                  <a:lnTo>
                    <a:pt x="7500" y="2792"/>
                  </a:lnTo>
                  <a:lnTo>
                    <a:pt x="7496" y="2796"/>
                  </a:lnTo>
                  <a:lnTo>
                    <a:pt x="7495" y="2799"/>
                  </a:lnTo>
                  <a:lnTo>
                    <a:pt x="7494" y="2804"/>
                  </a:lnTo>
                  <a:lnTo>
                    <a:pt x="7494" y="2804"/>
                  </a:lnTo>
                  <a:lnTo>
                    <a:pt x="7496" y="2829"/>
                  </a:lnTo>
                  <a:lnTo>
                    <a:pt x="7495" y="2854"/>
                  </a:lnTo>
                  <a:lnTo>
                    <a:pt x="7492" y="2880"/>
                  </a:lnTo>
                  <a:lnTo>
                    <a:pt x="7488" y="2907"/>
                  </a:lnTo>
                  <a:lnTo>
                    <a:pt x="7482" y="2935"/>
                  </a:lnTo>
                  <a:lnTo>
                    <a:pt x="7477" y="2963"/>
                  </a:lnTo>
                  <a:lnTo>
                    <a:pt x="7463" y="3021"/>
                  </a:lnTo>
                  <a:lnTo>
                    <a:pt x="7456" y="3049"/>
                  </a:lnTo>
                  <a:lnTo>
                    <a:pt x="7450" y="3077"/>
                  </a:lnTo>
                  <a:lnTo>
                    <a:pt x="7445" y="3105"/>
                  </a:lnTo>
                  <a:lnTo>
                    <a:pt x="7441" y="3132"/>
                  </a:lnTo>
                  <a:lnTo>
                    <a:pt x="7440" y="3159"/>
                  </a:lnTo>
                  <a:lnTo>
                    <a:pt x="7441" y="3183"/>
                  </a:lnTo>
                  <a:lnTo>
                    <a:pt x="7443" y="3196"/>
                  </a:lnTo>
                  <a:lnTo>
                    <a:pt x="7445" y="3208"/>
                  </a:lnTo>
                  <a:lnTo>
                    <a:pt x="7447" y="3221"/>
                  </a:lnTo>
                  <a:lnTo>
                    <a:pt x="7451" y="3231"/>
                  </a:lnTo>
                  <a:lnTo>
                    <a:pt x="7451" y="3231"/>
                  </a:lnTo>
                  <a:lnTo>
                    <a:pt x="7464" y="3265"/>
                  </a:lnTo>
                  <a:lnTo>
                    <a:pt x="7479" y="3297"/>
                  </a:lnTo>
                  <a:lnTo>
                    <a:pt x="7495" y="3328"/>
                  </a:lnTo>
                  <a:lnTo>
                    <a:pt x="7513" y="3360"/>
                  </a:lnTo>
                  <a:lnTo>
                    <a:pt x="7548" y="3422"/>
                  </a:lnTo>
                  <a:lnTo>
                    <a:pt x="7564" y="3452"/>
                  </a:lnTo>
                  <a:lnTo>
                    <a:pt x="7580" y="3484"/>
                  </a:lnTo>
                  <a:lnTo>
                    <a:pt x="7594" y="3516"/>
                  </a:lnTo>
                  <a:lnTo>
                    <a:pt x="7599" y="3532"/>
                  </a:lnTo>
                  <a:lnTo>
                    <a:pt x="7605" y="3548"/>
                  </a:lnTo>
                  <a:lnTo>
                    <a:pt x="7610" y="3565"/>
                  </a:lnTo>
                  <a:lnTo>
                    <a:pt x="7614" y="3581"/>
                  </a:lnTo>
                  <a:lnTo>
                    <a:pt x="7616" y="3599"/>
                  </a:lnTo>
                  <a:lnTo>
                    <a:pt x="7618" y="3616"/>
                  </a:lnTo>
                  <a:lnTo>
                    <a:pt x="7619" y="3634"/>
                  </a:lnTo>
                  <a:lnTo>
                    <a:pt x="7619" y="3651"/>
                  </a:lnTo>
                  <a:lnTo>
                    <a:pt x="7618" y="3670"/>
                  </a:lnTo>
                  <a:lnTo>
                    <a:pt x="7615" y="3689"/>
                  </a:lnTo>
                  <a:lnTo>
                    <a:pt x="7611" y="3708"/>
                  </a:lnTo>
                  <a:lnTo>
                    <a:pt x="7607" y="3728"/>
                  </a:lnTo>
                  <a:lnTo>
                    <a:pt x="7599" y="3747"/>
                  </a:lnTo>
                  <a:lnTo>
                    <a:pt x="7591" y="3769"/>
                  </a:lnTo>
                  <a:lnTo>
                    <a:pt x="7591" y="3769"/>
                  </a:lnTo>
                  <a:lnTo>
                    <a:pt x="7576" y="3800"/>
                  </a:lnTo>
                  <a:lnTo>
                    <a:pt x="7559" y="3831"/>
                  </a:lnTo>
                  <a:lnTo>
                    <a:pt x="7540" y="3860"/>
                  </a:lnTo>
                  <a:lnTo>
                    <a:pt x="7520" y="3889"/>
                  </a:lnTo>
                  <a:lnTo>
                    <a:pt x="7480" y="3943"/>
                  </a:lnTo>
                  <a:lnTo>
                    <a:pt x="7460" y="3970"/>
                  </a:lnTo>
                  <a:lnTo>
                    <a:pt x="7441" y="3997"/>
                  </a:lnTo>
                  <a:lnTo>
                    <a:pt x="7423" y="4023"/>
                  </a:lnTo>
                  <a:lnTo>
                    <a:pt x="7408" y="4051"/>
                  </a:lnTo>
                  <a:lnTo>
                    <a:pt x="7394" y="4078"/>
                  </a:lnTo>
                  <a:lnTo>
                    <a:pt x="7388" y="4092"/>
                  </a:lnTo>
                  <a:lnTo>
                    <a:pt x="7383" y="4107"/>
                  </a:lnTo>
                  <a:lnTo>
                    <a:pt x="7378" y="4121"/>
                  </a:lnTo>
                  <a:lnTo>
                    <a:pt x="7375" y="4136"/>
                  </a:lnTo>
                  <a:lnTo>
                    <a:pt x="7371" y="4151"/>
                  </a:lnTo>
                  <a:lnTo>
                    <a:pt x="7370" y="4166"/>
                  </a:lnTo>
                  <a:lnTo>
                    <a:pt x="7369" y="4183"/>
                  </a:lnTo>
                  <a:lnTo>
                    <a:pt x="7370" y="4199"/>
                  </a:lnTo>
                  <a:lnTo>
                    <a:pt x="7371" y="4216"/>
                  </a:lnTo>
                  <a:lnTo>
                    <a:pt x="7374" y="4233"/>
                  </a:lnTo>
                  <a:lnTo>
                    <a:pt x="7374" y="4233"/>
                  </a:lnTo>
                  <a:lnTo>
                    <a:pt x="7369" y="4243"/>
                  </a:lnTo>
                  <a:lnTo>
                    <a:pt x="7369" y="4243"/>
                  </a:lnTo>
                  <a:lnTo>
                    <a:pt x="7369" y="4247"/>
                  </a:lnTo>
                  <a:lnTo>
                    <a:pt x="7370" y="4251"/>
                  </a:lnTo>
                  <a:lnTo>
                    <a:pt x="7374" y="4253"/>
                  </a:lnTo>
                  <a:lnTo>
                    <a:pt x="7378" y="4254"/>
                  </a:lnTo>
                  <a:lnTo>
                    <a:pt x="7378" y="4254"/>
                  </a:lnTo>
                  <a:lnTo>
                    <a:pt x="7382" y="4266"/>
                  </a:lnTo>
                  <a:lnTo>
                    <a:pt x="7382" y="4266"/>
                  </a:lnTo>
                  <a:lnTo>
                    <a:pt x="7341" y="4303"/>
                  </a:lnTo>
                  <a:lnTo>
                    <a:pt x="7341" y="4303"/>
                  </a:lnTo>
                  <a:lnTo>
                    <a:pt x="7320" y="4289"/>
                  </a:lnTo>
                  <a:lnTo>
                    <a:pt x="7301" y="4275"/>
                  </a:lnTo>
                  <a:lnTo>
                    <a:pt x="7282" y="4260"/>
                  </a:lnTo>
                  <a:lnTo>
                    <a:pt x="7266" y="4244"/>
                  </a:lnTo>
                  <a:lnTo>
                    <a:pt x="7250" y="4226"/>
                  </a:lnTo>
                  <a:lnTo>
                    <a:pt x="7234" y="4209"/>
                  </a:lnTo>
                  <a:lnTo>
                    <a:pt x="7220" y="4191"/>
                  </a:lnTo>
                  <a:lnTo>
                    <a:pt x="7207" y="4172"/>
                  </a:lnTo>
                  <a:lnTo>
                    <a:pt x="7195" y="4154"/>
                  </a:lnTo>
                  <a:lnTo>
                    <a:pt x="7184" y="4134"/>
                  </a:lnTo>
                  <a:lnTo>
                    <a:pt x="7172" y="4114"/>
                  </a:lnTo>
                  <a:lnTo>
                    <a:pt x="7163" y="4093"/>
                  </a:lnTo>
                  <a:lnTo>
                    <a:pt x="7154" y="4072"/>
                  </a:lnTo>
                  <a:lnTo>
                    <a:pt x="7145" y="4049"/>
                  </a:lnTo>
                  <a:lnTo>
                    <a:pt x="7129" y="4006"/>
                  </a:lnTo>
                  <a:lnTo>
                    <a:pt x="7129" y="4006"/>
                  </a:lnTo>
                  <a:lnTo>
                    <a:pt x="7140" y="3994"/>
                  </a:lnTo>
                  <a:lnTo>
                    <a:pt x="7140" y="3994"/>
                  </a:lnTo>
                  <a:lnTo>
                    <a:pt x="7143" y="3989"/>
                  </a:lnTo>
                  <a:lnTo>
                    <a:pt x="7144" y="3982"/>
                  </a:lnTo>
                  <a:lnTo>
                    <a:pt x="7143" y="3977"/>
                  </a:lnTo>
                  <a:lnTo>
                    <a:pt x="7140" y="3971"/>
                  </a:lnTo>
                  <a:lnTo>
                    <a:pt x="7135" y="3967"/>
                  </a:lnTo>
                  <a:lnTo>
                    <a:pt x="7130" y="3966"/>
                  </a:lnTo>
                  <a:lnTo>
                    <a:pt x="7124" y="3966"/>
                  </a:lnTo>
                  <a:lnTo>
                    <a:pt x="7117" y="3969"/>
                  </a:lnTo>
                  <a:lnTo>
                    <a:pt x="7117" y="3969"/>
                  </a:lnTo>
                  <a:lnTo>
                    <a:pt x="7106" y="3924"/>
                  </a:lnTo>
                  <a:lnTo>
                    <a:pt x="7094" y="3877"/>
                  </a:lnTo>
                  <a:lnTo>
                    <a:pt x="7094" y="3877"/>
                  </a:lnTo>
                  <a:lnTo>
                    <a:pt x="7108" y="3977"/>
                  </a:lnTo>
                  <a:lnTo>
                    <a:pt x="7108" y="3977"/>
                  </a:lnTo>
                  <a:lnTo>
                    <a:pt x="6986" y="4086"/>
                  </a:lnTo>
                  <a:lnTo>
                    <a:pt x="6866" y="4197"/>
                  </a:lnTo>
                  <a:lnTo>
                    <a:pt x="6745" y="4312"/>
                  </a:lnTo>
                  <a:lnTo>
                    <a:pt x="6625" y="4427"/>
                  </a:lnTo>
                  <a:lnTo>
                    <a:pt x="6625" y="4427"/>
                  </a:lnTo>
                  <a:lnTo>
                    <a:pt x="6687" y="4362"/>
                  </a:lnTo>
                  <a:lnTo>
                    <a:pt x="6746" y="4296"/>
                  </a:lnTo>
                  <a:lnTo>
                    <a:pt x="6806" y="4230"/>
                  </a:lnTo>
                  <a:lnTo>
                    <a:pt x="6863" y="4163"/>
                  </a:lnTo>
                  <a:lnTo>
                    <a:pt x="6918" y="4094"/>
                  </a:lnTo>
                  <a:lnTo>
                    <a:pt x="6973" y="4024"/>
                  </a:lnTo>
                  <a:lnTo>
                    <a:pt x="7025" y="3953"/>
                  </a:lnTo>
                  <a:lnTo>
                    <a:pt x="7075" y="3881"/>
                  </a:lnTo>
                  <a:lnTo>
                    <a:pt x="7075" y="3881"/>
                  </a:lnTo>
                  <a:lnTo>
                    <a:pt x="7077" y="3875"/>
                  </a:lnTo>
                  <a:lnTo>
                    <a:pt x="7076" y="3869"/>
                  </a:lnTo>
                  <a:lnTo>
                    <a:pt x="7075" y="3864"/>
                  </a:lnTo>
                  <a:lnTo>
                    <a:pt x="7070" y="3861"/>
                  </a:lnTo>
                  <a:lnTo>
                    <a:pt x="7066" y="3859"/>
                  </a:lnTo>
                  <a:lnTo>
                    <a:pt x="7061" y="3857"/>
                  </a:lnTo>
                  <a:lnTo>
                    <a:pt x="7055" y="3859"/>
                  </a:lnTo>
                  <a:lnTo>
                    <a:pt x="7051" y="3862"/>
                  </a:lnTo>
                  <a:lnTo>
                    <a:pt x="7051" y="3862"/>
                  </a:lnTo>
                  <a:lnTo>
                    <a:pt x="6970" y="3937"/>
                  </a:lnTo>
                  <a:lnTo>
                    <a:pt x="6890" y="4013"/>
                  </a:lnTo>
                  <a:lnTo>
                    <a:pt x="6811" y="4090"/>
                  </a:lnTo>
                  <a:lnTo>
                    <a:pt x="6732" y="4168"/>
                  </a:lnTo>
                  <a:lnTo>
                    <a:pt x="6654" y="4246"/>
                  </a:lnTo>
                  <a:lnTo>
                    <a:pt x="6577" y="4326"/>
                  </a:lnTo>
                  <a:lnTo>
                    <a:pt x="6422" y="4485"/>
                  </a:lnTo>
                  <a:lnTo>
                    <a:pt x="6269" y="4645"/>
                  </a:lnTo>
                  <a:lnTo>
                    <a:pt x="6117" y="4807"/>
                  </a:lnTo>
                  <a:lnTo>
                    <a:pt x="5964" y="4967"/>
                  </a:lnTo>
                  <a:lnTo>
                    <a:pt x="5812" y="5127"/>
                  </a:lnTo>
                  <a:lnTo>
                    <a:pt x="5812" y="5127"/>
                  </a:lnTo>
                  <a:lnTo>
                    <a:pt x="5733" y="5209"/>
                  </a:lnTo>
                  <a:lnTo>
                    <a:pt x="5652" y="5290"/>
                  </a:lnTo>
                  <a:lnTo>
                    <a:pt x="5572" y="5371"/>
                  </a:lnTo>
                  <a:lnTo>
                    <a:pt x="5490" y="5450"/>
                  </a:lnTo>
                  <a:lnTo>
                    <a:pt x="5328" y="5608"/>
                  </a:lnTo>
                  <a:lnTo>
                    <a:pt x="5163" y="5765"/>
                  </a:lnTo>
                  <a:lnTo>
                    <a:pt x="4833" y="6078"/>
                  </a:lnTo>
                  <a:lnTo>
                    <a:pt x="4666" y="6234"/>
                  </a:lnTo>
                  <a:lnTo>
                    <a:pt x="4501" y="6392"/>
                  </a:lnTo>
                  <a:lnTo>
                    <a:pt x="4501" y="6392"/>
                  </a:lnTo>
                  <a:lnTo>
                    <a:pt x="4827" y="6077"/>
                  </a:lnTo>
                  <a:lnTo>
                    <a:pt x="5153" y="5758"/>
                  </a:lnTo>
                  <a:lnTo>
                    <a:pt x="5316" y="5597"/>
                  </a:lnTo>
                  <a:lnTo>
                    <a:pt x="5479" y="5435"/>
                  </a:lnTo>
                  <a:lnTo>
                    <a:pt x="5641" y="5273"/>
                  </a:lnTo>
                  <a:lnTo>
                    <a:pt x="5803" y="5109"/>
                  </a:lnTo>
                  <a:lnTo>
                    <a:pt x="5964" y="4944"/>
                  </a:lnTo>
                  <a:lnTo>
                    <a:pt x="6125" y="4779"/>
                  </a:lnTo>
                  <a:lnTo>
                    <a:pt x="6285" y="4612"/>
                  </a:lnTo>
                  <a:lnTo>
                    <a:pt x="6443" y="4446"/>
                  </a:lnTo>
                  <a:lnTo>
                    <a:pt x="6600" y="4279"/>
                  </a:lnTo>
                  <a:lnTo>
                    <a:pt x="6756" y="4110"/>
                  </a:lnTo>
                  <a:lnTo>
                    <a:pt x="6909" y="3943"/>
                  </a:lnTo>
                  <a:lnTo>
                    <a:pt x="7061" y="3773"/>
                  </a:lnTo>
                  <a:lnTo>
                    <a:pt x="7061" y="3773"/>
                  </a:lnTo>
                  <a:lnTo>
                    <a:pt x="7065" y="3767"/>
                  </a:lnTo>
                  <a:lnTo>
                    <a:pt x="7065" y="3763"/>
                  </a:lnTo>
                  <a:lnTo>
                    <a:pt x="7063" y="3757"/>
                  </a:lnTo>
                  <a:lnTo>
                    <a:pt x="7061" y="3753"/>
                  </a:lnTo>
                  <a:lnTo>
                    <a:pt x="7056" y="3750"/>
                  </a:lnTo>
                  <a:lnTo>
                    <a:pt x="7051" y="3749"/>
                  </a:lnTo>
                  <a:lnTo>
                    <a:pt x="7046" y="3750"/>
                  </a:lnTo>
                  <a:lnTo>
                    <a:pt x="7040" y="3752"/>
                  </a:lnTo>
                  <a:lnTo>
                    <a:pt x="7040" y="3752"/>
                  </a:lnTo>
                  <a:lnTo>
                    <a:pt x="6956" y="3826"/>
                  </a:lnTo>
                  <a:lnTo>
                    <a:pt x="6873" y="3900"/>
                  </a:lnTo>
                  <a:lnTo>
                    <a:pt x="6791" y="3976"/>
                  </a:lnTo>
                  <a:lnTo>
                    <a:pt x="6710" y="4052"/>
                  </a:lnTo>
                  <a:lnTo>
                    <a:pt x="6630" y="4130"/>
                  </a:lnTo>
                  <a:lnTo>
                    <a:pt x="6551" y="4209"/>
                  </a:lnTo>
                  <a:lnTo>
                    <a:pt x="6471" y="4289"/>
                  </a:lnTo>
                  <a:lnTo>
                    <a:pt x="6394" y="4369"/>
                  </a:lnTo>
                  <a:lnTo>
                    <a:pt x="6316" y="4451"/>
                  </a:lnTo>
                  <a:lnTo>
                    <a:pt x="6238" y="4533"/>
                  </a:lnTo>
                  <a:lnTo>
                    <a:pt x="6085" y="4698"/>
                  </a:lnTo>
                  <a:lnTo>
                    <a:pt x="5780" y="5029"/>
                  </a:lnTo>
                  <a:lnTo>
                    <a:pt x="5780" y="5029"/>
                  </a:lnTo>
                  <a:lnTo>
                    <a:pt x="5707" y="5103"/>
                  </a:lnTo>
                  <a:lnTo>
                    <a:pt x="5634" y="5177"/>
                  </a:lnTo>
                  <a:lnTo>
                    <a:pt x="5563" y="5250"/>
                  </a:lnTo>
                  <a:lnTo>
                    <a:pt x="5493" y="5325"/>
                  </a:lnTo>
                  <a:lnTo>
                    <a:pt x="5351" y="5475"/>
                  </a:lnTo>
                  <a:lnTo>
                    <a:pt x="5212" y="5626"/>
                  </a:lnTo>
                  <a:lnTo>
                    <a:pt x="5212" y="5626"/>
                  </a:lnTo>
                  <a:lnTo>
                    <a:pt x="5119" y="5717"/>
                  </a:lnTo>
                  <a:lnTo>
                    <a:pt x="5026" y="5807"/>
                  </a:lnTo>
                  <a:lnTo>
                    <a:pt x="4931" y="5896"/>
                  </a:lnTo>
                  <a:lnTo>
                    <a:pt x="4834" y="5983"/>
                  </a:lnTo>
                  <a:lnTo>
                    <a:pt x="4737" y="6067"/>
                  </a:lnTo>
                  <a:lnTo>
                    <a:pt x="4637" y="6150"/>
                  </a:lnTo>
                  <a:lnTo>
                    <a:pt x="4587" y="6191"/>
                  </a:lnTo>
                  <a:lnTo>
                    <a:pt x="4537" y="6231"/>
                  </a:lnTo>
                  <a:lnTo>
                    <a:pt x="4486" y="6271"/>
                  </a:lnTo>
                  <a:lnTo>
                    <a:pt x="4434" y="6310"/>
                  </a:lnTo>
                  <a:lnTo>
                    <a:pt x="4434" y="6310"/>
                  </a:lnTo>
                  <a:lnTo>
                    <a:pt x="4474" y="6279"/>
                  </a:lnTo>
                  <a:lnTo>
                    <a:pt x="4513" y="6246"/>
                  </a:lnTo>
                  <a:lnTo>
                    <a:pt x="4552" y="6214"/>
                  </a:lnTo>
                  <a:lnTo>
                    <a:pt x="4589" y="6180"/>
                  </a:lnTo>
                  <a:lnTo>
                    <a:pt x="4625" y="6143"/>
                  </a:lnTo>
                  <a:lnTo>
                    <a:pt x="4662" y="6107"/>
                  </a:lnTo>
                  <a:lnTo>
                    <a:pt x="4698" y="6070"/>
                  </a:lnTo>
                  <a:lnTo>
                    <a:pt x="4733" y="6032"/>
                  </a:lnTo>
                  <a:lnTo>
                    <a:pt x="4733" y="6032"/>
                  </a:lnTo>
                  <a:lnTo>
                    <a:pt x="4779" y="5994"/>
                  </a:lnTo>
                  <a:lnTo>
                    <a:pt x="4823" y="5955"/>
                  </a:lnTo>
                  <a:lnTo>
                    <a:pt x="4868" y="5914"/>
                  </a:lnTo>
                  <a:lnTo>
                    <a:pt x="4911" y="5873"/>
                  </a:lnTo>
                  <a:lnTo>
                    <a:pt x="4953" y="5831"/>
                  </a:lnTo>
                  <a:lnTo>
                    <a:pt x="4996" y="5789"/>
                  </a:lnTo>
                  <a:lnTo>
                    <a:pt x="5078" y="5702"/>
                  </a:lnTo>
                  <a:lnTo>
                    <a:pt x="5158" y="5617"/>
                  </a:lnTo>
                  <a:lnTo>
                    <a:pt x="5235" y="5534"/>
                  </a:lnTo>
                  <a:lnTo>
                    <a:pt x="5310" y="5453"/>
                  </a:lnTo>
                  <a:lnTo>
                    <a:pt x="5383" y="5377"/>
                  </a:lnTo>
                  <a:lnTo>
                    <a:pt x="5383" y="5377"/>
                  </a:lnTo>
                  <a:lnTo>
                    <a:pt x="5588" y="5165"/>
                  </a:lnTo>
                  <a:lnTo>
                    <a:pt x="5791" y="4952"/>
                  </a:lnTo>
                  <a:lnTo>
                    <a:pt x="6199" y="4525"/>
                  </a:lnTo>
                  <a:lnTo>
                    <a:pt x="6402" y="4312"/>
                  </a:lnTo>
                  <a:lnTo>
                    <a:pt x="6606" y="4099"/>
                  </a:lnTo>
                  <a:lnTo>
                    <a:pt x="6811" y="3886"/>
                  </a:lnTo>
                  <a:lnTo>
                    <a:pt x="7017" y="3675"/>
                  </a:lnTo>
                  <a:lnTo>
                    <a:pt x="7017" y="3675"/>
                  </a:lnTo>
                  <a:lnTo>
                    <a:pt x="7020" y="3670"/>
                  </a:lnTo>
                  <a:lnTo>
                    <a:pt x="7020" y="3664"/>
                  </a:lnTo>
                  <a:lnTo>
                    <a:pt x="7020" y="3660"/>
                  </a:lnTo>
                  <a:lnTo>
                    <a:pt x="7018" y="3656"/>
                  </a:lnTo>
                  <a:lnTo>
                    <a:pt x="7014" y="3653"/>
                  </a:lnTo>
                  <a:lnTo>
                    <a:pt x="7010" y="3650"/>
                  </a:lnTo>
                  <a:lnTo>
                    <a:pt x="7005" y="3650"/>
                  </a:lnTo>
                  <a:lnTo>
                    <a:pt x="6999" y="3653"/>
                  </a:lnTo>
                  <a:lnTo>
                    <a:pt x="6999" y="3653"/>
                  </a:lnTo>
                  <a:lnTo>
                    <a:pt x="6965" y="3673"/>
                  </a:lnTo>
                  <a:lnTo>
                    <a:pt x="6931" y="3695"/>
                  </a:lnTo>
                  <a:lnTo>
                    <a:pt x="6864" y="3739"/>
                  </a:lnTo>
                  <a:lnTo>
                    <a:pt x="6799" y="3786"/>
                  </a:lnTo>
                  <a:lnTo>
                    <a:pt x="6733" y="3833"/>
                  </a:lnTo>
                  <a:lnTo>
                    <a:pt x="6733" y="3833"/>
                  </a:lnTo>
                  <a:lnTo>
                    <a:pt x="6804" y="3769"/>
                  </a:lnTo>
                  <a:lnTo>
                    <a:pt x="6871" y="3702"/>
                  </a:lnTo>
                  <a:lnTo>
                    <a:pt x="6939" y="3634"/>
                  </a:lnTo>
                  <a:lnTo>
                    <a:pt x="7006" y="3565"/>
                  </a:lnTo>
                  <a:lnTo>
                    <a:pt x="7006" y="3565"/>
                  </a:lnTo>
                  <a:lnTo>
                    <a:pt x="7006" y="3564"/>
                  </a:lnTo>
                  <a:lnTo>
                    <a:pt x="7006" y="3564"/>
                  </a:lnTo>
                  <a:lnTo>
                    <a:pt x="7018" y="3586"/>
                  </a:lnTo>
                  <a:lnTo>
                    <a:pt x="7027" y="3609"/>
                  </a:lnTo>
                  <a:lnTo>
                    <a:pt x="7027" y="3609"/>
                  </a:lnTo>
                  <a:lnTo>
                    <a:pt x="7019" y="3581"/>
                  </a:lnTo>
                  <a:lnTo>
                    <a:pt x="7008" y="3553"/>
                  </a:lnTo>
                  <a:lnTo>
                    <a:pt x="7008" y="3553"/>
                  </a:lnTo>
                  <a:lnTo>
                    <a:pt x="7008" y="3550"/>
                  </a:lnTo>
                  <a:lnTo>
                    <a:pt x="7006" y="3546"/>
                  </a:lnTo>
                  <a:lnTo>
                    <a:pt x="7006" y="3546"/>
                  </a:lnTo>
                  <a:lnTo>
                    <a:pt x="6996" y="3520"/>
                  </a:lnTo>
                  <a:lnTo>
                    <a:pt x="6984" y="3495"/>
                  </a:lnTo>
                  <a:lnTo>
                    <a:pt x="6972" y="3469"/>
                  </a:lnTo>
                  <a:lnTo>
                    <a:pt x="6958" y="3444"/>
                  </a:lnTo>
                  <a:lnTo>
                    <a:pt x="6944" y="3421"/>
                  </a:lnTo>
                  <a:lnTo>
                    <a:pt x="6929" y="3397"/>
                  </a:lnTo>
                  <a:lnTo>
                    <a:pt x="6911" y="3375"/>
                  </a:lnTo>
                  <a:lnTo>
                    <a:pt x="6893" y="3354"/>
                  </a:lnTo>
                  <a:lnTo>
                    <a:pt x="6873" y="3333"/>
                  </a:lnTo>
                  <a:lnTo>
                    <a:pt x="6850" y="3314"/>
                  </a:lnTo>
                  <a:lnTo>
                    <a:pt x="6827" y="3296"/>
                  </a:lnTo>
                  <a:lnTo>
                    <a:pt x="6802" y="3278"/>
                  </a:lnTo>
                  <a:lnTo>
                    <a:pt x="6774" y="3262"/>
                  </a:lnTo>
                  <a:lnTo>
                    <a:pt x="6746" y="3248"/>
                  </a:lnTo>
                  <a:lnTo>
                    <a:pt x="6715" y="3234"/>
                  </a:lnTo>
                  <a:lnTo>
                    <a:pt x="6681" y="3222"/>
                  </a:lnTo>
                  <a:lnTo>
                    <a:pt x="6681" y="3222"/>
                  </a:lnTo>
                  <a:lnTo>
                    <a:pt x="6662" y="3216"/>
                  </a:lnTo>
                  <a:lnTo>
                    <a:pt x="6643" y="3213"/>
                  </a:lnTo>
                  <a:lnTo>
                    <a:pt x="6625" y="3211"/>
                  </a:lnTo>
                  <a:lnTo>
                    <a:pt x="6606" y="3213"/>
                  </a:lnTo>
                  <a:lnTo>
                    <a:pt x="6588" y="3216"/>
                  </a:lnTo>
                  <a:lnTo>
                    <a:pt x="6570" y="3220"/>
                  </a:lnTo>
                  <a:lnTo>
                    <a:pt x="6553" y="3225"/>
                  </a:lnTo>
                  <a:lnTo>
                    <a:pt x="6536" y="3234"/>
                  </a:lnTo>
                  <a:lnTo>
                    <a:pt x="6519" y="3242"/>
                  </a:lnTo>
                  <a:lnTo>
                    <a:pt x="6504" y="3251"/>
                  </a:lnTo>
                  <a:lnTo>
                    <a:pt x="6488" y="3262"/>
                  </a:lnTo>
                  <a:lnTo>
                    <a:pt x="6472" y="3272"/>
                  </a:lnTo>
                  <a:lnTo>
                    <a:pt x="6444" y="3297"/>
                  </a:lnTo>
                  <a:lnTo>
                    <a:pt x="6417" y="3321"/>
                  </a:lnTo>
                  <a:lnTo>
                    <a:pt x="6417" y="3321"/>
                  </a:lnTo>
                  <a:lnTo>
                    <a:pt x="6409" y="3330"/>
                  </a:lnTo>
                  <a:lnTo>
                    <a:pt x="6402" y="3339"/>
                  </a:lnTo>
                  <a:lnTo>
                    <a:pt x="6387" y="3360"/>
                  </a:lnTo>
                  <a:lnTo>
                    <a:pt x="6374" y="3383"/>
                  </a:lnTo>
                  <a:lnTo>
                    <a:pt x="6362" y="3408"/>
                  </a:lnTo>
                  <a:lnTo>
                    <a:pt x="6351" y="3433"/>
                  </a:lnTo>
                  <a:lnTo>
                    <a:pt x="6341" y="3457"/>
                  </a:lnTo>
                  <a:lnTo>
                    <a:pt x="6324" y="3502"/>
                  </a:lnTo>
                  <a:lnTo>
                    <a:pt x="6324" y="3502"/>
                  </a:lnTo>
                  <a:lnTo>
                    <a:pt x="6293" y="3498"/>
                  </a:lnTo>
                  <a:lnTo>
                    <a:pt x="6265" y="3493"/>
                  </a:lnTo>
                  <a:lnTo>
                    <a:pt x="6252" y="3489"/>
                  </a:lnTo>
                  <a:lnTo>
                    <a:pt x="6241" y="3485"/>
                  </a:lnTo>
                  <a:lnTo>
                    <a:pt x="6229" y="3481"/>
                  </a:lnTo>
                  <a:lnTo>
                    <a:pt x="6220" y="3476"/>
                  </a:lnTo>
                  <a:lnTo>
                    <a:pt x="6209" y="3470"/>
                  </a:lnTo>
                  <a:lnTo>
                    <a:pt x="6201" y="3464"/>
                  </a:lnTo>
                  <a:lnTo>
                    <a:pt x="6193" y="3457"/>
                  </a:lnTo>
                  <a:lnTo>
                    <a:pt x="6184" y="3450"/>
                  </a:lnTo>
                  <a:lnTo>
                    <a:pt x="6179" y="3442"/>
                  </a:lnTo>
                  <a:lnTo>
                    <a:pt x="6173" y="3434"/>
                  </a:lnTo>
                  <a:lnTo>
                    <a:pt x="6167" y="3426"/>
                  </a:lnTo>
                  <a:lnTo>
                    <a:pt x="6162" y="3416"/>
                  </a:lnTo>
                  <a:lnTo>
                    <a:pt x="6159" y="3407"/>
                  </a:lnTo>
                  <a:lnTo>
                    <a:pt x="6156" y="3396"/>
                  </a:lnTo>
                  <a:lnTo>
                    <a:pt x="6154" y="3386"/>
                  </a:lnTo>
                  <a:lnTo>
                    <a:pt x="6153" y="3375"/>
                  </a:lnTo>
                  <a:lnTo>
                    <a:pt x="6152" y="3364"/>
                  </a:lnTo>
                  <a:lnTo>
                    <a:pt x="6152" y="3351"/>
                  </a:lnTo>
                  <a:lnTo>
                    <a:pt x="6154" y="3325"/>
                  </a:lnTo>
                  <a:lnTo>
                    <a:pt x="6160" y="3297"/>
                  </a:lnTo>
                  <a:lnTo>
                    <a:pt x="6168" y="3266"/>
                  </a:lnTo>
                  <a:lnTo>
                    <a:pt x="6180" y="3235"/>
                  </a:lnTo>
                  <a:lnTo>
                    <a:pt x="6194" y="3201"/>
                  </a:lnTo>
                  <a:lnTo>
                    <a:pt x="6194" y="3201"/>
                  </a:lnTo>
                  <a:lnTo>
                    <a:pt x="6203" y="3174"/>
                  </a:lnTo>
                  <a:lnTo>
                    <a:pt x="6213" y="3148"/>
                  </a:lnTo>
                  <a:lnTo>
                    <a:pt x="6224" y="3122"/>
                  </a:lnTo>
                  <a:lnTo>
                    <a:pt x="6236" y="3097"/>
                  </a:lnTo>
                  <a:lnTo>
                    <a:pt x="6249" y="3073"/>
                  </a:lnTo>
                  <a:lnTo>
                    <a:pt x="6262" y="3050"/>
                  </a:lnTo>
                  <a:lnTo>
                    <a:pt x="6277" y="3026"/>
                  </a:lnTo>
                  <a:lnTo>
                    <a:pt x="6292" y="3004"/>
                  </a:lnTo>
                  <a:lnTo>
                    <a:pt x="6310" y="2982"/>
                  </a:lnTo>
                  <a:lnTo>
                    <a:pt x="6327" y="2961"/>
                  </a:lnTo>
                  <a:lnTo>
                    <a:pt x="6345" y="2941"/>
                  </a:lnTo>
                  <a:lnTo>
                    <a:pt x="6365" y="2921"/>
                  </a:lnTo>
                  <a:lnTo>
                    <a:pt x="6385" y="2901"/>
                  </a:lnTo>
                  <a:lnTo>
                    <a:pt x="6407" y="2882"/>
                  </a:lnTo>
                  <a:lnTo>
                    <a:pt x="6429" y="2865"/>
                  </a:lnTo>
                  <a:lnTo>
                    <a:pt x="6452" y="2847"/>
                  </a:lnTo>
                  <a:lnTo>
                    <a:pt x="6452" y="2847"/>
                  </a:lnTo>
                  <a:lnTo>
                    <a:pt x="6490" y="2820"/>
                  </a:lnTo>
                  <a:lnTo>
                    <a:pt x="6529" y="2794"/>
                  </a:lnTo>
                  <a:lnTo>
                    <a:pt x="6568" y="2765"/>
                  </a:lnTo>
                  <a:lnTo>
                    <a:pt x="6606" y="2736"/>
                  </a:lnTo>
                  <a:lnTo>
                    <a:pt x="6625" y="2721"/>
                  </a:lnTo>
                  <a:lnTo>
                    <a:pt x="6642" y="2706"/>
                  </a:lnTo>
                  <a:lnTo>
                    <a:pt x="6658" y="2689"/>
                  </a:lnTo>
                  <a:lnTo>
                    <a:pt x="6674" y="2672"/>
                  </a:lnTo>
                  <a:lnTo>
                    <a:pt x="6688" y="2653"/>
                  </a:lnTo>
                  <a:lnTo>
                    <a:pt x="6702" y="2633"/>
                  </a:lnTo>
                  <a:lnTo>
                    <a:pt x="6713" y="2612"/>
                  </a:lnTo>
                  <a:lnTo>
                    <a:pt x="6724" y="2590"/>
                  </a:lnTo>
                  <a:lnTo>
                    <a:pt x="6724" y="2590"/>
                  </a:lnTo>
                  <a:lnTo>
                    <a:pt x="6730" y="2578"/>
                  </a:lnTo>
                  <a:lnTo>
                    <a:pt x="6737" y="2568"/>
                  </a:lnTo>
                  <a:lnTo>
                    <a:pt x="6744" y="2558"/>
                  </a:lnTo>
                  <a:lnTo>
                    <a:pt x="6752" y="2551"/>
                  </a:lnTo>
                  <a:lnTo>
                    <a:pt x="6761" y="2545"/>
                  </a:lnTo>
                  <a:lnTo>
                    <a:pt x="6772" y="2542"/>
                  </a:lnTo>
                  <a:lnTo>
                    <a:pt x="6783" y="2538"/>
                  </a:lnTo>
                  <a:lnTo>
                    <a:pt x="6793" y="2537"/>
                  </a:lnTo>
                  <a:lnTo>
                    <a:pt x="6805" y="2537"/>
                  </a:lnTo>
                  <a:lnTo>
                    <a:pt x="6818" y="2538"/>
                  </a:lnTo>
                  <a:lnTo>
                    <a:pt x="6829" y="2541"/>
                  </a:lnTo>
                  <a:lnTo>
                    <a:pt x="6843" y="2543"/>
                  </a:lnTo>
                  <a:lnTo>
                    <a:pt x="6856" y="2548"/>
                  </a:lnTo>
                  <a:lnTo>
                    <a:pt x="6870" y="2552"/>
                  </a:lnTo>
                  <a:lnTo>
                    <a:pt x="6900" y="2565"/>
                  </a:lnTo>
                  <a:lnTo>
                    <a:pt x="6900" y="2565"/>
                  </a:lnTo>
                  <a:lnTo>
                    <a:pt x="6895" y="2571"/>
                  </a:lnTo>
                  <a:lnTo>
                    <a:pt x="6895" y="2571"/>
                  </a:lnTo>
                  <a:lnTo>
                    <a:pt x="6893" y="2577"/>
                  </a:lnTo>
                  <a:lnTo>
                    <a:pt x="6893" y="2583"/>
                  </a:lnTo>
                  <a:lnTo>
                    <a:pt x="6894" y="2588"/>
                  </a:lnTo>
                  <a:lnTo>
                    <a:pt x="6898" y="2591"/>
                  </a:lnTo>
                  <a:lnTo>
                    <a:pt x="6903" y="2593"/>
                  </a:lnTo>
                  <a:lnTo>
                    <a:pt x="6909" y="2595"/>
                  </a:lnTo>
                  <a:lnTo>
                    <a:pt x="6914" y="2593"/>
                  </a:lnTo>
                  <a:lnTo>
                    <a:pt x="6919" y="2591"/>
                  </a:lnTo>
                  <a:lnTo>
                    <a:pt x="6919" y="2591"/>
                  </a:lnTo>
                  <a:lnTo>
                    <a:pt x="6930" y="2579"/>
                  </a:lnTo>
                  <a:lnTo>
                    <a:pt x="6930" y="2579"/>
                  </a:lnTo>
                  <a:lnTo>
                    <a:pt x="6958" y="2596"/>
                  </a:lnTo>
                  <a:lnTo>
                    <a:pt x="6986" y="2612"/>
                  </a:lnTo>
                  <a:lnTo>
                    <a:pt x="6986" y="2612"/>
                  </a:lnTo>
                  <a:lnTo>
                    <a:pt x="6971" y="2637"/>
                  </a:lnTo>
                  <a:lnTo>
                    <a:pt x="6971" y="2637"/>
                  </a:lnTo>
                  <a:lnTo>
                    <a:pt x="6969" y="2643"/>
                  </a:lnTo>
                  <a:lnTo>
                    <a:pt x="6969" y="2648"/>
                  </a:lnTo>
                  <a:lnTo>
                    <a:pt x="6971" y="2653"/>
                  </a:lnTo>
                  <a:lnTo>
                    <a:pt x="6976" y="2658"/>
                  </a:lnTo>
                  <a:lnTo>
                    <a:pt x="6980" y="2660"/>
                  </a:lnTo>
                  <a:lnTo>
                    <a:pt x="6985" y="2661"/>
                  </a:lnTo>
                  <a:lnTo>
                    <a:pt x="6991" y="2660"/>
                  </a:lnTo>
                  <a:lnTo>
                    <a:pt x="6996" y="2657"/>
                  </a:lnTo>
                  <a:lnTo>
                    <a:pt x="6996" y="2657"/>
                  </a:lnTo>
                  <a:lnTo>
                    <a:pt x="7020" y="2633"/>
                  </a:lnTo>
                  <a:lnTo>
                    <a:pt x="7020" y="2633"/>
                  </a:lnTo>
                  <a:lnTo>
                    <a:pt x="7081" y="2671"/>
                  </a:lnTo>
                  <a:lnTo>
                    <a:pt x="7110" y="2688"/>
                  </a:lnTo>
                  <a:lnTo>
                    <a:pt x="7138" y="2703"/>
                  </a:lnTo>
                  <a:lnTo>
                    <a:pt x="7164" y="2716"/>
                  </a:lnTo>
                  <a:lnTo>
                    <a:pt x="7188" y="2727"/>
                  </a:lnTo>
                  <a:lnTo>
                    <a:pt x="7199" y="2730"/>
                  </a:lnTo>
                  <a:lnTo>
                    <a:pt x="7210" y="2734"/>
                  </a:lnTo>
                  <a:lnTo>
                    <a:pt x="7219" y="2735"/>
                  </a:lnTo>
                  <a:lnTo>
                    <a:pt x="7228" y="2736"/>
                  </a:lnTo>
                  <a:lnTo>
                    <a:pt x="7228" y="2736"/>
                  </a:lnTo>
                  <a:lnTo>
                    <a:pt x="7255" y="2735"/>
                  </a:lnTo>
                  <a:lnTo>
                    <a:pt x="7280" y="2731"/>
                  </a:lnTo>
                  <a:lnTo>
                    <a:pt x="7302" y="2726"/>
                  </a:lnTo>
                  <a:lnTo>
                    <a:pt x="7312" y="2722"/>
                  </a:lnTo>
                  <a:lnTo>
                    <a:pt x="7321" y="2719"/>
                  </a:lnTo>
                  <a:lnTo>
                    <a:pt x="7329" y="2714"/>
                  </a:lnTo>
                  <a:lnTo>
                    <a:pt x="7337" y="2709"/>
                  </a:lnTo>
                  <a:lnTo>
                    <a:pt x="7344" y="2703"/>
                  </a:lnTo>
                  <a:lnTo>
                    <a:pt x="7351" y="2698"/>
                  </a:lnTo>
                  <a:lnTo>
                    <a:pt x="7362" y="2685"/>
                  </a:lnTo>
                  <a:lnTo>
                    <a:pt x="7371" y="2671"/>
                  </a:lnTo>
                  <a:lnTo>
                    <a:pt x="7378" y="2655"/>
                  </a:lnTo>
                  <a:lnTo>
                    <a:pt x="7383" y="2639"/>
                  </a:lnTo>
                  <a:lnTo>
                    <a:pt x="7386" y="2621"/>
                  </a:lnTo>
                  <a:lnTo>
                    <a:pt x="7388" y="2603"/>
                  </a:lnTo>
                  <a:lnTo>
                    <a:pt x="7386" y="2583"/>
                  </a:lnTo>
                  <a:lnTo>
                    <a:pt x="7385" y="2562"/>
                  </a:lnTo>
                  <a:lnTo>
                    <a:pt x="7382" y="2542"/>
                  </a:lnTo>
                  <a:lnTo>
                    <a:pt x="7377" y="2520"/>
                  </a:lnTo>
                  <a:lnTo>
                    <a:pt x="7372" y="2499"/>
                  </a:lnTo>
                  <a:lnTo>
                    <a:pt x="7365" y="2476"/>
                  </a:lnTo>
                  <a:lnTo>
                    <a:pt x="7350" y="2433"/>
                  </a:lnTo>
                  <a:lnTo>
                    <a:pt x="7334" y="2390"/>
                  </a:lnTo>
                  <a:lnTo>
                    <a:pt x="7315" y="2349"/>
                  </a:lnTo>
                  <a:lnTo>
                    <a:pt x="7296" y="2310"/>
                  </a:lnTo>
                  <a:lnTo>
                    <a:pt x="7279" y="2275"/>
                  </a:lnTo>
                  <a:lnTo>
                    <a:pt x="7251" y="2221"/>
                  </a:lnTo>
                  <a:lnTo>
                    <a:pt x="7251" y="2221"/>
                  </a:lnTo>
                  <a:lnTo>
                    <a:pt x="7250" y="2219"/>
                  </a:lnTo>
                  <a:lnTo>
                    <a:pt x="7247" y="2218"/>
                  </a:lnTo>
                  <a:lnTo>
                    <a:pt x="7244" y="2218"/>
                  </a:lnTo>
                  <a:lnTo>
                    <a:pt x="7241" y="2218"/>
                  </a:lnTo>
                  <a:lnTo>
                    <a:pt x="7239" y="2219"/>
                  </a:lnTo>
                  <a:lnTo>
                    <a:pt x="7237" y="2221"/>
                  </a:lnTo>
                  <a:lnTo>
                    <a:pt x="7237" y="2223"/>
                  </a:lnTo>
                  <a:lnTo>
                    <a:pt x="7237" y="2227"/>
                  </a:lnTo>
                  <a:lnTo>
                    <a:pt x="7237" y="2227"/>
                  </a:lnTo>
                  <a:lnTo>
                    <a:pt x="7243" y="2241"/>
                  </a:lnTo>
                  <a:lnTo>
                    <a:pt x="7247" y="2257"/>
                  </a:lnTo>
                  <a:lnTo>
                    <a:pt x="7252" y="2273"/>
                  </a:lnTo>
                  <a:lnTo>
                    <a:pt x="7255" y="2290"/>
                  </a:lnTo>
                  <a:lnTo>
                    <a:pt x="7261" y="2325"/>
                  </a:lnTo>
                  <a:lnTo>
                    <a:pt x="7265" y="2363"/>
                  </a:lnTo>
                  <a:lnTo>
                    <a:pt x="7265" y="2363"/>
                  </a:lnTo>
                  <a:lnTo>
                    <a:pt x="7149" y="2467"/>
                  </a:lnTo>
                  <a:lnTo>
                    <a:pt x="7149" y="2467"/>
                  </a:lnTo>
                  <a:lnTo>
                    <a:pt x="7070" y="2541"/>
                  </a:lnTo>
                  <a:lnTo>
                    <a:pt x="7070" y="2541"/>
                  </a:lnTo>
                  <a:lnTo>
                    <a:pt x="7114" y="2476"/>
                  </a:lnTo>
                  <a:lnTo>
                    <a:pt x="7158" y="2413"/>
                  </a:lnTo>
                  <a:lnTo>
                    <a:pt x="7179" y="2380"/>
                  </a:lnTo>
                  <a:lnTo>
                    <a:pt x="7200" y="2348"/>
                  </a:lnTo>
                  <a:lnTo>
                    <a:pt x="7220" y="2315"/>
                  </a:lnTo>
                  <a:lnTo>
                    <a:pt x="7239" y="2281"/>
                  </a:lnTo>
                  <a:lnTo>
                    <a:pt x="7239" y="2281"/>
                  </a:lnTo>
                  <a:lnTo>
                    <a:pt x="7241" y="2276"/>
                  </a:lnTo>
                  <a:lnTo>
                    <a:pt x="7241" y="2273"/>
                  </a:lnTo>
                  <a:lnTo>
                    <a:pt x="7241" y="2269"/>
                  </a:lnTo>
                  <a:lnTo>
                    <a:pt x="7239" y="2266"/>
                  </a:lnTo>
                  <a:lnTo>
                    <a:pt x="7238" y="2263"/>
                  </a:lnTo>
                  <a:lnTo>
                    <a:pt x="7234" y="2261"/>
                  </a:lnTo>
                  <a:lnTo>
                    <a:pt x="7232" y="2259"/>
                  </a:lnTo>
                  <a:lnTo>
                    <a:pt x="7228" y="2257"/>
                  </a:lnTo>
                  <a:lnTo>
                    <a:pt x="7228" y="2257"/>
                  </a:lnTo>
                  <a:lnTo>
                    <a:pt x="7231" y="2255"/>
                  </a:lnTo>
                  <a:lnTo>
                    <a:pt x="7233" y="2252"/>
                  </a:lnTo>
                  <a:lnTo>
                    <a:pt x="7235" y="2248"/>
                  </a:lnTo>
                  <a:lnTo>
                    <a:pt x="7234" y="2243"/>
                  </a:lnTo>
                  <a:lnTo>
                    <a:pt x="7234" y="2243"/>
                  </a:lnTo>
                  <a:lnTo>
                    <a:pt x="7228" y="2211"/>
                  </a:lnTo>
                  <a:lnTo>
                    <a:pt x="7224" y="2177"/>
                  </a:lnTo>
                  <a:lnTo>
                    <a:pt x="7224" y="2177"/>
                  </a:lnTo>
                  <a:lnTo>
                    <a:pt x="7228" y="2171"/>
                  </a:lnTo>
                  <a:lnTo>
                    <a:pt x="7228" y="2171"/>
                  </a:lnTo>
                  <a:lnTo>
                    <a:pt x="7230" y="2167"/>
                  </a:lnTo>
                  <a:lnTo>
                    <a:pt x="7231" y="2164"/>
                  </a:lnTo>
                  <a:lnTo>
                    <a:pt x="7231" y="2160"/>
                  </a:lnTo>
                  <a:lnTo>
                    <a:pt x="7230" y="2158"/>
                  </a:lnTo>
                  <a:lnTo>
                    <a:pt x="7227" y="2156"/>
                  </a:lnTo>
                  <a:lnTo>
                    <a:pt x="7225" y="2153"/>
                  </a:lnTo>
                  <a:lnTo>
                    <a:pt x="7219" y="2150"/>
                  </a:lnTo>
                  <a:lnTo>
                    <a:pt x="7219" y="2150"/>
                  </a:lnTo>
                  <a:lnTo>
                    <a:pt x="7213" y="2101"/>
                  </a:lnTo>
                  <a:lnTo>
                    <a:pt x="7210" y="2050"/>
                  </a:lnTo>
                  <a:lnTo>
                    <a:pt x="7209" y="1999"/>
                  </a:lnTo>
                  <a:lnTo>
                    <a:pt x="7207" y="1946"/>
                  </a:lnTo>
                  <a:lnTo>
                    <a:pt x="7209" y="1893"/>
                  </a:lnTo>
                  <a:lnTo>
                    <a:pt x="7211" y="1841"/>
                  </a:lnTo>
                  <a:lnTo>
                    <a:pt x="7214" y="1787"/>
                  </a:lnTo>
                  <a:lnTo>
                    <a:pt x="7220" y="1733"/>
                  </a:lnTo>
                  <a:lnTo>
                    <a:pt x="7226" y="1680"/>
                  </a:lnTo>
                  <a:lnTo>
                    <a:pt x="7233" y="1628"/>
                  </a:lnTo>
                  <a:lnTo>
                    <a:pt x="7241" y="1576"/>
                  </a:lnTo>
                  <a:lnTo>
                    <a:pt x="7250" y="1525"/>
                  </a:lnTo>
                  <a:lnTo>
                    <a:pt x="7259" y="1474"/>
                  </a:lnTo>
                  <a:lnTo>
                    <a:pt x="7269" y="1426"/>
                  </a:lnTo>
                  <a:lnTo>
                    <a:pt x="7280" y="1378"/>
                  </a:lnTo>
                  <a:lnTo>
                    <a:pt x="7292" y="1333"/>
                  </a:lnTo>
                  <a:lnTo>
                    <a:pt x="7292" y="1333"/>
                  </a:lnTo>
                  <a:lnTo>
                    <a:pt x="7321" y="1318"/>
                  </a:lnTo>
                  <a:lnTo>
                    <a:pt x="7348" y="1305"/>
                  </a:lnTo>
                  <a:lnTo>
                    <a:pt x="7374" y="1293"/>
                  </a:lnTo>
                  <a:lnTo>
                    <a:pt x="7399" y="1284"/>
                  </a:lnTo>
                  <a:lnTo>
                    <a:pt x="7423" y="1274"/>
                  </a:lnTo>
                  <a:lnTo>
                    <a:pt x="7445" y="1268"/>
                  </a:lnTo>
                  <a:lnTo>
                    <a:pt x="7466" y="1264"/>
                  </a:lnTo>
                  <a:lnTo>
                    <a:pt x="7486" y="1260"/>
                  </a:lnTo>
                  <a:lnTo>
                    <a:pt x="7504" y="1259"/>
                  </a:lnTo>
                  <a:lnTo>
                    <a:pt x="7521" y="1259"/>
                  </a:lnTo>
                  <a:lnTo>
                    <a:pt x="7536" y="1261"/>
                  </a:lnTo>
                  <a:lnTo>
                    <a:pt x="7552" y="1265"/>
                  </a:lnTo>
                  <a:lnTo>
                    <a:pt x="7564" y="1271"/>
                  </a:lnTo>
                  <a:lnTo>
                    <a:pt x="7576" y="1278"/>
                  </a:lnTo>
                  <a:lnTo>
                    <a:pt x="7587" y="1286"/>
                  </a:lnTo>
                  <a:lnTo>
                    <a:pt x="7596" y="1296"/>
                  </a:lnTo>
                  <a:lnTo>
                    <a:pt x="7596" y="1296"/>
                  </a:lnTo>
                  <a:lnTo>
                    <a:pt x="7597" y="1301"/>
                  </a:lnTo>
                  <a:lnTo>
                    <a:pt x="7598" y="1305"/>
                  </a:lnTo>
                  <a:lnTo>
                    <a:pt x="7602" y="1308"/>
                  </a:lnTo>
                  <a:lnTo>
                    <a:pt x="7605" y="1311"/>
                  </a:lnTo>
                  <a:lnTo>
                    <a:pt x="7605" y="1311"/>
                  </a:lnTo>
                  <a:lnTo>
                    <a:pt x="7611" y="1321"/>
                  </a:lnTo>
                  <a:lnTo>
                    <a:pt x="7616" y="1334"/>
                  </a:lnTo>
                  <a:lnTo>
                    <a:pt x="7619" y="1348"/>
                  </a:lnTo>
                  <a:lnTo>
                    <a:pt x="7623" y="1363"/>
                  </a:lnTo>
                  <a:lnTo>
                    <a:pt x="7625" y="1378"/>
                  </a:lnTo>
                  <a:lnTo>
                    <a:pt x="7626" y="1396"/>
                  </a:lnTo>
                  <a:lnTo>
                    <a:pt x="7626" y="1415"/>
                  </a:lnTo>
                  <a:lnTo>
                    <a:pt x="7625" y="1435"/>
                  </a:lnTo>
                  <a:lnTo>
                    <a:pt x="7625" y="1435"/>
                  </a:lnTo>
                  <a:lnTo>
                    <a:pt x="7589" y="1479"/>
                  </a:lnTo>
                  <a:lnTo>
                    <a:pt x="7550" y="1524"/>
                  </a:lnTo>
                  <a:lnTo>
                    <a:pt x="7550" y="1524"/>
                  </a:lnTo>
                  <a:lnTo>
                    <a:pt x="7540" y="1536"/>
                  </a:lnTo>
                  <a:lnTo>
                    <a:pt x="7527" y="1555"/>
                  </a:lnTo>
                  <a:lnTo>
                    <a:pt x="7521" y="1566"/>
                  </a:lnTo>
                  <a:lnTo>
                    <a:pt x="7516" y="1576"/>
                  </a:lnTo>
                  <a:lnTo>
                    <a:pt x="7514" y="1586"/>
                  </a:lnTo>
                  <a:lnTo>
                    <a:pt x="7514" y="1594"/>
                  </a:lnTo>
                  <a:lnTo>
                    <a:pt x="7514" y="1594"/>
                  </a:lnTo>
                  <a:lnTo>
                    <a:pt x="7516" y="1608"/>
                  </a:lnTo>
                  <a:lnTo>
                    <a:pt x="7519" y="1621"/>
                  </a:lnTo>
                  <a:lnTo>
                    <a:pt x="7522" y="1634"/>
                  </a:lnTo>
                  <a:lnTo>
                    <a:pt x="7527" y="1645"/>
                  </a:lnTo>
                  <a:lnTo>
                    <a:pt x="7533" y="1657"/>
                  </a:lnTo>
                  <a:lnTo>
                    <a:pt x="7539" y="1669"/>
                  </a:lnTo>
                  <a:lnTo>
                    <a:pt x="7544" y="1679"/>
                  </a:lnTo>
                  <a:lnTo>
                    <a:pt x="7553" y="1690"/>
                  </a:lnTo>
                  <a:lnTo>
                    <a:pt x="7568" y="1710"/>
                  </a:lnTo>
                  <a:lnTo>
                    <a:pt x="7587" y="1728"/>
                  </a:lnTo>
                  <a:lnTo>
                    <a:pt x="7607" y="1746"/>
                  </a:lnTo>
                  <a:lnTo>
                    <a:pt x="7628" y="1762"/>
                  </a:lnTo>
                  <a:lnTo>
                    <a:pt x="7628" y="1762"/>
                  </a:lnTo>
                  <a:lnTo>
                    <a:pt x="7639" y="1771"/>
                  </a:lnTo>
                  <a:lnTo>
                    <a:pt x="7651" y="1778"/>
                  </a:lnTo>
                  <a:lnTo>
                    <a:pt x="7677" y="1792"/>
                  </a:lnTo>
                  <a:lnTo>
                    <a:pt x="7704" y="1804"/>
                  </a:lnTo>
                  <a:lnTo>
                    <a:pt x="7731" y="1817"/>
                  </a:lnTo>
                  <a:lnTo>
                    <a:pt x="7756" y="1829"/>
                  </a:lnTo>
                  <a:lnTo>
                    <a:pt x="7782" y="1842"/>
                  </a:lnTo>
                  <a:lnTo>
                    <a:pt x="7804" y="1856"/>
                  </a:lnTo>
                  <a:lnTo>
                    <a:pt x="7815" y="1863"/>
                  </a:lnTo>
                  <a:lnTo>
                    <a:pt x="7824" y="1871"/>
                  </a:lnTo>
                  <a:lnTo>
                    <a:pt x="7824" y="1871"/>
                  </a:lnTo>
                  <a:lnTo>
                    <a:pt x="7818" y="1878"/>
                  </a:lnTo>
                  <a:lnTo>
                    <a:pt x="7818" y="1878"/>
                  </a:lnTo>
                  <a:lnTo>
                    <a:pt x="7815" y="1883"/>
                  </a:lnTo>
                  <a:lnTo>
                    <a:pt x="7814" y="1889"/>
                  </a:lnTo>
                  <a:lnTo>
                    <a:pt x="7815" y="1893"/>
                  </a:lnTo>
                  <a:lnTo>
                    <a:pt x="7817" y="1898"/>
                  </a:lnTo>
                  <a:lnTo>
                    <a:pt x="7821" y="1902"/>
                  </a:lnTo>
                  <a:lnTo>
                    <a:pt x="7825" y="1904"/>
                  </a:lnTo>
                  <a:lnTo>
                    <a:pt x="7830" y="1904"/>
                  </a:lnTo>
                  <a:lnTo>
                    <a:pt x="7836" y="1902"/>
                  </a:lnTo>
                  <a:lnTo>
                    <a:pt x="7836" y="1902"/>
                  </a:lnTo>
                  <a:lnTo>
                    <a:pt x="7844" y="1897"/>
                  </a:lnTo>
                  <a:lnTo>
                    <a:pt x="7844" y="1897"/>
                  </a:lnTo>
                  <a:lnTo>
                    <a:pt x="7848" y="1905"/>
                  </a:lnTo>
                  <a:lnTo>
                    <a:pt x="7851" y="1913"/>
                  </a:lnTo>
                  <a:lnTo>
                    <a:pt x="7853" y="1923"/>
                  </a:lnTo>
                  <a:lnTo>
                    <a:pt x="7855" y="1932"/>
                  </a:lnTo>
                  <a:lnTo>
                    <a:pt x="7855" y="1941"/>
                  </a:lnTo>
                  <a:lnTo>
                    <a:pt x="7855" y="1953"/>
                  </a:lnTo>
                  <a:lnTo>
                    <a:pt x="7852" y="1965"/>
                  </a:lnTo>
                  <a:lnTo>
                    <a:pt x="7850" y="1977"/>
                  </a:lnTo>
                  <a:lnTo>
                    <a:pt x="7850" y="1977"/>
                  </a:lnTo>
                  <a:lnTo>
                    <a:pt x="7693" y="2167"/>
                  </a:lnTo>
                  <a:lnTo>
                    <a:pt x="7693" y="2167"/>
                  </a:lnTo>
                  <a:lnTo>
                    <a:pt x="7664" y="2185"/>
                  </a:lnTo>
                  <a:lnTo>
                    <a:pt x="7633" y="2201"/>
                  </a:lnTo>
                  <a:lnTo>
                    <a:pt x="7604" y="2218"/>
                  </a:lnTo>
                  <a:lnTo>
                    <a:pt x="7575" y="2234"/>
                  </a:lnTo>
                  <a:lnTo>
                    <a:pt x="7547" y="2253"/>
                  </a:lnTo>
                  <a:lnTo>
                    <a:pt x="7533" y="2262"/>
                  </a:lnTo>
                  <a:lnTo>
                    <a:pt x="7520" y="2273"/>
                  </a:lnTo>
                  <a:lnTo>
                    <a:pt x="7507" y="2284"/>
                  </a:lnTo>
                  <a:lnTo>
                    <a:pt x="7495" y="2297"/>
                  </a:lnTo>
                  <a:lnTo>
                    <a:pt x="7484" y="2310"/>
                  </a:lnTo>
                  <a:lnTo>
                    <a:pt x="7473" y="2324"/>
                  </a:lnTo>
                  <a:lnTo>
                    <a:pt x="7473" y="2324"/>
                  </a:lnTo>
                  <a:lnTo>
                    <a:pt x="7464" y="2338"/>
                  </a:lnTo>
                  <a:lnTo>
                    <a:pt x="7457" y="2352"/>
                  </a:lnTo>
                  <a:lnTo>
                    <a:pt x="7451" y="2366"/>
                  </a:lnTo>
                  <a:lnTo>
                    <a:pt x="7446" y="2379"/>
                  </a:lnTo>
                  <a:lnTo>
                    <a:pt x="7443" y="2393"/>
                  </a:lnTo>
                  <a:lnTo>
                    <a:pt x="7441" y="2406"/>
                  </a:lnTo>
                  <a:lnTo>
                    <a:pt x="7441" y="2419"/>
                  </a:lnTo>
                  <a:lnTo>
                    <a:pt x="7441" y="2431"/>
                  </a:lnTo>
                  <a:lnTo>
                    <a:pt x="7444" y="2444"/>
                  </a:lnTo>
                  <a:lnTo>
                    <a:pt x="7447" y="2455"/>
                  </a:lnTo>
                  <a:lnTo>
                    <a:pt x="7452" y="2466"/>
                  </a:lnTo>
                  <a:lnTo>
                    <a:pt x="7457" y="2476"/>
                  </a:lnTo>
                  <a:lnTo>
                    <a:pt x="7464" y="2487"/>
                  </a:lnTo>
                  <a:lnTo>
                    <a:pt x="7471" y="2497"/>
                  </a:lnTo>
                  <a:lnTo>
                    <a:pt x="7479" y="2506"/>
                  </a:lnTo>
                  <a:lnTo>
                    <a:pt x="7487" y="2515"/>
                  </a:lnTo>
                  <a:lnTo>
                    <a:pt x="7498" y="2523"/>
                  </a:lnTo>
                  <a:lnTo>
                    <a:pt x="7507" y="2530"/>
                  </a:lnTo>
                  <a:lnTo>
                    <a:pt x="7519" y="2537"/>
                  </a:lnTo>
                  <a:lnTo>
                    <a:pt x="7530" y="2543"/>
                  </a:lnTo>
                  <a:lnTo>
                    <a:pt x="7542" y="2548"/>
                  </a:lnTo>
                  <a:lnTo>
                    <a:pt x="7554" y="2552"/>
                  </a:lnTo>
                  <a:lnTo>
                    <a:pt x="7567" y="2556"/>
                  </a:lnTo>
                  <a:lnTo>
                    <a:pt x="7581" y="2558"/>
                  </a:lnTo>
                  <a:lnTo>
                    <a:pt x="7594" y="2561"/>
                  </a:lnTo>
                  <a:lnTo>
                    <a:pt x="7608" y="2562"/>
                  </a:lnTo>
                  <a:lnTo>
                    <a:pt x="7621" y="2562"/>
                  </a:lnTo>
                  <a:lnTo>
                    <a:pt x="7635" y="2561"/>
                  </a:lnTo>
                  <a:lnTo>
                    <a:pt x="7649" y="2558"/>
                  </a:lnTo>
                  <a:lnTo>
                    <a:pt x="7663" y="2555"/>
                  </a:lnTo>
                  <a:lnTo>
                    <a:pt x="7677" y="2551"/>
                  </a:lnTo>
                  <a:lnTo>
                    <a:pt x="7690" y="2545"/>
                  </a:lnTo>
                  <a:lnTo>
                    <a:pt x="7690" y="2545"/>
                  </a:lnTo>
                  <a:lnTo>
                    <a:pt x="7698" y="2585"/>
                  </a:lnTo>
                  <a:lnTo>
                    <a:pt x="7698" y="2585"/>
                  </a:lnTo>
                  <a:lnTo>
                    <a:pt x="7699" y="2589"/>
                  </a:lnTo>
                  <a:lnTo>
                    <a:pt x="7700" y="2591"/>
                  </a:lnTo>
                  <a:lnTo>
                    <a:pt x="7705" y="2595"/>
                  </a:lnTo>
                  <a:lnTo>
                    <a:pt x="7710" y="2596"/>
                  </a:lnTo>
                  <a:lnTo>
                    <a:pt x="7715" y="2596"/>
                  </a:lnTo>
                  <a:lnTo>
                    <a:pt x="7720" y="2593"/>
                  </a:lnTo>
                  <a:lnTo>
                    <a:pt x="7725" y="2589"/>
                  </a:lnTo>
                  <a:lnTo>
                    <a:pt x="7727" y="2584"/>
                  </a:lnTo>
                  <a:lnTo>
                    <a:pt x="7727" y="2577"/>
                  </a:lnTo>
                  <a:lnTo>
                    <a:pt x="7727" y="2577"/>
                  </a:lnTo>
                  <a:lnTo>
                    <a:pt x="7722" y="2550"/>
                  </a:lnTo>
                  <a:lnTo>
                    <a:pt x="7720" y="2525"/>
                  </a:lnTo>
                  <a:lnTo>
                    <a:pt x="7719" y="2503"/>
                  </a:lnTo>
                  <a:lnTo>
                    <a:pt x="7718" y="2482"/>
                  </a:lnTo>
                  <a:lnTo>
                    <a:pt x="7719" y="2465"/>
                  </a:lnTo>
                  <a:lnTo>
                    <a:pt x="7721" y="2448"/>
                  </a:lnTo>
                  <a:lnTo>
                    <a:pt x="7725" y="2434"/>
                  </a:lnTo>
                  <a:lnTo>
                    <a:pt x="7729" y="2422"/>
                  </a:lnTo>
                  <a:lnTo>
                    <a:pt x="7735" y="2412"/>
                  </a:lnTo>
                  <a:lnTo>
                    <a:pt x="7742" y="2403"/>
                  </a:lnTo>
                  <a:lnTo>
                    <a:pt x="7749" y="2396"/>
                  </a:lnTo>
                  <a:lnTo>
                    <a:pt x="7757" y="2390"/>
                  </a:lnTo>
                  <a:lnTo>
                    <a:pt x="7767" y="2386"/>
                  </a:lnTo>
                  <a:lnTo>
                    <a:pt x="7776" y="2384"/>
                  </a:lnTo>
                  <a:lnTo>
                    <a:pt x="7787" y="2383"/>
                  </a:lnTo>
                  <a:lnTo>
                    <a:pt x="7798" y="2382"/>
                  </a:lnTo>
                  <a:lnTo>
                    <a:pt x="7810" y="2383"/>
                  </a:lnTo>
                  <a:lnTo>
                    <a:pt x="7822" y="2385"/>
                  </a:lnTo>
                  <a:lnTo>
                    <a:pt x="7835" y="2389"/>
                  </a:lnTo>
                  <a:lnTo>
                    <a:pt x="7848" y="2392"/>
                  </a:lnTo>
                  <a:lnTo>
                    <a:pt x="7875" y="2403"/>
                  </a:lnTo>
                  <a:lnTo>
                    <a:pt x="7901" y="2417"/>
                  </a:lnTo>
                  <a:lnTo>
                    <a:pt x="7928" y="2432"/>
                  </a:lnTo>
                  <a:lnTo>
                    <a:pt x="7956" y="2449"/>
                  </a:lnTo>
                  <a:lnTo>
                    <a:pt x="7982" y="2467"/>
                  </a:lnTo>
                  <a:lnTo>
                    <a:pt x="8008" y="2485"/>
                  </a:lnTo>
                  <a:lnTo>
                    <a:pt x="8008" y="2485"/>
                  </a:lnTo>
                  <a:lnTo>
                    <a:pt x="8002" y="2490"/>
                  </a:lnTo>
                  <a:lnTo>
                    <a:pt x="8002" y="2490"/>
                  </a:lnTo>
                  <a:lnTo>
                    <a:pt x="8000" y="2494"/>
                  </a:lnTo>
                  <a:lnTo>
                    <a:pt x="7999" y="2496"/>
                  </a:lnTo>
                  <a:lnTo>
                    <a:pt x="7997" y="2500"/>
                  </a:lnTo>
                  <a:lnTo>
                    <a:pt x="7997" y="2503"/>
                  </a:lnTo>
                  <a:lnTo>
                    <a:pt x="7999" y="2509"/>
                  </a:lnTo>
                  <a:lnTo>
                    <a:pt x="8002" y="2515"/>
                  </a:lnTo>
                  <a:lnTo>
                    <a:pt x="8008" y="2518"/>
                  </a:lnTo>
                  <a:lnTo>
                    <a:pt x="8014" y="2520"/>
                  </a:lnTo>
                  <a:lnTo>
                    <a:pt x="8017" y="2520"/>
                  </a:lnTo>
                  <a:lnTo>
                    <a:pt x="8021" y="2520"/>
                  </a:lnTo>
                  <a:lnTo>
                    <a:pt x="8024" y="2517"/>
                  </a:lnTo>
                  <a:lnTo>
                    <a:pt x="8027" y="2515"/>
                  </a:lnTo>
                  <a:lnTo>
                    <a:pt x="8027" y="2515"/>
                  </a:lnTo>
                  <a:lnTo>
                    <a:pt x="8036" y="2506"/>
                  </a:lnTo>
                  <a:lnTo>
                    <a:pt x="8036" y="2506"/>
                  </a:lnTo>
                  <a:lnTo>
                    <a:pt x="8102" y="2556"/>
                  </a:lnTo>
                  <a:lnTo>
                    <a:pt x="8102" y="2556"/>
                  </a:lnTo>
                  <a:lnTo>
                    <a:pt x="8150" y="2590"/>
                  </a:lnTo>
                  <a:lnTo>
                    <a:pt x="8198" y="2621"/>
                  </a:lnTo>
                  <a:lnTo>
                    <a:pt x="8247" y="2651"/>
                  </a:lnTo>
                  <a:lnTo>
                    <a:pt x="8297" y="2678"/>
                  </a:lnTo>
                  <a:lnTo>
                    <a:pt x="8297" y="2678"/>
                  </a:lnTo>
                  <a:lnTo>
                    <a:pt x="8296" y="2680"/>
                  </a:lnTo>
                  <a:lnTo>
                    <a:pt x="8296" y="2680"/>
                  </a:lnTo>
                  <a:lnTo>
                    <a:pt x="8294" y="2687"/>
                  </a:lnTo>
                  <a:lnTo>
                    <a:pt x="8294" y="2693"/>
                  </a:lnTo>
                  <a:lnTo>
                    <a:pt x="8296" y="2699"/>
                  </a:lnTo>
                  <a:lnTo>
                    <a:pt x="8301" y="2702"/>
                  </a:lnTo>
                  <a:lnTo>
                    <a:pt x="8305" y="2706"/>
                  </a:lnTo>
                  <a:lnTo>
                    <a:pt x="8311" y="2707"/>
                  </a:lnTo>
                  <a:lnTo>
                    <a:pt x="8317" y="2706"/>
                  </a:lnTo>
                  <a:lnTo>
                    <a:pt x="8323" y="2701"/>
                  </a:lnTo>
                  <a:lnTo>
                    <a:pt x="8323" y="2701"/>
                  </a:lnTo>
                  <a:lnTo>
                    <a:pt x="8330" y="2695"/>
                  </a:lnTo>
                  <a:lnTo>
                    <a:pt x="8330" y="2695"/>
                  </a:lnTo>
                  <a:lnTo>
                    <a:pt x="8373" y="2715"/>
                  </a:lnTo>
                  <a:lnTo>
                    <a:pt x="8419" y="2735"/>
                  </a:lnTo>
                  <a:lnTo>
                    <a:pt x="8419" y="2735"/>
                  </a:lnTo>
                  <a:lnTo>
                    <a:pt x="8434" y="2741"/>
                  </a:lnTo>
                  <a:lnTo>
                    <a:pt x="8448" y="2746"/>
                  </a:lnTo>
                  <a:lnTo>
                    <a:pt x="8462" y="2749"/>
                  </a:lnTo>
                  <a:lnTo>
                    <a:pt x="8476" y="2751"/>
                  </a:lnTo>
                  <a:lnTo>
                    <a:pt x="8490" y="2753"/>
                  </a:lnTo>
                  <a:lnTo>
                    <a:pt x="8504" y="2753"/>
                  </a:lnTo>
                  <a:lnTo>
                    <a:pt x="8517" y="2753"/>
                  </a:lnTo>
                  <a:lnTo>
                    <a:pt x="8530" y="2751"/>
                  </a:lnTo>
                  <a:lnTo>
                    <a:pt x="8542" y="2749"/>
                  </a:lnTo>
                  <a:lnTo>
                    <a:pt x="8555" y="2746"/>
                  </a:lnTo>
                  <a:lnTo>
                    <a:pt x="8566" y="2742"/>
                  </a:lnTo>
                  <a:lnTo>
                    <a:pt x="8578" y="2737"/>
                  </a:lnTo>
                  <a:lnTo>
                    <a:pt x="8590" y="2731"/>
                  </a:lnTo>
                  <a:lnTo>
                    <a:pt x="8600" y="2726"/>
                  </a:lnTo>
                  <a:lnTo>
                    <a:pt x="8621" y="2712"/>
                  </a:lnTo>
                  <a:lnTo>
                    <a:pt x="8641" y="2695"/>
                  </a:lnTo>
                  <a:lnTo>
                    <a:pt x="8660" y="2678"/>
                  </a:lnTo>
                  <a:lnTo>
                    <a:pt x="8679" y="2658"/>
                  </a:lnTo>
                  <a:lnTo>
                    <a:pt x="8695" y="2637"/>
                  </a:lnTo>
                  <a:lnTo>
                    <a:pt x="8710" y="2614"/>
                  </a:lnTo>
                  <a:lnTo>
                    <a:pt x="8724" y="2591"/>
                  </a:lnTo>
                  <a:lnTo>
                    <a:pt x="8737" y="2566"/>
                  </a:lnTo>
                  <a:lnTo>
                    <a:pt x="8749" y="2543"/>
                  </a:lnTo>
                  <a:lnTo>
                    <a:pt x="8749" y="2543"/>
                  </a:lnTo>
                  <a:lnTo>
                    <a:pt x="8769" y="2496"/>
                  </a:lnTo>
                  <a:lnTo>
                    <a:pt x="8786" y="2449"/>
                  </a:lnTo>
                  <a:lnTo>
                    <a:pt x="8800" y="2404"/>
                  </a:lnTo>
                  <a:lnTo>
                    <a:pt x="8812" y="2357"/>
                  </a:lnTo>
                  <a:lnTo>
                    <a:pt x="8820" y="2311"/>
                  </a:lnTo>
                  <a:lnTo>
                    <a:pt x="8826" y="2266"/>
                  </a:lnTo>
                  <a:lnTo>
                    <a:pt x="8830" y="2221"/>
                  </a:lnTo>
                  <a:lnTo>
                    <a:pt x="8831" y="2176"/>
                  </a:lnTo>
                  <a:lnTo>
                    <a:pt x="8831" y="2176"/>
                  </a:lnTo>
                  <a:lnTo>
                    <a:pt x="8831" y="2171"/>
                  </a:lnTo>
                  <a:lnTo>
                    <a:pt x="8831" y="2171"/>
                  </a:lnTo>
                  <a:lnTo>
                    <a:pt x="8830" y="2133"/>
                  </a:lnTo>
                  <a:lnTo>
                    <a:pt x="8827" y="2097"/>
                  </a:lnTo>
                  <a:lnTo>
                    <a:pt x="8824" y="2060"/>
                  </a:lnTo>
                  <a:lnTo>
                    <a:pt x="8818" y="2022"/>
                  </a:lnTo>
                  <a:lnTo>
                    <a:pt x="8818" y="2022"/>
                  </a:lnTo>
                  <a:lnTo>
                    <a:pt x="8827" y="2012"/>
                  </a:lnTo>
                  <a:lnTo>
                    <a:pt x="8827" y="2012"/>
                  </a:lnTo>
                  <a:lnTo>
                    <a:pt x="8831" y="2006"/>
                  </a:lnTo>
                  <a:lnTo>
                    <a:pt x="8831" y="2000"/>
                  </a:lnTo>
                  <a:lnTo>
                    <a:pt x="8831" y="1994"/>
                  </a:lnTo>
                  <a:lnTo>
                    <a:pt x="8828" y="1989"/>
                  </a:lnTo>
                  <a:lnTo>
                    <a:pt x="8825" y="1986"/>
                  </a:lnTo>
                  <a:lnTo>
                    <a:pt x="8820" y="1984"/>
                  </a:lnTo>
                  <a:lnTo>
                    <a:pt x="8816" y="1981"/>
                  </a:lnTo>
                  <a:lnTo>
                    <a:pt x="8810" y="1982"/>
                  </a:lnTo>
                  <a:lnTo>
                    <a:pt x="8810" y="1982"/>
                  </a:lnTo>
                  <a:lnTo>
                    <a:pt x="8802" y="1944"/>
                  </a:lnTo>
                  <a:lnTo>
                    <a:pt x="8791" y="1905"/>
                  </a:lnTo>
                  <a:lnTo>
                    <a:pt x="8779" y="1867"/>
                  </a:lnTo>
                  <a:lnTo>
                    <a:pt x="8766" y="1829"/>
                  </a:lnTo>
                  <a:lnTo>
                    <a:pt x="8752" y="1790"/>
                  </a:lnTo>
                  <a:lnTo>
                    <a:pt x="8737" y="1753"/>
                  </a:lnTo>
                  <a:lnTo>
                    <a:pt x="8720" y="1716"/>
                  </a:lnTo>
                  <a:lnTo>
                    <a:pt x="8703" y="1678"/>
                  </a:lnTo>
                  <a:lnTo>
                    <a:pt x="8684" y="1641"/>
                  </a:lnTo>
                  <a:lnTo>
                    <a:pt x="8665" y="1603"/>
                  </a:lnTo>
                  <a:lnTo>
                    <a:pt x="8645" y="1566"/>
                  </a:lnTo>
                  <a:lnTo>
                    <a:pt x="8625" y="1529"/>
                  </a:lnTo>
                  <a:lnTo>
                    <a:pt x="8580" y="1456"/>
                  </a:lnTo>
                  <a:lnTo>
                    <a:pt x="8535" y="1383"/>
                  </a:lnTo>
                  <a:lnTo>
                    <a:pt x="8535" y="1383"/>
                  </a:lnTo>
                  <a:lnTo>
                    <a:pt x="8532" y="1377"/>
                  </a:lnTo>
                  <a:lnTo>
                    <a:pt x="8529" y="1374"/>
                  </a:lnTo>
                  <a:lnTo>
                    <a:pt x="8529" y="1374"/>
                  </a:lnTo>
                  <a:lnTo>
                    <a:pt x="8473" y="1289"/>
                  </a:lnTo>
                  <a:lnTo>
                    <a:pt x="8416" y="1208"/>
                  </a:lnTo>
                  <a:lnTo>
                    <a:pt x="8416" y="1208"/>
                  </a:lnTo>
                  <a:lnTo>
                    <a:pt x="8434" y="1184"/>
                  </a:lnTo>
                  <a:lnTo>
                    <a:pt x="8434" y="1184"/>
                  </a:lnTo>
                  <a:lnTo>
                    <a:pt x="8435" y="1179"/>
                  </a:lnTo>
                  <a:lnTo>
                    <a:pt x="8435" y="1175"/>
                  </a:lnTo>
                  <a:lnTo>
                    <a:pt x="8434" y="1170"/>
                  </a:lnTo>
                  <a:lnTo>
                    <a:pt x="8430" y="1165"/>
                  </a:lnTo>
                  <a:lnTo>
                    <a:pt x="8427" y="1163"/>
                  </a:lnTo>
                  <a:lnTo>
                    <a:pt x="8422" y="1161"/>
                  </a:lnTo>
                  <a:lnTo>
                    <a:pt x="8418" y="1161"/>
                  </a:lnTo>
                  <a:lnTo>
                    <a:pt x="8413" y="1163"/>
                  </a:lnTo>
                  <a:lnTo>
                    <a:pt x="8413" y="1163"/>
                  </a:lnTo>
                  <a:lnTo>
                    <a:pt x="8395" y="1177"/>
                  </a:lnTo>
                  <a:lnTo>
                    <a:pt x="8395" y="1177"/>
                  </a:lnTo>
                  <a:lnTo>
                    <a:pt x="8326" y="1079"/>
                  </a:lnTo>
                  <a:lnTo>
                    <a:pt x="8260" y="980"/>
                  </a:lnTo>
                  <a:lnTo>
                    <a:pt x="8260" y="980"/>
                  </a:lnTo>
                  <a:lnTo>
                    <a:pt x="8258" y="976"/>
                  </a:lnTo>
                  <a:lnTo>
                    <a:pt x="8257" y="972"/>
                  </a:lnTo>
                  <a:lnTo>
                    <a:pt x="8254" y="969"/>
                  </a:lnTo>
                  <a:lnTo>
                    <a:pt x="8250" y="966"/>
                  </a:lnTo>
                  <a:lnTo>
                    <a:pt x="8250" y="966"/>
                  </a:lnTo>
                  <a:lnTo>
                    <a:pt x="8215" y="915"/>
                  </a:lnTo>
                  <a:lnTo>
                    <a:pt x="8215" y="915"/>
                  </a:lnTo>
                  <a:lnTo>
                    <a:pt x="8214" y="910"/>
                  </a:lnTo>
                  <a:lnTo>
                    <a:pt x="8213" y="907"/>
                  </a:lnTo>
                  <a:lnTo>
                    <a:pt x="8210" y="903"/>
                  </a:lnTo>
                  <a:lnTo>
                    <a:pt x="8206" y="901"/>
                  </a:lnTo>
                  <a:lnTo>
                    <a:pt x="8206" y="901"/>
                  </a:lnTo>
                  <a:lnTo>
                    <a:pt x="8166" y="840"/>
                  </a:lnTo>
                  <a:lnTo>
                    <a:pt x="8129" y="778"/>
                  </a:lnTo>
                  <a:lnTo>
                    <a:pt x="8093" y="717"/>
                  </a:lnTo>
                  <a:lnTo>
                    <a:pt x="8062" y="657"/>
                  </a:lnTo>
                  <a:lnTo>
                    <a:pt x="8062" y="657"/>
                  </a:lnTo>
                  <a:lnTo>
                    <a:pt x="8057" y="653"/>
                  </a:lnTo>
                  <a:lnTo>
                    <a:pt x="8052" y="649"/>
                  </a:lnTo>
                  <a:lnTo>
                    <a:pt x="8048" y="649"/>
                  </a:lnTo>
                  <a:lnTo>
                    <a:pt x="8042" y="649"/>
                  </a:lnTo>
                  <a:lnTo>
                    <a:pt x="8042" y="649"/>
                  </a:lnTo>
                  <a:lnTo>
                    <a:pt x="8020" y="652"/>
                  </a:lnTo>
                  <a:lnTo>
                    <a:pt x="7999" y="654"/>
                  </a:lnTo>
                  <a:lnTo>
                    <a:pt x="7979" y="655"/>
                  </a:lnTo>
                  <a:lnTo>
                    <a:pt x="7961" y="655"/>
                  </a:lnTo>
                  <a:lnTo>
                    <a:pt x="7946" y="654"/>
                  </a:lnTo>
                  <a:lnTo>
                    <a:pt x="7931" y="653"/>
                  </a:lnTo>
                  <a:lnTo>
                    <a:pt x="7918" y="649"/>
                  </a:lnTo>
                  <a:lnTo>
                    <a:pt x="7906" y="646"/>
                  </a:lnTo>
                  <a:lnTo>
                    <a:pt x="7894" y="641"/>
                  </a:lnTo>
                  <a:lnTo>
                    <a:pt x="7885" y="636"/>
                  </a:lnTo>
                  <a:lnTo>
                    <a:pt x="7877" y="630"/>
                  </a:lnTo>
                  <a:lnTo>
                    <a:pt x="7869" y="623"/>
                  </a:lnTo>
                  <a:lnTo>
                    <a:pt x="7862" y="616"/>
                  </a:lnTo>
                  <a:lnTo>
                    <a:pt x="7855" y="608"/>
                  </a:lnTo>
                  <a:lnTo>
                    <a:pt x="7849" y="600"/>
                  </a:lnTo>
                  <a:lnTo>
                    <a:pt x="7844" y="591"/>
                  </a:lnTo>
                  <a:lnTo>
                    <a:pt x="7835" y="572"/>
                  </a:lnTo>
                  <a:lnTo>
                    <a:pt x="7827" y="551"/>
                  </a:lnTo>
                  <a:lnTo>
                    <a:pt x="7811" y="508"/>
                  </a:lnTo>
                  <a:lnTo>
                    <a:pt x="7803" y="484"/>
                  </a:lnTo>
                  <a:lnTo>
                    <a:pt x="7793" y="462"/>
                  </a:lnTo>
                  <a:lnTo>
                    <a:pt x="7780" y="440"/>
                  </a:lnTo>
                  <a:lnTo>
                    <a:pt x="7773" y="428"/>
                  </a:lnTo>
                  <a:lnTo>
                    <a:pt x="7765" y="417"/>
                  </a:lnTo>
                  <a:lnTo>
                    <a:pt x="7765" y="417"/>
                  </a:lnTo>
                  <a:lnTo>
                    <a:pt x="7748" y="399"/>
                  </a:lnTo>
                  <a:lnTo>
                    <a:pt x="7733" y="382"/>
                  </a:lnTo>
                  <a:lnTo>
                    <a:pt x="7719" y="368"/>
                  </a:lnTo>
                  <a:lnTo>
                    <a:pt x="7704" y="354"/>
                  </a:lnTo>
                  <a:lnTo>
                    <a:pt x="7688" y="343"/>
                  </a:lnTo>
                  <a:lnTo>
                    <a:pt x="7673" y="332"/>
                  </a:lnTo>
                  <a:lnTo>
                    <a:pt x="7658" y="321"/>
                  </a:lnTo>
                  <a:lnTo>
                    <a:pt x="7642" y="312"/>
                  </a:lnTo>
                  <a:lnTo>
                    <a:pt x="7625" y="304"/>
                  </a:lnTo>
                  <a:lnTo>
                    <a:pt x="7609" y="297"/>
                  </a:lnTo>
                  <a:lnTo>
                    <a:pt x="7573" y="282"/>
                  </a:lnTo>
                  <a:lnTo>
                    <a:pt x="7533" y="269"/>
                  </a:lnTo>
                  <a:lnTo>
                    <a:pt x="7488" y="254"/>
                  </a:lnTo>
                  <a:lnTo>
                    <a:pt x="7488" y="254"/>
                  </a:lnTo>
                  <a:lnTo>
                    <a:pt x="7447" y="242"/>
                  </a:lnTo>
                  <a:lnTo>
                    <a:pt x="7405" y="230"/>
                  </a:lnTo>
                  <a:lnTo>
                    <a:pt x="7363" y="221"/>
                  </a:lnTo>
                  <a:lnTo>
                    <a:pt x="7320" y="211"/>
                  </a:lnTo>
                  <a:lnTo>
                    <a:pt x="7320" y="211"/>
                  </a:lnTo>
                  <a:lnTo>
                    <a:pt x="7328" y="199"/>
                  </a:lnTo>
                  <a:lnTo>
                    <a:pt x="7328" y="199"/>
                  </a:lnTo>
                  <a:lnTo>
                    <a:pt x="7329" y="193"/>
                  </a:lnTo>
                  <a:lnTo>
                    <a:pt x="7329" y="187"/>
                  </a:lnTo>
                  <a:lnTo>
                    <a:pt x="7327" y="182"/>
                  </a:lnTo>
                  <a:lnTo>
                    <a:pt x="7323" y="178"/>
                  </a:lnTo>
                  <a:lnTo>
                    <a:pt x="7319" y="175"/>
                  </a:lnTo>
                  <a:lnTo>
                    <a:pt x="7313" y="174"/>
                  </a:lnTo>
                  <a:lnTo>
                    <a:pt x="7307" y="175"/>
                  </a:lnTo>
                  <a:lnTo>
                    <a:pt x="7302" y="179"/>
                  </a:lnTo>
                  <a:lnTo>
                    <a:pt x="7302" y="179"/>
                  </a:lnTo>
                  <a:lnTo>
                    <a:pt x="7278" y="204"/>
                  </a:lnTo>
                  <a:lnTo>
                    <a:pt x="7278" y="204"/>
                  </a:lnTo>
                  <a:lnTo>
                    <a:pt x="7230" y="196"/>
                  </a:lnTo>
                  <a:lnTo>
                    <a:pt x="7183" y="189"/>
                  </a:lnTo>
                  <a:lnTo>
                    <a:pt x="7135" y="183"/>
                  </a:lnTo>
                  <a:lnTo>
                    <a:pt x="7086" y="179"/>
                  </a:lnTo>
                  <a:lnTo>
                    <a:pt x="7038" y="174"/>
                  </a:lnTo>
                  <a:lnTo>
                    <a:pt x="6989" y="170"/>
                  </a:lnTo>
                  <a:lnTo>
                    <a:pt x="6941" y="168"/>
                  </a:lnTo>
                  <a:lnTo>
                    <a:pt x="6891" y="167"/>
                  </a:lnTo>
                  <a:lnTo>
                    <a:pt x="6891" y="167"/>
                  </a:lnTo>
                  <a:lnTo>
                    <a:pt x="6889" y="162"/>
                  </a:lnTo>
                  <a:lnTo>
                    <a:pt x="6887" y="159"/>
                  </a:lnTo>
                  <a:lnTo>
                    <a:pt x="6884" y="155"/>
                  </a:lnTo>
                  <a:lnTo>
                    <a:pt x="6881" y="153"/>
                  </a:lnTo>
                  <a:lnTo>
                    <a:pt x="6876" y="152"/>
                  </a:lnTo>
                  <a:lnTo>
                    <a:pt x="6871" y="153"/>
                  </a:lnTo>
                  <a:lnTo>
                    <a:pt x="6868" y="154"/>
                  </a:lnTo>
                  <a:lnTo>
                    <a:pt x="6863" y="156"/>
                  </a:lnTo>
                  <a:lnTo>
                    <a:pt x="6863" y="156"/>
                  </a:lnTo>
                  <a:lnTo>
                    <a:pt x="6855" y="167"/>
                  </a:lnTo>
                  <a:lnTo>
                    <a:pt x="6855" y="167"/>
                  </a:lnTo>
                  <a:lnTo>
                    <a:pt x="6787" y="166"/>
                  </a:lnTo>
                  <a:lnTo>
                    <a:pt x="6719" y="167"/>
                  </a:lnTo>
                  <a:lnTo>
                    <a:pt x="6651" y="168"/>
                  </a:lnTo>
                  <a:lnTo>
                    <a:pt x="6585" y="169"/>
                  </a:lnTo>
                  <a:lnTo>
                    <a:pt x="6452" y="175"/>
                  </a:lnTo>
                  <a:lnTo>
                    <a:pt x="6324" y="182"/>
                  </a:lnTo>
                  <a:lnTo>
                    <a:pt x="6324" y="182"/>
                  </a:lnTo>
                  <a:lnTo>
                    <a:pt x="6328" y="176"/>
                  </a:lnTo>
                  <a:lnTo>
                    <a:pt x="6328" y="176"/>
                  </a:lnTo>
                  <a:lnTo>
                    <a:pt x="6332" y="170"/>
                  </a:lnTo>
                  <a:lnTo>
                    <a:pt x="6332" y="166"/>
                  </a:lnTo>
                  <a:lnTo>
                    <a:pt x="6330" y="161"/>
                  </a:lnTo>
                  <a:lnTo>
                    <a:pt x="6326" y="158"/>
                  </a:lnTo>
                  <a:lnTo>
                    <a:pt x="6321" y="155"/>
                  </a:lnTo>
                  <a:lnTo>
                    <a:pt x="6316" y="155"/>
                  </a:lnTo>
                  <a:lnTo>
                    <a:pt x="6311" y="155"/>
                  </a:lnTo>
                  <a:lnTo>
                    <a:pt x="6306" y="159"/>
                  </a:lnTo>
                  <a:lnTo>
                    <a:pt x="6306" y="159"/>
                  </a:lnTo>
                  <a:lnTo>
                    <a:pt x="6279" y="181"/>
                  </a:lnTo>
                  <a:lnTo>
                    <a:pt x="6252" y="206"/>
                  </a:lnTo>
                  <a:lnTo>
                    <a:pt x="6228" y="230"/>
                  </a:lnTo>
                  <a:lnTo>
                    <a:pt x="6203" y="256"/>
                  </a:lnTo>
                  <a:lnTo>
                    <a:pt x="6180" y="282"/>
                  </a:lnTo>
                  <a:lnTo>
                    <a:pt x="6156" y="309"/>
                  </a:lnTo>
                  <a:lnTo>
                    <a:pt x="6111" y="362"/>
                  </a:lnTo>
                  <a:lnTo>
                    <a:pt x="6023" y="474"/>
                  </a:lnTo>
                  <a:lnTo>
                    <a:pt x="5978" y="529"/>
                  </a:lnTo>
                  <a:lnTo>
                    <a:pt x="5932" y="583"/>
                  </a:lnTo>
                  <a:lnTo>
                    <a:pt x="5932" y="583"/>
                  </a:lnTo>
                  <a:lnTo>
                    <a:pt x="5909" y="606"/>
                  </a:lnTo>
                  <a:lnTo>
                    <a:pt x="5886" y="629"/>
                  </a:lnTo>
                  <a:lnTo>
                    <a:pt x="5865" y="653"/>
                  </a:lnTo>
                  <a:lnTo>
                    <a:pt x="5854" y="664"/>
                  </a:lnTo>
                  <a:lnTo>
                    <a:pt x="5844" y="677"/>
                  </a:lnTo>
                  <a:lnTo>
                    <a:pt x="5844" y="677"/>
                  </a:lnTo>
                  <a:lnTo>
                    <a:pt x="5844" y="677"/>
                  </a:lnTo>
                  <a:lnTo>
                    <a:pt x="5844" y="677"/>
                  </a:lnTo>
                  <a:lnTo>
                    <a:pt x="5891" y="612"/>
                  </a:lnTo>
                  <a:lnTo>
                    <a:pt x="5938" y="546"/>
                  </a:lnTo>
                  <a:lnTo>
                    <a:pt x="5938" y="546"/>
                  </a:lnTo>
                  <a:lnTo>
                    <a:pt x="5988" y="478"/>
                  </a:lnTo>
                  <a:lnTo>
                    <a:pt x="6041" y="413"/>
                  </a:lnTo>
                  <a:lnTo>
                    <a:pt x="6094" y="347"/>
                  </a:lnTo>
                  <a:lnTo>
                    <a:pt x="6151" y="284"/>
                  </a:lnTo>
                  <a:lnTo>
                    <a:pt x="6151" y="284"/>
                  </a:lnTo>
                  <a:lnTo>
                    <a:pt x="6160" y="278"/>
                  </a:lnTo>
                  <a:lnTo>
                    <a:pt x="6167" y="272"/>
                  </a:lnTo>
                  <a:lnTo>
                    <a:pt x="6170" y="265"/>
                  </a:lnTo>
                  <a:lnTo>
                    <a:pt x="6172" y="263"/>
                  </a:lnTo>
                  <a:lnTo>
                    <a:pt x="6172" y="261"/>
                  </a:lnTo>
                  <a:lnTo>
                    <a:pt x="6172" y="261"/>
                  </a:lnTo>
                  <a:lnTo>
                    <a:pt x="6189" y="241"/>
                  </a:lnTo>
                  <a:lnTo>
                    <a:pt x="6206" y="222"/>
                  </a:lnTo>
                  <a:lnTo>
                    <a:pt x="6206" y="222"/>
                  </a:lnTo>
                  <a:lnTo>
                    <a:pt x="6208" y="220"/>
                  </a:lnTo>
                  <a:lnTo>
                    <a:pt x="6209" y="216"/>
                  </a:lnTo>
                  <a:lnTo>
                    <a:pt x="6209" y="213"/>
                  </a:lnTo>
                  <a:lnTo>
                    <a:pt x="6209" y="209"/>
                  </a:lnTo>
                  <a:lnTo>
                    <a:pt x="6209" y="209"/>
                  </a:lnTo>
                  <a:lnTo>
                    <a:pt x="6224" y="192"/>
                  </a:lnTo>
                  <a:lnTo>
                    <a:pt x="6224" y="192"/>
                  </a:lnTo>
                  <a:lnTo>
                    <a:pt x="6228" y="190"/>
                  </a:lnTo>
                  <a:lnTo>
                    <a:pt x="6231" y="188"/>
                  </a:lnTo>
                  <a:lnTo>
                    <a:pt x="6234" y="187"/>
                  </a:lnTo>
                  <a:lnTo>
                    <a:pt x="6235" y="183"/>
                  </a:lnTo>
                  <a:lnTo>
                    <a:pt x="6236" y="179"/>
                  </a:lnTo>
                  <a:lnTo>
                    <a:pt x="6236" y="173"/>
                  </a:lnTo>
                  <a:lnTo>
                    <a:pt x="6232" y="167"/>
                  </a:lnTo>
                  <a:lnTo>
                    <a:pt x="6229" y="162"/>
                  </a:lnTo>
                  <a:lnTo>
                    <a:pt x="6223" y="160"/>
                  </a:lnTo>
                  <a:lnTo>
                    <a:pt x="6220" y="159"/>
                  </a:lnTo>
                  <a:lnTo>
                    <a:pt x="6215" y="160"/>
                  </a:lnTo>
                  <a:lnTo>
                    <a:pt x="6215" y="160"/>
                  </a:lnTo>
                  <a:lnTo>
                    <a:pt x="6199" y="162"/>
                  </a:lnTo>
                  <a:lnTo>
                    <a:pt x="6184" y="167"/>
                  </a:lnTo>
                  <a:lnTo>
                    <a:pt x="6170" y="173"/>
                  </a:lnTo>
                  <a:lnTo>
                    <a:pt x="6159" y="180"/>
                  </a:lnTo>
                  <a:lnTo>
                    <a:pt x="6147" y="188"/>
                  </a:lnTo>
                  <a:lnTo>
                    <a:pt x="6136" y="197"/>
                  </a:lnTo>
                  <a:lnTo>
                    <a:pt x="6113" y="221"/>
                  </a:lnTo>
                  <a:lnTo>
                    <a:pt x="6113" y="221"/>
                  </a:lnTo>
                  <a:lnTo>
                    <a:pt x="6099" y="234"/>
                  </a:lnTo>
                  <a:lnTo>
                    <a:pt x="6088" y="247"/>
                  </a:lnTo>
                  <a:lnTo>
                    <a:pt x="6070" y="270"/>
                  </a:lnTo>
                  <a:lnTo>
                    <a:pt x="6055" y="289"/>
                  </a:lnTo>
                  <a:lnTo>
                    <a:pt x="6046" y="298"/>
                  </a:lnTo>
                  <a:lnTo>
                    <a:pt x="6039" y="305"/>
                  </a:lnTo>
                  <a:lnTo>
                    <a:pt x="6031" y="312"/>
                  </a:lnTo>
                  <a:lnTo>
                    <a:pt x="6022" y="319"/>
                  </a:lnTo>
                  <a:lnTo>
                    <a:pt x="6011" y="324"/>
                  </a:lnTo>
                  <a:lnTo>
                    <a:pt x="6000" y="329"/>
                  </a:lnTo>
                  <a:lnTo>
                    <a:pt x="5985" y="333"/>
                  </a:lnTo>
                  <a:lnTo>
                    <a:pt x="5970" y="336"/>
                  </a:lnTo>
                  <a:lnTo>
                    <a:pt x="5952" y="338"/>
                  </a:lnTo>
                  <a:lnTo>
                    <a:pt x="5932" y="340"/>
                  </a:lnTo>
                  <a:lnTo>
                    <a:pt x="5932" y="340"/>
                  </a:lnTo>
                  <a:lnTo>
                    <a:pt x="5882" y="344"/>
                  </a:lnTo>
                  <a:lnTo>
                    <a:pt x="5859" y="346"/>
                  </a:lnTo>
                  <a:lnTo>
                    <a:pt x="5837" y="351"/>
                  </a:lnTo>
                  <a:lnTo>
                    <a:pt x="5816" y="355"/>
                  </a:lnTo>
                  <a:lnTo>
                    <a:pt x="5796" y="361"/>
                  </a:lnTo>
                  <a:lnTo>
                    <a:pt x="5776" y="367"/>
                  </a:lnTo>
                  <a:lnTo>
                    <a:pt x="5757" y="377"/>
                  </a:lnTo>
                  <a:lnTo>
                    <a:pt x="5740" y="386"/>
                  </a:lnTo>
                  <a:lnTo>
                    <a:pt x="5723" y="398"/>
                  </a:lnTo>
                  <a:lnTo>
                    <a:pt x="5709" y="410"/>
                  </a:lnTo>
                  <a:lnTo>
                    <a:pt x="5695" y="426"/>
                  </a:lnTo>
                  <a:lnTo>
                    <a:pt x="5682" y="442"/>
                  </a:lnTo>
                  <a:lnTo>
                    <a:pt x="5672" y="462"/>
                  </a:lnTo>
                  <a:lnTo>
                    <a:pt x="5662" y="483"/>
                  </a:lnTo>
                  <a:lnTo>
                    <a:pt x="5654" y="506"/>
                  </a:lnTo>
                  <a:lnTo>
                    <a:pt x="5654" y="506"/>
                  </a:lnTo>
                  <a:lnTo>
                    <a:pt x="5651" y="523"/>
                  </a:lnTo>
                  <a:lnTo>
                    <a:pt x="5651" y="537"/>
                  </a:lnTo>
                  <a:lnTo>
                    <a:pt x="5652" y="552"/>
                  </a:lnTo>
                  <a:lnTo>
                    <a:pt x="5655" y="566"/>
                  </a:lnTo>
                  <a:lnTo>
                    <a:pt x="5661" y="579"/>
                  </a:lnTo>
                  <a:lnTo>
                    <a:pt x="5668" y="592"/>
                  </a:lnTo>
                  <a:lnTo>
                    <a:pt x="5678" y="605"/>
                  </a:lnTo>
                  <a:lnTo>
                    <a:pt x="5688" y="616"/>
                  </a:lnTo>
                  <a:lnTo>
                    <a:pt x="5700" y="628"/>
                  </a:lnTo>
                  <a:lnTo>
                    <a:pt x="5713" y="640"/>
                  </a:lnTo>
                  <a:lnTo>
                    <a:pt x="5726" y="650"/>
                  </a:lnTo>
                  <a:lnTo>
                    <a:pt x="5740" y="661"/>
                  </a:lnTo>
                  <a:lnTo>
                    <a:pt x="5769" y="680"/>
                  </a:lnTo>
                  <a:lnTo>
                    <a:pt x="5798" y="697"/>
                  </a:lnTo>
                  <a:lnTo>
                    <a:pt x="5798" y="697"/>
                  </a:lnTo>
                  <a:lnTo>
                    <a:pt x="5790" y="710"/>
                  </a:lnTo>
                  <a:lnTo>
                    <a:pt x="5790" y="710"/>
                  </a:lnTo>
                  <a:lnTo>
                    <a:pt x="5788" y="714"/>
                  </a:lnTo>
                  <a:lnTo>
                    <a:pt x="5788" y="718"/>
                  </a:lnTo>
                  <a:lnTo>
                    <a:pt x="5789" y="722"/>
                  </a:lnTo>
                  <a:lnTo>
                    <a:pt x="5792" y="726"/>
                  </a:lnTo>
                  <a:lnTo>
                    <a:pt x="5796" y="729"/>
                  </a:lnTo>
                  <a:lnTo>
                    <a:pt x="5799" y="730"/>
                  </a:lnTo>
                  <a:lnTo>
                    <a:pt x="5804" y="730"/>
                  </a:lnTo>
                  <a:lnTo>
                    <a:pt x="5808" y="728"/>
                  </a:lnTo>
                  <a:lnTo>
                    <a:pt x="5808" y="728"/>
                  </a:lnTo>
                  <a:lnTo>
                    <a:pt x="5827" y="712"/>
                  </a:lnTo>
                  <a:lnTo>
                    <a:pt x="5827" y="712"/>
                  </a:lnTo>
                  <a:lnTo>
                    <a:pt x="5874" y="737"/>
                  </a:lnTo>
                  <a:lnTo>
                    <a:pt x="5874" y="737"/>
                  </a:lnTo>
                  <a:lnTo>
                    <a:pt x="5904" y="755"/>
                  </a:lnTo>
                  <a:lnTo>
                    <a:pt x="5930" y="773"/>
                  </a:lnTo>
                  <a:lnTo>
                    <a:pt x="5953" y="792"/>
                  </a:lnTo>
                  <a:lnTo>
                    <a:pt x="5971" y="812"/>
                  </a:lnTo>
                  <a:lnTo>
                    <a:pt x="5988" y="832"/>
                  </a:lnTo>
                  <a:lnTo>
                    <a:pt x="6001" y="852"/>
                  </a:lnTo>
                  <a:lnTo>
                    <a:pt x="6010" y="873"/>
                  </a:lnTo>
                  <a:lnTo>
                    <a:pt x="6017" y="894"/>
                  </a:lnTo>
                  <a:lnTo>
                    <a:pt x="6022" y="916"/>
                  </a:lnTo>
                  <a:lnTo>
                    <a:pt x="6025" y="937"/>
                  </a:lnTo>
                  <a:lnTo>
                    <a:pt x="6025" y="959"/>
                  </a:lnTo>
                  <a:lnTo>
                    <a:pt x="6024" y="982"/>
                  </a:lnTo>
                  <a:lnTo>
                    <a:pt x="6021" y="1005"/>
                  </a:lnTo>
                  <a:lnTo>
                    <a:pt x="6016" y="1027"/>
                  </a:lnTo>
                  <a:lnTo>
                    <a:pt x="6010" y="1051"/>
                  </a:lnTo>
                  <a:lnTo>
                    <a:pt x="6003" y="1074"/>
                  </a:lnTo>
                  <a:lnTo>
                    <a:pt x="5987" y="1122"/>
                  </a:lnTo>
                  <a:lnTo>
                    <a:pt x="5968" y="1171"/>
                  </a:lnTo>
                  <a:lnTo>
                    <a:pt x="5948" y="1219"/>
                  </a:lnTo>
                  <a:lnTo>
                    <a:pt x="5929" y="1270"/>
                  </a:lnTo>
                  <a:lnTo>
                    <a:pt x="5921" y="1294"/>
                  </a:lnTo>
                  <a:lnTo>
                    <a:pt x="5914" y="1319"/>
                  </a:lnTo>
                  <a:lnTo>
                    <a:pt x="5907" y="1343"/>
                  </a:lnTo>
                  <a:lnTo>
                    <a:pt x="5902" y="1368"/>
                  </a:lnTo>
                  <a:lnTo>
                    <a:pt x="5898" y="1394"/>
                  </a:lnTo>
                  <a:lnTo>
                    <a:pt x="5895" y="1418"/>
                  </a:lnTo>
                  <a:lnTo>
                    <a:pt x="5895" y="1443"/>
                  </a:lnTo>
                  <a:lnTo>
                    <a:pt x="5897" y="1467"/>
                  </a:lnTo>
                  <a:lnTo>
                    <a:pt x="5897" y="1467"/>
                  </a:lnTo>
                  <a:lnTo>
                    <a:pt x="5899" y="1472"/>
                  </a:lnTo>
                  <a:lnTo>
                    <a:pt x="5901" y="1476"/>
                  </a:lnTo>
                  <a:lnTo>
                    <a:pt x="5905" y="1478"/>
                  </a:lnTo>
                  <a:lnTo>
                    <a:pt x="5908" y="1478"/>
                  </a:lnTo>
                  <a:lnTo>
                    <a:pt x="5913" y="1478"/>
                  </a:lnTo>
                  <a:lnTo>
                    <a:pt x="5916" y="1476"/>
                  </a:lnTo>
                  <a:lnTo>
                    <a:pt x="5919" y="1472"/>
                  </a:lnTo>
                  <a:lnTo>
                    <a:pt x="5919" y="1467"/>
                  </a:lnTo>
                  <a:lnTo>
                    <a:pt x="5919" y="1467"/>
                  </a:lnTo>
                  <a:lnTo>
                    <a:pt x="5920" y="1456"/>
                  </a:lnTo>
                  <a:lnTo>
                    <a:pt x="5920" y="1456"/>
                  </a:lnTo>
                  <a:lnTo>
                    <a:pt x="5925" y="1457"/>
                  </a:lnTo>
                  <a:lnTo>
                    <a:pt x="5930" y="1453"/>
                  </a:lnTo>
                  <a:lnTo>
                    <a:pt x="5930" y="1453"/>
                  </a:lnTo>
                  <a:lnTo>
                    <a:pt x="5955" y="1435"/>
                  </a:lnTo>
                  <a:lnTo>
                    <a:pt x="5955" y="1435"/>
                  </a:lnTo>
                  <a:lnTo>
                    <a:pt x="5952" y="1444"/>
                  </a:lnTo>
                  <a:lnTo>
                    <a:pt x="5948" y="1453"/>
                  </a:lnTo>
                  <a:lnTo>
                    <a:pt x="5943" y="1463"/>
                  </a:lnTo>
                  <a:lnTo>
                    <a:pt x="5939" y="1472"/>
                  </a:lnTo>
                  <a:lnTo>
                    <a:pt x="5926" y="1490"/>
                  </a:lnTo>
                  <a:lnTo>
                    <a:pt x="5909" y="1506"/>
                  </a:lnTo>
                  <a:lnTo>
                    <a:pt x="5892" y="1522"/>
                  </a:lnTo>
                  <a:lnTo>
                    <a:pt x="5873" y="1536"/>
                  </a:lnTo>
                  <a:lnTo>
                    <a:pt x="5853" y="1548"/>
                  </a:lnTo>
                  <a:lnTo>
                    <a:pt x="5833" y="1559"/>
                  </a:lnTo>
                  <a:lnTo>
                    <a:pt x="5812" y="1567"/>
                  </a:lnTo>
                  <a:lnTo>
                    <a:pt x="5792" y="1573"/>
                  </a:lnTo>
                  <a:lnTo>
                    <a:pt x="5783" y="1574"/>
                  </a:lnTo>
                  <a:lnTo>
                    <a:pt x="5774" y="1574"/>
                  </a:lnTo>
                  <a:lnTo>
                    <a:pt x="5765" y="1574"/>
                  </a:lnTo>
                  <a:lnTo>
                    <a:pt x="5757" y="1573"/>
                  </a:lnTo>
                  <a:lnTo>
                    <a:pt x="5749" y="1572"/>
                  </a:lnTo>
                  <a:lnTo>
                    <a:pt x="5742" y="1568"/>
                  </a:lnTo>
                  <a:lnTo>
                    <a:pt x="5735" y="1565"/>
                  </a:lnTo>
                  <a:lnTo>
                    <a:pt x="5730" y="1560"/>
                  </a:lnTo>
                  <a:lnTo>
                    <a:pt x="5724" y="1554"/>
                  </a:lnTo>
                  <a:lnTo>
                    <a:pt x="5721" y="1547"/>
                  </a:lnTo>
                  <a:lnTo>
                    <a:pt x="5717" y="1539"/>
                  </a:lnTo>
                  <a:lnTo>
                    <a:pt x="5715" y="1529"/>
                  </a:lnTo>
                  <a:lnTo>
                    <a:pt x="5715" y="1529"/>
                  </a:lnTo>
                  <a:lnTo>
                    <a:pt x="5719" y="1526"/>
                  </a:lnTo>
                  <a:lnTo>
                    <a:pt x="5719" y="1526"/>
                  </a:lnTo>
                  <a:lnTo>
                    <a:pt x="5721" y="1522"/>
                  </a:lnTo>
                  <a:lnTo>
                    <a:pt x="5722" y="1519"/>
                  </a:lnTo>
                  <a:lnTo>
                    <a:pt x="5722" y="1517"/>
                  </a:lnTo>
                  <a:lnTo>
                    <a:pt x="5722" y="1513"/>
                  </a:lnTo>
                  <a:lnTo>
                    <a:pt x="5719" y="1507"/>
                  </a:lnTo>
                  <a:lnTo>
                    <a:pt x="5714" y="1504"/>
                  </a:lnTo>
                  <a:lnTo>
                    <a:pt x="5714" y="1504"/>
                  </a:lnTo>
                  <a:lnTo>
                    <a:pt x="5715" y="1455"/>
                  </a:lnTo>
                  <a:lnTo>
                    <a:pt x="5715" y="1430"/>
                  </a:lnTo>
                  <a:lnTo>
                    <a:pt x="5713" y="1405"/>
                  </a:lnTo>
                  <a:lnTo>
                    <a:pt x="5713" y="1405"/>
                  </a:lnTo>
                  <a:lnTo>
                    <a:pt x="5712" y="1395"/>
                  </a:lnTo>
                  <a:lnTo>
                    <a:pt x="5709" y="1383"/>
                  </a:lnTo>
                  <a:lnTo>
                    <a:pt x="5702" y="1359"/>
                  </a:lnTo>
                  <a:lnTo>
                    <a:pt x="5693" y="1334"/>
                  </a:lnTo>
                  <a:lnTo>
                    <a:pt x="5682" y="1309"/>
                  </a:lnTo>
                  <a:lnTo>
                    <a:pt x="5659" y="1261"/>
                  </a:lnTo>
                  <a:lnTo>
                    <a:pt x="5638" y="1218"/>
                  </a:lnTo>
                  <a:lnTo>
                    <a:pt x="5638" y="1218"/>
                  </a:lnTo>
                  <a:lnTo>
                    <a:pt x="5597" y="1122"/>
                  </a:lnTo>
                  <a:lnTo>
                    <a:pt x="5558" y="1027"/>
                  </a:lnTo>
                  <a:lnTo>
                    <a:pt x="5522" y="932"/>
                  </a:lnTo>
                  <a:lnTo>
                    <a:pt x="5487" y="838"/>
                  </a:lnTo>
                  <a:lnTo>
                    <a:pt x="5453" y="742"/>
                  </a:lnTo>
                  <a:lnTo>
                    <a:pt x="5421" y="646"/>
                  </a:lnTo>
                  <a:lnTo>
                    <a:pt x="5391" y="547"/>
                  </a:lnTo>
                  <a:lnTo>
                    <a:pt x="5360" y="448"/>
                  </a:lnTo>
                  <a:lnTo>
                    <a:pt x="5360" y="448"/>
                  </a:lnTo>
                  <a:lnTo>
                    <a:pt x="5352" y="423"/>
                  </a:lnTo>
                  <a:lnTo>
                    <a:pt x="5345" y="402"/>
                  </a:lnTo>
                  <a:lnTo>
                    <a:pt x="5336" y="382"/>
                  </a:lnTo>
                  <a:lnTo>
                    <a:pt x="5328" y="366"/>
                  </a:lnTo>
                  <a:lnTo>
                    <a:pt x="5318" y="352"/>
                  </a:lnTo>
                  <a:lnTo>
                    <a:pt x="5310" y="339"/>
                  </a:lnTo>
                  <a:lnTo>
                    <a:pt x="5301" y="329"/>
                  </a:lnTo>
                  <a:lnTo>
                    <a:pt x="5291" y="320"/>
                  </a:lnTo>
                  <a:lnTo>
                    <a:pt x="5291" y="320"/>
                  </a:lnTo>
                  <a:lnTo>
                    <a:pt x="5290" y="316"/>
                  </a:lnTo>
                  <a:lnTo>
                    <a:pt x="5288" y="312"/>
                  </a:lnTo>
                  <a:lnTo>
                    <a:pt x="5286" y="310"/>
                  </a:lnTo>
                  <a:lnTo>
                    <a:pt x="5282" y="307"/>
                  </a:lnTo>
                  <a:lnTo>
                    <a:pt x="5279" y="305"/>
                  </a:lnTo>
                  <a:lnTo>
                    <a:pt x="5275" y="305"/>
                  </a:lnTo>
                  <a:lnTo>
                    <a:pt x="5272" y="305"/>
                  </a:lnTo>
                  <a:lnTo>
                    <a:pt x="5268" y="307"/>
                  </a:lnTo>
                  <a:lnTo>
                    <a:pt x="5268" y="307"/>
                  </a:lnTo>
                  <a:lnTo>
                    <a:pt x="5260" y="305"/>
                  </a:lnTo>
                  <a:lnTo>
                    <a:pt x="5253" y="304"/>
                  </a:lnTo>
                  <a:lnTo>
                    <a:pt x="5245" y="304"/>
                  </a:lnTo>
                  <a:lnTo>
                    <a:pt x="5236" y="305"/>
                  </a:lnTo>
                  <a:lnTo>
                    <a:pt x="5229" y="307"/>
                  </a:lnTo>
                  <a:lnTo>
                    <a:pt x="5221" y="310"/>
                  </a:lnTo>
                  <a:lnTo>
                    <a:pt x="5205" y="318"/>
                  </a:lnTo>
                  <a:lnTo>
                    <a:pt x="5190" y="329"/>
                  </a:lnTo>
                  <a:lnTo>
                    <a:pt x="5173" y="341"/>
                  </a:lnTo>
                  <a:lnTo>
                    <a:pt x="5157" y="358"/>
                  </a:lnTo>
                  <a:lnTo>
                    <a:pt x="5142" y="375"/>
                  </a:lnTo>
                  <a:lnTo>
                    <a:pt x="5125" y="394"/>
                  </a:lnTo>
                  <a:lnTo>
                    <a:pt x="5110" y="415"/>
                  </a:lnTo>
                  <a:lnTo>
                    <a:pt x="5095" y="437"/>
                  </a:lnTo>
                  <a:lnTo>
                    <a:pt x="5081" y="460"/>
                  </a:lnTo>
                  <a:lnTo>
                    <a:pt x="5052" y="506"/>
                  </a:lnTo>
                  <a:lnTo>
                    <a:pt x="5026" y="552"/>
                  </a:lnTo>
                  <a:lnTo>
                    <a:pt x="5026" y="552"/>
                  </a:lnTo>
                  <a:lnTo>
                    <a:pt x="4971" y="513"/>
                  </a:lnTo>
                  <a:lnTo>
                    <a:pt x="4915" y="471"/>
                  </a:lnTo>
                  <a:lnTo>
                    <a:pt x="4799" y="380"/>
                  </a:lnTo>
                  <a:lnTo>
                    <a:pt x="4739" y="333"/>
                  </a:lnTo>
                  <a:lnTo>
                    <a:pt x="4678" y="288"/>
                  </a:lnTo>
                  <a:lnTo>
                    <a:pt x="4616" y="241"/>
                  </a:lnTo>
                  <a:lnTo>
                    <a:pt x="4553" y="197"/>
                  </a:lnTo>
                  <a:lnTo>
                    <a:pt x="4521" y="176"/>
                  </a:lnTo>
                  <a:lnTo>
                    <a:pt x="4490" y="155"/>
                  </a:lnTo>
                  <a:lnTo>
                    <a:pt x="4457" y="135"/>
                  </a:lnTo>
                  <a:lnTo>
                    <a:pt x="4425" y="117"/>
                  </a:lnTo>
                  <a:lnTo>
                    <a:pt x="4393" y="99"/>
                  </a:lnTo>
                  <a:lnTo>
                    <a:pt x="4360" y="83"/>
                  </a:lnTo>
                  <a:lnTo>
                    <a:pt x="4327" y="67"/>
                  </a:lnTo>
                  <a:lnTo>
                    <a:pt x="4294" y="53"/>
                  </a:lnTo>
                  <a:lnTo>
                    <a:pt x="4260" y="41"/>
                  </a:lnTo>
                  <a:lnTo>
                    <a:pt x="4228" y="30"/>
                  </a:lnTo>
                  <a:lnTo>
                    <a:pt x="4194" y="20"/>
                  </a:lnTo>
                  <a:lnTo>
                    <a:pt x="4161" y="12"/>
                  </a:lnTo>
                  <a:lnTo>
                    <a:pt x="4127" y="7"/>
                  </a:lnTo>
                  <a:lnTo>
                    <a:pt x="4093" y="2"/>
                  </a:lnTo>
                  <a:lnTo>
                    <a:pt x="4059" y="0"/>
                  </a:lnTo>
                  <a:lnTo>
                    <a:pt x="4025" y="0"/>
                  </a:lnTo>
                  <a:lnTo>
                    <a:pt x="4024" y="0"/>
                  </a:lnTo>
                  <a:lnTo>
                    <a:pt x="4024" y="0"/>
                  </a:lnTo>
                  <a:lnTo>
                    <a:pt x="4006" y="1"/>
                  </a:lnTo>
                  <a:lnTo>
                    <a:pt x="3989" y="1"/>
                  </a:lnTo>
                  <a:lnTo>
                    <a:pt x="3989" y="1"/>
                  </a:lnTo>
                  <a:lnTo>
                    <a:pt x="3963" y="5"/>
                  </a:lnTo>
                  <a:lnTo>
                    <a:pt x="3940" y="10"/>
                  </a:lnTo>
                  <a:lnTo>
                    <a:pt x="3919" y="17"/>
                  </a:lnTo>
                  <a:lnTo>
                    <a:pt x="3897" y="25"/>
                  </a:lnTo>
                  <a:lnTo>
                    <a:pt x="3879" y="36"/>
                  </a:lnTo>
                  <a:lnTo>
                    <a:pt x="3861" y="46"/>
                  </a:lnTo>
                  <a:lnTo>
                    <a:pt x="3845" y="59"/>
                  </a:lnTo>
                  <a:lnTo>
                    <a:pt x="3830" y="73"/>
                  </a:lnTo>
                  <a:lnTo>
                    <a:pt x="3816" y="89"/>
                  </a:lnTo>
                  <a:lnTo>
                    <a:pt x="3803" y="105"/>
                  </a:lnTo>
                  <a:lnTo>
                    <a:pt x="3791" y="123"/>
                  </a:lnTo>
                  <a:lnTo>
                    <a:pt x="3782" y="141"/>
                  </a:lnTo>
                  <a:lnTo>
                    <a:pt x="3772" y="161"/>
                  </a:lnTo>
                  <a:lnTo>
                    <a:pt x="3764" y="182"/>
                  </a:lnTo>
                  <a:lnTo>
                    <a:pt x="3757" y="203"/>
                  </a:lnTo>
                  <a:lnTo>
                    <a:pt x="3751" y="226"/>
                  </a:lnTo>
                  <a:lnTo>
                    <a:pt x="3745" y="248"/>
                  </a:lnTo>
                  <a:lnTo>
                    <a:pt x="3742" y="272"/>
                  </a:lnTo>
                  <a:lnTo>
                    <a:pt x="3738" y="296"/>
                  </a:lnTo>
                  <a:lnTo>
                    <a:pt x="3736" y="321"/>
                  </a:lnTo>
                  <a:lnTo>
                    <a:pt x="3734" y="346"/>
                  </a:lnTo>
                  <a:lnTo>
                    <a:pt x="3734" y="372"/>
                  </a:lnTo>
                  <a:lnTo>
                    <a:pt x="3732" y="398"/>
                  </a:lnTo>
                  <a:lnTo>
                    <a:pt x="3734" y="424"/>
                  </a:lnTo>
                  <a:lnTo>
                    <a:pt x="3737" y="477"/>
                  </a:lnTo>
                  <a:lnTo>
                    <a:pt x="3743" y="531"/>
                  </a:lnTo>
                  <a:lnTo>
                    <a:pt x="3751" y="585"/>
                  </a:lnTo>
                  <a:lnTo>
                    <a:pt x="3761" y="638"/>
                  </a:lnTo>
                  <a:lnTo>
                    <a:pt x="3761" y="638"/>
                  </a:lnTo>
                  <a:lnTo>
                    <a:pt x="3761" y="642"/>
                  </a:lnTo>
                  <a:lnTo>
                    <a:pt x="3762" y="646"/>
                  </a:lnTo>
                  <a:lnTo>
                    <a:pt x="3762" y="646"/>
                  </a:lnTo>
                  <a:lnTo>
                    <a:pt x="3771" y="688"/>
                  </a:lnTo>
                  <a:lnTo>
                    <a:pt x="3782" y="728"/>
                  </a:lnTo>
                  <a:lnTo>
                    <a:pt x="3782" y="728"/>
                  </a:lnTo>
                  <a:lnTo>
                    <a:pt x="3769" y="756"/>
                  </a:lnTo>
                  <a:lnTo>
                    <a:pt x="3769" y="756"/>
                  </a:lnTo>
                  <a:lnTo>
                    <a:pt x="3769" y="760"/>
                  </a:lnTo>
                  <a:lnTo>
                    <a:pt x="3769" y="765"/>
                  </a:lnTo>
                  <a:lnTo>
                    <a:pt x="3771" y="770"/>
                  </a:lnTo>
                  <a:lnTo>
                    <a:pt x="3775" y="773"/>
                  </a:lnTo>
                  <a:lnTo>
                    <a:pt x="3779" y="776"/>
                  </a:lnTo>
                  <a:lnTo>
                    <a:pt x="3784" y="777"/>
                  </a:lnTo>
                  <a:lnTo>
                    <a:pt x="3789" y="777"/>
                  </a:lnTo>
                  <a:lnTo>
                    <a:pt x="3793" y="774"/>
                  </a:lnTo>
                  <a:lnTo>
                    <a:pt x="3793" y="774"/>
                  </a:lnTo>
                  <a:lnTo>
                    <a:pt x="3794" y="773"/>
                  </a:lnTo>
                  <a:lnTo>
                    <a:pt x="3794" y="773"/>
                  </a:lnTo>
                  <a:lnTo>
                    <a:pt x="3810" y="824"/>
                  </a:lnTo>
                  <a:lnTo>
                    <a:pt x="3826" y="869"/>
                  </a:lnTo>
                  <a:lnTo>
                    <a:pt x="3826" y="869"/>
                  </a:lnTo>
                  <a:lnTo>
                    <a:pt x="3827" y="875"/>
                  </a:lnTo>
                  <a:lnTo>
                    <a:pt x="3828" y="877"/>
                  </a:lnTo>
                  <a:lnTo>
                    <a:pt x="3831" y="880"/>
                  </a:lnTo>
                  <a:lnTo>
                    <a:pt x="3831" y="880"/>
                  </a:lnTo>
                  <a:lnTo>
                    <a:pt x="3842" y="910"/>
                  </a:lnTo>
                  <a:lnTo>
                    <a:pt x="3854" y="937"/>
                  </a:lnTo>
                  <a:lnTo>
                    <a:pt x="3854" y="937"/>
                  </a:lnTo>
                  <a:lnTo>
                    <a:pt x="3847" y="949"/>
                  </a:lnTo>
                  <a:lnTo>
                    <a:pt x="3847" y="949"/>
                  </a:lnTo>
                  <a:lnTo>
                    <a:pt x="3845" y="955"/>
                  </a:lnTo>
                  <a:lnTo>
                    <a:pt x="3846" y="961"/>
                  </a:lnTo>
                  <a:lnTo>
                    <a:pt x="3847" y="965"/>
                  </a:lnTo>
                  <a:lnTo>
                    <a:pt x="3851" y="969"/>
                  </a:lnTo>
                  <a:lnTo>
                    <a:pt x="3855" y="972"/>
                  </a:lnTo>
                  <a:lnTo>
                    <a:pt x="3860" y="973"/>
                  </a:lnTo>
                  <a:lnTo>
                    <a:pt x="3865" y="973"/>
                  </a:lnTo>
                  <a:lnTo>
                    <a:pt x="3871" y="971"/>
                  </a:lnTo>
                  <a:lnTo>
                    <a:pt x="3871" y="971"/>
                  </a:lnTo>
                  <a:lnTo>
                    <a:pt x="3868" y="977"/>
                  </a:lnTo>
                  <a:lnTo>
                    <a:pt x="3869" y="983"/>
                  </a:lnTo>
                  <a:lnTo>
                    <a:pt x="3871" y="985"/>
                  </a:lnTo>
                  <a:lnTo>
                    <a:pt x="3872" y="987"/>
                  </a:lnTo>
                  <a:lnTo>
                    <a:pt x="3874" y="989"/>
                  </a:lnTo>
                  <a:lnTo>
                    <a:pt x="3878" y="991"/>
                  </a:lnTo>
                  <a:lnTo>
                    <a:pt x="3878" y="991"/>
                  </a:lnTo>
                  <a:lnTo>
                    <a:pt x="3894" y="996"/>
                  </a:lnTo>
                  <a:lnTo>
                    <a:pt x="3909" y="999"/>
                  </a:lnTo>
                  <a:lnTo>
                    <a:pt x="3924" y="1002"/>
                  </a:lnTo>
                  <a:lnTo>
                    <a:pt x="3940" y="1003"/>
                  </a:lnTo>
                  <a:lnTo>
                    <a:pt x="3955" y="1003"/>
                  </a:lnTo>
                  <a:lnTo>
                    <a:pt x="3969" y="1003"/>
                  </a:lnTo>
                  <a:lnTo>
                    <a:pt x="3983" y="1002"/>
                  </a:lnTo>
                  <a:lnTo>
                    <a:pt x="3997" y="999"/>
                  </a:lnTo>
                  <a:lnTo>
                    <a:pt x="4011" y="996"/>
                  </a:lnTo>
                  <a:lnTo>
                    <a:pt x="4024" y="991"/>
                  </a:lnTo>
                  <a:lnTo>
                    <a:pt x="4037" y="986"/>
                  </a:lnTo>
                  <a:lnTo>
                    <a:pt x="4048" y="980"/>
                  </a:lnTo>
                  <a:lnTo>
                    <a:pt x="4061" y="975"/>
                  </a:lnTo>
                  <a:lnTo>
                    <a:pt x="4073" y="968"/>
                  </a:lnTo>
                  <a:lnTo>
                    <a:pt x="4095" y="951"/>
                  </a:lnTo>
                  <a:lnTo>
                    <a:pt x="4116" y="934"/>
                  </a:lnTo>
                  <a:lnTo>
                    <a:pt x="4136" y="913"/>
                  </a:lnTo>
                  <a:lnTo>
                    <a:pt x="4156" y="892"/>
                  </a:lnTo>
                  <a:lnTo>
                    <a:pt x="4174" y="867"/>
                  </a:lnTo>
                  <a:lnTo>
                    <a:pt x="4190" y="842"/>
                  </a:lnTo>
                  <a:lnTo>
                    <a:pt x="4205" y="817"/>
                  </a:lnTo>
                  <a:lnTo>
                    <a:pt x="4219" y="791"/>
                  </a:lnTo>
                  <a:lnTo>
                    <a:pt x="4232" y="764"/>
                  </a:lnTo>
                  <a:lnTo>
                    <a:pt x="4232" y="764"/>
                  </a:lnTo>
                  <a:lnTo>
                    <a:pt x="4238" y="787"/>
                  </a:lnTo>
                  <a:lnTo>
                    <a:pt x="4243" y="798"/>
                  </a:lnTo>
                  <a:lnTo>
                    <a:pt x="4246" y="808"/>
                  </a:lnTo>
                  <a:lnTo>
                    <a:pt x="4252" y="819"/>
                  </a:lnTo>
                  <a:lnTo>
                    <a:pt x="4259" y="828"/>
                  </a:lnTo>
                  <a:lnTo>
                    <a:pt x="4266" y="836"/>
                  </a:lnTo>
                  <a:lnTo>
                    <a:pt x="4276" y="845"/>
                  </a:lnTo>
                  <a:lnTo>
                    <a:pt x="4276" y="845"/>
                  </a:lnTo>
                  <a:lnTo>
                    <a:pt x="4287" y="856"/>
                  </a:lnTo>
                  <a:lnTo>
                    <a:pt x="4292" y="861"/>
                  </a:lnTo>
                  <a:lnTo>
                    <a:pt x="4295" y="867"/>
                  </a:lnTo>
                  <a:lnTo>
                    <a:pt x="4295" y="867"/>
                  </a:lnTo>
                  <a:lnTo>
                    <a:pt x="4294" y="870"/>
                  </a:lnTo>
                  <a:lnTo>
                    <a:pt x="4295" y="875"/>
                  </a:lnTo>
                  <a:lnTo>
                    <a:pt x="4297" y="879"/>
                  </a:lnTo>
                  <a:lnTo>
                    <a:pt x="4299" y="881"/>
                  </a:lnTo>
                  <a:lnTo>
                    <a:pt x="4299" y="881"/>
                  </a:lnTo>
                  <a:lnTo>
                    <a:pt x="4300" y="890"/>
                  </a:lnTo>
                  <a:lnTo>
                    <a:pt x="4300" y="900"/>
                  </a:lnTo>
                  <a:lnTo>
                    <a:pt x="4298" y="909"/>
                  </a:lnTo>
                  <a:lnTo>
                    <a:pt x="4294" y="918"/>
                  </a:lnTo>
                  <a:lnTo>
                    <a:pt x="4291" y="928"/>
                  </a:lnTo>
                  <a:lnTo>
                    <a:pt x="4285" y="937"/>
                  </a:lnTo>
                  <a:lnTo>
                    <a:pt x="4274" y="957"/>
                  </a:lnTo>
                  <a:lnTo>
                    <a:pt x="4261" y="977"/>
                  </a:lnTo>
                  <a:lnTo>
                    <a:pt x="4250" y="998"/>
                  </a:lnTo>
                  <a:lnTo>
                    <a:pt x="4245" y="1009"/>
                  </a:lnTo>
                  <a:lnTo>
                    <a:pt x="4240" y="1020"/>
                  </a:lnTo>
                  <a:lnTo>
                    <a:pt x="4237" y="1031"/>
                  </a:lnTo>
                  <a:lnTo>
                    <a:pt x="4235" y="1042"/>
                  </a:lnTo>
                  <a:lnTo>
                    <a:pt x="4235" y="1042"/>
                  </a:lnTo>
                  <a:lnTo>
                    <a:pt x="4233" y="1066"/>
                  </a:lnTo>
                  <a:lnTo>
                    <a:pt x="4233" y="1089"/>
                  </a:lnTo>
                  <a:lnTo>
                    <a:pt x="4236" y="1110"/>
                  </a:lnTo>
                  <a:lnTo>
                    <a:pt x="4240" y="1131"/>
                  </a:lnTo>
                  <a:lnTo>
                    <a:pt x="4246" y="1150"/>
                  </a:lnTo>
                  <a:lnTo>
                    <a:pt x="4253" y="1169"/>
                  </a:lnTo>
                  <a:lnTo>
                    <a:pt x="4263" y="1188"/>
                  </a:lnTo>
                  <a:lnTo>
                    <a:pt x="4273" y="1204"/>
                  </a:lnTo>
                  <a:lnTo>
                    <a:pt x="4273" y="1204"/>
                  </a:lnTo>
                  <a:lnTo>
                    <a:pt x="4272" y="1208"/>
                  </a:lnTo>
                  <a:lnTo>
                    <a:pt x="4272" y="1212"/>
                  </a:lnTo>
                  <a:lnTo>
                    <a:pt x="4273" y="1216"/>
                  </a:lnTo>
                  <a:lnTo>
                    <a:pt x="4276" y="1219"/>
                  </a:lnTo>
                  <a:lnTo>
                    <a:pt x="4278" y="1223"/>
                  </a:lnTo>
                  <a:lnTo>
                    <a:pt x="4281" y="1225"/>
                  </a:lnTo>
                  <a:lnTo>
                    <a:pt x="4285" y="1226"/>
                  </a:lnTo>
                  <a:lnTo>
                    <a:pt x="4290" y="1227"/>
                  </a:lnTo>
                  <a:lnTo>
                    <a:pt x="4290" y="1227"/>
                  </a:lnTo>
                  <a:lnTo>
                    <a:pt x="4301" y="1239"/>
                  </a:lnTo>
                  <a:lnTo>
                    <a:pt x="4314" y="1252"/>
                  </a:lnTo>
                  <a:lnTo>
                    <a:pt x="4327" y="1263"/>
                  </a:lnTo>
                  <a:lnTo>
                    <a:pt x="4341" y="1273"/>
                  </a:lnTo>
                  <a:lnTo>
                    <a:pt x="4341" y="1273"/>
                  </a:lnTo>
                  <a:lnTo>
                    <a:pt x="4338" y="1281"/>
                  </a:lnTo>
                  <a:lnTo>
                    <a:pt x="4338" y="1281"/>
                  </a:lnTo>
                  <a:lnTo>
                    <a:pt x="4336" y="1287"/>
                  </a:lnTo>
                  <a:lnTo>
                    <a:pt x="4338" y="1292"/>
                  </a:lnTo>
                  <a:lnTo>
                    <a:pt x="4341" y="1296"/>
                  </a:lnTo>
                  <a:lnTo>
                    <a:pt x="4345" y="1300"/>
                  </a:lnTo>
                  <a:lnTo>
                    <a:pt x="4348" y="1302"/>
                  </a:lnTo>
                  <a:lnTo>
                    <a:pt x="4354" y="1305"/>
                  </a:lnTo>
                  <a:lnTo>
                    <a:pt x="4359" y="1304"/>
                  </a:lnTo>
                  <a:lnTo>
                    <a:pt x="4363" y="1301"/>
                  </a:lnTo>
                  <a:lnTo>
                    <a:pt x="4363" y="1301"/>
                  </a:lnTo>
                  <a:lnTo>
                    <a:pt x="4374" y="1293"/>
                  </a:lnTo>
                  <a:lnTo>
                    <a:pt x="4374" y="1293"/>
                  </a:lnTo>
                  <a:lnTo>
                    <a:pt x="4397" y="1305"/>
                  </a:lnTo>
                  <a:lnTo>
                    <a:pt x="4421" y="1314"/>
                  </a:lnTo>
                  <a:lnTo>
                    <a:pt x="4444" y="1322"/>
                  </a:lnTo>
                  <a:lnTo>
                    <a:pt x="4470" y="1330"/>
                  </a:lnTo>
                  <a:lnTo>
                    <a:pt x="4494" y="1335"/>
                  </a:lnTo>
                  <a:lnTo>
                    <a:pt x="4520" y="1340"/>
                  </a:lnTo>
                  <a:lnTo>
                    <a:pt x="4546" y="1343"/>
                  </a:lnTo>
                  <a:lnTo>
                    <a:pt x="4572" y="1344"/>
                  </a:lnTo>
                  <a:lnTo>
                    <a:pt x="4572" y="1344"/>
                  </a:lnTo>
                  <a:lnTo>
                    <a:pt x="4576" y="1343"/>
                  </a:lnTo>
                  <a:lnTo>
                    <a:pt x="4580" y="1341"/>
                  </a:lnTo>
                  <a:lnTo>
                    <a:pt x="4581" y="1337"/>
                  </a:lnTo>
                  <a:lnTo>
                    <a:pt x="4581" y="1334"/>
                  </a:lnTo>
                  <a:lnTo>
                    <a:pt x="4581" y="1334"/>
                  </a:lnTo>
                  <a:lnTo>
                    <a:pt x="4585" y="1333"/>
                  </a:lnTo>
                  <a:lnTo>
                    <a:pt x="4587" y="1332"/>
                  </a:lnTo>
                  <a:lnTo>
                    <a:pt x="4587" y="1332"/>
                  </a:lnTo>
                  <a:lnTo>
                    <a:pt x="4614" y="1309"/>
                  </a:lnTo>
                  <a:lnTo>
                    <a:pt x="4641" y="1286"/>
                  </a:lnTo>
                  <a:lnTo>
                    <a:pt x="4666" y="1263"/>
                  </a:lnTo>
                  <a:lnTo>
                    <a:pt x="4692" y="1239"/>
                  </a:lnTo>
                  <a:lnTo>
                    <a:pt x="4717" y="1215"/>
                  </a:lnTo>
                  <a:lnTo>
                    <a:pt x="4741" y="1189"/>
                  </a:lnTo>
                  <a:lnTo>
                    <a:pt x="4789" y="1137"/>
                  </a:lnTo>
                  <a:lnTo>
                    <a:pt x="4836" y="1083"/>
                  </a:lnTo>
                  <a:lnTo>
                    <a:pt x="4881" y="1028"/>
                  </a:lnTo>
                  <a:lnTo>
                    <a:pt x="4924" y="972"/>
                  </a:lnTo>
                  <a:lnTo>
                    <a:pt x="4965" y="914"/>
                  </a:lnTo>
                  <a:lnTo>
                    <a:pt x="4965" y="914"/>
                  </a:lnTo>
                  <a:lnTo>
                    <a:pt x="5007" y="868"/>
                  </a:lnTo>
                  <a:lnTo>
                    <a:pt x="5047" y="822"/>
                  </a:lnTo>
                  <a:lnTo>
                    <a:pt x="5088" y="774"/>
                  </a:lnTo>
                  <a:lnTo>
                    <a:pt x="5126" y="725"/>
                  </a:lnTo>
                  <a:lnTo>
                    <a:pt x="5126" y="725"/>
                  </a:lnTo>
                  <a:lnTo>
                    <a:pt x="5236" y="583"/>
                  </a:lnTo>
                  <a:lnTo>
                    <a:pt x="5241" y="578"/>
                  </a:lnTo>
                  <a:lnTo>
                    <a:pt x="5238" y="581"/>
                  </a:lnTo>
                  <a:lnTo>
                    <a:pt x="5217" y="611"/>
                  </a:lnTo>
                  <a:lnTo>
                    <a:pt x="5136" y="719"/>
                  </a:lnTo>
                  <a:lnTo>
                    <a:pt x="5096" y="776"/>
                  </a:lnTo>
                  <a:lnTo>
                    <a:pt x="5067" y="818"/>
                  </a:lnTo>
                  <a:lnTo>
                    <a:pt x="5067" y="818"/>
                  </a:lnTo>
                  <a:lnTo>
                    <a:pt x="5021" y="888"/>
                  </a:lnTo>
                  <a:lnTo>
                    <a:pt x="4975" y="957"/>
                  </a:lnTo>
                  <a:lnTo>
                    <a:pt x="4929" y="1025"/>
                  </a:lnTo>
                  <a:lnTo>
                    <a:pt x="4882" y="1093"/>
                  </a:lnTo>
                  <a:lnTo>
                    <a:pt x="4786" y="1230"/>
                  </a:lnTo>
                  <a:lnTo>
                    <a:pt x="4690" y="1366"/>
                  </a:lnTo>
                  <a:lnTo>
                    <a:pt x="4690" y="1366"/>
                  </a:lnTo>
                  <a:lnTo>
                    <a:pt x="4689" y="1368"/>
                  </a:lnTo>
                  <a:lnTo>
                    <a:pt x="4688" y="1371"/>
                  </a:lnTo>
                  <a:lnTo>
                    <a:pt x="4688" y="1377"/>
                  </a:lnTo>
                  <a:lnTo>
                    <a:pt x="4688" y="1377"/>
                  </a:lnTo>
                  <a:lnTo>
                    <a:pt x="4678" y="1366"/>
                  </a:lnTo>
                  <a:lnTo>
                    <a:pt x="4669" y="1353"/>
                  </a:lnTo>
                  <a:lnTo>
                    <a:pt x="4661" y="1340"/>
                  </a:lnTo>
                  <a:lnTo>
                    <a:pt x="4654" y="1325"/>
                  </a:lnTo>
                  <a:lnTo>
                    <a:pt x="4654" y="1325"/>
                  </a:lnTo>
                  <a:lnTo>
                    <a:pt x="4651" y="1322"/>
                  </a:lnTo>
                  <a:lnTo>
                    <a:pt x="4649" y="1320"/>
                  </a:lnTo>
                  <a:lnTo>
                    <a:pt x="4643" y="1318"/>
                  </a:lnTo>
                  <a:lnTo>
                    <a:pt x="4636" y="1316"/>
                  </a:lnTo>
                  <a:lnTo>
                    <a:pt x="4632" y="1318"/>
                  </a:lnTo>
                  <a:lnTo>
                    <a:pt x="4629" y="1319"/>
                  </a:lnTo>
                  <a:lnTo>
                    <a:pt x="4629" y="1319"/>
                  </a:lnTo>
                  <a:lnTo>
                    <a:pt x="4611" y="1330"/>
                  </a:lnTo>
                  <a:lnTo>
                    <a:pt x="4606" y="1335"/>
                  </a:lnTo>
                  <a:lnTo>
                    <a:pt x="4601" y="1339"/>
                  </a:lnTo>
                  <a:lnTo>
                    <a:pt x="4597" y="1343"/>
                  </a:lnTo>
                  <a:lnTo>
                    <a:pt x="4594" y="1349"/>
                  </a:lnTo>
                  <a:lnTo>
                    <a:pt x="4583" y="1369"/>
                  </a:lnTo>
                  <a:lnTo>
                    <a:pt x="4583" y="1369"/>
                  </a:lnTo>
                  <a:lnTo>
                    <a:pt x="4582" y="1373"/>
                  </a:lnTo>
                  <a:lnTo>
                    <a:pt x="4581" y="1377"/>
                  </a:lnTo>
                  <a:lnTo>
                    <a:pt x="4582" y="1381"/>
                  </a:lnTo>
                  <a:lnTo>
                    <a:pt x="4583" y="1384"/>
                  </a:lnTo>
                  <a:lnTo>
                    <a:pt x="4586" y="1388"/>
                  </a:lnTo>
                  <a:lnTo>
                    <a:pt x="4589" y="1390"/>
                  </a:lnTo>
                  <a:lnTo>
                    <a:pt x="4593" y="1392"/>
                  </a:lnTo>
                  <a:lnTo>
                    <a:pt x="4597" y="1392"/>
                  </a:lnTo>
                  <a:lnTo>
                    <a:pt x="4597" y="1392"/>
                  </a:lnTo>
                  <a:lnTo>
                    <a:pt x="4616" y="1392"/>
                  </a:lnTo>
                  <a:lnTo>
                    <a:pt x="4616" y="1392"/>
                  </a:lnTo>
                  <a:lnTo>
                    <a:pt x="4621" y="1391"/>
                  </a:lnTo>
                  <a:lnTo>
                    <a:pt x="4625" y="1388"/>
                  </a:lnTo>
                  <a:lnTo>
                    <a:pt x="4628" y="1384"/>
                  </a:lnTo>
                  <a:lnTo>
                    <a:pt x="4629" y="1380"/>
                  </a:lnTo>
                  <a:lnTo>
                    <a:pt x="4629" y="1375"/>
                  </a:lnTo>
                  <a:lnTo>
                    <a:pt x="4628" y="1370"/>
                  </a:lnTo>
                  <a:lnTo>
                    <a:pt x="4624" y="1367"/>
                  </a:lnTo>
                  <a:lnTo>
                    <a:pt x="4620" y="1366"/>
                  </a:lnTo>
                  <a:lnTo>
                    <a:pt x="4620" y="1366"/>
                  </a:lnTo>
                  <a:lnTo>
                    <a:pt x="4629" y="1368"/>
                  </a:lnTo>
                  <a:lnTo>
                    <a:pt x="4640" y="1374"/>
                  </a:lnTo>
                  <a:lnTo>
                    <a:pt x="4649" y="1381"/>
                  </a:lnTo>
                  <a:lnTo>
                    <a:pt x="4659" y="1390"/>
                  </a:lnTo>
                  <a:lnTo>
                    <a:pt x="4679" y="1411"/>
                  </a:lnTo>
                  <a:lnTo>
                    <a:pt x="4700" y="1436"/>
                  </a:lnTo>
                  <a:lnTo>
                    <a:pt x="4721" y="1460"/>
                  </a:lnTo>
                  <a:lnTo>
                    <a:pt x="4732" y="1472"/>
                  </a:lnTo>
                  <a:lnTo>
                    <a:pt x="4744" y="1483"/>
                  </a:lnTo>
                  <a:lnTo>
                    <a:pt x="4755" y="1493"/>
                  </a:lnTo>
                  <a:lnTo>
                    <a:pt x="4767" y="1501"/>
                  </a:lnTo>
                  <a:lnTo>
                    <a:pt x="4780" y="1508"/>
                  </a:lnTo>
                  <a:lnTo>
                    <a:pt x="4793" y="1513"/>
                  </a:lnTo>
                  <a:lnTo>
                    <a:pt x="4793" y="1513"/>
                  </a:lnTo>
                  <a:lnTo>
                    <a:pt x="4836" y="1525"/>
                  </a:lnTo>
                  <a:lnTo>
                    <a:pt x="4878" y="1533"/>
                  </a:lnTo>
                  <a:lnTo>
                    <a:pt x="4920" y="1540"/>
                  </a:lnTo>
                  <a:lnTo>
                    <a:pt x="4964" y="1545"/>
                  </a:lnTo>
                  <a:lnTo>
                    <a:pt x="4964" y="1545"/>
                  </a:lnTo>
                  <a:lnTo>
                    <a:pt x="5074" y="1550"/>
                  </a:lnTo>
                  <a:lnTo>
                    <a:pt x="5074" y="1550"/>
                  </a:lnTo>
                  <a:lnTo>
                    <a:pt x="5102" y="1549"/>
                  </a:lnTo>
                  <a:lnTo>
                    <a:pt x="5114" y="1549"/>
                  </a:lnTo>
                  <a:lnTo>
                    <a:pt x="5124" y="1549"/>
                  </a:lnTo>
                  <a:lnTo>
                    <a:pt x="5135" y="1552"/>
                  </a:lnTo>
                  <a:lnTo>
                    <a:pt x="5144" y="1553"/>
                  </a:lnTo>
                  <a:lnTo>
                    <a:pt x="5152" y="1556"/>
                  </a:lnTo>
                  <a:lnTo>
                    <a:pt x="5158" y="1560"/>
                  </a:lnTo>
                  <a:lnTo>
                    <a:pt x="5158" y="1560"/>
                  </a:lnTo>
                  <a:lnTo>
                    <a:pt x="5159" y="1563"/>
                  </a:lnTo>
                  <a:lnTo>
                    <a:pt x="5159" y="1566"/>
                  </a:lnTo>
                  <a:lnTo>
                    <a:pt x="5164" y="1572"/>
                  </a:lnTo>
                  <a:lnTo>
                    <a:pt x="5169" y="1576"/>
                  </a:lnTo>
                  <a:lnTo>
                    <a:pt x="5176" y="1577"/>
                  </a:lnTo>
                  <a:lnTo>
                    <a:pt x="5176" y="1577"/>
                  </a:lnTo>
                  <a:lnTo>
                    <a:pt x="5178" y="1587"/>
                  </a:lnTo>
                  <a:lnTo>
                    <a:pt x="5178" y="1597"/>
                  </a:lnTo>
                  <a:lnTo>
                    <a:pt x="5177" y="1609"/>
                  </a:lnTo>
                  <a:lnTo>
                    <a:pt x="5174" y="1623"/>
                  </a:lnTo>
                  <a:lnTo>
                    <a:pt x="5169" y="1637"/>
                  </a:lnTo>
                  <a:lnTo>
                    <a:pt x="5162" y="1652"/>
                  </a:lnTo>
                  <a:lnTo>
                    <a:pt x="5152" y="1670"/>
                  </a:lnTo>
                  <a:lnTo>
                    <a:pt x="5142" y="1687"/>
                  </a:lnTo>
                  <a:lnTo>
                    <a:pt x="5142" y="1687"/>
                  </a:lnTo>
                  <a:lnTo>
                    <a:pt x="5137" y="1685"/>
                  </a:lnTo>
                  <a:lnTo>
                    <a:pt x="5131" y="1684"/>
                  </a:lnTo>
                  <a:lnTo>
                    <a:pt x="5125" y="1686"/>
                  </a:lnTo>
                  <a:lnTo>
                    <a:pt x="5119" y="1690"/>
                  </a:lnTo>
                  <a:lnTo>
                    <a:pt x="5119" y="1690"/>
                  </a:lnTo>
                  <a:lnTo>
                    <a:pt x="5101" y="1711"/>
                  </a:lnTo>
                  <a:lnTo>
                    <a:pt x="5101" y="1711"/>
                  </a:lnTo>
                  <a:lnTo>
                    <a:pt x="5036" y="1690"/>
                  </a:lnTo>
                  <a:lnTo>
                    <a:pt x="4972" y="1669"/>
                  </a:lnTo>
                  <a:lnTo>
                    <a:pt x="4846" y="1629"/>
                  </a:lnTo>
                  <a:lnTo>
                    <a:pt x="4720" y="1590"/>
                  </a:lnTo>
                  <a:lnTo>
                    <a:pt x="4595" y="1550"/>
                  </a:lnTo>
                  <a:lnTo>
                    <a:pt x="4533" y="1529"/>
                  </a:lnTo>
                  <a:lnTo>
                    <a:pt x="4471" y="1508"/>
                  </a:lnTo>
                  <a:lnTo>
                    <a:pt x="4409" y="1486"/>
                  </a:lnTo>
                  <a:lnTo>
                    <a:pt x="4347" y="1463"/>
                  </a:lnTo>
                  <a:lnTo>
                    <a:pt x="4286" y="1437"/>
                  </a:lnTo>
                  <a:lnTo>
                    <a:pt x="4224" y="1411"/>
                  </a:lnTo>
                  <a:lnTo>
                    <a:pt x="4162" y="1382"/>
                  </a:lnTo>
                  <a:lnTo>
                    <a:pt x="4100" y="1352"/>
                  </a:lnTo>
                  <a:lnTo>
                    <a:pt x="4100" y="1352"/>
                  </a:lnTo>
                  <a:lnTo>
                    <a:pt x="4057" y="1330"/>
                  </a:lnTo>
                  <a:lnTo>
                    <a:pt x="4013" y="1311"/>
                  </a:lnTo>
                  <a:lnTo>
                    <a:pt x="3970" y="1292"/>
                  </a:lnTo>
                  <a:lnTo>
                    <a:pt x="3927" y="1273"/>
                  </a:lnTo>
                  <a:lnTo>
                    <a:pt x="3882" y="1257"/>
                  </a:lnTo>
                  <a:lnTo>
                    <a:pt x="3838" y="1243"/>
                  </a:lnTo>
                  <a:lnTo>
                    <a:pt x="3793" y="1229"/>
                  </a:lnTo>
                  <a:lnTo>
                    <a:pt x="3749" y="1216"/>
                  </a:lnTo>
                  <a:lnTo>
                    <a:pt x="3749" y="1216"/>
                  </a:lnTo>
                  <a:lnTo>
                    <a:pt x="3743" y="1215"/>
                  </a:lnTo>
                  <a:lnTo>
                    <a:pt x="3743" y="1215"/>
                  </a:lnTo>
                  <a:lnTo>
                    <a:pt x="3702" y="1205"/>
                  </a:lnTo>
                  <a:lnTo>
                    <a:pt x="3660" y="1197"/>
                  </a:lnTo>
                  <a:lnTo>
                    <a:pt x="3660" y="1197"/>
                  </a:lnTo>
                  <a:lnTo>
                    <a:pt x="3659" y="1191"/>
                  </a:lnTo>
                  <a:lnTo>
                    <a:pt x="3656" y="1188"/>
                  </a:lnTo>
                  <a:lnTo>
                    <a:pt x="3653" y="1184"/>
                  </a:lnTo>
                  <a:lnTo>
                    <a:pt x="3648" y="1182"/>
                  </a:lnTo>
                  <a:lnTo>
                    <a:pt x="3643" y="1181"/>
                  </a:lnTo>
                  <a:lnTo>
                    <a:pt x="3639" y="1181"/>
                  </a:lnTo>
                  <a:lnTo>
                    <a:pt x="3634" y="1182"/>
                  </a:lnTo>
                  <a:lnTo>
                    <a:pt x="3629" y="1185"/>
                  </a:lnTo>
                  <a:lnTo>
                    <a:pt x="3629" y="1185"/>
                  </a:lnTo>
                  <a:lnTo>
                    <a:pt x="3625" y="1191"/>
                  </a:lnTo>
                  <a:lnTo>
                    <a:pt x="3625" y="1191"/>
                  </a:lnTo>
                  <a:lnTo>
                    <a:pt x="3594" y="1185"/>
                  </a:lnTo>
                  <a:lnTo>
                    <a:pt x="3565" y="1181"/>
                  </a:lnTo>
                  <a:lnTo>
                    <a:pt x="3565" y="1181"/>
                  </a:lnTo>
                  <a:lnTo>
                    <a:pt x="3564" y="1176"/>
                  </a:lnTo>
                  <a:lnTo>
                    <a:pt x="3563" y="1172"/>
                  </a:lnTo>
                  <a:lnTo>
                    <a:pt x="3562" y="1169"/>
                  </a:lnTo>
                  <a:lnTo>
                    <a:pt x="3559" y="1165"/>
                  </a:lnTo>
                  <a:lnTo>
                    <a:pt x="3556" y="1162"/>
                  </a:lnTo>
                  <a:lnTo>
                    <a:pt x="3551" y="1161"/>
                  </a:lnTo>
                  <a:lnTo>
                    <a:pt x="3548" y="1160"/>
                  </a:lnTo>
                  <a:lnTo>
                    <a:pt x="3542" y="1160"/>
                  </a:lnTo>
                  <a:lnTo>
                    <a:pt x="3542" y="1160"/>
                  </a:lnTo>
                  <a:lnTo>
                    <a:pt x="3503" y="1167"/>
                  </a:lnTo>
                  <a:lnTo>
                    <a:pt x="3464" y="1176"/>
                  </a:lnTo>
                  <a:lnTo>
                    <a:pt x="3427" y="1188"/>
                  </a:lnTo>
                  <a:lnTo>
                    <a:pt x="3391" y="1199"/>
                  </a:lnTo>
                  <a:lnTo>
                    <a:pt x="3354" y="1213"/>
                  </a:lnTo>
                  <a:lnTo>
                    <a:pt x="3318" y="1227"/>
                  </a:lnTo>
                  <a:lnTo>
                    <a:pt x="3283" y="1244"/>
                  </a:lnTo>
                  <a:lnTo>
                    <a:pt x="3247" y="1259"/>
                  </a:lnTo>
                  <a:lnTo>
                    <a:pt x="3247" y="1259"/>
                  </a:lnTo>
                  <a:lnTo>
                    <a:pt x="3243" y="1259"/>
                  </a:lnTo>
                  <a:lnTo>
                    <a:pt x="3240" y="1261"/>
                  </a:lnTo>
                  <a:lnTo>
                    <a:pt x="3240" y="1261"/>
                  </a:lnTo>
                  <a:lnTo>
                    <a:pt x="3235" y="1265"/>
                  </a:lnTo>
                  <a:lnTo>
                    <a:pt x="3235" y="1265"/>
                  </a:lnTo>
                  <a:lnTo>
                    <a:pt x="3165" y="1299"/>
                  </a:lnTo>
                  <a:lnTo>
                    <a:pt x="3096" y="1333"/>
                  </a:lnTo>
                  <a:lnTo>
                    <a:pt x="3026" y="1366"/>
                  </a:lnTo>
                  <a:lnTo>
                    <a:pt x="2990" y="1382"/>
                  </a:lnTo>
                  <a:lnTo>
                    <a:pt x="2955" y="1396"/>
                  </a:lnTo>
                  <a:lnTo>
                    <a:pt x="2920" y="1410"/>
                  </a:lnTo>
                  <a:lnTo>
                    <a:pt x="2884" y="1424"/>
                  </a:lnTo>
                  <a:lnTo>
                    <a:pt x="2848" y="1436"/>
                  </a:lnTo>
                  <a:lnTo>
                    <a:pt x="2810" y="1446"/>
                  </a:lnTo>
                  <a:lnTo>
                    <a:pt x="2773" y="1456"/>
                  </a:lnTo>
                  <a:lnTo>
                    <a:pt x="2734" y="1463"/>
                  </a:lnTo>
                  <a:lnTo>
                    <a:pt x="2695" y="1467"/>
                  </a:lnTo>
                  <a:lnTo>
                    <a:pt x="2656" y="1471"/>
                  </a:lnTo>
                  <a:lnTo>
                    <a:pt x="2656" y="1471"/>
                  </a:lnTo>
                  <a:lnTo>
                    <a:pt x="2647" y="1471"/>
                  </a:lnTo>
                  <a:lnTo>
                    <a:pt x="2647" y="1471"/>
                  </a:lnTo>
                  <a:lnTo>
                    <a:pt x="2642" y="1467"/>
                  </a:lnTo>
                  <a:lnTo>
                    <a:pt x="2635" y="1465"/>
                  </a:lnTo>
                  <a:lnTo>
                    <a:pt x="2631" y="1465"/>
                  </a:lnTo>
                  <a:lnTo>
                    <a:pt x="2628" y="1466"/>
                  </a:lnTo>
                  <a:lnTo>
                    <a:pt x="2624" y="1467"/>
                  </a:lnTo>
                  <a:lnTo>
                    <a:pt x="2621" y="1471"/>
                  </a:lnTo>
                  <a:lnTo>
                    <a:pt x="2621" y="1471"/>
                  </a:lnTo>
                  <a:lnTo>
                    <a:pt x="2621" y="1471"/>
                  </a:lnTo>
                  <a:lnTo>
                    <a:pt x="2621" y="1471"/>
                  </a:lnTo>
                  <a:lnTo>
                    <a:pt x="2588" y="1470"/>
                  </a:lnTo>
                  <a:lnTo>
                    <a:pt x="2555" y="1466"/>
                  </a:lnTo>
                  <a:lnTo>
                    <a:pt x="2522" y="1462"/>
                  </a:lnTo>
                  <a:lnTo>
                    <a:pt x="2491" y="1456"/>
                  </a:lnTo>
                  <a:lnTo>
                    <a:pt x="2459" y="1447"/>
                  </a:lnTo>
                  <a:lnTo>
                    <a:pt x="2427" y="1438"/>
                  </a:lnTo>
                  <a:lnTo>
                    <a:pt x="2396" y="1428"/>
                  </a:lnTo>
                  <a:lnTo>
                    <a:pt x="2365" y="1415"/>
                  </a:lnTo>
                  <a:lnTo>
                    <a:pt x="2334" y="1402"/>
                  </a:lnTo>
                  <a:lnTo>
                    <a:pt x="2303" y="1388"/>
                  </a:lnTo>
                  <a:lnTo>
                    <a:pt x="2273" y="1373"/>
                  </a:lnTo>
                  <a:lnTo>
                    <a:pt x="2243" y="1357"/>
                  </a:lnTo>
                  <a:lnTo>
                    <a:pt x="2182" y="1323"/>
                  </a:lnTo>
                  <a:lnTo>
                    <a:pt x="2123" y="1287"/>
                  </a:lnTo>
                  <a:lnTo>
                    <a:pt x="2123" y="1287"/>
                  </a:lnTo>
                  <a:lnTo>
                    <a:pt x="2117" y="1281"/>
                  </a:lnTo>
                  <a:lnTo>
                    <a:pt x="2114" y="1280"/>
                  </a:lnTo>
                  <a:lnTo>
                    <a:pt x="2110" y="1279"/>
                  </a:lnTo>
                  <a:lnTo>
                    <a:pt x="2110" y="1279"/>
                  </a:lnTo>
                  <a:lnTo>
                    <a:pt x="2042" y="1236"/>
                  </a:lnTo>
                  <a:lnTo>
                    <a:pt x="2042" y="1236"/>
                  </a:lnTo>
                  <a:lnTo>
                    <a:pt x="2047" y="1230"/>
                  </a:lnTo>
                  <a:lnTo>
                    <a:pt x="2047" y="1230"/>
                  </a:lnTo>
                  <a:lnTo>
                    <a:pt x="2049" y="1226"/>
                  </a:lnTo>
                  <a:lnTo>
                    <a:pt x="2051" y="1223"/>
                  </a:lnTo>
                  <a:lnTo>
                    <a:pt x="2051" y="1220"/>
                  </a:lnTo>
                  <a:lnTo>
                    <a:pt x="2051" y="1217"/>
                  </a:lnTo>
                  <a:lnTo>
                    <a:pt x="2048" y="1211"/>
                  </a:lnTo>
                  <a:lnTo>
                    <a:pt x="2044" y="1208"/>
                  </a:lnTo>
                  <a:lnTo>
                    <a:pt x="2038" y="1204"/>
                  </a:lnTo>
                  <a:lnTo>
                    <a:pt x="2031" y="1203"/>
                  </a:lnTo>
                  <a:lnTo>
                    <a:pt x="2025" y="1204"/>
                  </a:lnTo>
                  <a:lnTo>
                    <a:pt x="2019" y="1208"/>
                  </a:lnTo>
                  <a:lnTo>
                    <a:pt x="2019" y="1208"/>
                  </a:lnTo>
                  <a:lnTo>
                    <a:pt x="2010" y="1215"/>
                  </a:lnTo>
                  <a:lnTo>
                    <a:pt x="2010" y="1215"/>
                  </a:lnTo>
                  <a:lnTo>
                    <a:pt x="1931" y="1164"/>
                  </a:lnTo>
                  <a:lnTo>
                    <a:pt x="1931" y="1164"/>
                  </a:lnTo>
                  <a:lnTo>
                    <a:pt x="1938" y="1154"/>
                  </a:lnTo>
                  <a:lnTo>
                    <a:pt x="1938" y="1154"/>
                  </a:lnTo>
                  <a:lnTo>
                    <a:pt x="1939" y="1147"/>
                  </a:lnTo>
                  <a:lnTo>
                    <a:pt x="1939" y="1141"/>
                  </a:lnTo>
                  <a:lnTo>
                    <a:pt x="1938" y="1136"/>
                  </a:lnTo>
                  <a:lnTo>
                    <a:pt x="1935" y="1131"/>
                  </a:lnTo>
                  <a:lnTo>
                    <a:pt x="1930" y="1128"/>
                  </a:lnTo>
                  <a:lnTo>
                    <a:pt x="1924" y="1126"/>
                  </a:lnTo>
                  <a:lnTo>
                    <a:pt x="1918" y="1126"/>
                  </a:lnTo>
                  <a:lnTo>
                    <a:pt x="1912" y="1128"/>
                  </a:lnTo>
                  <a:lnTo>
                    <a:pt x="1912" y="1128"/>
                  </a:lnTo>
                  <a:lnTo>
                    <a:pt x="1895" y="1141"/>
                  </a:lnTo>
                  <a:lnTo>
                    <a:pt x="1895" y="1141"/>
                  </a:lnTo>
                  <a:lnTo>
                    <a:pt x="1840" y="1108"/>
                  </a:lnTo>
                  <a:lnTo>
                    <a:pt x="1785" y="1078"/>
                  </a:lnTo>
                  <a:lnTo>
                    <a:pt x="1758" y="1062"/>
                  </a:lnTo>
                  <a:lnTo>
                    <a:pt x="1730" y="1050"/>
                  </a:lnTo>
                  <a:lnTo>
                    <a:pt x="1703" y="1037"/>
                  </a:lnTo>
                  <a:lnTo>
                    <a:pt x="1675" y="1025"/>
                  </a:lnTo>
                  <a:lnTo>
                    <a:pt x="1675" y="1025"/>
                  </a:lnTo>
                  <a:lnTo>
                    <a:pt x="1627" y="1007"/>
                  </a:lnTo>
                  <a:lnTo>
                    <a:pt x="1581" y="991"/>
                  </a:lnTo>
                  <a:lnTo>
                    <a:pt x="1537" y="977"/>
                  </a:lnTo>
                  <a:lnTo>
                    <a:pt x="1493" y="966"/>
                  </a:lnTo>
                  <a:lnTo>
                    <a:pt x="1452" y="957"/>
                  </a:lnTo>
                  <a:lnTo>
                    <a:pt x="1413" y="950"/>
                  </a:lnTo>
                  <a:lnTo>
                    <a:pt x="1375" y="945"/>
                  </a:lnTo>
                  <a:lnTo>
                    <a:pt x="1338" y="943"/>
                  </a:lnTo>
                  <a:lnTo>
                    <a:pt x="1303" y="943"/>
                  </a:lnTo>
                  <a:lnTo>
                    <a:pt x="1268" y="944"/>
                  </a:lnTo>
                  <a:lnTo>
                    <a:pt x="1235" y="948"/>
                  </a:lnTo>
                  <a:lnTo>
                    <a:pt x="1202" y="954"/>
                  </a:lnTo>
                  <a:lnTo>
                    <a:pt x="1170" y="961"/>
                  </a:lnTo>
                  <a:lnTo>
                    <a:pt x="1139" y="969"/>
                  </a:lnTo>
                  <a:lnTo>
                    <a:pt x="1108" y="979"/>
                  </a:lnTo>
                  <a:lnTo>
                    <a:pt x="1079" y="991"/>
                  </a:lnTo>
                  <a:lnTo>
                    <a:pt x="1050" y="1005"/>
                  </a:lnTo>
                  <a:lnTo>
                    <a:pt x="1021" y="1020"/>
                  </a:lnTo>
                  <a:lnTo>
                    <a:pt x="991" y="1037"/>
                  </a:lnTo>
                  <a:lnTo>
                    <a:pt x="963" y="1054"/>
                  </a:lnTo>
                  <a:lnTo>
                    <a:pt x="935" y="1074"/>
                  </a:lnTo>
                  <a:lnTo>
                    <a:pt x="906" y="1094"/>
                  </a:lnTo>
                  <a:lnTo>
                    <a:pt x="878" y="1115"/>
                  </a:lnTo>
                  <a:lnTo>
                    <a:pt x="849" y="1138"/>
                  </a:lnTo>
                  <a:lnTo>
                    <a:pt x="789" y="1186"/>
                  </a:lnTo>
                  <a:lnTo>
                    <a:pt x="728" y="1238"/>
                  </a:lnTo>
                  <a:lnTo>
                    <a:pt x="596" y="1352"/>
                  </a:lnTo>
                  <a:lnTo>
                    <a:pt x="596" y="1352"/>
                  </a:lnTo>
                  <a:lnTo>
                    <a:pt x="559" y="1382"/>
                  </a:lnTo>
                  <a:lnTo>
                    <a:pt x="526" y="1414"/>
                  </a:lnTo>
                  <a:lnTo>
                    <a:pt x="509" y="1429"/>
                  </a:lnTo>
                  <a:lnTo>
                    <a:pt x="495" y="1445"/>
                  </a:lnTo>
                  <a:lnTo>
                    <a:pt x="481" y="1462"/>
                  </a:lnTo>
                  <a:lnTo>
                    <a:pt x="469" y="1479"/>
                  </a:lnTo>
                  <a:lnTo>
                    <a:pt x="459" y="1497"/>
                  </a:lnTo>
                  <a:lnTo>
                    <a:pt x="451" y="1515"/>
                  </a:lnTo>
                  <a:lnTo>
                    <a:pt x="444" y="1535"/>
                  </a:lnTo>
                  <a:lnTo>
                    <a:pt x="439" y="1555"/>
                  </a:lnTo>
                  <a:lnTo>
                    <a:pt x="437" y="1576"/>
                  </a:lnTo>
                  <a:lnTo>
                    <a:pt x="438" y="1598"/>
                  </a:lnTo>
                  <a:lnTo>
                    <a:pt x="440" y="1622"/>
                  </a:lnTo>
                  <a:lnTo>
                    <a:pt x="446" y="1648"/>
                  </a:lnTo>
                  <a:lnTo>
                    <a:pt x="446" y="1648"/>
                  </a:lnTo>
                  <a:lnTo>
                    <a:pt x="467" y="1726"/>
                  </a:lnTo>
                  <a:lnTo>
                    <a:pt x="476" y="1760"/>
                  </a:lnTo>
                  <a:lnTo>
                    <a:pt x="483" y="1790"/>
                  </a:lnTo>
                  <a:lnTo>
                    <a:pt x="489" y="1819"/>
                  </a:lnTo>
                  <a:lnTo>
                    <a:pt x="493" y="1845"/>
                  </a:lnTo>
                  <a:lnTo>
                    <a:pt x="495" y="1870"/>
                  </a:lnTo>
                  <a:lnTo>
                    <a:pt x="495" y="1895"/>
                  </a:lnTo>
                  <a:lnTo>
                    <a:pt x="493" y="1918"/>
                  </a:lnTo>
                  <a:lnTo>
                    <a:pt x="488" y="1943"/>
                  </a:lnTo>
                  <a:lnTo>
                    <a:pt x="481" y="1967"/>
                  </a:lnTo>
                  <a:lnTo>
                    <a:pt x="472" y="1994"/>
                  </a:lnTo>
                  <a:lnTo>
                    <a:pt x="459" y="2022"/>
                  </a:lnTo>
                  <a:lnTo>
                    <a:pt x="444" y="2054"/>
                  </a:lnTo>
                  <a:lnTo>
                    <a:pt x="425" y="2088"/>
                  </a:lnTo>
                  <a:lnTo>
                    <a:pt x="404" y="2125"/>
                  </a:lnTo>
                  <a:lnTo>
                    <a:pt x="404" y="2125"/>
                  </a:lnTo>
                  <a:lnTo>
                    <a:pt x="393" y="2144"/>
                  </a:lnTo>
                  <a:lnTo>
                    <a:pt x="386" y="2163"/>
                  </a:lnTo>
                  <a:lnTo>
                    <a:pt x="380" y="2180"/>
                  </a:lnTo>
                  <a:lnTo>
                    <a:pt x="377" y="2197"/>
                  </a:lnTo>
                  <a:lnTo>
                    <a:pt x="376" y="2212"/>
                  </a:lnTo>
                  <a:lnTo>
                    <a:pt x="377" y="2227"/>
                  </a:lnTo>
                  <a:lnTo>
                    <a:pt x="379" y="2241"/>
                  </a:lnTo>
                  <a:lnTo>
                    <a:pt x="384" y="2254"/>
                  </a:lnTo>
                  <a:lnTo>
                    <a:pt x="391" y="2266"/>
                  </a:lnTo>
                  <a:lnTo>
                    <a:pt x="399" y="2277"/>
                  </a:lnTo>
                  <a:lnTo>
                    <a:pt x="408" y="2288"/>
                  </a:lnTo>
                  <a:lnTo>
                    <a:pt x="419" y="2297"/>
                  </a:lnTo>
                  <a:lnTo>
                    <a:pt x="431" y="2307"/>
                  </a:lnTo>
                  <a:lnTo>
                    <a:pt x="445" y="2315"/>
                  </a:lnTo>
                  <a:lnTo>
                    <a:pt x="459" y="2323"/>
                  </a:lnTo>
                  <a:lnTo>
                    <a:pt x="474" y="2330"/>
                  </a:lnTo>
                  <a:lnTo>
                    <a:pt x="490" y="2337"/>
                  </a:lnTo>
                  <a:lnTo>
                    <a:pt x="507" y="2343"/>
                  </a:lnTo>
                  <a:lnTo>
                    <a:pt x="542" y="2352"/>
                  </a:lnTo>
                  <a:lnTo>
                    <a:pt x="579" y="2360"/>
                  </a:lnTo>
                  <a:lnTo>
                    <a:pt x="617" y="2366"/>
                  </a:lnTo>
                  <a:lnTo>
                    <a:pt x="654" y="2371"/>
                  </a:lnTo>
                  <a:lnTo>
                    <a:pt x="691" y="2373"/>
                  </a:lnTo>
                  <a:lnTo>
                    <a:pt x="724" y="2373"/>
                  </a:lnTo>
                  <a:lnTo>
                    <a:pt x="756" y="2373"/>
                  </a:lnTo>
                  <a:lnTo>
                    <a:pt x="756" y="2373"/>
                  </a:lnTo>
                  <a:lnTo>
                    <a:pt x="706" y="2439"/>
                  </a:lnTo>
                  <a:lnTo>
                    <a:pt x="681" y="2472"/>
                  </a:lnTo>
                  <a:lnTo>
                    <a:pt x="657" y="2504"/>
                  </a:lnTo>
                  <a:lnTo>
                    <a:pt x="657" y="2504"/>
                  </a:lnTo>
                  <a:lnTo>
                    <a:pt x="655" y="2508"/>
                  </a:lnTo>
                  <a:lnTo>
                    <a:pt x="654" y="2511"/>
                  </a:lnTo>
                  <a:lnTo>
                    <a:pt x="653" y="2514"/>
                  </a:lnTo>
                  <a:lnTo>
                    <a:pt x="654" y="2517"/>
                  </a:lnTo>
                  <a:lnTo>
                    <a:pt x="657" y="2523"/>
                  </a:lnTo>
                  <a:lnTo>
                    <a:pt x="661" y="2527"/>
                  </a:lnTo>
                  <a:lnTo>
                    <a:pt x="667" y="2530"/>
                  </a:lnTo>
                  <a:lnTo>
                    <a:pt x="673" y="2531"/>
                  </a:lnTo>
                  <a:lnTo>
                    <a:pt x="680" y="2530"/>
                  </a:lnTo>
                  <a:lnTo>
                    <a:pt x="686" y="2527"/>
                  </a:lnTo>
                  <a:lnTo>
                    <a:pt x="686" y="2527"/>
                  </a:lnTo>
                  <a:lnTo>
                    <a:pt x="695" y="2518"/>
                  </a:lnTo>
                  <a:lnTo>
                    <a:pt x="695" y="2518"/>
                  </a:lnTo>
                  <a:lnTo>
                    <a:pt x="626" y="2616"/>
                  </a:lnTo>
                  <a:lnTo>
                    <a:pt x="592" y="2666"/>
                  </a:lnTo>
                  <a:lnTo>
                    <a:pt x="577" y="2691"/>
                  </a:lnTo>
                  <a:lnTo>
                    <a:pt x="562" y="2716"/>
                  </a:lnTo>
                  <a:lnTo>
                    <a:pt x="548" y="2742"/>
                  </a:lnTo>
                  <a:lnTo>
                    <a:pt x="535" y="2768"/>
                  </a:lnTo>
                  <a:lnTo>
                    <a:pt x="523" y="2795"/>
                  </a:lnTo>
                  <a:lnTo>
                    <a:pt x="514" y="2820"/>
                  </a:lnTo>
                  <a:lnTo>
                    <a:pt x="506" y="2847"/>
                  </a:lnTo>
                  <a:lnTo>
                    <a:pt x="500" y="2873"/>
                  </a:lnTo>
                  <a:lnTo>
                    <a:pt x="496" y="2900"/>
                  </a:lnTo>
                  <a:lnTo>
                    <a:pt x="496" y="2927"/>
                  </a:lnTo>
                  <a:lnTo>
                    <a:pt x="496" y="2927"/>
                  </a:lnTo>
                  <a:lnTo>
                    <a:pt x="495" y="2928"/>
                  </a:lnTo>
                  <a:lnTo>
                    <a:pt x="495" y="2928"/>
                  </a:lnTo>
                  <a:lnTo>
                    <a:pt x="493" y="2932"/>
                  </a:lnTo>
                  <a:lnTo>
                    <a:pt x="490" y="2935"/>
                  </a:lnTo>
                  <a:lnTo>
                    <a:pt x="490" y="2939"/>
                  </a:lnTo>
                  <a:lnTo>
                    <a:pt x="490" y="2943"/>
                  </a:lnTo>
                  <a:lnTo>
                    <a:pt x="492" y="2947"/>
                  </a:lnTo>
                  <a:lnTo>
                    <a:pt x="493" y="2949"/>
                  </a:lnTo>
                  <a:lnTo>
                    <a:pt x="497" y="2955"/>
                  </a:lnTo>
                  <a:lnTo>
                    <a:pt x="497" y="2955"/>
                  </a:lnTo>
                  <a:lnTo>
                    <a:pt x="500" y="2969"/>
                  </a:lnTo>
                  <a:lnTo>
                    <a:pt x="502" y="2982"/>
                  </a:lnTo>
                  <a:lnTo>
                    <a:pt x="502" y="2982"/>
                  </a:lnTo>
                  <a:lnTo>
                    <a:pt x="511" y="3017"/>
                  </a:lnTo>
                  <a:lnTo>
                    <a:pt x="523" y="3051"/>
                  </a:lnTo>
                  <a:lnTo>
                    <a:pt x="537" y="3084"/>
                  </a:lnTo>
                  <a:lnTo>
                    <a:pt x="552" y="3115"/>
                  </a:lnTo>
                  <a:lnTo>
                    <a:pt x="570" y="3146"/>
                  </a:lnTo>
                  <a:lnTo>
                    <a:pt x="589" y="3175"/>
                  </a:lnTo>
                  <a:lnTo>
                    <a:pt x="609" y="3202"/>
                  </a:lnTo>
                  <a:lnTo>
                    <a:pt x="631" y="3229"/>
                  </a:lnTo>
                  <a:lnTo>
                    <a:pt x="631" y="3229"/>
                  </a:lnTo>
                  <a:lnTo>
                    <a:pt x="624" y="3238"/>
                  </a:lnTo>
                  <a:lnTo>
                    <a:pt x="624" y="3238"/>
                  </a:lnTo>
                  <a:lnTo>
                    <a:pt x="621" y="3244"/>
                  </a:lnTo>
                  <a:lnTo>
                    <a:pt x="621" y="3250"/>
                  </a:lnTo>
                  <a:lnTo>
                    <a:pt x="623" y="3256"/>
                  </a:lnTo>
                  <a:lnTo>
                    <a:pt x="626" y="3261"/>
                  </a:lnTo>
                  <a:lnTo>
                    <a:pt x="632" y="3264"/>
                  </a:lnTo>
                  <a:lnTo>
                    <a:pt x="637" y="3266"/>
                  </a:lnTo>
                  <a:lnTo>
                    <a:pt x="644" y="3266"/>
                  </a:lnTo>
                  <a:lnTo>
                    <a:pt x="650" y="3264"/>
                  </a:lnTo>
                  <a:lnTo>
                    <a:pt x="650" y="3264"/>
                  </a:lnTo>
                  <a:lnTo>
                    <a:pt x="660" y="3257"/>
                  </a:lnTo>
                  <a:lnTo>
                    <a:pt x="660" y="3257"/>
                  </a:lnTo>
                  <a:lnTo>
                    <a:pt x="680" y="3277"/>
                  </a:lnTo>
                  <a:lnTo>
                    <a:pt x="701" y="3296"/>
                  </a:lnTo>
                  <a:lnTo>
                    <a:pt x="723" y="3313"/>
                  </a:lnTo>
                  <a:lnTo>
                    <a:pt x="747" y="3331"/>
                  </a:lnTo>
                  <a:lnTo>
                    <a:pt x="770" y="3347"/>
                  </a:lnTo>
                  <a:lnTo>
                    <a:pt x="795" y="3362"/>
                  </a:lnTo>
                  <a:lnTo>
                    <a:pt x="819" y="3376"/>
                  </a:lnTo>
                  <a:lnTo>
                    <a:pt x="845" y="3390"/>
                  </a:lnTo>
                  <a:lnTo>
                    <a:pt x="845" y="3390"/>
                  </a:lnTo>
                  <a:lnTo>
                    <a:pt x="849" y="3394"/>
                  </a:lnTo>
                  <a:lnTo>
                    <a:pt x="852" y="3396"/>
                  </a:lnTo>
                  <a:lnTo>
                    <a:pt x="857" y="3397"/>
                  </a:lnTo>
                  <a:lnTo>
                    <a:pt x="861" y="3397"/>
                  </a:lnTo>
                  <a:lnTo>
                    <a:pt x="861" y="3397"/>
                  </a:lnTo>
                  <a:lnTo>
                    <a:pt x="897" y="3415"/>
                  </a:lnTo>
                  <a:lnTo>
                    <a:pt x="933" y="3429"/>
                  </a:lnTo>
                  <a:lnTo>
                    <a:pt x="969" y="3443"/>
                  </a:lnTo>
                  <a:lnTo>
                    <a:pt x="1007" y="3455"/>
                  </a:lnTo>
                  <a:lnTo>
                    <a:pt x="1007" y="3455"/>
                  </a:lnTo>
                  <a:lnTo>
                    <a:pt x="1009" y="3455"/>
                  </a:lnTo>
                  <a:lnTo>
                    <a:pt x="1010" y="3455"/>
                  </a:lnTo>
                  <a:lnTo>
                    <a:pt x="1012" y="3451"/>
                  </a:lnTo>
                  <a:lnTo>
                    <a:pt x="1012" y="3448"/>
                  </a:lnTo>
                  <a:lnTo>
                    <a:pt x="1011" y="3447"/>
                  </a:lnTo>
                  <a:lnTo>
                    <a:pt x="1009" y="3445"/>
                  </a:lnTo>
                  <a:lnTo>
                    <a:pt x="1009" y="3445"/>
                  </a:lnTo>
                  <a:lnTo>
                    <a:pt x="1001" y="3442"/>
                  </a:lnTo>
                  <a:lnTo>
                    <a:pt x="1001" y="3442"/>
                  </a:lnTo>
                  <a:lnTo>
                    <a:pt x="1004" y="3442"/>
                  </a:lnTo>
                  <a:lnTo>
                    <a:pt x="1008" y="3441"/>
                  </a:lnTo>
                  <a:lnTo>
                    <a:pt x="1011" y="3440"/>
                  </a:lnTo>
                  <a:lnTo>
                    <a:pt x="1015" y="3437"/>
                  </a:lnTo>
                  <a:lnTo>
                    <a:pt x="1015" y="3437"/>
                  </a:lnTo>
                  <a:lnTo>
                    <a:pt x="1044" y="3409"/>
                  </a:lnTo>
                  <a:lnTo>
                    <a:pt x="1072" y="3381"/>
                  </a:lnTo>
                  <a:lnTo>
                    <a:pt x="1099" y="3353"/>
                  </a:lnTo>
                  <a:lnTo>
                    <a:pt x="1126" y="3324"/>
                  </a:lnTo>
                  <a:lnTo>
                    <a:pt x="1126" y="3324"/>
                  </a:lnTo>
                  <a:lnTo>
                    <a:pt x="1145" y="3309"/>
                  </a:lnTo>
                  <a:lnTo>
                    <a:pt x="1172" y="3284"/>
                  </a:lnTo>
                  <a:lnTo>
                    <a:pt x="1208" y="3248"/>
                  </a:lnTo>
                  <a:lnTo>
                    <a:pt x="1255" y="3201"/>
                  </a:lnTo>
                  <a:lnTo>
                    <a:pt x="1255" y="3201"/>
                  </a:lnTo>
                  <a:lnTo>
                    <a:pt x="1313" y="3140"/>
                  </a:lnTo>
                  <a:lnTo>
                    <a:pt x="1372" y="3077"/>
                  </a:lnTo>
                  <a:lnTo>
                    <a:pt x="1429" y="3015"/>
                  </a:lnTo>
                  <a:lnTo>
                    <a:pt x="1485" y="2950"/>
                  </a:lnTo>
                  <a:lnTo>
                    <a:pt x="1598" y="2823"/>
                  </a:lnTo>
                  <a:lnTo>
                    <a:pt x="1709" y="2694"/>
                  </a:lnTo>
                  <a:lnTo>
                    <a:pt x="1709" y="2694"/>
                  </a:lnTo>
                  <a:lnTo>
                    <a:pt x="1719" y="2682"/>
                  </a:lnTo>
                  <a:lnTo>
                    <a:pt x="1719" y="2682"/>
                  </a:lnTo>
                  <a:lnTo>
                    <a:pt x="1650" y="2763"/>
                  </a:lnTo>
                  <a:lnTo>
                    <a:pt x="1582" y="2844"/>
                  </a:lnTo>
                  <a:lnTo>
                    <a:pt x="1582" y="2844"/>
                  </a:lnTo>
                  <a:lnTo>
                    <a:pt x="1452" y="3001"/>
                  </a:lnTo>
                  <a:lnTo>
                    <a:pt x="1324" y="3159"/>
                  </a:lnTo>
                  <a:lnTo>
                    <a:pt x="1324" y="3159"/>
                  </a:lnTo>
                  <a:lnTo>
                    <a:pt x="1258" y="3228"/>
                  </a:lnTo>
                  <a:lnTo>
                    <a:pt x="1195" y="3298"/>
                  </a:lnTo>
                  <a:lnTo>
                    <a:pt x="1132" y="3369"/>
                  </a:lnTo>
                  <a:lnTo>
                    <a:pt x="1069" y="3441"/>
                  </a:lnTo>
                  <a:lnTo>
                    <a:pt x="1069" y="3441"/>
                  </a:lnTo>
                  <a:lnTo>
                    <a:pt x="1066" y="3437"/>
                  </a:lnTo>
                  <a:lnTo>
                    <a:pt x="1063" y="3434"/>
                  </a:lnTo>
                  <a:lnTo>
                    <a:pt x="1058" y="3433"/>
                  </a:lnTo>
                  <a:lnTo>
                    <a:pt x="1053" y="3431"/>
                  </a:lnTo>
                  <a:lnTo>
                    <a:pt x="1048" y="3431"/>
                  </a:lnTo>
                  <a:lnTo>
                    <a:pt x="1043" y="3433"/>
                  </a:lnTo>
                  <a:lnTo>
                    <a:pt x="1039" y="3436"/>
                  </a:lnTo>
                  <a:lnTo>
                    <a:pt x="1035" y="3440"/>
                  </a:lnTo>
                  <a:lnTo>
                    <a:pt x="1035" y="3440"/>
                  </a:lnTo>
                  <a:lnTo>
                    <a:pt x="1014" y="3474"/>
                  </a:lnTo>
                  <a:lnTo>
                    <a:pt x="990" y="3505"/>
                  </a:lnTo>
                  <a:lnTo>
                    <a:pt x="967" y="3534"/>
                  </a:lnTo>
                  <a:lnTo>
                    <a:pt x="942" y="3561"/>
                  </a:lnTo>
                  <a:lnTo>
                    <a:pt x="916" y="3587"/>
                  </a:lnTo>
                  <a:lnTo>
                    <a:pt x="891" y="3609"/>
                  </a:lnTo>
                  <a:lnTo>
                    <a:pt x="864" y="3632"/>
                  </a:lnTo>
                  <a:lnTo>
                    <a:pt x="836" y="3651"/>
                  </a:lnTo>
                  <a:lnTo>
                    <a:pt x="808" y="3670"/>
                  </a:lnTo>
                  <a:lnTo>
                    <a:pt x="779" y="3688"/>
                  </a:lnTo>
                  <a:lnTo>
                    <a:pt x="750" y="3704"/>
                  </a:lnTo>
                  <a:lnTo>
                    <a:pt x="720" y="3719"/>
                  </a:lnTo>
                  <a:lnTo>
                    <a:pt x="691" y="3733"/>
                  </a:lnTo>
                  <a:lnTo>
                    <a:pt x="660" y="3747"/>
                  </a:lnTo>
                  <a:lnTo>
                    <a:pt x="598" y="3772"/>
                  </a:lnTo>
                  <a:lnTo>
                    <a:pt x="474" y="3821"/>
                  </a:lnTo>
                  <a:lnTo>
                    <a:pt x="412" y="3846"/>
                  </a:lnTo>
                  <a:lnTo>
                    <a:pt x="382" y="3860"/>
                  </a:lnTo>
                  <a:lnTo>
                    <a:pt x="351" y="3874"/>
                  </a:lnTo>
                  <a:lnTo>
                    <a:pt x="321" y="3888"/>
                  </a:lnTo>
                  <a:lnTo>
                    <a:pt x="290" y="3903"/>
                  </a:lnTo>
                  <a:lnTo>
                    <a:pt x="261" y="3921"/>
                  </a:lnTo>
                  <a:lnTo>
                    <a:pt x="232" y="3938"/>
                  </a:lnTo>
                  <a:lnTo>
                    <a:pt x="204" y="3957"/>
                  </a:lnTo>
                  <a:lnTo>
                    <a:pt x="176" y="3978"/>
                  </a:lnTo>
                  <a:lnTo>
                    <a:pt x="149" y="4000"/>
                  </a:lnTo>
                  <a:lnTo>
                    <a:pt x="122" y="4024"/>
                  </a:lnTo>
                  <a:lnTo>
                    <a:pt x="122" y="4024"/>
                  </a:lnTo>
                  <a:lnTo>
                    <a:pt x="78" y="4063"/>
                  </a:lnTo>
                  <a:lnTo>
                    <a:pt x="54" y="4087"/>
                  </a:lnTo>
                  <a:lnTo>
                    <a:pt x="42" y="4100"/>
                  </a:lnTo>
                  <a:lnTo>
                    <a:pt x="32" y="4114"/>
                  </a:lnTo>
                  <a:lnTo>
                    <a:pt x="22" y="4128"/>
                  </a:lnTo>
                  <a:lnTo>
                    <a:pt x="13" y="4142"/>
                  </a:lnTo>
                  <a:lnTo>
                    <a:pt x="7" y="4157"/>
                  </a:lnTo>
                  <a:lnTo>
                    <a:pt x="2" y="4171"/>
                  </a:lnTo>
                  <a:lnTo>
                    <a:pt x="0" y="4186"/>
                  </a:lnTo>
                  <a:lnTo>
                    <a:pt x="0" y="4195"/>
                  </a:lnTo>
                  <a:lnTo>
                    <a:pt x="1" y="4202"/>
                  </a:lnTo>
                  <a:lnTo>
                    <a:pt x="2" y="4210"/>
                  </a:lnTo>
                  <a:lnTo>
                    <a:pt x="5" y="4217"/>
                  </a:lnTo>
                  <a:lnTo>
                    <a:pt x="7" y="4225"/>
                  </a:lnTo>
                  <a:lnTo>
                    <a:pt x="12" y="4233"/>
                  </a:lnTo>
                  <a:lnTo>
                    <a:pt x="12" y="4233"/>
                  </a:lnTo>
                  <a:lnTo>
                    <a:pt x="20" y="4245"/>
                  </a:lnTo>
                  <a:lnTo>
                    <a:pt x="29" y="4255"/>
                  </a:lnTo>
                  <a:lnTo>
                    <a:pt x="41" y="4266"/>
                  </a:lnTo>
                  <a:lnTo>
                    <a:pt x="53" y="4274"/>
                  </a:lnTo>
                  <a:lnTo>
                    <a:pt x="67" y="4282"/>
                  </a:lnTo>
                  <a:lnTo>
                    <a:pt x="82" y="4288"/>
                  </a:lnTo>
                  <a:lnTo>
                    <a:pt x="97" y="4294"/>
                  </a:lnTo>
                  <a:lnTo>
                    <a:pt x="115" y="4298"/>
                  </a:lnTo>
                  <a:lnTo>
                    <a:pt x="132" y="4301"/>
                  </a:lnTo>
                  <a:lnTo>
                    <a:pt x="151" y="4303"/>
                  </a:lnTo>
                  <a:lnTo>
                    <a:pt x="171" y="4305"/>
                  </a:lnTo>
                  <a:lnTo>
                    <a:pt x="192" y="4305"/>
                  </a:lnTo>
                  <a:lnTo>
                    <a:pt x="213" y="4305"/>
                  </a:lnTo>
                  <a:lnTo>
                    <a:pt x="235" y="4303"/>
                  </a:lnTo>
                  <a:lnTo>
                    <a:pt x="282" y="4299"/>
                  </a:lnTo>
                  <a:lnTo>
                    <a:pt x="331" y="4291"/>
                  </a:lnTo>
                  <a:lnTo>
                    <a:pt x="382" y="4280"/>
                  </a:lnTo>
                  <a:lnTo>
                    <a:pt x="433" y="4267"/>
                  </a:lnTo>
                  <a:lnTo>
                    <a:pt x="486" y="4253"/>
                  </a:lnTo>
                  <a:lnTo>
                    <a:pt x="538" y="4237"/>
                  </a:lnTo>
                  <a:lnTo>
                    <a:pt x="591" y="4218"/>
                  </a:lnTo>
                  <a:lnTo>
                    <a:pt x="644" y="4199"/>
                  </a:lnTo>
                  <a:lnTo>
                    <a:pt x="695" y="4179"/>
                  </a:lnTo>
                  <a:lnTo>
                    <a:pt x="695" y="4179"/>
                  </a:lnTo>
                  <a:lnTo>
                    <a:pt x="699" y="4183"/>
                  </a:lnTo>
                  <a:lnTo>
                    <a:pt x="703" y="4184"/>
                  </a:lnTo>
                  <a:lnTo>
                    <a:pt x="708" y="4184"/>
                  </a:lnTo>
                  <a:lnTo>
                    <a:pt x="714" y="4182"/>
                  </a:lnTo>
                  <a:lnTo>
                    <a:pt x="714" y="4182"/>
                  </a:lnTo>
                  <a:lnTo>
                    <a:pt x="746" y="4158"/>
                  </a:lnTo>
                  <a:lnTo>
                    <a:pt x="746" y="4158"/>
                  </a:lnTo>
                  <a:lnTo>
                    <a:pt x="796" y="4136"/>
                  </a:lnTo>
                  <a:lnTo>
                    <a:pt x="844" y="4114"/>
                  </a:lnTo>
                  <a:lnTo>
                    <a:pt x="890" y="4092"/>
                  </a:lnTo>
                  <a:lnTo>
                    <a:pt x="930" y="4070"/>
                  </a:lnTo>
                  <a:lnTo>
                    <a:pt x="967" y="4051"/>
                  </a:lnTo>
                  <a:lnTo>
                    <a:pt x="998" y="4032"/>
                  </a:lnTo>
                  <a:lnTo>
                    <a:pt x="1025" y="4015"/>
                  </a:lnTo>
                  <a:lnTo>
                    <a:pt x="1045" y="4000"/>
                  </a:lnTo>
                  <a:lnTo>
                    <a:pt x="1045" y="4000"/>
                  </a:lnTo>
                  <a:lnTo>
                    <a:pt x="1076" y="3976"/>
                  </a:lnTo>
                  <a:lnTo>
                    <a:pt x="1106" y="3953"/>
                  </a:lnTo>
                  <a:lnTo>
                    <a:pt x="1138" y="3931"/>
                  </a:lnTo>
                  <a:lnTo>
                    <a:pt x="1169" y="3910"/>
                  </a:lnTo>
                  <a:lnTo>
                    <a:pt x="1232" y="3870"/>
                  </a:lnTo>
                  <a:lnTo>
                    <a:pt x="1297" y="3833"/>
                  </a:lnTo>
                  <a:lnTo>
                    <a:pt x="1361" y="3798"/>
                  </a:lnTo>
                  <a:lnTo>
                    <a:pt x="1426" y="3761"/>
                  </a:lnTo>
                  <a:lnTo>
                    <a:pt x="1489" y="3726"/>
                  </a:lnTo>
                  <a:lnTo>
                    <a:pt x="1552" y="3690"/>
                  </a:lnTo>
                  <a:lnTo>
                    <a:pt x="1552" y="3690"/>
                  </a:lnTo>
                  <a:lnTo>
                    <a:pt x="1539" y="3694"/>
                  </a:lnTo>
                  <a:lnTo>
                    <a:pt x="1529" y="3696"/>
                  </a:lnTo>
                  <a:lnTo>
                    <a:pt x="1519" y="3694"/>
                  </a:lnTo>
                  <a:lnTo>
                    <a:pt x="1511" y="3691"/>
                  </a:lnTo>
                  <a:lnTo>
                    <a:pt x="1504" y="3687"/>
                  </a:lnTo>
                  <a:lnTo>
                    <a:pt x="1496" y="3681"/>
                  </a:lnTo>
                  <a:lnTo>
                    <a:pt x="1482" y="3669"/>
                  </a:lnTo>
                  <a:lnTo>
                    <a:pt x="1482" y="3669"/>
                  </a:lnTo>
                  <a:lnTo>
                    <a:pt x="1581" y="3570"/>
                  </a:lnTo>
                  <a:lnTo>
                    <a:pt x="1680" y="3468"/>
                  </a:lnTo>
                  <a:lnTo>
                    <a:pt x="1776" y="3366"/>
                  </a:lnTo>
                  <a:lnTo>
                    <a:pt x="1870" y="3262"/>
                  </a:lnTo>
                  <a:lnTo>
                    <a:pt x="1964" y="3156"/>
                  </a:lnTo>
                  <a:lnTo>
                    <a:pt x="2056" y="3050"/>
                  </a:lnTo>
                  <a:lnTo>
                    <a:pt x="2148" y="2942"/>
                  </a:lnTo>
                  <a:lnTo>
                    <a:pt x="2237" y="2834"/>
                  </a:lnTo>
                  <a:lnTo>
                    <a:pt x="2237" y="2834"/>
                  </a:lnTo>
                  <a:lnTo>
                    <a:pt x="2170" y="2940"/>
                  </a:lnTo>
                  <a:lnTo>
                    <a:pt x="2136" y="2992"/>
                  </a:lnTo>
                  <a:lnTo>
                    <a:pt x="2101" y="3044"/>
                  </a:lnTo>
                  <a:lnTo>
                    <a:pt x="2066" y="3095"/>
                  </a:lnTo>
                  <a:lnTo>
                    <a:pt x="2029" y="3146"/>
                  </a:lnTo>
                  <a:lnTo>
                    <a:pt x="1991" y="3196"/>
                  </a:lnTo>
                  <a:lnTo>
                    <a:pt x="1952" y="3245"/>
                  </a:lnTo>
                  <a:lnTo>
                    <a:pt x="1952" y="3245"/>
                  </a:lnTo>
                  <a:lnTo>
                    <a:pt x="1949" y="3251"/>
                  </a:lnTo>
                  <a:lnTo>
                    <a:pt x="1948" y="3257"/>
                  </a:lnTo>
                  <a:lnTo>
                    <a:pt x="1948" y="3263"/>
                  </a:lnTo>
                  <a:lnTo>
                    <a:pt x="1950" y="3268"/>
                  </a:lnTo>
                  <a:lnTo>
                    <a:pt x="1950" y="3268"/>
                  </a:lnTo>
                  <a:lnTo>
                    <a:pt x="1923" y="3294"/>
                  </a:lnTo>
                  <a:lnTo>
                    <a:pt x="1896" y="3321"/>
                  </a:lnTo>
                  <a:lnTo>
                    <a:pt x="1871" y="3351"/>
                  </a:lnTo>
                  <a:lnTo>
                    <a:pt x="1847" y="3380"/>
                  </a:lnTo>
                  <a:lnTo>
                    <a:pt x="1799" y="3441"/>
                  </a:lnTo>
                  <a:lnTo>
                    <a:pt x="1774" y="3471"/>
                  </a:lnTo>
                  <a:lnTo>
                    <a:pt x="1749" y="3500"/>
                  </a:lnTo>
                  <a:lnTo>
                    <a:pt x="1749" y="3500"/>
                  </a:lnTo>
                  <a:lnTo>
                    <a:pt x="1695" y="3563"/>
                  </a:lnTo>
                  <a:lnTo>
                    <a:pt x="1650" y="3611"/>
                  </a:lnTo>
                  <a:lnTo>
                    <a:pt x="1630" y="3630"/>
                  </a:lnTo>
                  <a:lnTo>
                    <a:pt x="1613" y="3646"/>
                  </a:lnTo>
                  <a:lnTo>
                    <a:pt x="1598" y="3660"/>
                  </a:lnTo>
                  <a:lnTo>
                    <a:pt x="1584" y="3670"/>
                  </a:lnTo>
                  <a:lnTo>
                    <a:pt x="1584" y="3670"/>
                  </a:lnTo>
                  <a:lnTo>
                    <a:pt x="1620" y="3647"/>
                  </a:lnTo>
                  <a:lnTo>
                    <a:pt x="1656" y="3622"/>
                  </a:lnTo>
                  <a:lnTo>
                    <a:pt x="1691" y="3596"/>
                  </a:lnTo>
                  <a:lnTo>
                    <a:pt x="1726" y="3570"/>
                  </a:lnTo>
                  <a:lnTo>
                    <a:pt x="1760" y="3541"/>
                  </a:lnTo>
                  <a:lnTo>
                    <a:pt x="1793" y="3511"/>
                  </a:lnTo>
                  <a:lnTo>
                    <a:pt x="1825" y="3479"/>
                  </a:lnTo>
                  <a:lnTo>
                    <a:pt x="1856" y="3444"/>
                  </a:lnTo>
                  <a:lnTo>
                    <a:pt x="1856" y="3444"/>
                  </a:lnTo>
                  <a:lnTo>
                    <a:pt x="1884" y="3413"/>
                  </a:lnTo>
                  <a:lnTo>
                    <a:pt x="1911" y="3385"/>
                  </a:lnTo>
                  <a:lnTo>
                    <a:pt x="1939" y="3360"/>
                  </a:lnTo>
                  <a:lnTo>
                    <a:pt x="1966" y="3337"/>
                  </a:lnTo>
                  <a:lnTo>
                    <a:pt x="1993" y="3318"/>
                  </a:lnTo>
                  <a:lnTo>
                    <a:pt x="2020" y="3300"/>
                  </a:lnTo>
                  <a:lnTo>
                    <a:pt x="2047" y="3286"/>
                  </a:lnTo>
                  <a:lnTo>
                    <a:pt x="2074" y="3273"/>
                  </a:lnTo>
                  <a:lnTo>
                    <a:pt x="2101" y="3264"/>
                  </a:lnTo>
                  <a:lnTo>
                    <a:pt x="2127" y="3257"/>
                  </a:lnTo>
                  <a:lnTo>
                    <a:pt x="2152" y="3252"/>
                  </a:lnTo>
                  <a:lnTo>
                    <a:pt x="2178" y="3249"/>
                  </a:lnTo>
                  <a:lnTo>
                    <a:pt x="2204" y="3249"/>
                  </a:lnTo>
                  <a:lnTo>
                    <a:pt x="2230" y="3250"/>
                  </a:lnTo>
                  <a:lnTo>
                    <a:pt x="2254" y="3254"/>
                  </a:lnTo>
                  <a:lnTo>
                    <a:pt x="2279" y="3258"/>
                  </a:lnTo>
                  <a:lnTo>
                    <a:pt x="2305" y="3265"/>
                  </a:lnTo>
                  <a:lnTo>
                    <a:pt x="2329" y="3275"/>
                  </a:lnTo>
                  <a:lnTo>
                    <a:pt x="2353" y="3284"/>
                  </a:lnTo>
                  <a:lnTo>
                    <a:pt x="2377" y="3296"/>
                  </a:lnTo>
                  <a:lnTo>
                    <a:pt x="2402" y="3309"/>
                  </a:lnTo>
                  <a:lnTo>
                    <a:pt x="2425" y="3324"/>
                  </a:lnTo>
                  <a:lnTo>
                    <a:pt x="2449" y="3339"/>
                  </a:lnTo>
                  <a:lnTo>
                    <a:pt x="2472" y="3357"/>
                  </a:lnTo>
                  <a:lnTo>
                    <a:pt x="2495" y="3374"/>
                  </a:lnTo>
                  <a:lnTo>
                    <a:pt x="2519" y="3393"/>
                  </a:lnTo>
                  <a:lnTo>
                    <a:pt x="2541" y="3413"/>
                  </a:lnTo>
                  <a:lnTo>
                    <a:pt x="2564" y="3434"/>
                  </a:lnTo>
                  <a:lnTo>
                    <a:pt x="2609" y="3477"/>
                  </a:lnTo>
                  <a:lnTo>
                    <a:pt x="2652" y="3523"/>
                  </a:lnTo>
                  <a:lnTo>
                    <a:pt x="2652" y="3523"/>
                  </a:lnTo>
                  <a:lnTo>
                    <a:pt x="2654" y="3527"/>
                  </a:lnTo>
                  <a:lnTo>
                    <a:pt x="2657" y="3532"/>
                  </a:lnTo>
                  <a:lnTo>
                    <a:pt x="2660" y="3534"/>
                  </a:lnTo>
                  <a:lnTo>
                    <a:pt x="2665" y="3537"/>
                  </a:lnTo>
                  <a:lnTo>
                    <a:pt x="2665" y="3537"/>
                  </a:lnTo>
                  <a:lnTo>
                    <a:pt x="2719" y="3596"/>
                  </a:lnTo>
                  <a:lnTo>
                    <a:pt x="2772" y="3657"/>
                  </a:lnTo>
                  <a:lnTo>
                    <a:pt x="2872" y="3778"/>
                  </a:lnTo>
                  <a:lnTo>
                    <a:pt x="2872" y="3778"/>
                  </a:lnTo>
                  <a:lnTo>
                    <a:pt x="2907" y="3817"/>
                  </a:lnTo>
                  <a:lnTo>
                    <a:pt x="2941" y="3852"/>
                  </a:lnTo>
                  <a:lnTo>
                    <a:pt x="2978" y="3886"/>
                  </a:lnTo>
                  <a:lnTo>
                    <a:pt x="3014" y="3918"/>
                  </a:lnTo>
                  <a:lnTo>
                    <a:pt x="3050" y="3949"/>
                  </a:lnTo>
                  <a:lnTo>
                    <a:pt x="3086" y="3979"/>
                  </a:lnTo>
                  <a:lnTo>
                    <a:pt x="3160" y="4038"/>
                  </a:lnTo>
                  <a:lnTo>
                    <a:pt x="3233" y="4096"/>
                  </a:lnTo>
                  <a:lnTo>
                    <a:pt x="3268" y="4126"/>
                  </a:lnTo>
                  <a:lnTo>
                    <a:pt x="3303" y="4157"/>
                  </a:lnTo>
                  <a:lnTo>
                    <a:pt x="3337" y="4190"/>
                  </a:lnTo>
                  <a:lnTo>
                    <a:pt x="3370" y="4224"/>
                  </a:lnTo>
                  <a:lnTo>
                    <a:pt x="3400" y="4259"/>
                  </a:lnTo>
                  <a:lnTo>
                    <a:pt x="3430" y="4298"/>
                  </a:lnTo>
                  <a:lnTo>
                    <a:pt x="3430" y="4298"/>
                  </a:lnTo>
                  <a:lnTo>
                    <a:pt x="3419" y="4313"/>
                  </a:lnTo>
                  <a:lnTo>
                    <a:pt x="3419" y="4313"/>
                  </a:lnTo>
                  <a:lnTo>
                    <a:pt x="3418" y="4316"/>
                  </a:lnTo>
                  <a:lnTo>
                    <a:pt x="3416" y="4319"/>
                  </a:lnTo>
                  <a:lnTo>
                    <a:pt x="3416" y="4326"/>
                  </a:lnTo>
                  <a:lnTo>
                    <a:pt x="3419" y="4330"/>
                  </a:lnTo>
                  <a:lnTo>
                    <a:pt x="3423" y="4335"/>
                  </a:lnTo>
                  <a:lnTo>
                    <a:pt x="3429" y="4339"/>
                  </a:lnTo>
                  <a:lnTo>
                    <a:pt x="3435" y="4340"/>
                  </a:lnTo>
                  <a:lnTo>
                    <a:pt x="3441" y="4339"/>
                  </a:lnTo>
                  <a:lnTo>
                    <a:pt x="3445" y="4336"/>
                  </a:lnTo>
                  <a:lnTo>
                    <a:pt x="3447" y="4334"/>
                  </a:lnTo>
                  <a:lnTo>
                    <a:pt x="3447" y="4334"/>
                  </a:lnTo>
                  <a:lnTo>
                    <a:pt x="3452" y="4328"/>
                  </a:lnTo>
                  <a:lnTo>
                    <a:pt x="3452" y="4328"/>
                  </a:lnTo>
                  <a:lnTo>
                    <a:pt x="3467" y="4351"/>
                  </a:lnTo>
                  <a:lnTo>
                    <a:pt x="3481" y="4375"/>
                  </a:lnTo>
                  <a:lnTo>
                    <a:pt x="3495" y="4399"/>
                  </a:lnTo>
                  <a:lnTo>
                    <a:pt x="3508" y="4425"/>
                  </a:lnTo>
                  <a:lnTo>
                    <a:pt x="3508" y="4425"/>
                  </a:lnTo>
                  <a:lnTo>
                    <a:pt x="3507" y="4429"/>
                  </a:lnTo>
                  <a:lnTo>
                    <a:pt x="3507" y="4432"/>
                  </a:lnTo>
                  <a:lnTo>
                    <a:pt x="3507" y="4436"/>
                  </a:lnTo>
                  <a:lnTo>
                    <a:pt x="3509" y="4439"/>
                  </a:lnTo>
                  <a:lnTo>
                    <a:pt x="3512" y="4444"/>
                  </a:lnTo>
                  <a:lnTo>
                    <a:pt x="3516" y="4446"/>
                  </a:lnTo>
                  <a:lnTo>
                    <a:pt x="3518" y="4447"/>
                  </a:lnTo>
                  <a:lnTo>
                    <a:pt x="3518" y="4447"/>
                  </a:lnTo>
                  <a:lnTo>
                    <a:pt x="3526" y="4464"/>
                  </a:lnTo>
                  <a:lnTo>
                    <a:pt x="3526" y="4464"/>
                  </a:lnTo>
                  <a:lnTo>
                    <a:pt x="3532" y="4475"/>
                  </a:lnTo>
                  <a:lnTo>
                    <a:pt x="3532" y="4475"/>
                  </a:lnTo>
                  <a:lnTo>
                    <a:pt x="3532" y="4479"/>
                  </a:lnTo>
                  <a:lnTo>
                    <a:pt x="3533" y="4481"/>
                  </a:lnTo>
                  <a:lnTo>
                    <a:pt x="3535" y="4484"/>
                  </a:lnTo>
                  <a:lnTo>
                    <a:pt x="3537" y="4486"/>
                  </a:lnTo>
                  <a:lnTo>
                    <a:pt x="3537" y="4486"/>
                  </a:lnTo>
                  <a:lnTo>
                    <a:pt x="3556" y="4521"/>
                  </a:lnTo>
                  <a:lnTo>
                    <a:pt x="3576" y="4556"/>
                  </a:lnTo>
                  <a:lnTo>
                    <a:pt x="3597" y="4591"/>
                  </a:lnTo>
                  <a:lnTo>
                    <a:pt x="3619" y="4624"/>
                  </a:lnTo>
                  <a:lnTo>
                    <a:pt x="3619" y="4624"/>
                  </a:lnTo>
                  <a:lnTo>
                    <a:pt x="3606" y="4643"/>
                  </a:lnTo>
                  <a:lnTo>
                    <a:pt x="3606" y="4643"/>
                  </a:lnTo>
                  <a:lnTo>
                    <a:pt x="3604" y="4649"/>
                  </a:lnTo>
                  <a:lnTo>
                    <a:pt x="3604" y="4653"/>
                  </a:lnTo>
                  <a:lnTo>
                    <a:pt x="3606" y="4658"/>
                  </a:lnTo>
                  <a:lnTo>
                    <a:pt x="3610" y="4663"/>
                  </a:lnTo>
                  <a:lnTo>
                    <a:pt x="3615" y="4665"/>
                  </a:lnTo>
                  <a:lnTo>
                    <a:pt x="3621" y="4665"/>
                  </a:lnTo>
                  <a:lnTo>
                    <a:pt x="3627" y="4665"/>
                  </a:lnTo>
                  <a:lnTo>
                    <a:pt x="3632" y="4662"/>
                  </a:lnTo>
                  <a:lnTo>
                    <a:pt x="3632" y="4662"/>
                  </a:lnTo>
                  <a:lnTo>
                    <a:pt x="3640" y="4656"/>
                  </a:lnTo>
                  <a:lnTo>
                    <a:pt x="3640" y="4656"/>
                  </a:lnTo>
                  <a:lnTo>
                    <a:pt x="3669" y="4694"/>
                  </a:lnTo>
                  <a:lnTo>
                    <a:pt x="3699" y="4732"/>
                  </a:lnTo>
                  <a:lnTo>
                    <a:pt x="3758" y="4808"/>
                  </a:lnTo>
                  <a:lnTo>
                    <a:pt x="3787" y="4845"/>
                  </a:lnTo>
                  <a:lnTo>
                    <a:pt x="3817" y="4883"/>
                  </a:lnTo>
                  <a:lnTo>
                    <a:pt x="3844" y="4921"/>
                  </a:lnTo>
                  <a:lnTo>
                    <a:pt x="3871" y="4960"/>
                  </a:lnTo>
                  <a:lnTo>
                    <a:pt x="3871" y="4960"/>
                  </a:lnTo>
                  <a:lnTo>
                    <a:pt x="3879" y="4974"/>
                  </a:lnTo>
                  <a:lnTo>
                    <a:pt x="3887" y="4989"/>
                  </a:lnTo>
                  <a:lnTo>
                    <a:pt x="3893" y="5006"/>
                  </a:lnTo>
                  <a:lnTo>
                    <a:pt x="3899" y="5022"/>
                  </a:lnTo>
                  <a:lnTo>
                    <a:pt x="3902" y="5038"/>
                  </a:lnTo>
                  <a:lnTo>
                    <a:pt x="3906" y="5055"/>
                  </a:lnTo>
                  <a:lnTo>
                    <a:pt x="3908" y="5072"/>
                  </a:lnTo>
                  <a:lnTo>
                    <a:pt x="3909" y="5090"/>
                  </a:lnTo>
                  <a:lnTo>
                    <a:pt x="3909" y="5108"/>
                  </a:lnTo>
                  <a:lnTo>
                    <a:pt x="3908" y="5125"/>
                  </a:lnTo>
                  <a:lnTo>
                    <a:pt x="3907" y="5143"/>
                  </a:lnTo>
                  <a:lnTo>
                    <a:pt x="3904" y="5161"/>
                  </a:lnTo>
                  <a:lnTo>
                    <a:pt x="3899" y="5198"/>
                  </a:lnTo>
                  <a:lnTo>
                    <a:pt x="3890" y="5234"/>
                  </a:lnTo>
                  <a:lnTo>
                    <a:pt x="3881" y="5271"/>
                  </a:lnTo>
                  <a:lnTo>
                    <a:pt x="3871" y="5308"/>
                  </a:lnTo>
                  <a:lnTo>
                    <a:pt x="3847" y="5380"/>
                  </a:lnTo>
                  <a:lnTo>
                    <a:pt x="3826" y="5448"/>
                  </a:lnTo>
                  <a:lnTo>
                    <a:pt x="3817" y="5481"/>
                  </a:lnTo>
                  <a:lnTo>
                    <a:pt x="3810" y="5511"/>
                  </a:lnTo>
                  <a:lnTo>
                    <a:pt x="3810" y="5511"/>
                  </a:lnTo>
                  <a:lnTo>
                    <a:pt x="3805" y="5543"/>
                  </a:lnTo>
                  <a:lnTo>
                    <a:pt x="3800" y="5575"/>
                  </a:lnTo>
                  <a:lnTo>
                    <a:pt x="3798" y="5606"/>
                  </a:lnTo>
                  <a:lnTo>
                    <a:pt x="3798" y="5637"/>
                  </a:lnTo>
                  <a:lnTo>
                    <a:pt x="3798" y="5666"/>
                  </a:lnTo>
                  <a:lnTo>
                    <a:pt x="3800" y="5695"/>
                  </a:lnTo>
                  <a:lnTo>
                    <a:pt x="3804" y="5724"/>
                  </a:lnTo>
                  <a:lnTo>
                    <a:pt x="3809" y="5754"/>
                  </a:lnTo>
                  <a:lnTo>
                    <a:pt x="3816" y="5782"/>
                  </a:lnTo>
                  <a:lnTo>
                    <a:pt x="3824" y="5810"/>
                  </a:lnTo>
                  <a:lnTo>
                    <a:pt x="3833" y="5838"/>
                  </a:lnTo>
                  <a:lnTo>
                    <a:pt x="3844" y="5866"/>
                  </a:lnTo>
                  <a:lnTo>
                    <a:pt x="3855" y="5894"/>
                  </a:lnTo>
                  <a:lnTo>
                    <a:pt x="3868" y="5921"/>
                  </a:lnTo>
                  <a:lnTo>
                    <a:pt x="3883" y="5949"/>
                  </a:lnTo>
                  <a:lnTo>
                    <a:pt x="3899" y="5976"/>
                  </a:lnTo>
                  <a:lnTo>
                    <a:pt x="3899" y="5976"/>
                  </a:lnTo>
                  <a:lnTo>
                    <a:pt x="3934" y="6031"/>
                  </a:lnTo>
                  <a:lnTo>
                    <a:pt x="3970" y="6085"/>
                  </a:lnTo>
                  <a:lnTo>
                    <a:pt x="4009" y="6138"/>
                  </a:lnTo>
                  <a:lnTo>
                    <a:pt x="4048" y="6189"/>
                  </a:lnTo>
                  <a:lnTo>
                    <a:pt x="4089" y="6241"/>
                  </a:lnTo>
                  <a:lnTo>
                    <a:pt x="4132" y="6291"/>
                  </a:lnTo>
                  <a:lnTo>
                    <a:pt x="4218" y="6390"/>
                  </a:lnTo>
                  <a:lnTo>
                    <a:pt x="4306" y="6490"/>
                  </a:lnTo>
                  <a:lnTo>
                    <a:pt x="4348" y="6540"/>
                  </a:lnTo>
                  <a:lnTo>
                    <a:pt x="4390" y="6592"/>
                  </a:lnTo>
                  <a:lnTo>
                    <a:pt x="4432" y="6643"/>
                  </a:lnTo>
                  <a:lnTo>
                    <a:pt x="4472" y="6696"/>
                  </a:lnTo>
                  <a:lnTo>
                    <a:pt x="4510" y="6750"/>
                  </a:lnTo>
                  <a:lnTo>
                    <a:pt x="4546" y="6805"/>
                  </a:lnTo>
                  <a:lnTo>
                    <a:pt x="4546" y="6805"/>
                  </a:lnTo>
                  <a:lnTo>
                    <a:pt x="4600" y="6890"/>
                  </a:lnTo>
                  <a:lnTo>
                    <a:pt x="4629" y="6936"/>
                  </a:lnTo>
                  <a:lnTo>
                    <a:pt x="4661" y="6980"/>
                  </a:lnTo>
                  <a:lnTo>
                    <a:pt x="4661" y="6980"/>
                  </a:lnTo>
                  <a:lnTo>
                    <a:pt x="4659" y="6984"/>
                  </a:lnTo>
                  <a:lnTo>
                    <a:pt x="4659" y="6986"/>
                  </a:lnTo>
                  <a:lnTo>
                    <a:pt x="4661" y="6990"/>
                  </a:lnTo>
                  <a:lnTo>
                    <a:pt x="4662" y="6993"/>
                  </a:lnTo>
                  <a:lnTo>
                    <a:pt x="4664" y="6995"/>
                  </a:lnTo>
                  <a:lnTo>
                    <a:pt x="4668" y="6997"/>
                  </a:lnTo>
                  <a:lnTo>
                    <a:pt x="4670" y="6998"/>
                  </a:lnTo>
                  <a:lnTo>
                    <a:pt x="4673" y="6998"/>
                  </a:lnTo>
                  <a:lnTo>
                    <a:pt x="4673" y="6998"/>
                  </a:lnTo>
                  <a:lnTo>
                    <a:pt x="4707" y="7045"/>
                  </a:lnTo>
                  <a:lnTo>
                    <a:pt x="4726" y="7067"/>
                  </a:lnTo>
                  <a:lnTo>
                    <a:pt x="4745" y="7088"/>
                  </a:lnTo>
                  <a:lnTo>
                    <a:pt x="4764" y="7109"/>
                  </a:lnTo>
                  <a:lnTo>
                    <a:pt x="4782" y="7130"/>
                  </a:lnTo>
                  <a:lnTo>
                    <a:pt x="4803" y="7150"/>
                  </a:lnTo>
                  <a:lnTo>
                    <a:pt x="4823" y="7169"/>
                  </a:lnTo>
                  <a:lnTo>
                    <a:pt x="4844" y="7187"/>
                  </a:lnTo>
                  <a:lnTo>
                    <a:pt x="4867" y="7204"/>
                  </a:lnTo>
                  <a:lnTo>
                    <a:pt x="4889" y="7219"/>
                  </a:lnTo>
                  <a:lnTo>
                    <a:pt x="4912" y="7234"/>
                  </a:lnTo>
                  <a:lnTo>
                    <a:pt x="4936" y="7247"/>
                  </a:lnTo>
                  <a:lnTo>
                    <a:pt x="4960" y="7259"/>
                  </a:lnTo>
                  <a:lnTo>
                    <a:pt x="4985" y="7269"/>
                  </a:lnTo>
                  <a:lnTo>
                    <a:pt x="5011" y="7278"/>
                  </a:lnTo>
                  <a:lnTo>
                    <a:pt x="5011" y="7278"/>
                  </a:lnTo>
                  <a:lnTo>
                    <a:pt x="5041" y="7287"/>
                  </a:lnTo>
                  <a:lnTo>
                    <a:pt x="5070" y="7296"/>
                  </a:lnTo>
                  <a:lnTo>
                    <a:pt x="5096" y="7307"/>
                  </a:lnTo>
                  <a:lnTo>
                    <a:pt x="5122" y="7317"/>
                  </a:lnTo>
                  <a:lnTo>
                    <a:pt x="5144" y="7329"/>
                  </a:lnTo>
                  <a:lnTo>
                    <a:pt x="5166" y="7341"/>
                  </a:lnTo>
                  <a:lnTo>
                    <a:pt x="5186" y="7352"/>
                  </a:lnTo>
                  <a:lnTo>
                    <a:pt x="5205" y="7364"/>
                  </a:lnTo>
                  <a:lnTo>
                    <a:pt x="5222" y="7377"/>
                  </a:lnTo>
                  <a:lnTo>
                    <a:pt x="5239" y="7391"/>
                  </a:lnTo>
                  <a:lnTo>
                    <a:pt x="5254" y="7404"/>
                  </a:lnTo>
                  <a:lnTo>
                    <a:pt x="5268" y="7418"/>
                  </a:lnTo>
                  <a:lnTo>
                    <a:pt x="5281" y="7433"/>
                  </a:lnTo>
                  <a:lnTo>
                    <a:pt x="5294" y="7447"/>
                  </a:lnTo>
                  <a:lnTo>
                    <a:pt x="5305" y="7463"/>
                  </a:lnTo>
                  <a:lnTo>
                    <a:pt x="5317" y="7479"/>
                  </a:lnTo>
                  <a:lnTo>
                    <a:pt x="5338" y="7512"/>
                  </a:lnTo>
                  <a:lnTo>
                    <a:pt x="5358" y="7546"/>
                  </a:lnTo>
                  <a:lnTo>
                    <a:pt x="5398" y="7618"/>
                  </a:lnTo>
                  <a:lnTo>
                    <a:pt x="5419" y="7657"/>
                  </a:lnTo>
                  <a:lnTo>
                    <a:pt x="5441" y="7698"/>
                  </a:lnTo>
                  <a:lnTo>
                    <a:pt x="5467" y="7740"/>
                  </a:lnTo>
                  <a:lnTo>
                    <a:pt x="5496" y="7783"/>
                  </a:lnTo>
                  <a:lnTo>
                    <a:pt x="5496" y="7783"/>
                  </a:lnTo>
                  <a:lnTo>
                    <a:pt x="5510" y="7801"/>
                  </a:lnTo>
                  <a:lnTo>
                    <a:pt x="5526" y="7818"/>
                  </a:lnTo>
                  <a:lnTo>
                    <a:pt x="5543" y="7834"/>
                  </a:lnTo>
                  <a:lnTo>
                    <a:pt x="5561" y="7849"/>
                  </a:lnTo>
                  <a:lnTo>
                    <a:pt x="5579" y="7862"/>
                  </a:lnTo>
                  <a:lnTo>
                    <a:pt x="5598" y="7875"/>
                  </a:lnTo>
                  <a:lnTo>
                    <a:pt x="5619" y="7887"/>
                  </a:lnTo>
                  <a:lnTo>
                    <a:pt x="5640" y="7898"/>
                  </a:lnTo>
                  <a:lnTo>
                    <a:pt x="5640" y="7898"/>
                  </a:lnTo>
                  <a:lnTo>
                    <a:pt x="5633" y="7908"/>
                  </a:lnTo>
                  <a:lnTo>
                    <a:pt x="5633" y="7908"/>
                  </a:lnTo>
                  <a:lnTo>
                    <a:pt x="5632" y="7911"/>
                  </a:lnTo>
                  <a:lnTo>
                    <a:pt x="5631" y="7914"/>
                  </a:lnTo>
                  <a:lnTo>
                    <a:pt x="5631" y="7920"/>
                  </a:lnTo>
                  <a:lnTo>
                    <a:pt x="5634" y="7925"/>
                  </a:lnTo>
                  <a:lnTo>
                    <a:pt x="5638" y="7930"/>
                  </a:lnTo>
                  <a:lnTo>
                    <a:pt x="5643" y="7932"/>
                  </a:lnTo>
                  <a:lnTo>
                    <a:pt x="5648" y="7933"/>
                  </a:lnTo>
                  <a:lnTo>
                    <a:pt x="5654" y="7932"/>
                  </a:lnTo>
                  <a:lnTo>
                    <a:pt x="5657" y="7931"/>
                  </a:lnTo>
                  <a:lnTo>
                    <a:pt x="5659" y="7928"/>
                  </a:lnTo>
                  <a:lnTo>
                    <a:pt x="5659" y="7928"/>
                  </a:lnTo>
                  <a:lnTo>
                    <a:pt x="5673" y="7913"/>
                  </a:lnTo>
                  <a:lnTo>
                    <a:pt x="5673" y="7913"/>
                  </a:lnTo>
                  <a:lnTo>
                    <a:pt x="5699" y="7925"/>
                  </a:lnTo>
                  <a:lnTo>
                    <a:pt x="5726" y="7934"/>
                  </a:lnTo>
                  <a:lnTo>
                    <a:pt x="5753" y="7944"/>
                  </a:lnTo>
                  <a:lnTo>
                    <a:pt x="5778" y="7952"/>
                  </a:lnTo>
                  <a:lnTo>
                    <a:pt x="5832" y="7967"/>
                  </a:lnTo>
                  <a:lnTo>
                    <a:pt x="5884" y="7981"/>
                  </a:lnTo>
                  <a:lnTo>
                    <a:pt x="5884" y="7981"/>
                  </a:lnTo>
                  <a:lnTo>
                    <a:pt x="5884" y="7986"/>
                  </a:lnTo>
                  <a:lnTo>
                    <a:pt x="5886" y="7990"/>
                  </a:lnTo>
                  <a:lnTo>
                    <a:pt x="5888" y="7994"/>
                  </a:lnTo>
                  <a:lnTo>
                    <a:pt x="5893" y="7996"/>
                  </a:lnTo>
                  <a:lnTo>
                    <a:pt x="5898" y="7999"/>
                  </a:lnTo>
                  <a:lnTo>
                    <a:pt x="5902" y="7999"/>
                  </a:lnTo>
                  <a:lnTo>
                    <a:pt x="5907" y="7997"/>
                  </a:lnTo>
                  <a:lnTo>
                    <a:pt x="5912" y="7994"/>
                  </a:lnTo>
                  <a:lnTo>
                    <a:pt x="5912" y="7994"/>
                  </a:lnTo>
                  <a:lnTo>
                    <a:pt x="5916" y="7989"/>
                  </a:lnTo>
                  <a:lnTo>
                    <a:pt x="5916" y="7989"/>
                  </a:lnTo>
                  <a:lnTo>
                    <a:pt x="5973" y="8002"/>
                  </a:lnTo>
                  <a:lnTo>
                    <a:pt x="6028" y="8014"/>
                  </a:lnTo>
                  <a:lnTo>
                    <a:pt x="6081" y="8024"/>
                  </a:lnTo>
                  <a:lnTo>
                    <a:pt x="6134" y="8034"/>
                  </a:lnTo>
                  <a:lnTo>
                    <a:pt x="6236" y="8051"/>
                  </a:lnTo>
                  <a:lnTo>
                    <a:pt x="6286" y="8061"/>
                  </a:lnTo>
                  <a:lnTo>
                    <a:pt x="6334" y="8070"/>
                  </a:lnTo>
                  <a:lnTo>
                    <a:pt x="6383" y="8083"/>
                  </a:lnTo>
                  <a:lnTo>
                    <a:pt x="6431" y="8097"/>
                  </a:lnTo>
                  <a:lnTo>
                    <a:pt x="6478" y="8112"/>
                  </a:lnTo>
                  <a:lnTo>
                    <a:pt x="6502" y="8121"/>
                  </a:lnTo>
                  <a:lnTo>
                    <a:pt x="6526" y="8132"/>
                  </a:lnTo>
                  <a:lnTo>
                    <a:pt x="6550" y="8143"/>
                  </a:lnTo>
                  <a:lnTo>
                    <a:pt x="6573" y="8154"/>
                  </a:lnTo>
                  <a:lnTo>
                    <a:pt x="6596" y="8167"/>
                  </a:lnTo>
                  <a:lnTo>
                    <a:pt x="6621" y="8181"/>
                  </a:lnTo>
                  <a:lnTo>
                    <a:pt x="6644" y="8196"/>
                  </a:lnTo>
                  <a:lnTo>
                    <a:pt x="6669" y="8213"/>
                  </a:lnTo>
                  <a:lnTo>
                    <a:pt x="6692" y="8229"/>
                  </a:lnTo>
                  <a:lnTo>
                    <a:pt x="6717" y="8248"/>
                  </a:lnTo>
                  <a:lnTo>
                    <a:pt x="6717" y="8248"/>
                  </a:lnTo>
                  <a:lnTo>
                    <a:pt x="6715" y="8255"/>
                  </a:lnTo>
                  <a:lnTo>
                    <a:pt x="6716" y="8260"/>
                  </a:lnTo>
                  <a:lnTo>
                    <a:pt x="6718" y="8265"/>
                  </a:lnTo>
                  <a:lnTo>
                    <a:pt x="6722" y="8269"/>
                  </a:lnTo>
                  <a:lnTo>
                    <a:pt x="6726" y="8272"/>
                  </a:lnTo>
                  <a:lnTo>
                    <a:pt x="6732" y="8274"/>
                  </a:lnTo>
                  <a:lnTo>
                    <a:pt x="6738" y="8272"/>
                  </a:lnTo>
                  <a:lnTo>
                    <a:pt x="6744" y="8270"/>
                  </a:lnTo>
                  <a:lnTo>
                    <a:pt x="6744" y="8270"/>
                  </a:lnTo>
                  <a:lnTo>
                    <a:pt x="6790" y="8310"/>
                  </a:lnTo>
                  <a:lnTo>
                    <a:pt x="6838" y="8356"/>
                  </a:lnTo>
                  <a:lnTo>
                    <a:pt x="6889" y="8404"/>
                  </a:lnTo>
                  <a:lnTo>
                    <a:pt x="6942" y="8453"/>
                  </a:lnTo>
                  <a:lnTo>
                    <a:pt x="6942" y="8453"/>
                  </a:lnTo>
                  <a:lnTo>
                    <a:pt x="6936" y="8466"/>
                  </a:lnTo>
                  <a:lnTo>
                    <a:pt x="6936" y="8466"/>
                  </a:lnTo>
                  <a:lnTo>
                    <a:pt x="6935" y="8473"/>
                  </a:lnTo>
                  <a:lnTo>
                    <a:pt x="6935" y="8480"/>
                  </a:lnTo>
                  <a:lnTo>
                    <a:pt x="6937" y="8486"/>
                  </a:lnTo>
                  <a:lnTo>
                    <a:pt x="6942" y="8489"/>
                  </a:lnTo>
                  <a:lnTo>
                    <a:pt x="6946" y="8493"/>
                  </a:lnTo>
                  <a:lnTo>
                    <a:pt x="6952" y="8494"/>
                  </a:lnTo>
                  <a:lnTo>
                    <a:pt x="6958" y="8493"/>
                  </a:lnTo>
                  <a:lnTo>
                    <a:pt x="6965" y="8488"/>
                  </a:lnTo>
                  <a:lnTo>
                    <a:pt x="6965" y="8488"/>
                  </a:lnTo>
                  <a:lnTo>
                    <a:pt x="6973" y="8481"/>
                  </a:lnTo>
                  <a:lnTo>
                    <a:pt x="6973" y="8481"/>
                  </a:lnTo>
                  <a:lnTo>
                    <a:pt x="7007" y="8511"/>
                  </a:lnTo>
                  <a:lnTo>
                    <a:pt x="7007" y="8511"/>
                  </a:lnTo>
                  <a:lnTo>
                    <a:pt x="7001" y="8521"/>
                  </a:lnTo>
                  <a:lnTo>
                    <a:pt x="7001" y="8521"/>
                  </a:lnTo>
                  <a:lnTo>
                    <a:pt x="7000" y="8524"/>
                  </a:lnTo>
                  <a:lnTo>
                    <a:pt x="6999" y="8528"/>
                  </a:lnTo>
                  <a:lnTo>
                    <a:pt x="7000" y="8533"/>
                  </a:lnTo>
                  <a:lnTo>
                    <a:pt x="7003" y="8539"/>
                  </a:lnTo>
                  <a:lnTo>
                    <a:pt x="7007" y="8544"/>
                  </a:lnTo>
                  <a:lnTo>
                    <a:pt x="7012" y="8548"/>
                  </a:lnTo>
                  <a:lnTo>
                    <a:pt x="7019" y="8549"/>
                  </a:lnTo>
                  <a:lnTo>
                    <a:pt x="7025" y="8548"/>
                  </a:lnTo>
                  <a:lnTo>
                    <a:pt x="7027" y="8545"/>
                  </a:lnTo>
                  <a:lnTo>
                    <a:pt x="7031" y="8543"/>
                  </a:lnTo>
                  <a:lnTo>
                    <a:pt x="7031" y="8543"/>
                  </a:lnTo>
                  <a:lnTo>
                    <a:pt x="7038" y="8536"/>
                  </a:lnTo>
                  <a:lnTo>
                    <a:pt x="7038" y="8536"/>
                  </a:lnTo>
                  <a:lnTo>
                    <a:pt x="7066" y="8559"/>
                  </a:lnTo>
                  <a:lnTo>
                    <a:pt x="7094" y="8581"/>
                  </a:lnTo>
                  <a:lnTo>
                    <a:pt x="7123" y="8603"/>
                  </a:lnTo>
                  <a:lnTo>
                    <a:pt x="7152" y="8622"/>
                  </a:lnTo>
                  <a:lnTo>
                    <a:pt x="7183" y="8641"/>
                  </a:lnTo>
                  <a:lnTo>
                    <a:pt x="7212" y="8658"/>
                  </a:lnTo>
                  <a:lnTo>
                    <a:pt x="7243" y="8674"/>
                  </a:lnTo>
                  <a:lnTo>
                    <a:pt x="7273" y="8687"/>
                  </a:lnTo>
                  <a:lnTo>
                    <a:pt x="7273" y="8687"/>
                  </a:lnTo>
                  <a:lnTo>
                    <a:pt x="7274" y="8692"/>
                  </a:lnTo>
                  <a:lnTo>
                    <a:pt x="7276" y="8695"/>
                  </a:lnTo>
                  <a:lnTo>
                    <a:pt x="7280" y="8697"/>
                  </a:lnTo>
                  <a:lnTo>
                    <a:pt x="7283" y="8700"/>
                  </a:lnTo>
                  <a:lnTo>
                    <a:pt x="7288" y="8701"/>
                  </a:lnTo>
                  <a:lnTo>
                    <a:pt x="7293" y="8701"/>
                  </a:lnTo>
                  <a:lnTo>
                    <a:pt x="7298" y="8700"/>
                  </a:lnTo>
                  <a:lnTo>
                    <a:pt x="7302" y="8699"/>
                  </a:lnTo>
                  <a:lnTo>
                    <a:pt x="7302" y="8699"/>
                  </a:lnTo>
                  <a:lnTo>
                    <a:pt x="7322" y="8704"/>
                  </a:lnTo>
                  <a:lnTo>
                    <a:pt x="7342" y="8710"/>
                  </a:lnTo>
                  <a:lnTo>
                    <a:pt x="7363" y="8715"/>
                  </a:lnTo>
                  <a:lnTo>
                    <a:pt x="7383" y="8717"/>
                  </a:lnTo>
                  <a:lnTo>
                    <a:pt x="7404" y="8720"/>
                  </a:lnTo>
                  <a:lnTo>
                    <a:pt x="7424" y="8721"/>
                  </a:lnTo>
                  <a:lnTo>
                    <a:pt x="7445" y="8720"/>
                  </a:lnTo>
                  <a:lnTo>
                    <a:pt x="7465" y="8718"/>
                  </a:lnTo>
                  <a:lnTo>
                    <a:pt x="7486" y="8715"/>
                  </a:lnTo>
                  <a:lnTo>
                    <a:pt x="7506" y="8710"/>
                  </a:lnTo>
                  <a:lnTo>
                    <a:pt x="7527" y="8704"/>
                  </a:lnTo>
                  <a:lnTo>
                    <a:pt x="7547" y="8697"/>
                  </a:lnTo>
                  <a:lnTo>
                    <a:pt x="7568" y="8688"/>
                  </a:lnTo>
                  <a:lnTo>
                    <a:pt x="7588" y="8676"/>
                  </a:lnTo>
                  <a:lnTo>
                    <a:pt x="7609" y="8665"/>
                  </a:lnTo>
                  <a:lnTo>
                    <a:pt x="7629" y="8649"/>
                  </a:lnTo>
                  <a:lnTo>
                    <a:pt x="7629" y="8649"/>
                  </a:lnTo>
                  <a:lnTo>
                    <a:pt x="7632" y="8646"/>
                  </a:lnTo>
                  <a:lnTo>
                    <a:pt x="7633" y="8642"/>
                  </a:lnTo>
                  <a:lnTo>
                    <a:pt x="7633" y="8638"/>
                  </a:lnTo>
                  <a:lnTo>
                    <a:pt x="7632" y="8634"/>
                  </a:lnTo>
                  <a:lnTo>
                    <a:pt x="7629" y="8632"/>
                  </a:lnTo>
                  <a:lnTo>
                    <a:pt x="7626" y="8629"/>
                  </a:lnTo>
                  <a:lnTo>
                    <a:pt x="7622" y="8629"/>
                  </a:lnTo>
                  <a:lnTo>
                    <a:pt x="7618" y="8631"/>
                  </a:lnTo>
                  <a:lnTo>
                    <a:pt x="7618" y="8631"/>
                  </a:lnTo>
                  <a:lnTo>
                    <a:pt x="7597" y="8644"/>
                  </a:lnTo>
                  <a:lnTo>
                    <a:pt x="7576" y="8654"/>
                  </a:lnTo>
                  <a:lnTo>
                    <a:pt x="7576" y="8654"/>
                  </a:lnTo>
                  <a:lnTo>
                    <a:pt x="7621" y="8600"/>
                  </a:lnTo>
                  <a:lnTo>
                    <a:pt x="7665" y="8544"/>
                  </a:lnTo>
                  <a:lnTo>
                    <a:pt x="7750" y="8433"/>
                  </a:lnTo>
                  <a:lnTo>
                    <a:pt x="7750" y="8433"/>
                  </a:lnTo>
                  <a:lnTo>
                    <a:pt x="7724" y="8486"/>
                  </a:lnTo>
                  <a:lnTo>
                    <a:pt x="7698" y="8538"/>
                  </a:lnTo>
                  <a:lnTo>
                    <a:pt x="7673" y="8592"/>
                  </a:lnTo>
                  <a:lnTo>
                    <a:pt x="7650" y="8647"/>
                  </a:lnTo>
                  <a:lnTo>
                    <a:pt x="7650" y="8647"/>
                  </a:lnTo>
                  <a:lnTo>
                    <a:pt x="7649" y="8651"/>
                  </a:lnTo>
                  <a:lnTo>
                    <a:pt x="7649" y="8654"/>
                  </a:lnTo>
                  <a:lnTo>
                    <a:pt x="7650" y="8658"/>
                  </a:lnTo>
                  <a:lnTo>
                    <a:pt x="7652" y="8660"/>
                  </a:lnTo>
                  <a:lnTo>
                    <a:pt x="7656" y="8663"/>
                  </a:lnTo>
                  <a:lnTo>
                    <a:pt x="7658" y="8665"/>
                  </a:lnTo>
                  <a:lnTo>
                    <a:pt x="7663" y="8666"/>
                  </a:lnTo>
                  <a:lnTo>
                    <a:pt x="7666" y="8666"/>
                  </a:lnTo>
                  <a:lnTo>
                    <a:pt x="7666" y="8666"/>
                  </a:lnTo>
                  <a:lnTo>
                    <a:pt x="7632" y="8745"/>
                  </a:lnTo>
                  <a:lnTo>
                    <a:pt x="7597" y="8823"/>
                  </a:lnTo>
                  <a:lnTo>
                    <a:pt x="7561" y="8896"/>
                  </a:lnTo>
                  <a:lnTo>
                    <a:pt x="7523" y="8970"/>
                  </a:lnTo>
                  <a:lnTo>
                    <a:pt x="7482" y="9041"/>
                  </a:lnTo>
                  <a:lnTo>
                    <a:pt x="7440" y="9113"/>
                  </a:lnTo>
                  <a:lnTo>
                    <a:pt x="7394" y="9185"/>
                  </a:lnTo>
                  <a:lnTo>
                    <a:pt x="7343" y="9260"/>
                  </a:lnTo>
                  <a:lnTo>
                    <a:pt x="7343" y="9260"/>
                  </a:lnTo>
                  <a:lnTo>
                    <a:pt x="7333" y="9278"/>
                  </a:lnTo>
                  <a:lnTo>
                    <a:pt x="7323" y="9298"/>
                  </a:lnTo>
                  <a:lnTo>
                    <a:pt x="7315" y="9319"/>
                  </a:lnTo>
                  <a:lnTo>
                    <a:pt x="7308" y="9342"/>
                  </a:lnTo>
                  <a:lnTo>
                    <a:pt x="7302" y="9367"/>
                  </a:lnTo>
                  <a:lnTo>
                    <a:pt x="7299" y="9393"/>
                  </a:lnTo>
                  <a:lnTo>
                    <a:pt x="7295" y="9420"/>
                  </a:lnTo>
                  <a:lnTo>
                    <a:pt x="7294" y="9445"/>
                  </a:lnTo>
                  <a:lnTo>
                    <a:pt x="7294" y="9472"/>
                  </a:lnTo>
                  <a:lnTo>
                    <a:pt x="7295" y="9498"/>
                  </a:lnTo>
                  <a:lnTo>
                    <a:pt x="7299" y="9524"/>
                  </a:lnTo>
                  <a:lnTo>
                    <a:pt x="7303" y="9548"/>
                  </a:lnTo>
                  <a:lnTo>
                    <a:pt x="7309" y="9572"/>
                  </a:lnTo>
                  <a:lnTo>
                    <a:pt x="7317" y="9594"/>
                  </a:lnTo>
                  <a:lnTo>
                    <a:pt x="7327" y="9613"/>
                  </a:lnTo>
                  <a:lnTo>
                    <a:pt x="7338" y="9630"/>
                  </a:lnTo>
                  <a:lnTo>
                    <a:pt x="7338" y="9630"/>
                  </a:lnTo>
                  <a:lnTo>
                    <a:pt x="7351" y="9649"/>
                  </a:lnTo>
                  <a:lnTo>
                    <a:pt x="7363" y="9667"/>
                  </a:lnTo>
                  <a:lnTo>
                    <a:pt x="7386" y="9704"/>
                  </a:lnTo>
                  <a:lnTo>
                    <a:pt x="7406" y="9743"/>
                  </a:lnTo>
                  <a:lnTo>
                    <a:pt x="7425" y="9782"/>
                  </a:lnTo>
                  <a:lnTo>
                    <a:pt x="7443" y="9823"/>
                  </a:lnTo>
                  <a:lnTo>
                    <a:pt x="7459" y="9864"/>
                  </a:lnTo>
                  <a:lnTo>
                    <a:pt x="7489" y="9947"/>
                  </a:lnTo>
                  <a:lnTo>
                    <a:pt x="7520" y="10029"/>
                  </a:lnTo>
                  <a:lnTo>
                    <a:pt x="7535" y="10069"/>
                  </a:lnTo>
                  <a:lnTo>
                    <a:pt x="7552" y="10109"/>
                  </a:lnTo>
                  <a:lnTo>
                    <a:pt x="7568" y="10148"/>
                  </a:lnTo>
                  <a:lnTo>
                    <a:pt x="7587" y="10185"/>
                  </a:lnTo>
                  <a:lnTo>
                    <a:pt x="7607" y="10220"/>
                  </a:lnTo>
                  <a:lnTo>
                    <a:pt x="7617" y="10238"/>
                  </a:lnTo>
                  <a:lnTo>
                    <a:pt x="7629" y="10254"/>
                  </a:lnTo>
                  <a:lnTo>
                    <a:pt x="7629" y="10254"/>
                  </a:lnTo>
                  <a:lnTo>
                    <a:pt x="7650" y="10283"/>
                  </a:lnTo>
                  <a:lnTo>
                    <a:pt x="7673" y="10311"/>
                  </a:lnTo>
                  <a:lnTo>
                    <a:pt x="7697" y="10338"/>
                  </a:lnTo>
                  <a:lnTo>
                    <a:pt x="7720" y="10363"/>
                  </a:lnTo>
                  <a:lnTo>
                    <a:pt x="7745" y="10388"/>
                  </a:lnTo>
                  <a:lnTo>
                    <a:pt x="7770" y="10411"/>
                  </a:lnTo>
                  <a:lnTo>
                    <a:pt x="7796" y="10432"/>
                  </a:lnTo>
                  <a:lnTo>
                    <a:pt x="7822" y="10453"/>
                  </a:lnTo>
                  <a:lnTo>
                    <a:pt x="7850" y="10473"/>
                  </a:lnTo>
                  <a:lnTo>
                    <a:pt x="7877" y="10493"/>
                  </a:lnTo>
                  <a:lnTo>
                    <a:pt x="7905" y="10512"/>
                  </a:lnTo>
                  <a:lnTo>
                    <a:pt x="7934" y="10529"/>
                  </a:lnTo>
                  <a:lnTo>
                    <a:pt x="7993" y="10564"/>
                  </a:lnTo>
                  <a:lnTo>
                    <a:pt x="8055" y="10599"/>
                  </a:lnTo>
                  <a:lnTo>
                    <a:pt x="8055" y="10599"/>
                  </a:lnTo>
                  <a:lnTo>
                    <a:pt x="8045" y="10616"/>
                  </a:lnTo>
                  <a:lnTo>
                    <a:pt x="8045" y="10616"/>
                  </a:lnTo>
                  <a:lnTo>
                    <a:pt x="8043" y="10622"/>
                  </a:lnTo>
                  <a:lnTo>
                    <a:pt x="8043" y="10626"/>
                  </a:lnTo>
                  <a:lnTo>
                    <a:pt x="8045" y="10631"/>
                  </a:lnTo>
                  <a:lnTo>
                    <a:pt x="8049" y="10636"/>
                  </a:lnTo>
                  <a:lnTo>
                    <a:pt x="8054" y="10638"/>
                  </a:lnTo>
                  <a:lnTo>
                    <a:pt x="8058" y="10638"/>
                  </a:lnTo>
                  <a:lnTo>
                    <a:pt x="8064" y="10637"/>
                  </a:lnTo>
                  <a:lnTo>
                    <a:pt x="8070" y="10634"/>
                  </a:lnTo>
                  <a:lnTo>
                    <a:pt x="8070" y="10634"/>
                  </a:lnTo>
                  <a:lnTo>
                    <a:pt x="8089" y="10618"/>
                  </a:lnTo>
                  <a:lnTo>
                    <a:pt x="8089" y="10618"/>
                  </a:lnTo>
                  <a:lnTo>
                    <a:pt x="8144" y="10647"/>
                  </a:lnTo>
                  <a:lnTo>
                    <a:pt x="8144" y="10647"/>
                  </a:lnTo>
                  <a:lnTo>
                    <a:pt x="8144" y="10649"/>
                  </a:lnTo>
                  <a:lnTo>
                    <a:pt x="8144" y="10649"/>
                  </a:lnTo>
                  <a:lnTo>
                    <a:pt x="8141" y="10653"/>
                  </a:lnTo>
                  <a:lnTo>
                    <a:pt x="8141" y="10659"/>
                  </a:lnTo>
                  <a:lnTo>
                    <a:pt x="8144" y="10664"/>
                  </a:lnTo>
                  <a:lnTo>
                    <a:pt x="8147" y="10667"/>
                  </a:lnTo>
                  <a:lnTo>
                    <a:pt x="8152" y="10671"/>
                  </a:lnTo>
                  <a:lnTo>
                    <a:pt x="8158" y="10672"/>
                  </a:lnTo>
                  <a:lnTo>
                    <a:pt x="8164" y="10671"/>
                  </a:lnTo>
                  <a:lnTo>
                    <a:pt x="8168" y="10667"/>
                  </a:lnTo>
                  <a:lnTo>
                    <a:pt x="8168" y="10667"/>
                  </a:lnTo>
                  <a:lnTo>
                    <a:pt x="8173" y="10663"/>
                  </a:lnTo>
                  <a:lnTo>
                    <a:pt x="8173" y="10663"/>
                  </a:lnTo>
                  <a:lnTo>
                    <a:pt x="8179" y="10664"/>
                  </a:lnTo>
                  <a:lnTo>
                    <a:pt x="8185" y="10663"/>
                  </a:lnTo>
                  <a:lnTo>
                    <a:pt x="8189" y="10660"/>
                  </a:lnTo>
                  <a:lnTo>
                    <a:pt x="8193" y="10657"/>
                  </a:lnTo>
                  <a:lnTo>
                    <a:pt x="8196" y="10653"/>
                  </a:lnTo>
                  <a:lnTo>
                    <a:pt x="8198" y="10647"/>
                  </a:lnTo>
                  <a:lnTo>
                    <a:pt x="8199" y="10643"/>
                  </a:lnTo>
                  <a:lnTo>
                    <a:pt x="8198" y="10638"/>
                  </a:lnTo>
                  <a:lnTo>
                    <a:pt x="8198" y="10638"/>
                  </a:lnTo>
                  <a:lnTo>
                    <a:pt x="8258" y="10575"/>
                  </a:lnTo>
                  <a:lnTo>
                    <a:pt x="8319" y="10513"/>
                  </a:lnTo>
                  <a:lnTo>
                    <a:pt x="8439" y="10385"/>
                  </a:lnTo>
                  <a:lnTo>
                    <a:pt x="8557" y="10256"/>
                  </a:lnTo>
                  <a:lnTo>
                    <a:pt x="8675" y="10128"/>
                  </a:lnTo>
                  <a:lnTo>
                    <a:pt x="8675" y="10128"/>
                  </a:lnTo>
                  <a:lnTo>
                    <a:pt x="8618" y="10204"/>
                  </a:lnTo>
                  <a:lnTo>
                    <a:pt x="8560" y="10280"/>
                  </a:lnTo>
                  <a:lnTo>
                    <a:pt x="8505" y="10357"/>
                  </a:lnTo>
                  <a:lnTo>
                    <a:pt x="8450" y="10434"/>
                  </a:lnTo>
                  <a:lnTo>
                    <a:pt x="8397" y="10513"/>
                  </a:lnTo>
                  <a:lnTo>
                    <a:pt x="8344" y="10590"/>
                  </a:lnTo>
                  <a:lnTo>
                    <a:pt x="8292" y="10668"/>
                  </a:lnTo>
                  <a:lnTo>
                    <a:pt x="8242" y="10747"/>
                  </a:lnTo>
                  <a:lnTo>
                    <a:pt x="8242" y="10747"/>
                  </a:lnTo>
                  <a:lnTo>
                    <a:pt x="8240" y="10753"/>
                  </a:lnTo>
                  <a:lnTo>
                    <a:pt x="8240" y="10759"/>
                  </a:lnTo>
                  <a:lnTo>
                    <a:pt x="8242" y="10763"/>
                  </a:lnTo>
                  <a:lnTo>
                    <a:pt x="8247" y="10767"/>
                  </a:lnTo>
                  <a:lnTo>
                    <a:pt x="8251" y="10770"/>
                  </a:lnTo>
                  <a:lnTo>
                    <a:pt x="8257" y="10771"/>
                  </a:lnTo>
                  <a:lnTo>
                    <a:pt x="8262" y="10770"/>
                  </a:lnTo>
                  <a:lnTo>
                    <a:pt x="8267" y="10766"/>
                  </a:lnTo>
                  <a:lnTo>
                    <a:pt x="8267" y="10766"/>
                  </a:lnTo>
                  <a:lnTo>
                    <a:pt x="8476" y="10528"/>
                  </a:lnTo>
                  <a:lnTo>
                    <a:pt x="8684" y="10288"/>
                  </a:lnTo>
                  <a:lnTo>
                    <a:pt x="8890" y="10047"/>
                  </a:lnTo>
                  <a:lnTo>
                    <a:pt x="9096" y="9806"/>
                  </a:lnTo>
                  <a:lnTo>
                    <a:pt x="9096" y="9806"/>
                  </a:lnTo>
                  <a:lnTo>
                    <a:pt x="9216" y="9665"/>
                  </a:lnTo>
                  <a:lnTo>
                    <a:pt x="9285" y="9585"/>
                  </a:lnTo>
                  <a:lnTo>
                    <a:pt x="9312" y="9551"/>
                  </a:lnTo>
                  <a:lnTo>
                    <a:pt x="9333" y="9525"/>
                  </a:lnTo>
                  <a:lnTo>
                    <a:pt x="9333" y="9525"/>
                  </a:lnTo>
                  <a:lnTo>
                    <a:pt x="9407" y="9423"/>
                  </a:lnTo>
                  <a:lnTo>
                    <a:pt x="9522" y="9265"/>
                  </a:lnTo>
                  <a:lnTo>
                    <a:pt x="9576" y="9194"/>
                  </a:lnTo>
                  <a:lnTo>
                    <a:pt x="9617" y="9141"/>
                  </a:lnTo>
                  <a:lnTo>
                    <a:pt x="9629" y="9126"/>
                  </a:lnTo>
                  <a:lnTo>
                    <a:pt x="9635" y="9120"/>
                  </a:lnTo>
                  <a:lnTo>
                    <a:pt x="9635" y="9121"/>
                  </a:lnTo>
                  <a:lnTo>
                    <a:pt x="9634" y="9125"/>
                  </a:lnTo>
                  <a:lnTo>
                    <a:pt x="9623" y="9141"/>
                  </a:lnTo>
                  <a:lnTo>
                    <a:pt x="9623" y="9141"/>
                  </a:lnTo>
                  <a:lnTo>
                    <a:pt x="9594" y="9187"/>
                  </a:lnTo>
                  <a:lnTo>
                    <a:pt x="9563" y="9232"/>
                  </a:lnTo>
                  <a:lnTo>
                    <a:pt x="9501" y="9321"/>
                  </a:lnTo>
                  <a:lnTo>
                    <a:pt x="9438" y="9409"/>
                  </a:lnTo>
                  <a:lnTo>
                    <a:pt x="9373" y="9496"/>
                  </a:lnTo>
                  <a:lnTo>
                    <a:pt x="9373" y="9496"/>
                  </a:lnTo>
                  <a:lnTo>
                    <a:pt x="9312" y="9574"/>
                  </a:lnTo>
                  <a:lnTo>
                    <a:pt x="9252" y="9654"/>
                  </a:lnTo>
                  <a:lnTo>
                    <a:pt x="9252" y="9654"/>
                  </a:lnTo>
                  <a:lnTo>
                    <a:pt x="9187" y="9734"/>
                  </a:lnTo>
                  <a:lnTo>
                    <a:pt x="9121" y="9815"/>
                  </a:lnTo>
                  <a:lnTo>
                    <a:pt x="8989" y="9976"/>
                  </a:lnTo>
                  <a:lnTo>
                    <a:pt x="8855" y="10135"/>
                  </a:lnTo>
                  <a:lnTo>
                    <a:pt x="8723" y="10294"/>
                  </a:lnTo>
                  <a:lnTo>
                    <a:pt x="8656" y="10375"/>
                  </a:lnTo>
                  <a:lnTo>
                    <a:pt x="8591" y="10455"/>
                  </a:lnTo>
                  <a:lnTo>
                    <a:pt x="8526" y="10536"/>
                  </a:lnTo>
                  <a:lnTo>
                    <a:pt x="8463" y="10618"/>
                  </a:lnTo>
                  <a:lnTo>
                    <a:pt x="8400" y="10701"/>
                  </a:lnTo>
                  <a:lnTo>
                    <a:pt x="8339" y="10784"/>
                  </a:lnTo>
                  <a:lnTo>
                    <a:pt x="8278" y="10869"/>
                  </a:lnTo>
                  <a:lnTo>
                    <a:pt x="8220" y="10955"/>
                  </a:lnTo>
                  <a:lnTo>
                    <a:pt x="8220" y="10955"/>
                  </a:lnTo>
                  <a:lnTo>
                    <a:pt x="8219" y="10958"/>
                  </a:lnTo>
                  <a:lnTo>
                    <a:pt x="8217" y="10961"/>
                  </a:lnTo>
                  <a:lnTo>
                    <a:pt x="8217" y="10966"/>
                  </a:lnTo>
                  <a:lnTo>
                    <a:pt x="8220" y="10972"/>
                  </a:lnTo>
                  <a:lnTo>
                    <a:pt x="8224" y="10975"/>
                  </a:lnTo>
                  <a:lnTo>
                    <a:pt x="8229" y="10979"/>
                  </a:lnTo>
                  <a:lnTo>
                    <a:pt x="8235" y="10980"/>
                  </a:lnTo>
                  <a:lnTo>
                    <a:pt x="8241" y="10979"/>
                  </a:lnTo>
                  <a:lnTo>
                    <a:pt x="8243" y="10976"/>
                  </a:lnTo>
                  <a:lnTo>
                    <a:pt x="8246" y="10974"/>
                  </a:lnTo>
                  <a:lnTo>
                    <a:pt x="8246" y="10974"/>
                  </a:lnTo>
                  <a:lnTo>
                    <a:pt x="8315" y="10898"/>
                  </a:lnTo>
                  <a:lnTo>
                    <a:pt x="8385" y="10821"/>
                  </a:lnTo>
                  <a:lnTo>
                    <a:pt x="8457" y="10745"/>
                  </a:lnTo>
                  <a:lnTo>
                    <a:pt x="8531" y="10667"/>
                  </a:lnTo>
                  <a:lnTo>
                    <a:pt x="8531" y="10667"/>
                  </a:lnTo>
                  <a:lnTo>
                    <a:pt x="8497" y="10720"/>
                  </a:lnTo>
                  <a:lnTo>
                    <a:pt x="8497" y="10720"/>
                  </a:lnTo>
                  <a:lnTo>
                    <a:pt x="8457" y="10768"/>
                  </a:lnTo>
                  <a:lnTo>
                    <a:pt x="8418" y="10818"/>
                  </a:lnTo>
                  <a:lnTo>
                    <a:pt x="8379" y="10867"/>
                  </a:lnTo>
                  <a:lnTo>
                    <a:pt x="8342" y="10919"/>
                  </a:lnTo>
                  <a:lnTo>
                    <a:pt x="8304" y="10970"/>
                  </a:lnTo>
                  <a:lnTo>
                    <a:pt x="8268" y="11023"/>
                  </a:lnTo>
                  <a:lnTo>
                    <a:pt x="8233" y="11076"/>
                  </a:lnTo>
                  <a:lnTo>
                    <a:pt x="8198" y="11130"/>
                  </a:lnTo>
                  <a:lnTo>
                    <a:pt x="8198" y="11130"/>
                  </a:lnTo>
                  <a:lnTo>
                    <a:pt x="8196" y="11133"/>
                  </a:lnTo>
                  <a:lnTo>
                    <a:pt x="8195" y="11135"/>
                  </a:lnTo>
                  <a:lnTo>
                    <a:pt x="8196" y="11141"/>
                  </a:lnTo>
                  <a:lnTo>
                    <a:pt x="8199" y="11147"/>
                  </a:lnTo>
                  <a:lnTo>
                    <a:pt x="8202" y="11151"/>
                  </a:lnTo>
                  <a:lnTo>
                    <a:pt x="8208" y="11154"/>
                  </a:lnTo>
                  <a:lnTo>
                    <a:pt x="8213" y="11155"/>
                  </a:lnTo>
                  <a:lnTo>
                    <a:pt x="8219" y="11154"/>
                  </a:lnTo>
                  <a:lnTo>
                    <a:pt x="8221" y="11152"/>
                  </a:lnTo>
                  <a:lnTo>
                    <a:pt x="8223" y="11149"/>
                  </a:lnTo>
                  <a:lnTo>
                    <a:pt x="8223" y="11149"/>
                  </a:lnTo>
                  <a:lnTo>
                    <a:pt x="8271" y="11090"/>
                  </a:lnTo>
                  <a:lnTo>
                    <a:pt x="8319" y="11029"/>
                  </a:lnTo>
                  <a:lnTo>
                    <a:pt x="8365" y="10967"/>
                  </a:lnTo>
                  <a:lnTo>
                    <a:pt x="8411" y="10905"/>
                  </a:lnTo>
                  <a:lnTo>
                    <a:pt x="8501" y="10780"/>
                  </a:lnTo>
                  <a:lnTo>
                    <a:pt x="8588" y="10653"/>
                  </a:lnTo>
                  <a:lnTo>
                    <a:pt x="8588" y="10653"/>
                  </a:lnTo>
                  <a:lnTo>
                    <a:pt x="8695" y="10535"/>
                  </a:lnTo>
                  <a:lnTo>
                    <a:pt x="8695" y="10535"/>
                  </a:lnTo>
                  <a:lnTo>
                    <a:pt x="8754" y="10471"/>
                  </a:lnTo>
                  <a:lnTo>
                    <a:pt x="8813" y="10407"/>
                  </a:lnTo>
                  <a:lnTo>
                    <a:pt x="8874" y="10344"/>
                  </a:lnTo>
                  <a:lnTo>
                    <a:pt x="8934" y="10281"/>
                  </a:lnTo>
                  <a:lnTo>
                    <a:pt x="9178" y="10032"/>
                  </a:lnTo>
                  <a:lnTo>
                    <a:pt x="9239" y="9970"/>
                  </a:lnTo>
                  <a:lnTo>
                    <a:pt x="9299" y="9906"/>
                  </a:lnTo>
                  <a:lnTo>
                    <a:pt x="9359" y="9842"/>
                  </a:lnTo>
                  <a:lnTo>
                    <a:pt x="9417" y="9778"/>
                  </a:lnTo>
                  <a:lnTo>
                    <a:pt x="9476" y="9712"/>
                  </a:lnTo>
                  <a:lnTo>
                    <a:pt x="9532" y="9647"/>
                  </a:lnTo>
                  <a:lnTo>
                    <a:pt x="9587" y="9579"/>
                  </a:lnTo>
                  <a:lnTo>
                    <a:pt x="9641" y="9510"/>
                  </a:lnTo>
                  <a:lnTo>
                    <a:pt x="9641" y="9510"/>
                  </a:lnTo>
                  <a:lnTo>
                    <a:pt x="9670" y="9469"/>
                  </a:lnTo>
                  <a:lnTo>
                    <a:pt x="9699" y="9429"/>
                  </a:lnTo>
                  <a:lnTo>
                    <a:pt x="9730" y="9389"/>
                  </a:lnTo>
                  <a:lnTo>
                    <a:pt x="9760" y="9350"/>
                  </a:lnTo>
                  <a:lnTo>
                    <a:pt x="9791" y="9312"/>
                  </a:lnTo>
                  <a:lnTo>
                    <a:pt x="9823" y="9273"/>
                  </a:lnTo>
                  <a:lnTo>
                    <a:pt x="9855" y="9236"/>
                  </a:lnTo>
                  <a:lnTo>
                    <a:pt x="9888" y="9198"/>
                  </a:lnTo>
                  <a:lnTo>
                    <a:pt x="9888" y="9198"/>
                  </a:lnTo>
                  <a:lnTo>
                    <a:pt x="9843" y="9251"/>
                  </a:lnTo>
                  <a:lnTo>
                    <a:pt x="9800" y="9305"/>
                  </a:lnTo>
                  <a:lnTo>
                    <a:pt x="9757" y="9361"/>
                  </a:lnTo>
                  <a:lnTo>
                    <a:pt x="9716" y="9417"/>
                  </a:lnTo>
                  <a:lnTo>
                    <a:pt x="9631" y="9531"/>
                  </a:lnTo>
                  <a:lnTo>
                    <a:pt x="9589" y="9587"/>
                  </a:lnTo>
                  <a:lnTo>
                    <a:pt x="9546" y="9642"/>
                  </a:lnTo>
                  <a:lnTo>
                    <a:pt x="9546" y="9642"/>
                  </a:lnTo>
                  <a:lnTo>
                    <a:pt x="9464" y="9743"/>
                  </a:lnTo>
                  <a:lnTo>
                    <a:pt x="9381" y="9843"/>
                  </a:lnTo>
                  <a:lnTo>
                    <a:pt x="9213" y="10042"/>
                  </a:lnTo>
                  <a:lnTo>
                    <a:pt x="9045" y="10241"/>
                  </a:lnTo>
                  <a:lnTo>
                    <a:pt x="8962" y="10342"/>
                  </a:lnTo>
                  <a:lnTo>
                    <a:pt x="8879" y="10441"/>
                  </a:lnTo>
                  <a:lnTo>
                    <a:pt x="8879" y="10441"/>
                  </a:lnTo>
                  <a:lnTo>
                    <a:pt x="8826" y="10507"/>
                  </a:lnTo>
                  <a:lnTo>
                    <a:pt x="8775" y="10572"/>
                  </a:lnTo>
                  <a:lnTo>
                    <a:pt x="8723" y="10639"/>
                  </a:lnTo>
                  <a:lnTo>
                    <a:pt x="8674" y="10706"/>
                  </a:lnTo>
                  <a:lnTo>
                    <a:pt x="8674" y="10706"/>
                  </a:lnTo>
                  <a:lnTo>
                    <a:pt x="8594" y="10783"/>
                  </a:lnTo>
                  <a:lnTo>
                    <a:pt x="8516" y="10862"/>
                  </a:lnTo>
                  <a:lnTo>
                    <a:pt x="8477" y="10900"/>
                  </a:lnTo>
                  <a:lnTo>
                    <a:pt x="8440" y="10941"/>
                  </a:lnTo>
                  <a:lnTo>
                    <a:pt x="8402" y="10982"/>
                  </a:lnTo>
                  <a:lnTo>
                    <a:pt x="8367" y="11023"/>
                  </a:lnTo>
                  <a:lnTo>
                    <a:pt x="8333" y="11065"/>
                  </a:lnTo>
                  <a:lnTo>
                    <a:pt x="8301" y="11109"/>
                  </a:lnTo>
                  <a:lnTo>
                    <a:pt x="8269" y="11152"/>
                  </a:lnTo>
                  <a:lnTo>
                    <a:pt x="8241" y="11196"/>
                  </a:lnTo>
                  <a:lnTo>
                    <a:pt x="8214" y="11242"/>
                  </a:lnTo>
                  <a:lnTo>
                    <a:pt x="8189" y="11289"/>
                  </a:lnTo>
                  <a:lnTo>
                    <a:pt x="8179" y="11312"/>
                  </a:lnTo>
                  <a:lnTo>
                    <a:pt x="8168" y="11337"/>
                  </a:lnTo>
                  <a:lnTo>
                    <a:pt x="8158" y="11361"/>
                  </a:lnTo>
                  <a:lnTo>
                    <a:pt x="8150" y="11386"/>
                  </a:lnTo>
                  <a:lnTo>
                    <a:pt x="8150" y="11386"/>
                  </a:lnTo>
                  <a:lnTo>
                    <a:pt x="8167" y="11297"/>
                  </a:lnTo>
                  <a:lnTo>
                    <a:pt x="8182" y="11208"/>
                  </a:lnTo>
                  <a:lnTo>
                    <a:pt x="8198" y="11118"/>
                  </a:lnTo>
                  <a:lnTo>
                    <a:pt x="8209" y="11029"/>
                  </a:lnTo>
                  <a:lnTo>
                    <a:pt x="8219" y="10939"/>
                  </a:lnTo>
                  <a:lnTo>
                    <a:pt x="8227" y="10849"/>
                  </a:lnTo>
                  <a:lnTo>
                    <a:pt x="8229" y="10803"/>
                  </a:lnTo>
                  <a:lnTo>
                    <a:pt x="8232" y="10759"/>
                  </a:lnTo>
                  <a:lnTo>
                    <a:pt x="8233" y="10713"/>
                  </a:lnTo>
                  <a:lnTo>
                    <a:pt x="8233" y="10667"/>
                  </a:lnTo>
                  <a:lnTo>
                    <a:pt x="8233" y="10667"/>
                  </a:lnTo>
                  <a:lnTo>
                    <a:pt x="8233" y="10664"/>
                  </a:lnTo>
                  <a:lnTo>
                    <a:pt x="8230" y="10661"/>
                  </a:lnTo>
                  <a:lnTo>
                    <a:pt x="8228" y="10660"/>
                  </a:lnTo>
                  <a:lnTo>
                    <a:pt x="8224" y="10659"/>
                  </a:lnTo>
                  <a:lnTo>
                    <a:pt x="8222" y="10660"/>
                  </a:lnTo>
                  <a:lnTo>
                    <a:pt x="8219" y="10661"/>
                  </a:lnTo>
                  <a:lnTo>
                    <a:pt x="8217" y="10664"/>
                  </a:lnTo>
                  <a:lnTo>
                    <a:pt x="8216" y="10667"/>
                  </a:lnTo>
                  <a:lnTo>
                    <a:pt x="8216" y="10667"/>
                  </a:lnTo>
                  <a:lnTo>
                    <a:pt x="8210" y="10754"/>
                  </a:lnTo>
                  <a:lnTo>
                    <a:pt x="8203" y="10840"/>
                  </a:lnTo>
                  <a:lnTo>
                    <a:pt x="8194" y="10927"/>
                  </a:lnTo>
                  <a:lnTo>
                    <a:pt x="8184" y="11013"/>
                  </a:lnTo>
                  <a:lnTo>
                    <a:pt x="8171" y="11099"/>
                  </a:lnTo>
                  <a:lnTo>
                    <a:pt x="8157" y="11185"/>
                  </a:lnTo>
                  <a:lnTo>
                    <a:pt x="8140" y="11271"/>
                  </a:lnTo>
                  <a:lnTo>
                    <a:pt x="8124" y="11357"/>
                  </a:lnTo>
                  <a:lnTo>
                    <a:pt x="8106" y="11442"/>
                  </a:lnTo>
                  <a:lnTo>
                    <a:pt x="8088" y="11528"/>
                  </a:lnTo>
                  <a:lnTo>
                    <a:pt x="8049" y="11700"/>
                  </a:lnTo>
                  <a:lnTo>
                    <a:pt x="8008" y="11870"/>
                  </a:lnTo>
                  <a:lnTo>
                    <a:pt x="7967" y="12041"/>
                  </a:lnTo>
                  <a:lnTo>
                    <a:pt x="7967" y="12041"/>
                  </a:lnTo>
                  <a:lnTo>
                    <a:pt x="7966" y="12045"/>
                  </a:lnTo>
                  <a:lnTo>
                    <a:pt x="7966" y="12050"/>
                  </a:lnTo>
                  <a:lnTo>
                    <a:pt x="7966" y="12050"/>
                  </a:lnTo>
                  <a:lnTo>
                    <a:pt x="7924" y="12226"/>
                  </a:lnTo>
                  <a:lnTo>
                    <a:pt x="7904" y="12315"/>
                  </a:lnTo>
                  <a:lnTo>
                    <a:pt x="7885" y="12404"/>
                  </a:lnTo>
                  <a:lnTo>
                    <a:pt x="7885" y="12404"/>
                  </a:lnTo>
                  <a:lnTo>
                    <a:pt x="7880" y="12412"/>
                  </a:lnTo>
                  <a:lnTo>
                    <a:pt x="7880" y="12412"/>
                  </a:lnTo>
                  <a:lnTo>
                    <a:pt x="7879" y="12416"/>
                  </a:lnTo>
                  <a:lnTo>
                    <a:pt x="7879" y="12419"/>
                  </a:lnTo>
                  <a:lnTo>
                    <a:pt x="7880" y="12426"/>
                  </a:lnTo>
                  <a:lnTo>
                    <a:pt x="7880" y="12426"/>
                  </a:lnTo>
                  <a:lnTo>
                    <a:pt x="7865" y="12503"/>
                  </a:lnTo>
                  <a:lnTo>
                    <a:pt x="7851" y="12580"/>
                  </a:lnTo>
                  <a:lnTo>
                    <a:pt x="7851" y="12580"/>
                  </a:lnTo>
                  <a:lnTo>
                    <a:pt x="7828" y="12607"/>
                  </a:lnTo>
                  <a:lnTo>
                    <a:pt x="7828" y="12607"/>
                  </a:lnTo>
                  <a:lnTo>
                    <a:pt x="7825" y="12611"/>
                  </a:lnTo>
                  <a:lnTo>
                    <a:pt x="7824" y="12616"/>
                  </a:lnTo>
                  <a:lnTo>
                    <a:pt x="7824" y="12621"/>
                  </a:lnTo>
                  <a:lnTo>
                    <a:pt x="7825" y="12625"/>
                  </a:lnTo>
                  <a:lnTo>
                    <a:pt x="7828" y="12629"/>
                  </a:lnTo>
                  <a:lnTo>
                    <a:pt x="7832" y="12631"/>
                  </a:lnTo>
                  <a:lnTo>
                    <a:pt x="7836" y="12634"/>
                  </a:lnTo>
                  <a:lnTo>
                    <a:pt x="7841" y="12634"/>
                  </a:lnTo>
                  <a:lnTo>
                    <a:pt x="7841" y="12634"/>
                  </a:lnTo>
                  <a:lnTo>
                    <a:pt x="7830" y="12697"/>
                  </a:lnTo>
                  <a:lnTo>
                    <a:pt x="7821" y="12761"/>
                  </a:lnTo>
                  <a:lnTo>
                    <a:pt x="7821" y="12761"/>
                  </a:lnTo>
                  <a:lnTo>
                    <a:pt x="7805" y="12783"/>
                  </a:lnTo>
                  <a:lnTo>
                    <a:pt x="7791" y="12807"/>
                  </a:lnTo>
                  <a:lnTo>
                    <a:pt x="7791" y="12807"/>
                  </a:lnTo>
                  <a:lnTo>
                    <a:pt x="7790" y="12812"/>
                  </a:lnTo>
                  <a:lnTo>
                    <a:pt x="7790" y="12816"/>
                  </a:lnTo>
                  <a:lnTo>
                    <a:pt x="7791" y="12821"/>
                  </a:lnTo>
                  <a:lnTo>
                    <a:pt x="7794" y="12824"/>
                  </a:lnTo>
                  <a:lnTo>
                    <a:pt x="7797" y="12828"/>
                  </a:lnTo>
                  <a:lnTo>
                    <a:pt x="7801" y="12830"/>
                  </a:lnTo>
                  <a:lnTo>
                    <a:pt x="7805" y="12831"/>
                  </a:lnTo>
                  <a:lnTo>
                    <a:pt x="7810" y="12831"/>
                  </a:lnTo>
                  <a:lnTo>
                    <a:pt x="7810" y="12831"/>
                  </a:lnTo>
                  <a:lnTo>
                    <a:pt x="7802" y="12901"/>
                  </a:lnTo>
                  <a:lnTo>
                    <a:pt x="7794" y="12971"/>
                  </a:lnTo>
                  <a:lnTo>
                    <a:pt x="7788" y="13040"/>
                  </a:lnTo>
                  <a:lnTo>
                    <a:pt x="7783" y="13109"/>
                  </a:lnTo>
                  <a:lnTo>
                    <a:pt x="7783" y="13109"/>
                  </a:lnTo>
                  <a:lnTo>
                    <a:pt x="7761" y="13131"/>
                  </a:lnTo>
                  <a:lnTo>
                    <a:pt x="7761" y="13131"/>
                  </a:lnTo>
                  <a:lnTo>
                    <a:pt x="7757" y="13137"/>
                  </a:lnTo>
                  <a:lnTo>
                    <a:pt x="7756" y="13143"/>
                  </a:lnTo>
                  <a:lnTo>
                    <a:pt x="7757" y="13149"/>
                  </a:lnTo>
                  <a:lnTo>
                    <a:pt x="7760" y="13153"/>
                  </a:lnTo>
                  <a:lnTo>
                    <a:pt x="7765" y="13157"/>
                  </a:lnTo>
                  <a:lnTo>
                    <a:pt x="7769" y="13160"/>
                  </a:lnTo>
                  <a:lnTo>
                    <a:pt x="7774" y="13160"/>
                  </a:lnTo>
                  <a:lnTo>
                    <a:pt x="7780" y="13159"/>
                  </a:lnTo>
                  <a:lnTo>
                    <a:pt x="7780" y="13159"/>
                  </a:lnTo>
                  <a:lnTo>
                    <a:pt x="7777" y="13227"/>
                  </a:lnTo>
                  <a:lnTo>
                    <a:pt x="7776" y="13294"/>
                  </a:lnTo>
                  <a:lnTo>
                    <a:pt x="7777" y="13360"/>
                  </a:lnTo>
                  <a:lnTo>
                    <a:pt x="7780" y="13427"/>
                  </a:lnTo>
                  <a:lnTo>
                    <a:pt x="7780" y="13427"/>
                  </a:lnTo>
                  <a:lnTo>
                    <a:pt x="7740" y="13472"/>
                  </a:lnTo>
                  <a:lnTo>
                    <a:pt x="7740" y="13472"/>
                  </a:lnTo>
                  <a:lnTo>
                    <a:pt x="7738" y="13474"/>
                  </a:lnTo>
                  <a:lnTo>
                    <a:pt x="7736" y="13478"/>
                  </a:lnTo>
                  <a:lnTo>
                    <a:pt x="7735" y="13485"/>
                  </a:lnTo>
                  <a:lnTo>
                    <a:pt x="7736" y="13490"/>
                  </a:lnTo>
                  <a:lnTo>
                    <a:pt x="7740" y="13495"/>
                  </a:lnTo>
                  <a:lnTo>
                    <a:pt x="7746" y="13499"/>
                  </a:lnTo>
                  <a:lnTo>
                    <a:pt x="7752" y="13500"/>
                  </a:lnTo>
                  <a:lnTo>
                    <a:pt x="7754" y="13500"/>
                  </a:lnTo>
                  <a:lnTo>
                    <a:pt x="7757" y="13500"/>
                  </a:lnTo>
                  <a:lnTo>
                    <a:pt x="7761" y="13497"/>
                  </a:lnTo>
                  <a:lnTo>
                    <a:pt x="7763" y="13495"/>
                  </a:lnTo>
                  <a:lnTo>
                    <a:pt x="7763" y="13495"/>
                  </a:lnTo>
                  <a:lnTo>
                    <a:pt x="7782" y="13478"/>
                  </a:lnTo>
                  <a:lnTo>
                    <a:pt x="7782" y="13478"/>
                  </a:lnTo>
                  <a:lnTo>
                    <a:pt x="7786" y="13523"/>
                  </a:lnTo>
                  <a:lnTo>
                    <a:pt x="7789" y="13570"/>
                  </a:lnTo>
                  <a:lnTo>
                    <a:pt x="7795" y="13617"/>
                  </a:lnTo>
                  <a:lnTo>
                    <a:pt x="7801" y="13662"/>
                  </a:lnTo>
                  <a:lnTo>
                    <a:pt x="7801" y="13662"/>
                  </a:lnTo>
                  <a:lnTo>
                    <a:pt x="7768" y="13700"/>
                  </a:lnTo>
                  <a:lnTo>
                    <a:pt x="7738" y="13739"/>
                  </a:lnTo>
                  <a:lnTo>
                    <a:pt x="7738" y="13739"/>
                  </a:lnTo>
                  <a:lnTo>
                    <a:pt x="7735" y="13743"/>
                  </a:lnTo>
                  <a:lnTo>
                    <a:pt x="7735" y="13748"/>
                  </a:lnTo>
                  <a:lnTo>
                    <a:pt x="7738" y="13754"/>
                  </a:lnTo>
                  <a:lnTo>
                    <a:pt x="7740" y="13757"/>
                  </a:lnTo>
                  <a:lnTo>
                    <a:pt x="7745" y="13761"/>
                  </a:lnTo>
                  <a:lnTo>
                    <a:pt x="7749" y="13762"/>
                  </a:lnTo>
                  <a:lnTo>
                    <a:pt x="7755" y="13762"/>
                  </a:lnTo>
                  <a:lnTo>
                    <a:pt x="7760" y="13761"/>
                  </a:lnTo>
                  <a:lnTo>
                    <a:pt x="7760" y="13761"/>
                  </a:lnTo>
                  <a:lnTo>
                    <a:pt x="7809" y="13723"/>
                  </a:lnTo>
                  <a:lnTo>
                    <a:pt x="7809" y="13723"/>
                  </a:lnTo>
                  <a:lnTo>
                    <a:pt x="7821" y="13790"/>
                  </a:lnTo>
                  <a:lnTo>
                    <a:pt x="7835" y="13856"/>
                  </a:lnTo>
                  <a:lnTo>
                    <a:pt x="7835" y="13856"/>
                  </a:lnTo>
                  <a:lnTo>
                    <a:pt x="7836" y="13863"/>
                  </a:lnTo>
                  <a:lnTo>
                    <a:pt x="7836" y="13863"/>
                  </a:lnTo>
                  <a:lnTo>
                    <a:pt x="7836" y="13866"/>
                  </a:lnTo>
                  <a:lnTo>
                    <a:pt x="7836" y="13871"/>
                  </a:lnTo>
                  <a:lnTo>
                    <a:pt x="7837" y="13874"/>
                  </a:lnTo>
                  <a:lnTo>
                    <a:pt x="7839" y="13877"/>
                  </a:lnTo>
                  <a:lnTo>
                    <a:pt x="7839" y="13877"/>
                  </a:lnTo>
                  <a:lnTo>
                    <a:pt x="7849" y="13916"/>
                  </a:lnTo>
                  <a:lnTo>
                    <a:pt x="7849" y="13916"/>
                  </a:lnTo>
                  <a:lnTo>
                    <a:pt x="7839" y="13940"/>
                  </a:lnTo>
                  <a:lnTo>
                    <a:pt x="7836" y="13952"/>
                  </a:lnTo>
                  <a:lnTo>
                    <a:pt x="7832" y="13963"/>
                  </a:lnTo>
                  <a:lnTo>
                    <a:pt x="7832" y="13963"/>
                  </a:lnTo>
                  <a:lnTo>
                    <a:pt x="7832" y="13967"/>
                  </a:lnTo>
                  <a:lnTo>
                    <a:pt x="7834" y="13969"/>
                  </a:lnTo>
                  <a:lnTo>
                    <a:pt x="7835" y="13971"/>
                  </a:lnTo>
                  <a:lnTo>
                    <a:pt x="7837" y="13973"/>
                  </a:lnTo>
                  <a:lnTo>
                    <a:pt x="7841" y="13973"/>
                  </a:lnTo>
                  <a:lnTo>
                    <a:pt x="7843" y="13973"/>
                  </a:lnTo>
                  <a:lnTo>
                    <a:pt x="7845" y="13970"/>
                  </a:lnTo>
                  <a:lnTo>
                    <a:pt x="7846" y="13968"/>
                  </a:lnTo>
                  <a:lnTo>
                    <a:pt x="7846" y="13968"/>
                  </a:lnTo>
                  <a:lnTo>
                    <a:pt x="7851" y="13955"/>
                  </a:lnTo>
                  <a:lnTo>
                    <a:pt x="7856" y="13942"/>
                  </a:lnTo>
                  <a:lnTo>
                    <a:pt x="7856" y="13942"/>
                  </a:lnTo>
                  <a:lnTo>
                    <a:pt x="7873" y="14004"/>
                  </a:lnTo>
                  <a:lnTo>
                    <a:pt x="7873" y="14004"/>
                  </a:lnTo>
                  <a:lnTo>
                    <a:pt x="7850" y="14031"/>
                  </a:lnTo>
                  <a:lnTo>
                    <a:pt x="7850" y="14031"/>
                  </a:lnTo>
                  <a:lnTo>
                    <a:pt x="7848" y="14035"/>
                  </a:lnTo>
                  <a:lnTo>
                    <a:pt x="7846" y="14038"/>
                  </a:lnTo>
                  <a:lnTo>
                    <a:pt x="7846" y="14042"/>
                  </a:lnTo>
                  <a:lnTo>
                    <a:pt x="7846" y="14046"/>
                  </a:lnTo>
                  <a:lnTo>
                    <a:pt x="7848" y="14050"/>
                  </a:lnTo>
                  <a:lnTo>
                    <a:pt x="7850" y="14052"/>
                  </a:lnTo>
                  <a:lnTo>
                    <a:pt x="7852" y="14056"/>
                  </a:lnTo>
                  <a:lnTo>
                    <a:pt x="7856" y="14057"/>
                  </a:lnTo>
                  <a:lnTo>
                    <a:pt x="7856" y="14057"/>
                  </a:lnTo>
                  <a:lnTo>
                    <a:pt x="7851" y="14070"/>
                  </a:lnTo>
                  <a:lnTo>
                    <a:pt x="7846" y="14082"/>
                  </a:lnTo>
                  <a:lnTo>
                    <a:pt x="7846" y="14082"/>
                  </a:lnTo>
                  <a:lnTo>
                    <a:pt x="7845" y="14085"/>
                  </a:lnTo>
                  <a:lnTo>
                    <a:pt x="7845" y="14089"/>
                  </a:lnTo>
                  <a:lnTo>
                    <a:pt x="7848" y="14094"/>
                  </a:lnTo>
                  <a:lnTo>
                    <a:pt x="7851" y="14098"/>
                  </a:lnTo>
                  <a:lnTo>
                    <a:pt x="7857" y="14100"/>
                  </a:lnTo>
                  <a:lnTo>
                    <a:pt x="7863" y="14101"/>
                  </a:lnTo>
                  <a:lnTo>
                    <a:pt x="7869" y="14100"/>
                  </a:lnTo>
                  <a:lnTo>
                    <a:pt x="7873" y="14097"/>
                  </a:lnTo>
                  <a:lnTo>
                    <a:pt x="7876" y="14093"/>
                  </a:lnTo>
                  <a:lnTo>
                    <a:pt x="7877" y="14091"/>
                  </a:lnTo>
                  <a:lnTo>
                    <a:pt x="7877" y="14091"/>
                  </a:lnTo>
                  <a:lnTo>
                    <a:pt x="7883" y="14073"/>
                  </a:lnTo>
                  <a:lnTo>
                    <a:pt x="7890" y="14057"/>
                  </a:lnTo>
                  <a:lnTo>
                    <a:pt x="7890" y="14057"/>
                  </a:lnTo>
                  <a:lnTo>
                    <a:pt x="7905" y="14099"/>
                  </a:lnTo>
                  <a:lnTo>
                    <a:pt x="7920" y="14141"/>
                  </a:lnTo>
                  <a:lnTo>
                    <a:pt x="7920" y="14141"/>
                  </a:lnTo>
                  <a:lnTo>
                    <a:pt x="7883" y="14185"/>
                  </a:lnTo>
                  <a:lnTo>
                    <a:pt x="7883" y="14185"/>
                  </a:lnTo>
                  <a:lnTo>
                    <a:pt x="7879" y="14190"/>
                  </a:lnTo>
                  <a:lnTo>
                    <a:pt x="7878" y="14196"/>
                  </a:lnTo>
                  <a:lnTo>
                    <a:pt x="7879" y="14202"/>
                  </a:lnTo>
                  <a:lnTo>
                    <a:pt x="7883" y="14207"/>
                  </a:lnTo>
                  <a:lnTo>
                    <a:pt x="7887" y="14210"/>
                  </a:lnTo>
                  <a:lnTo>
                    <a:pt x="7893" y="14211"/>
                  </a:lnTo>
                  <a:lnTo>
                    <a:pt x="7899" y="14210"/>
                  </a:lnTo>
                  <a:lnTo>
                    <a:pt x="7906" y="14207"/>
                  </a:lnTo>
                  <a:lnTo>
                    <a:pt x="7906" y="14207"/>
                  </a:lnTo>
                  <a:lnTo>
                    <a:pt x="7937" y="14182"/>
                  </a:lnTo>
                  <a:lnTo>
                    <a:pt x="7937" y="14182"/>
                  </a:lnTo>
                  <a:lnTo>
                    <a:pt x="7952" y="14216"/>
                  </a:lnTo>
                  <a:lnTo>
                    <a:pt x="7967" y="14250"/>
                  </a:lnTo>
                  <a:lnTo>
                    <a:pt x="7967" y="14250"/>
                  </a:lnTo>
                  <a:lnTo>
                    <a:pt x="7959" y="14261"/>
                  </a:lnTo>
                  <a:lnTo>
                    <a:pt x="7959" y="14261"/>
                  </a:lnTo>
                  <a:lnTo>
                    <a:pt x="7956" y="14263"/>
                  </a:lnTo>
                  <a:lnTo>
                    <a:pt x="7955" y="14266"/>
                  </a:lnTo>
                  <a:lnTo>
                    <a:pt x="7954" y="14273"/>
                  </a:lnTo>
                  <a:lnTo>
                    <a:pt x="7955" y="14279"/>
                  </a:lnTo>
                  <a:lnTo>
                    <a:pt x="7959" y="14284"/>
                  </a:lnTo>
                  <a:lnTo>
                    <a:pt x="7963" y="14288"/>
                  </a:lnTo>
                  <a:lnTo>
                    <a:pt x="7971" y="14290"/>
                  </a:lnTo>
                  <a:lnTo>
                    <a:pt x="7976" y="14289"/>
                  </a:lnTo>
                  <a:lnTo>
                    <a:pt x="7980" y="14288"/>
                  </a:lnTo>
                  <a:lnTo>
                    <a:pt x="7983" y="14285"/>
                  </a:lnTo>
                  <a:lnTo>
                    <a:pt x="7983" y="14285"/>
                  </a:lnTo>
                  <a:lnTo>
                    <a:pt x="7983" y="14284"/>
                  </a:lnTo>
                  <a:lnTo>
                    <a:pt x="7983" y="14284"/>
                  </a:lnTo>
                  <a:lnTo>
                    <a:pt x="8001" y="14318"/>
                  </a:lnTo>
                  <a:lnTo>
                    <a:pt x="8020" y="14350"/>
                  </a:lnTo>
                  <a:lnTo>
                    <a:pt x="8040" y="14381"/>
                  </a:lnTo>
                  <a:lnTo>
                    <a:pt x="8059" y="14413"/>
                  </a:lnTo>
                  <a:lnTo>
                    <a:pt x="8059" y="14413"/>
                  </a:lnTo>
                  <a:lnTo>
                    <a:pt x="8057" y="14414"/>
                  </a:lnTo>
                  <a:lnTo>
                    <a:pt x="8057" y="14414"/>
                  </a:lnTo>
                  <a:lnTo>
                    <a:pt x="8055" y="14420"/>
                  </a:lnTo>
                  <a:lnTo>
                    <a:pt x="8054" y="14426"/>
                  </a:lnTo>
                  <a:lnTo>
                    <a:pt x="8055" y="14431"/>
                  </a:lnTo>
                  <a:lnTo>
                    <a:pt x="8057" y="14437"/>
                  </a:lnTo>
                  <a:lnTo>
                    <a:pt x="8062" y="14441"/>
                  </a:lnTo>
                  <a:lnTo>
                    <a:pt x="8066" y="14443"/>
                  </a:lnTo>
                  <a:lnTo>
                    <a:pt x="8072" y="14443"/>
                  </a:lnTo>
                  <a:lnTo>
                    <a:pt x="8075" y="14442"/>
                  </a:lnTo>
                  <a:lnTo>
                    <a:pt x="8078" y="14441"/>
                  </a:lnTo>
                  <a:lnTo>
                    <a:pt x="8078" y="14441"/>
                  </a:lnTo>
                  <a:lnTo>
                    <a:pt x="8078" y="14440"/>
                  </a:lnTo>
                  <a:lnTo>
                    <a:pt x="8078" y="14440"/>
                  </a:lnTo>
                  <a:lnTo>
                    <a:pt x="8095" y="14462"/>
                  </a:lnTo>
                  <a:lnTo>
                    <a:pt x="8112" y="14483"/>
                  </a:lnTo>
                  <a:lnTo>
                    <a:pt x="8129" y="14503"/>
                  </a:lnTo>
                  <a:lnTo>
                    <a:pt x="8146" y="14522"/>
                  </a:lnTo>
                  <a:lnTo>
                    <a:pt x="8146" y="14522"/>
                  </a:lnTo>
                  <a:lnTo>
                    <a:pt x="8145" y="14524"/>
                  </a:lnTo>
                  <a:lnTo>
                    <a:pt x="8145" y="14524"/>
                  </a:lnTo>
                  <a:lnTo>
                    <a:pt x="8143" y="14526"/>
                  </a:lnTo>
                  <a:lnTo>
                    <a:pt x="8141" y="14529"/>
                  </a:lnTo>
                  <a:lnTo>
                    <a:pt x="8140" y="14534"/>
                  </a:lnTo>
                  <a:lnTo>
                    <a:pt x="8141" y="14540"/>
                  </a:lnTo>
                  <a:lnTo>
                    <a:pt x="8144" y="14545"/>
                  </a:lnTo>
                  <a:lnTo>
                    <a:pt x="8148" y="14550"/>
                  </a:lnTo>
                  <a:lnTo>
                    <a:pt x="8154" y="14552"/>
                  </a:lnTo>
                  <a:lnTo>
                    <a:pt x="8160" y="14552"/>
                  </a:lnTo>
                  <a:lnTo>
                    <a:pt x="8162" y="14552"/>
                  </a:lnTo>
                  <a:lnTo>
                    <a:pt x="8166" y="14550"/>
                  </a:lnTo>
                  <a:lnTo>
                    <a:pt x="8166" y="14550"/>
                  </a:lnTo>
                  <a:lnTo>
                    <a:pt x="8171" y="14546"/>
                  </a:lnTo>
                  <a:lnTo>
                    <a:pt x="8171" y="14546"/>
                  </a:lnTo>
                  <a:lnTo>
                    <a:pt x="8187" y="14561"/>
                  </a:lnTo>
                  <a:lnTo>
                    <a:pt x="8203" y="14575"/>
                  </a:lnTo>
                  <a:lnTo>
                    <a:pt x="8220" y="14589"/>
                  </a:lnTo>
                  <a:lnTo>
                    <a:pt x="8237" y="14601"/>
                  </a:lnTo>
                  <a:lnTo>
                    <a:pt x="8237" y="14601"/>
                  </a:lnTo>
                  <a:lnTo>
                    <a:pt x="8221" y="14621"/>
                  </a:lnTo>
                  <a:lnTo>
                    <a:pt x="8221" y="14621"/>
                  </a:lnTo>
                  <a:lnTo>
                    <a:pt x="8220" y="14625"/>
                  </a:lnTo>
                  <a:lnTo>
                    <a:pt x="8217" y="14628"/>
                  </a:lnTo>
                  <a:lnTo>
                    <a:pt x="8217" y="14635"/>
                  </a:lnTo>
                  <a:lnTo>
                    <a:pt x="8219" y="14641"/>
                  </a:lnTo>
                  <a:lnTo>
                    <a:pt x="8222" y="14647"/>
                  </a:lnTo>
                  <a:lnTo>
                    <a:pt x="8227" y="14650"/>
                  </a:lnTo>
                  <a:lnTo>
                    <a:pt x="8234" y="14652"/>
                  </a:lnTo>
                  <a:lnTo>
                    <a:pt x="8236" y="14652"/>
                  </a:lnTo>
                  <a:lnTo>
                    <a:pt x="8240" y="14650"/>
                  </a:lnTo>
                  <a:lnTo>
                    <a:pt x="8243" y="14649"/>
                  </a:lnTo>
                  <a:lnTo>
                    <a:pt x="8247" y="14647"/>
                  </a:lnTo>
                  <a:lnTo>
                    <a:pt x="8247" y="14647"/>
                  </a:lnTo>
                  <a:lnTo>
                    <a:pt x="8271" y="14623"/>
                  </a:lnTo>
                  <a:lnTo>
                    <a:pt x="8271" y="14623"/>
                  </a:lnTo>
                  <a:lnTo>
                    <a:pt x="8303" y="14641"/>
                  </a:lnTo>
                  <a:lnTo>
                    <a:pt x="8319" y="14648"/>
                  </a:lnTo>
                  <a:lnTo>
                    <a:pt x="8335" y="14655"/>
                  </a:lnTo>
                  <a:lnTo>
                    <a:pt x="8352" y="14661"/>
                  </a:lnTo>
                  <a:lnTo>
                    <a:pt x="8368" y="14667"/>
                  </a:lnTo>
                  <a:lnTo>
                    <a:pt x="8385" y="14671"/>
                  </a:lnTo>
                  <a:lnTo>
                    <a:pt x="8402" y="14675"/>
                  </a:lnTo>
                  <a:lnTo>
                    <a:pt x="8402" y="14675"/>
                  </a:lnTo>
                  <a:lnTo>
                    <a:pt x="8402" y="14681"/>
                  </a:lnTo>
                  <a:lnTo>
                    <a:pt x="8405" y="14685"/>
                  </a:lnTo>
                  <a:lnTo>
                    <a:pt x="8408" y="14690"/>
                  </a:lnTo>
                  <a:lnTo>
                    <a:pt x="8412" y="14694"/>
                  </a:lnTo>
                  <a:lnTo>
                    <a:pt x="8416" y="14695"/>
                  </a:lnTo>
                  <a:lnTo>
                    <a:pt x="8422" y="14696"/>
                  </a:lnTo>
                  <a:lnTo>
                    <a:pt x="8428" y="14695"/>
                  </a:lnTo>
                  <a:lnTo>
                    <a:pt x="8433" y="14691"/>
                  </a:lnTo>
                  <a:lnTo>
                    <a:pt x="8433" y="14691"/>
                  </a:lnTo>
                  <a:lnTo>
                    <a:pt x="8443" y="14682"/>
                  </a:lnTo>
                  <a:lnTo>
                    <a:pt x="8443" y="14682"/>
                  </a:lnTo>
                  <a:lnTo>
                    <a:pt x="8461" y="14683"/>
                  </a:lnTo>
                  <a:lnTo>
                    <a:pt x="8480" y="14684"/>
                  </a:lnTo>
                  <a:lnTo>
                    <a:pt x="8498" y="14684"/>
                  </a:lnTo>
                  <a:lnTo>
                    <a:pt x="8517" y="14683"/>
                  </a:lnTo>
                  <a:lnTo>
                    <a:pt x="8537" y="14681"/>
                  </a:lnTo>
                  <a:lnTo>
                    <a:pt x="8556" y="14678"/>
                  </a:lnTo>
                  <a:lnTo>
                    <a:pt x="8576" y="14675"/>
                  </a:lnTo>
                  <a:lnTo>
                    <a:pt x="8596" y="14670"/>
                  </a:lnTo>
                  <a:lnTo>
                    <a:pt x="8596" y="14670"/>
                  </a:lnTo>
                  <a:lnTo>
                    <a:pt x="8601" y="14674"/>
                  </a:lnTo>
                  <a:lnTo>
                    <a:pt x="8607" y="14675"/>
                  </a:lnTo>
                  <a:lnTo>
                    <a:pt x="8614" y="14674"/>
                  </a:lnTo>
                  <a:lnTo>
                    <a:pt x="8617" y="14671"/>
                  </a:lnTo>
                  <a:lnTo>
                    <a:pt x="8620" y="14669"/>
                  </a:lnTo>
                  <a:lnTo>
                    <a:pt x="8620" y="14669"/>
                  </a:lnTo>
                  <a:lnTo>
                    <a:pt x="8624" y="14663"/>
                  </a:lnTo>
                  <a:lnTo>
                    <a:pt x="8624" y="14663"/>
                  </a:lnTo>
                  <a:lnTo>
                    <a:pt x="8649" y="14655"/>
                  </a:lnTo>
                  <a:lnTo>
                    <a:pt x="8674" y="14644"/>
                  </a:lnTo>
                  <a:lnTo>
                    <a:pt x="8700" y="14634"/>
                  </a:lnTo>
                  <a:lnTo>
                    <a:pt x="8725" y="14621"/>
                  </a:lnTo>
                  <a:lnTo>
                    <a:pt x="8752" y="14607"/>
                  </a:lnTo>
                  <a:lnTo>
                    <a:pt x="8779" y="14592"/>
                  </a:lnTo>
                  <a:lnTo>
                    <a:pt x="8806" y="14575"/>
                  </a:lnTo>
                  <a:lnTo>
                    <a:pt x="8833" y="14557"/>
                  </a:lnTo>
                  <a:lnTo>
                    <a:pt x="8833" y="14557"/>
                  </a:lnTo>
                  <a:lnTo>
                    <a:pt x="8838" y="14552"/>
                  </a:lnTo>
                  <a:lnTo>
                    <a:pt x="8840" y="14546"/>
                  </a:lnTo>
                  <a:lnTo>
                    <a:pt x="8840" y="14540"/>
                  </a:lnTo>
                  <a:lnTo>
                    <a:pt x="8838" y="14536"/>
                  </a:lnTo>
                  <a:lnTo>
                    <a:pt x="8834" y="14531"/>
                  </a:lnTo>
                  <a:lnTo>
                    <a:pt x="8830" y="14529"/>
                  </a:lnTo>
                  <a:lnTo>
                    <a:pt x="8825" y="14527"/>
                  </a:lnTo>
                  <a:lnTo>
                    <a:pt x="8821" y="14529"/>
                  </a:lnTo>
                  <a:lnTo>
                    <a:pt x="8818" y="14531"/>
                  </a:lnTo>
                  <a:lnTo>
                    <a:pt x="8818" y="14531"/>
                  </a:lnTo>
                  <a:lnTo>
                    <a:pt x="8807" y="14538"/>
                  </a:lnTo>
                  <a:lnTo>
                    <a:pt x="8807" y="14538"/>
                  </a:lnTo>
                  <a:lnTo>
                    <a:pt x="8818" y="14526"/>
                  </a:lnTo>
                  <a:lnTo>
                    <a:pt x="8828" y="14516"/>
                  </a:lnTo>
                  <a:lnTo>
                    <a:pt x="8828" y="14516"/>
                  </a:lnTo>
                  <a:lnTo>
                    <a:pt x="8831" y="14512"/>
                  </a:lnTo>
                  <a:lnTo>
                    <a:pt x="8832" y="14509"/>
                  </a:lnTo>
                  <a:lnTo>
                    <a:pt x="8833" y="14505"/>
                  </a:lnTo>
                  <a:lnTo>
                    <a:pt x="8833" y="14502"/>
                  </a:lnTo>
                  <a:lnTo>
                    <a:pt x="8832" y="14495"/>
                  </a:lnTo>
                  <a:lnTo>
                    <a:pt x="8827" y="14489"/>
                  </a:lnTo>
                  <a:lnTo>
                    <a:pt x="8821" y="14485"/>
                  </a:lnTo>
                  <a:lnTo>
                    <a:pt x="8816" y="14483"/>
                  </a:lnTo>
                  <a:lnTo>
                    <a:pt x="8812" y="14484"/>
                  </a:lnTo>
                  <a:lnTo>
                    <a:pt x="8809" y="14484"/>
                  </a:lnTo>
                  <a:lnTo>
                    <a:pt x="8805" y="14486"/>
                  </a:lnTo>
                  <a:lnTo>
                    <a:pt x="8802" y="14489"/>
                  </a:lnTo>
                  <a:lnTo>
                    <a:pt x="8802" y="14489"/>
                  </a:lnTo>
                  <a:lnTo>
                    <a:pt x="8800" y="14491"/>
                  </a:lnTo>
                  <a:lnTo>
                    <a:pt x="8800" y="14491"/>
                  </a:lnTo>
                  <a:lnTo>
                    <a:pt x="8799" y="14486"/>
                  </a:lnTo>
                  <a:lnTo>
                    <a:pt x="8797" y="14482"/>
                  </a:lnTo>
                  <a:lnTo>
                    <a:pt x="8793" y="14478"/>
                  </a:lnTo>
                  <a:lnTo>
                    <a:pt x="8790" y="14475"/>
                  </a:lnTo>
                  <a:lnTo>
                    <a:pt x="8786" y="14472"/>
                  </a:lnTo>
                  <a:lnTo>
                    <a:pt x="8782" y="14472"/>
                  </a:lnTo>
                  <a:lnTo>
                    <a:pt x="8777" y="14472"/>
                  </a:lnTo>
                  <a:lnTo>
                    <a:pt x="8772" y="14475"/>
                  </a:lnTo>
                  <a:lnTo>
                    <a:pt x="8772" y="14475"/>
                  </a:lnTo>
                  <a:lnTo>
                    <a:pt x="8731" y="14506"/>
                  </a:lnTo>
                  <a:lnTo>
                    <a:pt x="8708" y="14525"/>
                  </a:lnTo>
                  <a:lnTo>
                    <a:pt x="8686" y="14545"/>
                  </a:lnTo>
                  <a:lnTo>
                    <a:pt x="8648" y="14580"/>
                  </a:lnTo>
                  <a:lnTo>
                    <a:pt x="8648" y="14580"/>
                  </a:lnTo>
                  <a:lnTo>
                    <a:pt x="8656" y="14572"/>
                  </a:lnTo>
                  <a:lnTo>
                    <a:pt x="8667" y="14560"/>
                  </a:lnTo>
                  <a:lnTo>
                    <a:pt x="8693" y="14526"/>
                  </a:lnTo>
                  <a:lnTo>
                    <a:pt x="8707" y="14506"/>
                  </a:lnTo>
                  <a:lnTo>
                    <a:pt x="8721" y="14485"/>
                  </a:lnTo>
                  <a:lnTo>
                    <a:pt x="8732" y="14465"/>
                  </a:lnTo>
                  <a:lnTo>
                    <a:pt x="8743" y="14446"/>
                  </a:lnTo>
                  <a:lnTo>
                    <a:pt x="8743" y="14446"/>
                  </a:lnTo>
                  <a:lnTo>
                    <a:pt x="8744" y="14441"/>
                  </a:lnTo>
                  <a:lnTo>
                    <a:pt x="8744" y="14436"/>
                  </a:lnTo>
                  <a:lnTo>
                    <a:pt x="8744" y="14436"/>
                  </a:lnTo>
                  <a:lnTo>
                    <a:pt x="8759" y="14438"/>
                  </a:lnTo>
                  <a:lnTo>
                    <a:pt x="8759" y="14438"/>
                  </a:lnTo>
                  <a:lnTo>
                    <a:pt x="8762" y="14438"/>
                  </a:lnTo>
                  <a:lnTo>
                    <a:pt x="8764" y="14437"/>
                  </a:lnTo>
                  <a:lnTo>
                    <a:pt x="8765" y="14435"/>
                  </a:lnTo>
                  <a:lnTo>
                    <a:pt x="8765" y="14433"/>
                  </a:lnTo>
                  <a:lnTo>
                    <a:pt x="8765" y="14430"/>
                  </a:lnTo>
                  <a:lnTo>
                    <a:pt x="8765" y="14428"/>
                  </a:lnTo>
                  <a:lnTo>
                    <a:pt x="8763" y="14427"/>
                  </a:lnTo>
                  <a:lnTo>
                    <a:pt x="8761" y="14426"/>
                  </a:lnTo>
                  <a:lnTo>
                    <a:pt x="8761" y="14426"/>
                  </a:lnTo>
                  <a:lnTo>
                    <a:pt x="8745" y="14422"/>
                  </a:lnTo>
                  <a:lnTo>
                    <a:pt x="8729" y="14417"/>
                  </a:lnTo>
                  <a:lnTo>
                    <a:pt x="8714" y="14412"/>
                  </a:lnTo>
                  <a:lnTo>
                    <a:pt x="8699" y="14406"/>
                  </a:lnTo>
                  <a:lnTo>
                    <a:pt x="8684" y="14399"/>
                  </a:lnTo>
                  <a:lnTo>
                    <a:pt x="8669" y="14392"/>
                  </a:lnTo>
                  <a:lnTo>
                    <a:pt x="8655" y="14383"/>
                  </a:lnTo>
                  <a:lnTo>
                    <a:pt x="8642" y="14374"/>
                  </a:lnTo>
                  <a:lnTo>
                    <a:pt x="8628" y="14365"/>
                  </a:lnTo>
                  <a:lnTo>
                    <a:pt x="8615" y="14354"/>
                  </a:lnTo>
                  <a:lnTo>
                    <a:pt x="8591" y="14332"/>
                  </a:lnTo>
                  <a:lnTo>
                    <a:pt x="8567" y="14309"/>
                  </a:lnTo>
                  <a:lnTo>
                    <a:pt x="8546" y="14282"/>
                  </a:lnTo>
                  <a:lnTo>
                    <a:pt x="8526" y="14255"/>
                  </a:lnTo>
                  <a:lnTo>
                    <a:pt x="8508" y="14225"/>
                  </a:lnTo>
                  <a:lnTo>
                    <a:pt x="8491" y="14194"/>
                  </a:lnTo>
                  <a:lnTo>
                    <a:pt x="8477" y="14162"/>
                  </a:lnTo>
                  <a:lnTo>
                    <a:pt x="8464" y="14131"/>
                  </a:lnTo>
                  <a:lnTo>
                    <a:pt x="8454" y="14097"/>
                  </a:lnTo>
                  <a:lnTo>
                    <a:pt x="8446" y="14063"/>
                  </a:lnTo>
                  <a:lnTo>
                    <a:pt x="8440" y="14029"/>
                  </a:lnTo>
                  <a:lnTo>
                    <a:pt x="8436" y="13995"/>
                  </a:lnTo>
                  <a:lnTo>
                    <a:pt x="8434" y="13961"/>
                  </a:lnTo>
                  <a:lnTo>
                    <a:pt x="8435" y="13928"/>
                  </a:lnTo>
                  <a:lnTo>
                    <a:pt x="8439" y="13895"/>
                  </a:lnTo>
                  <a:lnTo>
                    <a:pt x="8445" y="13863"/>
                  </a:lnTo>
                  <a:lnTo>
                    <a:pt x="8448" y="13847"/>
                  </a:lnTo>
                  <a:lnTo>
                    <a:pt x="8453" y="13832"/>
                  </a:lnTo>
                  <a:lnTo>
                    <a:pt x="8459" y="13817"/>
                  </a:lnTo>
                  <a:lnTo>
                    <a:pt x="8464" y="13802"/>
                  </a:lnTo>
                  <a:lnTo>
                    <a:pt x="8470" y="13788"/>
                  </a:lnTo>
                  <a:lnTo>
                    <a:pt x="8478" y="13774"/>
                  </a:lnTo>
                  <a:lnTo>
                    <a:pt x="8485" y="13760"/>
                  </a:lnTo>
                  <a:lnTo>
                    <a:pt x="8495" y="13747"/>
                  </a:lnTo>
                  <a:lnTo>
                    <a:pt x="8504" y="13734"/>
                  </a:lnTo>
                  <a:lnTo>
                    <a:pt x="8515" y="13722"/>
                  </a:lnTo>
                  <a:lnTo>
                    <a:pt x="8525" y="13710"/>
                  </a:lnTo>
                  <a:lnTo>
                    <a:pt x="8537" y="13699"/>
                  </a:lnTo>
                  <a:lnTo>
                    <a:pt x="8549" y="13688"/>
                  </a:lnTo>
                  <a:lnTo>
                    <a:pt x="8563" y="13678"/>
                  </a:lnTo>
                  <a:lnTo>
                    <a:pt x="8577" y="13668"/>
                  </a:lnTo>
                  <a:lnTo>
                    <a:pt x="8591" y="13660"/>
                  </a:lnTo>
                  <a:lnTo>
                    <a:pt x="8606" y="13652"/>
                  </a:lnTo>
                  <a:lnTo>
                    <a:pt x="8622" y="13644"/>
                  </a:lnTo>
                  <a:lnTo>
                    <a:pt x="8640" y="13638"/>
                  </a:lnTo>
                  <a:lnTo>
                    <a:pt x="8658" y="13631"/>
                  </a:lnTo>
                  <a:lnTo>
                    <a:pt x="8676" y="13626"/>
                  </a:lnTo>
                  <a:lnTo>
                    <a:pt x="8696" y="13622"/>
                  </a:lnTo>
                  <a:lnTo>
                    <a:pt x="8696" y="13622"/>
                  </a:lnTo>
                  <a:lnTo>
                    <a:pt x="8700" y="13620"/>
                  </a:lnTo>
                  <a:lnTo>
                    <a:pt x="8703" y="13618"/>
                  </a:lnTo>
                  <a:lnTo>
                    <a:pt x="8704" y="13614"/>
                  </a:lnTo>
                  <a:lnTo>
                    <a:pt x="8707" y="13611"/>
                  </a:lnTo>
                  <a:lnTo>
                    <a:pt x="8707" y="13607"/>
                  </a:lnTo>
                  <a:lnTo>
                    <a:pt x="8707" y="13604"/>
                  </a:lnTo>
                  <a:lnTo>
                    <a:pt x="8706" y="13600"/>
                  </a:lnTo>
                  <a:lnTo>
                    <a:pt x="8702" y="13598"/>
                  </a:lnTo>
                  <a:lnTo>
                    <a:pt x="8702" y="13598"/>
                  </a:lnTo>
                  <a:lnTo>
                    <a:pt x="8684" y="13581"/>
                  </a:lnTo>
                  <a:lnTo>
                    <a:pt x="8668" y="13563"/>
                  </a:lnTo>
                  <a:lnTo>
                    <a:pt x="8654" y="13545"/>
                  </a:lnTo>
                  <a:lnTo>
                    <a:pt x="8642" y="13528"/>
                  </a:lnTo>
                  <a:lnTo>
                    <a:pt x="8632" y="13510"/>
                  </a:lnTo>
                  <a:lnTo>
                    <a:pt x="8624" y="13492"/>
                  </a:lnTo>
                  <a:lnTo>
                    <a:pt x="8618" y="13474"/>
                  </a:lnTo>
                  <a:lnTo>
                    <a:pt x="8613" y="13455"/>
                  </a:lnTo>
                  <a:lnTo>
                    <a:pt x="8610" y="13438"/>
                  </a:lnTo>
                  <a:lnTo>
                    <a:pt x="8608" y="13419"/>
                  </a:lnTo>
                  <a:lnTo>
                    <a:pt x="8608" y="13400"/>
                  </a:lnTo>
                  <a:lnTo>
                    <a:pt x="8611" y="13382"/>
                  </a:lnTo>
                  <a:lnTo>
                    <a:pt x="8614" y="13363"/>
                  </a:lnTo>
                  <a:lnTo>
                    <a:pt x="8619" y="13343"/>
                  </a:lnTo>
                  <a:lnTo>
                    <a:pt x="8625" y="13324"/>
                  </a:lnTo>
                  <a:lnTo>
                    <a:pt x="8632" y="13304"/>
                  </a:lnTo>
                  <a:lnTo>
                    <a:pt x="8640" y="13286"/>
                  </a:lnTo>
                  <a:lnTo>
                    <a:pt x="8649" y="13266"/>
                  </a:lnTo>
                  <a:lnTo>
                    <a:pt x="8661" y="13246"/>
                  </a:lnTo>
                  <a:lnTo>
                    <a:pt x="8673" y="13226"/>
                  </a:lnTo>
                  <a:lnTo>
                    <a:pt x="8686" y="13206"/>
                  </a:lnTo>
                  <a:lnTo>
                    <a:pt x="8700" y="13186"/>
                  </a:lnTo>
                  <a:lnTo>
                    <a:pt x="8730" y="13146"/>
                  </a:lnTo>
                  <a:lnTo>
                    <a:pt x="8763" y="13107"/>
                  </a:lnTo>
                  <a:lnTo>
                    <a:pt x="8799" y="13066"/>
                  </a:lnTo>
                  <a:lnTo>
                    <a:pt x="8837" y="13025"/>
                  </a:lnTo>
                  <a:lnTo>
                    <a:pt x="8876" y="12982"/>
                  </a:lnTo>
                  <a:lnTo>
                    <a:pt x="8960" y="12899"/>
                  </a:lnTo>
                  <a:lnTo>
                    <a:pt x="9045" y="12816"/>
                  </a:lnTo>
                  <a:lnTo>
                    <a:pt x="9086" y="12774"/>
                  </a:lnTo>
                  <a:lnTo>
                    <a:pt x="9127" y="12732"/>
                  </a:lnTo>
                  <a:lnTo>
                    <a:pt x="9166" y="12690"/>
                  </a:lnTo>
                  <a:lnTo>
                    <a:pt x="9203" y="12648"/>
                  </a:lnTo>
                  <a:lnTo>
                    <a:pt x="9238" y="12606"/>
                  </a:lnTo>
                  <a:lnTo>
                    <a:pt x="9270" y="12563"/>
                  </a:lnTo>
                  <a:lnTo>
                    <a:pt x="9284" y="12542"/>
                  </a:lnTo>
                  <a:lnTo>
                    <a:pt x="9298" y="12521"/>
                  </a:lnTo>
                  <a:lnTo>
                    <a:pt x="9311" y="12501"/>
                  </a:lnTo>
                  <a:lnTo>
                    <a:pt x="9322" y="12480"/>
                  </a:lnTo>
                  <a:lnTo>
                    <a:pt x="9334" y="12459"/>
                  </a:lnTo>
                  <a:lnTo>
                    <a:pt x="9343" y="12438"/>
                  </a:lnTo>
                  <a:lnTo>
                    <a:pt x="9352" y="12417"/>
                  </a:lnTo>
                  <a:lnTo>
                    <a:pt x="9359" y="12397"/>
                  </a:lnTo>
                  <a:lnTo>
                    <a:pt x="9364" y="12376"/>
                  </a:lnTo>
                  <a:lnTo>
                    <a:pt x="9369" y="12355"/>
                  </a:lnTo>
                  <a:lnTo>
                    <a:pt x="9373" y="12335"/>
                  </a:lnTo>
                  <a:lnTo>
                    <a:pt x="9375" y="12314"/>
                  </a:lnTo>
                  <a:lnTo>
                    <a:pt x="9375" y="12314"/>
                  </a:lnTo>
                  <a:lnTo>
                    <a:pt x="9470" y="12216"/>
                  </a:lnTo>
                  <a:lnTo>
                    <a:pt x="9470" y="12216"/>
                  </a:lnTo>
                  <a:lnTo>
                    <a:pt x="9506" y="12191"/>
                  </a:lnTo>
                  <a:lnTo>
                    <a:pt x="9542" y="12165"/>
                  </a:lnTo>
                  <a:lnTo>
                    <a:pt x="9577" y="12140"/>
                  </a:lnTo>
                  <a:lnTo>
                    <a:pt x="9613" y="12113"/>
                  </a:lnTo>
                  <a:lnTo>
                    <a:pt x="9647" y="12085"/>
                  </a:lnTo>
                  <a:lnTo>
                    <a:pt x="9680" y="12055"/>
                  </a:lnTo>
                  <a:lnTo>
                    <a:pt x="9713" y="12024"/>
                  </a:lnTo>
                  <a:lnTo>
                    <a:pt x="9745" y="11991"/>
                  </a:lnTo>
                  <a:lnTo>
                    <a:pt x="9745" y="11991"/>
                  </a:lnTo>
                  <a:lnTo>
                    <a:pt x="9762" y="11972"/>
                  </a:lnTo>
                  <a:lnTo>
                    <a:pt x="9778" y="11952"/>
                  </a:lnTo>
                  <a:lnTo>
                    <a:pt x="9793" y="11933"/>
                  </a:lnTo>
                  <a:lnTo>
                    <a:pt x="9807" y="11913"/>
                  </a:lnTo>
                  <a:lnTo>
                    <a:pt x="9821" y="11892"/>
                  </a:lnTo>
                  <a:lnTo>
                    <a:pt x="9834" y="11870"/>
                  </a:lnTo>
                  <a:lnTo>
                    <a:pt x="9858" y="11827"/>
                  </a:lnTo>
                  <a:lnTo>
                    <a:pt x="9881" y="11783"/>
                  </a:lnTo>
                  <a:lnTo>
                    <a:pt x="9902" y="11736"/>
                  </a:lnTo>
                  <a:lnTo>
                    <a:pt x="9922" y="11690"/>
                  </a:lnTo>
                  <a:lnTo>
                    <a:pt x="9941" y="11643"/>
                  </a:lnTo>
                  <a:lnTo>
                    <a:pt x="9980" y="11550"/>
                  </a:lnTo>
                  <a:lnTo>
                    <a:pt x="10001" y="11503"/>
                  </a:lnTo>
                  <a:lnTo>
                    <a:pt x="10023" y="11457"/>
                  </a:lnTo>
                  <a:lnTo>
                    <a:pt x="10047" y="11413"/>
                  </a:lnTo>
                  <a:lnTo>
                    <a:pt x="10060" y="11391"/>
                  </a:lnTo>
                  <a:lnTo>
                    <a:pt x="10074" y="11370"/>
                  </a:lnTo>
                  <a:lnTo>
                    <a:pt x="10088" y="11348"/>
                  </a:lnTo>
                  <a:lnTo>
                    <a:pt x="10103" y="11329"/>
                  </a:lnTo>
                  <a:lnTo>
                    <a:pt x="10118" y="11309"/>
                  </a:lnTo>
                  <a:lnTo>
                    <a:pt x="10135" y="11289"/>
                  </a:lnTo>
                  <a:lnTo>
                    <a:pt x="10135" y="11289"/>
                  </a:lnTo>
                  <a:lnTo>
                    <a:pt x="10149" y="11275"/>
                  </a:lnTo>
                  <a:lnTo>
                    <a:pt x="10162" y="11261"/>
                  </a:lnTo>
                  <a:lnTo>
                    <a:pt x="10177" y="11248"/>
                  </a:lnTo>
                  <a:lnTo>
                    <a:pt x="10192" y="11235"/>
                  </a:lnTo>
                  <a:lnTo>
                    <a:pt x="10222" y="11210"/>
                  </a:lnTo>
                  <a:lnTo>
                    <a:pt x="10255" y="11188"/>
                  </a:lnTo>
                  <a:lnTo>
                    <a:pt x="10289" y="11168"/>
                  </a:lnTo>
                  <a:lnTo>
                    <a:pt x="10323" y="11147"/>
                  </a:lnTo>
                  <a:lnTo>
                    <a:pt x="10393" y="11109"/>
                  </a:lnTo>
                  <a:lnTo>
                    <a:pt x="10428" y="11089"/>
                  </a:lnTo>
                  <a:lnTo>
                    <a:pt x="10462" y="11069"/>
                  </a:lnTo>
                  <a:lnTo>
                    <a:pt x="10496" y="11048"/>
                  </a:lnTo>
                  <a:lnTo>
                    <a:pt x="10529" y="11024"/>
                  </a:lnTo>
                  <a:lnTo>
                    <a:pt x="10559" y="11001"/>
                  </a:lnTo>
                  <a:lnTo>
                    <a:pt x="10575" y="10988"/>
                  </a:lnTo>
                  <a:lnTo>
                    <a:pt x="10589" y="10974"/>
                  </a:lnTo>
                  <a:lnTo>
                    <a:pt x="10603" y="10960"/>
                  </a:lnTo>
                  <a:lnTo>
                    <a:pt x="10616" y="10945"/>
                  </a:lnTo>
                  <a:lnTo>
                    <a:pt x="10629" y="10929"/>
                  </a:lnTo>
                  <a:lnTo>
                    <a:pt x="10640" y="10913"/>
                  </a:lnTo>
                  <a:lnTo>
                    <a:pt x="10640" y="10913"/>
                  </a:lnTo>
                  <a:lnTo>
                    <a:pt x="10667" y="10873"/>
                  </a:lnTo>
                  <a:lnTo>
                    <a:pt x="10692" y="10831"/>
                  </a:lnTo>
                  <a:lnTo>
                    <a:pt x="10714" y="10789"/>
                  </a:lnTo>
                  <a:lnTo>
                    <a:pt x="10735" y="10747"/>
                  </a:lnTo>
                  <a:lnTo>
                    <a:pt x="10754" y="10704"/>
                  </a:lnTo>
                  <a:lnTo>
                    <a:pt x="10772" y="10660"/>
                  </a:lnTo>
                  <a:lnTo>
                    <a:pt x="10789" y="10616"/>
                  </a:lnTo>
                  <a:lnTo>
                    <a:pt x="10804" y="10571"/>
                  </a:lnTo>
                  <a:lnTo>
                    <a:pt x="10819" y="10526"/>
                  </a:lnTo>
                  <a:lnTo>
                    <a:pt x="10833" y="10480"/>
                  </a:lnTo>
                  <a:lnTo>
                    <a:pt x="10860" y="10389"/>
                  </a:lnTo>
                  <a:lnTo>
                    <a:pt x="10887" y="10296"/>
                  </a:lnTo>
                  <a:lnTo>
                    <a:pt x="10914" y="10204"/>
                  </a:lnTo>
                  <a:lnTo>
                    <a:pt x="10914" y="10204"/>
                  </a:lnTo>
                  <a:lnTo>
                    <a:pt x="10915" y="10200"/>
                  </a:lnTo>
                  <a:lnTo>
                    <a:pt x="10915" y="10197"/>
                  </a:lnTo>
                  <a:lnTo>
                    <a:pt x="10914" y="10193"/>
                  </a:lnTo>
                  <a:lnTo>
                    <a:pt x="10913" y="10191"/>
                  </a:lnTo>
                  <a:lnTo>
                    <a:pt x="10908" y="10186"/>
                  </a:lnTo>
                  <a:lnTo>
                    <a:pt x="10902" y="10184"/>
                  </a:lnTo>
                  <a:lnTo>
                    <a:pt x="10897" y="10183"/>
                  </a:lnTo>
                  <a:lnTo>
                    <a:pt x="10890" y="10185"/>
                  </a:lnTo>
                  <a:lnTo>
                    <a:pt x="10887" y="10186"/>
                  </a:lnTo>
                  <a:lnTo>
                    <a:pt x="10885" y="10189"/>
                  </a:lnTo>
                  <a:lnTo>
                    <a:pt x="10883" y="10191"/>
                  </a:lnTo>
                  <a:lnTo>
                    <a:pt x="10881" y="10196"/>
                  </a:lnTo>
                  <a:lnTo>
                    <a:pt x="10881" y="10196"/>
                  </a:lnTo>
                  <a:lnTo>
                    <a:pt x="10863" y="10254"/>
                  </a:lnTo>
                  <a:lnTo>
                    <a:pt x="10846" y="10313"/>
                  </a:lnTo>
                  <a:lnTo>
                    <a:pt x="10812" y="10430"/>
                  </a:lnTo>
                  <a:lnTo>
                    <a:pt x="10796" y="10486"/>
                  </a:lnTo>
                  <a:lnTo>
                    <a:pt x="10777" y="10542"/>
                  </a:lnTo>
                  <a:lnTo>
                    <a:pt x="10758" y="10598"/>
                  </a:lnTo>
                  <a:lnTo>
                    <a:pt x="10736" y="10652"/>
                  </a:lnTo>
                  <a:lnTo>
                    <a:pt x="10713" y="10706"/>
                  </a:lnTo>
                  <a:lnTo>
                    <a:pt x="10701" y="10732"/>
                  </a:lnTo>
                  <a:lnTo>
                    <a:pt x="10687" y="10757"/>
                  </a:lnTo>
                  <a:lnTo>
                    <a:pt x="10673" y="10783"/>
                  </a:lnTo>
                  <a:lnTo>
                    <a:pt x="10658" y="10808"/>
                  </a:lnTo>
                  <a:lnTo>
                    <a:pt x="10643" y="10832"/>
                  </a:lnTo>
                  <a:lnTo>
                    <a:pt x="10626" y="10857"/>
                  </a:lnTo>
                  <a:lnTo>
                    <a:pt x="10609" y="10880"/>
                  </a:lnTo>
                  <a:lnTo>
                    <a:pt x="10590" y="10904"/>
                  </a:lnTo>
                  <a:lnTo>
                    <a:pt x="10570" y="10927"/>
                  </a:lnTo>
                  <a:lnTo>
                    <a:pt x="10549" y="10949"/>
                  </a:lnTo>
                  <a:lnTo>
                    <a:pt x="10527" y="10972"/>
                  </a:lnTo>
                  <a:lnTo>
                    <a:pt x="10503" y="10993"/>
                  </a:lnTo>
                  <a:lnTo>
                    <a:pt x="10479" y="11014"/>
                  </a:lnTo>
                  <a:lnTo>
                    <a:pt x="10453" y="11035"/>
                  </a:lnTo>
                  <a:lnTo>
                    <a:pt x="10453" y="11035"/>
                  </a:lnTo>
                  <a:lnTo>
                    <a:pt x="10412" y="11064"/>
                  </a:lnTo>
                  <a:lnTo>
                    <a:pt x="10372" y="11092"/>
                  </a:lnTo>
                  <a:lnTo>
                    <a:pt x="10294" y="11144"/>
                  </a:lnTo>
                  <a:lnTo>
                    <a:pt x="10254" y="11168"/>
                  </a:lnTo>
                  <a:lnTo>
                    <a:pt x="10217" y="11194"/>
                  </a:lnTo>
                  <a:lnTo>
                    <a:pt x="10178" y="11221"/>
                  </a:lnTo>
                  <a:lnTo>
                    <a:pt x="10142" y="11249"/>
                  </a:lnTo>
                  <a:lnTo>
                    <a:pt x="10142" y="11249"/>
                  </a:lnTo>
                  <a:lnTo>
                    <a:pt x="10200" y="11192"/>
                  </a:lnTo>
                  <a:lnTo>
                    <a:pt x="10200" y="11192"/>
                  </a:lnTo>
                  <a:lnTo>
                    <a:pt x="10258" y="11138"/>
                  </a:lnTo>
                  <a:lnTo>
                    <a:pt x="10315" y="11085"/>
                  </a:lnTo>
                  <a:lnTo>
                    <a:pt x="10372" y="11031"/>
                  </a:lnTo>
                  <a:lnTo>
                    <a:pt x="10430" y="10979"/>
                  </a:lnTo>
                  <a:lnTo>
                    <a:pt x="10430" y="10979"/>
                  </a:lnTo>
                  <a:lnTo>
                    <a:pt x="10420" y="10995"/>
                  </a:lnTo>
                  <a:lnTo>
                    <a:pt x="10411" y="11013"/>
                  </a:lnTo>
                  <a:lnTo>
                    <a:pt x="10403" y="11030"/>
                  </a:lnTo>
                  <a:lnTo>
                    <a:pt x="10397" y="11049"/>
                  </a:lnTo>
                  <a:lnTo>
                    <a:pt x="10397" y="11049"/>
                  </a:lnTo>
                  <a:lnTo>
                    <a:pt x="10397" y="11051"/>
                  </a:lnTo>
                  <a:lnTo>
                    <a:pt x="10397" y="11054"/>
                  </a:lnTo>
                  <a:lnTo>
                    <a:pt x="10399" y="11056"/>
                  </a:lnTo>
                  <a:lnTo>
                    <a:pt x="10400" y="11057"/>
                  </a:lnTo>
                  <a:lnTo>
                    <a:pt x="10403" y="11057"/>
                  </a:lnTo>
                  <a:lnTo>
                    <a:pt x="10406" y="11057"/>
                  </a:lnTo>
                  <a:lnTo>
                    <a:pt x="10408" y="11056"/>
                  </a:lnTo>
                  <a:lnTo>
                    <a:pt x="10410" y="11055"/>
                  </a:lnTo>
                  <a:lnTo>
                    <a:pt x="10410" y="11055"/>
                  </a:lnTo>
                  <a:lnTo>
                    <a:pt x="10435" y="11013"/>
                  </a:lnTo>
                  <a:lnTo>
                    <a:pt x="10462" y="10972"/>
                  </a:lnTo>
                  <a:lnTo>
                    <a:pt x="10490" y="10932"/>
                  </a:lnTo>
                  <a:lnTo>
                    <a:pt x="10520" y="10893"/>
                  </a:lnTo>
                  <a:lnTo>
                    <a:pt x="10520" y="10893"/>
                  </a:lnTo>
                  <a:lnTo>
                    <a:pt x="10536" y="10872"/>
                  </a:lnTo>
                  <a:lnTo>
                    <a:pt x="10554" y="10853"/>
                  </a:lnTo>
                  <a:lnTo>
                    <a:pt x="10590" y="10816"/>
                  </a:lnTo>
                  <a:lnTo>
                    <a:pt x="10627" y="10778"/>
                  </a:lnTo>
                  <a:lnTo>
                    <a:pt x="10646" y="10760"/>
                  </a:lnTo>
                  <a:lnTo>
                    <a:pt x="10664" y="10741"/>
                  </a:lnTo>
                  <a:lnTo>
                    <a:pt x="10664" y="10741"/>
                  </a:lnTo>
                  <a:lnTo>
                    <a:pt x="10666" y="10736"/>
                  </a:lnTo>
                  <a:lnTo>
                    <a:pt x="10667" y="10732"/>
                  </a:lnTo>
                  <a:lnTo>
                    <a:pt x="10665" y="10728"/>
                  </a:lnTo>
                  <a:lnTo>
                    <a:pt x="10662" y="10725"/>
                  </a:lnTo>
                  <a:lnTo>
                    <a:pt x="10662" y="10725"/>
                  </a:lnTo>
                  <a:lnTo>
                    <a:pt x="10694" y="10679"/>
                  </a:lnTo>
                  <a:lnTo>
                    <a:pt x="10724" y="10632"/>
                  </a:lnTo>
                  <a:lnTo>
                    <a:pt x="10739" y="10608"/>
                  </a:lnTo>
                  <a:lnTo>
                    <a:pt x="10753" y="10583"/>
                  </a:lnTo>
                  <a:lnTo>
                    <a:pt x="10765" y="10558"/>
                  </a:lnTo>
                  <a:lnTo>
                    <a:pt x="10778" y="10531"/>
                  </a:lnTo>
                  <a:lnTo>
                    <a:pt x="10778" y="10531"/>
                  </a:lnTo>
                  <a:lnTo>
                    <a:pt x="10780" y="10527"/>
                  </a:lnTo>
                  <a:lnTo>
                    <a:pt x="10780" y="10522"/>
                  </a:lnTo>
                  <a:lnTo>
                    <a:pt x="10777" y="10517"/>
                  </a:lnTo>
                  <a:lnTo>
                    <a:pt x="10775" y="10514"/>
                  </a:lnTo>
                  <a:lnTo>
                    <a:pt x="10771" y="10510"/>
                  </a:lnTo>
                  <a:lnTo>
                    <a:pt x="10768" y="10509"/>
                  </a:lnTo>
                  <a:lnTo>
                    <a:pt x="10763" y="10509"/>
                  </a:lnTo>
                  <a:lnTo>
                    <a:pt x="10757" y="10512"/>
                  </a:lnTo>
                  <a:lnTo>
                    <a:pt x="10757" y="10512"/>
                  </a:lnTo>
                  <a:lnTo>
                    <a:pt x="10732" y="10531"/>
                  </a:lnTo>
                  <a:lnTo>
                    <a:pt x="10707" y="10553"/>
                  </a:lnTo>
                  <a:lnTo>
                    <a:pt x="10657" y="10594"/>
                  </a:lnTo>
                  <a:lnTo>
                    <a:pt x="10657" y="10594"/>
                  </a:lnTo>
                  <a:lnTo>
                    <a:pt x="10680" y="10554"/>
                  </a:lnTo>
                  <a:lnTo>
                    <a:pt x="10702" y="10514"/>
                  </a:lnTo>
                  <a:lnTo>
                    <a:pt x="10724" y="10474"/>
                  </a:lnTo>
                  <a:lnTo>
                    <a:pt x="10744" y="10433"/>
                  </a:lnTo>
                  <a:lnTo>
                    <a:pt x="10744" y="10433"/>
                  </a:lnTo>
                  <a:lnTo>
                    <a:pt x="10746" y="10428"/>
                  </a:lnTo>
                  <a:lnTo>
                    <a:pt x="10746" y="10424"/>
                  </a:lnTo>
                  <a:lnTo>
                    <a:pt x="10744" y="10420"/>
                  </a:lnTo>
                  <a:lnTo>
                    <a:pt x="10742" y="10417"/>
                  </a:lnTo>
                  <a:lnTo>
                    <a:pt x="10739" y="10413"/>
                  </a:lnTo>
                  <a:lnTo>
                    <a:pt x="10735" y="10412"/>
                  </a:lnTo>
                  <a:lnTo>
                    <a:pt x="10730" y="10412"/>
                  </a:lnTo>
                  <a:lnTo>
                    <a:pt x="10726" y="10414"/>
                  </a:lnTo>
                  <a:lnTo>
                    <a:pt x="10726" y="10414"/>
                  </a:lnTo>
                  <a:lnTo>
                    <a:pt x="10705" y="10427"/>
                  </a:lnTo>
                  <a:lnTo>
                    <a:pt x="10685" y="10440"/>
                  </a:lnTo>
                  <a:lnTo>
                    <a:pt x="10646" y="10467"/>
                  </a:lnTo>
                  <a:lnTo>
                    <a:pt x="10646" y="10467"/>
                  </a:lnTo>
                  <a:lnTo>
                    <a:pt x="10675" y="10433"/>
                  </a:lnTo>
                  <a:lnTo>
                    <a:pt x="10703" y="10398"/>
                  </a:lnTo>
                  <a:lnTo>
                    <a:pt x="10732" y="10362"/>
                  </a:lnTo>
                  <a:lnTo>
                    <a:pt x="10757" y="10325"/>
                  </a:lnTo>
                  <a:lnTo>
                    <a:pt x="10782" y="10288"/>
                  </a:lnTo>
                  <a:lnTo>
                    <a:pt x="10804" y="10251"/>
                  </a:lnTo>
                  <a:lnTo>
                    <a:pt x="10826" y="10211"/>
                  </a:lnTo>
                  <a:lnTo>
                    <a:pt x="10845" y="10171"/>
                  </a:lnTo>
                  <a:lnTo>
                    <a:pt x="10845" y="10171"/>
                  </a:lnTo>
                  <a:lnTo>
                    <a:pt x="10846" y="10169"/>
                  </a:lnTo>
                  <a:lnTo>
                    <a:pt x="10846" y="10165"/>
                  </a:lnTo>
                  <a:lnTo>
                    <a:pt x="10846" y="10165"/>
                  </a:lnTo>
                  <a:lnTo>
                    <a:pt x="10868" y="10122"/>
                  </a:lnTo>
                  <a:lnTo>
                    <a:pt x="10887" y="10079"/>
                  </a:lnTo>
                  <a:lnTo>
                    <a:pt x="10906" y="10034"/>
                  </a:lnTo>
                  <a:lnTo>
                    <a:pt x="10921" y="9991"/>
                  </a:lnTo>
                  <a:lnTo>
                    <a:pt x="10934" y="9947"/>
                  </a:lnTo>
                  <a:lnTo>
                    <a:pt x="10946" y="9904"/>
                  </a:lnTo>
                  <a:lnTo>
                    <a:pt x="10954" y="9861"/>
                  </a:lnTo>
                  <a:lnTo>
                    <a:pt x="10959" y="9819"/>
                  </a:lnTo>
                  <a:lnTo>
                    <a:pt x="10959" y="9819"/>
                  </a:lnTo>
                  <a:lnTo>
                    <a:pt x="10968" y="9795"/>
                  </a:lnTo>
                  <a:lnTo>
                    <a:pt x="10968" y="9795"/>
                  </a:lnTo>
                  <a:lnTo>
                    <a:pt x="10968" y="9791"/>
                  </a:lnTo>
                  <a:lnTo>
                    <a:pt x="10967" y="9786"/>
                  </a:lnTo>
                  <a:lnTo>
                    <a:pt x="10966" y="9781"/>
                  </a:lnTo>
                  <a:lnTo>
                    <a:pt x="10962" y="9778"/>
                  </a:lnTo>
                  <a:lnTo>
                    <a:pt x="10962" y="9778"/>
                  </a:lnTo>
                  <a:lnTo>
                    <a:pt x="10962" y="9750"/>
                  </a:lnTo>
                  <a:lnTo>
                    <a:pt x="10960" y="9723"/>
                  </a:lnTo>
                  <a:lnTo>
                    <a:pt x="10956" y="9696"/>
                  </a:lnTo>
                  <a:lnTo>
                    <a:pt x="10952" y="9670"/>
                  </a:lnTo>
                  <a:lnTo>
                    <a:pt x="10945" y="9644"/>
                  </a:lnTo>
                  <a:lnTo>
                    <a:pt x="10936" y="9620"/>
                  </a:lnTo>
                  <a:lnTo>
                    <a:pt x="10926" y="9596"/>
                  </a:lnTo>
                  <a:lnTo>
                    <a:pt x="10913" y="9573"/>
                  </a:lnTo>
                  <a:lnTo>
                    <a:pt x="10899" y="9552"/>
                  </a:lnTo>
                  <a:lnTo>
                    <a:pt x="10883" y="9531"/>
                  </a:lnTo>
                  <a:lnTo>
                    <a:pt x="10864" y="9511"/>
                  </a:lnTo>
                  <a:lnTo>
                    <a:pt x="10843" y="9492"/>
                  </a:lnTo>
                  <a:lnTo>
                    <a:pt x="10819" y="9475"/>
                  </a:lnTo>
                  <a:lnTo>
                    <a:pt x="10795" y="9458"/>
                  </a:lnTo>
                  <a:lnTo>
                    <a:pt x="10767" y="9443"/>
                  </a:lnTo>
                  <a:lnTo>
                    <a:pt x="10736" y="9429"/>
                  </a:lnTo>
                  <a:lnTo>
                    <a:pt x="10736" y="9429"/>
                  </a:lnTo>
                  <a:close/>
                  <a:moveTo>
                    <a:pt x="5925" y="375"/>
                  </a:moveTo>
                  <a:lnTo>
                    <a:pt x="5925" y="375"/>
                  </a:lnTo>
                  <a:lnTo>
                    <a:pt x="5975" y="373"/>
                  </a:lnTo>
                  <a:lnTo>
                    <a:pt x="6025" y="372"/>
                  </a:lnTo>
                  <a:lnTo>
                    <a:pt x="6025" y="372"/>
                  </a:lnTo>
                  <a:lnTo>
                    <a:pt x="5971" y="429"/>
                  </a:lnTo>
                  <a:lnTo>
                    <a:pt x="5916" y="485"/>
                  </a:lnTo>
                  <a:lnTo>
                    <a:pt x="5916" y="485"/>
                  </a:lnTo>
                  <a:lnTo>
                    <a:pt x="5948" y="441"/>
                  </a:lnTo>
                  <a:lnTo>
                    <a:pt x="5977" y="394"/>
                  </a:lnTo>
                  <a:lnTo>
                    <a:pt x="5977" y="394"/>
                  </a:lnTo>
                  <a:lnTo>
                    <a:pt x="5980" y="389"/>
                  </a:lnTo>
                  <a:lnTo>
                    <a:pt x="5978" y="385"/>
                  </a:lnTo>
                  <a:lnTo>
                    <a:pt x="5977" y="381"/>
                  </a:lnTo>
                  <a:lnTo>
                    <a:pt x="5974" y="378"/>
                  </a:lnTo>
                  <a:lnTo>
                    <a:pt x="5969" y="375"/>
                  </a:lnTo>
                  <a:lnTo>
                    <a:pt x="5966" y="374"/>
                  </a:lnTo>
                  <a:lnTo>
                    <a:pt x="5961" y="375"/>
                  </a:lnTo>
                  <a:lnTo>
                    <a:pt x="5956" y="378"/>
                  </a:lnTo>
                  <a:lnTo>
                    <a:pt x="5956" y="378"/>
                  </a:lnTo>
                  <a:lnTo>
                    <a:pt x="5912" y="422"/>
                  </a:lnTo>
                  <a:lnTo>
                    <a:pt x="5866" y="464"/>
                  </a:lnTo>
                  <a:lnTo>
                    <a:pt x="5819" y="505"/>
                  </a:lnTo>
                  <a:lnTo>
                    <a:pt x="5796" y="525"/>
                  </a:lnTo>
                  <a:lnTo>
                    <a:pt x="5770" y="545"/>
                  </a:lnTo>
                  <a:lnTo>
                    <a:pt x="5770" y="545"/>
                  </a:lnTo>
                  <a:lnTo>
                    <a:pt x="5791" y="527"/>
                  </a:lnTo>
                  <a:lnTo>
                    <a:pt x="5810" y="509"/>
                  </a:lnTo>
                  <a:lnTo>
                    <a:pt x="5830" y="489"/>
                  </a:lnTo>
                  <a:lnTo>
                    <a:pt x="5847" y="469"/>
                  </a:lnTo>
                  <a:lnTo>
                    <a:pt x="5884" y="427"/>
                  </a:lnTo>
                  <a:lnTo>
                    <a:pt x="5902" y="406"/>
                  </a:lnTo>
                  <a:lnTo>
                    <a:pt x="5921" y="387"/>
                  </a:lnTo>
                  <a:lnTo>
                    <a:pt x="5921" y="387"/>
                  </a:lnTo>
                  <a:lnTo>
                    <a:pt x="5923" y="384"/>
                  </a:lnTo>
                  <a:lnTo>
                    <a:pt x="5925" y="381"/>
                  </a:lnTo>
                  <a:lnTo>
                    <a:pt x="5925" y="378"/>
                  </a:lnTo>
                  <a:lnTo>
                    <a:pt x="5925" y="375"/>
                  </a:lnTo>
                  <a:lnTo>
                    <a:pt x="5925" y="375"/>
                  </a:lnTo>
                  <a:close/>
                  <a:moveTo>
                    <a:pt x="5827" y="391"/>
                  </a:moveTo>
                  <a:lnTo>
                    <a:pt x="5827" y="391"/>
                  </a:lnTo>
                  <a:lnTo>
                    <a:pt x="5850" y="385"/>
                  </a:lnTo>
                  <a:lnTo>
                    <a:pt x="5872" y="381"/>
                  </a:lnTo>
                  <a:lnTo>
                    <a:pt x="5872" y="381"/>
                  </a:lnTo>
                  <a:lnTo>
                    <a:pt x="5846" y="395"/>
                  </a:lnTo>
                  <a:lnTo>
                    <a:pt x="5820" y="412"/>
                  </a:lnTo>
                  <a:lnTo>
                    <a:pt x="5820" y="412"/>
                  </a:lnTo>
                  <a:lnTo>
                    <a:pt x="5818" y="408"/>
                  </a:lnTo>
                  <a:lnTo>
                    <a:pt x="5813" y="407"/>
                  </a:lnTo>
                  <a:lnTo>
                    <a:pt x="5810" y="407"/>
                  </a:lnTo>
                  <a:lnTo>
                    <a:pt x="5805" y="409"/>
                  </a:lnTo>
                  <a:lnTo>
                    <a:pt x="5805" y="409"/>
                  </a:lnTo>
                  <a:lnTo>
                    <a:pt x="5787" y="422"/>
                  </a:lnTo>
                  <a:lnTo>
                    <a:pt x="5770" y="437"/>
                  </a:lnTo>
                  <a:lnTo>
                    <a:pt x="5753" y="451"/>
                  </a:lnTo>
                  <a:lnTo>
                    <a:pt x="5737" y="467"/>
                  </a:lnTo>
                  <a:lnTo>
                    <a:pt x="5722" y="483"/>
                  </a:lnTo>
                  <a:lnTo>
                    <a:pt x="5707" y="499"/>
                  </a:lnTo>
                  <a:lnTo>
                    <a:pt x="5678" y="533"/>
                  </a:lnTo>
                  <a:lnTo>
                    <a:pt x="5678" y="533"/>
                  </a:lnTo>
                  <a:lnTo>
                    <a:pt x="5675" y="524"/>
                  </a:lnTo>
                  <a:lnTo>
                    <a:pt x="5673" y="515"/>
                  </a:lnTo>
                  <a:lnTo>
                    <a:pt x="5672" y="505"/>
                  </a:lnTo>
                  <a:lnTo>
                    <a:pt x="5673" y="496"/>
                  </a:lnTo>
                  <a:lnTo>
                    <a:pt x="5675" y="487"/>
                  </a:lnTo>
                  <a:lnTo>
                    <a:pt x="5679" y="477"/>
                  </a:lnTo>
                  <a:lnTo>
                    <a:pt x="5685" y="468"/>
                  </a:lnTo>
                  <a:lnTo>
                    <a:pt x="5692" y="458"/>
                  </a:lnTo>
                  <a:lnTo>
                    <a:pt x="5701" y="449"/>
                  </a:lnTo>
                  <a:lnTo>
                    <a:pt x="5713" y="440"/>
                  </a:lnTo>
                  <a:lnTo>
                    <a:pt x="5726" y="432"/>
                  </a:lnTo>
                  <a:lnTo>
                    <a:pt x="5741" y="422"/>
                  </a:lnTo>
                  <a:lnTo>
                    <a:pt x="5760" y="414"/>
                  </a:lnTo>
                  <a:lnTo>
                    <a:pt x="5780" y="406"/>
                  </a:lnTo>
                  <a:lnTo>
                    <a:pt x="5802" y="398"/>
                  </a:lnTo>
                  <a:lnTo>
                    <a:pt x="5827" y="391"/>
                  </a:lnTo>
                  <a:lnTo>
                    <a:pt x="5827" y="391"/>
                  </a:lnTo>
                  <a:close/>
                  <a:moveTo>
                    <a:pt x="5693" y="560"/>
                  </a:moveTo>
                  <a:lnTo>
                    <a:pt x="5693" y="560"/>
                  </a:lnTo>
                  <a:lnTo>
                    <a:pt x="5723" y="530"/>
                  </a:lnTo>
                  <a:lnTo>
                    <a:pt x="5755" y="499"/>
                  </a:lnTo>
                  <a:lnTo>
                    <a:pt x="5755" y="499"/>
                  </a:lnTo>
                  <a:lnTo>
                    <a:pt x="5772" y="484"/>
                  </a:lnTo>
                  <a:lnTo>
                    <a:pt x="5818" y="443"/>
                  </a:lnTo>
                  <a:lnTo>
                    <a:pt x="5858" y="408"/>
                  </a:lnTo>
                  <a:lnTo>
                    <a:pt x="5866" y="401"/>
                  </a:lnTo>
                  <a:lnTo>
                    <a:pt x="5861" y="407"/>
                  </a:lnTo>
                  <a:lnTo>
                    <a:pt x="5861" y="407"/>
                  </a:lnTo>
                  <a:lnTo>
                    <a:pt x="5824" y="447"/>
                  </a:lnTo>
                  <a:lnTo>
                    <a:pt x="5805" y="468"/>
                  </a:lnTo>
                  <a:lnTo>
                    <a:pt x="5788" y="489"/>
                  </a:lnTo>
                  <a:lnTo>
                    <a:pt x="5771" y="510"/>
                  </a:lnTo>
                  <a:lnTo>
                    <a:pt x="5755" y="532"/>
                  </a:lnTo>
                  <a:lnTo>
                    <a:pt x="5739" y="554"/>
                  </a:lnTo>
                  <a:lnTo>
                    <a:pt x="5723" y="578"/>
                  </a:lnTo>
                  <a:lnTo>
                    <a:pt x="5723" y="578"/>
                  </a:lnTo>
                  <a:lnTo>
                    <a:pt x="5722" y="583"/>
                  </a:lnTo>
                  <a:lnTo>
                    <a:pt x="5722" y="587"/>
                  </a:lnTo>
                  <a:lnTo>
                    <a:pt x="5723" y="591"/>
                  </a:lnTo>
                  <a:lnTo>
                    <a:pt x="5726" y="594"/>
                  </a:lnTo>
                  <a:lnTo>
                    <a:pt x="5729" y="598"/>
                  </a:lnTo>
                  <a:lnTo>
                    <a:pt x="5734" y="599"/>
                  </a:lnTo>
                  <a:lnTo>
                    <a:pt x="5739" y="599"/>
                  </a:lnTo>
                  <a:lnTo>
                    <a:pt x="5742" y="597"/>
                  </a:lnTo>
                  <a:lnTo>
                    <a:pt x="5742" y="597"/>
                  </a:lnTo>
                  <a:lnTo>
                    <a:pt x="5780" y="571"/>
                  </a:lnTo>
                  <a:lnTo>
                    <a:pt x="5816" y="543"/>
                  </a:lnTo>
                  <a:lnTo>
                    <a:pt x="5851" y="515"/>
                  </a:lnTo>
                  <a:lnTo>
                    <a:pt x="5885" y="484"/>
                  </a:lnTo>
                  <a:lnTo>
                    <a:pt x="5885" y="484"/>
                  </a:lnTo>
                  <a:lnTo>
                    <a:pt x="5861" y="512"/>
                  </a:lnTo>
                  <a:lnTo>
                    <a:pt x="5861" y="512"/>
                  </a:lnTo>
                  <a:lnTo>
                    <a:pt x="5838" y="542"/>
                  </a:lnTo>
                  <a:lnTo>
                    <a:pt x="5812" y="570"/>
                  </a:lnTo>
                  <a:lnTo>
                    <a:pt x="5763" y="626"/>
                  </a:lnTo>
                  <a:lnTo>
                    <a:pt x="5763" y="626"/>
                  </a:lnTo>
                  <a:lnTo>
                    <a:pt x="5743" y="611"/>
                  </a:lnTo>
                  <a:lnTo>
                    <a:pt x="5724" y="595"/>
                  </a:lnTo>
                  <a:lnTo>
                    <a:pt x="5707" y="578"/>
                  </a:lnTo>
                  <a:lnTo>
                    <a:pt x="5693" y="560"/>
                  </a:lnTo>
                  <a:lnTo>
                    <a:pt x="5693" y="560"/>
                  </a:lnTo>
                  <a:close/>
                  <a:moveTo>
                    <a:pt x="5820" y="664"/>
                  </a:moveTo>
                  <a:lnTo>
                    <a:pt x="5820" y="664"/>
                  </a:lnTo>
                  <a:lnTo>
                    <a:pt x="5785" y="642"/>
                  </a:lnTo>
                  <a:lnTo>
                    <a:pt x="5785" y="642"/>
                  </a:lnTo>
                  <a:lnTo>
                    <a:pt x="5804" y="626"/>
                  </a:lnTo>
                  <a:lnTo>
                    <a:pt x="5822" y="609"/>
                  </a:lnTo>
                  <a:lnTo>
                    <a:pt x="5822" y="609"/>
                  </a:lnTo>
                  <a:lnTo>
                    <a:pt x="5825" y="607"/>
                  </a:lnTo>
                  <a:lnTo>
                    <a:pt x="5829" y="604"/>
                  </a:lnTo>
                  <a:lnTo>
                    <a:pt x="5829" y="604"/>
                  </a:lnTo>
                  <a:lnTo>
                    <a:pt x="5879" y="558"/>
                  </a:lnTo>
                  <a:lnTo>
                    <a:pt x="5929" y="511"/>
                  </a:lnTo>
                  <a:lnTo>
                    <a:pt x="5929" y="511"/>
                  </a:lnTo>
                  <a:lnTo>
                    <a:pt x="5874" y="587"/>
                  </a:lnTo>
                  <a:lnTo>
                    <a:pt x="5820" y="664"/>
                  </a:lnTo>
                  <a:lnTo>
                    <a:pt x="5820" y="664"/>
                  </a:lnTo>
                  <a:close/>
                  <a:moveTo>
                    <a:pt x="10929" y="9655"/>
                  </a:moveTo>
                  <a:lnTo>
                    <a:pt x="10929" y="9655"/>
                  </a:lnTo>
                  <a:lnTo>
                    <a:pt x="10932" y="9663"/>
                  </a:lnTo>
                  <a:lnTo>
                    <a:pt x="10934" y="9672"/>
                  </a:lnTo>
                  <a:lnTo>
                    <a:pt x="10938" y="9690"/>
                  </a:lnTo>
                  <a:lnTo>
                    <a:pt x="10938" y="9690"/>
                  </a:lnTo>
                  <a:lnTo>
                    <a:pt x="10933" y="9688"/>
                  </a:lnTo>
                  <a:lnTo>
                    <a:pt x="10928" y="9688"/>
                  </a:lnTo>
                  <a:lnTo>
                    <a:pt x="10923" y="9688"/>
                  </a:lnTo>
                  <a:lnTo>
                    <a:pt x="10918" y="9691"/>
                  </a:lnTo>
                  <a:lnTo>
                    <a:pt x="10918" y="9691"/>
                  </a:lnTo>
                  <a:lnTo>
                    <a:pt x="10861" y="9739"/>
                  </a:lnTo>
                  <a:lnTo>
                    <a:pt x="10805" y="9788"/>
                  </a:lnTo>
                  <a:lnTo>
                    <a:pt x="10751" y="9839"/>
                  </a:lnTo>
                  <a:lnTo>
                    <a:pt x="10696" y="9890"/>
                  </a:lnTo>
                  <a:lnTo>
                    <a:pt x="10696" y="9890"/>
                  </a:lnTo>
                  <a:lnTo>
                    <a:pt x="10724" y="9855"/>
                  </a:lnTo>
                  <a:lnTo>
                    <a:pt x="10753" y="9820"/>
                  </a:lnTo>
                  <a:lnTo>
                    <a:pt x="10780" y="9784"/>
                  </a:lnTo>
                  <a:lnTo>
                    <a:pt x="10805" y="9747"/>
                  </a:lnTo>
                  <a:lnTo>
                    <a:pt x="10830" y="9710"/>
                  </a:lnTo>
                  <a:lnTo>
                    <a:pt x="10854" y="9671"/>
                  </a:lnTo>
                  <a:lnTo>
                    <a:pt x="10877" y="9633"/>
                  </a:lnTo>
                  <a:lnTo>
                    <a:pt x="10899" y="9593"/>
                  </a:lnTo>
                  <a:lnTo>
                    <a:pt x="10899" y="9593"/>
                  </a:lnTo>
                  <a:lnTo>
                    <a:pt x="10907" y="9607"/>
                  </a:lnTo>
                  <a:lnTo>
                    <a:pt x="10915" y="9622"/>
                  </a:lnTo>
                  <a:lnTo>
                    <a:pt x="10922" y="9638"/>
                  </a:lnTo>
                  <a:lnTo>
                    <a:pt x="10929" y="9655"/>
                  </a:lnTo>
                  <a:lnTo>
                    <a:pt x="10929" y="9655"/>
                  </a:lnTo>
                  <a:close/>
                  <a:moveTo>
                    <a:pt x="10881" y="9567"/>
                  </a:moveTo>
                  <a:lnTo>
                    <a:pt x="10881" y="9567"/>
                  </a:lnTo>
                  <a:lnTo>
                    <a:pt x="10878" y="9568"/>
                  </a:lnTo>
                  <a:lnTo>
                    <a:pt x="10874" y="9571"/>
                  </a:lnTo>
                  <a:lnTo>
                    <a:pt x="10874" y="9571"/>
                  </a:lnTo>
                  <a:lnTo>
                    <a:pt x="10776" y="9682"/>
                  </a:lnTo>
                  <a:lnTo>
                    <a:pt x="10675" y="9792"/>
                  </a:lnTo>
                  <a:lnTo>
                    <a:pt x="10575" y="9901"/>
                  </a:lnTo>
                  <a:lnTo>
                    <a:pt x="10472" y="10008"/>
                  </a:lnTo>
                  <a:lnTo>
                    <a:pt x="10369" y="10115"/>
                  </a:lnTo>
                  <a:lnTo>
                    <a:pt x="10265" y="10221"/>
                  </a:lnTo>
                  <a:lnTo>
                    <a:pt x="10056" y="10432"/>
                  </a:lnTo>
                  <a:lnTo>
                    <a:pt x="9848" y="10644"/>
                  </a:lnTo>
                  <a:lnTo>
                    <a:pt x="9745" y="10752"/>
                  </a:lnTo>
                  <a:lnTo>
                    <a:pt x="9643" y="10859"/>
                  </a:lnTo>
                  <a:lnTo>
                    <a:pt x="9541" y="10968"/>
                  </a:lnTo>
                  <a:lnTo>
                    <a:pt x="9442" y="11078"/>
                  </a:lnTo>
                  <a:lnTo>
                    <a:pt x="9345" y="11189"/>
                  </a:lnTo>
                  <a:lnTo>
                    <a:pt x="9295" y="11247"/>
                  </a:lnTo>
                  <a:lnTo>
                    <a:pt x="9249" y="11303"/>
                  </a:lnTo>
                  <a:lnTo>
                    <a:pt x="9249" y="11303"/>
                  </a:lnTo>
                  <a:lnTo>
                    <a:pt x="9160" y="11409"/>
                  </a:lnTo>
                  <a:lnTo>
                    <a:pt x="9071" y="11515"/>
                  </a:lnTo>
                  <a:lnTo>
                    <a:pt x="8893" y="11725"/>
                  </a:lnTo>
                  <a:lnTo>
                    <a:pt x="8716" y="11937"/>
                  </a:lnTo>
                  <a:lnTo>
                    <a:pt x="8628" y="12044"/>
                  </a:lnTo>
                  <a:lnTo>
                    <a:pt x="8542" y="12150"/>
                  </a:lnTo>
                  <a:lnTo>
                    <a:pt x="8542" y="12150"/>
                  </a:lnTo>
                  <a:lnTo>
                    <a:pt x="8469" y="12240"/>
                  </a:lnTo>
                  <a:lnTo>
                    <a:pt x="8397" y="12329"/>
                  </a:lnTo>
                  <a:lnTo>
                    <a:pt x="8323" y="12417"/>
                  </a:lnTo>
                  <a:lnTo>
                    <a:pt x="8248" y="12504"/>
                  </a:lnTo>
                  <a:lnTo>
                    <a:pt x="8248" y="12504"/>
                  </a:lnTo>
                  <a:lnTo>
                    <a:pt x="8215" y="12539"/>
                  </a:lnTo>
                  <a:lnTo>
                    <a:pt x="8155" y="12599"/>
                  </a:lnTo>
                  <a:lnTo>
                    <a:pt x="8015" y="12735"/>
                  </a:lnTo>
                  <a:lnTo>
                    <a:pt x="7934" y="12814"/>
                  </a:lnTo>
                  <a:lnTo>
                    <a:pt x="7948" y="12800"/>
                  </a:lnTo>
                  <a:lnTo>
                    <a:pt x="8019" y="12731"/>
                  </a:lnTo>
                  <a:lnTo>
                    <a:pt x="8019" y="12731"/>
                  </a:lnTo>
                  <a:lnTo>
                    <a:pt x="8065" y="12684"/>
                  </a:lnTo>
                  <a:lnTo>
                    <a:pt x="8112" y="12636"/>
                  </a:lnTo>
                  <a:lnTo>
                    <a:pt x="8158" y="12588"/>
                  </a:lnTo>
                  <a:lnTo>
                    <a:pt x="8202" y="12540"/>
                  </a:lnTo>
                  <a:lnTo>
                    <a:pt x="8247" y="12491"/>
                  </a:lnTo>
                  <a:lnTo>
                    <a:pt x="8290" y="12442"/>
                  </a:lnTo>
                  <a:lnTo>
                    <a:pt x="8375" y="12342"/>
                  </a:lnTo>
                  <a:lnTo>
                    <a:pt x="8459" y="12240"/>
                  </a:lnTo>
                  <a:lnTo>
                    <a:pt x="8542" y="12139"/>
                  </a:lnTo>
                  <a:lnTo>
                    <a:pt x="8622" y="12036"/>
                  </a:lnTo>
                  <a:lnTo>
                    <a:pt x="8702" y="11931"/>
                  </a:lnTo>
                  <a:lnTo>
                    <a:pt x="8862" y="11724"/>
                  </a:lnTo>
                  <a:lnTo>
                    <a:pt x="8942" y="11620"/>
                  </a:lnTo>
                  <a:lnTo>
                    <a:pt x="9024" y="11517"/>
                  </a:lnTo>
                  <a:lnTo>
                    <a:pt x="9106" y="11415"/>
                  </a:lnTo>
                  <a:lnTo>
                    <a:pt x="9190" y="11313"/>
                  </a:lnTo>
                  <a:lnTo>
                    <a:pt x="9277" y="11214"/>
                  </a:lnTo>
                  <a:lnTo>
                    <a:pt x="9320" y="11164"/>
                  </a:lnTo>
                  <a:lnTo>
                    <a:pt x="9364" y="11114"/>
                  </a:lnTo>
                  <a:lnTo>
                    <a:pt x="9364" y="11114"/>
                  </a:lnTo>
                  <a:lnTo>
                    <a:pt x="9458" y="11015"/>
                  </a:lnTo>
                  <a:lnTo>
                    <a:pt x="9552" y="10917"/>
                  </a:lnTo>
                  <a:lnTo>
                    <a:pt x="9647" y="10819"/>
                  </a:lnTo>
                  <a:lnTo>
                    <a:pt x="9743" y="10722"/>
                  </a:lnTo>
                  <a:lnTo>
                    <a:pt x="9933" y="10530"/>
                  </a:lnTo>
                  <a:lnTo>
                    <a:pt x="10029" y="10434"/>
                  </a:lnTo>
                  <a:lnTo>
                    <a:pt x="10124" y="10337"/>
                  </a:lnTo>
                  <a:lnTo>
                    <a:pt x="10218" y="10240"/>
                  </a:lnTo>
                  <a:lnTo>
                    <a:pt x="10311" y="10142"/>
                  </a:lnTo>
                  <a:lnTo>
                    <a:pt x="10403" y="10042"/>
                  </a:lnTo>
                  <a:lnTo>
                    <a:pt x="10493" y="9940"/>
                  </a:lnTo>
                  <a:lnTo>
                    <a:pt x="10537" y="9890"/>
                  </a:lnTo>
                  <a:lnTo>
                    <a:pt x="10582" y="9839"/>
                  </a:lnTo>
                  <a:lnTo>
                    <a:pt x="10625" y="9786"/>
                  </a:lnTo>
                  <a:lnTo>
                    <a:pt x="10667" y="9733"/>
                  </a:lnTo>
                  <a:lnTo>
                    <a:pt x="10709" y="9679"/>
                  </a:lnTo>
                  <a:lnTo>
                    <a:pt x="10751" y="9626"/>
                  </a:lnTo>
                  <a:lnTo>
                    <a:pt x="10792" y="9572"/>
                  </a:lnTo>
                  <a:lnTo>
                    <a:pt x="10832" y="9516"/>
                  </a:lnTo>
                  <a:lnTo>
                    <a:pt x="10832" y="9516"/>
                  </a:lnTo>
                  <a:lnTo>
                    <a:pt x="10846" y="9527"/>
                  </a:lnTo>
                  <a:lnTo>
                    <a:pt x="10858" y="9540"/>
                  </a:lnTo>
                  <a:lnTo>
                    <a:pt x="10870" y="9553"/>
                  </a:lnTo>
                  <a:lnTo>
                    <a:pt x="10881" y="9567"/>
                  </a:lnTo>
                  <a:lnTo>
                    <a:pt x="10881" y="9567"/>
                  </a:lnTo>
                  <a:close/>
                  <a:moveTo>
                    <a:pt x="8951" y="11371"/>
                  </a:moveTo>
                  <a:lnTo>
                    <a:pt x="8951" y="11371"/>
                  </a:lnTo>
                  <a:lnTo>
                    <a:pt x="8997" y="11313"/>
                  </a:lnTo>
                  <a:lnTo>
                    <a:pt x="9044" y="11256"/>
                  </a:lnTo>
                  <a:lnTo>
                    <a:pt x="9139" y="11144"/>
                  </a:lnTo>
                  <a:lnTo>
                    <a:pt x="9235" y="11032"/>
                  </a:lnTo>
                  <a:lnTo>
                    <a:pt x="9333" y="10924"/>
                  </a:lnTo>
                  <a:lnTo>
                    <a:pt x="9431" y="10815"/>
                  </a:lnTo>
                  <a:lnTo>
                    <a:pt x="9532" y="10708"/>
                  </a:lnTo>
                  <a:lnTo>
                    <a:pt x="9633" y="10602"/>
                  </a:lnTo>
                  <a:lnTo>
                    <a:pt x="9734" y="10496"/>
                  </a:lnTo>
                  <a:lnTo>
                    <a:pt x="9937" y="10285"/>
                  </a:lnTo>
                  <a:lnTo>
                    <a:pt x="10037" y="10179"/>
                  </a:lnTo>
                  <a:lnTo>
                    <a:pt x="10138" y="10073"/>
                  </a:lnTo>
                  <a:lnTo>
                    <a:pt x="10238" y="9965"/>
                  </a:lnTo>
                  <a:lnTo>
                    <a:pt x="10337" y="9856"/>
                  </a:lnTo>
                  <a:lnTo>
                    <a:pt x="10433" y="9746"/>
                  </a:lnTo>
                  <a:lnTo>
                    <a:pt x="10529" y="9635"/>
                  </a:lnTo>
                  <a:lnTo>
                    <a:pt x="10529" y="9635"/>
                  </a:lnTo>
                  <a:lnTo>
                    <a:pt x="10549" y="9613"/>
                  </a:lnTo>
                  <a:lnTo>
                    <a:pt x="10568" y="9592"/>
                  </a:lnTo>
                  <a:lnTo>
                    <a:pt x="10588" y="9571"/>
                  </a:lnTo>
                  <a:lnTo>
                    <a:pt x="10606" y="9553"/>
                  </a:lnTo>
                  <a:lnTo>
                    <a:pt x="10624" y="9538"/>
                  </a:lnTo>
                  <a:lnTo>
                    <a:pt x="10638" y="9526"/>
                  </a:lnTo>
                  <a:lnTo>
                    <a:pt x="10650" y="9518"/>
                  </a:lnTo>
                  <a:lnTo>
                    <a:pt x="10653" y="9516"/>
                  </a:lnTo>
                  <a:lnTo>
                    <a:pt x="10657" y="9514"/>
                  </a:lnTo>
                  <a:lnTo>
                    <a:pt x="10659" y="9516"/>
                  </a:lnTo>
                  <a:lnTo>
                    <a:pt x="10659" y="9517"/>
                  </a:lnTo>
                  <a:lnTo>
                    <a:pt x="10659" y="9520"/>
                  </a:lnTo>
                  <a:lnTo>
                    <a:pt x="10657" y="9525"/>
                  </a:lnTo>
                  <a:lnTo>
                    <a:pt x="10648" y="9540"/>
                  </a:lnTo>
                  <a:lnTo>
                    <a:pt x="10633" y="9562"/>
                  </a:lnTo>
                  <a:lnTo>
                    <a:pt x="10610" y="9593"/>
                  </a:lnTo>
                  <a:lnTo>
                    <a:pt x="10579" y="9633"/>
                  </a:lnTo>
                  <a:lnTo>
                    <a:pt x="10540" y="9681"/>
                  </a:lnTo>
                  <a:lnTo>
                    <a:pt x="10489" y="9739"/>
                  </a:lnTo>
                  <a:lnTo>
                    <a:pt x="10489" y="9739"/>
                  </a:lnTo>
                  <a:lnTo>
                    <a:pt x="10410" y="9829"/>
                  </a:lnTo>
                  <a:lnTo>
                    <a:pt x="10329" y="9918"/>
                  </a:lnTo>
                  <a:lnTo>
                    <a:pt x="10247" y="10007"/>
                  </a:lnTo>
                  <a:lnTo>
                    <a:pt x="10166" y="10096"/>
                  </a:lnTo>
                  <a:lnTo>
                    <a:pt x="10166" y="10096"/>
                  </a:lnTo>
                  <a:lnTo>
                    <a:pt x="9963" y="10321"/>
                  </a:lnTo>
                  <a:lnTo>
                    <a:pt x="9758" y="10546"/>
                  </a:lnTo>
                  <a:lnTo>
                    <a:pt x="9552" y="10768"/>
                  </a:lnTo>
                  <a:lnTo>
                    <a:pt x="9346" y="10990"/>
                  </a:lnTo>
                  <a:lnTo>
                    <a:pt x="9346" y="10990"/>
                  </a:lnTo>
                  <a:lnTo>
                    <a:pt x="9182" y="11167"/>
                  </a:lnTo>
                  <a:lnTo>
                    <a:pt x="9100" y="11255"/>
                  </a:lnTo>
                  <a:lnTo>
                    <a:pt x="9019" y="11344"/>
                  </a:lnTo>
                  <a:lnTo>
                    <a:pt x="8938" y="11433"/>
                  </a:lnTo>
                  <a:lnTo>
                    <a:pt x="8860" y="11524"/>
                  </a:lnTo>
                  <a:lnTo>
                    <a:pt x="8782" y="11615"/>
                  </a:lnTo>
                  <a:lnTo>
                    <a:pt x="8707" y="11709"/>
                  </a:lnTo>
                  <a:lnTo>
                    <a:pt x="8707" y="11709"/>
                  </a:lnTo>
                  <a:lnTo>
                    <a:pt x="8768" y="11620"/>
                  </a:lnTo>
                  <a:lnTo>
                    <a:pt x="8828" y="11535"/>
                  </a:lnTo>
                  <a:lnTo>
                    <a:pt x="8890" y="11450"/>
                  </a:lnTo>
                  <a:lnTo>
                    <a:pt x="8951" y="11371"/>
                  </a:lnTo>
                  <a:lnTo>
                    <a:pt x="8951" y="11371"/>
                  </a:lnTo>
                  <a:close/>
                  <a:moveTo>
                    <a:pt x="7932" y="12548"/>
                  </a:moveTo>
                  <a:lnTo>
                    <a:pt x="7932" y="12548"/>
                  </a:lnTo>
                  <a:lnTo>
                    <a:pt x="7953" y="12533"/>
                  </a:lnTo>
                  <a:lnTo>
                    <a:pt x="7973" y="12515"/>
                  </a:lnTo>
                  <a:lnTo>
                    <a:pt x="7993" y="12498"/>
                  </a:lnTo>
                  <a:lnTo>
                    <a:pt x="8013" y="12479"/>
                  </a:lnTo>
                  <a:lnTo>
                    <a:pt x="8051" y="12438"/>
                  </a:lnTo>
                  <a:lnTo>
                    <a:pt x="8090" y="12395"/>
                  </a:lnTo>
                  <a:lnTo>
                    <a:pt x="8127" y="12349"/>
                  </a:lnTo>
                  <a:lnTo>
                    <a:pt x="8165" y="12301"/>
                  </a:lnTo>
                  <a:lnTo>
                    <a:pt x="8201" y="12252"/>
                  </a:lnTo>
                  <a:lnTo>
                    <a:pt x="8237" y="12202"/>
                  </a:lnTo>
                  <a:lnTo>
                    <a:pt x="8308" y="12099"/>
                  </a:lnTo>
                  <a:lnTo>
                    <a:pt x="8377" y="11998"/>
                  </a:lnTo>
                  <a:lnTo>
                    <a:pt x="8411" y="11949"/>
                  </a:lnTo>
                  <a:lnTo>
                    <a:pt x="8443" y="11902"/>
                  </a:lnTo>
                  <a:lnTo>
                    <a:pt x="8476" y="11858"/>
                  </a:lnTo>
                  <a:lnTo>
                    <a:pt x="8509" y="11815"/>
                  </a:lnTo>
                  <a:lnTo>
                    <a:pt x="8509" y="11815"/>
                  </a:lnTo>
                  <a:lnTo>
                    <a:pt x="8586" y="11721"/>
                  </a:lnTo>
                  <a:lnTo>
                    <a:pt x="8663" y="11628"/>
                  </a:lnTo>
                  <a:lnTo>
                    <a:pt x="8742" y="11536"/>
                  </a:lnTo>
                  <a:lnTo>
                    <a:pt x="8821" y="11443"/>
                  </a:lnTo>
                  <a:lnTo>
                    <a:pt x="8902" y="11352"/>
                  </a:lnTo>
                  <a:lnTo>
                    <a:pt x="8983" y="11262"/>
                  </a:lnTo>
                  <a:lnTo>
                    <a:pt x="9147" y="11082"/>
                  </a:lnTo>
                  <a:lnTo>
                    <a:pt x="9147" y="11082"/>
                  </a:lnTo>
                  <a:lnTo>
                    <a:pt x="9074" y="11174"/>
                  </a:lnTo>
                  <a:lnTo>
                    <a:pt x="9003" y="11270"/>
                  </a:lnTo>
                  <a:lnTo>
                    <a:pt x="8933" y="11367"/>
                  </a:lnTo>
                  <a:lnTo>
                    <a:pt x="8861" y="11466"/>
                  </a:lnTo>
                  <a:lnTo>
                    <a:pt x="8720" y="11663"/>
                  </a:lnTo>
                  <a:lnTo>
                    <a:pt x="8648" y="11763"/>
                  </a:lnTo>
                  <a:lnTo>
                    <a:pt x="8576" y="11860"/>
                  </a:lnTo>
                  <a:lnTo>
                    <a:pt x="8503" y="11957"/>
                  </a:lnTo>
                  <a:lnTo>
                    <a:pt x="8427" y="12052"/>
                  </a:lnTo>
                  <a:lnTo>
                    <a:pt x="8390" y="12099"/>
                  </a:lnTo>
                  <a:lnTo>
                    <a:pt x="8351" y="12144"/>
                  </a:lnTo>
                  <a:lnTo>
                    <a:pt x="8312" y="12189"/>
                  </a:lnTo>
                  <a:lnTo>
                    <a:pt x="8272" y="12233"/>
                  </a:lnTo>
                  <a:lnTo>
                    <a:pt x="8232" y="12277"/>
                  </a:lnTo>
                  <a:lnTo>
                    <a:pt x="8192" y="12319"/>
                  </a:lnTo>
                  <a:lnTo>
                    <a:pt x="8150" y="12360"/>
                  </a:lnTo>
                  <a:lnTo>
                    <a:pt x="8107" y="12401"/>
                  </a:lnTo>
                  <a:lnTo>
                    <a:pt x="8065" y="12439"/>
                  </a:lnTo>
                  <a:lnTo>
                    <a:pt x="8022" y="12477"/>
                  </a:lnTo>
                  <a:lnTo>
                    <a:pt x="7978" y="12513"/>
                  </a:lnTo>
                  <a:lnTo>
                    <a:pt x="7932" y="12548"/>
                  </a:lnTo>
                  <a:lnTo>
                    <a:pt x="7932" y="12548"/>
                  </a:lnTo>
                  <a:close/>
                  <a:moveTo>
                    <a:pt x="10526" y="9862"/>
                  </a:moveTo>
                  <a:lnTo>
                    <a:pt x="10526" y="9862"/>
                  </a:lnTo>
                  <a:lnTo>
                    <a:pt x="10453" y="9949"/>
                  </a:lnTo>
                  <a:lnTo>
                    <a:pt x="10379" y="10034"/>
                  </a:lnTo>
                  <a:lnTo>
                    <a:pt x="10303" y="10117"/>
                  </a:lnTo>
                  <a:lnTo>
                    <a:pt x="10227" y="10200"/>
                  </a:lnTo>
                  <a:lnTo>
                    <a:pt x="10150" y="10282"/>
                  </a:lnTo>
                  <a:lnTo>
                    <a:pt x="10071" y="10363"/>
                  </a:lnTo>
                  <a:lnTo>
                    <a:pt x="9992" y="10444"/>
                  </a:lnTo>
                  <a:lnTo>
                    <a:pt x="9912" y="10523"/>
                  </a:lnTo>
                  <a:lnTo>
                    <a:pt x="9752" y="10682"/>
                  </a:lnTo>
                  <a:lnTo>
                    <a:pt x="9592" y="10842"/>
                  </a:lnTo>
                  <a:lnTo>
                    <a:pt x="9512" y="10921"/>
                  </a:lnTo>
                  <a:lnTo>
                    <a:pt x="9432" y="11002"/>
                  </a:lnTo>
                  <a:lnTo>
                    <a:pt x="9354" y="11083"/>
                  </a:lnTo>
                  <a:lnTo>
                    <a:pt x="9277" y="11165"/>
                  </a:lnTo>
                  <a:lnTo>
                    <a:pt x="9277" y="11165"/>
                  </a:lnTo>
                  <a:lnTo>
                    <a:pt x="9316" y="11117"/>
                  </a:lnTo>
                  <a:lnTo>
                    <a:pt x="9355" y="11068"/>
                  </a:lnTo>
                  <a:lnTo>
                    <a:pt x="9355" y="11068"/>
                  </a:lnTo>
                  <a:lnTo>
                    <a:pt x="9451" y="10956"/>
                  </a:lnTo>
                  <a:lnTo>
                    <a:pt x="9548" y="10846"/>
                  </a:lnTo>
                  <a:lnTo>
                    <a:pt x="9647" y="10739"/>
                  </a:lnTo>
                  <a:lnTo>
                    <a:pt x="9746" y="10632"/>
                  </a:lnTo>
                  <a:lnTo>
                    <a:pt x="9746" y="10632"/>
                  </a:lnTo>
                  <a:lnTo>
                    <a:pt x="9931" y="10450"/>
                  </a:lnTo>
                  <a:lnTo>
                    <a:pt x="10023" y="10356"/>
                  </a:lnTo>
                  <a:lnTo>
                    <a:pt x="10115" y="10262"/>
                  </a:lnTo>
                  <a:lnTo>
                    <a:pt x="10115" y="10262"/>
                  </a:lnTo>
                  <a:lnTo>
                    <a:pt x="10172" y="10206"/>
                  </a:lnTo>
                  <a:lnTo>
                    <a:pt x="10172" y="10206"/>
                  </a:lnTo>
                  <a:lnTo>
                    <a:pt x="10201" y="10178"/>
                  </a:lnTo>
                  <a:lnTo>
                    <a:pt x="10241" y="10135"/>
                  </a:lnTo>
                  <a:lnTo>
                    <a:pt x="10348" y="10020"/>
                  </a:lnTo>
                  <a:lnTo>
                    <a:pt x="10581" y="9764"/>
                  </a:lnTo>
                  <a:lnTo>
                    <a:pt x="10627" y="9713"/>
                  </a:lnTo>
                  <a:lnTo>
                    <a:pt x="10665" y="9674"/>
                  </a:lnTo>
                  <a:lnTo>
                    <a:pt x="10688" y="9649"/>
                  </a:lnTo>
                  <a:lnTo>
                    <a:pt x="10695" y="9643"/>
                  </a:lnTo>
                  <a:lnTo>
                    <a:pt x="10698" y="9643"/>
                  </a:lnTo>
                  <a:lnTo>
                    <a:pt x="10698" y="9643"/>
                  </a:lnTo>
                  <a:lnTo>
                    <a:pt x="10695" y="9648"/>
                  </a:lnTo>
                  <a:lnTo>
                    <a:pt x="10688" y="9658"/>
                  </a:lnTo>
                  <a:lnTo>
                    <a:pt x="10659" y="9697"/>
                  </a:lnTo>
                  <a:lnTo>
                    <a:pt x="10605" y="9765"/>
                  </a:lnTo>
                  <a:lnTo>
                    <a:pt x="10526" y="9862"/>
                  </a:lnTo>
                  <a:lnTo>
                    <a:pt x="10526" y="9862"/>
                  </a:lnTo>
                  <a:close/>
                  <a:moveTo>
                    <a:pt x="9197" y="11206"/>
                  </a:moveTo>
                  <a:lnTo>
                    <a:pt x="9197" y="11206"/>
                  </a:lnTo>
                  <a:lnTo>
                    <a:pt x="9100" y="11323"/>
                  </a:lnTo>
                  <a:lnTo>
                    <a:pt x="9005" y="11442"/>
                  </a:lnTo>
                  <a:lnTo>
                    <a:pt x="8912" y="11561"/>
                  </a:lnTo>
                  <a:lnTo>
                    <a:pt x="8819" y="11682"/>
                  </a:lnTo>
                  <a:lnTo>
                    <a:pt x="8725" y="11801"/>
                  </a:lnTo>
                  <a:lnTo>
                    <a:pt x="8631" y="11921"/>
                  </a:lnTo>
                  <a:lnTo>
                    <a:pt x="8535" y="12038"/>
                  </a:lnTo>
                  <a:lnTo>
                    <a:pt x="8485" y="12096"/>
                  </a:lnTo>
                  <a:lnTo>
                    <a:pt x="8436" y="12154"/>
                  </a:lnTo>
                  <a:lnTo>
                    <a:pt x="8436" y="12154"/>
                  </a:lnTo>
                  <a:lnTo>
                    <a:pt x="8416" y="12176"/>
                  </a:lnTo>
                  <a:lnTo>
                    <a:pt x="8397" y="12197"/>
                  </a:lnTo>
                  <a:lnTo>
                    <a:pt x="8356" y="12239"/>
                  </a:lnTo>
                  <a:lnTo>
                    <a:pt x="8312" y="12279"/>
                  </a:lnTo>
                  <a:lnTo>
                    <a:pt x="8268" y="12319"/>
                  </a:lnTo>
                  <a:lnTo>
                    <a:pt x="8268" y="12319"/>
                  </a:lnTo>
                  <a:lnTo>
                    <a:pt x="8384" y="12181"/>
                  </a:lnTo>
                  <a:lnTo>
                    <a:pt x="8500" y="12040"/>
                  </a:lnTo>
                  <a:lnTo>
                    <a:pt x="8729" y="11760"/>
                  </a:lnTo>
                  <a:lnTo>
                    <a:pt x="8844" y="11621"/>
                  </a:lnTo>
                  <a:lnTo>
                    <a:pt x="8961" y="11482"/>
                  </a:lnTo>
                  <a:lnTo>
                    <a:pt x="9078" y="11343"/>
                  </a:lnTo>
                  <a:lnTo>
                    <a:pt x="9197" y="11206"/>
                  </a:lnTo>
                  <a:lnTo>
                    <a:pt x="9197" y="11206"/>
                  </a:lnTo>
                  <a:close/>
                  <a:moveTo>
                    <a:pt x="8565" y="12055"/>
                  </a:moveTo>
                  <a:lnTo>
                    <a:pt x="8565" y="12055"/>
                  </a:lnTo>
                  <a:lnTo>
                    <a:pt x="8606" y="12007"/>
                  </a:lnTo>
                  <a:lnTo>
                    <a:pt x="8647" y="11959"/>
                  </a:lnTo>
                  <a:lnTo>
                    <a:pt x="8728" y="11860"/>
                  </a:lnTo>
                  <a:lnTo>
                    <a:pt x="8728" y="11860"/>
                  </a:lnTo>
                  <a:lnTo>
                    <a:pt x="8658" y="11961"/>
                  </a:lnTo>
                  <a:lnTo>
                    <a:pt x="8586" y="12061"/>
                  </a:lnTo>
                  <a:lnTo>
                    <a:pt x="8586" y="12061"/>
                  </a:lnTo>
                  <a:lnTo>
                    <a:pt x="8543" y="12120"/>
                  </a:lnTo>
                  <a:lnTo>
                    <a:pt x="8498" y="12176"/>
                  </a:lnTo>
                  <a:lnTo>
                    <a:pt x="8452" y="12231"/>
                  </a:lnTo>
                  <a:lnTo>
                    <a:pt x="8405" y="12285"/>
                  </a:lnTo>
                  <a:lnTo>
                    <a:pt x="8357" y="12338"/>
                  </a:lnTo>
                  <a:lnTo>
                    <a:pt x="8308" y="12389"/>
                  </a:lnTo>
                  <a:lnTo>
                    <a:pt x="8258" y="12439"/>
                  </a:lnTo>
                  <a:lnTo>
                    <a:pt x="8208" y="12490"/>
                  </a:lnTo>
                  <a:lnTo>
                    <a:pt x="8107" y="12590"/>
                  </a:lnTo>
                  <a:lnTo>
                    <a:pt x="8008" y="12691"/>
                  </a:lnTo>
                  <a:lnTo>
                    <a:pt x="7959" y="12742"/>
                  </a:lnTo>
                  <a:lnTo>
                    <a:pt x="7910" y="12794"/>
                  </a:lnTo>
                  <a:lnTo>
                    <a:pt x="7862" y="12848"/>
                  </a:lnTo>
                  <a:lnTo>
                    <a:pt x="7815" y="12902"/>
                  </a:lnTo>
                  <a:lnTo>
                    <a:pt x="7815" y="12902"/>
                  </a:lnTo>
                  <a:lnTo>
                    <a:pt x="7825" y="12820"/>
                  </a:lnTo>
                  <a:lnTo>
                    <a:pt x="7825" y="12820"/>
                  </a:lnTo>
                  <a:lnTo>
                    <a:pt x="7903" y="12735"/>
                  </a:lnTo>
                  <a:lnTo>
                    <a:pt x="7980" y="12651"/>
                  </a:lnTo>
                  <a:lnTo>
                    <a:pt x="8055" y="12566"/>
                  </a:lnTo>
                  <a:lnTo>
                    <a:pt x="8130" y="12480"/>
                  </a:lnTo>
                  <a:lnTo>
                    <a:pt x="8130" y="12480"/>
                  </a:lnTo>
                  <a:lnTo>
                    <a:pt x="8242" y="12378"/>
                  </a:lnTo>
                  <a:lnTo>
                    <a:pt x="8297" y="12327"/>
                  </a:lnTo>
                  <a:lnTo>
                    <a:pt x="8353" y="12275"/>
                  </a:lnTo>
                  <a:lnTo>
                    <a:pt x="8407" y="12223"/>
                  </a:lnTo>
                  <a:lnTo>
                    <a:pt x="8461" y="12169"/>
                  </a:lnTo>
                  <a:lnTo>
                    <a:pt x="8514" y="12113"/>
                  </a:lnTo>
                  <a:lnTo>
                    <a:pt x="8565" y="12055"/>
                  </a:lnTo>
                  <a:lnTo>
                    <a:pt x="8565" y="12055"/>
                  </a:lnTo>
                  <a:close/>
                  <a:moveTo>
                    <a:pt x="10726" y="9456"/>
                  </a:moveTo>
                  <a:lnTo>
                    <a:pt x="10726" y="9456"/>
                  </a:lnTo>
                  <a:lnTo>
                    <a:pt x="10747" y="9464"/>
                  </a:lnTo>
                  <a:lnTo>
                    <a:pt x="10767" y="9473"/>
                  </a:lnTo>
                  <a:lnTo>
                    <a:pt x="10787" y="9484"/>
                  </a:lnTo>
                  <a:lnTo>
                    <a:pt x="10805" y="9497"/>
                  </a:lnTo>
                  <a:lnTo>
                    <a:pt x="10805" y="9497"/>
                  </a:lnTo>
                  <a:lnTo>
                    <a:pt x="10749" y="9546"/>
                  </a:lnTo>
                  <a:lnTo>
                    <a:pt x="10693" y="9596"/>
                  </a:lnTo>
                  <a:lnTo>
                    <a:pt x="10581" y="9700"/>
                  </a:lnTo>
                  <a:lnTo>
                    <a:pt x="10581" y="9700"/>
                  </a:lnTo>
                  <a:lnTo>
                    <a:pt x="10620" y="9640"/>
                  </a:lnTo>
                  <a:lnTo>
                    <a:pt x="10658" y="9579"/>
                  </a:lnTo>
                  <a:lnTo>
                    <a:pt x="10693" y="9518"/>
                  </a:lnTo>
                  <a:lnTo>
                    <a:pt x="10726" y="9456"/>
                  </a:lnTo>
                  <a:lnTo>
                    <a:pt x="10726" y="9456"/>
                  </a:lnTo>
                  <a:close/>
                  <a:moveTo>
                    <a:pt x="10604" y="9425"/>
                  </a:moveTo>
                  <a:lnTo>
                    <a:pt x="10604" y="9425"/>
                  </a:lnTo>
                  <a:lnTo>
                    <a:pt x="10604" y="9424"/>
                  </a:lnTo>
                  <a:lnTo>
                    <a:pt x="10604" y="9424"/>
                  </a:lnTo>
                  <a:lnTo>
                    <a:pt x="10644" y="9431"/>
                  </a:lnTo>
                  <a:lnTo>
                    <a:pt x="10682" y="9441"/>
                  </a:lnTo>
                  <a:lnTo>
                    <a:pt x="10682" y="9441"/>
                  </a:lnTo>
                  <a:lnTo>
                    <a:pt x="10630" y="9487"/>
                  </a:lnTo>
                  <a:lnTo>
                    <a:pt x="10577" y="9534"/>
                  </a:lnTo>
                  <a:lnTo>
                    <a:pt x="10524" y="9582"/>
                  </a:lnTo>
                  <a:lnTo>
                    <a:pt x="10472" y="9630"/>
                  </a:lnTo>
                  <a:lnTo>
                    <a:pt x="10472" y="9630"/>
                  </a:lnTo>
                  <a:lnTo>
                    <a:pt x="10508" y="9582"/>
                  </a:lnTo>
                  <a:lnTo>
                    <a:pt x="10542" y="9532"/>
                  </a:lnTo>
                  <a:lnTo>
                    <a:pt x="10558" y="9506"/>
                  </a:lnTo>
                  <a:lnTo>
                    <a:pt x="10574" y="9480"/>
                  </a:lnTo>
                  <a:lnTo>
                    <a:pt x="10589" y="9453"/>
                  </a:lnTo>
                  <a:lnTo>
                    <a:pt x="10604" y="9425"/>
                  </a:lnTo>
                  <a:lnTo>
                    <a:pt x="10604" y="9425"/>
                  </a:lnTo>
                  <a:close/>
                  <a:moveTo>
                    <a:pt x="10427" y="9425"/>
                  </a:moveTo>
                  <a:lnTo>
                    <a:pt x="10427" y="9425"/>
                  </a:lnTo>
                  <a:lnTo>
                    <a:pt x="10430" y="9420"/>
                  </a:lnTo>
                  <a:lnTo>
                    <a:pt x="10428" y="9414"/>
                  </a:lnTo>
                  <a:lnTo>
                    <a:pt x="10428" y="9414"/>
                  </a:lnTo>
                  <a:lnTo>
                    <a:pt x="10462" y="9414"/>
                  </a:lnTo>
                  <a:lnTo>
                    <a:pt x="10496" y="9415"/>
                  </a:lnTo>
                  <a:lnTo>
                    <a:pt x="10530" y="9417"/>
                  </a:lnTo>
                  <a:lnTo>
                    <a:pt x="10564" y="9420"/>
                  </a:lnTo>
                  <a:lnTo>
                    <a:pt x="10564" y="9420"/>
                  </a:lnTo>
                  <a:lnTo>
                    <a:pt x="10483" y="9490"/>
                  </a:lnTo>
                  <a:lnTo>
                    <a:pt x="10403" y="9561"/>
                  </a:lnTo>
                  <a:lnTo>
                    <a:pt x="10324" y="9634"/>
                  </a:lnTo>
                  <a:lnTo>
                    <a:pt x="10246" y="9709"/>
                  </a:lnTo>
                  <a:lnTo>
                    <a:pt x="10169" y="9785"/>
                  </a:lnTo>
                  <a:lnTo>
                    <a:pt x="10092" y="9862"/>
                  </a:lnTo>
                  <a:lnTo>
                    <a:pt x="10016" y="9940"/>
                  </a:lnTo>
                  <a:lnTo>
                    <a:pt x="9941" y="10019"/>
                  </a:lnTo>
                  <a:lnTo>
                    <a:pt x="9867" y="10100"/>
                  </a:lnTo>
                  <a:lnTo>
                    <a:pt x="9793" y="10180"/>
                  </a:lnTo>
                  <a:lnTo>
                    <a:pt x="9648" y="10343"/>
                  </a:lnTo>
                  <a:lnTo>
                    <a:pt x="9504" y="10507"/>
                  </a:lnTo>
                  <a:lnTo>
                    <a:pt x="9361" y="10671"/>
                  </a:lnTo>
                  <a:lnTo>
                    <a:pt x="9361" y="10671"/>
                  </a:lnTo>
                  <a:lnTo>
                    <a:pt x="9491" y="10516"/>
                  </a:lnTo>
                  <a:lnTo>
                    <a:pt x="9623" y="10363"/>
                  </a:lnTo>
                  <a:lnTo>
                    <a:pt x="9758" y="10212"/>
                  </a:lnTo>
                  <a:lnTo>
                    <a:pt x="9826" y="10136"/>
                  </a:lnTo>
                  <a:lnTo>
                    <a:pt x="9895" y="10061"/>
                  </a:lnTo>
                  <a:lnTo>
                    <a:pt x="9895" y="10061"/>
                  </a:lnTo>
                  <a:lnTo>
                    <a:pt x="9965" y="9987"/>
                  </a:lnTo>
                  <a:lnTo>
                    <a:pt x="10037" y="9912"/>
                  </a:lnTo>
                  <a:lnTo>
                    <a:pt x="10111" y="9837"/>
                  </a:lnTo>
                  <a:lnTo>
                    <a:pt x="10147" y="9799"/>
                  </a:lnTo>
                  <a:lnTo>
                    <a:pt x="10184" y="9760"/>
                  </a:lnTo>
                  <a:lnTo>
                    <a:pt x="10219" y="9722"/>
                  </a:lnTo>
                  <a:lnTo>
                    <a:pt x="10254" y="9682"/>
                  </a:lnTo>
                  <a:lnTo>
                    <a:pt x="10287" y="9641"/>
                  </a:lnTo>
                  <a:lnTo>
                    <a:pt x="10318" y="9600"/>
                  </a:lnTo>
                  <a:lnTo>
                    <a:pt x="10349" y="9558"/>
                  </a:lnTo>
                  <a:lnTo>
                    <a:pt x="10377" y="9514"/>
                  </a:lnTo>
                  <a:lnTo>
                    <a:pt x="10404" y="9471"/>
                  </a:lnTo>
                  <a:lnTo>
                    <a:pt x="10427" y="9425"/>
                  </a:lnTo>
                  <a:lnTo>
                    <a:pt x="10427" y="9425"/>
                  </a:lnTo>
                  <a:close/>
                  <a:moveTo>
                    <a:pt x="10308" y="9343"/>
                  </a:moveTo>
                  <a:lnTo>
                    <a:pt x="10308" y="9343"/>
                  </a:lnTo>
                  <a:lnTo>
                    <a:pt x="10313" y="9356"/>
                  </a:lnTo>
                  <a:lnTo>
                    <a:pt x="10317" y="9369"/>
                  </a:lnTo>
                  <a:lnTo>
                    <a:pt x="10321" y="9383"/>
                  </a:lnTo>
                  <a:lnTo>
                    <a:pt x="10323" y="9397"/>
                  </a:lnTo>
                  <a:lnTo>
                    <a:pt x="10323" y="9397"/>
                  </a:lnTo>
                  <a:lnTo>
                    <a:pt x="10324" y="9403"/>
                  </a:lnTo>
                  <a:lnTo>
                    <a:pt x="10328" y="9408"/>
                  </a:lnTo>
                  <a:lnTo>
                    <a:pt x="10328" y="9408"/>
                  </a:lnTo>
                  <a:lnTo>
                    <a:pt x="10293" y="9434"/>
                  </a:lnTo>
                  <a:lnTo>
                    <a:pt x="10258" y="9460"/>
                  </a:lnTo>
                  <a:lnTo>
                    <a:pt x="10224" y="9489"/>
                  </a:lnTo>
                  <a:lnTo>
                    <a:pt x="10190" y="9517"/>
                  </a:lnTo>
                  <a:lnTo>
                    <a:pt x="10190" y="9517"/>
                  </a:lnTo>
                  <a:lnTo>
                    <a:pt x="10220" y="9475"/>
                  </a:lnTo>
                  <a:lnTo>
                    <a:pt x="10250" y="9431"/>
                  </a:lnTo>
                  <a:lnTo>
                    <a:pt x="10280" y="9387"/>
                  </a:lnTo>
                  <a:lnTo>
                    <a:pt x="10308" y="9343"/>
                  </a:lnTo>
                  <a:lnTo>
                    <a:pt x="10308" y="9343"/>
                  </a:lnTo>
                  <a:close/>
                  <a:moveTo>
                    <a:pt x="9846" y="9964"/>
                  </a:moveTo>
                  <a:lnTo>
                    <a:pt x="9846" y="9964"/>
                  </a:lnTo>
                  <a:lnTo>
                    <a:pt x="9909" y="9899"/>
                  </a:lnTo>
                  <a:lnTo>
                    <a:pt x="9974" y="9836"/>
                  </a:lnTo>
                  <a:lnTo>
                    <a:pt x="9974" y="9836"/>
                  </a:lnTo>
                  <a:lnTo>
                    <a:pt x="9731" y="10116"/>
                  </a:lnTo>
                  <a:lnTo>
                    <a:pt x="9731" y="10116"/>
                  </a:lnTo>
                  <a:lnTo>
                    <a:pt x="9788" y="10040"/>
                  </a:lnTo>
                  <a:lnTo>
                    <a:pt x="9846" y="9964"/>
                  </a:lnTo>
                  <a:lnTo>
                    <a:pt x="9846" y="9964"/>
                  </a:lnTo>
                  <a:close/>
                  <a:moveTo>
                    <a:pt x="9710" y="10005"/>
                  </a:moveTo>
                  <a:lnTo>
                    <a:pt x="9710" y="10005"/>
                  </a:lnTo>
                  <a:lnTo>
                    <a:pt x="9795" y="9909"/>
                  </a:lnTo>
                  <a:lnTo>
                    <a:pt x="9879" y="9810"/>
                  </a:lnTo>
                  <a:lnTo>
                    <a:pt x="9879" y="9810"/>
                  </a:lnTo>
                  <a:lnTo>
                    <a:pt x="9929" y="9754"/>
                  </a:lnTo>
                  <a:lnTo>
                    <a:pt x="10004" y="9671"/>
                  </a:lnTo>
                  <a:lnTo>
                    <a:pt x="10159" y="9500"/>
                  </a:lnTo>
                  <a:lnTo>
                    <a:pt x="10208" y="9449"/>
                  </a:lnTo>
                  <a:lnTo>
                    <a:pt x="10218" y="9439"/>
                  </a:lnTo>
                  <a:lnTo>
                    <a:pt x="10219" y="9439"/>
                  </a:lnTo>
                  <a:lnTo>
                    <a:pt x="10218" y="9439"/>
                  </a:lnTo>
                  <a:lnTo>
                    <a:pt x="10215" y="9444"/>
                  </a:lnTo>
                  <a:lnTo>
                    <a:pt x="10164" y="9504"/>
                  </a:lnTo>
                  <a:lnTo>
                    <a:pt x="10039" y="9645"/>
                  </a:lnTo>
                  <a:lnTo>
                    <a:pt x="10039" y="9645"/>
                  </a:lnTo>
                  <a:lnTo>
                    <a:pt x="9957" y="9737"/>
                  </a:lnTo>
                  <a:lnTo>
                    <a:pt x="9875" y="9827"/>
                  </a:lnTo>
                  <a:lnTo>
                    <a:pt x="9710" y="10005"/>
                  </a:lnTo>
                  <a:lnTo>
                    <a:pt x="9710" y="10005"/>
                  </a:lnTo>
                  <a:close/>
                  <a:moveTo>
                    <a:pt x="9954" y="9817"/>
                  </a:moveTo>
                  <a:lnTo>
                    <a:pt x="9954" y="9817"/>
                  </a:lnTo>
                  <a:lnTo>
                    <a:pt x="9984" y="9780"/>
                  </a:lnTo>
                  <a:lnTo>
                    <a:pt x="9984" y="9780"/>
                  </a:lnTo>
                  <a:lnTo>
                    <a:pt x="9997" y="9765"/>
                  </a:lnTo>
                  <a:lnTo>
                    <a:pt x="10015" y="9744"/>
                  </a:lnTo>
                  <a:lnTo>
                    <a:pt x="10068" y="9688"/>
                  </a:lnTo>
                  <a:lnTo>
                    <a:pt x="10129" y="9626"/>
                  </a:lnTo>
                  <a:lnTo>
                    <a:pt x="10187" y="9567"/>
                  </a:lnTo>
                  <a:lnTo>
                    <a:pt x="10212" y="9542"/>
                  </a:lnTo>
                  <a:lnTo>
                    <a:pt x="10231" y="9525"/>
                  </a:lnTo>
                  <a:lnTo>
                    <a:pt x="10243" y="9514"/>
                  </a:lnTo>
                  <a:lnTo>
                    <a:pt x="10247" y="9512"/>
                  </a:lnTo>
                  <a:lnTo>
                    <a:pt x="10249" y="9512"/>
                  </a:lnTo>
                  <a:lnTo>
                    <a:pt x="10248" y="9514"/>
                  </a:lnTo>
                  <a:lnTo>
                    <a:pt x="10245" y="9520"/>
                  </a:lnTo>
                  <a:lnTo>
                    <a:pt x="10229" y="9540"/>
                  </a:lnTo>
                  <a:lnTo>
                    <a:pt x="10201" y="9574"/>
                  </a:lnTo>
                  <a:lnTo>
                    <a:pt x="10159" y="9622"/>
                  </a:lnTo>
                  <a:lnTo>
                    <a:pt x="10159" y="9622"/>
                  </a:lnTo>
                  <a:lnTo>
                    <a:pt x="10150" y="9634"/>
                  </a:lnTo>
                  <a:lnTo>
                    <a:pt x="10150" y="9634"/>
                  </a:lnTo>
                  <a:lnTo>
                    <a:pt x="10052" y="9725"/>
                  </a:lnTo>
                  <a:lnTo>
                    <a:pt x="9954" y="9817"/>
                  </a:lnTo>
                  <a:lnTo>
                    <a:pt x="9954" y="9817"/>
                  </a:lnTo>
                  <a:close/>
                  <a:moveTo>
                    <a:pt x="10291" y="9310"/>
                  </a:moveTo>
                  <a:lnTo>
                    <a:pt x="10291" y="9310"/>
                  </a:lnTo>
                  <a:lnTo>
                    <a:pt x="10056" y="9548"/>
                  </a:lnTo>
                  <a:lnTo>
                    <a:pt x="9938" y="9669"/>
                  </a:lnTo>
                  <a:lnTo>
                    <a:pt x="9820" y="9791"/>
                  </a:lnTo>
                  <a:lnTo>
                    <a:pt x="9702" y="9913"/>
                  </a:lnTo>
                  <a:lnTo>
                    <a:pt x="9585" y="10036"/>
                  </a:lnTo>
                  <a:lnTo>
                    <a:pt x="9467" y="10162"/>
                  </a:lnTo>
                  <a:lnTo>
                    <a:pt x="9352" y="10287"/>
                  </a:lnTo>
                  <a:lnTo>
                    <a:pt x="9352" y="10287"/>
                  </a:lnTo>
                  <a:lnTo>
                    <a:pt x="9462" y="10156"/>
                  </a:lnTo>
                  <a:lnTo>
                    <a:pt x="9573" y="10026"/>
                  </a:lnTo>
                  <a:lnTo>
                    <a:pt x="9684" y="9897"/>
                  </a:lnTo>
                  <a:lnTo>
                    <a:pt x="9796" y="9768"/>
                  </a:lnTo>
                  <a:lnTo>
                    <a:pt x="9910" y="9640"/>
                  </a:lnTo>
                  <a:lnTo>
                    <a:pt x="10025" y="9513"/>
                  </a:lnTo>
                  <a:lnTo>
                    <a:pt x="10139" y="9387"/>
                  </a:lnTo>
                  <a:lnTo>
                    <a:pt x="10256" y="9262"/>
                  </a:lnTo>
                  <a:lnTo>
                    <a:pt x="10256" y="9262"/>
                  </a:lnTo>
                  <a:lnTo>
                    <a:pt x="10266" y="9273"/>
                  </a:lnTo>
                  <a:lnTo>
                    <a:pt x="10275" y="9285"/>
                  </a:lnTo>
                  <a:lnTo>
                    <a:pt x="10284" y="9297"/>
                  </a:lnTo>
                  <a:lnTo>
                    <a:pt x="10291" y="9310"/>
                  </a:lnTo>
                  <a:lnTo>
                    <a:pt x="10291" y="9310"/>
                  </a:lnTo>
                  <a:close/>
                  <a:moveTo>
                    <a:pt x="7989" y="12062"/>
                  </a:moveTo>
                  <a:lnTo>
                    <a:pt x="7989" y="12062"/>
                  </a:lnTo>
                  <a:lnTo>
                    <a:pt x="7983" y="12068"/>
                  </a:lnTo>
                  <a:lnTo>
                    <a:pt x="7983" y="12068"/>
                  </a:lnTo>
                  <a:lnTo>
                    <a:pt x="7985" y="12062"/>
                  </a:lnTo>
                  <a:lnTo>
                    <a:pt x="7985" y="12062"/>
                  </a:lnTo>
                  <a:lnTo>
                    <a:pt x="7989" y="12062"/>
                  </a:lnTo>
                  <a:lnTo>
                    <a:pt x="7989" y="12062"/>
                  </a:lnTo>
                  <a:close/>
                  <a:moveTo>
                    <a:pt x="8098" y="11613"/>
                  </a:moveTo>
                  <a:lnTo>
                    <a:pt x="8098" y="11613"/>
                  </a:lnTo>
                  <a:lnTo>
                    <a:pt x="8103" y="11614"/>
                  </a:lnTo>
                  <a:lnTo>
                    <a:pt x="8107" y="11613"/>
                  </a:lnTo>
                  <a:lnTo>
                    <a:pt x="8112" y="11611"/>
                  </a:lnTo>
                  <a:lnTo>
                    <a:pt x="8117" y="11607"/>
                  </a:lnTo>
                  <a:lnTo>
                    <a:pt x="8117" y="11607"/>
                  </a:lnTo>
                  <a:lnTo>
                    <a:pt x="8160" y="11549"/>
                  </a:lnTo>
                  <a:lnTo>
                    <a:pt x="8205" y="11491"/>
                  </a:lnTo>
                  <a:lnTo>
                    <a:pt x="8250" y="11435"/>
                  </a:lnTo>
                  <a:lnTo>
                    <a:pt x="8297" y="11379"/>
                  </a:lnTo>
                  <a:lnTo>
                    <a:pt x="8344" y="11324"/>
                  </a:lnTo>
                  <a:lnTo>
                    <a:pt x="8391" y="11268"/>
                  </a:lnTo>
                  <a:lnTo>
                    <a:pt x="8488" y="11159"/>
                  </a:lnTo>
                  <a:lnTo>
                    <a:pt x="8586" y="11050"/>
                  </a:lnTo>
                  <a:lnTo>
                    <a:pt x="8684" y="10942"/>
                  </a:lnTo>
                  <a:lnTo>
                    <a:pt x="8883" y="10728"/>
                  </a:lnTo>
                  <a:lnTo>
                    <a:pt x="8883" y="10728"/>
                  </a:lnTo>
                  <a:lnTo>
                    <a:pt x="8673" y="10987"/>
                  </a:lnTo>
                  <a:lnTo>
                    <a:pt x="8567" y="11116"/>
                  </a:lnTo>
                  <a:lnTo>
                    <a:pt x="8463" y="11245"/>
                  </a:lnTo>
                  <a:lnTo>
                    <a:pt x="8360" y="11375"/>
                  </a:lnTo>
                  <a:lnTo>
                    <a:pt x="8257" y="11506"/>
                  </a:lnTo>
                  <a:lnTo>
                    <a:pt x="8157" y="11640"/>
                  </a:lnTo>
                  <a:lnTo>
                    <a:pt x="8107" y="11707"/>
                  </a:lnTo>
                  <a:lnTo>
                    <a:pt x="8058" y="11773"/>
                  </a:lnTo>
                  <a:lnTo>
                    <a:pt x="8058" y="11773"/>
                  </a:lnTo>
                  <a:lnTo>
                    <a:pt x="8098" y="11613"/>
                  </a:lnTo>
                  <a:lnTo>
                    <a:pt x="8098" y="11613"/>
                  </a:lnTo>
                  <a:close/>
                  <a:moveTo>
                    <a:pt x="9438" y="10074"/>
                  </a:moveTo>
                  <a:lnTo>
                    <a:pt x="9438" y="10074"/>
                  </a:lnTo>
                  <a:lnTo>
                    <a:pt x="9532" y="9956"/>
                  </a:lnTo>
                  <a:lnTo>
                    <a:pt x="9623" y="9836"/>
                  </a:lnTo>
                  <a:lnTo>
                    <a:pt x="9623" y="9836"/>
                  </a:lnTo>
                  <a:lnTo>
                    <a:pt x="9689" y="9750"/>
                  </a:lnTo>
                  <a:lnTo>
                    <a:pt x="9755" y="9664"/>
                  </a:lnTo>
                  <a:lnTo>
                    <a:pt x="9822" y="9579"/>
                  </a:lnTo>
                  <a:lnTo>
                    <a:pt x="9890" y="9493"/>
                  </a:lnTo>
                  <a:lnTo>
                    <a:pt x="9890" y="9493"/>
                  </a:lnTo>
                  <a:lnTo>
                    <a:pt x="9902" y="9480"/>
                  </a:lnTo>
                  <a:lnTo>
                    <a:pt x="9919" y="9463"/>
                  </a:lnTo>
                  <a:lnTo>
                    <a:pt x="9966" y="9416"/>
                  </a:lnTo>
                  <a:lnTo>
                    <a:pt x="10021" y="9366"/>
                  </a:lnTo>
                  <a:lnTo>
                    <a:pt x="10048" y="9342"/>
                  </a:lnTo>
                  <a:lnTo>
                    <a:pt x="10073" y="9322"/>
                  </a:lnTo>
                  <a:lnTo>
                    <a:pt x="10094" y="9307"/>
                  </a:lnTo>
                  <a:lnTo>
                    <a:pt x="10102" y="9301"/>
                  </a:lnTo>
                  <a:lnTo>
                    <a:pt x="10109" y="9298"/>
                  </a:lnTo>
                  <a:lnTo>
                    <a:pt x="10115" y="9295"/>
                  </a:lnTo>
                  <a:lnTo>
                    <a:pt x="10119" y="9295"/>
                  </a:lnTo>
                  <a:lnTo>
                    <a:pt x="10121" y="9297"/>
                  </a:lnTo>
                  <a:lnTo>
                    <a:pt x="10121" y="9298"/>
                  </a:lnTo>
                  <a:lnTo>
                    <a:pt x="10121" y="9302"/>
                  </a:lnTo>
                  <a:lnTo>
                    <a:pt x="10118" y="9310"/>
                  </a:lnTo>
                  <a:lnTo>
                    <a:pt x="10114" y="9319"/>
                  </a:lnTo>
                  <a:lnTo>
                    <a:pt x="10105" y="9332"/>
                  </a:lnTo>
                  <a:lnTo>
                    <a:pt x="10096" y="9348"/>
                  </a:lnTo>
                  <a:lnTo>
                    <a:pt x="10066" y="9390"/>
                  </a:lnTo>
                  <a:lnTo>
                    <a:pt x="10022" y="9446"/>
                  </a:lnTo>
                  <a:lnTo>
                    <a:pt x="10022" y="9446"/>
                  </a:lnTo>
                  <a:lnTo>
                    <a:pt x="9974" y="9506"/>
                  </a:lnTo>
                  <a:lnTo>
                    <a:pt x="9925" y="9565"/>
                  </a:lnTo>
                  <a:lnTo>
                    <a:pt x="9874" y="9622"/>
                  </a:lnTo>
                  <a:lnTo>
                    <a:pt x="9822" y="9679"/>
                  </a:lnTo>
                  <a:lnTo>
                    <a:pt x="9822" y="9679"/>
                  </a:lnTo>
                  <a:lnTo>
                    <a:pt x="9865" y="9641"/>
                  </a:lnTo>
                  <a:lnTo>
                    <a:pt x="9865" y="9641"/>
                  </a:lnTo>
                  <a:lnTo>
                    <a:pt x="9774" y="9744"/>
                  </a:lnTo>
                  <a:lnTo>
                    <a:pt x="9682" y="9849"/>
                  </a:lnTo>
                  <a:lnTo>
                    <a:pt x="9500" y="10059"/>
                  </a:lnTo>
                  <a:lnTo>
                    <a:pt x="9321" y="10270"/>
                  </a:lnTo>
                  <a:lnTo>
                    <a:pt x="9142" y="10483"/>
                  </a:lnTo>
                  <a:lnTo>
                    <a:pt x="9142" y="10483"/>
                  </a:lnTo>
                  <a:lnTo>
                    <a:pt x="8921" y="10750"/>
                  </a:lnTo>
                  <a:lnTo>
                    <a:pt x="8701" y="11017"/>
                  </a:lnTo>
                  <a:lnTo>
                    <a:pt x="8701" y="11017"/>
                  </a:lnTo>
                  <a:lnTo>
                    <a:pt x="8546" y="11200"/>
                  </a:lnTo>
                  <a:lnTo>
                    <a:pt x="8394" y="11384"/>
                  </a:lnTo>
                  <a:lnTo>
                    <a:pt x="8394" y="11384"/>
                  </a:lnTo>
                  <a:lnTo>
                    <a:pt x="8659" y="11049"/>
                  </a:lnTo>
                  <a:lnTo>
                    <a:pt x="8926" y="10715"/>
                  </a:lnTo>
                  <a:lnTo>
                    <a:pt x="9194" y="10382"/>
                  </a:lnTo>
                  <a:lnTo>
                    <a:pt x="9462" y="10050"/>
                  </a:lnTo>
                  <a:lnTo>
                    <a:pt x="9462" y="10050"/>
                  </a:lnTo>
                  <a:lnTo>
                    <a:pt x="9438" y="10074"/>
                  </a:lnTo>
                  <a:lnTo>
                    <a:pt x="9438" y="10074"/>
                  </a:lnTo>
                  <a:close/>
                  <a:moveTo>
                    <a:pt x="8030" y="11885"/>
                  </a:moveTo>
                  <a:lnTo>
                    <a:pt x="8030" y="11885"/>
                  </a:lnTo>
                  <a:lnTo>
                    <a:pt x="8035" y="11882"/>
                  </a:lnTo>
                  <a:lnTo>
                    <a:pt x="8038" y="11880"/>
                  </a:lnTo>
                  <a:lnTo>
                    <a:pt x="8038" y="11880"/>
                  </a:lnTo>
                  <a:lnTo>
                    <a:pt x="8113" y="11783"/>
                  </a:lnTo>
                  <a:lnTo>
                    <a:pt x="8191" y="11687"/>
                  </a:lnTo>
                  <a:lnTo>
                    <a:pt x="8268" y="11592"/>
                  </a:lnTo>
                  <a:lnTo>
                    <a:pt x="8347" y="11498"/>
                  </a:lnTo>
                  <a:lnTo>
                    <a:pt x="8427" y="11405"/>
                  </a:lnTo>
                  <a:lnTo>
                    <a:pt x="8508" y="11312"/>
                  </a:lnTo>
                  <a:lnTo>
                    <a:pt x="8590" y="11221"/>
                  </a:lnTo>
                  <a:lnTo>
                    <a:pt x="8672" y="11130"/>
                  </a:lnTo>
                  <a:lnTo>
                    <a:pt x="8672" y="11130"/>
                  </a:lnTo>
                  <a:lnTo>
                    <a:pt x="8584" y="11231"/>
                  </a:lnTo>
                  <a:lnTo>
                    <a:pt x="8496" y="11336"/>
                  </a:lnTo>
                  <a:lnTo>
                    <a:pt x="8411" y="11440"/>
                  </a:lnTo>
                  <a:lnTo>
                    <a:pt x="8326" y="11546"/>
                  </a:lnTo>
                  <a:lnTo>
                    <a:pt x="8243" y="11653"/>
                  </a:lnTo>
                  <a:lnTo>
                    <a:pt x="8162" y="11762"/>
                  </a:lnTo>
                  <a:lnTo>
                    <a:pt x="8083" y="11873"/>
                  </a:lnTo>
                  <a:lnTo>
                    <a:pt x="8004" y="11985"/>
                  </a:lnTo>
                  <a:lnTo>
                    <a:pt x="8004" y="11985"/>
                  </a:lnTo>
                  <a:lnTo>
                    <a:pt x="8030" y="11885"/>
                  </a:lnTo>
                  <a:lnTo>
                    <a:pt x="8030" y="11885"/>
                  </a:lnTo>
                  <a:close/>
                  <a:moveTo>
                    <a:pt x="8089" y="11917"/>
                  </a:moveTo>
                  <a:lnTo>
                    <a:pt x="8089" y="11917"/>
                  </a:lnTo>
                  <a:lnTo>
                    <a:pt x="8147" y="11830"/>
                  </a:lnTo>
                  <a:lnTo>
                    <a:pt x="8208" y="11744"/>
                  </a:lnTo>
                  <a:lnTo>
                    <a:pt x="8270" y="11659"/>
                  </a:lnTo>
                  <a:lnTo>
                    <a:pt x="8335" y="11574"/>
                  </a:lnTo>
                  <a:lnTo>
                    <a:pt x="8399" y="11491"/>
                  </a:lnTo>
                  <a:lnTo>
                    <a:pt x="8464" y="11408"/>
                  </a:lnTo>
                  <a:lnTo>
                    <a:pt x="8596" y="11244"/>
                  </a:lnTo>
                  <a:lnTo>
                    <a:pt x="8596" y="11244"/>
                  </a:lnTo>
                  <a:lnTo>
                    <a:pt x="8642" y="11188"/>
                  </a:lnTo>
                  <a:lnTo>
                    <a:pt x="8689" y="11133"/>
                  </a:lnTo>
                  <a:lnTo>
                    <a:pt x="8737" y="11078"/>
                  </a:lnTo>
                  <a:lnTo>
                    <a:pt x="8785" y="11024"/>
                  </a:lnTo>
                  <a:lnTo>
                    <a:pt x="8834" y="10970"/>
                  </a:lnTo>
                  <a:lnTo>
                    <a:pt x="8885" y="10917"/>
                  </a:lnTo>
                  <a:lnTo>
                    <a:pt x="8986" y="10810"/>
                  </a:lnTo>
                  <a:lnTo>
                    <a:pt x="9089" y="10705"/>
                  </a:lnTo>
                  <a:lnTo>
                    <a:pt x="9195" y="10599"/>
                  </a:lnTo>
                  <a:lnTo>
                    <a:pt x="9407" y="10390"/>
                  </a:lnTo>
                  <a:lnTo>
                    <a:pt x="9407" y="10390"/>
                  </a:lnTo>
                  <a:lnTo>
                    <a:pt x="9320" y="10486"/>
                  </a:lnTo>
                  <a:lnTo>
                    <a:pt x="9236" y="10583"/>
                  </a:lnTo>
                  <a:lnTo>
                    <a:pt x="9151" y="10680"/>
                  </a:lnTo>
                  <a:lnTo>
                    <a:pt x="9067" y="10778"/>
                  </a:lnTo>
                  <a:lnTo>
                    <a:pt x="8901" y="10975"/>
                  </a:lnTo>
                  <a:lnTo>
                    <a:pt x="8736" y="11172"/>
                  </a:lnTo>
                  <a:lnTo>
                    <a:pt x="8406" y="11569"/>
                  </a:lnTo>
                  <a:lnTo>
                    <a:pt x="8241" y="11766"/>
                  </a:lnTo>
                  <a:lnTo>
                    <a:pt x="8074" y="11963"/>
                  </a:lnTo>
                  <a:lnTo>
                    <a:pt x="8074" y="11963"/>
                  </a:lnTo>
                  <a:lnTo>
                    <a:pt x="8071" y="11962"/>
                  </a:lnTo>
                  <a:lnTo>
                    <a:pt x="8069" y="11961"/>
                  </a:lnTo>
                  <a:lnTo>
                    <a:pt x="8068" y="11957"/>
                  </a:lnTo>
                  <a:lnTo>
                    <a:pt x="8069" y="11952"/>
                  </a:lnTo>
                  <a:lnTo>
                    <a:pt x="8071" y="11947"/>
                  </a:lnTo>
                  <a:lnTo>
                    <a:pt x="8075" y="11938"/>
                  </a:lnTo>
                  <a:lnTo>
                    <a:pt x="8089" y="11917"/>
                  </a:lnTo>
                  <a:lnTo>
                    <a:pt x="8089" y="11917"/>
                  </a:lnTo>
                  <a:close/>
                  <a:moveTo>
                    <a:pt x="8528" y="11470"/>
                  </a:moveTo>
                  <a:lnTo>
                    <a:pt x="8528" y="11470"/>
                  </a:lnTo>
                  <a:lnTo>
                    <a:pt x="8769" y="11179"/>
                  </a:lnTo>
                  <a:lnTo>
                    <a:pt x="8890" y="11034"/>
                  </a:lnTo>
                  <a:lnTo>
                    <a:pt x="9011" y="10890"/>
                  </a:lnTo>
                  <a:lnTo>
                    <a:pt x="9134" y="10746"/>
                  </a:lnTo>
                  <a:lnTo>
                    <a:pt x="9258" y="10603"/>
                  </a:lnTo>
                  <a:lnTo>
                    <a:pt x="9382" y="10461"/>
                  </a:lnTo>
                  <a:lnTo>
                    <a:pt x="9508" y="10321"/>
                  </a:lnTo>
                  <a:lnTo>
                    <a:pt x="9508" y="10321"/>
                  </a:lnTo>
                  <a:lnTo>
                    <a:pt x="9371" y="10510"/>
                  </a:lnTo>
                  <a:lnTo>
                    <a:pt x="9304" y="10604"/>
                  </a:lnTo>
                  <a:lnTo>
                    <a:pt x="9236" y="10695"/>
                  </a:lnTo>
                  <a:lnTo>
                    <a:pt x="9236" y="10695"/>
                  </a:lnTo>
                  <a:lnTo>
                    <a:pt x="9206" y="10729"/>
                  </a:lnTo>
                  <a:lnTo>
                    <a:pt x="9206" y="10729"/>
                  </a:lnTo>
                  <a:lnTo>
                    <a:pt x="9077" y="10884"/>
                  </a:lnTo>
                  <a:lnTo>
                    <a:pt x="8948" y="11039"/>
                  </a:lnTo>
                  <a:lnTo>
                    <a:pt x="8948" y="11039"/>
                  </a:lnTo>
                  <a:lnTo>
                    <a:pt x="8887" y="11104"/>
                  </a:lnTo>
                  <a:lnTo>
                    <a:pt x="8826" y="11169"/>
                  </a:lnTo>
                  <a:lnTo>
                    <a:pt x="8702" y="11298"/>
                  </a:lnTo>
                  <a:lnTo>
                    <a:pt x="8578" y="11427"/>
                  </a:lnTo>
                  <a:lnTo>
                    <a:pt x="8517" y="11491"/>
                  </a:lnTo>
                  <a:lnTo>
                    <a:pt x="8456" y="11557"/>
                  </a:lnTo>
                  <a:lnTo>
                    <a:pt x="8456" y="11557"/>
                  </a:lnTo>
                  <a:lnTo>
                    <a:pt x="8528" y="11470"/>
                  </a:lnTo>
                  <a:lnTo>
                    <a:pt x="8528" y="11470"/>
                  </a:lnTo>
                  <a:close/>
                  <a:moveTo>
                    <a:pt x="10232" y="9239"/>
                  </a:moveTo>
                  <a:lnTo>
                    <a:pt x="10232" y="9239"/>
                  </a:lnTo>
                  <a:lnTo>
                    <a:pt x="10171" y="9304"/>
                  </a:lnTo>
                  <a:lnTo>
                    <a:pt x="10110" y="9370"/>
                  </a:lnTo>
                  <a:lnTo>
                    <a:pt x="10110" y="9370"/>
                  </a:lnTo>
                  <a:lnTo>
                    <a:pt x="10135" y="9332"/>
                  </a:lnTo>
                  <a:lnTo>
                    <a:pt x="10156" y="9293"/>
                  </a:lnTo>
                  <a:lnTo>
                    <a:pt x="10166" y="9272"/>
                  </a:lnTo>
                  <a:lnTo>
                    <a:pt x="10176" y="9252"/>
                  </a:lnTo>
                  <a:lnTo>
                    <a:pt x="10184" y="9231"/>
                  </a:lnTo>
                  <a:lnTo>
                    <a:pt x="10192" y="9209"/>
                  </a:lnTo>
                  <a:lnTo>
                    <a:pt x="10192" y="9209"/>
                  </a:lnTo>
                  <a:lnTo>
                    <a:pt x="10212" y="9223"/>
                  </a:lnTo>
                  <a:lnTo>
                    <a:pt x="10232" y="9239"/>
                  </a:lnTo>
                  <a:lnTo>
                    <a:pt x="10232" y="9239"/>
                  </a:lnTo>
                  <a:close/>
                  <a:moveTo>
                    <a:pt x="9492" y="8974"/>
                  </a:moveTo>
                  <a:lnTo>
                    <a:pt x="9492" y="8974"/>
                  </a:lnTo>
                  <a:lnTo>
                    <a:pt x="9414" y="9059"/>
                  </a:lnTo>
                  <a:lnTo>
                    <a:pt x="9338" y="9144"/>
                  </a:lnTo>
                  <a:lnTo>
                    <a:pt x="9185" y="9318"/>
                  </a:lnTo>
                  <a:lnTo>
                    <a:pt x="9109" y="9403"/>
                  </a:lnTo>
                  <a:lnTo>
                    <a:pt x="9033" y="9490"/>
                  </a:lnTo>
                  <a:lnTo>
                    <a:pt x="8956" y="9575"/>
                  </a:lnTo>
                  <a:lnTo>
                    <a:pt x="8879" y="9658"/>
                  </a:lnTo>
                  <a:lnTo>
                    <a:pt x="8879" y="9658"/>
                  </a:lnTo>
                  <a:lnTo>
                    <a:pt x="8971" y="9540"/>
                  </a:lnTo>
                  <a:lnTo>
                    <a:pt x="9064" y="9421"/>
                  </a:lnTo>
                  <a:lnTo>
                    <a:pt x="9064" y="9421"/>
                  </a:lnTo>
                  <a:lnTo>
                    <a:pt x="9154" y="9312"/>
                  </a:lnTo>
                  <a:lnTo>
                    <a:pt x="9240" y="9202"/>
                  </a:lnTo>
                  <a:lnTo>
                    <a:pt x="9284" y="9147"/>
                  </a:lnTo>
                  <a:lnTo>
                    <a:pt x="9326" y="9091"/>
                  </a:lnTo>
                  <a:lnTo>
                    <a:pt x="9368" y="9033"/>
                  </a:lnTo>
                  <a:lnTo>
                    <a:pt x="9409" y="8976"/>
                  </a:lnTo>
                  <a:lnTo>
                    <a:pt x="9409" y="8976"/>
                  </a:lnTo>
                  <a:lnTo>
                    <a:pt x="9410" y="8974"/>
                  </a:lnTo>
                  <a:lnTo>
                    <a:pt x="9411" y="8971"/>
                  </a:lnTo>
                  <a:lnTo>
                    <a:pt x="9411" y="8965"/>
                  </a:lnTo>
                  <a:lnTo>
                    <a:pt x="9409" y="8961"/>
                  </a:lnTo>
                  <a:lnTo>
                    <a:pt x="9404" y="8956"/>
                  </a:lnTo>
                  <a:lnTo>
                    <a:pt x="9400" y="8954"/>
                  </a:lnTo>
                  <a:lnTo>
                    <a:pt x="9395" y="8953"/>
                  </a:lnTo>
                  <a:lnTo>
                    <a:pt x="9389" y="8954"/>
                  </a:lnTo>
                  <a:lnTo>
                    <a:pt x="9387" y="8955"/>
                  </a:lnTo>
                  <a:lnTo>
                    <a:pt x="9384" y="8957"/>
                  </a:lnTo>
                  <a:lnTo>
                    <a:pt x="9384" y="8957"/>
                  </a:lnTo>
                  <a:lnTo>
                    <a:pt x="9292" y="9075"/>
                  </a:lnTo>
                  <a:lnTo>
                    <a:pt x="9199" y="9194"/>
                  </a:lnTo>
                  <a:lnTo>
                    <a:pt x="9017" y="9430"/>
                  </a:lnTo>
                  <a:lnTo>
                    <a:pt x="9017" y="9430"/>
                  </a:lnTo>
                  <a:lnTo>
                    <a:pt x="8823" y="9665"/>
                  </a:lnTo>
                  <a:lnTo>
                    <a:pt x="8699" y="9815"/>
                  </a:lnTo>
                  <a:lnTo>
                    <a:pt x="8699" y="9815"/>
                  </a:lnTo>
                  <a:lnTo>
                    <a:pt x="8656" y="9867"/>
                  </a:lnTo>
                  <a:lnTo>
                    <a:pt x="8619" y="9915"/>
                  </a:lnTo>
                  <a:lnTo>
                    <a:pt x="8619" y="9915"/>
                  </a:lnTo>
                  <a:lnTo>
                    <a:pt x="8526" y="10004"/>
                  </a:lnTo>
                  <a:lnTo>
                    <a:pt x="8481" y="10049"/>
                  </a:lnTo>
                  <a:lnTo>
                    <a:pt x="8435" y="10095"/>
                  </a:lnTo>
                  <a:lnTo>
                    <a:pt x="8391" y="10141"/>
                  </a:lnTo>
                  <a:lnTo>
                    <a:pt x="8349" y="10187"/>
                  </a:lnTo>
                  <a:lnTo>
                    <a:pt x="8306" y="10234"/>
                  </a:lnTo>
                  <a:lnTo>
                    <a:pt x="8265" y="10282"/>
                  </a:lnTo>
                  <a:lnTo>
                    <a:pt x="8265" y="10282"/>
                  </a:lnTo>
                  <a:lnTo>
                    <a:pt x="8234" y="10311"/>
                  </a:lnTo>
                  <a:lnTo>
                    <a:pt x="8203" y="10341"/>
                  </a:lnTo>
                  <a:lnTo>
                    <a:pt x="8203" y="10341"/>
                  </a:lnTo>
                  <a:lnTo>
                    <a:pt x="8160" y="10377"/>
                  </a:lnTo>
                  <a:lnTo>
                    <a:pt x="8131" y="10402"/>
                  </a:lnTo>
                  <a:lnTo>
                    <a:pt x="8120" y="10409"/>
                  </a:lnTo>
                  <a:lnTo>
                    <a:pt x="8113" y="10413"/>
                  </a:lnTo>
                  <a:lnTo>
                    <a:pt x="8109" y="10414"/>
                  </a:lnTo>
                  <a:lnTo>
                    <a:pt x="8107" y="10414"/>
                  </a:lnTo>
                  <a:lnTo>
                    <a:pt x="8106" y="10414"/>
                  </a:lnTo>
                  <a:lnTo>
                    <a:pt x="8106" y="10411"/>
                  </a:lnTo>
                  <a:lnTo>
                    <a:pt x="8109" y="10406"/>
                  </a:lnTo>
                  <a:lnTo>
                    <a:pt x="8118" y="10391"/>
                  </a:lnTo>
                  <a:lnTo>
                    <a:pt x="8134" y="10370"/>
                  </a:lnTo>
                  <a:lnTo>
                    <a:pt x="8154" y="10345"/>
                  </a:lnTo>
                  <a:lnTo>
                    <a:pt x="8205" y="10286"/>
                  </a:lnTo>
                  <a:lnTo>
                    <a:pt x="8255" y="10227"/>
                  </a:lnTo>
                  <a:lnTo>
                    <a:pt x="8318" y="10157"/>
                  </a:lnTo>
                  <a:lnTo>
                    <a:pt x="8318" y="10157"/>
                  </a:lnTo>
                  <a:lnTo>
                    <a:pt x="8368" y="10094"/>
                  </a:lnTo>
                  <a:lnTo>
                    <a:pt x="8422" y="10023"/>
                  </a:lnTo>
                  <a:lnTo>
                    <a:pt x="8525" y="9890"/>
                  </a:lnTo>
                  <a:lnTo>
                    <a:pt x="8525" y="9890"/>
                  </a:lnTo>
                  <a:lnTo>
                    <a:pt x="8624" y="9760"/>
                  </a:lnTo>
                  <a:lnTo>
                    <a:pt x="8624" y="9760"/>
                  </a:lnTo>
                  <a:lnTo>
                    <a:pt x="8730" y="9644"/>
                  </a:lnTo>
                  <a:lnTo>
                    <a:pt x="8837" y="9527"/>
                  </a:lnTo>
                  <a:lnTo>
                    <a:pt x="8837" y="9527"/>
                  </a:lnTo>
                  <a:lnTo>
                    <a:pt x="8872" y="9490"/>
                  </a:lnTo>
                  <a:lnTo>
                    <a:pt x="8907" y="9452"/>
                  </a:lnTo>
                  <a:lnTo>
                    <a:pt x="8979" y="9381"/>
                  </a:lnTo>
                  <a:lnTo>
                    <a:pt x="9052" y="9310"/>
                  </a:lnTo>
                  <a:lnTo>
                    <a:pt x="9087" y="9274"/>
                  </a:lnTo>
                  <a:lnTo>
                    <a:pt x="9122" y="9238"/>
                  </a:lnTo>
                  <a:lnTo>
                    <a:pt x="9156" y="9202"/>
                  </a:lnTo>
                  <a:lnTo>
                    <a:pt x="9188" y="9163"/>
                  </a:lnTo>
                  <a:lnTo>
                    <a:pt x="9219" y="9125"/>
                  </a:lnTo>
                  <a:lnTo>
                    <a:pt x="9249" y="9085"/>
                  </a:lnTo>
                  <a:lnTo>
                    <a:pt x="9277" y="9044"/>
                  </a:lnTo>
                  <a:lnTo>
                    <a:pt x="9290" y="9023"/>
                  </a:lnTo>
                  <a:lnTo>
                    <a:pt x="9301" y="9001"/>
                  </a:lnTo>
                  <a:lnTo>
                    <a:pt x="9313" y="8978"/>
                  </a:lnTo>
                  <a:lnTo>
                    <a:pt x="9325" y="8956"/>
                  </a:lnTo>
                  <a:lnTo>
                    <a:pt x="9335" y="8933"/>
                  </a:lnTo>
                  <a:lnTo>
                    <a:pt x="9345" y="8909"/>
                  </a:lnTo>
                  <a:lnTo>
                    <a:pt x="9345" y="8909"/>
                  </a:lnTo>
                  <a:lnTo>
                    <a:pt x="9346" y="8914"/>
                  </a:lnTo>
                  <a:lnTo>
                    <a:pt x="9347" y="8916"/>
                  </a:lnTo>
                  <a:lnTo>
                    <a:pt x="9349" y="8919"/>
                  </a:lnTo>
                  <a:lnTo>
                    <a:pt x="9349" y="8919"/>
                  </a:lnTo>
                  <a:lnTo>
                    <a:pt x="9366" y="8930"/>
                  </a:lnTo>
                  <a:lnTo>
                    <a:pt x="9383" y="8940"/>
                  </a:lnTo>
                  <a:lnTo>
                    <a:pt x="9400" y="8949"/>
                  </a:lnTo>
                  <a:lnTo>
                    <a:pt x="9417" y="8956"/>
                  </a:lnTo>
                  <a:lnTo>
                    <a:pt x="9436" y="8962"/>
                  </a:lnTo>
                  <a:lnTo>
                    <a:pt x="9455" y="8967"/>
                  </a:lnTo>
                  <a:lnTo>
                    <a:pt x="9473" y="8971"/>
                  </a:lnTo>
                  <a:lnTo>
                    <a:pt x="9492" y="8974"/>
                  </a:lnTo>
                  <a:lnTo>
                    <a:pt x="9492" y="8974"/>
                  </a:lnTo>
                  <a:close/>
                  <a:moveTo>
                    <a:pt x="8401" y="10193"/>
                  </a:moveTo>
                  <a:lnTo>
                    <a:pt x="8401" y="10193"/>
                  </a:lnTo>
                  <a:lnTo>
                    <a:pt x="8233" y="10386"/>
                  </a:lnTo>
                  <a:lnTo>
                    <a:pt x="8196" y="10428"/>
                  </a:lnTo>
                  <a:lnTo>
                    <a:pt x="8167" y="10464"/>
                  </a:lnTo>
                  <a:lnTo>
                    <a:pt x="8145" y="10492"/>
                  </a:lnTo>
                  <a:lnTo>
                    <a:pt x="8138" y="10501"/>
                  </a:lnTo>
                  <a:lnTo>
                    <a:pt x="8133" y="10509"/>
                  </a:lnTo>
                  <a:lnTo>
                    <a:pt x="8133" y="10509"/>
                  </a:lnTo>
                  <a:lnTo>
                    <a:pt x="8145" y="10487"/>
                  </a:lnTo>
                  <a:lnTo>
                    <a:pt x="8157" y="10465"/>
                  </a:lnTo>
                  <a:lnTo>
                    <a:pt x="8184" y="10423"/>
                  </a:lnTo>
                  <a:lnTo>
                    <a:pt x="8212" y="10380"/>
                  </a:lnTo>
                  <a:lnTo>
                    <a:pt x="8241" y="10340"/>
                  </a:lnTo>
                  <a:lnTo>
                    <a:pt x="8241" y="10340"/>
                  </a:lnTo>
                  <a:lnTo>
                    <a:pt x="8282" y="10304"/>
                  </a:lnTo>
                  <a:lnTo>
                    <a:pt x="8323" y="10268"/>
                  </a:lnTo>
                  <a:lnTo>
                    <a:pt x="8361" y="10231"/>
                  </a:lnTo>
                  <a:lnTo>
                    <a:pt x="8401" y="10193"/>
                  </a:lnTo>
                  <a:lnTo>
                    <a:pt x="8401" y="10193"/>
                  </a:lnTo>
                  <a:close/>
                  <a:moveTo>
                    <a:pt x="7920" y="10476"/>
                  </a:moveTo>
                  <a:lnTo>
                    <a:pt x="7920" y="10476"/>
                  </a:lnTo>
                  <a:lnTo>
                    <a:pt x="8042" y="10359"/>
                  </a:lnTo>
                  <a:lnTo>
                    <a:pt x="8162" y="10240"/>
                  </a:lnTo>
                  <a:lnTo>
                    <a:pt x="8282" y="10121"/>
                  </a:lnTo>
                  <a:lnTo>
                    <a:pt x="8399" y="9999"/>
                  </a:lnTo>
                  <a:lnTo>
                    <a:pt x="8399" y="9999"/>
                  </a:lnTo>
                  <a:lnTo>
                    <a:pt x="8296" y="10129"/>
                  </a:lnTo>
                  <a:lnTo>
                    <a:pt x="8191" y="10259"/>
                  </a:lnTo>
                  <a:lnTo>
                    <a:pt x="8138" y="10322"/>
                  </a:lnTo>
                  <a:lnTo>
                    <a:pt x="8084" y="10386"/>
                  </a:lnTo>
                  <a:lnTo>
                    <a:pt x="8029" y="10448"/>
                  </a:lnTo>
                  <a:lnTo>
                    <a:pt x="7973" y="10510"/>
                  </a:lnTo>
                  <a:lnTo>
                    <a:pt x="7973" y="10510"/>
                  </a:lnTo>
                  <a:lnTo>
                    <a:pt x="7946" y="10494"/>
                  </a:lnTo>
                  <a:lnTo>
                    <a:pt x="7920" y="10476"/>
                  </a:lnTo>
                  <a:lnTo>
                    <a:pt x="7920" y="10476"/>
                  </a:lnTo>
                  <a:close/>
                  <a:moveTo>
                    <a:pt x="8768" y="9571"/>
                  </a:moveTo>
                  <a:lnTo>
                    <a:pt x="8768" y="9571"/>
                  </a:lnTo>
                  <a:lnTo>
                    <a:pt x="8847" y="9466"/>
                  </a:lnTo>
                  <a:lnTo>
                    <a:pt x="8927" y="9362"/>
                  </a:lnTo>
                  <a:lnTo>
                    <a:pt x="8927" y="9362"/>
                  </a:lnTo>
                  <a:lnTo>
                    <a:pt x="8942" y="9343"/>
                  </a:lnTo>
                  <a:lnTo>
                    <a:pt x="8965" y="9317"/>
                  </a:lnTo>
                  <a:lnTo>
                    <a:pt x="9030" y="9245"/>
                  </a:lnTo>
                  <a:lnTo>
                    <a:pt x="9106" y="9163"/>
                  </a:lnTo>
                  <a:lnTo>
                    <a:pt x="9180" y="9087"/>
                  </a:lnTo>
                  <a:lnTo>
                    <a:pt x="9211" y="9056"/>
                  </a:lnTo>
                  <a:lnTo>
                    <a:pt x="9237" y="9031"/>
                  </a:lnTo>
                  <a:lnTo>
                    <a:pt x="9256" y="9016"/>
                  </a:lnTo>
                  <a:lnTo>
                    <a:pt x="9260" y="9012"/>
                  </a:lnTo>
                  <a:lnTo>
                    <a:pt x="9263" y="9012"/>
                  </a:lnTo>
                  <a:lnTo>
                    <a:pt x="9264" y="9012"/>
                  </a:lnTo>
                  <a:lnTo>
                    <a:pt x="9264" y="9013"/>
                  </a:lnTo>
                  <a:lnTo>
                    <a:pt x="9264" y="9015"/>
                  </a:lnTo>
                  <a:lnTo>
                    <a:pt x="9261" y="9022"/>
                  </a:lnTo>
                  <a:lnTo>
                    <a:pt x="9256" y="9032"/>
                  </a:lnTo>
                  <a:lnTo>
                    <a:pt x="9245" y="9046"/>
                  </a:lnTo>
                  <a:lnTo>
                    <a:pt x="9215" y="9088"/>
                  </a:lnTo>
                  <a:lnTo>
                    <a:pt x="9168" y="9149"/>
                  </a:lnTo>
                  <a:lnTo>
                    <a:pt x="9168" y="9149"/>
                  </a:lnTo>
                  <a:lnTo>
                    <a:pt x="9123" y="9205"/>
                  </a:lnTo>
                  <a:lnTo>
                    <a:pt x="9075" y="9259"/>
                  </a:lnTo>
                  <a:lnTo>
                    <a:pt x="9026" y="9313"/>
                  </a:lnTo>
                  <a:lnTo>
                    <a:pt x="8976" y="9366"/>
                  </a:lnTo>
                  <a:lnTo>
                    <a:pt x="8924" y="9417"/>
                  </a:lnTo>
                  <a:lnTo>
                    <a:pt x="8873" y="9469"/>
                  </a:lnTo>
                  <a:lnTo>
                    <a:pt x="8768" y="9571"/>
                  </a:lnTo>
                  <a:lnTo>
                    <a:pt x="8768" y="9571"/>
                  </a:lnTo>
                  <a:close/>
                  <a:moveTo>
                    <a:pt x="9350" y="8832"/>
                  </a:moveTo>
                  <a:lnTo>
                    <a:pt x="9350" y="8832"/>
                  </a:lnTo>
                  <a:lnTo>
                    <a:pt x="9345" y="8833"/>
                  </a:lnTo>
                  <a:lnTo>
                    <a:pt x="9341" y="8837"/>
                  </a:lnTo>
                  <a:lnTo>
                    <a:pt x="9341" y="8837"/>
                  </a:lnTo>
                  <a:lnTo>
                    <a:pt x="9290" y="8892"/>
                  </a:lnTo>
                  <a:lnTo>
                    <a:pt x="9240" y="8947"/>
                  </a:lnTo>
                  <a:lnTo>
                    <a:pt x="9191" y="9002"/>
                  </a:lnTo>
                  <a:lnTo>
                    <a:pt x="9142" y="9058"/>
                  </a:lnTo>
                  <a:lnTo>
                    <a:pt x="9047" y="9170"/>
                  </a:lnTo>
                  <a:lnTo>
                    <a:pt x="8954" y="9285"/>
                  </a:lnTo>
                  <a:lnTo>
                    <a:pt x="8861" y="9401"/>
                  </a:lnTo>
                  <a:lnTo>
                    <a:pt x="8770" y="9518"/>
                  </a:lnTo>
                  <a:lnTo>
                    <a:pt x="8590" y="9753"/>
                  </a:lnTo>
                  <a:lnTo>
                    <a:pt x="8590" y="9753"/>
                  </a:lnTo>
                  <a:lnTo>
                    <a:pt x="8521" y="9827"/>
                  </a:lnTo>
                  <a:lnTo>
                    <a:pt x="8412" y="9944"/>
                  </a:lnTo>
                  <a:lnTo>
                    <a:pt x="8287" y="10077"/>
                  </a:lnTo>
                  <a:lnTo>
                    <a:pt x="8166" y="10203"/>
                  </a:lnTo>
                  <a:lnTo>
                    <a:pt x="8114" y="10254"/>
                  </a:lnTo>
                  <a:lnTo>
                    <a:pt x="8072" y="10295"/>
                  </a:lnTo>
                  <a:lnTo>
                    <a:pt x="8056" y="10310"/>
                  </a:lnTo>
                  <a:lnTo>
                    <a:pt x="8043" y="10321"/>
                  </a:lnTo>
                  <a:lnTo>
                    <a:pt x="8034" y="10328"/>
                  </a:lnTo>
                  <a:lnTo>
                    <a:pt x="8031" y="10329"/>
                  </a:lnTo>
                  <a:lnTo>
                    <a:pt x="8029" y="10329"/>
                  </a:lnTo>
                  <a:lnTo>
                    <a:pt x="8028" y="10328"/>
                  </a:lnTo>
                  <a:lnTo>
                    <a:pt x="8029" y="10325"/>
                  </a:lnTo>
                  <a:lnTo>
                    <a:pt x="8034" y="10316"/>
                  </a:lnTo>
                  <a:lnTo>
                    <a:pt x="8043" y="10302"/>
                  </a:lnTo>
                  <a:lnTo>
                    <a:pt x="8058" y="10280"/>
                  </a:lnTo>
                  <a:lnTo>
                    <a:pt x="8107" y="10217"/>
                  </a:lnTo>
                  <a:lnTo>
                    <a:pt x="8182" y="10123"/>
                  </a:lnTo>
                  <a:lnTo>
                    <a:pt x="8182" y="10123"/>
                  </a:lnTo>
                  <a:lnTo>
                    <a:pt x="8255" y="10035"/>
                  </a:lnTo>
                  <a:lnTo>
                    <a:pt x="8329" y="9950"/>
                  </a:lnTo>
                  <a:lnTo>
                    <a:pt x="8405" y="9867"/>
                  </a:lnTo>
                  <a:lnTo>
                    <a:pt x="8481" y="9784"/>
                  </a:lnTo>
                  <a:lnTo>
                    <a:pt x="8634" y="9619"/>
                  </a:lnTo>
                  <a:lnTo>
                    <a:pt x="8711" y="9537"/>
                  </a:lnTo>
                  <a:lnTo>
                    <a:pt x="8787" y="9455"/>
                  </a:lnTo>
                  <a:lnTo>
                    <a:pt x="8862" y="9372"/>
                  </a:lnTo>
                  <a:lnTo>
                    <a:pt x="8936" y="9287"/>
                  </a:lnTo>
                  <a:lnTo>
                    <a:pt x="9008" y="9202"/>
                  </a:lnTo>
                  <a:lnTo>
                    <a:pt x="9043" y="9157"/>
                  </a:lnTo>
                  <a:lnTo>
                    <a:pt x="9078" y="9114"/>
                  </a:lnTo>
                  <a:lnTo>
                    <a:pt x="9112" y="9070"/>
                  </a:lnTo>
                  <a:lnTo>
                    <a:pt x="9146" y="9024"/>
                  </a:lnTo>
                  <a:lnTo>
                    <a:pt x="9178" y="8978"/>
                  </a:lnTo>
                  <a:lnTo>
                    <a:pt x="9210" y="8931"/>
                  </a:lnTo>
                  <a:lnTo>
                    <a:pt x="9242" y="8885"/>
                  </a:lnTo>
                  <a:lnTo>
                    <a:pt x="9272" y="8837"/>
                  </a:lnTo>
                  <a:lnTo>
                    <a:pt x="9301" y="8787"/>
                  </a:lnTo>
                  <a:lnTo>
                    <a:pt x="9331" y="8738"/>
                  </a:lnTo>
                  <a:lnTo>
                    <a:pt x="9331" y="8738"/>
                  </a:lnTo>
                  <a:lnTo>
                    <a:pt x="9338" y="8761"/>
                  </a:lnTo>
                  <a:lnTo>
                    <a:pt x="9343" y="8784"/>
                  </a:lnTo>
                  <a:lnTo>
                    <a:pt x="9347" y="8807"/>
                  </a:lnTo>
                  <a:lnTo>
                    <a:pt x="9350" y="8832"/>
                  </a:lnTo>
                  <a:lnTo>
                    <a:pt x="9350" y="8832"/>
                  </a:lnTo>
                  <a:close/>
                  <a:moveTo>
                    <a:pt x="9321" y="8713"/>
                  </a:moveTo>
                  <a:lnTo>
                    <a:pt x="9321" y="8713"/>
                  </a:lnTo>
                  <a:lnTo>
                    <a:pt x="9318" y="8713"/>
                  </a:lnTo>
                  <a:lnTo>
                    <a:pt x="9314" y="8713"/>
                  </a:lnTo>
                  <a:lnTo>
                    <a:pt x="9311" y="8714"/>
                  </a:lnTo>
                  <a:lnTo>
                    <a:pt x="9308" y="8716"/>
                  </a:lnTo>
                  <a:lnTo>
                    <a:pt x="9308" y="8716"/>
                  </a:lnTo>
                  <a:lnTo>
                    <a:pt x="9231" y="8805"/>
                  </a:lnTo>
                  <a:lnTo>
                    <a:pt x="9155" y="8894"/>
                  </a:lnTo>
                  <a:lnTo>
                    <a:pt x="9004" y="9073"/>
                  </a:lnTo>
                  <a:lnTo>
                    <a:pt x="9004" y="9073"/>
                  </a:lnTo>
                  <a:lnTo>
                    <a:pt x="9075" y="8976"/>
                  </a:lnTo>
                  <a:lnTo>
                    <a:pt x="9146" y="8878"/>
                  </a:lnTo>
                  <a:lnTo>
                    <a:pt x="9212" y="8779"/>
                  </a:lnTo>
                  <a:lnTo>
                    <a:pt x="9277" y="8680"/>
                  </a:lnTo>
                  <a:lnTo>
                    <a:pt x="9277" y="8680"/>
                  </a:lnTo>
                  <a:lnTo>
                    <a:pt x="9278" y="8675"/>
                  </a:lnTo>
                  <a:lnTo>
                    <a:pt x="9278" y="8669"/>
                  </a:lnTo>
                  <a:lnTo>
                    <a:pt x="9276" y="8665"/>
                  </a:lnTo>
                  <a:lnTo>
                    <a:pt x="9272" y="8661"/>
                  </a:lnTo>
                  <a:lnTo>
                    <a:pt x="9269" y="8659"/>
                  </a:lnTo>
                  <a:lnTo>
                    <a:pt x="9263" y="8658"/>
                  </a:lnTo>
                  <a:lnTo>
                    <a:pt x="9258" y="8659"/>
                  </a:lnTo>
                  <a:lnTo>
                    <a:pt x="9253" y="8662"/>
                  </a:lnTo>
                  <a:lnTo>
                    <a:pt x="9253" y="8662"/>
                  </a:lnTo>
                  <a:lnTo>
                    <a:pt x="9140" y="8787"/>
                  </a:lnTo>
                  <a:lnTo>
                    <a:pt x="9025" y="8912"/>
                  </a:lnTo>
                  <a:lnTo>
                    <a:pt x="8794" y="9160"/>
                  </a:lnTo>
                  <a:lnTo>
                    <a:pt x="8564" y="9409"/>
                  </a:lnTo>
                  <a:lnTo>
                    <a:pt x="8333" y="9657"/>
                  </a:lnTo>
                  <a:lnTo>
                    <a:pt x="8333" y="9657"/>
                  </a:lnTo>
                  <a:lnTo>
                    <a:pt x="8344" y="9641"/>
                  </a:lnTo>
                  <a:lnTo>
                    <a:pt x="8344" y="9641"/>
                  </a:lnTo>
                  <a:lnTo>
                    <a:pt x="8391" y="9568"/>
                  </a:lnTo>
                  <a:lnTo>
                    <a:pt x="8438" y="9496"/>
                  </a:lnTo>
                  <a:lnTo>
                    <a:pt x="8438" y="9496"/>
                  </a:lnTo>
                  <a:lnTo>
                    <a:pt x="8596" y="9324"/>
                  </a:lnTo>
                  <a:lnTo>
                    <a:pt x="8755" y="9153"/>
                  </a:lnTo>
                  <a:lnTo>
                    <a:pt x="8755" y="9153"/>
                  </a:lnTo>
                  <a:lnTo>
                    <a:pt x="8783" y="9123"/>
                  </a:lnTo>
                  <a:lnTo>
                    <a:pt x="8813" y="9094"/>
                  </a:lnTo>
                  <a:lnTo>
                    <a:pt x="8878" y="9033"/>
                  </a:lnTo>
                  <a:lnTo>
                    <a:pt x="8944" y="8971"/>
                  </a:lnTo>
                  <a:lnTo>
                    <a:pt x="8978" y="8938"/>
                  </a:lnTo>
                  <a:lnTo>
                    <a:pt x="9012" y="8906"/>
                  </a:lnTo>
                  <a:lnTo>
                    <a:pt x="9045" y="8873"/>
                  </a:lnTo>
                  <a:lnTo>
                    <a:pt x="9075" y="8839"/>
                  </a:lnTo>
                  <a:lnTo>
                    <a:pt x="9106" y="8804"/>
                  </a:lnTo>
                  <a:lnTo>
                    <a:pt x="9133" y="8769"/>
                  </a:lnTo>
                  <a:lnTo>
                    <a:pt x="9157" y="8734"/>
                  </a:lnTo>
                  <a:lnTo>
                    <a:pt x="9169" y="8715"/>
                  </a:lnTo>
                  <a:lnTo>
                    <a:pt x="9180" y="8697"/>
                  </a:lnTo>
                  <a:lnTo>
                    <a:pt x="9190" y="8679"/>
                  </a:lnTo>
                  <a:lnTo>
                    <a:pt x="9198" y="8660"/>
                  </a:lnTo>
                  <a:lnTo>
                    <a:pt x="9206" y="8641"/>
                  </a:lnTo>
                  <a:lnTo>
                    <a:pt x="9213" y="8622"/>
                  </a:lnTo>
                  <a:lnTo>
                    <a:pt x="9213" y="8622"/>
                  </a:lnTo>
                  <a:lnTo>
                    <a:pt x="9215" y="8617"/>
                  </a:lnTo>
                  <a:lnTo>
                    <a:pt x="9213" y="8612"/>
                  </a:lnTo>
                  <a:lnTo>
                    <a:pt x="9210" y="8608"/>
                  </a:lnTo>
                  <a:lnTo>
                    <a:pt x="9206" y="8605"/>
                  </a:lnTo>
                  <a:lnTo>
                    <a:pt x="9206" y="8605"/>
                  </a:lnTo>
                  <a:lnTo>
                    <a:pt x="9221" y="8580"/>
                  </a:lnTo>
                  <a:lnTo>
                    <a:pt x="9221" y="8580"/>
                  </a:lnTo>
                  <a:lnTo>
                    <a:pt x="9222" y="8577"/>
                  </a:lnTo>
                  <a:lnTo>
                    <a:pt x="9222" y="8572"/>
                  </a:lnTo>
                  <a:lnTo>
                    <a:pt x="9221" y="8567"/>
                  </a:lnTo>
                  <a:lnTo>
                    <a:pt x="9218" y="8564"/>
                  </a:lnTo>
                  <a:lnTo>
                    <a:pt x="9215" y="8562"/>
                  </a:lnTo>
                  <a:lnTo>
                    <a:pt x="9211" y="8560"/>
                  </a:lnTo>
                  <a:lnTo>
                    <a:pt x="9206" y="8560"/>
                  </a:lnTo>
                  <a:lnTo>
                    <a:pt x="9203" y="8563"/>
                  </a:lnTo>
                  <a:lnTo>
                    <a:pt x="9203" y="8563"/>
                  </a:lnTo>
                  <a:lnTo>
                    <a:pt x="9164" y="8589"/>
                  </a:lnTo>
                  <a:lnTo>
                    <a:pt x="9128" y="8617"/>
                  </a:lnTo>
                  <a:lnTo>
                    <a:pt x="9092" y="8645"/>
                  </a:lnTo>
                  <a:lnTo>
                    <a:pt x="9057" y="8674"/>
                  </a:lnTo>
                  <a:lnTo>
                    <a:pt x="9057" y="8674"/>
                  </a:lnTo>
                  <a:lnTo>
                    <a:pt x="9078" y="8644"/>
                  </a:lnTo>
                  <a:lnTo>
                    <a:pt x="9098" y="8612"/>
                  </a:lnTo>
                  <a:lnTo>
                    <a:pt x="9116" y="8580"/>
                  </a:lnTo>
                  <a:lnTo>
                    <a:pt x="9134" y="8549"/>
                  </a:lnTo>
                  <a:lnTo>
                    <a:pt x="9134" y="8549"/>
                  </a:lnTo>
                  <a:lnTo>
                    <a:pt x="9136" y="8543"/>
                  </a:lnTo>
                  <a:lnTo>
                    <a:pt x="9135" y="8538"/>
                  </a:lnTo>
                  <a:lnTo>
                    <a:pt x="9133" y="8533"/>
                  </a:lnTo>
                  <a:lnTo>
                    <a:pt x="9130" y="8530"/>
                  </a:lnTo>
                  <a:lnTo>
                    <a:pt x="9126" y="8528"/>
                  </a:lnTo>
                  <a:lnTo>
                    <a:pt x="9121" y="8526"/>
                  </a:lnTo>
                  <a:lnTo>
                    <a:pt x="9116" y="8528"/>
                  </a:lnTo>
                  <a:lnTo>
                    <a:pt x="9112" y="8531"/>
                  </a:lnTo>
                  <a:lnTo>
                    <a:pt x="9112" y="8531"/>
                  </a:lnTo>
                  <a:lnTo>
                    <a:pt x="9022" y="8624"/>
                  </a:lnTo>
                  <a:lnTo>
                    <a:pt x="8933" y="8718"/>
                  </a:lnTo>
                  <a:lnTo>
                    <a:pt x="8845" y="8813"/>
                  </a:lnTo>
                  <a:lnTo>
                    <a:pt x="8758" y="8909"/>
                  </a:lnTo>
                  <a:lnTo>
                    <a:pt x="8758" y="8909"/>
                  </a:lnTo>
                  <a:lnTo>
                    <a:pt x="8805" y="8857"/>
                  </a:lnTo>
                  <a:lnTo>
                    <a:pt x="8851" y="8803"/>
                  </a:lnTo>
                  <a:lnTo>
                    <a:pt x="8895" y="8748"/>
                  </a:lnTo>
                  <a:lnTo>
                    <a:pt x="8938" y="8693"/>
                  </a:lnTo>
                  <a:lnTo>
                    <a:pt x="8981" y="8636"/>
                  </a:lnTo>
                  <a:lnTo>
                    <a:pt x="9022" y="8580"/>
                  </a:lnTo>
                  <a:lnTo>
                    <a:pt x="9061" y="8523"/>
                  </a:lnTo>
                  <a:lnTo>
                    <a:pt x="9099" y="8464"/>
                  </a:lnTo>
                  <a:lnTo>
                    <a:pt x="9099" y="8464"/>
                  </a:lnTo>
                  <a:lnTo>
                    <a:pt x="9135" y="8490"/>
                  </a:lnTo>
                  <a:lnTo>
                    <a:pt x="9170" y="8517"/>
                  </a:lnTo>
                  <a:lnTo>
                    <a:pt x="9202" y="8546"/>
                  </a:lnTo>
                  <a:lnTo>
                    <a:pt x="9218" y="8562"/>
                  </a:lnTo>
                  <a:lnTo>
                    <a:pt x="9232" y="8577"/>
                  </a:lnTo>
                  <a:lnTo>
                    <a:pt x="9246" y="8592"/>
                  </a:lnTo>
                  <a:lnTo>
                    <a:pt x="9259" y="8608"/>
                  </a:lnTo>
                  <a:lnTo>
                    <a:pt x="9272" y="8625"/>
                  </a:lnTo>
                  <a:lnTo>
                    <a:pt x="9284" y="8641"/>
                  </a:lnTo>
                  <a:lnTo>
                    <a:pt x="9294" y="8659"/>
                  </a:lnTo>
                  <a:lnTo>
                    <a:pt x="9304" y="8676"/>
                  </a:lnTo>
                  <a:lnTo>
                    <a:pt x="9313" y="8695"/>
                  </a:lnTo>
                  <a:lnTo>
                    <a:pt x="9321" y="8713"/>
                  </a:lnTo>
                  <a:lnTo>
                    <a:pt x="9321" y="8713"/>
                  </a:lnTo>
                  <a:close/>
                  <a:moveTo>
                    <a:pt x="7570" y="9844"/>
                  </a:moveTo>
                  <a:lnTo>
                    <a:pt x="7570" y="9844"/>
                  </a:lnTo>
                  <a:lnTo>
                    <a:pt x="7650" y="9751"/>
                  </a:lnTo>
                  <a:lnTo>
                    <a:pt x="7729" y="9656"/>
                  </a:lnTo>
                  <a:lnTo>
                    <a:pt x="7808" y="9561"/>
                  </a:lnTo>
                  <a:lnTo>
                    <a:pt x="7885" y="9465"/>
                  </a:lnTo>
                  <a:lnTo>
                    <a:pt x="7962" y="9369"/>
                  </a:lnTo>
                  <a:lnTo>
                    <a:pt x="8038" y="9272"/>
                  </a:lnTo>
                  <a:lnTo>
                    <a:pt x="8113" y="9175"/>
                  </a:lnTo>
                  <a:lnTo>
                    <a:pt x="8188" y="9078"/>
                  </a:lnTo>
                  <a:lnTo>
                    <a:pt x="8188" y="9078"/>
                  </a:lnTo>
                  <a:lnTo>
                    <a:pt x="8223" y="9041"/>
                  </a:lnTo>
                  <a:lnTo>
                    <a:pt x="8258" y="9005"/>
                  </a:lnTo>
                  <a:lnTo>
                    <a:pt x="8291" y="8968"/>
                  </a:lnTo>
                  <a:lnTo>
                    <a:pt x="8325" y="8929"/>
                  </a:lnTo>
                  <a:lnTo>
                    <a:pt x="8325" y="8929"/>
                  </a:lnTo>
                  <a:lnTo>
                    <a:pt x="8361" y="8886"/>
                  </a:lnTo>
                  <a:lnTo>
                    <a:pt x="8398" y="8840"/>
                  </a:lnTo>
                  <a:lnTo>
                    <a:pt x="8469" y="8749"/>
                  </a:lnTo>
                  <a:lnTo>
                    <a:pt x="8539" y="8658"/>
                  </a:lnTo>
                  <a:lnTo>
                    <a:pt x="8610" y="8566"/>
                  </a:lnTo>
                  <a:lnTo>
                    <a:pt x="8610" y="8566"/>
                  </a:lnTo>
                  <a:lnTo>
                    <a:pt x="8660" y="8505"/>
                  </a:lnTo>
                  <a:lnTo>
                    <a:pt x="8700" y="8459"/>
                  </a:lnTo>
                  <a:lnTo>
                    <a:pt x="8715" y="8441"/>
                  </a:lnTo>
                  <a:lnTo>
                    <a:pt x="8729" y="8427"/>
                  </a:lnTo>
                  <a:lnTo>
                    <a:pt x="8738" y="8419"/>
                  </a:lnTo>
                  <a:lnTo>
                    <a:pt x="8745" y="8414"/>
                  </a:lnTo>
                  <a:lnTo>
                    <a:pt x="8748" y="8414"/>
                  </a:lnTo>
                  <a:lnTo>
                    <a:pt x="8749" y="8414"/>
                  </a:lnTo>
                  <a:lnTo>
                    <a:pt x="8750" y="8416"/>
                  </a:lnTo>
                  <a:lnTo>
                    <a:pt x="8749" y="8420"/>
                  </a:lnTo>
                  <a:lnTo>
                    <a:pt x="8745" y="8430"/>
                  </a:lnTo>
                  <a:lnTo>
                    <a:pt x="8738" y="8447"/>
                  </a:lnTo>
                  <a:lnTo>
                    <a:pt x="8727" y="8469"/>
                  </a:lnTo>
                  <a:lnTo>
                    <a:pt x="8710" y="8496"/>
                  </a:lnTo>
                  <a:lnTo>
                    <a:pt x="8665" y="8571"/>
                  </a:lnTo>
                  <a:lnTo>
                    <a:pt x="8665" y="8571"/>
                  </a:lnTo>
                  <a:lnTo>
                    <a:pt x="8636" y="8614"/>
                  </a:lnTo>
                  <a:lnTo>
                    <a:pt x="8606" y="8658"/>
                  </a:lnTo>
                  <a:lnTo>
                    <a:pt x="8576" y="8701"/>
                  </a:lnTo>
                  <a:lnTo>
                    <a:pt x="8544" y="8743"/>
                  </a:lnTo>
                  <a:lnTo>
                    <a:pt x="8512" y="8784"/>
                  </a:lnTo>
                  <a:lnTo>
                    <a:pt x="8478" y="8825"/>
                  </a:lnTo>
                  <a:lnTo>
                    <a:pt x="8446" y="8865"/>
                  </a:lnTo>
                  <a:lnTo>
                    <a:pt x="8411" y="8905"/>
                  </a:lnTo>
                  <a:lnTo>
                    <a:pt x="8342" y="8983"/>
                  </a:lnTo>
                  <a:lnTo>
                    <a:pt x="8270" y="9060"/>
                  </a:lnTo>
                  <a:lnTo>
                    <a:pt x="8126" y="9212"/>
                  </a:lnTo>
                  <a:lnTo>
                    <a:pt x="8055" y="9290"/>
                  </a:lnTo>
                  <a:lnTo>
                    <a:pt x="7985" y="9367"/>
                  </a:lnTo>
                  <a:lnTo>
                    <a:pt x="7916" y="9445"/>
                  </a:lnTo>
                  <a:lnTo>
                    <a:pt x="7882" y="9485"/>
                  </a:lnTo>
                  <a:lnTo>
                    <a:pt x="7849" y="9526"/>
                  </a:lnTo>
                  <a:lnTo>
                    <a:pt x="7816" y="9566"/>
                  </a:lnTo>
                  <a:lnTo>
                    <a:pt x="7784" y="9608"/>
                  </a:lnTo>
                  <a:lnTo>
                    <a:pt x="7753" y="9650"/>
                  </a:lnTo>
                  <a:lnTo>
                    <a:pt x="7722" y="9693"/>
                  </a:lnTo>
                  <a:lnTo>
                    <a:pt x="7694" y="9737"/>
                  </a:lnTo>
                  <a:lnTo>
                    <a:pt x="7666" y="9781"/>
                  </a:lnTo>
                  <a:lnTo>
                    <a:pt x="7638" y="9827"/>
                  </a:lnTo>
                  <a:lnTo>
                    <a:pt x="7612" y="9874"/>
                  </a:lnTo>
                  <a:lnTo>
                    <a:pt x="7612" y="9874"/>
                  </a:lnTo>
                  <a:lnTo>
                    <a:pt x="7594" y="9895"/>
                  </a:lnTo>
                  <a:lnTo>
                    <a:pt x="7594" y="9895"/>
                  </a:lnTo>
                  <a:lnTo>
                    <a:pt x="7583" y="9869"/>
                  </a:lnTo>
                  <a:lnTo>
                    <a:pt x="7570" y="9844"/>
                  </a:lnTo>
                  <a:lnTo>
                    <a:pt x="7570" y="9844"/>
                  </a:lnTo>
                  <a:close/>
                  <a:moveTo>
                    <a:pt x="7499" y="9750"/>
                  </a:moveTo>
                  <a:lnTo>
                    <a:pt x="7499" y="9750"/>
                  </a:lnTo>
                  <a:lnTo>
                    <a:pt x="7552" y="9699"/>
                  </a:lnTo>
                  <a:lnTo>
                    <a:pt x="7603" y="9648"/>
                  </a:lnTo>
                  <a:lnTo>
                    <a:pt x="7653" y="9595"/>
                  </a:lnTo>
                  <a:lnTo>
                    <a:pt x="7702" y="9542"/>
                  </a:lnTo>
                  <a:lnTo>
                    <a:pt x="7702" y="9542"/>
                  </a:lnTo>
                  <a:lnTo>
                    <a:pt x="7679" y="9572"/>
                  </a:lnTo>
                  <a:lnTo>
                    <a:pt x="7656" y="9602"/>
                  </a:lnTo>
                  <a:lnTo>
                    <a:pt x="7635" y="9633"/>
                  </a:lnTo>
                  <a:lnTo>
                    <a:pt x="7614" y="9664"/>
                  </a:lnTo>
                  <a:lnTo>
                    <a:pt x="7592" y="9696"/>
                  </a:lnTo>
                  <a:lnTo>
                    <a:pt x="7574" y="9729"/>
                  </a:lnTo>
                  <a:lnTo>
                    <a:pt x="7556" y="9762"/>
                  </a:lnTo>
                  <a:lnTo>
                    <a:pt x="7539" y="9798"/>
                  </a:lnTo>
                  <a:lnTo>
                    <a:pt x="7539" y="9798"/>
                  </a:lnTo>
                  <a:lnTo>
                    <a:pt x="7520" y="9774"/>
                  </a:lnTo>
                  <a:lnTo>
                    <a:pt x="7499" y="9750"/>
                  </a:lnTo>
                  <a:lnTo>
                    <a:pt x="7499" y="9750"/>
                  </a:lnTo>
                  <a:close/>
                  <a:moveTo>
                    <a:pt x="7440" y="9685"/>
                  </a:moveTo>
                  <a:lnTo>
                    <a:pt x="7440" y="9685"/>
                  </a:lnTo>
                  <a:lnTo>
                    <a:pt x="7443" y="9684"/>
                  </a:lnTo>
                  <a:lnTo>
                    <a:pt x="7446" y="9682"/>
                  </a:lnTo>
                  <a:lnTo>
                    <a:pt x="7446" y="9682"/>
                  </a:lnTo>
                  <a:lnTo>
                    <a:pt x="7492" y="9637"/>
                  </a:lnTo>
                  <a:lnTo>
                    <a:pt x="7536" y="9593"/>
                  </a:lnTo>
                  <a:lnTo>
                    <a:pt x="7581" y="9547"/>
                  </a:lnTo>
                  <a:lnTo>
                    <a:pt x="7624" y="9501"/>
                  </a:lnTo>
                  <a:lnTo>
                    <a:pt x="7667" y="9456"/>
                  </a:lnTo>
                  <a:lnTo>
                    <a:pt x="7710" y="9408"/>
                  </a:lnTo>
                  <a:lnTo>
                    <a:pt x="7750" y="9361"/>
                  </a:lnTo>
                  <a:lnTo>
                    <a:pt x="7791" y="9313"/>
                  </a:lnTo>
                  <a:lnTo>
                    <a:pt x="7791" y="9313"/>
                  </a:lnTo>
                  <a:lnTo>
                    <a:pt x="7711" y="9415"/>
                  </a:lnTo>
                  <a:lnTo>
                    <a:pt x="7631" y="9517"/>
                  </a:lnTo>
                  <a:lnTo>
                    <a:pt x="7473" y="9723"/>
                  </a:lnTo>
                  <a:lnTo>
                    <a:pt x="7473" y="9723"/>
                  </a:lnTo>
                  <a:lnTo>
                    <a:pt x="7456" y="9704"/>
                  </a:lnTo>
                  <a:lnTo>
                    <a:pt x="7440" y="9685"/>
                  </a:lnTo>
                  <a:lnTo>
                    <a:pt x="7440" y="9685"/>
                  </a:lnTo>
                  <a:close/>
                  <a:moveTo>
                    <a:pt x="7336" y="9408"/>
                  </a:moveTo>
                  <a:lnTo>
                    <a:pt x="7336" y="9408"/>
                  </a:lnTo>
                  <a:lnTo>
                    <a:pt x="7479" y="9242"/>
                  </a:lnTo>
                  <a:lnTo>
                    <a:pt x="7619" y="9075"/>
                  </a:lnTo>
                  <a:lnTo>
                    <a:pt x="7760" y="8907"/>
                  </a:lnTo>
                  <a:lnTo>
                    <a:pt x="7899" y="8738"/>
                  </a:lnTo>
                  <a:lnTo>
                    <a:pt x="7899" y="8738"/>
                  </a:lnTo>
                  <a:lnTo>
                    <a:pt x="7981" y="8639"/>
                  </a:lnTo>
                  <a:lnTo>
                    <a:pt x="8024" y="8587"/>
                  </a:lnTo>
                  <a:lnTo>
                    <a:pt x="8062" y="8538"/>
                  </a:lnTo>
                  <a:lnTo>
                    <a:pt x="8062" y="8538"/>
                  </a:lnTo>
                  <a:lnTo>
                    <a:pt x="8090" y="8502"/>
                  </a:lnTo>
                  <a:lnTo>
                    <a:pt x="8132" y="8449"/>
                  </a:lnTo>
                  <a:lnTo>
                    <a:pt x="8179" y="8391"/>
                  </a:lnTo>
                  <a:lnTo>
                    <a:pt x="8226" y="8336"/>
                  </a:lnTo>
                  <a:lnTo>
                    <a:pt x="8246" y="8312"/>
                  </a:lnTo>
                  <a:lnTo>
                    <a:pt x="8263" y="8295"/>
                  </a:lnTo>
                  <a:lnTo>
                    <a:pt x="8276" y="8283"/>
                  </a:lnTo>
                  <a:lnTo>
                    <a:pt x="8281" y="8279"/>
                  </a:lnTo>
                  <a:lnTo>
                    <a:pt x="8284" y="8278"/>
                  </a:lnTo>
                  <a:lnTo>
                    <a:pt x="8287" y="8279"/>
                  </a:lnTo>
                  <a:lnTo>
                    <a:pt x="8287" y="8282"/>
                  </a:lnTo>
                  <a:lnTo>
                    <a:pt x="8285" y="8288"/>
                  </a:lnTo>
                  <a:lnTo>
                    <a:pt x="8283" y="8296"/>
                  </a:lnTo>
                  <a:lnTo>
                    <a:pt x="8270" y="8320"/>
                  </a:lnTo>
                  <a:lnTo>
                    <a:pt x="8250" y="8358"/>
                  </a:lnTo>
                  <a:lnTo>
                    <a:pt x="8250" y="8358"/>
                  </a:lnTo>
                  <a:lnTo>
                    <a:pt x="8226" y="8398"/>
                  </a:lnTo>
                  <a:lnTo>
                    <a:pt x="8201" y="8436"/>
                  </a:lnTo>
                  <a:lnTo>
                    <a:pt x="8177" y="8475"/>
                  </a:lnTo>
                  <a:lnTo>
                    <a:pt x="8151" y="8512"/>
                  </a:lnTo>
                  <a:lnTo>
                    <a:pt x="8124" y="8550"/>
                  </a:lnTo>
                  <a:lnTo>
                    <a:pt x="8097" y="8587"/>
                  </a:lnTo>
                  <a:lnTo>
                    <a:pt x="8040" y="8660"/>
                  </a:lnTo>
                  <a:lnTo>
                    <a:pt x="7982" y="8731"/>
                  </a:lnTo>
                  <a:lnTo>
                    <a:pt x="7923" y="8802"/>
                  </a:lnTo>
                  <a:lnTo>
                    <a:pt x="7862" y="8871"/>
                  </a:lnTo>
                  <a:lnTo>
                    <a:pt x="7801" y="8940"/>
                  </a:lnTo>
                  <a:lnTo>
                    <a:pt x="7679" y="9079"/>
                  </a:lnTo>
                  <a:lnTo>
                    <a:pt x="7619" y="9149"/>
                  </a:lnTo>
                  <a:lnTo>
                    <a:pt x="7560" y="9219"/>
                  </a:lnTo>
                  <a:lnTo>
                    <a:pt x="7502" y="9292"/>
                  </a:lnTo>
                  <a:lnTo>
                    <a:pt x="7475" y="9329"/>
                  </a:lnTo>
                  <a:lnTo>
                    <a:pt x="7447" y="9366"/>
                  </a:lnTo>
                  <a:lnTo>
                    <a:pt x="7420" y="9403"/>
                  </a:lnTo>
                  <a:lnTo>
                    <a:pt x="7395" y="9442"/>
                  </a:lnTo>
                  <a:lnTo>
                    <a:pt x="7370" y="9480"/>
                  </a:lnTo>
                  <a:lnTo>
                    <a:pt x="7346" y="9519"/>
                  </a:lnTo>
                  <a:lnTo>
                    <a:pt x="7346" y="9519"/>
                  </a:lnTo>
                  <a:lnTo>
                    <a:pt x="7341" y="9505"/>
                  </a:lnTo>
                  <a:lnTo>
                    <a:pt x="7338" y="9491"/>
                  </a:lnTo>
                  <a:lnTo>
                    <a:pt x="7336" y="9476"/>
                  </a:lnTo>
                  <a:lnTo>
                    <a:pt x="7335" y="9462"/>
                  </a:lnTo>
                  <a:lnTo>
                    <a:pt x="7334" y="9448"/>
                  </a:lnTo>
                  <a:lnTo>
                    <a:pt x="7334" y="9435"/>
                  </a:lnTo>
                  <a:lnTo>
                    <a:pt x="7336" y="9408"/>
                  </a:lnTo>
                  <a:lnTo>
                    <a:pt x="7336" y="9408"/>
                  </a:lnTo>
                  <a:close/>
                  <a:moveTo>
                    <a:pt x="7420" y="9661"/>
                  </a:moveTo>
                  <a:lnTo>
                    <a:pt x="7420" y="9661"/>
                  </a:lnTo>
                  <a:lnTo>
                    <a:pt x="7402" y="9635"/>
                  </a:lnTo>
                  <a:lnTo>
                    <a:pt x="7385" y="9609"/>
                  </a:lnTo>
                  <a:lnTo>
                    <a:pt x="7371" y="9585"/>
                  </a:lnTo>
                  <a:lnTo>
                    <a:pt x="7360" y="9560"/>
                  </a:lnTo>
                  <a:lnTo>
                    <a:pt x="7360" y="9560"/>
                  </a:lnTo>
                  <a:lnTo>
                    <a:pt x="7392" y="9539"/>
                  </a:lnTo>
                  <a:lnTo>
                    <a:pt x="7424" y="9518"/>
                  </a:lnTo>
                  <a:lnTo>
                    <a:pt x="7456" y="9494"/>
                  </a:lnTo>
                  <a:lnTo>
                    <a:pt x="7486" y="9471"/>
                  </a:lnTo>
                  <a:lnTo>
                    <a:pt x="7516" y="9445"/>
                  </a:lnTo>
                  <a:lnTo>
                    <a:pt x="7546" y="9420"/>
                  </a:lnTo>
                  <a:lnTo>
                    <a:pt x="7575" y="9394"/>
                  </a:lnTo>
                  <a:lnTo>
                    <a:pt x="7603" y="9367"/>
                  </a:lnTo>
                  <a:lnTo>
                    <a:pt x="7631" y="9339"/>
                  </a:lnTo>
                  <a:lnTo>
                    <a:pt x="7659" y="9310"/>
                  </a:lnTo>
                  <a:lnTo>
                    <a:pt x="7713" y="9251"/>
                  </a:lnTo>
                  <a:lnTo>
                    <a:pt x="7766" y="9190"/>
                  </a:lnTo>
                  <a:lnTo>
                    <a:pt x="7817" y="9128"/>
                  </a:lnTo>
                  <a:lnTo>
                    <a:pt x="7817" y="9128"/>
                  </a:lnTo>
                  <a:lnTo>
                    <a:pt x="7722" y="9263"/>
                  </a:lnTo>
                  <a:lnTo>
                    <a:pt x="7626" y="9397"/>
                  </a:lnTo>
                  <a:lnTo>
                    <a:pt x="7577" y="9464"/>
                  </a:lnTo>
                  <a:lnTo>
                    <a:pt x="7527" y="9530"/>
                  </a:lnTo>
                  <a:lnTo>
                    <a:pt x="7475" y="9594"/>
                  </a:lnTo>
                  <a:lnTo>
                    <a:pt x="7422" y="9658"/>
                  </a:lnTo>
                  <a:lnTo>
                    <a:pt x="7422" y="9658"/>
                  </a:lnTo>
                  <a:lnTo>
                    <a:pt x="7420" y="9661"/>
                  </a:lnTo>
                  <a:lnTo>
                    <a:pt x="7420" y="9661"/>
                  </a:lnTo>
                  <a:close/>
                  <a:moveTo>
                    <a:pt x="7824" y="9404"/>
                  </a:moveTo>
                  <a:lnTo>
                    <a:pt x="7824" y="9404"/>
                  </a:lnTo>
                  <a:lnTo>
                    <a:pt x="7876" y="9343"/>
                  </a:lnTo>
                  <a:lnTo>
                    <a:pt x="7926" y="9281"/>
                  </a:lnTo>
                  <a:lnTo>
                    <a:pt x="8024" y="9156"/>
                  </a:lnTo>
                  <a:lnTo>
                    <a:pt x="8123" y="9030"/>
                  </a:lnTo>
                  <a:lnTo>
                    <a:pt x="8220" y="8903"/>
                  </a:lnTo>
                  <a:lnTo>
                    <a:pt x="8317" y="8777"/>
                  </a:lnTo>
                  <a:lnTo>
                    <a:pt x="8416" y="8652"/>
                  </a:lnTo>
                  <a:lnTo>
                    <a:pt x="8467" y="8589"/>
                  </a:lnTo>
                  <a:lnTo>
                    <a:pt x="8518" y="8528"/>
                  </a:lnTo>
                  <a:lnTo>
                    <a:pt x="8570" y="8467"/>
                  </a:lnTo>
                  <a:lnTo>
                    <a:pt x="8622" y="8407"/>
                  </a:lnTo>
                  <a:lnTo>
                    <a:pt x="8622" y="8407"/>
                  </a:lnTo>
                  <a:lnTo>
                    <a:pt x="8641" y="8386"/>
                  </a:lnTo>
                  <a:lnTo>
                    <a:pt x="8652" y="8377"/>
                  </a:lnTo>
                  <a:lnTo>
                    <a:pt x="8654" y="8375"/>
                  </a:lnTo>
                  <a:lnTo>
                    <a:pt x="8655" y="8377"/>
                  </a:lnTo>
                  <a:lnTo>
                    <a:pt x="8652" y="8385"/>
                  </a:lnTo>
                  <a:lnTo>
                    <a:pt x="8644" y="8399"/>
                  </a:lnTo>
                  <a:lnTo>
                    <a:pt x="8629" y="8420"/>
                  </a:lnTo>
                  <a:lnTo>
                    <a:pt x="8593" y="8474"/>
                  </a:lnTo>
                  <a:lnTo>
                    <a:pt x="8550" y="8536"/>
                  </a:lnTo>
                  <a:lnTo>
                    <a:pt x="8507" y="8596"/>
                  </a:lnTo>
                  <a:lnTo>
                    <a:pt x="8453" y="8670"/>
                  </a:lnTo>
                  <a:lnTo>
                    <a:pt x="8453" y="8670"/>
                  </a:lnTo>
                  <a:lnTo>
                    <a:pt x="8378" y="8773"/>
                  </a:lnTo>
                  <a:lnTo>
                    <a:pt x="8302" y="8875"/>
                  </a:lnTo>
                  <a:lnTo>
                    <a:pt x="8150" y="9078"/>
                  </a:lnTo>
                  <a:lnTo>
                    <a:pt x="8150" y="9078"/>
                  </a:lnTo>
                  <a:lnTo>
                    <a:pt x="8099" y="9132"/>
                  </a:lnTo>
                  <a:lnTo>
                    <a:pt x="8047" y="9185"/>
                  </a:lnTo>
                  <a:lnTo>
                    <a:pt x="8047" y="9185"/>
                  </a:lnTo>
                  <a:lnTo>
                    <a:pt x="7934" y="9294"/>
                  </a:lnTo>
                  <a:lnTo>
                    <a:pt x="7879" y="9349"/>
                  </a:lnTo>
                  <a:lnTo>
                    <a:pt x="7824" y="9404"/>
                  </a:lnTo>
                  <a:lnTo>
                    <a:pt x="7824" y="9404"/>
                  </a:lnTo>
                  <a:close/>
                  <a:moveTo>
                    <a:pt x="8021" y="9244"/>
                  </a:moveTo>
                  <a:lnTo>
                    <a:pt x="8021" y="9244"/>
                  </a:lnTo>
                  <a:lnTo>
                    <a:pt x="7889" y="9411"/>
                  </a:lnTo>
                  <a:lnTo>
                    <a:pt x="7754" y="9578"/>
                  </a:lnTo>
                  <a:lnTo>
                    <a:pt x="7754" y="9578"/>
                  </a:lnTo>
                  <a:lnTo>
                    <a:pt x="7673" y="9675"/>
                  </a:lnTo>
                  <a:lnTo>
                    <a:pt x="7592" y="9772"/>
                  </a:lnTo>
                  <a:lnTo>
                    <a:pt x="7592" y="9772"/>
                  </a:lnTo>
                  <a:lnTo>
                    <a:pt x="7604" y="9757"/>
                  </a:lnTo>
                  <a:lnTo>
                    <a:pt x="7616" y="9741"/>
                  </a:lnTo>
                  <a:lnTo>
                    <a:pt x="7638" y="9709"/>
                  </a:lnTo>
                  <a:lnTo>
                    <a:pt x="7662" y="9672"/>
                  </a:lnTo>
                  <a:lnTo>
                    <a:pt x="7684" y="9636"/>
                  </a:lnTo>
                  <a:lnTo>
                    <a:pt x="7706" y="9599"/>
                  </a:lnTo>
                  <a:lnTo>
                    <a:pt x="7729" y="9562"/>
                  </a:lnTo>
                  <a:lnTo>
                    <a:pt x="7753" y="9528"/>
                  </a:lnTo>
                  <a:lnTo>
                    <a:pt x="7766" y="9512"/>
                  </a:lnTo>
                  <a:lnTo>
                    <a:pt x="7779" y="9497"/>
                  </a:lnTo>
                  <a:lnTo>
                    <a:pt x="7779" y="9497"/>
                  </a:lnTo>
                  <a:lnTo>
                    <a:pt x="7807" y="9464"/>
                  </a:lnTo>
                  <a:lnTo>
                    <a:pt x="7836" y="9431"/>
                  </a:lnTo>
                  <a:lnTo>
                    <a:pt x="7897" y="9368"/>
                  </a:lnTo>
                  <a:lnTo>
                    <a:pt x="7959" y="9306"/>
                  </a:lnTo>
                  <a:lnTo>
                    <a:pt x="8021" y="9244"/>
                  </a:lnTo>
                  <a:lnTo>
                    <a:pt x="8021" y="9244"/>
                  </a:lnTo>
                  <a:close/>
                  <a:moveTo>
                    <a:pt x="7619" y="9589"/>
                  </a:moveTo>
                  <a:lnTo>
                    <a:pt x="7619" y="9589"/>
                  </a:lnTo>
                  <a:lnTo>
                    <a:pt x="7564" y="9648"/>
                  </a:lnTo>
                  <a:lnTo>
                    <a:pt x="7554" y="9657"/>
                  </a:lnTo>
                  <a:lnTo>
                    <a:pt x="7552" y="9658"/>
                  </a:lnTo>
                  <a:lnTo>
                    <a:pt x="7553" y="9656"/>
                  </a:lnTo>
                  <a:lnTo>
                    <a:pt x="7560" y="9647"/>
                  </a:lnTo>
                  <a:lnTo>
                    <a:pt x="7574" y="9629"/>
                  </a:lnTo>
                  <a:lnTo>
                    <a:pt x="7618" y="9576"/>
                  </a:lnTo>
                  <a:lnTo>
                    <a:pt x="7731" y="9444"/>
                  </a:lnTo>
                  <a:lnTo>
                    <a:pt x="7803" y="9357"/>
                  </a:lnTo>
                  <a:lnTo>
                    <a:pt x="7803" y="9357"/>
                  </a:lnTo>
                  <a:lnTo>
                    <a:pt x="7901" y="9235"/>
                  </a:lnTo>
                  <a:lnTo>
                    <a:pt x="8000" y="9113"/>
                  </a:lnTo>
                  <a:lnTo>
                    <a:pt x="8000" y="9113"/>
                  </a:lnTo>
                  <a:lnTo>
                    <a:pt x="7907" y="9238"/>
                  </a:lnTo>
                  <a:lnTo>
                    <a:pt x="7862" y="9299"/>
                  </a:lnTo>
                  <a:lnTo>
                    <a:pt x="7815" y="9360"/>
                  </a:lnTo>
                  <a:lnTo>
                    <a:pt x="7767" y="9420"/>
                  </a:lnTo>
                  <a:lnTo>
                    <a:pt x="7719" y="9477"/>
                  </a:lnTo>
                  <a:lnTo>
                    <a:pt x="7670" y="9534"/>
                  </a:lnTo>
                  <a:lnTo>
                    <a:pt x="7619" y="9589"/>
                  </a:lnTo>
                  <a:lnTo>
                    <a:pt x="7619" y="9589"/>
                  </a:lnTo>
                  <a:close/>
                  <a:moveTo>
                    <a:pt x="7946" y="9125"/>
                  </a:moveTo>
                  <a:lnTo>
                    <a:pt x="7946" y="9125"/>
                  </a:lnTo>
                  <a:lnTo>
                    <a:pt x="8023" y="9026"/>
                  </a:lnTo>
                  <a:lnTo>
                    <a:pt x="8099" y="8926"/>
                  </a:lnTo>
                  <a:lnTo>
                    <a:pt x="8253" y="8725"/>
                  </a:lnTo>
                  <a:lnTo>
                    <a:pt x="8329" y="8626"/>
                  </a:lnTo>
                  <a:lnTo>
                    <a:pt x="8406" y="8526"/>
                  </a:lnTo>
                  <a:lnTo>
                    <a:pt x="8484" y="8428"/>
                  </a:lnTo>
                  <a:lnTo>
                    <a:pt x="8565" y="8331"/>
                  </a:lnTo>
                  <a:lnTo>
                    <a:pt x="8565" y="8331"/>
                  </a:lnTo>
                  <a:lnTo>
                    <a:pt x="8532" y="8371"/>
                  </a:lnTo>
                  <a:lnTo>
                    <a:pt x="8498" y="8412"/>
                  </a:lnTo>
                  <a:lnTo>
                    <a:pt x="8432" y="8500"/>
                  </a:lnTo>
                  <a:lnTo>
                    <a:pt x="8363" y="8591"/>
                  </a:lnTo>
                  <a:lnTo>
                    <a:pt x="8292" y="8686"/>
                  </a:lnTo>
                  <a:lnTo>
                    <a:pt x="8221" y="8782"/>
                  </a:lnTo>
                  <a:lnTo>
                    <a:pt x="8148" y="8876"/>
                  </a:lnTo>
                  <a:lnTo>
                    <a:pt x="8076" y="8968"/>
                  </a:lnTo>
                  <a:lnTo>
                    <a:pt x="8040" y="9013"/>
                  </a:lnTo>
                  <a:lnTo>
                    <a:pt x="8002" y="9057"/>
                  </a:lnTo>
                  <a:lnTo>
                    <a:pt x="8002" y="9057"/>
                  </a:lnTo>
                  <a:lnTo>
                    <a:pt x="7946" y="9125"/>
                  </a:lnTo>
                  <a:lnTo>
                    <a:pt x="7946" y="9125"/>
                  </a:lnTo>
                  <a:close/>
                  <a:moveTo>
                    <a:pt x="7625" y="10000"/>
                  </a:moveTo>
                  <a:lnTo>
                    <a:pt x="7625" y="10000"/>
                  </a:lnTo>
                  <a:lnTo>
                    <a:pt x="7617" y="9970"/>
                  </a:lnTo>
                  <a:lnTo>
                    <a:pt x="7610" y="9943"/>
                  </a:lnTo>
                  <a:lnTo>
                    <a:pt x="7610" y="9943"/>
                  </a:lnTo>
                  <a:lnTo>
                    <a:pt x="7657" y="9899"/>
                  </a:lnTo>
                  <a:lnTo>
                    <a:pt x="7704" y="9855"/>
                  </a:lnTo>
                  <a:lnTo>
                    <a:pt x="7748" y="9809"/>
                  </a:lnTo>
                  <a:lnTo>
                    <a:pt x="7793" y="9764"/>
                  </a:lnTo>
                  <a:lnTo>
                    <a:pt x="7836" y="9717"/>
                  </a:lnTo>
                  <a:lnTo>
                    <a:pt x="7878" y="9670"/>
                  </a:lnTo>
                  <a:lnTo>
                    <a:pt x="7920" y="9622"/>
                  </a:lnTo>
                  <a:lnTo>
                    <a:pt x="7961" y="9574"/>
                  </a:lnTo>
                  <a:lnTo>
                    <a:pt x="8001" y="9526"/>
                  </a:lnTo>
                  <a:lnTo>
                    <a:pt x="8041" y="9477"/>
                  </a:lnTo>
                  <a:lnTo>
                    <a:pt x="8119" y="9377"/>
                  </a:lnTo>
                  <a:lnTo>
                    <a:pt x="8195" y="9277"/>
                  </a:lnTo>
                  <a:lnTo>
                    <a:pt x="8271" y="9176"/>
                  </a:lnTo>
                  <a:lnTo>
                    <a:pt x="8271" y="9176"/>
                  </a:lnTo>
                  <a:lnTo>
                    <a:pt x="8440" y="8998"/>
                  </a:lnTo>
                  <a:lnTo>
                    <a:pt x="8523" y="8910"/>
                  </a:lnTo>
                  <a:lnTo>
                    <a:pt x="8604" y="8823"/>
                  </a:lnTo>
                  <a:lnTo>
                    <a:pt x="8683" y="8736"/>
                  </a:lnTo>
                  <a:lnTo>
                    <a:pt x="8761" y="8649"/>
                  </a:lnTo>
                  <a:lnTo>
                    <a:pt x="8835" y="8565"/>
                  </a:lnTo>
                  <a:lnTo>
                    <a:pt x="8906" y="8481"/>
                  </a:lnTo>
                  <a:lnTo>
                    <a:pt x="8906" y="8481"/>
                  </a:lnTo>
                  <a:lnTo>
                    <a:pt x="8820" y="8584"/>
                  </a:lnTo>
                  <a:lnTo>
                    <a:pt x="8736" y="8688"/>
                  </a:lnTo>
                  <a:lnTo>
                    <a:pt x="8567" y="8896"/>
                  </a:lnTo>
                  <a:lnTo>
                    <a:pt x="8483" y="8999"/>
                  </a:lnTo>
                  <a:lnTo>
                    <a:pt x="8398" y="9104"/>
                  </a:lnTo>
                  <a:lnTo>
                    <a:pt x="8311" y="9207"/>
                  </a:lnTo>
                  <a:lnTo>
                    <a:pt x="8224" y="9308"/>
                  </a:lnTo>
                  <a:lnTo>
                    <a:pt x="8224" y="9308"/>
                  </a:lnTo>
                  <a:lnTo>
                    <a:pt x="8187" y="9352"/>
                  </a:lnTo>
                  <a:lnTo>
                    <a:pt x="8148" y="9395"/>
                  </a:lnTo>
                  <a:lnTo>
                    <a:pt x="8071" y="9479"/>
                  </a:lnTo>
                  <a:lnTo>
                    <a:pt x="7993" y="9562"/>
                  </a:lnTo>
                  <a:lnTo>
                    <a:pt x="7914" y="9647"/>
                  </a:lnTo>
                  <a:lnTo>
                    <a:pt x="7837" y="9731"/>
                  </a:lnTo>
                  <a:lnTo>
                    <a:pt x="7800" y="9774"/>
                  </a:lnTo>
                  <a:lnTo>
                    <a:pt x="7763" y="9817"/>
                  </a:lnTo>
                  <a:lnTo>
                    <a:pt x="7727" y="9862"/>
                  </a:lnTo>
                  <a:lnTo>
                    <a:pt x="7692" y="9908"/>
                  </a:lnTo>
                  <a:lnTo>
                    <a:pt x="7658" y="9953"/>
                  </a:lnTo>
                  <a:lnTo>
                    <a:pt x="7625" y="10001"/>
                  </a:lnTo>
                  <a:lnTo>
                    <a:pt x="7625" y="10001"/>
                  </a:lnTo>
                  <a:lnTo>
                    <a:pt x="7625" y="10000"/>
                  </a:lnTo>
                  <a:lnTo>
                    <a:pt x="7625" y="10000"/>
                  </a:lnTo>
                  <a:close/>
                  <a:moveTo>
                    <a:pt x="8731" y="8765"/>
                  </a:moveTo>
                  <a:lnTo>
                    <a:pt x="8731" y="8765"/>
                  </a:lnTo>
                  <a:lnTo>
                    <a:pt x="8744" y="8751"/>
                  </a:lnTo>
                  <a:lnTo>
                    <a:pt x="8764" y="8731"/>
                  </a:lnTo>
                  <a:lnTo>
                    <a:pt x="8818" y="8679"/>
                  </a:lnTo>
                  <a:lnTo>
                    <a:pt x="8882" y="8620"/>
                  </a:lnTo>
                  <a:lnTo>
                    <a:pt x="8914" y="8591"/>
                  </a:lnTo>
                  <a:lnTo>
                    <a:pt x="8944" y="8565"/>
                  </a:lnTo>
                  <a:lnTo>
                    <a:pt x="8971" y="8543"/>
                  </a:lnTo>
                  <a:lnTo>
                    <a:pt x="8995" y="8526"/>
                  </a:lnTo>
                  <a:lnTo>
                    <a:pt x="9003" y="8522"/>
                  </a:lnTo>
                  <a:lnTo>
                    <a:pt x="9010" y="8517"/>
                  </a:lnTo>
                  <a:lnTo>
                    <a:pt x="9016" y="8516"/>
                  </a:lnTo>
                  <a:lnTo>
                    <a:pt x="9019" y="8517"/>
                  </a:lnTo>
                  <a:lnTo>
                    <a:pt x="9020" y="8518"/>
                  </a:lnTo>
                  <a:lnTo>
                    <a:pt x="9020" y="8519"/>
                  </a:lnTo>
                  <a:lnTo>
                    <a:pt x="9019" y="8525"/>
                  </a:lnTo>
                  <a:lnTo>
                    <a:pt x="9015" y="8533"/>
                  </a:lnTo>
                  <a:lnTo>
                    <a:pt x="9009" y="8545"/>
                  </a:lnTo>
                  <a:lnTo>
                    <a:pt x="8998" y="8560"/>
                  </a:lnTo>
                  <a:lnTo>
                    <a:pt x="8985" y="8579"/>
                  </a:lnTo>
                  <a:lnTo>
                    <a:pt x="8950" y="8626"/>
                  </a:lnTo>
                  <a:lnTo>
                    <a:pt x="8950" y="8626"/>
                  </a:lnTo>
                  <a:lnTo>
                    <a:pt x="8913" y="8670"/>
                  </a:lnTo>
                  <a:lnTo>
                    <a:pt x="8874" y="8715"/>
                  </a:lnTo>
                  <a:lnTo>
                    <a:pt x="8834" y="8758"/>
                  </a:lnTo>
                  <a:lnTo>
                    <a:pt x="8792" y="8800"/>
                  </a:lnTo>
                  <a:lnTo>
                    <a:pt x="8710" y="8885"/>
                  </a:lnTo>
                  <a:lnTo>
                    <a:pt x="8669" y="8927"/>
                  </a:lnTo>
                  <a:lnTo>
                    <a:pt x="8629" y="8969"/>
                  </a:lnTo>
                  <a:lnTo>
                    <a:pt x="8629" y="8969"/>
                  </a:lnTo>
                  <a:lnTo>
                    <a:pt x="8569" y="9034"/>
                  </a:lnTo>
                  <a:lnTo>
                    <a:pt x="8508" y="9099"/>
                  </a:lnTo>
                  <a:lnTo>
                    <a:pt x="8446" y="9163"/>
                  </a:lnTo>
                  <a:lnTo>
                    <a:pt x="8384" y="9226"/>
                  </a:lnTo>
                  <a:lnTo>
                    <a:pt x="8384" y="9226"/>
                  </a:lnTo>
                  <a:lnTo>
                    <a:pt x="8468" y="9109"/>
                  </a:lnTo>
                  <a:lnTo>
                    <a:pt x="8553" y="8992"/>
                  </a:lnTo>
                  <a:lnTo>
                    <a:pt x="8597" y="8935"/>
                  </a:lnTo>
                  <a:lnTo>
                    <a:pt x="8640" y="8878"/>
                  </a:lnTo>
                  <a:lnTo>
                    <a:pt x="8686" y="8821"/>
                  </a:lnTo>
                  <a:lnTo>
                    <a:pt x="8731" y="8765"/>
                  </a:lnTo>
                  <a:lnTo>
                    <a:pt x="8731" y="8765"/>
                  </a:lnTo>
                  <a:close/>
                  <a:moveTo>
                    <a:pt x="8141" y="9468"/>
                  </a:moveTo>
                  <a:lnTo>
                    <a:pt x="8141" y="9468"/>
                  </a:lnTo>
                  <a:lnTo>
                    <a:pt x="7963" y="9644"/>
                  </a:lnTo>
                  <a:lnTo>
                    <a:pt x="7876" y="9733"/>
                  </a:lnTo>
                  <a:lnTo>
                    <a:pt x="7789" y="9823"/>
                  </a:lnTo>
                  <a:lnTo>
                    <a:pt x="7789" y="9823"/>
                  </a:lnTo>
                  <a:lnTo>
                    <a:pt x="7719" y="9897"/>
                  </a:lnTo>
                  <a:lnTo>
                    <a:pt x="7692" y="9924"/>
                  </a:lnTo>
                  <a:lnTo>
                    <a:pt x="7691" y="9925"/>
                  </a:lnTo>
                  <a:lnTo>
                    <a:pt x="7692" y="9923"/>
                  </a:lnTo>
                  <a:lnTo>
                    <a:pt x="7699" y="9915"/>
                  </a:lnTo>
                  <a:lnTo>
                    <a:pt x="7731" y="9881"/>
                  </a:lnTo>
                  <a:lnTo>
                    <a:pt x="7916" y="9681"/>
                  </a:lnTo>
                  <a:lnTo>
                    <a:pt x="7916" y="9681"/>
                  </a:lnTo>
                  <a:lnTo>
                    <a:pt x="7997" y="9593"/>
                  </a:lnTo>
                  <a:lnTo>
                    <a:pt x="8081" y="9505"/>
                  </a:lnTo>
                  <a:lnTo>
                    <a:pt x="8164" y="9417"/>
                  </a:lnTo>
                  <a:lnTo>
                    <a:pt x="8244" y="9328"/>
                  </a:lnTo>
                  <a:lnTo>
                    <a:pt x="8244" y="9328"/>
                  </a:lnTo>
                  <a:lnTo>
                    <a:pt x="8332" y="9226"/>
                  </a:lnTo>
                  <a:lnTo>
                    <a:pt x="8418" y="9125"/>
                  </a:lnTo>
                  <a:lnTo>
                    <a:pt x="8418" y="9125"/>
                  </a:lnTo>
                  <a:lnTo>
                    <a:pt x="8386" y="9169"/>
                  </a:lnTo>
                  <a:lnTo>
                    <a:pt x="8386" y="9169"/>
                  </a:lnTo>
                  <a:lnTo>
                    <a:pt x="8358" y="9208"/>
                  </a:lnTo>
                  <a:lnTo>
                    <a:pt x="8329" y="9246"/>
                  </a:lnTo>
                  <a:lnTo>
                    <a:pt x="8298" y="9284"/>
                  </a:lnTo>
                  <a:lnTo>
                    <a:pt x="8268" y="9321"/>
                  </a:lnTo>
                  <a:lnTo>
                    <a:pt x="8206" y="9395"/>
                  </a:lnTo>
                  <a:lnTo>
                    <a:pt x="8141" y="9468"/>
                  </a:lnTo>
                  <a:lnTo>
                    <a:pt x="8141" y="9468"/>
                  </a:lnTo>
                  <a:close/>
                  <a:moveTo>
                    <a:pt x="7635" y="10036"/>
                  </a:moveTo>
                  <a:lnTo>
                    <a:pt x="7635" y="10036"/>
                  </a:lnTo>
                  <a:lnTo>
                    <a:pt x="7684" y="9981"/>
                  </a:lnTo>
                  <a:lnTo>
                    <a:pt x="7734" y="9926"/>
                  </a:lnTo>
                  <a:lnTo>
                    <a:pt x="7784" y="9873"/>
                  </a:lnTo>
                  <a:lnTo>
                    <a:pt x="7837" y="9820"/>
                  </a:lnTo>
                  <a:lnTo>
                    <a:pt x="7837" y="9820"/>
                  </a:lnTo>
                  <a:lnTo>
                    <a:pt x="7786" y="9884"/>
                  </a:lnTo>
                  <a:lnTo>
                    <a:pt x="7738" y="9950"/>
                  </a:lnTo>
                  <a:lnTo>
                    <a:pt x="7714" y="9984"/>
                  </a:lnTo>
                  <a:lnTo>
                    <a:pt x="7691" y="10018"/>
                  </a:lnTo>
                  <a:lnTo>
                    <a:pt x="7670" y="10052"/>
                  </a:lnTo>
                  <a:lnTo>
                    <a:pt x="7647" y="10087"/>
                  </a:lnTo>
                  <a:lnTo>
                    <a:pt x="7647" y="10087"/>
                  </a:lnTo>
                  <a:lnTo>
                    <a:pt x="7635" y="10036"/>
                  </a:lnTo>
                  <a:lnTo>
                    <a:pt x="7635" y="10036"/>
                  </a:lnTo>
                  <a:close/>
                  <a:moveTo>
                    <a:pt x="7889" y="9809"/>
                  </a:moveTo>
                  <a:lnTo>
                    <a:pt x="7889" y="9809"/>
                  </a:lnTo>
                  <a:lnTo>
                    <a:pt x="7961" y="9730"/>
                  </a:lnTo>
                  <a:lnTo>
                    <a:pt x="8034" y="9652"/>
                  </a:lnTo>
                  <a:lnTo>
                    <a:pt x="8106" y="9574"/>
                  </a:lnTo>
                  <a:lnTo>
                    <a:pt x="8143" y="9533"/>
                  </a:lnTo>
                  <a:lnTo>
                    <a:pt x="8178" y="9493"/>
                  </a:lnTo>
                  <a:lnTo>
                    <a:pt x="8178" y="9493"/>
                  </a:lnTo>
                  <a:lnTo>
                    <a:pt x="8192" y="9475"/>
                  </a:lnTo>
                  <a:lnTo>
                    <a:pt x="8192" y="9475"/>
                  </a:lnTo>
                  <a:lnTo>
                    <a:pt x="8330" y="9343"/>
                  </a:lnTo>
                  <a:lnTo>
                    <a:pt x="8399" y="9278"/>
                  </a:lnTo>
                  <a:lnTo>
                    <a:pt x="8467" y="9211"/>
                  </a:lnTo>
                  <a:lnTo>
                    <a:pt x="8533" y="9144"/>
                  </a:lnTo>
                  <a:lnTo>
                    <a:pt x="8600" y="9078"/>
                  </a:lnTo>
                  <a:lnTo>
                    <a:pt x="8666" y="9010"/>
                  </a:lnTo>
                  <a:lnTo>
                    <a:pt x="8730" y="8941"/>
                  </a:lnTo>
                  <a:lnTo>
                    <a:pt x="8730" y="8941"/>
                  </a:lnTo>
                  <a:lnTo>
                    <a:pt x="8619" y="9064"/>
                  </a:lnTo>
                  <a:lnTo>
                    <a:pt x="8510" y="9187"/>
                  </a:lnTo>
                  <a:lnTo>
                    <a:pt x="8292" y="9436"/>
                  </a:lnTo>
                  <a:lnTo>
                    <a:pt x="8075" y="9684"/>
                  </a:lnTo>
                  <a:lnTo>
                    <a:pt x="7965" y="9807"/>
                  </a:lnTo>
                  <a:lnTo>
                    <a:pt x="7856" y="9930"/>
                  </a:lnTo>
                  <a:lnTo>
                    <a:pt x="7856" y="9930"/>
                  </a:lnTo>
                  <a:lnTo>
                    <a:pt x="7839" y="9951"/>
                  </a:lnTo>
                  <a:lnTo>
                    <a:pt x="7822" y="9970"/>
                  </a:lnTo>
                  <a:lnTo>
                    <a:pt x="7803" y="9987"/>
                  </a:lnTo>
                  <a:lnTo>
                    <a:pt x="7783" y="10004"/>
                  </a:lnTo>
                  <a:lnTo>
                    <a:pt x="7762" y="10019"/>
                  </a:lnTo>
                  <a:lnTo>
                    <a:pt x="7740" y="10033"/>
                  </a:lnTo>
                  <a:lnTo>
                    <a:pt x="7718" y="10046"/>
                  </a:lnTo>
                  <a:lnTo>
                    <a:pt x="7693" y="10056"/>
                  </a:lnTo>
                  <a:lnTo>
                    <a:pt x="7693" y="10056"/>
                  </a:lnTo>
                  <a:lnTo>
                    <a:pt x="7715" y="10023"/>
                  </a:lnTo>
                  <a:lnTo>
                    <a:pt x="7738" y="9991"/>
                  </a:lnTo>
                  <a:lnTo>
                    <a:pt x="7761" y="9959"/>
                  </a:lnTo>
                  <a:lnTo>
                    <a:pt x="7786" y="9929"/>
                  </a:lnTo>
                  <a:lnTo>
                    <a:pt x="7810" y="9898"/>
                  </a:lnTo>
                  <a:lnTo>
                    <a:pt x="7836" y="9868"/>
                  </a:lnTo>
                  <a:lnTo>
                    <a:pt x="7862" y="9839"/>
                  </a:lnTo>
                  <a:lnTo>
                    <a:pt x="7889" y="9809"/>
                  </a:lnTo>
                  <a:lnTo>
                    <a:pt x="7889" y="9809"/>
                  </a:lnTo>
                  <a:close/>
                  <a:moveTo>
                    <a:pt x="9132" y="8717"/>
                  </a:moveTo>
                  <a:lnTo>
                    <a:pt x="9132" y="8717"/>
                  </a:lnTo>
                  <a:lnTo>
                    <a:pt x="9108" y="8752"/>
                  </a:lnTo>
                  <a:lnTo>
                    <a:pt x="9081" y="8787"/>
                  </a:lnTo>
                  <a:lnTo>
                    <a:pt x="9053" y="8821"/>
                  </a:lnTo>
                  <a:lnTo>
                    <a:pt x="9023" y="8857"/>
                  </a:lnTo>
                  <a:lnTo>
                    <a:pt x="8991" y="8890"/>
                  </a:lnTo>
                  <a:lnTo>
                    <a:pt x="8958" y="8924"/>
                  </a:lnTo>
                  <a:lnTo>
                    <a:pt x="8924" y="8958"/>
                  </a:lnTo>
                  <a:lnTo>
                    <a:pt x="8890" y="8991"/>
                  </a:lnTo>
                  <a:lnTo>
                    <a:pt x="8821" y="9056"/>
                  </a:lnTo>
                  <a:lnTo>
                    <a:pt x="8756" y="9118"/>
                  </a:lnTo>
                  <a:lnTo>
                    <a:pt x="8694" y="9175"/>
                  </a:lnTo>
                  <a:lnTo>
                    <a:pt x="8667" y="9203"/>
                  </a:lnTo>
                  <a:lnTo>
                    <a:pt x="8641" y="9229"/>
                  </a:lnTo>
                  <a:lnTo>
                    <a:pt x="8641" y="9229"/>
                  </a:lnTo>
                  <a:lnTo>
                    <a:pt x="8537" y="9342"/>
                  </a:lnTo>
                  <a:lnTo>
                    <a:pt x="8537" y="9342"/>
                  </a:lnTo>
                  <a:lnTo>
                    <a:pt x="8580" y="9273"/>
                  </a:lnTo>
                  <a:lnTo>
                    <a:pt x="8625" y="9205"/>
                  </a:lnTo>
                  <a:lnTo>
                    <a:pt x="8625" y="9205"/>
                  </a:lnTo>
                  <a:lnTo>
                    <a:pt x="8656" y="9160"/>
                  </a:lnTo>
                  <a:lnTo>
                    <a:pt x="8689" y="9115"/>
                  </a:lnTo>
                  <a:lnTo>
                    <a:pt x="8722" y="9071"/>
                  </a:lnTo>
                  <a:lnTo>
                    <a:pt x="8756" y="9026"/>
                  </a:lnTo>
                  <a:lnTo>
                    <a:pt x="8756" y="9026"/>
                  </a:lnTo>
                  <a:lnTo>
                    <a:pt x="8839" y="8937"/>
                  </a:lnTo>
                  <a:lnTo>
                    <a:pt x="8880" y="8893"/>
                  </a:lnTo>
                  <a:lnTo>
                    <a:pt x="8921" y="8847"/>
                  </a:lnTo>
                  <a:lnTo>
                    <a:pt x="8921" y="8847"/>
                  </a:lnTo>
                  <a:lnTo>
                    <a:pt x="8950" y="8826"/>
                  </a:lnTo>
                  <a:lnTo>
                    <a:pt x="8982" y="8805"/>
                  </a:lnTo>
                  <a:lnTo>
                    <a:pt x="9044" y="8763"/>
                  </a:lnTo>
                  <a:lnTo>
                    <a:pt x="9071" y="8744"/>
                  </a:lnTo>
                  <a:lnTo>
                    <a:pt x="9094" y="8727"/>
                  </a:lnTo>
                  <a:lnTo>
                    <a:pt x="9112" y="8711"/>
                  </a:lnTo>
                  <a:lnTo>
                    <a:pt x="9118" y="8704"/>
                  </a:lnTo>
                  <a:lnTo>
                    <a:pt x="9121" y="8699"/>
                  </a:lnTo>
                  <a:lnTo>
                    <a:pt x="9121" y="8699"/>
                  </a:lnTo>
                  <a:lnTo>
                    <a:pt x="9120" y="8702"/>
                  </a:lnTo>
                  <a:lnTo>
                    <a:pt x="9120" y="8706"/>
                  </a:lnTo>
                  <a:lnTo>
                    <a:pt x="9120" y="8708"/>
                  </a:lnTo>
                  <a:lnTo>
                    <a:pt x="9121" y="8711"/>
                  </a:lnTo>
                  <a:lnTo>
                    <a:pt x="9126" y="8715"/>
                  </a:lnTo>
                  <a:lnTo>
                    <a:pt x="9132" y="8717"/>
                  </a:lnTo>
                  <a:lnTo>
                    <a:pt x="9132" y="8717"/>
                  </a:lnTo>
                  <a:close/>
                  <a:moveTo>
                    <a:pt x="8903" y="8818"/>
                  </a:moveTo>
                  <a:lnTo>
                    <a:pt x="8903" y="8818"/>
                  </a:lnTo>
                  <a:lnTo>
                    <a:pt x="8851" y="8874"/>
                  </a:lnTo>
                  <a:lnTo>
                    <a:pt x="8799" y="8931"/>
                  </a:lnTo>
                  <a:lnTo>
                    <a:pt x="8799" y="8931"/>
                  </a:lnTo>
                  <a:lnTo>
                    <a:pt x="8704" y="9036"/>
                  </a:lnTo>
                  <a:lnTo>
                    <a:pt x="8704" y="9036"/>
                  </a:lnTo>
                  <a:lnTo>
                    <a:pt x="8770" y="8955"/>
                  </a:lnTo>
                  <a:lnTo>
                    <a:pt x="8837" y="8876"/>
                  </a:lnTo>
                  <a:lnTo>
                    <a:pt x="8902" y="8799"/>
                  </a:lnTo>
                  <a:lnTo>
                    <a:pt x="8968" y="8724"/>
                  </a:lnTo>
                  <a:lnTo>
                    <a:pt x="8968" y="8724"/>
                  </a:lnTo>
                  <a:lnTo>
                    <a:pt x="9024" y="8662"/>
                  </a:lnTo>
                  <a:lnTo>
                    <a:pt x="9052" y="8633"/>
                  </a:lnTo>
                  <a:lnTo>
                    <a:pt x="9057" y="8628"/>
                  </a:lnTo>
                  <a:lnTo>
                    <a:pt x="9058" y="8629"/>
                  </a:lnTo>
                  <a:lnTo>
                    <a:pt x="9057" y="8631"/>
                  </a:lnTo>
                  <a:lnTo>
                    <a:pt x="9043" y="8649"/>
                  </a:lnTo>
                  <a:lnTo>
                    <a:pt x="9016" y="8683"/>
                  </a:lnTo>
                  <a:lnTo>
                    <a:pt x="8981" y="8725"/>
                  </a:lnTo>
                  <a:lnTo>
                    <a:pt x="8903" y="8818"/>
                  </a:lnTo>
                  <a:lnTo>
                    <a:pt x="8903" y="8818"/>
                  </a:lnTo>
                  <a:close/>
                  <a:moveTo>
                    <a:pt x="8600" y="9195"/>
                  </a:moveTo>
                  <a:lnTo>
                    <a:pt x="8600" y="9195"/>
                  </a:lnTo>
                  <a:lnTo>
                    <a:pt x="8529" y="9300"/>
                  </a:lnTo>
                  <a:lnTo>
                    <a:pt x="8459" y="9408"/>
                  </a:lnTo>
                  <a:lnTo>
                    <a:pt x="8459" y="9408"/>
                  </a:lnTo>
                  <a:lnTo>
                    <a:pt x="8418" y="9472"/>
                  </a:lnTo>
                  <a:lnTo>
                    <a:pt x="8418" y="9472"/>
                  </a:lnTo>
                  <a:lnTo>
                    <a:pt x="8295" y="9606"/>
                  </a:lnTo>
                  <a:lnTo>
                    <a:pt x="8171" y="9738"/>
                  </a:lnTo>
                  <a:lnTo>
                    <a:pt x="8045" y="9869"/>
                  </a:lnTo>
                  <a:lnTo>
                    <a:pt x="7919" y="9999"/>
                  </a:lnTo>
                  <a:lnTo>
                    <a:pt x="7919" y="9999"/>
                  </a:lnTo>
                  <a:lnTo>
                    <a:pt x="7962" y="9953"/>
                  </a:lnTo>
                  <a:lnTo>
                    <a:pt x="8006" y="9905"/>
                  </a:lnTo>
                  <a:lnTo>
                    <a:pt x="8089" y="9809"/>
                  </a:lnTo>
                  <a:lnTo>
                    <a:pt x="8172" y="9711"/>
                  </a:lnTo>
                  <a:lnTo>
                    <a:pt x="8254" y="9613"/>
                  </a:lnTo>
                  <a:lnTo>
                    <a:pt x="8415" y="9414"/>
                  </a:lnTo>
                  <a:lnTo>
                    <a:pt x="8496" y="9317"/>
                  </a:lnTo>
                  <a:lnTo>
                    <a:pt x="8578" y="9219"/>
                  </a:lnTo>
                  <a:lnTo>
                    <a:pt x="8578" y="9219"/>
                  </a:lnTo>
                  <a:lnTo>
                    <a:pt x="8600" y="9195"/>
                  </a:lnTo>
                  <a:lnTo>
                    <a:pt x="8600" y="9195"/>
                  </a:lnTo>
                  <a:close/>
                  <a:moveTo>
                    <a:pt x="9072" y="8447"/>
                  </a:moveTo>
                  <a:lnTo>
                    <a:pt x="9072" y="8447"/>
                  </a:lnTo>
                  <a:lnTo>
                    <a:pt x="9034" y="8469"/>
                  </a:lnTo>
                  <a:lnTo>
                    <a:pt x="8998" y="8494"/>
                  </a:lnTo>
                  <a:lnTo>
                    <a:pt x="8962" y="8518"/>
                  </a:lnTo>
                  <a:lnTo>
                    <a:pt x="8928" y="8545"/>
                  </a:lnTo>
                  <a:lnTo>
                    <a:pt x="8894" y="8572"/>
                  </a:lnTo>
                  <a:lnTo>
                    <a:pt x="8860" y="8600"/>
                  </a:lnTo>
                  <a:lnTo>
                    <a:pt x="8828" y="8629"/>
                  </a:lnTo>
                  <a:lnTo>
                    <a:pt x="8797" y="8660"/>
                  </a:lnTo>
                  <a:lnTo>
                    <a:pt x="8797" y="8660"/>
                  </a:lnTo>
                  <a:lnTo>
                    <a:pt x="8900" y="8532"/>
                  </a:lnTo>
                  <a:lnTo>
                    <a:pt x="9004" y="8406"/>
                  </a:lnTo>
                  <a:lnTo>
                    <a:pt x="9004" y="8406"/>
                  </a:lnTo>
                  <a:lnTo>
                    <a:pt x="9039" y="8426"/>
                  </a:lnTo>
                  <a:lnTo>
                    <a:pt x="9072" y="8447"/>
                  </a:lnTo>
                  <a:lnTo>
                    <a:pt x="9072" y="8447"/>
                  </a:lnTo>
                  <a:close/>
                  <a:moveTo>
                    <a:pt x="8896" y="8352"/>
                  </a:moveTo>
                  <a:lnTo>
                    <a:pt x="8896" y="8352"/>
                  </a:lnTo>
                  <a:lnTo>
                    <a:pt x="8894" y="8353"/>
                  </a:lnTo>
                  <a:lnTo>
                    <a:pt x="8892" y="8354"/>
                  </a:lnTo>
                  <a:lnTo>
                    <a:pt x="8892" y="8354"/>
                  </a:lnTo>
                  <a:lnTo>
                    <a:pt x="8855" y="8393"/>
                  </a:lnTo>
                  <a:lnTo>
                    <a:pt x="8820" y="8432"/>
                  </a:lnTo>
                  <a:lnTo>
                    <a:pt x="8786" y="8473"/>
                  </a:lnTo>
                  <a:lnTo>
                    <a:pt x="8752" y="8512"/>
                  </a:lnTo>
                  <a:lnTo>
                    <a:pt x="8720" y="8555"/>
                  </a:lnTo>
                  <a:lnTo>
                    <a:pt x="8688" y="8597"/>
                  </a:lnTo>
                  <a:lnTo>
                    <a:pt x="8625" y="8682"/>
                  </a:lnTo>
                  <a:lnTo>
                    <a:pt x="8564" y="8768"/>
                  </a:lnTo>
                  <a:lnTo>
                    <a:pt x="8503" y="8855"/>
                  </a:lnTo>
                  <a:lnTo>
                    <a:pt x="8442" y="8942"/>
                  </a:lnTo>
                  <a:lnTo>
                    <a:pt x="8381" y="9027"/>
                  </a:lnTo>
                  <a:lnTo>
                    <a:pt x="8381" y="9027"/>
                  </a:lnTo>
                  <a:lnTo>
                    <a:pt x="8445" y="8943"/>
                  </a:lnTo>
                  <a:lnTo>
                    <a:pt x="8507" y="8859"/>
                  </a:lnTo>
                  <a:lnTo>
                    <a:pt x="8571" y="8776"/>
                  </a:lnTo>
                  <a:lnTo>
                    <a:pt x="8636" y="8694"/>
                  </a:lnTo>
                  <a:lnTo>
                    <a:pt x="8702" y="8612"/>
                  </a:lnTo>
                  <a:lnTo>
                    <a:pt x="8771" y="8532"/>
                  </a:lnTo>
                  <a:lnTo>
                    <a:pt x="8841" y="8454"/>
                  </a:lnTo>
                  <a:lnTo>
                    <a:pt x="8876" y="8415"/>
                  </a:lnTo>
                  <a:lnTo>
                    <a:pt x="8914" y="8377"/>
                  </a:lnTo>
                  <a:lnTo>
                    <a:pt x="8914" y="8377"/>
                  </a:lnTo>
                  <a:lnTo>
                    <a:pt x="8916" y="8373"/>
                  </a:lnTo>
                  <a:lnTo>
                    <a:pt x="8917" y="8368"/>
                  </a:lnTo>
                  <a:lnTo>
                    <a:pt x="8917" y="8365"/>
                  </a:lnTo>
                  <a:lnTo>
                    <a:pt x="8916" y="8361"/>
                  </a:lnTo>
                  <a:lnTo>
                    <a:pt x="8916" y="8361"/>
                  </a:lnTo>
                  <a:lnTo>
                    <a:pt x="8947" y="8375"/>
                  </a:lnTo>
                  <a:lnTo>
                    <a:pt x="8976" y="8391"/>
                  </a:lnTo>
                  <a:lnTo>
                    <a:pt x="8976" y="8391"/>
                  </a:lnTo>
                  <a:lnTo>
                    <a:pt x="8930" y="8430"/>
                  </a:lnTo>
                  <a:lnTo>
                    <a:pt x="8887" y="8470"/>
                  </a:lnTo>
                  <a:lnTo>
                    <a:pt x="8844" y="8511"/>
                  </a:lnTo>
                  <a:lnTo>
                    <a:pt x="8803" y="8555"/>
                  </a:lnTo>
                  <a:lnTo>
                    <a:pt x="8762" y="8597"/>
                  </a:lnTo>
                  <a:lnTo>
                    <a:pt x="8722" y="8641"/>
                  </a:lnTo>
                  <a:lnTo>
                    <a:pt x="8683" y="8686"/>
                  </a:lnTo>
                  <a:lnTo>
                    <a:pt x="8645" y="8730"/>
                  </a:lnTo>
                  <a:lnTo>
                    <a:pt x="8569" y="8821"/>
                  </a:lnTo>
                  <a:lnTo>
                    <a:pt x="8494" y="8913"/>
                  </a:lnTo>
                  <a:lnTo>
                    <a:pt x="8418" y="9005"/>
                  </a:lnTo>
                  <a:lnTo>
                    <a:pt x="8342" y="9096"/>
                  </a:lnTo>
                  <a:lnTo>
                    <a:pt x="8342" y="9096"/>
                  </a:lnTo>
                  <a:lnTo>
                    <a:pt x="8313" y="9127"/>
                  </a:lnTo>
                  <a:lnTo>
                    <a:pt x="8284" y="9159"/>
                  </a:lnTo>
                  <a:lnTo>
                    <a:pt x="8284" y="9159"/>
                  </a:lnTo>
                  <a:lnTo>
                    <a:pt x="8377" y="9033"/>
                  </a:lnTo>
                  <a:lnTo>
                    <a:pt x="8377" y="9033"/>
                  </a:lnTo>
                  <a:lnTo>
                    <a:pt x="8349" y="9071"/>
                  </a:lnTo>
                  <a:lnTo>
                    <a:pt x="8319" y="9108"/>
                  </a:lnTo>
                  <a:lnTo>
                    <a:pt x="8261" y="9183"/>
                  </a:lnTo>
                  <a:lnTo>
                    <a:pt x="8261" y="9183"/>
                  </a:lnTo>
                  <a:lnTo>
                    <a:pt x="8226" y="9223"/>
                  </a:lnTo>
                  <a:lnTo>
                    <a:pt x="8191" y="9262"/>
                  </a:lnTo>
                  <a:lnTo>
                    <a:pt x="8191" y="9262"/>
                  </a:lnTo>
                  <a:lnTo>
                    <a:pt x="8249" y="9198"/>
                  </a:lnTo>
                  <a:lnTo>
                    <a:pt x="8249" y="9198"/>
                  </a:lnTo>
                  <a:lnTo>
                    <a:pt x="8189" y="9276"/>
                  </a:lnTo>
                  <a:lnTo>
                    <a:pt x="8127" y="9352"/>
                  </a:lnTo>
                  <a:lnTo>
                    <a:pt x="8065" y="9427"/>
                  </a:lnTo>
                  <a:lnTo>
                    <a:pt x="8002" y="9501"/>
                  </a:lnTo>
                  <a:lnTo>
                    <a:pt x="8002" y="9501"/>
                  </a:lnTo>
                  <a:lnTo>
                    <a:pt x="7979" y="9527"/>
                  </a:lnTo>
                  <a:lnTo>
                    <a:pt x="7951" y="9554"/>
                  </a:lnTo>
                  <a:lnTo>
                    <a:pt x="7920" y="9582"/>
                  </a:lnTo>
                  <a:lnTo>
                    <a:pt x="7887" y="9611"/>
                  </a:lnTo>
                  <a:lnTo>
                    <a:pt x="7821" y="9670"/>
                  </a:lnTo>
                  <a:lnTo>
                    <a:pt x="7787" y="9700"/>
                  </a:lnTo>
                  <a:lnTo>
                    <a:pt x="7755" y="9731"/>
                  </a:lnTo>
                  <a:lnTo>
                    <a:pt x="7755" y="9731"/>
                  </a:lnTo>
                  <a:lnTo>
                    <a:pt x="7843" y="9633"/>
                  </a:lnTo>
                  <a:lnTo>
                    <a:pt x="7933" y="9534"/>
                  </a:lnTo>
                  <a:lnTo>
                    <a:pt x="8024" y="9437"/>
                  </a:lnTo>
                  <a:lnTo>
                    <a:pt x="8116" y="9339"/>
                  </a:lnTo>
                  <a:lnTo>
                    <a:pt x="8116" y="9339"/>
                  </a:lnTo>
                  <a:lnTo>
                    <a:pt x="8009" y="9449"/>
                  </a:lnTo>
                  <a:lnTo>
                    <a:pt x="7903" y="9558"/>
                  </a:lnTo>
                  <a:lnTo>
                    <a:pt x="7797" y="9668"/>
                  </a:lnTo>
                  <a:lnTo>
                    <a:pt x="7746" y="9724"/>
                  </a:lnTo>
                  <a:lnTo>
                    <a:pt x="7694" y="9781"/>
                  </a:lnTo>
                  <a:lnTo>
                    <a:pt x="7694" y="9781"/>
                  </a:lnTo>
                  <a:lnTo>
                    <a:pt x="7724" y="9731"/>
                  </a:lnTo>
                  <a:lnTo>
                    <a:pt x="7754" y="9682"/>
                  </a:lnTo>
                  <a:lnTo>
                    <a:pt x="7786" y="9634"/>
                  </a:lnTo>
                  <a:lnTo>
                    <a:pt x="7818" y="9586"/>
                  </a:lnTo>
                  <a:lnTo>
                    <a:pt x="7852" y="9540"/>
                  </a:lnTo>
                  <a:lnTo>
                    <a:pt x="7887" y="9494"/>
                  </a:lnTo>
                  <a:lnTo>
                    <a:pt x="7924" y="9449"/>
                  </a:lnTo>
                  <a:lnTo>
                    <a:pt x="7961" y="9404"/>
                  </a:lnTo>
                  <a:lnTo>
                    <a:pt x="7999" y="9361"/>
                  </a:lnTo>
                  <a:lnTo>
                    <a:pt x="8037" y="9318"/>
                  </a:lnTo>
                  <a:lnTo>
                    <a:pt x="8114" y="9232"/>
                  </a:lnTo>
                  <a:lnTo>
                    <a:pt x="8194" y="9147"/>
                  </a:lnTo>
                  <a:lnTo>
                    <a:pt x="8275" y="9063"/>
                  </a:lnTo>
                  <a:lnTo>
                    <a:pt x="8354" y="8978"/>
                  </a:lnTo>
                  <a:lnTo>
                    <a:pt x="8433" y="8892"/>
                  </a:lnTo>
                  <a:lnTo>
                    <a:pt x="8471" y="8848"/>
                  </a:lnTo>
                  <a:lnTo>
                    <a:pt x="8509" y="8805"/>
                  </a:lnTo>
                  <a:lnTo>
                    <a:pt x="8546" y="8761"/>
                  </a:lnTo>
                  <a:lnTo>
                    <a:pt x="8583" y="8716"/>
                  </a:lnTo>
                  <a:lnTo>
                    <a:pt x="8619" y="8670"/>
                  </a:lnTo>
                  <a:lnTo>
                    <a:pt x="8654" y="8624"/>
                  </a:lnTo>
                  <a:lnTo>
                    <a:pt x="8687" y="8577"/>
                  </a:lnTo>
                  <a:lnTo>
                    <a:pt x="8720" y="8529"/>
                  </a:lnTo>
                  <a:lnTo>
                    <a:pt x="8750" y="8480"/>
                  </a:lnTo>
                  <a:lnTo>
                    <a:pt x="8780" y="8429"/>
                  </a:lnTo>
                  <a:lnTo>
                    <a:pt x="8809" y="8378"/>
                  </a:lnTo>
                  <a:lnTo>
                    <a:pt x="8834" y="8325"/>
                  </a:lnTo>
                  <a:lnTo>
                    <a:pt x="8834" y="8325"/>
                  </a:lnTo>
                  <a:lnTo>
                    <a:pt x="8896" y="8352"/>
                  </a:lnTo>
                  <a:lnTo>
                    <a:pt x="8896" y="8352"/>
                  </a:lnTo>
                  <a:close/>
                  <a:moveTo>
                    <a:pt x="8759" y="8295"/>
                  </a:moveTo>
                  <a:lnTo>
                    <a:pt x="8759" y="8295"/>
                  </a:lnTo>
                  <a:lnTo>
                    <a:pt x="8804" y="8312"/>
                  </a:lnTo>
                  <a:lnTo>
                    <a:pt x="8804" y="8312"/>
                  </a:lnTo>
                  <a:lnTo>
                    <a:pt x="8765" y="8351"/>
                  </a:lnTo>
                  <a:lnTo>
                    <a:pt x="8728" y="8390"/>
                  </a:lnTo>
                  <a:lnTo>
                    <a:pt x="8691" y="8429"/>
                  </a:lnTo>
                  <a:lnTo>
                    <a:pt x="8655" y="8469"/>
                  </a:lnTo>
                  <a:lnTo>
                    <a:pt x="8586" y="8551"/>
                  </a:lnTo>
                  <a:lnTo>
                    <a:pt x="8517" y="8634"/>
                  </a:lnTo>
                  <a:lnTo>
                    <a:pt x="8517" y="8634"/>
                  </a:lnTo>
                  <a:lnTo>
                    <a:pt x="8639" y="8464"/>
                  </a:lnTo>
                  <a:lnTo>
                    <a:pt x="8759" y="8295"/>
                  </a:lnTo>
                  <a:lnTo>
                    <a:pt x="8759" y="8295"/>
                  </a:lnTo>
                  <a:close/>
                  <a:moveTo>
                    <a:pt x="8720" y="8281"/>
                  </a:moveTo>
                  <a:lnTo>
                    <a:pt x="8720" y="8281"/>
                  </a:lnTo>
                  <a:lnTo>
                    <a:pt x="8693" y="8303"/>
                  </a:lnTo>
                  <a:lnTo>
                    <a:pt x="8666" y="8326"/>
                  </a:lnTo>
                  <a:lnTo>
                    <a:pt x="8612" y="8373"/>
                  </a:lnTo>
                  <a:lnTo>
                    <a:pt x="8560" y="8423"/>
                  </a:lnTo>
                  <a:lnTo>
                    <a:pt x="8510" y="8474"/>
                  </a:lnTo>
                  <a:lnTo>
                    <a:pt x="8510" y="8474"/>
                  </a:lnTo>
                  <a:lnTo>
                    <a:pt x="8544" y="8420"/>
                  </a:lnTo>
                  <a:lnTo>
                    <a:pt x="8577" y="8365"/>
                  </a:lnTo>
                  <a:lnTo>
                    <a:pt x="8608" y="8309"/>
                  </a:lnTo>
                  <a:lnTo>
                    <a:pt x="8638" y="8251"/>
                  </a:lnTo>
                  <a:lnTo>
                    <a:pt x="8638" y="8251"/>
                  </a:lnTo>
                  <a:lnTo>
                    <a:pt x="8720" y="8281"/>
                  </a:lnTo>
                  <a:lnTo>
                    <a:pt x="8720" y="8281"/>
                  </a:lnTo>
                  <a:close/>
                  <a:moveTo>
                    <a:pt x="8501" y="8208"/>
                  </a:moveTo>
                  <a:lnTo>
                    <a:pt x="8501" y="8208"/>
                  </a:lnTo>
                  <a:lnTo>
                    <a:pt x="8507" y="8209"/>
                  </a:lnTo>
                  <a:lnTo>
                    <a:pt x="8507" y="8209"/>
                  </a:lnTo>
                  <a:lnTo>
                    <a:pt x="8603" y="8240"/>
                  </a:lnTo>
                  <a:lnTo>
                    <a:pt x="8603" y="8240"/>
                  </a:lnTo>
                  <a:lnTo>
                    <a:pt x="8532" y="8323"/>
                  </a:lnTo>
                  <a:lnTo>
                    <a:pt x="8463" y="8406"/>
                  </a:lnTo>
                  <a:lnTo>
                    <a:pt x="8395" y="8490"/>
                  </a:lnTo>
                  <a:lnTo>
                    <a:pt x="8327" y="8576"/>
                  </a:lnTo>
                  <a:lnTo>
                    <a:pt x="8195" y="8747"/>
                  </a:lnTo>
                  <a:lnTo>
                    <a:pt x="8064" y="8919"/>
                  </a:lnTo>
                  <a:lnTo>
                    <a:pt x="7999" y="9005"/>
                  </a:lnTo>
                  <a:lnTo>
                    <a:pt x="7932" y="9089"/>
                  </a:lnTo>
                  <a:lnTo>
                    <a:pt x="7864" y="9175"/>
                  </a:lnTo>
                  <a:lnTo>
                    <a:pt x="7795" y="9258"/>
                  </a:lnTo>
                  <a:lnTo>
                    <a:pt x="7725" y="9341"/>
                  </a:lnTo>
                  <a:lnTo>
                    <a:pt x="7653" y="9422"/>
                  </a:lnTo>
                  <a:lnTo>
                    <a:pt x="7581" y="9501"/>
                  </a:lnTo>
                  <a:lnTo>
                    <a:pt x="7543" y="9541"/>
                  </a:lnTo>
                  <a:lnTo>
                    <a:pt x="7505" y="9580"/>
                  </a:lnTo>
                  <a:lnTo>
                    <a:pt x="7505" y="9580"/>
                  </a:lnTo>
                  <a:lnTo>
                    <a:pt x="7534" y="9551"/>
                  </a:lnTo>
                  <a:lnTo>
                    <a:pt x="7562" y="9519"/>
                  </a:lnTo>
                  <a:lnTo>
                    <a:pt x="7590" y="9487"/>
                  </a:lnTo>
                  <a:lnTo>
                    <a:pt x="7619" y="9453"/>
                  </a:lnTo>
                  <a:lnTo>
                    <a:pt x="7676" y="9382"/>
                  </a:lnTo>
                  <a:lnTo>
                    <a:pt x="7733" y="9307"/>
                  </a:lnTo>
                  <a:lnTo>
                    <a:pt x="7789" y="9230"/>
                  </a:lnTo>
                  <a:lnTo>
                    <a:pt x="7845" y="9151"/>
                  </a:lnTo>
                  <a:lnTo>
                    <a:pt x="7953" y="8999"/>
                  </a:lnTo>
                  <a:lnTo>
                    <a:pt x="7953" y="8999"/>
                  </a:lnTo>
                  <a:lnTo>
                    <a:pt x="7988" y="8949"/>
                  </a:lnTo>
                  <a:lnTo>
                    <a:pt x="8024" y="8900"/>
                  </a:lnTo>
                  <a:lnTo>
                    <a:pt x="8097" y="8805"/>
                  </a:lnTo>
                  <a:lnTo>
                    <a:pt x="8171" y="8710"/>
                  </a:lnTo>
                  <a:lnTo>
                    <a:pt x="8243" y="8615"/>
                  </a:lnTo>
                  <a:lnTo>
                    <a:pt x="8280" y="8567"/>
                  </a:lnTo>
                  <a:lnTo>
                    <a:pt x="8313" y="8519"/>
                  </a:lnTo>
                  <a:lnTo>
                    <a:pt x="8349" y="8470"/>
                  </a:lnTo>
                  <a:lnTo>
                    <a:pt x="8381" y="8421"/>
                  </a:lnTo>
                  <a:lnTo>
                    <a:pt x="8413" y="8370"/>
                  </a:lnTo>
                  <a:lnTo>
                    <a:pt x="8443" y="8318"/>
                  </a:lnTo>
                  <a:lnTo>
                    <a:pt x="8473" y="8264"/>
                  </a:lnTo>
                  <a:lnTo>
                    <a:pt x="8501" y="8209"/>
                  </a:lnTo>
                  <a:lnTo>
                    <a:pt x="8501" y="8209"/>
                  </a:lnTo>
                  <a:lnTo>
                    <a:pt x="8501" y="8208"/>
                  </a:lnTo>
                  <a:lnTo>
                    <a:pt x="8501" y="8208"/>
                  </a:lnTo>
                  <a:close/>
                  <a:moveTo>
                    <a:pt x="8026" y="8850"/>
                  </a:moveTo>
                  <a:lnTo>
                    <a:pt x="8026" y="8850"/>
                  </a:lnTo>
                  <a:lnTo>
                    <a:pt x="8144" y="8684"/>
                  </a:lnTo>
                  <a:lnTo>
                    <a:pt x="8202" y="8604"/>
                  </a:lnTo>
                  <a:lnTo>
                    <a:pt x="8261" y="8525"/>
                  </a:lnTo>
                  <a:lnTo>
                    <a:pt x="8261" y="8525"/>
                  </a:lnTo>
                  <a:lnTo>
                    <a:pt x="8282" y="8496"/>
                  </a:lnTo>
                  <a:lnTo>
                    <a:pt x="8313" y="8449"/>
                  </a:lnTo>
                  <a:lnTo>
                    <a:pt x="8383" y="8346"/>
                  </a:lnTo>
                  <a:lnTo>
                    <a:pt x="8407" y="8311"/>
                  </a:lnTo>
                  <a:lnTo>
                    <a:pt x="8414" y="8302"/>
                  </a:lnTo>
                  <a:lnTo>
                    <a:pt x="8416" y="8301"/>
                  </a:lnTo>
                  <a:lnTo>
                    <a:pt x="8416" y="8301"/>
                  </a:lnTo>
                  <a:lnTo>
                    <a:pt x="8413" y="8309"/>
                  </a:lnTo>
                  <a:lnTo>
                    <a:pt x="8404" y="8327"/>
                  </a:lnTo>
                  <a:lnTo>
                    <a:pt x="8361" y="8401"/>
                  </a:lnTo>
                  <a:lnTo>
                    <a:pt x="8361" y="8401"/>
                  </a:lnTo>
                  <a:lnTo>
                    <a:pt x="8344" y="8430"/>
                  </a:lnTo>
                  <a:lnTo>
                    <a:pt x="8325" y="8461"/>
                  </a:lnTo>
                  <a:lnTo>
                    <a:pt x="8285" y="8518"/>
                  </a:lnTo>
                  <a:lnTo>
                    <a:pt x="8244" y="8576"/>
                  </a:lnTo>
                  <a:lnTo>
                    <a:pt x="8202" y="8632"/>
                  </a:lnTo>
                  <a:lnTo>
                    <a:pt x="8159" y="8687"/>
                  </a:lnTo>
                  <a:lnTo>
                    <a:pt x="8114" y="8741"/>
                  </a:lnTo>
                  <a:lnTo>
                    <a:pt x="8026" y="8850"/>
                  </a:lnTo>
                  <a:lnTo>
                    <a:pt x="8026" y="8850"/>
                  </a:lnTo>
                  <a:close/>
                  <a:moveTo>
                    <a:pt x="8380" y="8187"/>
                  </a:moveTo>
                  <a:lnTo>
                    <a:pt x="8380" y="8187"/>
                  </a:lnTo>
                  <a:lnTo>
                    <a:pt x="8401" y="8188"/>
                  </a:lnTo>
                  <a:lnTo>
                    <a:pt x="8422" y="8192"/>
                  </a:lnTo>
                  <a:lnTo>
                    <a:pt x="8445" y="8196"/>
                  </a:lnTo>
                  <a:lnTo>
                    <a:pt x="8466" y="8201"/>
                  </a:lnTo>
                  <a:lnTo>
                    <a:pt x="8466" y="8201"/>
                  </a:lnTo>
                  <a:lnTo>
                    <a:pt x="8401" y="8285"/>
                  </a:lnTo>
                  <a:lnTo>
                    <a:pt x="8337" y="8370"/>
                  </a:lnTo>
                  <a:lnTo>
                    <a:pt x="8206" y="8537"/>
                  </a:lnTo>
                  <a:lnTo>
                    <a:pt x="8076" y="8704"/>
                  </a:lnTo>
                  <a:lnTo>
                    <a:pt x="8011" y="8789"/>
                  </a:lnTo>
                  <a:lnTo>
                    <a:pt x="7947" y="8873"/>
                  </a:lnTo>
                  <a:lnTo>
                    <a:pt x="7947" y="8873"/>
                  </a:lnTo>
                  <a:lnTo>
                    <a:pt x="7886" y="8956"/>
                  </a:lnTo>
                  <a:lnTo>
                    <a:pt x="7825" y="9039"/>
                  </a:lnTo>
                  <a:lnTo>
                    <a:pt x="7765" y="9122"/>
                  </a:lnTo>
                  <a:lnTo>
                    <a:pt x="7702" y="9204"/>
                  </a:lnTo>
                  <a:lnTo>
                    <a:pt x="7702" y="9204"/>
                  </a:lnTo>
                  <a:lnTo>
                    <a:pt x="7688" y="9222"/>
                  </a:lnTo>
                  <a:lnTo>
                    <a:pt x="7672" y="9238"/>
                  </a:lnTo>
                  <a:lnTo>
                    <a:pt x="7655" y="9254"/>
                  </a:lnTo>
                  <a:lnTo>
                    <a:pt x="7636" y="9271"/>
                  </a:lnTo>
                  <a:lnTo>
                    <a:pt x="7594" y="9305"/>
                  </a:lnTo>
                  <a:lnTo>
                    <a:pt x="7550" y="9339"/>
                  </a:lnTo>
                  <a:lnTo>
                    <a:pt x="7508" y="9372"/>
                  </a:lnTo>
                  <a:lnTo>
                    <a:pt x="7488" y="9388"/>
                  </a:lnTo>
                  <a:lnTo>
                    <a:pt x="7470" y="9404"/>
                  </a:lnTo>
                  <a:lnTo>
                    <a:pt x="7453" y="9421"/>
                  </a:lnTo>
                  <a:lnTo>
                    <a:pt x="7438" y="9436"/>
                  </a:lnTo>
                  <a:lnTo>
                    <a:pt x="7425" y="9451"/>
                  </a:lnTo>
                  <a:lnTo>
                    <a:pt x="7415" y="9466"/>
                  </a:lnTo>
                  <a:lnTo>
                    <a:pt x="7415" y="9466"/>
                  </a:lnTo>
                  <a:lnTo>
                    <a:pt x="7441" y="9424"/>
                  </a:lnTo>
                  <a:lnTo>
                    <a:pt x="7468" y="9381"/>
                  </a:lnTo>
                  <a:lnTo>
                    <a:pt x="7496" y="9340"/>
                  </a:lnTo>
                  <a:lnTo>
                    <a:pt x="7525" y="9299"/>
                  </a:lnTo>
                  <a:lnTo>
                    <a:pt x="7554" y="9258"/>
                  </a:lnTo>
                  <a:lnTo>
                    <a:pt x="7584" y="9218"/>
                  </a:lnTo>
                  <a:lnTo>
                    <a:pt x="7646" y="9140"/>
                  </a:lnTo>
                  <a:lnTo>
                    <a:pt x="7711" y="9063"/>
                  </a:lnTo>
                  <a:lnTo>
                    <a:pt x="7775" y="8986"/>
                  </a:lnTo>
                  <a:lnTo>
                    <a:pt x="7907" y="8835"/>
                  </a:lnTo>
                  <a:lnTo>
                    <a:pt x="7973" y="8759"/>
                  </a:lnTo>
                  <a:lnTo>
                    <a:pt x="8038" y="8683"/>
                  </a:lnTo>
                  <a:lnTo>
                    <a:pt x="8102" y="8606"/>
                  </a:lnTo>
                  <a:lnTo>
                    <a:pt x="8132" y="8566"/>
                  </a:lnTo>
                  <a:lnTo>
                    <a:pt x="8164" y="8526"/>
                  </a:lnTo>
                  <a:lnTo>
                    <a:pt x="8193" y="8487"/>
                  </a:lnTo>
                  <a:lnTo>
                    <a:pt x="8222" y="8446"/>
                  </a:lnTo>
                  <a:lnTo>
                    <a:pt x="8250" y="8405"/>
                  </a:lnTo>
                  <a:lnTo>
                    <a:pt x="8278" y="8363"/>
                  </a:lnTo>
                  <a:lnTo>
                    <a:pt x="8305" y="8320"/>
                  </a:lnTo>
                  <a:lnTo>
                    <a:pt x="8331" y="8277"/>
                  </a:lnTo>
                  <a:lnTo>
                    <a:pt x="8356" y="8233"/>
                  </a:lnTo>
                  <a:lnTo>
                    <a:pt x="8380" y="8188"/>
                  </a:lnTo>
                  <a:lnTo>
                    <a:pt x="8380" y="8188"/>
                  </a:lnTo>
                  <a:lnTo>
                    <a:pt x="8380" y="8187"/>
                  </a:lnTo>
                  <a:lnTo>
                    <a:pt x="8380" y="8187"/>
                  </a:lnTo>
                  <a:close/>
                  <a:moveTo>
                    <a:pt x="8230" y="8191"/>
                  </a:moveTo>
                  <a:lnTo>
                    <a:pt x="8230" y="8191"/>
                  </a:lnTo>
                  <a:lnTo>
                    <a:pt x="8255" y="8188"/>
                  </a:lnTo>
                  <a:lnTo>
                    <a:pt x="8281" y="8186"/>
                  </a:lnTo>
                  <a:lnTo>
                    <a:pt x="8306" y="8185"/>
                  </a:lnTo>
                  <a:lnTo>
                    <a:pt x="8331" y="8185"/>
                  </a:lnTo>
                  <a:lnTo>
                    <a:pt x="8331" y="8185"/>
                  </a:lnTo>
                  <a:lnTo>
                    <a:pt x="8301" y="8208"/>
                  </a:lnTo>
                  <a:lnTo>
                    <a:pt x="8271" y="8234"/>
                  </a:lnTo>
                  <a:lnTo>
                    <a:pt x="8243" y="8261"/>
                  </a:lnTo>
                  <a:lnTo>
                    <a:pt x="8216" y="8288"/>
                  </a:lnTo>
                  <a:lnTo>
                    <a:pt x="8191" y="8317"/>
                  </a:lnTo>
                  <a:lnTo>
                    <a:pt x="8165" y="8346"/>
                  </a:lnTo>
                  <a:lnTo>
                    <a:pt x="8140" y="8375"/>
                  </a:lnTo>
                  <a:lnTo>
                    <a:pt x="8117" y="8406"/>
                  </a:lnTo>
                  <a:lnTo>
                    <a:pt x="8117" y="8406"/>
                  </a:lnTo>
                  <a:lnTo>
                    <a:pt x="8147" y="8354"/>
                  </a:lnTo>
                  <a:lnTo>
                    <a:pt x="8177" y="8301"/>
                  </a:lnTo>
                  <a:lnTo>
                    <a:pt x="8205" y="8247"/>
                  </a:lnTo>
                  <a:lnTo>
                    <a:pt x="8230" y="8191"/>
                  </a:lnTo>
                  <a:lnTo>
                    <a:pt x="8230" y="8191"/>
                  </a:lnTo>
                  <a:close/>
                  <a:moveTo>
                    <a:pt x="7536" y="8358"/>
                  </a:moveTo>
                  <a:lnTo>
                    <a:pt x="7536" y="8358"/>
                  </a:lnTo>
                  <a:lnTo>
                    <a:pt x="7487" y="8411"/>
                  </a:lnTo>
                  <a:lnTo>
                    <a:pt x="7450" y="8454"/>
                  </a:lnTo>
                  <a:lnTo>
                    <a:pt x="7420" y="8490"/>
                  </a:lnTo>
                  <a:lnTo>
                    <a:pt x="7401" y="8517"/>
                  </a:lnTo>
                  <a:lnTo>
                    <a:pt x="7401" y="8517"/>
                  </a:lnTo>
                  <a:lnTo>
                    <a:pt x="7415" y="8489"/>
                  </a:lnTo>
                  <a:lnTo>
                    <a:pt x="7431" y="8454"/>
                  </a:lnTo>
                  <a:lnTo>
                    <a:pt x="7450" y="8408"/>
                  </a:lnTo>
                  <a:lnTo>
                    <a:pt x="7468" y="8356"/>
                  </a:lnTo>
                  <a:lnTo>
                    <a:pt x="7468" y="8356"/>
                  </a:lnTo>
                  <a:lnTo>
                    <a:pt x="7501" y="8358"/>
                  </a:lnTo>
                  <a:lnTo>
                    <a:pt x="7536" y="8358"/>
                  </a:lnTo>
                  <a:lnTo>
                    <a:pt x="7536" y="8358"/>
                  </a:lnTo>
                  <a:close/>
                  <a:moveTo>
                    <a:pt x="7410" y="8684"/>
                  </a:moveTo>
                  <a:lnTo>
                    <a:pt x="7410" y="8684"/>
                  </a:lnTo>
                  <a:lnTo>
                    <a:pt x="7389" y="8682"/>
                  </a:lnTo>
                  <a:lnTo>
                    <a:pt x="7368" y="8679"/>
                  </a:lnTo>
                  <a:lnTo>
                    <a:pt x="7348" y="8674"/>
                  </a:lnTo>
                  <a:lnTo>
                    <a:pt x="7327" y="8668"/>
                  </a:lnTo>
                  <a:lnTo>
                    <a:pt x="7327" y="8668"/>
                  </a:lnTo>
                  <a:lnTo>
                    <a:pt x="7411" y="8560"/>
                  </a:lnTo>
                  <a:lnTo>
                    <a:pt x="7440" y="8524"/>
                  </a:lnTo>
                  <a:lnTo>
                    <a:pt x="7463" y="8497"/>
                  </a:lnTo>
                  <a:lnTo>
                    <a:pt x="7479" y="8481"/>
                  </a:lnTo>
                  <a:lnTo>
                    <a:pt x="7488" y="8471"/>
                  </a:lnTo>
                  <a:lnTo>
                    <a:pt x="7492" y="8470"/>
                  </a:lnTo>
                  <a:lnTo>
                    <a:pt x="7493" y="8471"/>
                  </a:lnTo>
                  <a:lnTo>
                    <a:pt x="7494" y="8474"/>
                  </a:lnTo>
                  <a:lnTo>
                    <a:pt x="7493" y="8477"/>
                  </a:lnTo>
                  <a:lnTo>
                    <a:pt x="7489" y="8489"/>
                  </a:lnTo>
                  <a:lnTo>
                    <a:pt x="7482" y="8505"/>
                  </a:lnTo>
                  <a:lnTo>
                    <a:pt x="7460" y="8551"/>
                  </a:lnTo>
                  <a:lnTo>
                    <a:pt x="7433" y="8606"/>
                  </a:lnTo>
                  <a:lnTo>
                    <a:pt x="7406" y="8663"/>
                  </a:lnTo>
                  <a:lnTo>
                    <a:pt x="7406" y="8663"/>
                  </a:lnTo>
                  <a:lnTo>
                    <a:pt x="7405" y="8669"/>
                  </a:lnTo>
                  <a:lnTo>
                    <a:pt x="7405" y="8675"/>
                  </a:lnTo>
                  <a:lnTo>
                    <a:pt x="7406" y="8680"/>
                  </a:lnTo>
                  <a:lnTo>
                    <a:pt x="7410" y="8684"/>
                  </a:lnTo>
                  <a:lnTo>
                    <a:pt x="7410" y="8684"/>
                  </a:lnTo>
                  <a:close/>
                  <a:moveTo>
                    <a:pt x="7223" y="8624"/>
                  </a:moveTo>
                  <a:lnTo>
                    <a:pt x="7223" y="8624"/>
                  </a:lnTo>
                  <a:lnTo>
                    <a:pt x="7379" y="8432"/>
                  </a:lnTo>
                  <a:lnTo>
                    <a:pt x="7379" y="8432"/>
                  </a:lnTo>
                  <a:lnTo>
                    <a:pt x="7374" y="8462"/>
                  </a:lnTo>
                  <a:lnTo>
                    <a:pt x="7367" y="8491"/>
                  </a:lnTo>
                  <a:lnTo>
                    <a:pt x="7357" y="8521"/>
                  </a:lnTo>
                  <a:lnTo>
                    <a:pt x="7347" y="8549"/>
                  </a:lnTo>
                  <a:lnTo>
                    <a:pt x="7335" y="8577"/>
                  </a:lnTo>
                  <a:lnTo>
                    <a:pt x="7321" y="8604"/>
                  </a:lnTo>
                  <a:lnTo>
                    <a:pt x="7306" y="8629"/>
                  </a:lnTo>
                  <a:lnTo>
                    <a:pt x="7288" y="8655"/>
                  </a:lnTo>
                  <a:lnTo>
                    <a:pt x="7288" y="8655"/>
                  </a:lnTo>
                  <a:lnTo>
                    <a:pt x="7255" y="8640"/>
                  </a:lnTo>
                  <a:lnTo>
                    <a:pt x="7223" y="8624"/>
                  </a:lnTo>
                  <a:lnTo>
                    <a:pt x="7223" y="8624"/>
                  </a:lnTo>
                  <a:close/>
                  <a:moveTo>
                    <a:pt x="7135" y="8570"/>
                  </a:moveTo>
                  <a:lnTo>
                    <a:pt x="7135" y="8570"/>
                  </a:lnTo>
                  <a:lnTo>
                    <a:pt x="7138" y="8570"/>
                  </a:lnTo>
                  <a:lnTo>
                    <a:pt x="7143" y="8570"/>
                  </a:lnTo>
                  <a:lnTo>
                    <a:pt x="7147" y="8567"/>
                  </a:lnTo>
                  <a:lnTo>
                    <a:pt x="7151" y="8565"/>
                  </a:lnTo>
                  <a:lnTo>
                    <a:pt x="7151" y="8565"/>
                  </a:lnTo>
                  <a:lnTo>
                    <a:pt x="7188" y="8532"/>
                  </a:lnTo>
                  <a:lnTo>
                    <a:pt x="7218" y="8503"/>
                  </a:lnTo>
                  <a:lnTo>
                    <a:pt x="7244" y="8478"/>
                  </a:lnTo>
                  <a:lnTo>
                    <a:pt x="7262" y="8459"/>
                  </a:lnTo>
                  <a:lnTo>
                    <a:pt x="7287" y="8433"/>
                  </a:lnTo>
                  <a:lnTo>
                    <a:pt x="7294" y="8425"/>
                  </a:lnTo>
                  <a:lnTo>
                    <a:pt x="7286" y="8438"/>
                  </a:lnTo>
                  <a:lnTo>
                    <a:pt x="7264" y="8471"/>
                  </a:lnTo>
                  <a:lnTo>
                    <a:pt x="7248" y="8496"/>
                  </a:lnTo>
                  <a:lnTo>
                    <a:pt x="7231" y="8526"/>
                  </a:lnTo>
                  <a:lnTo>
                    <a:pt x="7211" y="8563"/>
                  </a:lnTo>
                  <a:lnTo>
                    <a:pt x="7190" y="8605"/>
                  </a:lnTo>
                  <a:lnTo>
                    <a:pt x="7190" y="8605"/>
                  </a:lnTo>
                  <a:lnTo>
                    <a:pt x="7162" y="8587"/>
                  </a:lnTo>
                  <a:lnTo>
                    <a:pt x="7135" y="8570"/>
                  </a:lnTo>
                  <a:lnTo>
                    <a:pt x="7135" y="8570"/>
                  </a:lnTo>
                  <a:close/>
                  <a:moveTo>
                    <a:pt x="7417" y="8345"/>
                  </a:moveTo>
                  <a:lnTo>
                    <a:pt x="7417" y="8345"/>
                  </a:lnTo>
                  <a:lnTo>
                    <a:pt x="7388" y="8374"/>
                  </a:lnTo>
                  <a:lnTo>
                    <a:pt x="7363" y="8400"/>
                  </a:lnTo>
                  <a:lnTo>
                    <a:pt x="7323" y="8445"/>
                  </a:lnTo>
                  <a:lnTo>
                    <a:pt x="7299" y="8475"/>
                  </a:lnTo>
                  <a:lnTo>
                    <a:pt x="7287" y="8489"/>
                  </a:lnTo>
                  <a:lnTo>
                    <a:pt x="7307" y="8459"/>
                  </a:lnTo>
                  <a:lnTo>
                    <a:pt x="7340" y="8409"/>
                  </a:lnTo>
                  <a:lnTo>
                    <a:pt x="7386" y="8335"/>
                  </a:lnTo>
                  <a:lnTo>
                    <a:pt x="7386" y="8335"/>
                  </a:lnTo>
                  <a:lnTo>
                    <a:pt x="7401" y="8340"/>
                  </a:lnTo>
                  <a:lnTo>
                    <a:pt x="7417" y="8345"/>
                  </a:lnTo>
                  <a:lnTo>
                    <a:pt x="7417" y="8345"/>
                  </a:lnTo>
                  <a:close/>
                  <a:moveTo>
                    <a:pt x="7349" y="8316"/>
                  </a:moveTo>
                  <a:lnTo>
                    <a:pt x="7349" y="8316"/>
                  </a:lnTo>
                  <a:lnTo>
                    <a:pt x="7292" y="8377"/>
                  </a:lnTo>
                  <a:lnTo>
                    <a:pt x="7253" y="8415"/>
                  </a:lnTo>
                  <a:lnTo>
                    <a:pt x="7241" y="8426"/>
                  </a:lnTo>
                  <a:lnTo>
                    <a:pt x="7233" y="8432"/>
                  </a:lnTo>
                  <a:lnTo>
                    <a:pt x="7231" y="8433"/>
                  </a:lnTo>
                  <a:lnTo>
                    <a:pt x="7228" y="8434"/>
                  </a:lnTo>
                  <a:lnTo>
                    <a:pt x="7227" y="8433"/>
                  </a:lnTo>
                  <a:lnTo>
                    <a:pt x="7227" y="8430"/>
                  </a:lnTo>
                  <a:lnTo>
                    <a:pt x="7228" y="8422"/>
                  </a:lnTo>
                  <a:lnTo>
                    <a:pt x="7233" y="8412"/>
                  </a:lnTo>
                  <a:lnTo>
                    <a:pt x="7248" y="8377"/>
                  </a:lnTo>
                  <a:lnTo>
                    <a:pt x="7269" y="8329"/>
                  </a:lnTo>
                  <a:lnTo>
                    <a:pt x="7294" y="8269"/>
                  </a:lnTo>
                  <a:lnTo>
                    <a:pt x="7294" y="8269"/>
                  </a:lnTo>
                  <a:lnTo>
                    <a:pt x="7306" y="8283"/>
                  </a:lnTo>
                  <a:lnTo>
                    <a:pt x="7320" y="8295"/>
                  </a:lnTo>
                  <a:lnTo>
                    <a:pt x="7334" y="8306"/>
                  </a:lnTo>
                  <a:lnTo>
                    <a:pt x="7349" y="8316"/>
                  </a:lnTo>
                  <a:lnTo>
                    <a:pt x="7349" y="8316"/>
                  </a:lnTo>
                  <a:close/>
                  <a:moveTo>
                    <a:pt x="7246" y="8191"/>
                  </a:moveTo>
                  <a:lnTo>
                    <a:pt x="7246" y="8191"/>
                  </a:lnTo>
                  <a:lnTo>
                    <a:pt x="7254" y="8209"/>
                  </a:lnTo>
                  <a:lnTo>
                    <a:pt x="7264" y="8227"/>
                  </a:lnTo>
                  <a:lnTo>
                    <a:pt x="7264" y="8227"/>
                  </a:lnTo>
                  <a:lnTo>
                    <a:pt x="7216" y="8279"/>
                  </a:lnTo>
                  <a:lnTo>
                    <a:pt x="7179" y="8323"/>
                  </a:lnTo>
                  <a:lnTo>
                    <a:pt x="7152" y="8356"/>
                  </a:lnTo>
                  <a:lnTo>
                    <a:pt x="7135" y="8378"/>
                  </a:lnTo>
                  <a:lnTo>
                    <a:pt x="7135" y="8378"/>
                  </a:lnTo>
                  <a:lnTo>
                    <a:pt x="7152" y="8351"/>
                  </a:lnTo>
                  <a:lnTo>
                    <a:pt x="7178" y="8311"/>
                  </a:lnTo>
                  <a:lnTo>
                    <a:pt x="7209" y="8257"/>
                  </a:lnTo>
                  <a:lnTo>
                    <a:pt x="7246" y="8191"/>
                  </a:lnTo>
                  <a:lnTo>
                    <a:pt x="7246" y="8191"/>
                  </a:lnTo>
                  <a:close/>
                  <a:moveTo>
                    <a:pt x="7089" y="8248"/>
                  </a:moveTo>
                  <a:lnTo>
                    <a:pt x="7089" y="8248"/>
                  </a:lnTo>
                  <a:lnTo>
                    <a:pt x="7088" y="8237"/>
                  </a:lnTo>
                  <a:lnTo>
                    <a:pt x="7086" y="8228"/>
                  </a:lnTo>
                  <a:lnTo>
                    <a:pt x="7086" y="8228"/>
                  </a:lnTo>
                  <a:lnTo>
                    <a:pt x="7120" y="8193"/>
                  </a:lnTo>
                  <a:lnTo>
                    <a:pt x="7152" y="8158"/>
                  </a:lnTo>
                  <a:lnTo>
                    <a:pt x="7184" y="8120"/>
                  </a:lnTo>
                  <a:lnTo>
                    <a:pt x="7214" y="8082"/>
                  </a:lnTo>
                  <a:lnTo>
                    <a:pt x="7214" y="8082"/>
                  </a:lnTo>
                  <a:lnTo>
                    <a:pt x="7223" y="8118"/>
                  </a:lnTo>
                  <a:lnTo>
                    <a:pt x="7232" y="8152"/>
                  </a:lnTo>
                  <a:lnTo>
                    <a:pt x="7232" y="8152"/>
                  </a:lnTo>
                  <a:lnTo>
                    <a:pt x="7227" y="8153"/>
                  </a:lnTo>
                  <a:lnTo>
                    <a:pt x="7224" y="8155"/>
                  </a:lnTo>
                  <a:lnTo>
                    <a:pt x="7224" y="8155"/>
                  </a:lnTo>
                  <a:lnTo>
                    <a:pt x="7158" y="8236"/>
                  </a:lnTo>
                  <a:lnTo>
                    <a:pt x="7114" y="8289"/>
                  </a:lnTo>
                  <a:lnTo>
                    <a:pt x="7092" y="8313"/>
                  </a:lnTo>
                  <a:lnTo>
                    <a:pt x="7072" y="8336"/>
                  </a:lnTo>
                  <a:lnTo>
                    <a:pt x="7054" y="8353"/>
                  </a:lnTo>
                  <a:lnTo>
                    <a:pt x="7040" y="8365"/>
                  </a:lnTo>
                  <a:lnTo>
                    <a:pt x="7035" y="8368"/>
                  </a:lnTo>
                  <a:lnTo>
                    <a:pt x="7032" y="8371"/>
                  </a:lnTo>
                  <a:lnTo>
                    <a:pt x="7030" y="8370"/>
                  </a:lnTo>
                  <a:lnTo>
                    <a:pt x="7028" y="8367"/>
                  </a:lnTo>
                  <a:lnTo>
                    <a:pt x="7028" y="8363"/>
                  </a:lnTo>
                  <a:lnTo>
                    <a:pt x="7031" y="8356"/>
                  </a:lnTo>
                  <a:lnTo>
                    <a:pt x="7041" y="8332"/>
                  </a:lnTo>
                  <a:lnTo>
                    <a:pt x="7061" y="8296"/>
                  </a:lnTo>
                  <a:lnTo>
                    <a:pt x="7089" y="8248"/>
                  </a:lnTo>
                  <a:lnTo>
                    <a:pt x="7089" y="8248"/>
                  </a:lnTo>
                  <a:close/>
                  <a:moveTo>
                    <a:pt x="6881" y="8357"/>
                  </a:moveTo>
                  <a:lnTo>
                    <a:pt x="6881" y="8357"/>
                  </a:lnTo>
                  <a:lnTo>
                    <a:pt x="6880" y="8360"/>
                  </a:lnTo>
                  <a:lnTo>
                    <a:pt x="6880" y="8360"/>
                  </a:lnTo>
                  <a:lnTo>
                    <a:pt x="6833" y="8318"/>
                  </a:lnTo>
                  <a:lnTo>
                    <a:pt x="6833" y="8318"/>
                  </a:lnTo>
                  <a:lnTo>
                    <a:pt x="6839" y="8317"/>
                  </a:lnTo>
                  <a:lnTo>
                    <a:pt x="6843" y="8312"/>
                  </a:lnTo>
                  <a:lnTo>
                    <a:pt x="6843" y="8312"/>
                  </a:lnTo>
                  <a:lnTo>
                    <a:pt x="6924" y="8224"/>
                  </a:lnTo>
                  <a:lnTo>
                    <a:pt x="6978" y="8162"/>
                  </a:lnTo>
                  <a:lnTo>
                    <a:pt x="7010" y="8127"/>
                  </a:lnTo>
                  <a:lnTo>
                    <a:pt x="7018" y="8120"/>
                  </a:lnTo>
                  <a:lnTo>
                    <a:pt x="7019" y="8119"/>
                  </a:lnTo>
                  <a:lnTo>
                    <a:pt x="7020" y="8119"/>
                  </a:lnTo>
                  <a:lnTo>
                    <a:pt x="7018" y="8125"/>
                  </a:lnTo>
                  <a:lnTo>
                    <a:pt x="7010" y="8138"/>
                  </a:lnTo>
                  <a:lnTo>
                    <a:pt x="6983" y="8184"/>
                  </a:lnTo>
                  <a:lnTo>
                    <a:pt x="6939" y="8256"/>
                  </a:lnTo>
                  <a:lnTo>
                    <a:pt x="6881" y="8357"/>
                  </a:lnTo>
                  <a:lnTo>
                    <a:pt x="6881" y="8357"/>
                  </a:lnTo>
                  <a:close/>
                  <a:moveTo>
                    <a:pt x="6540" y="8088"/>
                  </a:moveTo>
                  <a:lnTo>
                    <a:pt x="6540" y="8088"/>
                  </a:lnTo>
                  <a:lnTo>
                    <a:pt x="6588" y="8035"/>
                  </a:lnTo>
                  <a:lnTo>
                    <a:pt x="6630" y="7990"/>
                  </a:lnTo>
                  <a:lnTo>
                    <a:pt x="6648" y="7973"/>
                  </a:lnTo>
                  <a:lnTo>
                    <a:pt x="6662" y="7959"/>
                  </a:lnTo>
                  <a:lnTo>
                    <a:pt x="6675" y="7949"/>
                  </a:lnTo>
                  <a:lnTo>
                    <a:pt x="6683" y="7944"/>
                  </a:lnTo>
                  <a:lnTo>
                    <a:pt x="6687" y="7942"/>
                  </a:lnTo>
                  <a:lnTo>
                    <a:pt x="6689" y="7942"/>
                  </a:lnTo>
                  <a:lnTo>
                    <a:pt x="6690" y="7945"/>
                  </a:lnTo>
                  <a:lnTo>
                    <a:pt x="6690" y="7947"/>
                  </a:lnTo>
                  <a:lnTo>
                    <a:pt x="6688" y="7958"/>
                  </a:lnTo>
                  <a:lnTo>
                    <a:pt x="6682" y="7973"/>
                  </a:lnTo>
                  <a:lnTo>
                    <a:pt x="6670" y="7995"/>
                  </a:lnTo>
                  <a:lnTo>
                    <a:pt x="6655" y="8024"/>
                  </a:lnTo>
                  <a:lnTo>
                    <a:pt x="6634" y="8061"/>
                  </a:lnTo>
                  <a:lnTo>
                    <a:pt x="6608" y="8105"/>
                  </a:lnTo>
                  <a:lnTo>
                    <a:pt x="6608" y="8105"/>
                  </a:lnTo>
                  <a:lnTo>
                    <a:pt x="6607" y="8107"/>
                  </a:lnTo>
                  <a:lnTo>
                    <a:pt x="6606" y="8111"/>
                  </a:lnTo>
                  <a:lnTo>
                    <a:pt x="6606" y="8117"/>
                  </a:lnTo>
                  <a:lnTo>
                    <a:pt x="6608" y="8123"/>
                  </a:lnTo>
                  <a:lnTo>
                    <a:pt x="6613" y="8127"/>
                  </a:lnTo>
                  <a:lnTo>
                    <a:pt x="6619" y="8131"/>
                  </a:lnTo>
                  <a:lnTo>
                    <a:pt x="6625" y="8131"/>
                  </a:lnTo>
                  <a:lnTo>
                    <a:pt x="6630" y="8130"/>
                  </a:lnTo>
                  <a:lnTo>
                    <a:pt x="6633" y="8129"/>
                  </a:lnTo>
                  <a:lnTo>
                    <a:pt x="6635" y="8126"/>
                  </a:lnTo>
                  <a:lnTo>
                    <a:pt x="6635" y="8126"/>
                  </a:lnTo>
                  <a:lnTo>
                    <a:pt x="6708" y="8045"/>
                  </a:lnTo>
                  <a:lnTo>
                    <a:pt x="6732" y="8018"/>
                  </a:lnTo>
                  <a:lnTo>
                    <a:pt x="6750" y="7999"/>
                  </a:lnTo>
                  <a:lnTo>
                    <a:pt x="6763" y="7988"/>
                  </a:lnTo>
                  <a:lnTo>
                    <a:pt x="6770" y="7983"/>
                  </a:lnTo>
                  <a:lnTo>
                    <a:pt x="6771" y="7983"/>
                  </a:lnTo>
                  <a:lnTo>
                    <a:pt x="6771" y="7985"/>
                  </a:lnTo>
                  <a:lnTo>
                    <a:pt x="6769" y="7992"/>
                  </a:lnTo>
                  <a:lnTo>
                    <a:pt x="6763" y="8003"/>
                  </a:lnTo>
                  <a:lnTo>
                    <a:pt x="6753" y="8020"/>
                  </a:lnTo>
                  <a:lnTo>
                    <a:pt x="6726" y="8062"/>
                  </a:lnTo>
                  <a:lnTo>
                    <a:pt x="6694" y="8113"/>
                  </a:lnTo>
                  <a:lnTo>
                    <a:pt x="6658" y="8169"/>
                  </a:lnTo>
                  <a:lnTo>
                    <a:pt x="6658" y="8169"/>
                  </a:lnTo>
                  <a:lnTo>
                    <a:pt x="6629" y="8147"/>
                  </a:lnTo>
                  <a:lnTo>
                    <a:pt x="6599" y="8126"/>
                  </a:lnTo>
                  <a:lnTo>
                    <a:pt x="6570" y="8106"/>
                  </a:lnTo>
                  <a:lnTo>
                    <a:pt x="6540" y="8088"/>
                  </a:lnTo>
                  <a:lnTo>
                    <a:pt x="6540" y="8088"/>
                  </a:lnTo>
                  <a:close/>
                  <a:moveTo>
                    <a:pt x="6451" y="8044"/>
                  </a:moveTo>
                  <a:lnTo>
                    <a:pt x="6451" y="8044"/>
                  </a:lnTo>
                  <a:lnTo>
                    <a:pt x="6586" y="7887"/>
                  </a:lnTo>
                  <a:lnTo>
                    <a:pt x="6723" y="7731"/>
                  </a:lnTo>
                  <a:lnTo>
                    <a:pt x="6723" y="7731"/>
                  </a:lnTo>
                  <a:lnTo>
                    <a:pt x="6715" y="7741"/>
                  </a:lnTo>
                  <a:lnTo>
                    <a:pt x="6704" y="7754"/>
                  </a:lnTo>
                  <a:lnTo>
                    <a:pt x="6681" y="7789"/>
                  </a:lnTo>
                  <a:lnTo>
                    <a:pt x="6654" y="7832"/>
                  </a:lnTo>
                  <a:lnTo>
                    <a:pt x="6625" y="7882"/>
                  </a:lnTo>
                  <a:lnTo>
                    <a:pt x="6563" y="7982"/>
                  </a:lnTo>
                  <a:lnTo>
                    <a:pt x="6533" y="8029"/>
                  </a:lnTo>
                  <a:lnTo>
                    <a:pt x="6507" y="8070"/>
                  </a:lnTo>
                  <a:lnTo>
                    <a:pt x="6507" y="8070"/>
                  </a:lnTo>
                  <a:lnTo>
                    <a:pt x="6479" y="8056"/>
                  </a:lnTo>
                  <a:lnTo>
                    <a:pt x="6451" y="8044"/>
                  </a:lnTo>
                  <a:lnTo>
                    <a:pt x="6451" y="8044"/>
                  </a:lnTo>
                  <a:close/>
                  <a:moveTo>
                    <a:pt x="6751" y="7754"/>
                  </a:moveTo>
                  <a:lnTo>
                    <a:pt x="6751" y="7754"/>
                  </a:lnTo>
                  <a:lnTo>
                    <a:pt x="6751" y="7759"/>
                  </a:lnTo>
                  <a:lnTo>
                    <a:pt x="6751" y="7763"/>
                  </a:lnTo>
                  <a:lnTo>
                    <a:pt x="6754" y="7772"/>
                  </a:lnTo>
                  <a:lnTo>
                    <a:pt x="6760" y="7781"/>
                  </a:lnTo>
                  <a:lnTo>
                    <a:pt x="6769" y="7790"/>
                  </a:lnTo>
                  <a:lnTo>
                    <a:pt x="6769" y="7790"/>
                  </a:lnTo>
                  <a:lnTo>
                    <a:pt x="6636" y="7928"/>
                  </a:lnTo>
                  <a:lnTo>
                    <a:pt x="6614" y="7949"/>
                  </a:lnTo>
                  <a:lnTo>
                    <a:pt x="6613" y="7952"/>
                  </a:lnTo>
                  <a:lnTo>
                    <a:pt x="6613" y="7951"/>
                  </a:lnTo>
                  <a:lnTo>
                    <a:pt x="6615" y="7946"/>
                  </a:lnTo>
                  <a:lnTo>
                    <a:pt x="6667" y="7877"/>
                  </a:lnTo>
                  <a:lnTo>
                    <a:pt x="6708" y="7821"/>
                  </a:lnTo>
                  <a:lnTo>
                    <a:pt x="6729" y="7788"/>
                  </a:lnTo>
                  <a:lnTo>
                    <a:pt x="6751" y="7754"/>
                  </a:lnTo>
                  <a:lnTo>
                    <a:pt x="6751" y="7754"/>
                  </a:lnTo>
                  <a:close/>
                  <a:moveTo>
                    <a:pt x="6730" y="8228"/>
                  </a:moveTo>
                  <a:lnTo>
                    <a:pt x="6730" y="8228"/>
                  </a:lnTo>
                  <a:lnTo>
                    <a:pt x="6689" y="8194"/>
                  </a:lnTo>
                  <a:lnTo>
                    <a:pt x="6689" y="8194"/>
                  </a:lnTo>
                  <a:lnTo>
                    <a:pt x="6764" y="8119"/>
                  </a:lnTo>
                  <a:lnTo>
                    <a:pt x="6816" y="8066"/>
                  </a:lnTo>
                  <a:lnTo>
                    <a:pt x="6847" y="8037"/>
                  </a:lnTo>
                  <a:lnTo>
                    <a:pt x="6854" y="8030"/>
                  </a:lnTo>
                  <a:lnTo>
                    <a:pt x="6856" y="8029"/>
                  </a:lnTo>
                  <a:lnTo>
                    <a:pt x="6856" y="8029"/>
                  </a:lnTo>
                  <a:lnTo>
                    <a:pt x="6855" y="8034"/>
                  </a:lnTo>
                  <a:lnTo>
                    <a:pt x="6849" y="8044"/>
                  </a:lnTo>
                  <a:lnTo>
                    <a:pt x="6824" y="8082"/>
                  </a:lnTo>
                  <a:lnTo>
                    <a:pt x="6784" y="8144"/>
                  </a:lnTo>
                  <a:lnTo>
                    <a:pt x="6730" y="8228"/>
                  </a:lnTo>
                  <a:lnTo>
                    <a:pt x="6730" y="8228"/>
                  </a:lnTo>
                  <a:close/>
                  <a:moveTo>
                    <a:pt x="6815" y="8291"/>
                  </a:moveTo>
                  <a:lnTo>
                    <a:pt x="6815" y="8291"/>
                  </a:lnTo>
                  <a:lnTo>
                    <a:pt x="6814" y="8296"/>
                  </a:lnTo>
                  <a:lnTo>
                    <a:pt x="6814" y="8302"/>
                  </a:lnTo>
                  <a:lnTo>
                    <a:pt x="6814" y="8302"/>
                  </a:lnTo>
                  <a:lnTo>
                    <a:pt x="6760" y="8254"/>
                  </a:lnTo>
                  <a:lnTo>
                    <a:pt x="6760" y="8254"/>
                  </a:lnTo>
                  <a:lnTo>
                    <a:pt x="6799" y="8216"/>
                  </a:lnTo>
                  <a:lnTo>
                    <a:pt x="6833" y="8184"/>
                  </a:lnTo>
                  <a:lnTo>
                    <a:pt x="6860" y="8153"/>
                  </a:lnTo>
                  <a:lnTo>
                    <a:pt x="6883" y="8129"/>
                  </a:lnTo>
                  <a:lnTo>
                    <a:pt x="6915" y="8093"/>
                  </a:lnTo>
                  <a:lnTo>
                    <a:pt x="6927" y="8079"/>
                  </a:lnTo>
                  <a:lnTo>
                    <a:pt x="6928" y="8079"/>
                  </a:lnTo>
                  <a:lnTo>
                    <a:pt x="6927" y="8081"/>
                  </a:lnTo>
                  <a:lnTo>
                    <a:pt x="6922" y="8089"/>
                  </a:lnTo>
                  <a:lnTo>
                    <a:pt x="6902" y="8126"/>
                  </a:lnTo>
                  <a:lnTo>
                    <a:pt x="6866" y="8193"/>
                  </a:lnTo>
                  <a:lnTo>
                    <a:pt x="6842" y="8237"/>
                  </a:lnTo>
                  <a:lnTo>
                    <a:pt x="6815" y="8291"/>
                  </a:lnTo>
                  <a:lnTo>
                    <a:pt x="6815" y="8291"/>
                  </a:lnTo>
                  <a:close/>
                  <a:moveTo>
                    <a:pt x="6990" y="7901"/>
                  </a:moveTo>
                  <a:lnTo>
                    <a:pt x="6990" y="7901"/>
                  </a:lnTo>
                  <a:lnTo>
                    <a:pt x="7026" y="7914"/>
                  </a:lnTo>
                  <a:lnTo>
                    <a:pt x="7061" y="7925"/>
                  </a:lnTo>
                  <a:lnTo>
                    <a:pt x="7123" y="7944"/>
                  </a:lnTo>
                  <a:lnTo>
                    <a:pt x="7123" y="7944"/>
                  </a:lnTo>
                  <a:lnTo>
                    <a:pt x="7118" y="7945"/>
                  </a:lnTo>
                  <a:lnTo>
                    <a:pt x="7115" y="7947"/>
                  </a:lnTo>
                  <a:lnTo>
                    <a:pt x="7115" y="7947"/>
                  </a:lnTo>
                  <a:lnTo>
                    <a:pt x="6991" y="8091"/>
                  </a:lnTo>
                  <a:lnTo>
                    <a:pt x="6953" y="8134"/>
                  </a:lnTo>
                  <a:lnTo>
                    <a:pt x="6941" y="8147"/>
                  </a:lnTo>
                  <a:lnTo>
                    <a:pt x="6934" y="8153"/>
                  </a:lnTo>
                  <a:lnTo>
                    <a:pt x="6931" y="8154"/>
                  </a:lnTo>
                  <a:lnTo>
                    <a:pt x="6930" y="8154"/>
                  </a:lnTo>
                  <a:lnTo>
                    <a:pt x="6930" y="8151"/>
                  </a:lnTo>
                  <a:lnTo>
                    <a:pt x="6932" y="8147"/>
                  </a:lnTo>
                  <a:lnTo>
                    <a:pt x="6938" y="8133"/>
                  </a:lnTo>
                  <a:lnTo>
                    <a:pt x="6951" y="8112"/>
                  </a:lnTo>
                  <a:lnTo>
                    <a:pt x="6991" y="8047"/>
                  </a:lnTo>
                  <a:lnTo>
                    <a:pt x="7055" y="7947"/>
                  </a:lnTo>
                  <a:lnTo>
                    <a:pt x="7055" y="7947"/>
                  </a:lnTo>
                  <a:lnTo>
                    <a:pt x="7056" y="7944"/>
                  </a:lnTo>
                  <a:lnTo>
                    <a:pt x="7058" y="7941"/>
                  </a:lnTo>
                  <a:lnTo>
                    <a:pt x="7058" y="7934"/>
                  </a:lnTo>
                  <a:lnTo>
                    <a:pt x="7054" y="7930"/>
                  </a:lnTo>
                  <a:lnTo>
                    <a:pt x="7051" y="7925"/>
                  </a:lnTo>
                  <a:lnTo>
                    <a:pt x="7045" y="7921"/>
                  </a:lnTo>
                  <a:lnTo>
                    <a:pt x="7039" y="7920"/>
                  </a:lnTo>
                  <a:lnTo>
                    <a:pt x="7033" y="7921"/>
                  </a:lnTo>
                  <a:lnTo>
                    <a:pt x="7030" y="7924"/>
                  </a:lnTo>
                  <a:lnTo>
                    <a:pt x="7027" y="7926"/>
                  </a:lnTo>
                  <a:lnTo>
                    <a:pt x="7027" y="7926"/>
                  </a:lnTo>
                  <a:lnTo>
                    <a:pt x="6894" y="8069"/>
                  </a:lnTo>
                  <a:lnTo>
                    <a:pt x="6860" y="8106"/>
                  </a:lnTo>
                  <a:lnTo>
                    <a:pt x="6850" y="8116"/>
                  </a:lnTo>
                  <a:lnTo>
                    <a:pt x="6846" y="8118"/>
                  </a:lnTo>
                  <a:lnTo>
                    <a:pt x="6846" y="8117"/>
                  </a:lnTo>
                  <a:lnTo>
                    <a:pt x="6847" y="8114"/>
                  </a:lnTo>
                  <a:lnTo>
                    <a:pt x="6852" y="8105"/>
                  </a:lnTo>
                  <a:lnTo>
                    <a:pt x="6879" y="8065"/>
                  </a:lnTo>
                  <a:lnTo>
                    <a:pt x="6989" y="7904"/>
                  </a:lnTo>
                  <a:lnTo>
                    <a:pt x="6989" y="7904"/>
                  </a:lnTo>
                  <a:lnTo>
                    <a:pt x="6990" y="7901"/>
                  </a:lnTo>
                  <a:lnTo>
                    <a:pt x="6990" y="7901"/>
                  </a:lnTo>
                  <a:close/>
                  <a:moveTo>
                    <a:pt x="6869" y="7853"/>
                  </a:moveTo>
                  <a:lnTo>
                    <a:pt x="6869" y="7853"/>
                  </a:lnTo>
                  <a:lnTo>
                    <a:pt x="6910" y="7871"/>
                  </a:lnTo>
                  <a:lnTo>
                    <a:pt x="6953" y="7889"/>
                  </a:lnTo>
                  <a:lnTo>
                    <a:pt x="6953" y="7889"/>
                  </a:lnTo>
                  <a:lnTo>
                    <a:pt x="6916" y="7924"/>
                  </a:lnTo>
                  <a:lnTo>
                    <a:pt x="6883" y="7955"/>
                  </a:lnTo>
                  <a:lnTo>
                    <a:pt x="6829" y="8009"/>
                  </a:lnTo>
                  <a:lnTo>
                    <a:pt x="6793" y="8044"/>
                  </a:lnTo>
                  <a:lnTo>
                    <a:pt x="6781" y="8055"/>
                  </a:lnTo>
                  <a:lnTo>
                    <a:pt x="6774" y="8061"/>
                  </a:lnTo>
                  <a:lnTo>
                    <a:pt x="6773" y="8061"/>
                  </a:lnTo>
                  <a:lnTo>
                    <a:pt x="6772" y="8059"/>
                  </a:lnTo>
                  <a:lnTo>
                    <a:pt x="6772" y="8057"/>
                  </a:lnTo>
                  <a:lnTo>
                    <a:pt x="6773" y="8052"/>
                  </a:lnTo>
                  <a:lnTo>
                    <a:pt x="6779" y="8040"/>
                  </a:lnTo>
                  <a:lnTo>
                    <a:pt x="6788" y="8018"/>
                  </a:lnTo>
                  <a:lnTo>
                    <a:pt x="6868" y="7859"/>
                  </a:lnTo>
                  <a:lnTo>
                    <a:pt x="6868" y="7859"/>
                  </a:lnTo>
                  <a:lnTo>
                    <a:pt x="6869" y="7856"/>
                  </a:lnTo>
                  <a:lnTo>
                    <a:pt x="6869" y="7853"/>
                  </a:lnTo>
                  <a:lnTo>
                    <a:pt x="6869" y="7853"/>
                  </a:lnTo>
                  <a:close/>
                  <a:moveTo>
                    <a:pt x="6798" y="7815"/>
                  </a:moveTo>
                  <a:lnTo>
                    <a:pt x="6798" y="7815"/>
                  </a:lnTo>
                  <a:lnTo>
                    <a:pt x="6818" y="7827"/>
                  </a:lnTo>
                  <a:lnTo>
                    <a:pt x="6840" y="7839"/>
                  </a:lnTo>
                  <a:lnTo>
                    <a:pt x="6840" y="7839"/>
                  </a:lnTo>
                  <a:lnTo>
                    <a:pt x="6731" y="7963"/>
                  </a:lnTo>
                  <a:lnTo>
                    <a:pt x="6712" y="7983"/>
                  </a:lnTo>
                  <a:lnTo>
                    <a:pt x="6711" y="7986"/>
                  </a:lnTo>
                  <a:lnTo>
                    <a:pt x="6710" y="7985"/>
                  </a:lnTo>
                  <a:lnTo>
                    <a:pt x="6711" y="7981"/>
                  </a:lnTo>
                  <a:lnTo>
                    <a:pt x="6724" y="7959"/>
                  </a:lnTo>
                  <a:lnTo>
                    <a:pt x="6745" y="7921"/>
                  </a:lnTo>
                  <a:lnTo>
                    <a:pt x="6771" y="7872"/>
                  </a:lnTo>
                  <a:lnTo>
                    <a:pt x="6785" y="7844"/>
                  </a:lnTo>
                  <a:lnTo>
                    <a:pt x="6798" y="7815"/>
                  </a:lnTo>
                  <a:lnTo>
                    <a:pt x="6798" y="7815"/>
                  </a:lnTo>
                  <a:close/>
                  <a:moveTo>
                    <a:pt x="6816" y="7485"/>
                  </a:moveTo>
                  <a:lnTo>
                    <a:pt x="6816" y="7485"/>
                  </a:lnTo>
                  <a:lnTo>
                    <a:pt x="6820" y="7502"/>
                  </a:lnTo>
                  <a:lnTo>
                    <a:pt x="6822" y="7519"/>
                  </a:lnTo>
                  <a:lnTo>
                    <a:pt x="6825" y="7534"/>
                  </a:lnTo>
                  <a:lnTo>
                    <a:pt x="6825" y="7548"/>
                  </a:lnTo>
                  <a:lnTo>
                    <a:pt x="6825" y="7561"/>
                  </a:lnTo>
                  <a:lnTo>
                    <a:pt x="6824" y="7573"/>
                  </a:lnTo>
                  <a:lnTo>
                    <a:pt x="6821" y="7584"/>
                  </a:lnTo>
                  <a:lnTo>
                    <a:pt x="6819" y="7596"/>
                  </a:lnTo>
                  <a:lnTo>
                    <a:pt x="6819" y="7596"/>
                  </a:lnTo>
                  <a:lnTo>
                    <a:pt x="6814" y="7592"/>
                  </a:lnTo>
                  <a:lnTo>
                    <a:pt x="6808" y="7591"/>
                  </a:lnTo>
                  <a:lnTo>
                    <a:pt x="6802" y="7592"/>
                  </a:lnTo>
                  <a:lnTo>
                    <a:pt x="6797" y="7597"/>
                  </a:lnTo>
                  <a:lnTo>
                    <a:pt x="6797" y="7597"/>
                  </a:lnTo>
                  <a:lnTo>
                    <a:pt x="6759" y="7639"/>
                  </a:lnTo>
                  <a:lnTo>
                    <a:pt x="6722" y="7683"/>
                  </a:lnTo>
                  <a:lnTo>
                    <a:pt x="6683" y="7728"/>
                  </a:lnTo>
                  <a:lnTo>
                    <a:pt x="6647" y="7773"/>
                  </a:lnTo>
                  <a:lnTo>
                    <a:pt x="6610" y="7818"/>
                  </a:lnTo>
                  <a:lnTo>
                    <a:pt x="6577" y="7863"/>
                  </a:lnTo>
                  <a:lnTo>
                    <a:pt x="6545" y="7905"/>
                  </a:lnTo>
                  <a:lnTo>
                    <a:pt x="6516" y="7946"/>
                  </a:lnTo>
                  <a:lnTo>
                    <a:pt x="6516" y="7946"/>
                  </a:lnTo>
                  <a:lnTo>
                    <a:pt x="6593" y="7835"/>
                  </a:lnTo>
                  <a:lnTo>
                    <a:pt x="6669" y="7725"/>
                  </a:lnTo>
                  <a:lnTo>
                    <a:pt x="6706" y="7670"/>
                  </a:lnTo>
                  <a:lnTo>
                    <a:pt x="6743" y="7614"/>
                  </a:lnTo>
                  <a:lnTo>
                    <a:pt x="6779" y="7556"/>
                  </a:lnTo>
                  <a:lnTo>
                    <a:pt x="6813" y="7498"/>
                  </a:lnTo>
                  <a:lnTo>
                    <a:pt x="6813" y="7498"/>
                  </a:lnTo>
                  <a:lnTo>
                    <a:pt x="6814" y="7492"/>
                  </a:lnTo>
                  <a:lnTo>
                    <a:pt x="6814" y="7486"/>
                  </a:lnTo>
                  <a:lnTo>
                    <a:pt x="6812" y="7480"/>
                  </a:lnTo>
                  <a:lnTo>
                    <a:pt x="6808" y="7477"/>
                  </a:lnTo>
                  <a:lnTo>
                    <a:pt x="6804" y="7473"/>
                  </a:lnTo>
                  <a:lnTo>
                    <a:pt x="6798" y="7472"/>
                  </a:lnTo>
                  <a:lnTo>
                    <a:pt x="6792" y="7473"/>
                  </a:lnTo>
                  <a:lnTo>
                    <a:pt x="6787" y="7478"/>
                  </a:lnTo>
                  <a:lnTo>
                    <a:pt x="6787" y="7478"/>
                  </a:lnTo>
                  <a:lnTo>
                    <a:pt x="6751" y="7515"/>
                  </a:lnTo>
                  <a:lnTo>
                    <a:pt x="6716" y="7553"/>
                  </a:lnTo>
                  <a:lnTo>
                    <a:pt x="6648" y="7631"/>
                  </a:lnTo>
                  <a:lnTo>
                    <a:pt x="6581" y="7709"/>
                  </a:lnTo>
                  <a:lnTo>
                    <a:pt x="6515" y="7788"/>
                  </a:lnTo>
                  <a:lnTo>
                    <a:pt x="6515" y="7788"/>
                  </a:lnTo>
                  <a:lnTo>
                    <a:pt x="6553" y="7742"/>
                  </a:lnTo>
                  <a:lnTo>
                    <a:pt x="6591" y="7695"/>
                  </a:lnTo>
                  <a:lnTo>
                    <a:pt x="6626" y="7649"/>
                  </a:lnTo>
                  <a:lnTo>
                    <a:pt x="6661" y="7601"/>
                  </a:lnTo>
                  <a:lnTo>
                    <a:pt x="6694" y="7551"/>
                  </a:lnTo>
                  <a:lnTo>
                    <a:pt x="6725" y="7501"/>
                  </a:lnTo>
                  <a:lnTo>
                    <a:pt x="6756" y="7450"/>
                  </a:lnTo>
                  <a:lnTo>
                    <a:pt x="6785" y="7395"/>
                  </a:lnTo>
                  <a:lnTo>
                    <a:pt x="6785" y="7395"/>
                  </a:lnTo>
                  <a:lnTo>
                    <a:pt x="6794" y="7413"/>
                  </a:lnTo>
                  <a:lnTo>
                    <a:pt x="6802" y="7434"/>
                  </a:lnTo>
                  <a:lnTo>
                    <a:pt x="6809" y="7458"/>
                  </a:lnTo>
                  <a:lnTo>
                    <a:pt x="6816" y="7485"/>
                  </a:lnTo>
                  <a:lnTo>
                    <a:pt x="6816" y="7485"/>
                  </a:lnTo>
                  <a:close/>
                  <a:moveTo>
                    <a:pt x="6736" y="7348"/>
                  </a:moveTo>
                  <a:lnTo>
                    <a:pt x="6736" y="7348"/>
                  </a:lnTo>
                  <a:lnTo>
                    <a:pt x="6744" y="7351"/>
                  </a:lnTo>
                  <a:lnTo>
                    <a:pt x="6751" y="7356"/>
                  </a:lnTo>
                  <a:lnTo>
                    <a:pt x="6759" y="7362"/>
                  </a:lnTo>
                  <a:lnTo>
                    <a:pt x="6766" y="7368"/>
                  </a:lnTo>
                  <a:lnTo>
                    <a:pt x="6766" y="7368"/>
                  </a:lnTo>
                  <a:lnTo>
                    <a:pt x="6765" y="7369"/>
                  </a:lnTo>
                  <a:lnTo>
                    <a:pt x="6765" y="7369"/>
                  </a:lnTo>
                  <a:lnTo>
                    <a:pt x="6726" y="7407"/>
                  </a:lnTo>
                  <a:lnTo>
                    <a:pt x="6688" y="7446"/>
                  </a:lnTo>
                  <a:lnTo>
                    <a:pt x="6650" y="7487"/>
                  </a:lnTo>
                  <a:lnTo>
                    <a:pt x="6613" y="7527"/>
                  </a:lnTo>
                  <a:lnTo>
                    <a:pt x="6541" y="7610"/>
                  </a:lnTo>
                  <a:lnTo>
                    <a:pt x="6471" y="7694"/>
                  </a:lnTo>
                  <a:lnTo>
                    <a:pt x="6471" y="7694"/>
                  </a:lnTo>
                  <a:lnTo>
                    <a:pt x="6539" y="7609"/>
                  </a:lnTo>
                  <a:lnTo>
                    <a:pt x="6607" y="7523"/>
                  </a:lnTo>
                  <a:lnTo>
                    <a:pt x="6673" y="7436"/>
                  </a:lnTo>
                  <a:lnTo>
                    <a:pt x="6704" y="7391"/>
                  </a:lnTo>
                  <a:lnTo>
                    <a:pt x="6736" y="7348"/>
                  </a:lnTo>
                  <a:lnTo>
                    <a:pt x="6736" y="7348"/>
                  </a:lnTo>
                  <a:close/>
                  <a:moveTo>
                    <a:pt x="6168" y="7989"/>
                  </a:moveTo>
                  <a:lnTo>
                    <a:pt x="6168" y="7989"/>
                  </a:lnTo>
                  <a:lnTo>
                    <a:pt x="6204" y="7951"/>
                  </a:lnTo>
                  <a:lnTo>
                    <a:pt x="6239" y="7913"/>
                  </a:lnTo>
                  <a:lnTo>
                    <a:pt x="6273" y="7875"/>
                  </a:lnTo>
                  <a:lnTo>
                    <a:pt x="6306" y="7835"/>
                  </a:lnTo>
                  <a:lnTo>
                    <a:pt x="6337" y="7795"/>
                  </a:lnTo>
                  <a:lnTo>
                    <a:pt x="6367" y="7755"/>
                  </a:lnTo>
                  <a:lnTo>
                    <a:pt x="6396" y="7714"/>
                  </a:lnTo>
                  <a:lnTo>
                    <a:pt x="6424" y="7672"/>
                  </a:lnTo>
                  <a:lnTo>
                    <a:pt x="6424" y="7672"/>
                  </a:lnTo>
                  <a:lnTo>
                    <a:pt x="6483" y="7611"/>
                  </a:lnTo>
                  <a:lnTo>
                    <a:pt x="6541" y="7550"/>
                  </a:lnTo>
                  <a:lnTo>
                    <a:pt x="6568" y="7520"/>
                  </a:lnTo>
                  <a:lnTo>
                    <a:pt x="6594" y="7491"/>
                  </a:lnTo>
                  <a:lnTo>
                    <a:pt x="6618" y="7463"/>
                  </a:lnTo>
                  <a:lnTo>
                    <a:pt x="6637" y="7434"/>
                  </a:lnTo>
                  <a:lnTo>
                    <a:pt x="6637" y="7434"/>
                  </a:lnTo>
                  <a:lnTo>
                    <a:pt x="6612" y="7471"/>
                  </a:lnTo>
                  <a:lnTo>
                    <a:pt x="6586" y="7507"/>
                  </a:lnTo>
                  <a:lnTo>
                    <a:pt x="6533" y="7577"/>
                  </a:lnTo>
                  <a:lnTo>
                    <a:pt x="6479" y="7645"/>
                  </a:lnTo>
                  <a:lnTo>
                    <a:pt x="6426" y="7714"/>
                  </a:lnTo>
                  <a:lnTo>
                    <a:pt x="6372" y="7783"/>
                  </a:lnTo>
                  <a:lnTo>
                    <a:pt x="6319" y="7852"/>
                  </a:lnTo>
                  <a:lnTo>
                    <a:pt x="6268" y="7924"/>
                  </a:lnTo>
                  <a:lnTo>
                    <a:pt x="6242" y="7960"/>
                  </a:lnTo>
                  <a:lnTo>
                    <a:pt x="6217" y="7996"/>
                  </a:lnTo>
                  <a:lnTo>
                    <a:pt x="6217" y="7996"/>
                  </a:lnTo>
                  <a:lnTo>
                    <a:pt x="6168" y="7989"/>
                  </a:lnTo>
                  <a:lnTo>
                    <a:pt x="6168" y="7989"/>
                  </a:lnTo>
                  <a:close/>
                  <a:moveTo>
                    <a:pt x="6560" y="7431"/>
                  </a:moveTo>
                  <a:lnTo>
                    <a:pt x="6560" y="7431"/>
                  </a:lnTo>
                  <a:lnTo>
                    <a:pt x="6561" y="7426"/>
                  </a:lnTo>
                  <a:lnTo>
                    <a:pt x="6561" y="7422"/>
                  </a:lnTo>
                  <a:lnTo>
                    <a:pt x="6561" y="7422"/>
                  </a:lnTo>
                  <a:lnTo>
                    <a:pt x="6596" y="7393"/>
                  </a:lnTo>
                  <a:lnTo>
                    <a:pt x="6613" y="7382"/>
                  </a:lnTo>
                  <a:lnTo>
                    <a:pt x="6630" y="7371"/>
                  </a:lnTo>
                  <a:lnTo>
                    <a:pt x="6646" y="7362"/>
                  </a:lnTo>
                  <a:lnTo>
                    <a:pt x="6662" y="7354"/>
                  </a:lnTo>
                  <a:lnTo>
                    <a:pt x="6677" y="7348"/>
                  </a:lnTo>
                  <a:lnTo>
                    <a:pt x="6691" y="7344"/>
                  </a:lnTo>
                  <a:lnTo>
                    <a:pt x="6691" y="7344"/>
                  </a:lnTo>
                  <a:lnTo>
                    <a:pt x="6596" y="7443"/>
                  </a:lnTo>
                  <a:lnTo>
                    <a:pt x="6503" y="7541"/>
                  </a:lnTo>
                  <a:lnTo>
                    <a:pt x="6503" y="7541"/>
                  </a:lnTo>
                  <a:lnTo>
                    <a:pt x="6532" y="7487"/>
                  </a:lnTo>
                  <a:lnTo>
                    <a:pt x="6546" y="7460"/>
                  </a:lnTo>
                  <a:lnTo>
                    <a:pt x="6560" y="7431"/>
                  </a:lnTo>
                  <a:lnTo>
                    <a:pt x="6560" y="7431"/>
                  </a:lnTo>
                  <a:close/>
                  <a:moveTo>
                    <a:pt x="6310" y="7756"/>
                  </a:moveTo>
                  <a:lnTo>
                    <a:pt x="6310" y="7756"/>
                  </a:lnTo>
                  <a:lnTo>
                    <a:pt x="6265" y="7809"/>
                  </a:lnTo>
                  <a:lnTo>
                    <a:pt x="6221" y="7863"/>
                  </a:lnTo>
                  <a:lnTo>
                    <a:pt x="6179" y="7918"/>
                  </a:lnTo>
                  <a:lnTo>
                    <a:pt x="6138" y="7974"/>
                  </a:lnTo>
                  <a:lnTo>
                    <a:pt x="6138" y="7974"/>
                  </a:lnTo>
                  <a:lnTo>
                    <a:pt x="6135" y="7979"/>
                  </a:lnTo>
                  <a:lnTo>
                    <a:pt x="6135" y="7983"/>
                  </a:lnTo>
                  <a:lnTo>
                    <a:pt x="6135" y="7983"/>
                  </a:lnTo>
                  <a:lnTo>
                    <a:pt x="6055" y="7972"/>
                  </a:lnTo>
                  <a:lnTo>
                    <a:pt x="6055" y="7972"/>
                  </a:lnTo>
                  <a:lnTo>
                    <a:pt x="6107" y="7920"/>
                  </a:lnTo>
                  <a:lnTo>
                    <a:pt x="6159" y="7869"/>
                  </a:lnTo>
                  <a:lnTo>
                    <a:pt x="6208" y="7816"/>
                  </a:lnTo>
                  <a:lnTo>
                    <a:pt x="6257" y="7762"/>
                  </a:lnTo>
                  <a:lnTo>
                    <a:pt x="6354" y="7654"/>
                  </a:lnTo>
                  <a:lnTo>
                    <a:pt x="6450" y="7544"/>
                  </a:lnTo>
                  <a:lnTo>
                    <a:pt x="6450" y="7544"/>
                  </a:lnTo>
                  <a:lnTo>
                    <a:pt x="6452" y="7543"/>
                  </a:lnTo>
                  <a:lnTo>
                    <a:pt x="6451" y="7544"/>
                  </a:lnTo>
                  <a:lnTo>
                    <a:pt x="6444" y="7556"/>
                  </a:lnTo>
                  <a:lnTo>
                    <a:pt x="6412" y="7605"/>
                  </a:lnTo>
                  <a:lnTo>
                    <a:pt x="6362" y="7678"/>
                  </a:lnTo>
                  <a:lnTo>
                    <a:pt x="6310" y="7756"/>
                  </a:lnTo>
                  <a:lnTo>
                    <a:pt x="6310" y="7756"/>
                  </a:lnTo>
                  <a:close/>
                  <a:moveTo>
                    <a:pt x="6276" y="7592"/>
                  </a:moveTo>
                  <a:lnTo>
                    <a:pt x="6276" y="7592"/>
                  </a:lnTo>
                  <a:lnTo>
                    <a:pt x="6294" y="7590"/>
                  </a:lnTo>
                  <a:lnTo>
                    <a:pt x="6313" y="7585"/>
                  </a:lnTo>
                  <a:lnTo>
                    <a:pt x="6332" y="7580"/>
                  </a:lnTo>
                  <a:lnTo>
                    <a:pt x="6349" y="7573"/>
                  </a:lnTo>
                  <a:lnTo>
                    <a:pt x="6368" y="7564"/>
                  </a:lnTo>
                  <a:lnTo>
                    <a:pt x="6386" y="7555"/>
                  </a:lnTo>
                  <a:lnTo>
                    <a:pt x="6403" y="7544"/>
                  </a:lnTo>
                  <a:lnTo>
                    <a:pt x="6420" y="7534"/>
                  </a:lnTo>
                  <a:lnTo>
                    <a:pt x="6420" y="7534"/>
                  </a:lnTo>
                  <a:lnTo>
                    <a:pt x="6323" y="7643"/>
                  </a:lnTo>
                  <a:lnTo>
                    <a:pt x="6225" y="7753"/>
                  </a:lnTo>
                  <a:lnTo>
                    <a:pt x="6225" y="7753"/>
                  </a:lnTo>
                  <a:lnTo>
                    <a:pt x="6182" y="7802"/>
                  </a:lnTo>
                  <a:lnTo>
                    <a:pt x="6151" y="7837"/>
                  </a:lnTo>
                  <a:lnTo>
                    <a:pt x="6129" y="7857"/>
                  </a:lnTo>
                  <a:lnTo>
                    <a:pt x="6122" y="7864"/>
                  </a:lnTo>
                  <a:lnTo>
                    <a:pt x="6118" y="7866"/>
                  </a:lnTo>
                  <a:lnTo>
                    <a:pt x="6114" y="7867"/>
                  </a:lnTo>
                  <a:lnTo>
                    <a:pt x="6113" y="7866"/>
                  </a:lnTo>
                  <a:lnTo>
                    <a:pt x="6114" y="7862"/>
                  </a:lnTo>
                  <a:lnTo>
                    <a:pt x="6117" y="7856"/>
                  </a:lnTo>
                  <a:lnTo>
                    <a:pt x="6125" y="7839"/>
                  </a:lnTo>
                  <a:lnTo>
                    <a:pt x="6138" y="7816"/>
                  </a:lnTo>
                  <a:lnTo>
                    <a:pt x="6174" y="7760"/>
                  </a:lnTo>
                  <a:lnTo>
                    <a:pt x="6215" y="7698"/>
                  </a:lnTo>
                  <a:lnTo>
                    <a:pt x="6276" y="7606"/>
                  </a:lnTo>
                  <a:lnTo>
                    <a:pt x="6276" y="7606"/>
                  </a:lnTo>
                  <a:lnTo>
                    <a:pt x="6277" y="7603"/>
                  </a:lnTo>
                  <a:lnTo>
                    <a:pt x="6278" y="7599"/>
                  </a:lnTo>
                  <a:lnTo>
                    <a:pt x="6277" y="7596"/>
                  </a:lnTo>
                  <a:lnTo>
                    <a:pt x="6276" y="7592"/>
                  </a:lnTo>
                  <a:lnTo>
                    <a:pt x="6276" y="7592"/>
                  </a:lnTo>
                  <a:close/>
                  <a:moveTo>
                    <a:pt x="6175" y="7576"/>
                  </a:moveTo>
                  <a:lnTo>
                    <a:pt x="6175" y="7576"/>
                  </a:lnTo>
                  <a:lnTo>
                    <a:pt x="6182" y="7580"/>
                  </a:lnTo>
                  <a:lnTo>
                    <a:pt x="6182" y="7580"/>
                  </a:lnTo>
                  <a:lnTo>
                    <a:pt x="6199" y="7585"/>
                  </a:lnTo>
                  <a:lnTo>
                    <a:pt x="6214" y="7589"/>
                  </a:lnTo>
                  <a:lnTo>
                    <a:pt x="6229" y="7591"/>
                  </a:lnTo>
                  <a:lnTo>
                    <a:pt x="6244" y="7594"/>
                  </a:lnTo>
                  <a:lnTo>
                    <a:pt x="6244" y="7594"/>
                  </a:lnTo>
                  <a:lnTo>
                    <a:pt x="6114" y="7736"/>
                  </a:lnTo>
                  <a:lnTo>
                    <a:pt x="6049" y="7808"/>
                  </a:lnTo>
                  <a:lnTo>
                    <a:pt x="5983" y="7878"/>
                  </a:lnTo>
                  <a:lnTo>
                    <a:pt x="5983" y="7878"/>
                  </a:lnTo>
                  <a:lnTo>
                    <a:pt x="5997" y="7863"/>
                  </a:lnTo>
                  <a:lnTo>
                    <a:pt x="6010" y="7846"/>
                  </a:lnTo>
                  <a:lnTo>
                    <a:pt x="6023" y="7829"/>
                  </a:lnTo>
                  <a:lnTo>
                    <a:pt x="6037" y="7811"/>
                  </a:lnTo>
                  <a:lnTo>
                    <a:pt x="6062" y="7773"/>
                  </a:lnTo>
                  <a:lnTo>
                    <a:pt x="6086" y="7733"/>
                  </a:lnTo>
                  <a:lnTo>
                    <a:pt x="6132" y="7652"/>
                  </a:lnTo>
                  <a:lnTo>
                    <a:pt x="6154" y="7612"/>
                  </a:lnTo>
                  <a:lnTo>
                    <a:pt x="6175" y="7576"/>
                  </a:lnTo>
                  <a:lnTo>
                    <a:pt x="6175" y="7576"/>
                  </a:lnTo>
                  <a:close/>
                  <a:moveTo>
                    <a:pt x="6145" y="7561"/>
                  </a:moveTo>
                  <a:lnTo>
                    <a:pt x="6145" y="7561"/>
                  </a:lnTo>
                  <a:lnTo>
                    <a:pt x="6081" y="7624"/>
                  </a:lnTo>
                  <a:lnTo>
                    <a:pt x="6018" y="7687"/>
                  </a:lnTo>
                  <a:lnTo>
                    <a:pt x="5894" y="7815"/>
                  </a:lnTo>
                  <a:lnTo>
                    <a:pt x="5894" y="7815"/>
                  </a:lnTo>
                  <a:lnTo>
                    <a:pt x="5908" y="7798"/>
                  </a:lnTo>
                  <a:lnTo>
                    <a:pt x="5923" y="7783"/>
                  </a:lnTo>
                  <a:lnTo>
                    <a:pt x="5936" y="7767"/>
                  </a:lnTo>
                  <a:lnTo>
                    <a:pt x="5949" y="7750"/>
                  </a:lnTo>
                  <a:lnTo>
                    <a:pt x="5973" y="7717"/>
                  </a:lnTo>
                  <a:lnTo>
                    <a:pt x="5994" y="7681"/>
                  </a:lnTo>
                  <a:lnTo>
                    <a:pt x="6014" y="7645"/>
                  </a:lnTo>
                  <a:lnTo>
                    <a:pt x="6031" y="7608"/>
                  </a:lnTo>
                  <a:lnTo>
                    <a:pt x="6067" y="7530"/>
                  </a:lnTo>
                  <a:lnTo>
                    <a:pt x="6067" y="7530"/>
                  </a:lnTo>
                  <a:lnTo>
                    <a:pt x="6070" y="7523"/>
                  </a:lnTo>
                  <a:lnTo>
                    <a:pt x="6069" y="7518"/>
                  </a:lnTo>
                  <a:lnTo>
                    <a:pt x="6066" y="7513"/>
                  </a:lnTo>
                  <a:lnTo>
                    <a:pt x="6063" y="7509"/>
                  </a:lnTo>
                  <a:lnTo>
                    <a:pt x="6058" y="7507"/>
                  </a:lnTo>
                  <a:lnTo>
                    <a:pt x="6053" y="7506"/>
                  </a:lnTo>
                  <a:lnTo>
                    <a:pt x="6048" y="7507"/>
                  </a:lnTo>
                  <a:lnTo>
                    <a:pt x="6042" y="7511"/>
                  </a:lnTo>
                  <a:lnTo>
                    <a:pt x="6042" y="7511"/>
                  </a:lnTo>
                  <a:lnTo>
                    <a:pt x="6000" y="7546"/>
                  </a:lnTo>
                  <a:lnTo>
                    <a:pt x="5960" y="7581"/>
                  </a:lnTo>
                  <a:lnTo>
                    <a:pt x="5919" y="7616"/>
                  </a:lnTo>
                  <a:lnTo>
                    <a:pt x="5880" y="7652"/>
                  </a:lnTo>
                  <a:lnTo>
                    <a:pt x="5840" y="7688"/>
                  </a:lnTo>
                  <a:lnTo>
                    <a:pt x="5802" y="7726"/>
                  </a:lnTo>
                  <a:lnTo>
                    <a:pt x="5726" y="7803"/>
                  </a:lnTo>
                  <a:lnTo>
                    <a:pt x="5726" y="7803"/>
                  </a:lnTo>
                  <a:lnTo>
                    <a:pt x="5804" y="7721"/>
                  </a:lnTo>
                  <a:lnTo>
                    <a:pt x="5842" y="7680"/>
                  </a:lnTo>
                  <a:lnTo>
                    <a:pt x="5877" y="7639"/>
                  </a:lnTo>
                  <a:lnTo>
                    <a:pt x="5912" y="7598"/>
                  </a:lnTo>
                  <a:lnTo>
                    <a:pt x="5946" y="7555"/>
                  </a:lnTo>
                  <a:lnTo>
                    <a:pt x="5980" y="7512"/>
                  </a:lnTo>
                  <a:lnTo>
                    <a:pt x="6012" y="7465"/>
                  </a:lnTo>
                  <a:lnTo>
                    <a:pt x="6012" y="7465"/>
                  </a:lnTo>
                  <a:lnTo>
                    <a:pt x="6016" y="7458"/>
                  </a:lnTo>
                  <a:lnTo>
                    <a:pt x="6015" y="7453"/>
                  </a:lnTo>
                  <a:lnTo>
                    <a:pt x="6014" y="7447"/>
                  </a:lnTo>
                  <a:lnTo>
                    <a:pt x="6009" y="7444"/>
                  </a:lnTo>
                  <a:lnTo>
                    <a:pt x="6004" y="7441"/>
                  </a:lnTo>
                  <a:lnTo>
                    <a:pt x="5998" y="7440"/>
                  </a:lnTo>
                  <a:lnTo>
                    <a:pt x="5993" y="7441"/>
                  </a:lnTo>
                  <a:lnTo>
                    <a:pt x="5987" y="7445"/>
                  </a:lnTo>
                  <a:lnTo>
                    <a:pt x="5987" y="7445"/>
                  </a:lnTo>
                  <a:lnTo>
                    <a:pt x="5906" y="7514"/>
                  </a:lnTo>
                  <a:lnTo>
                    <a:pt x="5823" y="7588"/>
                  </a:lnTo>
                  <a:lnTo>
                    <a:pt x="5743" y="7661"/>
                  </a:lnTo>
                  <a:lnTo>
                    <a:pt x="5678" y="7725"/>
                  </a:lnTo>
                  <a:lnTo>
                    <a:pt x="5678" y="7725"/>
                  </a:lnTo>
                  <a:lnTo>
                    <a:pt x="5722" y="7680"/>
                  </a:lnTo>
                  <a:lnTo>
                    <a:pt x="5764" y="7636"/>
                  </a:lnTo>
                  <a:lnTo>
                    <a:pt x="5804" y="7590"/>
                  </a:lnTo>
                  <a:lnTo>
                    <a:pt x="5843" y="7544"/>
                  </a:lnTo>
                  <a:lnTo>
                    <a:pt x="5880" y="7498"/>
                  </a:lnTo>
                  <a:lnTo>
                    <a:pt x="5915" y="7450"/>
                  </a:lnTo>
                  <a:lnTo>
                    <a:pt x="5949" y="7400"/>
                  </a:lnTo>
                  <a:lnTo>
                    <a:pt x="5982" y="7348"/>
                  </a:lnTo>
                  <a:lnTo>
                    <a:pt x="5982" y="7348"/>
                  </a:lnTo>
                  <a:lnTo>
                    <a:pt x="5984" y="7365"/>
                  </a:lnTo>
                  <a:lnTo>
                    <a:pt x="5988" y="7382"/>
                  </a:lnTo>
                  <a:lnTo>
                    <a:pt x="5994" y="7398"/>
                  </a:lnTo>
                  <a:lnTo>
                    <a:pt x="6000" y="7413"/>
                  </a:lnTo>
                  <a:lnTo>
                    <a:pt x="6007" y="7429"/>
                  </a:lnTo>
                  <a:lnTo>
                    <a:pt x="6014" y="7443"/>
                  </a:lnTo>
                  <a:lnTo>
                    <a:pt x="6023" y="7457"/>
                  </a:lnTo>
                  <a:lnTo>
                    <a:pt x="6033" y="7471"/>
                  </a:lnTo>
                  <a:lnTo>
                    <a:pt x="6044" y="7484"/>
                  </a:lnTo>
                  <a:lnTo>
                    <a:pt x="6056" y="7496"/>
                  </a:lnTo>
                  <a:lnTo>
                    <a:pt x="6069" y="7508"/>
                  </a:lnTo>
                  <a:lnTo>
                    <a:pt x="6083" y="7520"/>
                  </a:lnTo>
                  <a:lnTo>
                    <a:pt x="6097" y="7532"/>
                  </a:lnTo>
                  <a:lnTo>
                    <a:pt x="6112" y="7542"/>
                  </a:lnTo>
                  <a:lnTo>
                    <a:pt x="6127" y="7551"/>
                  </a:lnTo>
                  <a:lnTo>
                    <a:pt x="6145" y="7561"/>
                  </a:lnTo>
                  <a:lnTo>
                    <a:pt x="6145" y="7561"/>
                  </a:lnTo>
                  <a:close/>
                  <a:moveTo>
                    <a:pt x="6499" y="6758"/>
                  </a:moveTo>
                  <a:lnTo>
                    <a:pt x="6499" y="6758"/>
                  </a:lnTo>
                  <a:lnTo>
                    <a:pt x="6532" y="6718"/>
                  </a:lnTo>
                  <a:lnTo>
                    <a:pt x="6566" y="6678"/>
                  </a:lnTo>
                  <a:lnTo>
                    <a:pt x="6600" y="6639"/>
                  </a:lnTo>
                  <a:lnTo>
                    <a:pt x="6635" y="6600"/>
                  </a:lnTo>
                  <a:lnTo>
                    <a:pt x="6671" y="6561"/>
                  </a:lnTo>
                  <a:lnTo>
                    <a:pt x="6708" y="6524"/>
                  </a:lnTo>
                  <a:lnTo>
                    <a:pt x="6783" y="6449"/>
                  </a:lnTo>
                  <a:lnTo>
                    <a:pt x="6859" y="6375"/>
                  </a:lnTo>
                  <a:lnTo>
                    <a:pt x="6937" y="6303"/>
                  </a:lnTo>
                  <a:lnTo>
                    <a:pt x="7017" y="6231"/>
                  </a:lnTo>
                  <a:lnTo>
                    <a:pt x="7097" y="6161"/>
                  </a:lnTo>
                  <a:lnTo>
                    <a:pt x="7179" y="6091"/>
                  </a:lnTo>
                  <a:lnTo>
                    <a:pt x="7261" y="6022"/>
                  </a:lnTo>
                  <a:lnTo>
                    <a:pt x="7425" y="5884"/>
                  </a:lnTo>
                  <a:lnTo>
                    <a:pt x="7506" y="5814"/>
                  </a:lnTo>
                  <a:lnTo>
                    <a:pt x="7585" y="5744"/>
                  </a:lnTo>
                  <a:lnTo>
                    <a:pt x="7664" y="5675"/>
                  </a:lnTo>
                  <a:lnTo>
                    <a:pt x="7740" y="5605"/>
                  </a:lnTo>
                  <a:lnTo>
                    <a:pt x="7740" y="5605"/>
                  </a:lnTo>
                  <a:lnTo>
                    <a:pt x="7942" y="5414"/>
                  </a:lnTo>
                  <a:lnTo>
                    <a:pt x="8145" y="5221"/>
                  </a:lnTo>
                  <a:lnTo>
                    <a:pt x="8145" y="5221"/>
                  </a:lnTo>
                  <a:lnTo>
                    <a:pt x="8048" y="5321"/>
                  </a:lnTo>
                  <a:lnTo>
                    <a:pt x="7949" y="5418"/>
                  </a:lnTo>
                  <a:lnTo>
                    <a:pt x="7851" y="5515"/>
                  </a:lnTo>
                  <a:lnTo>
                    <a:pt x="7753" y="5612"/>
                  </a:lnTo>
                  <a:lnTo>
                    <a:pt x="7555" y="5804"/>
                  </a:lnTo>
                  <a:lnTo>
                    <a:pt x="7355" y="5995"/>
                  </a:lnTo>
                  <a:lnTo>
                    <a:pt x="6955" y="6375"/>
                  </a:lnTo>
                  <a:lnTo>
                    <a:pt x="6756" y="6566"/>
                  </a:lnTo>
                  <a:lnTo>
                    <a:pt x="6557" y="6758"/>
                  </a:lnTo>
                  <a:lnTo>
                    <a:pt x="6557" y="6758"/>
                  </a:lnTo>
                  <a:lnTo>
                    <a:pt x="6537" y="6752"/>
                  </a:lnTo>
                  <a:lnTo>
                    <a:pt x="6537" y="6752"/>
                  </a:lnTo>
                  <a:lnTo>
                    <a:pt x="6529" y="6752"/>
                  </a:lnTo>
                  <a:lnTo>
                    <a:pt x="6519" y="6752"/>
                  </a:lnTo>
                  <a:lnTo>
                    <a:pt x="6510" y="6754"/>
                  </a:lnTo>
                  <a:lnTo>
                    <a:pt x="6499" y="6758"/>
                  </a:lnTo>
                  <a:lnTo>
                    <a:pt x="6499" y="6758"/>
                  </a:lnTo>
                  <a:close/>
                  <a:moveTo>
                    <a:pt x="6601" y="6767"/>
                  </a:moveTo>
                  <a:lnTo>
                    <a:pt x="6601" y="6767"/>
                  </a:lnTo>
                  <a:lnTo>
                    <a:pt x="6637" y="6747"/>
                  </a:lnTo>
                  <a:lnTo>
                    <a:pt x="6673" y="6726"/>
                  </a:lnTo>
                  <a:lnTo>
                    <a:pt x="6708" y="6704"/>
                  </a:lnTo>
                  <a:lnTo>
                    <a:pt x="6742" y="6681"/>
                  </a:lnTo>
                  <a:lnTo>
                    <a:pt x="6776" y="6657"/>
                  </a:lnTo>
                  <a:lnTo>
                    <a:pt x="6809" y="6634"/>
                  </a:lnTo>
                  <a:lnTo>
                    <a:pt x="6876" y="6583"/>
                  </a:lnTo>
                  <a:lnTo>
                    <a:pt x="6941" y="6531"/>
                  </a:lnTo>
                  <a:lnTo>
                    <a:pt x="7005" y="6477"/>
                  </a:lnTo>
                  <a:lnTo>
                    <a:pt x="7067" y="6421"/>
                  </a:lnTo>
                  <a:lnTo>
                    <a:pt x="7129" y="6363"/>
                  </a:lnTo>
                  <a:lnTo>
                    <a:pt x="7129" y="6363"/>
                  </a:lnTo>
                  <a:lnTo>
                    <a:pt x="7053" y="6451"/>
                  </a:lnTo>
                  <a:lnTo>
                    <a:pt x="6978" y="6541"/>
                  </a:lnTo>
                  <a:lnTo>
                    <a:pt x="6904" y="6631"/>
                  </a:lnTo>
                  <a:lnTo>
                    <a:pt x="6832" y="6723"/>
                  </a:lnTo>
                  <a:lnTo>
                    <a:pt x="6832" y="6723"/>
                  </a:lnTo>
                  <a:lnTo>
                    <a:pt x="6829" y="6727"/>
                  </a:lnTo>
                  <a:lnTo>
                    <a:pt x="6829" y="6734"/>
                  </a:lnTo>
                  <a:lnTo>
                    <a:pt x="6829" y="6734"/>
                  </a:lnTo>
                  <a:lnTo>
                    <a:pt x="6815" y="6744"/>
                  </a:lnTo>
                  <a:lnTo>
                    <a:pt x="6802" y="6752"/>
                  </a:lnTo>
                  <a:lnTo>
                    <a:pt x="6788" y="6759"/>
                  </a:lnTo>
                  <a:lnTo>
                    <a:pt x="6776" y="6765"/>
                  </a:lnTo>
                  <a:lnTo>
                    <a:pt x="6761" y="6770"/>
                  </a:lnTo>
                  <a:lnTo>
                    <a:pt x="6747" y="6773"/>
                  </a:lnTo>
                  <a:lnTo>
                    <a:pt x="6735" y="6777"/>
                  </a:lnTo>
                  <a:lnTo>
                    <a:pt x="6721" y="6778"/>
                  </a:lnTo>
                  <a:lnTo>
                    <a:pt x="6706" y="6779"/>
                  </a:lnTo>
                  <a:lnTo>
                    <a:pt x="6692" y="6779"/>
                  </a:lnTo>
                  <a:lnTo>
                    <a:pt x="6663" y="6778"/>
                  </a:lnTo>
                  <a:lnTo>
                    <a:pt x="6633" y="6774"/>
                  </a:lnTo>
                  <a:lnTo>
                    <a:pt x="6601" y="6767"/>
                  </a:lnTo>
                  <a:lnTo>
                    <a:pt x="6601" y="6767"/>
                  </a:lnTo>
                  <a:close/>
                  <a:moveTo>
                    <a:pt x="7338" y="6811"/>
                  </a:moveTo>
                  <a:lnTo>
                    <a:pt x="7338" y="6811"/>
                  </a:lnTo>
                  <a:lnTo>
                    <a:pt x="7349" y="6839"/>
                  </a:lnTo>
                  <a:lnTo>
                    <a:pt x="7361" y="6868"/>
                  </a:lnTo>
                  <a:lnTo>
                    <a:pt x="7383" y="6919"/>
                  </a:lnTo>
                  <a:lnTo>
                    <a:pt x="7383" y="6919"/>
                  </a:lnTo>
                  <a:lnTo>
                    <a:pt x="7363" y="6926"/>
                  </a:lnTo>
                  <a:lnTo>
                    <a:pt x="7343" y="6931"/>
                  </a:lnTo>
                  <a:lnTo>
                    <a:pt x="7324" y="6936"/>
                  </a:lnTo>
                  <a:lnTo>
                    <a:pt x="7308" y="6937"/>
                  </a:lnTo>
                  <a:lnTo>
                    <a:pt x="7308" y="6937"/>
                  </a:lnTo>
                  <a:lnTo>
                    <a:pt x="7320" y="6929"/>
                  </a:lnTo>
                  <a:lnTo>
                    <a:pt x="7331" y="6919"/>
                  </a:lnTo>
                  <a:lnTo>
                    <a:pt x="7331" y="6919"/>
                  </a:lnTo>
                  <a:lnTo>
                    <a:pt x="7335" y="6916"/>
                  </a:lnTo>
                  <a:lnTo>
                    <a:pt x="7337" y="6910"/>
                  </a:lnTo>
                  <a:lnTo>
                    <a:pt x="7336" y="6905"/>
                  </a:lnTo>
                  <a:lnTo>
                    <a:pt x="7335" y="6901"/>
                  </a:lnTo>
                  <a:lnTo>
                    <a:pt x="7331" y="6896"/>
                  </a:lnTo>
                  <a:lnTo>
                    <a:pt x="7328" y="6895"/>
                  </a:lnTo>
                  <a:lnTo>
                    <a:pt x="7322" y="6894"/>
                  </a:lnTo>
                  <a:lnTo>
                    <a:pt x="7317" y="6896"/>
                  </a:lnTo>
                  <a:lnTo>
                    <a:pt x="7317" y="6896"/>
                  </a:lnTo>
                  <a:lnTo>
                    <a:pt x="7309" y="6902"/>
                  </a:lnTo>
                  <a:lnTo>
                    <a:pt x="7303" y="6905"/>
                  </a:lnTo>
                  <a:lnTo>
                    <a:pt x="7300" y="6907"/>
                  </a:lnTo>
                  <a:lnTo>
                    <a:pt x="7298" y="6905"/>
                  </a:lnTo>
                  <a:lnTo>
                    <a:pt x="7296" y="6902"/>
                  </a:lnTo>
                  <a:lnTo>
                    <a:pt x="7296" y="6897"/>
                  </a:lnTo>
                  <a:lnTo>
                    <a:pt x="7301" y="6884"/>
                  </a:lnTo>
                  <a:lnTo>
                    <a:pt x="7309" y="6868"/>
                  </a:lnTo>
                  <a:lnTo>
                    <a:pt x="7320" y="6848"/>
                  </a:lnTo>
                  <a:lnTo>
                    <a:pt x="7338" y="6811"/>
                  </a:lnTo>
                  <a:lnTo>
                    <a:pt x="7338" y="6811"/>
                  </a:lnTo>
                  <a:close/>
                  <a:moveTo>
                    <a:pt x="7252" y="6933"/>
                  </a:moveTo>
                  <a:lnTo>
                    <a:pt x="7252" y="6933"/>
                  </a:lnTo>
                  <a:lnTo>
                    <a:pt x="7244" y="6930"/>
                  </a:lnTo>
                  <a:lnTo>
                    <a:pt x="7235" y="6926"/>
                  </a:lnTo>
                  <a:lnTo>
                    <a:pt x="7227" y="6922"/>
                  </a:lnTo>
                  <a:lnTo>
                    <a:pt x="7220" y="6916"/>
                  </a:lnTo>
                  <a:lnTo>
                    <a:pt x="7213" y="6910"/>
                  </a:lnTo>
                  <a:lnTo>
                    <a:pt x="7206" y="6903"/>
                  </a:lnTo>
                  <a:lnTo>
                    <a:pt x="7200" y="6896"/>
                  </a:lnTo>
                  <a:lnTo>
                    <a:pt x="7196" y="6888"/>
                  </a:lnTo>
                  <a:lnTo>
                    <a:pt x="7196" y="6888"/>
                  </a:lnTo>
                  <a:lnTo>
                    <a:pt x="7197" y="6887"/>
                  </a:lnTo>
                  <a:lnTo>
                    <a:pt x="7199" y="6887"/>
                  </a:lnTo>
                  <a:lnTo>
                    <a:pt x="7199" y="6887"/>
                  </a:lnTo>
                  <a:lnTo>
                    <a:pt x="7226" y="6863"/>
                  </a:lnTo>
                  <a:lnTo>
                    <a:pt x="7238" y="6855"/>
                  </a:lnTo>
                  <a:lnTo>
                    <a:pt x="7248" y="6849"/>
                  </a:lnTo>
                  <a:lnTo>
                    <a:pt x="7257" y="6845"/>
                  </a:lnTo>
                  <a:lnTo>
                    <a:pt x="7264" y="6843"/>
                  </a:lnTo>
                  <a:lnTo>
                    <a:pt x="7268" y="6843"/>
                  </a:lnTo>
                  <a:lnTo>
                    <a:pt x="7273" y="6845"/>
                  </a:lnTo>
                  <a:lnTo>
                    <a:pt x="7275" y="6849"/>
                  </a:lnTo>
                  <a:lnTo>
                    <a:pt x="7276" y="6855"/>
                  </a:lnTo>
                  <a:lnTo>
                    <a:pt x="7276" y="6863"/>
                  </a:lnTo>
                  <a:lnTo>
                    <a:pt x="7274" y="6873"/>
                  </a:lnTo>
                  <a:lnTo>
                    <a:pt x="7271" y="6884"/>
                  </a:lnTo>
                  <a:lnTo>
                    <a:pt x="7266" y="6898"/>
                  </a:lnTo>
                  <a:lnTo>
                    <a:pt x="7252" y="6933"/>
                  </a:lnTo>
                  <a:lnTo>
                    <a:pt x="7252" y="6933"/>
                  </a:lnTo>
                  <a:close/>
                  <a:moveTo>
                    <a:pt x="7184" y="6864"/>
                  </a:moveTo>
                  <a:lnTo>
                    <a:pt x="7184" y="6864"/>
                  </a:lnTo>
                  <a:lnTo>
                    <a:pt x="7184" y="6863"/>
                  </a:lnTo>
                  <a:lnTo>
                    <a:pt x="7184" y="6863"/>
                  </a:lnTo>
                  <a:lnTo>
                    <a:pt x="7150" y="6788"/>
                  </a:lnTo>
                  <a:lnTo>
                    <a:pt x="7150" y="6788"/>
                  </a:lnTo>
                  <a:lnTo>
                    <a:pt x="7166" y="6777"/>
                  </a:lnTo>
                  <a:lnTo>
                    <a:pt x="7166" y="6777"/>
                  </a:lnTo>
                  <a:lnTo>
                    <a:pt x="7202" y="6747"/>
                  </a:lnTo>
                  <a:lnTo>
                    <a:pt x="7228" y="6726"/>
                  </a:lnTo>
                  <a:lnTo>
                    <a:pt x="7248" y="6713"/>
                  </a:lnTo>
                  <a:lnTo>
                    <a:pt x="7255" y="6709"/>
                  </a:lnTo>
                  <a:lnTo>
                    <a:pt x="7261" y="6706"/>
                  </a:lnTo>
                  <a:lnTo>
                    <a:pt x="7266" y="6705"/>
                  </a:lnTo>
                  <a:lnTo>
                    <a:pt x="7269" y="6705"/>
                  </a:lnTo>
                  <a:lnTo>
                    <a:pt x="7272" y="6706"/>
                  </a:lnTo>
                  <a:lnTo>
                    <a:pt x="7273" y="6709"/>
                  </a:lnTo>
                  <a:lnTo>
                    <a:pt x="7273" y="6713"/>
                  </a:lnTo>
                  <a:lnTo>
                    <a:pt x="7272" y="6718"/>
                  </a:lnTo>
                  <a:lnTo>
                    <a:pt x="7267" y="6730"/>
                  </a:lnTo>
                  <a:lnTo>
                    <a:pt x="7259" y="6745"/>
                  </a:lnTo>
                  <a:lnTo>
                    <a:pt x="7250" y="6761"/>
                  </a:lnTo>
                  <a:lnTo>
                    <a:pt x="7226" y="6799"/>
                  </a:lnTo>
                  <a:lnTo>
                    <a:pt x="7203" y="6835"/>
                  </a:lnTo>
                  <a:lnTo>
                    <a:pt x="7184" y="6864"/>
                  </a:lnTo>
                  <a:lnTo>
                    <a:pt x="7184" y="6864"/>
                  </a:lnTo>
                  <a:close/>
                  <a:moveTo>
                    <a:pt x="7131" y="6752"/>
                  </a:moveTo>
                  <a:lnTo>
                    <a:pt x="7131" y="6752"/>
                  </a:lnTo>
                  <a:lnTo>
                    <a:pt x="7122" y="6737"/>
                  </a:lnTo>
                  <a:lnTo>
                    <a:pt x="7111" y="6722"/>
                  </a:lnTo>
                  <a:lnTo>
                    <a:pt x="7100" y="6708"/>
                  </a:lnTo>
                  <a:lnTo>
                    <a:pt x="7088" y="6695"/>
                  </a:lnTo>
                  <a:lnTo>
                    <a:pt x="7088" y="6695"/>
                  </a:lnTo>
                  <a:lnTo>
                    <a:pt x="7220" y="6583"/>
                  </a:lnTo>
                  <a:lnTo>
                    <a:pt x="7354" y="6468"/>
                  </a:lnTo>
                  <a:lnTo>
                    <a:pt x="7419" y="6408"/>
                  </a:lnTo>
                  <a:lnTo>
                    <a:pt x="7486" y="6348"/>
                  </a:lnTo>
                  <a:lnTo>
                    <a:pt x="7552" y="6287"/>
                  </a:lnTo>
                  <a:lnTo>
                    <a:pt x="7618" y="6225"/>
                  </a:lnTo>
                  <a:lnTo>
                    <a:pt x="7618" y="6225"/>
                  </a:lnTo>
                  <a:lnTo>
                    <a:pt x="7590" y="6262"/>
                  </a:lnTo>
                  <a:lnTo>
                    <a:pt x="7562" y="6296"/>
                  </a:lnTo>
                  <a:lnTo>
                    <a:pt x="7534" y="6331"/>
                  </a:lnTo>
                  <a:lnTo>
                    <a:pt x="7505" y="6365"/>
                  </a:lnTo>
                  <a:lnTo>
                    <a:pt x="7445" y="6431"/>
                  </a:lnTo>
                  <a:lnTo>
                    <a:pt x="7383" y="6497"/>
                  </a:lnTo>
                  <a:lnTo>
                    <a:pt x="7321" y="6561"/>
                  </a:lnTo>
                  <a:lnTo>
                    <a:pt x="7258" y="6626"/>
                  </a:lnTo>
                  <a:lnTo>
                    <a:pt x="7131" y="6752"/>
                  </a:lnTo>
                  <a:lnTo>
                    <a:pt x="7131" y="6752"/>
                  </a:lnTo>
                  <a:close/>
                  <a:moveTo>
                    <a:pt x="7378" y="6370"/>
                  </a:moveTo>
                  <a:lnTo>
                    <a:pt x="7378" y="6370"/>
                  </a:lnTo>
                  <a:lnTo>
                    <a:pt x="7436" y="6317"/>
                  </a:lnTo>
                  <a:lnTo>
                    <a:pt x="7493" y="6265"/>
                  </a:lnTo>
                  <a:lnTo>
                    <a:pt x="7611" y="6162"/>
                  </a:lnTo>
                  <a:lnTo>
                    <a:pt x="7611" y="6162"/>
                  </a:lnTo>
                  <a:lnTo>
                    <a:pt x="7532" y="6243"/>
                  </a:lnTo>
                  <a:lnTo>
                    <a:pt x="7453" y="6325"/>
                  </a:lnTo>
                  <a:lnTo>
                    <a:pt x="7372" y="6404"/>
                  </a:lnTo>
                  <a:lnTo>
                    <a:pt x="7292" y="6484"/>
                  </a:lnTo>
                  <a:lnTo>
                    <a:pt x="7292" y="6484"/>
                  </a:lnTo>
                  <a:lnTo>
                    <a:pt x="7203" y="6568"/>
                  </a:lnTo>
                  <a:lnTo>
                    <a:pt x="7176" y="6593"/>
                  </a:lnTo>
                  <a:lnTo>
                    <a:pt x="7158" y="6607"/>
                  </a:lnTo>
                  <a:lnTo>
                    <a:pt x="7150" y="6613"/>
                  </a:lnTo>
                  <a:lnTo>
                    <a:pt x="7150" y="6612"/>
                  </a:lnTo>
                  <a:lnTo>
                    <a:pt x="7150" y="6609"/>
                  </a:lnTo>
                  <a:lnTo>
                    <a:pt x="7158" y="6600"/>
                  </a:lnTo>
                  <a:lnTo>
                    <a:pt x="7171" y="6585"/>
                  </a:lnTo>
                  <a:lnTo>
                    <a:pt x="7212" y="6539"/>
                  </a:lnTo>
                  <a:lnTo>
                    <a:pt x="7266" y="6483"/>
                  </a:lnTo>
                  <a:lnTo>
                    <a:pt x="7324" y="6423"/>
                  </a:lnTo>
                  <a:lnTo>
                    <a:pt x="7378" y="6370"/>
                  </a:lnTo>
                  <a:lnTo>
                    <a:pt x="7378" y="6370"/>
                  </a:lnTo>
                  <a:close/>
                  <a:moveTo>
                    <a:pt x="9108" y="5003"/>
                  </a:moveTo>
                  <a:lnTo>
                    <a:pt x="9108" y="5003"/>
                  </a:lnTo>
                  <a:lnTo>
                    <a:pt x="9215" y="4911"/>
                  </a:lnTo>
                  <a:lnTo>
                    <a:pt x="9215" y="4911"/>
                  </a:lnTo>
                  <a:lnTo>
                    <a:pt x="9304" y="4836"/>
                  </a:lnTo>
                  <a:lnTo>
                    <a:pt x="9349" y="4800"/>
                  </a:lnTo>
                  <a:lnTo>
                    <a:pt x="9360" y="4793"/>
                  </a:lnTo>
                  <a:lnTo>
                    <a:pt x="9361" y="4792"/>
                  </a:lnTo>
                  <a:lnTo>
                    <a:pt x="9362" y="4793"/>
                  </a:lnTo>
                  <a:lnTo>
                    <a:pt x="9357" y="4799"/>
                  </a:lnTo>
                  <a:lnTo>
                    <a:pt x="9348" y="4810"/>
                  </a:lnTo>
                  <a:lnTo>
                    <a:pt x="9274" y="4890"/>
                  </a:lnTo>
                  <a:lnTo>
                    <a:pt x="9232" y="4938"/>
                  </a:lnTo>
                  <a:lnTo>
                    <a:pt x="9212" y="4961"/>
                  </a:lnTo>
                  <a:lnTo>
                    <a:pt x="9196" y="4982"/>
                  </a:lnTo>
                  <a:lnTo>
                    <a:pt x="9196" y="4982"/>
                  </a:lnTo>
                  <a:lnTo>
                    <a:pt x="9194" y="4987"/>
                  </a:lnTo>
                  <a:lnTo>
                    <a:pt x="9194" y="4987"/>
                  </a:lnTo>
                  <a:lnTo>
                    <a:pt x="9161" y="4990"/>
                  </a:lnTo>
                  <a:lnTo>
                    <a:pt x="9161" y="4990"/>
                  </a:lnTo>
                  <a:lnTo>
                    <a:pt x="9147" y="4993"/>
                  </a:lnTo>
                  <a:lnTo>
                    <a:pt x="9134" y="4995"/>
                  </a:lnTo>
                  <a:lnTo>
                    <a:pt x="9121" y="4999"/>
                  </a:lnTo>
                  <a:lnTo>
                    <a:pt x="9108" y="5003"/>
                  </a:lnTo>
                  <a:lnTo>
                    <a:pt x="9108" y="5003"/>
                  </a:lnTo>
                  <a:close/>
                  <a:moveTo>
                    <a:pt x="9412" y="4961"/>
                  </a:moveTo>
                  <a:lnTo>
                    <a:pt x="9412" y="4961"/>
                  </a:lnTo>
                  <a:lnTo>
                    <a:pt x="9373" y="4965"/>
                  </a:lnTo>
                  <a:lnTo>
                    <a:pt x="9334" y="4968"/>
                  </a:lnTo>
                  <a:lnTo>
                    <a:pt x="9261" y="4979"/>
                  </a:lnTo>
                  <a:lnTo>
                    <a:pt x="9261" y="4979"/>
                  </a:lnTo>
                  <a:lnTo>
                    <a:pt x="9284" y="4964"/>
                  </a:lnTo>
                  <a:lnTo>
                    <a:pt x="9307" y="4946"/>
                  </a:lnTo>
                  <a:lnTo>
                    <a:pt x="9354" y="4911"/>
                  </a:lnTo>
                  <a:lnTo>
                    <a:pt x="9396" y="4877"/>
                  </a:lnTo>
                  <a:lnTo>
                    <a:pt x="9430" y="4851"/>
                  </a:lnTo>
                  <a:lnTo>
                    <a:pt x="9444" y="4842"/>
                  </a:lnTo>
                  <a:lnTo>
                    <a:pt x="9453" y="4837"/>
                  </a:lnTo>
                  <a:lnTo>
                    <a:pt x="9457" y="4836"/>
                  </a:lnTo>
                  <a:lnTo>
                    <a:pt x="9459" y="4836"/>
                  </a:lnTo>
                  <a:lnTo>
                    <a:pt x="9460" y="4837"/>
                  </a:lnTo>
                  <a:lnTo>
                    <a:pt x="9460" y="4839"/>
                  </a:lnTo>
                  <a:lnTo>
                    <a:pt x="9460" y="4843"/>
                  </a:lnTo>
                  <a:lnTo>
                    <a:pt x="9458" y="4849"/>
                  </a:lnTo>
                  <a:lnTo>
                    <a:pt x="9449" y="4864"/>
                  </a:lnTo>
                  <a:lnTo>
                    <a:pt x="9435" y="4886"/>
                  </a:lnTo>
                  <a:lnTo>
                    <a:pt x="9415" y="4917"/>
                  </a:lnTo>
                  <a:lnTo>
                    <a:pt x="9415" y="4917"/>
                  </a:lnTo>
                  <a:lnTo>
                    <a:pt x="9412" y="4921"/>
                  </a:lnTo>
                  <a:lnTo>
                    <a:pt x="9411" y="4927"/>
                  </a:lnTo>
                  <a:lnTo>
                    <a:pt x="9414" y="4932"/>
                  </a:lnTo>
                  <a:lnTo>
                    <a:pt x="9417" y="4935"/>
                  </a:lnTo>
                  <a:lnTo>
                    <a:pt x="9421" y="4938"/>
                  </a:lnTo>
                  <a:lnTo>
                    <a:pt x="9427" y="4940"/>
                  </a:lnTo>
                  <a:lnTo>
                    <a:pt x="9431" y="4940"/>
                  </a:lnTo>
                  <a:lnTo>
                    <a:pt x="9436" y="4939"/>
                  </a:lnTo>
                  <a:lnTo>
                    <a:pt x="9436" y="4939"/>
                  </a:lnTo>
                  <a:lnTo>
                    <a:pt x="9471" y="4921"/>
                  </a:lnTo>
                  <a:lnTo>
                    <a:pt x="9503" y="4903"/>
                  </a:lnTo>
                  <a:lnTo>
                    <a:pt x="9533" y="4883"/>
                  </a:lnTo>
                  <a:lnTo>
                    <a:pt x="9561" y="4862"/>
                  </a:lnTo>
                  <a:lnTo>
                    <a:pt x="9561" y="4862"/>
                  </a:lnTo>
                  <a:lnTo>
                    <a:pt x="9551" y="4882"/>
                  </a:lnTo>
                  <a:lnTo>
                    <a:pt x="9537" y="4899"/>
                  </a:lnTo>
                  <a:lnTo>
                    <a:pt x="9530" y="4909"/>
                  </a:lnTo>
                  <a:lnTo>
                    <a:pt x="9521" y="4916"/>
                  </a:lnTo>
                  <a:lnTo>
                    <a:pt x="9513" y="4924"/>
                  </a:lnTo>
                  <a:lnTo>
                    <a:pt x="9504" y="4931"/>
                  </a:lnTo>
                  <a:lnTo>
                    <a:pt x="9494" y="4937"/>
                  </a:lnTo>
                  <a:lnTo>
                    <a:pt x="9484" y="4942"/>
                  </a:lnTo>
                  <a:lnTo>
                    <a:pt x="9473" y="4947"/>
                  </a:lnTo>
                  <a:lnTo>
                    <a:pt x="9462" y="4952"/>
                  </a:lnTo>
                  <a:lnTo>
                    <a:pt x="9450" y="4955"/>
                  </a:lnTo>
                  <a:lnTo>
                    <a:pt x="9438" y="4958"/>
                  </a:lnTo>
                  <a:lnTo>
                    <a:pt x="9425" y="4960"/>
                  </a:lnTo>
                  <a:lnTo>
                    <a:pt x="9412" y="4961"/>
                  </a:lnTo>
                  <a:lnTo>
                    <a:pt x="9412" y="4961"/>
                  </a:lnTo>
                  <a:close/>
                  <a:moveTo>
                    <a:pt x="9579" y="4806"/>
                  </a:moveTo>
                  <a:lnTo>
                    <a:pt x="9579" y="4806"/>
                  </a:lnTo>
                  <a:lnTo>
                    <a:pt x="9559" y="4823"/>
                  </a:lnTo>
                  <a:lnTo>
                    <a:pt x="9540" y="4837"/>
                  </a:lnTo>
                  <a:lnTo>
                    <a:pt x="9533" y="4843"/>
                  </a:lnTo>
                  <a:lnTo>
                    <a:pt x="9526" y="4847"/>
                  </a:lnTo>
                  <a:lnTo>
                    <a:pt x="9521" y="4848"/>
                  </a:lnTo>
                  <a:lnTo>
                    <a:pt x="9518" y="4848"/>
                  </a:lnTo>
                  <a:lnTo>
                    <a:pt x="9517" y="4848"/>
                  </a:lnTo>
                  <a:lnTo>
                    <a:pt x="9517" y="4845"/>
                  </a:lnTo>
                  <a:lnTo>
                    <a:pt x="9517" y="4841"/>
                  </a:lnTo>
                  <a:lnTo>
                    <a:pt x="9519" y="4834"/>
                  </a:lnTo>
                  <a:lnTo>
                    <a:pt x="9525" y="4823"/>
                  </a:lnTo>
                  <a:lnTo>
                    <a:pt x="9532" y="4809"/>
                  </a:lnTo>
                  <a:lnTo>
                    <a:pt x="9542" y="4792"/>
                  </a:lnTo>
                  <a:lnTo>
                    <a:pt x="9574" y="4746"/>
                  </a:lnTo>
                  <a:lnTo>
                    <a:pt x="9574" y="4746"/>
                  </a:lnTo>
                  <a:lnTo>
                    <a:pt x="9576" y="4741"/>
                  </a:lnTo>
                  <a:lnTo>
                    <a:pt x="9576" y="4735"/>
                  </a:lnTo>
                  <a:lnTo>
                    <a:pt x="9574" y="4731"/>
                  </a:lnTo>
                  <a:lnTo>
                    <a:pt x="9569" y="4726"/>
                  </a:lnTo>
                  <a:lnTo>
                    <a:pt x="9565" y="4724"/>
                  </a:lnTo>
                  <a:lnTo>
                    <a:pt x="9559" y="4722"/>
                  </a:lnTo>
                  <a:lnTo>
                    <a:pt x="9554" y="4724"/>
                  </a:lnTo>
                  <a:lnTo>
                    <a:pt x="9548" y="4727"/>
                  </a:lnTo>
                  <a:lnTo>
                    <a:pt x="9548" y="4727"/>
                  </a:lnTo>
                  <a:lnTo>
                    <a:pt x="9473" y="4800"/>
                  </a:lnTo>
                  <a:lnTo>
                    <a:pt x="9415" y="4856"/>
                  </a:lnTo>
                  <a:lnTo>
                    <a:pt x="9370" y="4896"/>
                  </a:lnTo>
                  <a:lnTo>
                    <a:pt x="9339" y="4921"/>
                  </a:lnTo>
                  <a:lnTo>
                    <a:pt x="9327" y="4930"/>
                  </a:lnTo>
                  <a:lnTo>
                    <a:pt x="9318" y="4935"/>
                  </a:lnTo>
                  <a:lnTo>
                    <a:pt x="9312" y="4938"/>
                  </a:lnTo>
                  <a:lnTo>
                    <a:pt x="9308" y="4937"/>
                  </a:lnTo>
                  <a:lnTo>
                    <a:pt x="9307" y="4937"/>
                  </a:lnTo>
                  <a:lnTo>
                    <a:pt x="9307" y="4934"/>
                  </a:lnTo>
                  <a:lnTo>
                    <a:pt x="9308" y="4930"/>
                  </a:lnTo>
                  <a:lnTo>
                    <a:pt x="9311" y="4923"/>
                  </a:lnTo>
                  <a:lnTo>
                    <a:pt x="9314" y="4914"/>
                  </a:lnTo>
                  <a:lnTo>
                    <a:pt x="9328" y="4893"/>
                  </a:lnTo>
                  <a:lnTo>
                    <a:pt x="9346" y="4866"/>
                  </a:lnTo>
                  <a:lnTo>
                    <a:pt x="9368" y="4837"/>
                  </a:lnTo>
                  <a:lnTo>
                    <a:pt x="9391" y="4806"/>
                  </a:lnTo>
                  <a:lnTo>
                    <a:pt x="9441" y="4744"/>
                  </a:lnTo>
                  <a:lnTo>
                    <a:pt x="9483" y="4694"/>
                  </a:lnTo>
                  <a:lnTo>
                    <a:pt x="9483" y="4694"/>
                  </a:lnTo>
                  <a:lnTo>
                    <a:pt x="9486" y="4689"/>
                  </a:lnTo>
                  <a:lnTo>
                    <a:pt x="9487" y="4683"/>
                  </a:lnTo>
                  <a:lnTo>
                    <a:pt x="9486" y="4678"/>
                  </a:lnTo>
                  <a:lnTo>
                    <a:pt x="9483" y="4673"/>
                  </a:lnTo>
                  <a:lnTo>
                    <a:pt x="9478" y="4670"/>
                  </a:lnTo>
                  <a:lnTo>
                    <a:pt x="9473" y="4669"/>
                  </a:lnTo>
                  <a:lnTo>
                    <a:pt x="9467" y="4670"/>
                  </a:lnTo>
                  <a:lnTo>
                    <a:pt x="9462" y="4672"/>
                  </a:lnTo>
                  <a:lnTo>
                    <a:pt x="9462" y="4672"/>
                  </a:lnTo>
                  <a:lnTo>
                    <a:pt x="9380" y="4738"/>
                  </a:lnTo>
                  <a:lnTo>
                    <a:pt x="9299" y="4803"/>
                  </a:lnTo>
                  <a:lnTo>
                    <a:pt x="9218" y="4870"/>
                  </a:lnTo>
                  <a:lnTo>
                    <a:pt x="9139" y="4937"/>
                  </a:lnTo>
                  <a:lnTo>
                    <a:pt x="8981" y="5072"/>
                  </a:lnTo>
                  <a:lnTo>
                    <a:pt x="8821" y="5208"/>
                  </a:lnTo>
                  <a:lnTo>
                    <a:pt x="8821" y="5208"/>
                  </a:lnTo>
                  <a:lnTo>
                    <a:pt x="8819" y="5209"/>
                  </a:lnTo>
                  <a:lnTo>
                    <a:pt x="8819" y="5209"/>
                  </a:lnTo>
                  <a:lnTo>
                    <a:pt x="8859" y="5175"/>
                  </a:lnTo>
                  <a:lnTo>
                    <a:pt x="8897" y="5139"/>
                  </a:lnTo>
                  <a:lnTo>
                    <a:pt x="8936" y="5102"/>
                  </a:lnTo>
                  <a:lnTo>
                    <a:pt x="8975" y="5065"/>
                  </a:lnTo>
                  <a:lnTo>
                    <a:pt x="9051" y="4988"/>
                  </a:lnTo>
                  <a:lnTo>
                    <a:pt x="9126" y="4911"/>
                  </a:lnTo>
                  <a:lnTo>
                    <a:pt x="9199" y="4834"/>
                  </a:lnTo>
                  <a:lnTo>
                    <a:pt x="9276" y="4756"/>
                  </a:lnTo>
                  <a:lnTo>
                    <a:pt x="9350" y="4680"/>
                  </a:lnTo>
                  <a:lnTo>
                    <a:pt x="9389" y="4643"/>
                  </a:lnTo>
                  <a:lnTo>
                    <a:pt x="9428" y="4607"/>
                  </a:lnTo>
                  <a:lnTo>
                    <a:pt x="9428" y="4607"/>
                  </a:lnTo>
                  <a:lnTo>
                    <a:pt x="9431" y="4603"/>
                  </a:lnTo>
                  <a:lnTo>
                    <a:pt x="9432" y="4598"/>
                  </a:lnTo>
                  <a:lnTo>
                    <a:pt x="9432" y="4595"/>
                  </a:lnTo>
                  <a:lnTo>
                    <a:pt x="9431" y="4591"/>
                  </a:lnTo>
                  <a:lnTo>
                    <a:pt x="9431" y="4591"/>
                  </a:lnTo>
                  <a:lnTo>
                    <a:pt x="9450" y="4602"/>
                  </a:lnTo>
                  <a:lnTo>
                    <a:pt x="9473" y="4612"/>
                  </a:lnTo>
                  <a:lnTo>
                    <a:pt x="9473" y="4612"/>
                  </a:lnTo>
                  <a:lnTo>
                    <a:pt x="9489" y="4619"/>
                  </a:lnTo>
                  <a:lnTo>
                    <a:pt x="9503" y="4629"/>
                  </a:lnTo>
                  <a:lnTo>
                    <a:pt x="9515" y="4637"/>
                  </a:lnTo>
                  <a:lnTo>
                    <a:pt x="9527" y="4648"/>
                  </a:lnTo>
                  <a:lnTo>
                    <a:pt x="9538" y="4658"/>
                  </a:lnTo>
                  <a:lnTo>
                    <a:pt x="9547" y="4670"/>
                  </a:lnTo>
                  <a:lnTo>
                    <a:pt x="9555" y="4681"/>
                  </a:lnTo>
                  <a:lnTo>
                    <a:pt x="9562" y="4694"/>
                  </a:lnTo>
                  <a:lnTo>
                    <a:pt x="9568" y="4707"/>
                  </a:lnTo>
                  <a:lnTo>
                    <a:pt x="9573" y="4721"/>
                  </a:lnTo>
                  <a:lnTo>
                    <a:pt x="9576" y="4734"/>
                  </a:lnTo>
                  <a:lnTo>
                    <a:pt x="9579" y="4748"/>
                  </a:lnTo>
                  <a:lnTo>
                    <a:pt x="9580" y="4762"/>
                  </a:lnTo>
                  <a:lnTo>
                    <a:pt x="9581" y="4777"/>
                  </a:lnTo>
                  <a:lnTo>
                    <a:pt x="9580" y="4792"/>
                  </a:lnTo>
                  <a:lnTo>
                    <a:pt x="9579" y="4806"/>
                  </a:lnTo>
                  <a:lnTo>
                    <a:pt x="9579" y="4806"/>
                  </a:lnTo>
                  <a:close/>
                  <a:moveTo>
                    <a:pt x="9070" y="4774"/>
                  </a:moveTo>
                  <a:lnTo>
                    <a:pt x="9070" y="4774"/>
                  </a:lnTo>
                  <a:lnTo>
                    <a:pt x="9142" y="4710"/>
                  </a:lnTo>
                  <a:lnTo>
                    <a:pt x="9212" y="4644"/>
                  </a:lnTo>
                  <a:lnTo>
                    <a:pt x="9283" y="4577"/>
                  </a:lnTo>
                  <a:lnTo>
                    <a:pt x="9318" y="4542"/>
                  </a:lnTo>
                  <a:lnTo>
                    <a:pt x="9352" y="4507"/>
                  </a:lnTo>
                  <a:lnTo>
                    <a:pt x="9352" y="4507"/>
                  </a:lnTo>
                  <a:lnTo>
                    <a:pt x="9353" y="4504"/>
                  </a:lnTo>
                  <a:lnTo>
                    <a:pt x="9354" y="4500"/>
                  </a:lnTo>
                  <a:lnTo>
                    <a:pt x="9354" y="4500"/>
                  </a:lnTo>
                  <a:lnTo>
                    <a:pt x="9370" y="4525"/>
                  </a:lnTo>
                  <a:lnTo>
                    <a:pt x="9386" y="4547"/>
                  </a:lnTo>
                  <a:lnTo>
                    <a:pt x="9393" y="4556"/>
                  </a:lnTo>
                  <a:lnTo>
                    <a:pt x="9401" y="4566"/>
                  </a:lnTo>
                  <a:lnTo>
                    <a:pt x="9409" y="4574"/>
                  </a:lnTo>
                  <a:lnTo>
                    <a:pt x="9418" y="4582"/>
                  </a:lnTo>
                  <a:lnTo>
                    <a:pt x="9418" y="4582"/>
                  </a:lnTo>
                  <a:lnTo>
                    <a:pt x="9412" y="4582"/>
                  </a:lnTo>
                  <a:lnTo>
                    <a:pt x="9410" y="4583"/>
                  </a:lnTo>
                  <a:lnTo>
                    <a:pt x="9407" y="4586"/>
                  </a:lnTo>
                  <a:lnTo>
                    <a:pt x="9407" y="4586"/>
                  </a:lnTo>
                  <a:lnTo>
                    <a:pt x="9356" y="4629"/>
                  </a:lnTo>
                  <a:lnTo>
                    <a:pt x="9307" y="4674"/>
                  </a:lnTo>
                  <a:lnTo>
                    <a:pt x="9259" y="4720"/>
                  </a:lnTo>
                  <a:lnTo>
                    <a:pt x="9212" y="4767"/>
                  </a:lnTo>
                  <a:lnTo>
                    <a:pt x="9212" y="4767"/>
                  </a:lnTo>
                  <a:lnTo>
                    <a:pt x="9153" y="4822"/>
                  </a:lnTo>
                  <a:lnTo>
                    <a:pt x="9153" y="4822"/>
                  </a:lnTo>
                  <a:lnTo>
                    <a:pt x="9095" y="4878"/>
                  </a:lnTo>
                  <a:lnTo>
                    <a:pt x="9039" y="4934"/>
                  </a:lnTo>
                  <a:lnTo>
                    <a:pt x="8983" y="4990"/>
                  </a:lnTo>
                  <a:lnTo>
                    <a:pt x="8928" y="5048"/>
                  </a:lnTo>
                  <a:lnTo>
                    <a:pt x="8928" y="5048"/>
                  </a:lnTo>
                  <a:lnTo>
                    <a:pt x="8896" y="5077"/>
                  </a:lnTo>
                  <a:lnTo>
                    <a:pt x="8864" y="5106"/>
                  </a:lnTo>
                  <a:lnTo>
                    <a:pt x="8831" y="5134"/>
                  </a:lnTo>
                  <a:lnTo>
                    <a:pt x="8796" y="5163"/>
                  </a:lnTo>
                  <a:lnTo>
                    <a:pt x="8796" y="5163"/>
                  </a:lnTo>
                  <a:lnTo>
                    <a:pt x="8773" y="5089"/>
                  </a:lnTo>
                  <a:lnTo>
                    <a:pt x="8773" y="5089"/>
                  </a:lnTo>
                  <a:lnTo>
                    <a:pt x="8793" y="5071"/>
                  </a:lnTo>
                  <a:lnTo>
                    <a:pt x="8813" y="5054"/>
                  </a:lnTo>
                  <a:lnTo>
                    <a:pt x="8853" y="5016"/>
                  </a:lnTo>
                  <a:lnTo>
                    <a:pt x="8892" y="4978"/>
                  </a:lnTo>
                  <a:lnTo>
                    <a:pt x="8929" y="4938"/>
                  </a:lnTo>
                  <a:lnTo>
                    <a:pt x="8965" y="4897"/>
                  </a:lnTo>
                  <a:lnTo>
                    <a:pt x="9000" y="4855"/>
                  </a:lnTo>
                  <a:lnTo>
                    <a:pt x="9070" y="4774"/>
                  </a:lnTo>
                  <a:lnTo>
                    <a:pt x="9070" y="4774"/>
                  </a:lnTo>
                  <a:close/>
                  <a:moveTo>
                    <a:pt x="8805" y="5182"/>
                  </a:moveTo>
                  <a:lnTo>
                    <a:pt x="8805" y="5182"/>
                  </a:lnTo>
                  <a:lnTo>
                    <a:pt x="8743" y="5250"/>
                  </a:lnTo>
                  <a:lnTo>
                    <a:pt x="8743" y="5250"/>
                  </a:lnTo>
                  <a:lnTo>
                    <a:pt x="8722" y="5257"/>
                  </a:lnTo>
                  <a:lnTo>
                    <a:pt x="8710" y="5260"/>
                  </a:lnTo>
                  <a:lnTo>
                    <a:pt x="8700" y="5262"/>
                  </a:lnTo>
                  <a:lnTo>
                    <a:pt x="8689" y="5263"/>
                  </a:lnTo>
                  <a:lnTo>
                    <a:pt x="8677" y="5263"/>
                  </a:lnTo>
                  <a:lnTo>
                    <a:pt x="8667" y="5263"/>
                  </a:lnTo>
                  <a:lnTo>
                    <a:pt x="8656" y="5261"/>
                  </a:lnTo>
                  <a:lnTo>
                    <a:pt x="8656" y="5261"/>
                  </a:lnTo>
                  <a:lnTo>
                    <a:pt x="8695" y="5244"/>
                  </a:lnTo>
                  <a:lnTo>
                    <a:pt x="8734" y="5225"/>
                  </a:lnTo>
                  <a:lnTo>
                    <a:pt x="8770" y="5205"/>
                  </a:lnTo>
                  <a:lnTo>
                    <a:pt x="8805" y="5182"/>
                  </a:lnTo>
                  <a:lnTo>
                    <a:pt x="8805" y="5182"/>
                  </a:lnTo>
                  <a:close/>
                  <a:moveTo>
                    <a:pt x="8653" y="5170"/>
                  </a:moveTo>
                  <a:lnTo>
                    <a:pt x="8653" y="5170"/>
                  </a:lnTo>
                  <a:lnTo>
                    <a:pt x="8628" y="5205"/>
                  </a:lnTo>
                  <a:lnTo>
                    <a:pt x="8604" y="5241"/>
                  </a:lnTo>
                  <a:lnTo>
                    <a:pt x="8604" y="5241"/>
                  </a:lnTo>
                  <a:lnTo>
                    <a:pt x="8588" y="5232"/>
                  </a:lnTo>
                  <a:lnTo>
                    <a:pt x="8572" y="5219"/>
                  </a:lnTo>
                  <a:lnTo>
                    <a:pt x="8572" y="5219"/>
                  </a:lnTo>
                  <a:lnTo>
                    <a:pt x="8565" y="5213"/>
                  </a:lnTo>
                  <a:lnTo>
                    <a:pt x="8559" y="5209"/>
                  </a:lnTo>
                  <a:lnTo>
                    <a:pt x="8559" y="5209"/>
                  </a:lnTo>
                  <a:lnTo>
                    <a:pt x="8583" y="5201"/>
                  </a:lnTo>
                  <a:lnTo>
                    <a:pt x="8607" y="5192"/>
                  </a:lnTo>
                  <a:lnTo>
                    <a:pt x="8629" y="5181"/>
                  </a:lnTo>
                  <a:lnTo>
                    <a:pt x="8653" y="5170"/>
                  </a:lnTo>
                  <a:lnTo>
                    <a:pt x="8653" y="5170"/>
                  </a:lnTo>
                  <a:close/>
                  <a:moveTo>
                    <a:pt x="8798" y="4858"/>
                  </a:moveTo>
                  <a:lnTo>
                    <a:pt x="8798" y="4858"/>
                  </a:lnTo>
                  <a:lnTo>
                    <a:pt x="8838" y="4821"/>
                  </a:lnTo>
                  <a:lnTo>
                    <a:pt x="8879" y="4783"/>
                  </a:lnTo>
                  <a:lnTo>
                    <a:pt x="8879" y="4783"/>
                  </a:lnTo>
                  <a:lnTo>
                    <a:pt x="8695" y="4978"/>
                  </a:lnTo>
                  <a:lnTo>
                    <a:pt x="8511" y="5173"/>
                  </a:lnTo>
                  <a:lnTo>
                    <a:pt x="8511" y="5173"/>
                  </a:lnTo>
                  <a:lnTo>
                    <a:pt x="8509" y="5168"/>
                  </a:lnTo>
                  <a:lnTo>
                    <a:pt x="8505" y="5164"/>
                  </a:lnTo>
                  <a:lnTo>
                    <a:pt x="8501" y="5161"/>
                  </a:lnTo>
                  <a:lnTo>
                    <a:pt x="8496" y="5161"/>
                  </a:lnTo>
                  <a:lnTo>
                    <a:pt x="8496" y="5161"/>
                  </a:lnTo>
                  <a:lnTo>
                    <a:pt x="8571" y="5085"/>
                  </a:lnTo>
                  <a:lnTo>
                    <a:pt x="8646" y="5009"/>
                  </a:lnTo>
                  <a:lnTo>
                    <a:pt x="8721" y="4933"/>
                  </a:lnTo>
                  <a:lnTo>
                    <a:pt x="8798" y="4858"/>
                  </a:lnTo>
                  <a:lnTo>
                    <a:pt x="8798" y="4858"/>
                  </a:lnTo>
                  <a:close/>
                  <a:moveTo>
                    <a:pt x="8305" y="5362"/>
                  </a:moveTo>
                  <a:lnTo>
                    <a:pt x="8305" y="5362"/>
                  </a:lnTo>
                  <a:lnTo>
                    <a:pt x="8299" y="5372"/>
                  </a:lnTo>
                  <a:lnTo>
                    <a:pt x="8299" y="5372"/>
                  </a:lnTo>
                  <a:lnTo>
                    <a:pt x="8282" y="5407"/>
                  </a:lnTo>
                  <a:lnTo>
                    <a:pt x="8262" y="5442"/>
                  </a:lnTo>
                  <a:lnTo>
                    <a:pt x="8241" y="5475"/>
                  </a:lnTo>
                  <a:lnTo>
                    <a:pt x="8217" y="5507"/>
                  </a:lnTo>
                  <a:lnTo>
                    <a:pt x="8193" y="5538"/>
                  </a:lnTo>
                  <a:lnTo>
                    <a:pt x="8167" y="5569"/>
                  </a:lnTo>
                  <a:lnTo>
                    <a:pt x="8140" y="5599"/>
                  </a:lnTo>
                  <a:lnTo>
                    <a:pt x="8112" y="5630"/>
                  </a:lnTo>
                  <a:lnTo>
                    <a:pt x="8056" y="5688"/>
                  </a:lnTo>
                  <a:lnTo>
                    <a:pt x="8000" y="5748"/>
                  </a:lnTo>
                  <a:lnTo>
                    <a:pt x="7973" y="5777"/>
                  </a:lnTo>
                  <a:lnTo>
                    <a:pt x="7946" y="5807"/>
                  </a:lnTo>
                  <a:lnTo>
                    <a:pt x="7920" y="5838"/>
                  </a:lnTo>
                  <a:lnTo>
                    <a:pt x="7897" y="5868"/>
                  </a:lnTo>
                  <a:lnTo>
                    <a:pt x="7897" y="5868"/>
                  </a:lnTo>
                  <a:lnTo>
                    <a:pt x="7891" y="5877"/>
                  </a:lnTo>
                  <a:lnTo>
                    <a:pt x="7891" y="5877"/>
                  </a:lnTo>
                  <a:lnTo>
                    <a:pt x="7813" y="5955"/>
                  </a:lnTo>
                  <a:lnTo>
                    <a:pt x="7813" y="5955"/>
                  </a:lnTo>
                  <a:lnTo>
                    <a:pt x="7809" y="5954"/>
                  </a:lnTo>
                  <a:lnTo>
                    <a:pt x="7804" y="5953"/>
                  </a:lnTo>
                  <a:lnTo>
                    <a:pt x="7801" y="5954"/>
                  </a:lnTo>
                  <a:lnTo>
                    <a:pt x="7797" y="5956"/>
                  </a:lnTo>
                  <a:lnTo>
                    <a:pt x="7797" y="5956"/>
                  </a:lnTo>
                  <a:lnTo>
                    <a:pt x="7702" y="6044"/>
                  </a:lnTo>
                  <a:lnTo>
                    <a:pt x="7608" y="6131"/>
                  </a:lnTo>
                  <a:lnTo>
                    <a:pt x="7513" y="6216"/>
                  </a:lnTo>
                  <a:lnTo>
                    <a:pt x="7418" y="6304"/>
                  </a:lnTo>
                  <a:lnTo>
                    <a:pt x="7371" y="6347"/>
                  </a:lnTo>
                  <a:lnTo>
                    <a:pt x="7326" y="6392"/>
                  </a:lnTo>
                  <a:lnTo>
                    <a:pt x="7280" y="6437"/>
                  </a:lnTo>
                  <a:lnTo>
                    <a:pt x="7235" y="6483"/>
                  </a:lnTo>
                  <a:lnTo>
                    <a:pt x="7191" y="6528"/>
                  </a:lnTo>
                  <a:lnTo>
                    <a:pt x="7149" y="6576"/>
                  </a:lnTo>
                  <a:lnTo>
                    <a:pt x="7106" y="6624"/>
                  </a:lnTo>
                  <a:lnTo>
                    <a:pt x="7065" y="6675"/>
                  </a:lnTo>
                  <a:lnTo>
                    <a:pt x="7065" y="6675"/>
                  </a:lnTo>
                  <a:lnTo>
                    <a:pt x="7055" y="6668"/>
                  </a:lnTo>
                  <a:lnTo>
                    <a:pt x="7046" y="6662"/>
                  </a:lnTo>
                  <a:lnTo>
                    <a:pt x="7037" y="6657"/>
                  </a:lnTo>
                  <a:lnTo>
                    <a:pt x="7027" y="6653"/>
                  </a:lnTo>
                  <a:lnTo>
                    <a:pt x="7017" y="6649"/>
                  </a:lnTo>
                  <a:lnTo>
                    <a:pt x="7006" y="6647"/>
                  </a:lnTo>
                  <a:lnTo>
                    <a:pt x="6996" y="6646"/>
                  </a:lnTo>
                  <a:lnTo>
                    <a:pt x="6986" y="6644"/>
                  </a:lnTo>
                  <a:lnTo>
                    <a:pt x="6986" y="6644"/>
                  </a:lnTo>
                  <a:lnTo>
                    <a:pt x="7063" y="6583"/>
                  </a:lnTo>
                  <a:lnTo>
                    <a:pt x="7141" y="6521"/>
                  </a:lnTo>
                  <a:lnTo>
                    <a:pt x="7216" y="6458"/>
                  </a:lnTo>
                  <a:lnTo>
                    <a:pt x="7289" y="6394"/>
                  </a:lnTo>
                  <a:lnTo>
                    <a:pt x="7363" y="6328"/>
                  </a:lnTo>
                  <a:lnTo>
                    <a:pt x="7436" y="6262"/>
                  </a:lnTo>
                  <a:lnTo>
                    <a:pt x="7507" y="6194"/>
                  </a:lnTo>
                  <a:lnTo>
                    <a:pt x="7577" y="6125"/>
                  </a:lnTo>
                  <a:lnTo>
                    <a:pt x="7647" y="6056"/>
                  </a:lnTo>
                  <a:lnTo>
                    <a:pt x="7717" y="5985"/>
                  </a:lnTo>
                  <a:lnTo>
                    <a:pt x="7786" y="5915"/>
                  </a:lnTo>
                  <a:lnTo>
                    <a:pt x="7853" y="5844"/>
                  </a:lnTo>
                  <a:lnTo>
                    <a:pt x="7989" y="5700"/>
                  </a:lnTo>
                  <a:lnTo>
                    <a:pt x="8124" y="5555"/>
                  </a:lnTo>
                  <a:lnTo>
                    <a:pt x="8124" y="5555"/>
                  </a:lnTo>
                  <a:lnTo>
                    <a:pt x="8214" y="5458"/>
                  </a:lnTo>
                  <a:lnTo>
                    <a:pt x="8305" y="5362"/>
                  </a:lnTo>
                  <a:lnTo>
                    <a:pt x="8305" y="5362"/>
                  </a:lnTo>
                  <a:close/>
                  <a:moveTo>
                    <a:pt x="7978" y="5648"/>
                  </a:moveTo>
                  <a:lnTo>
                    <a:pt x="7978" y="5648"/>
                  </a:lnTo>
                  <a:lnTo>
                    <a:pt x="8040" y="5591"/>
                  </a:lnTo>
                  <a:lnTo>
                    <a:pt x="8103" y="5534"/>
                  </a:lnTo>
                  <a:lnTo>
                    <a:pt x="8103" y="5534"/>
                  </a:lnTo>
                  <a:lnTo>
                    <a:pt x="7967" y="5680"/>
                  </a:lnTo>
                  <a:lnTo>
                    <a:pt x="7831" y="5825"/>
                  </a:lnTo>
                  <a:lnTo>
                    <a:pt x="7694" y="5970"/>
                  </a:lnTo>
                  <a:lnTo>
                    <a:pt x="7624" y="6042"/>
                  </a:lnTo>
                  <a:lnTo>
                    <a:pt x="7555" y="6113"/>
                  </a:lnTo>
                  <a:lnTo>
                    <a:pt x="7555" y="6113"/>
                  </a:lnTo>
                  <a:lnTo>
                    <a:pt x="7519" y="6148"/>
                  </a:lnTo>
                  <a:lnTo>
                    <a:pt x="7473" y="6191"/>
                  </a:lnTo>
                  <a:lnTo>
                    <a:pt x="7360" y="6297"/>
                  </a:lnTo>
                  <a:lnTo>
                    <a:pt x="7298" y="6353"/>
                  </a:lnTo>
                  <a:lnTo>
                    <a:pt x="7234" y="6408"/>
                  </a:lnTo>
                  <a:lnTo>
                    <a:pt x="7173" y="6461"/>
                  </a:lnTo>
                  <a:lnTo>
                    <a:pt x="7117" y="6509"/>
                  </a:lnTo>
                  <a:lnTo>
                    <a:pt x="7067" y="6548"/>
                  </a:lnTo>
                  <a:lnTo>
                    <a:pt x="7027" y="6579"/>
                  </a:lnTo>
                  <a:lnTo>
                    <a:pt x="7011" y="6589"/>
                  </a:lnTo>
                  <a:lnTo>
                    <a:pt x="6999" y="6598"/>
                  </a:lnTo>
                  <a:lnTo>
                    <a:pt x="6990" y="6601"/>
                  </a:lnTo>
                  <a:lnTo>
                    <a:pt x="6986" y="6601"/>
                  </a:lnTo>
                  <a:lnTo>
                    <a:pt x="6985" y="6600"/>
                  </a:lnTo>
                  <a:lnTo>
                    <a:pt x="6984" y="6599"/>
                  </a:lnTo>
                  <a:lnTo>
                    <a:pt x="6984" y="6596"/>
                  </a:lnTo>
                  <a:lnTo>
                    <a:pt x="6987" y="6587"/>
                  </a:lnTo>
                  <a:lnTo>
                    <a:pt x="6996" y="6573"/>
                  </a:lnTo>
                  <a:lnTo>
                    <a:pt x="7010" y="6554"/>
                  </a:lnTo>
                  <a:lnTo>
                    <a:pt x="7028" y="6530"/>
                  </a:lnTo>
                  <a:lnTo>
                    <a:pt x="7053" y="6500"/>
                  </a:lnTo>
                  <a:lnTo>
                    <a:pt x="7083" y="6464"/>
                  </a:lnTo>
                  <a:lnTo>
                    <a:pt x="7121" y="6422"/>
                  </a:lnTo>
                  <a:lnTo>
                    <a:pt x="7121" y="6422"/>
                  </a:lnTo>
                  <a:lnTo>
                    <a:pt x="7170" y="6370"/>
                  </a:lnTo>
                  <a:lnTo>
                    <a:pt x="7220" y="6319"/>
                  </a:lnTo>
                  <a:lnTo>
                    <a:pt x="7273" y="6269"/>
                  </a:lnTo>
                  <a:lnTo>
                    <a:pt x="7326" y="6219"/>
                  </a:lnTo>
                  <a:lnTo>
                    <a:pt x="7379" y="6171"/>
                  </a:lnTo>
                  <a:lnTo>
                    <a:pt x="7433" y="6123"/>
                  </a:lnTo>
                  <a:lnTo>
                    <a:pt x="7543" y="6029"/>
                  </a:lnTo>
                  <a:lnTo>
                    <a:pt x="7655" y="5935"/>
                  </a:lnTo>
                  <a:lnTo>
                    <a:pt x="7765" y="5841"/>
                  </a:lnTo>
                  <a:lnTo>
                    <a:pt x="7818" y="5793"/>
                  </a:lnTo>
                  <a:lnTo>
                    <a:pt x="7872" y="5745"/>
                  </a:lnTo>
                  <a:lnTo>
                    <a:pt x="7926" y="5697"/>
                  </a:lnTo>
                  <a:lnTo>
                    <a:pt x="7978" y="5648"/>
                  </a:lnTo>
                  <a:lnTo>
                    <a:pt x="7978" y="5648"/>
                  </a:lnTo>
                  <a:close/>
                  <a:moveTo>
                    <a:pt x="9382" y="4086"/>
                  </a:moveTo>
                  <a:lnTo>
                    <a:pt x="9382" y="4086"/>
                  </a:lnTo>
                  <a:lnTo>
                    <a:pt x="9320" y="4154"/>
                  </a:lnTo>
                  <a:lnTo>
                    <a:pt x="9257" y="4220"/>
                  </a:lnTo>
                  <a:lnTo>
                    <a:pt x="9130" y="4353"/>
                  </a:lnTo>
                  <a:lnTo>
                    <a:pt x="9002" y="4485"/>
                  </a:lnTo>
                  <a:lnTo>
                    <a:pt x="8871" y="4615"/>
                  </a:lnTo>
                  <a:lnTo>
                    <a:pt x="8871" y="4615"/>
                  </a:lnTo>
                  <a:lnTo>
                    <a:pt x="8736" y="4733"/>
                  </a:lnTo>
                  <a:lnTo>
                    <a:pt x="8600" y="4851"/>
                  </a:lnTo>
                  <a:lnTo>
                    <a:pt x="8466" y="4969"/>
                  </a:lnTo>
                  <a:lnTo>
                    <a:pt x="8399" y="5029"/>
                  </a:lnTo>
                  <a:lnTo>
                    <a:pt x="8333" y="5090"/>
                  </a:lnTo>
                  <a:lnTo>
                    <a:pt x="8333" y="5090"/>
                  </a:lnTo>
                  <a:lnTo>
                    <a:pt x="8241" y="5178"/>
                  </a:lnTo>
                  <a:lnTo>
                    <a:pt x="8150" y="5267"/>
                  </a:lnTo>
                  <a:lnTo>
                    <a:pt x="8058" y="5358"/>
                  </a:lnTo>
                  <a:lnTo>
                    <a:pt x="7968" y="5448"/>
                  </a:lnTo>
                  <a:lnTo>
                    <a:pt x="7790" y="5632"/>
                  </a:lnTo>
                  <a:lnTo>
                    <a:pt x="7614" y="5817"/>
                  </a:lnTo>
                  <a:lnTo>
                    <a:pt x="7436" y="6002"/>
                  </a:lnTo>
                  <a:lnTo>
                    <a:pt x="7347" y="6093"/>
                  </a:lnTo>
                  <a:lnTo>
                    <a:pt x="7257" y="6184"/>
                  </a:lnTo>
                  <a:lnTo>
                    <a:pt x="7166" y="6274"/>
                  </a:lnTo>
                  <a:lnTo>
                    <a:pt x="7075" y="6363"/>
                  </a:lnTo>
                  <a:lnTo>
                    <a:pt x="6983" y="6451"/>
                  </a:lnTo>
                  <a:lnTo>
                    <a:pt x="6889" y="6539"/>
                  </a:lnTo>
                  <a:lnTo>
                    <a:pt x="6889" y="6539"/>
                  </a:lnTo>
                  <a:lnTo>
                    <a:pt x="6807" y="6613"/>
                  </a:lnTo>
                  <a:lnTo>
                    <a:pt x="6750" y="6663"/>
                  </a:lnTo>
                  <a:lnTo>
                    <a:pt x="6717" y="6690"/>
                  </a:lnTo>
                  <a:lnTo>
                    <a:pt x="6709" y="6697"/>
                  </a:lnTo>
                  <a:lnTo>
                    <a:pt x="6704" y="6698"/>
                  </a:lnTo>
                  <a:lnTo>
                    <a:pt x="6704" y="6697"/>
                  </a:lnTo>
                  <a:lnTo>
                    <a:pt x="6705" y="6696"/>
                  </a:lnTo>
                  <a:lnTo>
                    <a:pt x="6710" y="6689"/>
                  </a:lnTo>
                  <a:lnTo>
                    <a:pt x="6730" y="6665"/>
                  </a:lnTo>
                  <a:lnTo>
                    <a:pt x="6763" y="6630"/>
                  </a:lnTo>
                  <a:lnTo>
                    <a:pt x="6805" y="6587"/>
                  </a:lnTo>
                  <a:lnTo>
                    <a:pt x="6910" y="6480"/>
                  </a:lnTo>
                  <a:lnTo>
                    <a:pt x="7021" y="6368"/>
                  </a:lnTo>
                  <a:lnTo>
                    <a:pt x="7121" y="6272"/>
                  </a:lnTo>
                  <a:lnTo>
                    <a:pt x="7185" y="6210"/>
                  </a:lnTo>
                  <a:lnTo>
                    <a:pt x="7185" y="6210"/>
                  </a:lnTo>
                  <a:lnTo>
                    <a:pt x="7295" y="6108"/>
                  </a:lnTo>
                  <a:lnTo>
                    <a:pt x="7404" y="6004"/>
                  </a:lnTo>
                  <a:lnTo>
                    <a:pt x="7512" y="5899"/>
                  </a:lnTo>
                  <a:lnTo>
                    <a:pt x="7618" y="5792"/>
                  </a:lnTo>
                  <a:lnTo>
                    <a:pt x="7830" y="5578"/>
                  </a:lnTo>
                  <a:lnTo>
                    <a:pt x="8042" y="5364"/>
                  </a:lnTo>
                  <a:lnTo>
                    <a:pt x="8042" y="5364"/>
                  </a:lnTo>
                  <a:lnTo>
                    <a:pt x="8123" y="5283"/>
                  </a:lnTo>
                  <a:lnTo>
                    <a:pt x="8206" y="5204"/>
                  </a:lnTo>
                  <a:lnTo>
                    <a:pt x="8291" y="5123"/>
                  </a:lnTo>
                  <a:lnTo>
                    <a:pt x="8377" y="5043"/>
                  </a:lnTo>
                  <a:lnTo>
                    <a:pt x="8550" y="4882"/>
                  </a:lnTo>
                  <a:lnTo>
                    <a:pt x="8636" y="4801"/>
                  </a:lnTo>
                  <a:lnTo>
                    <a:pt x="8722" y="4719"/>
                  </a:lnTo>
                  <a:lnTo>
                    <a:pt x="8806" y="4636"/>
                  </a:lnTo>
                  <a:lnTo>
                    <a:pt x="8889" y="4552"/>
                  </a:lnTo>
                  <a:lnTo>
                    <a:pt x="8971" y="4466"/>
                  </a:lnTo>
                  <a:lnTo>
                    <a:pt x="9011" y="4423"/>
                  </a:lnTo>
                  <a:lnTo>
                    <a:pt x="9050" y="4380"/>
                  </a:lnTo>
                  <a:lnTo>
                    <a:pt x="9088" y="4335"/>
                  </a:lnTo>
                  <a:lnTo>
                    <a:pt x="9126" y="4291"/>
                  </a:lnTo>
                  <a:lnTo>
                    <a:pt x="9163" y="4246"/>
                  </a:lnTo>
                  <a:lnTo>
                    <a:pt x="9198" y="4200"/>
                  </a:lnTo>
                  <a:lnTo>
                    <a:pt x="9233" y="4155"/>
                  </a:lnTo>
                  <a:lnTo>
                    <a:pt x="9267" y="4108"/>
                  </a:lnTo>
                  <a:lnTo>
                    <a:pt x="9301" y="4061"/>
                  </a:lnTo>
                  <a:lnTo>
                    <a:pt x="9333" y="4013"/>
                  </a:lnTo>
                  <a:lnTo>
                    <a:pt x="9333" y="4013"/>
                  </a:lnTo>
                  <a:lnTo>
                    <a:pt x="9347" y="4031"/>
                  </a:lnTo>
                  <a:lnTo>
                    <a:pt x="9359" y="4049"/>
                  </a:lnTo>
                  <a:lnTo>
                    <a:pt x="9371" y="4067"/>
                  </a:lnTo>
                  <a:lnTo>
                    <a:pt x="9382" y="4086"/>
                  </a:lnTo>
                  <a:lnTo>
                    <a:pt x="9382" y="4086"/>
                  </a:lnTo>
                  <a:close/>
                  <a:moveTo>
                    <a:pt x="8597" y="4773"/>
                  </a:moveTo>
                  <a:lnTo>
                    <a:pt x="8597" y="4773"/>
                  </a:lnTo>
                  <a:lnTo>
                    <a:pt x="8746" y="4618"/>
                  </a:lnTo>
                  <a:lnTo>
                    <a:pt x="8895" y="4464"/>
                  </a:lnTo>
                  <a:lnTo>
                    <a:pt x="8969" y="4385"/>
                  </a:lnTo>
                  <a:lnTo>
                    <a:pt x="9041" y="4307"/>
                  </a:lnTo>
                  <a:lnTo>
                    <a:pt x="9113" y="4229"/>
                  </a:lnTo>
                  <a:lnTo>
                    <a:pt x="9184" y="4149"/>
                  </a:lnTo>
                  <a:lnTo>
                    <a:pt x="9184" y="4149"/>
                  </a:lnTo>
                  <a:lnTo>
                    <a:pt x="9245" y="4081"/>
                  </a:lnTo>
                  <a:lnTo>
                    <a:pt x="9251" y="4075"/>
                  </a:lnTo>
                  <a:lnTo>
                    <a:pt x="9243" y="4085"/>
                  </a:lnTo>
                  <a:lnTo>
                    <a:pt x="9113" y="4233"/>
                  </a:lnTo>
                  <a:lnTo>
                    <a:pt x="9016" y="4341"/>
                  </a:lnTo>
                  <a:lnTo>
                    <a:pt x="8921" y="4447"/>
                  </a:lnTo>
                  <a:lnTo>
                    <a:pt x="8841" y="4534"/>
                  </a:lnTo>
                  <a:lnTo>
                    <a:pt x="8812" y="4564"/>
                  </a:lnTo>
                  <a:lnTo>
                    <a:pt x="8794" y="4583"/>
                  </a:lnTo>
                  <a:lnTo>
                    <a:pt x="8794" y="4583"/>
                  </a:lnTo>
                  <a:lnTo>
                    <a:pt x="8695" y="4677"/>
                  </a:lnTo>
                  <a:lnTo>
                    <a:pt x="8597" y="4773"/>
                  </a:lnTo>
                  <a:lnTo>
                    <a:pt x="8597" y="4773"/>
                  </a:lnTo>
                  <a:close/>
                  <a:moveTo>
                    <a:pt x="7845" y="5466"/>
                  </a:moveTo>
                  <a:lnTo>
                    <a:pt x="7845" y="5466"/>
                  </a:lnTo>
                  <a:lnTo>
                    <a:pt x="7786" y="5523"/>
                  </a:lnTo>
                  <a:lnTo>
                    <a:pt x="7724" y="5579"/>
                  </a:lnTo>
                  <a:lnTo>
                    <a:pt x="7662" y="5635"/>
                  </a:lnTo>
                  <a:lnTo>
                    <a:pt x="7598" y="5690"/>
                  </a:lnTo>
                  <a:lnTo>
                    <a:pt x="7471" y="5802"/>
                  </a:lnTo>
                  <a:lnTo>
                    <a:pt x="7341" y="5913"/>
                  </a:lnTo>
                  <a:lnTo>
                    <a:pt x="7211" y="6024"/>
                  </a:lnTo>
                  <a:lnTo>
                    <a:pt x="7082" y="6136"/>
                  </a:lnTo>
                  <a:lnTo>
                    <a:pt x="7018" y="6193"/>
                  </a:lnTo>
                  <a:lnTo>
                    <a:pt x="6955" y="6250"/>
                  </a:lnTo>
                  <a:lnTo>
                    <a:pt x="6893" y="6308"/>
                  </a:lnTo>
                  <a:lnTo>
                    <a:pt x="6832" y="6367"/>
                  </a:lnTo>
                  <a:lnTo>
                    <a:pt x="6832" y="6367"/>
                  </a:lnTo>
                  <a:lnTo>
                    <a:pt x="6978" y="6222"/>
                  </a:lnTo>
                  <a:lnTo>
                    <a:pt x="7123" y="6078"/>
                  </a:lnTo>
                  <a:lnTo>
                    <a:pt x="7269" y="5934"/>
                  </a:lnTo>
                  <a:lnTo>
                    <a:pt x="7416" y="5791"/>
                  </a:lnTo>
                  <a:lnTo>
                    <a:pt x="7416" y="5791"/>
                  </a:lnTo>
                  <a:lnTo>
                    <a:pt x="7533" y="5679"/>
                  </a:lnTo>
                  <a:lnTo>
                    <a:pt x="7649" y="5564"/>
                  </a:lnTo>
                  <a:lnTo>
                    <a:pt x="7882" y="5333"/>
                  </a:lnTo>
                  <a:lnTo>
                    <a:pt x="8113" y="5101"/>
                  </a:lnTo>
                  <a:lnTo>
                    <a:pt x="8346" y="4869"/>
                  </a:lnTo>
                  <a:lnTo>
                    <a:pt x="8464" y="4753"/>
                  </a:lnTo>
                  <a:lnTo>
                    <a:pt x="8581" y="4638"/>
                  </a:lnTo>
                  <a:lnTo>
                    <a:pt x="8701" y="4523"/>
                  </a:lnTo>
                  <a:lnTo>
                    <a:pt x="8820" y="4411"/>
                  </a:lnTo>
                  <a:lnTo>
                    <a:pt x="8940" y="4301"/>
                  </a:lnTo>
                  <a:lnTo>
                    <a:pt x="9061" y="4192"/>
                  </a:lnTo>
                  <a:lnTo>
                    <a:pt x="9184" y="4086"/>
                  </a:lnTo>
                  <a:lnTo>
                    <a:pt x="9245" y="4033"/>
                  </a:lnTo>
                  <a:lnTo>
                    <a:pt x="9307" y="3982"/>
                  </a:lnTo>
                  <a:lnTo>
                    <a:pt x="9307" y="3982"/>
                  </a:lnTo>
                  <a:lnTo>
                    <a:pt x="9307" y="3982"/>
                  </a:lnTo>
                  <a:lnTo>
                    <a:pt x="9307" y="3982"/>
                  </a:lnTo>
                  <a:lnTo>
                    <a:pt x="9211" y="4067"/>
                  </a:lnTo>
                  <a:lnTo>
                    <a:pt x="9116" y="4156"/>
                  </a:lnTo>
                  <a:lnTo>
                    <a:pt x="9023" y="4246"/>
                  </a:lnTo>
                  <a:lnTo>
                    <a:pt x="8930" y="4337"/>
                  </a:lnTo>
                  <a:lnTo>
                    <a:pt x="8839" y="4430"/>
                  </a:lnTo>
                  <a:lnTo>
                    <a:pt x="8749" y="4525"/>
                  </a:lnTo>
                  <a:lnTo>
                    <a:pt x="8659" y="4619"/>
                  </a:lnTo>
                  <a:lnTo>
                    <a:pt x="8569" y="4714"/>
                  </a:lnTo>
                  <a:lnTo>
                    <a:pt x="8391" y="4906"/>
                  </a:lnTo>
                  <a:lnTo>
                    <a:pt x="8212" y="5096"/>
                  </a:lnTo>
                  <a:lnTo>
                    <a:pt x="8120" y="5191"/>
                  </a:lnTo>
                  <a:lnTo>
                    <a:pt x="8030" y="5283"/>
                  </a:lnTo>
                  <a:lnTo>
                    <a:pt x="7938" y="5376"/>
                  </a:lnTo>
                  <a:lnTo>
                    <a:pt x="7845" y="5466"/>
                  </a:lnTo>
                  <a:lnTo>
                    <a:pt x="7845" y="5466"/>
                  </a:lnTo>
                  <a:close/>
                  <a:moveTo>
                    <a:pt x="5440" y="7416"/>
                  </a:moveTo>
                  <a:lnTo>
                    <a:pt x="5440" y="7416"/>
                  </a:lnTo>
                  <a:lnTo>
                    <a:pt x="5440" y="7410"/>
                  </a:lnTo>
                  <a:lnTo>
                    <a:pt x="5438" y="7404"/>
                  </a:lnTo>
                  <a:lnTo>
                    <a:pt x="5434" y="7399"/>
                  </a:lnTo>
                  <a:lnTo>
                    <a:pt x="5430" y="7396"/>
                  </a:lnTo>
                  <a:lnTo>
                    <a:pt x="5430" y="7396"/>
                  </a:lnTo>
                  <a:lnTo>
                    <a:pt x="5408" y="7382"/>
                  </a:lnTo>
                  <a:lnTo>
                    <a:pt x="5408" y="7382"/>
                  </a:lnTo>
                  <a:lnTo>
                    <a:pt x="5518" y="7297"/>
                  </a:lnTo>
                  <a:lnTo>
                    <a:pt x="5627" y="7212"/>
                  </a:lnTo>
                  <a:lnTo>
                    <a:pt x="5735" y="7124"/>
                  </a:lnTo>
                  <a:lnTo>
                    <a:pt x="5840" y="7035"/>
                  </a:lnTo>
                  <a:lnTo>
                    <a:pt x="5840" y="7035"/>
                  </a:lnTo>
                  <a:lnTo>
                    <a:pt x="5441" y="7473"/>
                  </a:lnTo>
                  <a:lnTo>
                    <a:pt x="5441" y="7473"/>
                  </a:lnTo>
                  <a:lnTo>
                    <a:pt x="5440" y="7445"/>
                  </a:lnTo>
                  <a:lnTo>
                    <a:pt x="5440" y="7416"/>
                  </a:lnTo>
                  <a:lnTo>
                    <a:pt x="5440" y="7416"/>
                  </a:lnTo>
                  <a:close/>
                  <a:moveTo>
                    <a:pt x="5330" y="7333"/>
                  </a:moveTo>
                  <a:lnTo>
                    <a:pt x="5330" y="7333"/>
                  </a:lnTo>
                  <a:lnTo>
                    <a:pt x="5345" y="7321"/>
                  </a:lnTo>
                  <a:lnTo>
                    <a:pt x="5345" y="7321"/>
                  </a:lnTo>
                  <a:lnTo>
                    <a:pt x="5348" y="7319"/>
                  </a:lnTo>
                  <a:lnTo>
                    <a:pt x="5349" y="7315"/>
                  </a:lnTo>
                  <a:lnTo>
                    <a:pt x="5349" y="7312"/>
                  </a:lnTo>
                  <a:lnTo>
                    <a:pt x="5348" y="7309"/>
                  </a:lnTo>
                  <a:lnTo>
                    <a:pt x="5346" y="7307"/>
                  </a:lnTo>
                  <a:lnTo>
                    <a:pt x="5343" y="7304"/>
                  </a:lnTo>
                  <a:lnTo>
                    <a:pt x="5339" y="7304"/>
                  </a:lnTo>
                  <a:lnTo>
                    <a:pt x="5336" y="7306"/>
                  </a:lnTo>
                  <a:lnTo>
                    <a:pt x="5336" y="7306"/>
                  </a:lnTo>
                  <a:lnTo>
                    <a:pt x="5397" y="7265"/>
                  </a:lnTo>
                  <a:lnTo>
                    <a:pt x="5456" y="7220"/>
                  </a:lnTo>
                  <a:lnTo>
                    <a:pt x="5516" y="7176"/>
                  </a:lnTo>
                  <a:lnTo>
                    <a:pt x="5575" y="7129"/>
                  </a:lnTo>
                  <a:lnTo>
                    <a:pt x="5575" y="7129"/>
                  </a:lnTo>
                  <a:lnTo>
                    <a:pt x="5475" y="7245"/>
                  </a:lnTo>
                  <a:lnTo>
                    <a:pt x="5427" y="7302"/>
                  </a:lnTo>
                  <a:lnTo>
                    <a:pt x="5378" y="7362"/>
                  </a:lnTo>
                  <a:lnTo>
                    <a:pt x="5378" y="7362"/>
                  </a:lnTo>
                  <a:lnTo>
                    <a:pt x="5330" y="7333"/>
                  </a:lnTo>
                  <a:lnTo>
                    <a:pt x="5330" y="7333"/>
                  </a:lnTo>
                  <a:close/>
                  <a:moveTo>
                    <a:pt x="5300" y="7316"/>
                  </a:moveTo>
                  <a:lnTo>
                    <a:pt x="5300" y="7316"/>
                  </a:lnTo>
                  <a:lnTo>
                    <a:pt x="5403" y="7228"/>
                  </a:lnTo>
                  <a:lnTo>
                    <a:pt x="5503" y="7141"/>
                  </a:lnTo>
                  <a:lnTo>
                    <a:pt x="5503" y="7141"/>
                  </a:lnTo>
                  <a:lnTo>
                    <a:pt x="5407" y="7231"/>
                  </a:lnTo>
                  <a:lnTo>
                    <a:pt x="5311" y="7322"/>
                  </a:lnTo>
                  <a:lnTo>
                    <a:pt x="5311" y="7322"/>
                  </a:lnTo>
                  <a:lnTo>
                    <a:pt x="5300" y="7316"/>
                  </a:lnTo>
                  <a:lnTo>
                    <a:pt x="5300" y="7316"/>
                  </a:lnTo>
                  <a:close/>
                  <a:moveTo>
                    <a:pt x="5262" y="7296"/>
                  </a:moveTo>
                  <a:lnTo>
                    <a:pt x="5262" y="7296"/>
                  </a:lnTo>
                  <a:lnTo>
                    <a:pt x="5359" y="7197"/>
                  </a:lnTo>
                  <a:lnTo>
                    <a:pt x="5454" y="7097"/>
                  </a:lnTo>
                  <a:lnTo>
                    <a:pt x="5454" y="7097"/>
                  </a:lnTo>
                  <a:lnTo>
                    <a:pt x="5524" y="7038"/>
                  </a:lnTo>
                  <a:lnTo>
                    <a:pt x="5626" y="6948"/>
                  </a:lnTo>
                  <a:lnTo>
                    <a:pt x="5626" y="6948"/>
                  </a:lnTo>
                  <a:lnTo>
                    <a:pt x="5682" y="6896"/>
                  </a:lnTo>
                  <a:lnTo>
                    <a:pt x="5739" y="6843"/>
                  </a:lnTo>
                  <a:lnTo>
                    <a:pt x="5792" y="6791"/>
                  </a:lnTo>
                  <a:lnTo>
                    <a:pt x="5847" y="6738"/>
                  </a:lnTo>
                  <a:lnTo>
                    <a:pt x="5847" y="6738"/>
                  </a:lnTo>
                  <a:lnTo>
                    <a:pt x="5748" y="6857"/>
                  </a:lnTo>
                  <a:lnTo>
                    <a:pt x="5748" y="6857"/>
                  </a:lnTo>
                  <a:lnTo>
                    <a:pt x="5760" y="6846"/>
                  </a:lnTo>
                  <a:lnTo>
                    <a:pt x="5760" y="6846"/>
                  </a:lnTo>
                  <a:lnTo>
                    <a:pt x="5929" y="6674"/>
                  </a:lnTo>
                  <a:lnTo>
                    <a:pt x="6097" y="6502"/>
                  </a:lnTo>
                  <a:lnTo>
                    <a:pt x="6264" y="6328"/>
                  </a:lnTo>
                  <a:lnTo>
                    <a:pt x="6433" y="6155"/>
                  </a:lnTo>
                  <a:lnTo>
                    <a:pt x="6433" y="6155"/>
                  </a:lnTo>
                  <a:lnTo>
                    <a:pt x="6627" y="5956"/>
                  </a:lnTo>
                  <a:lnTo>
                    <a:pt x="6820" y="5755"/>
                  </a:lnTo>
                  <a:lnTo>
                    <a:pt x="7210" y="5352"/>
                  </a:lnTo>
                  <a:lnTo>
                    <a:pt x="7405" y="5151"/>
                  </a:lnTo>
                  <a:lnTo>
                    <a:pt x="7602" y="4952"/>
                  </a:lnTo>
                  <a:lnTo>
                    <a:pt x="7701" y="4852"/>
                  </a:lnTo>
                  <a:lnTo>
                    <a:pt x="7801" y="4754"/>
                  </a:lnTo>
                  <a:lnTo>
                    <a:pt x="7901" y="4656"/>
                  </a:lnTo>
                  <a:lnTo>
                    <a:pt x="8002" y="4557"/>
                  </a:lnTo>
                  <a:lnTo>
                    <a:pt x="8002" y="4557"/>
                  </a:lnTo>
                  <a:lnTo>
                    <a:pt x="8145" y="4443"/>
                  </a:lnTo>
                  <a:lnTo>
                    <a:pt x="8289" y="4328"/>
                  </a:lnTo>
                  <a:lnTo>
                    <a:pt x="8359" y="4269"/>
                  </a:lnTo>
                  <a:lnTo>
                    <a:pt x="8430" y="4211"/>
                  </a:lnTo>
                  <a:lnTo>
                    <a:pt x="8501" y="4152"/>
                  </a:lnTo>
                  <a:lnTo>
                    <a:pt x="8570" y="4093"/>
                  </a:lnTo>
                  <a:lnTo>
                    <a:pt x="8570" y="4093"/>
                  </a:lnTo>
                  <a:lnTo>
                    <a:pt x="8386" y="4268"/>
                  </a:lnTo>
                  <a:lnTo>
                    <a:pt x="8203" y="4446"/>
                  </a:lnTo>
                  <a:lnTo>
                    <a:pt x="8022" y="4624"/>
                  </a:lnTo>
                  <a:lnTo>
                    <a:pt x="7841" y="4802"/>
                  </a:lnTo>
                  <a:lnTo>
                    <a:pt x="7659" y="4981"/>
                  </a:lnTo>
                  <a:lnTo>
                    <a:pt x="7477" y="5159"/>
                  </a:lnTo>
                  <a:lnTo>
                    <a:pt x="7294" y="5335"/>
                  </a:lnTo>
                  <a:lnTo>
                    <a:pt x="7202" y="5422"/>
                  </a:lnTo>
                  <a:lnTo>
                    <a:pt x="7109" y="5510"/>
                  </a:lnTo>
                  <a:lnTo>
                    <a:pt x="7109" y="5510"/>
                  </a:lnTo>
                  <a:lnTo>
                    <a:pt x="7014" y="5599"/>
                  </a:lnTo>
                  <a:lnTo>
                    <a:pt x="6921" y="5688"/>
                  </a:lnTo>
                  <a:lnTo>
                    <a:pt x="6828" y="5779"/>
                  </a:lnTo>
                  <a:lnTo>
                    <a:pt x="6737" y="5872"/>
                  </a:lnTo>
                  <a:lnTo>
                    <a:pt x="6644" y="5964"/>
                  </a:lnTo>
                  <a:lnTo>
                    <a:pt x="6553" y="6057"/>
                  </a:lnTo>
                  <a:lnTo>
                    <a:pt x="6372" y="6244"/>
                  </a:lnTo>
                  <a:lnTo>
                    <a:pt x="6190" y="6431"/>
                  </a:lnTo>
                  <a:lnTo>
                    <a:pt x="6009" y="6619"/>
                  </a:lnTo>
                  <a:lnTo>
                    <a:pt x="5916" y="6711"/>
                  </a:lnTo>
                  <a:lnTo>
                    <a:pt x="5825" y="6804"/>
                  </a:lnTo>
                  <a:lnTo>
                    <a:pt x="5733" y="6894"/>
                  </a:lnTo>
                  <a:lnTo>
                    <a:pt x="5639" y="6984"/>
                  </a:lnTo>
                  <a:lnTo>
                    <a:pt x="5639" y="6984"/>
                  </a:lnTo>
                  <a:lnTo>
                    <a:pt x="5694" y="6922"/>
                  </a:lnTo>
                  <a:lnTo>
                    <a:pt x="5748" y="6857"/>
                  </a:lnTo>
                  <a:lnTo>
                    <a:pt x="5748" y="6857"/>
                  </a:lnTo>
                  <a:lnTo>
                    <a:pt x="5720" y="6889"/>
                  </a:lnTo>
                  <a:lnTo>
                    <a:pt x="5689" y="6923"/>
                  </a:lnTo>
                  <a:lnTo>
                    <a:pt x="5624" y="6999"/>
                  </a:lnTo>
                  <a:lnTo>
                    <a:pt x="5624" y="6999"/>
                  </a:lnTo>
                  <a:lnTo>
                    <a:pt x="5548" y="7072"/>
                  </a:lnTo>
                  <a:lnTo>
                    <a:pt x="5471" y="7143"/>
                  </a:lnTo>
                  <a:lnTo>
                    <a:pt x="5471" y="7143"/>
                  </a:lnTo>
                  <a:lnTo>
                    <a:pt x="5440" y="7164"/>
                  </a:lnTo>
                  <a:lnTo>
                    <a:pt x="5410" y="7183"/>
                  </a:lnTo>
                  <a:lnTo>
                    <a:pt x="5380" y="7199"/>
                  </a:lnTo>
                  <a:lnTo>
                    <a:pt x="5365" y="7205"/>
                  </a:lnTo>
                  <a:lnTo>
                    <a:pt x="5351" y="7211"/>
                  </a:lnTo>
                  <a:lnTo>
                    <a:pt x="5351" y="7211"/>
                  </a:lnTo>
                  <a:lnTo>
                    <a:pt x="5349" y="7212"/>
                  </a:lnTo>
                  <a:lnTo>
                    <a:pt x="5349" y="7213"/>
                  </a:lnTo>
                  <a:lnTo>
                    <a:pt x="5348" y="7217"/>
                  </a:lnTo>
                  <a:lnTo>
                    <a:pt x="5350" y="7219"/>
                  </a:lnTo>
                  <a:lnTo>
                    <a:pt x="5351" y="7219"/>
                  </a:lnTo>
                  <a:lnTo>
                    <a:pt x="5353" y="7219"/>
                  </a:lnTo>
                  <a:lnTo>
                    <a:pt x="5353" y="7219"/>
                  </a:lnTo>
                  <a:lnTo>
                    <a:pt x="5370" y="7213"/>
                  </a:lnTo>
                  <a:lnTo>
                    <a:pt x="5387" y="7205"/>
                  </a:lnTo>
                  <a:lnTo>
                    <a:pt x="5405" y="7196"/>
                  </a:lnTo>
                  <a:lnTo>
                    <a:pt x="5423" y="7185"/>
                  </a:lnTo>
                  <a:lnTo>
                    <a:pt x="5423" y="7185"/>
                  </a:lnTo>
                  <a:lnTo>
                    <a:pt x="5353" y="7247"/>
                  </a:lnTo>
                  <a:lnTo>
                    <a:pt x="5284" y="7308"/>
                  </a:lnTo>
                  <a:lnTo>
                    <a:pt x="5284" y="7308"/>
                  </a:lnTo>
                  <a:lnTo>
                    <a:pt x="5262" y="7296"/>
                  </a:lnTo>
                  <a:lnTo>
                    <a:pt x="5262" y="7296"/>
                  </a:lnTo>
                  <a:close/>
                  <a:moveTo>
                    <a:pt x="8851" y="3451"/>
                  </a:moveTo>
                  <a:lnTo>
                    <a:pt x="8851" y="3451"/>
                  </a:lnTo>
                  <a:lnTo>
                    <a:pt x="8857" y="3469"/>
                  </a:lnTo>
                  <a:lnTo>
                    <a:pt x="8865" y="3484"/>
                  </a:lnTo>
                  <a:lnTo>
                    <a:pt x="8881" y="3515"/>
                  </a:lnTo>
                  <a:lnTo>
                    <a:pt x="8881" y="3515"/>
                  </a:lnTo>
                  <a:lnTo>
                    <a:pt x="8847" y="3536"/>
                  </a:lnTo>
                  <a:lnTo>
                    <a:pt x="8813" y="3557"/>
                  </a:lnTo>
                  <a:lnTo>
                    <a:pt x="8779" y="3578"/>
                  </a:lnTo>
                  <a:lnTo>
                    <a:pt x="8746" y="3600"/>
                  </a:lnTo>
                  <a:lnTo>
                    <a:pt x="8682" y="3648"/>
                  </a:lnTo>
                  <a:lnTo>
                    <a:pt x="8618" y="3697"/>
                  </a:lnTo>
                  <a:lnTo>
                    <a:pt x="8618" y="3697"/>
                  </a:lnTo>
                  <a:lnTo>
                    <a:pt x="8676" y="3635"/>
                  </a:lnTo>
                  <a:lnTo>
                    <a:pt x="8735" y="3573"/>
                  </a:lnTo>
                  <a:lnTo>
                    <a:pt x="8792" y="3510"/>
                  </a:lnTo>
                  <a:lnTo>
                    <a:pt x="8848" y="3447"/>
                  </a:lnTo>
                  <a:lnTo>
                    <a:pt x="8848" y="3447"/>
                  </a:lnTo>
                  <a:lnTo>
                    <a:pt x="8851" y="3451"/>
                  </a:lnTo>
                  <a:lnTo>
                    <a:pt x="8851" y="3451"/>
                  </a:lnTo>
                  <a:close/>
                  <a:moveTo>
                    <a:pt x="8903" y="3552"/>
                  </a:moveTo>
                  <a:lnTo>
                    <a:pt x="8903" y="3552"/>
                  </a:lnTo>
                  <a:lnTo>
                    <a:pt x="8887" y="3560"/>
                  </a:lnTo>
                  <a:lnTo>
                    <a:pt x="8887" y="3560"/>
                  </a:lnTo>
                  <a:lnTo>
                    <a:pt x="8901" y="3547"/>
                  </a:lnTo>
                  <a:lnTo>
                    <a:pt x="8901" y="3547"/>
                  </a:lnTo>
                  <a:lnTo>
                    <a:pt x="8903" y="3552"/>
                  </a:lnTo>
                  <a:lnTo>
                    <a:pt x="8903" y="3552"/>
                  </a:lnTo>
                  <a:close/>
                  <a:moveTo>
                    <a:pt x="7028" y="5213"/>
                  </a:moveTo>
                  <a:lnTo>
                    <a:pt x="7028" y="5213"/>
                  </a:lnTo>
                  <a:lnTo>
                    <a:pt x="7175" y="5074"/>
                  </a:lnTo>
                  <a:lnTo>
                    <a:pt x="7321" y="4934"/>
                  </a:lnTo>
                  <a:lnTo>
                    <a:pt x="7468" y="4796"/>
                  </a:lnTo>
                  <a:lnTo>
                    <a:pt x="7617" y="4658"/>
                  </a:lnTo>
                  <a:lnTo>
                    <a:pt x="7914" y="4383"/>
                  </a:lnTo>
                  <a:lnTo>
                    <a:pt x="8062" y="4245"/>
                  </a:lnTo>
                  <a:lnTo>
                    <a:pt x="8208" y="4106"/>
                  </a:lnTo>
                  <a:lnTo>
                    <a:pt x="8208" y="4106"/>
                  </a:lnTo>
                  <a:lnTo>
                    <a:pt x="8281" y="4049"/>
                  </a:lnTo>
                  <a:lnTo>
                    <a:pt x="8354" y="3992"/>
                  </a:lnTo>
                  <a:lnTo>
                    <a:pt x="8354" y="3992"/>
                  </a:lnTo>
                  <a:lnTo>
                    <a:pt x="8317" y="4026"/>
                  </a:lnTo>
                  <a:lnTo>
                    <a:pt x="8281" y="4060"/>
                  </a:lnTo>
                  <a:lnTo>
                    <a:pt x="8281" y="4060"/>
                  </a:lnTo>
                  <a:lnTo>
                    <a:pt x="8196" y="4135"/>
                  </a:lnTo>
                  <a:lnTo>
                    <a:pt x="8113" y="4212"/>
                  </a:lnTo>
                  <a:lnTo>
                    <a:pt x="8030" y="4289"/>
                  </a:lnTo>
                  <a:lnTo>
                    <a:pt x="7948" y="4367"/>
                  </a:lnTo>
                  <a:lnTo>
                    <a:pt x="7786" y="4523"/>
                  </a:lnTo>
                  <a:lnTo>
                    <a:pt x="7624" y="4681"/>
                  </a:lnTo>
                  <a:lnTo>
                    <a:pt x="7624" y="4681"/>
                  </a:lnTo>
                  <a:lnTo>
                    <a:pt x="7326" y="4946"/>
                  </a:lnTo>
                  <a:lnTo>
                    <a:pt x="7177" y="5079"/>
                  </a:lnTo>
                  <a:lnTo>
                    <a:pt x="7028" y="5213"/>
                  </a:lnTo>
                  <a:lnTo>
                    <a:pt x="7028" y="5213"/>
                  </a:lnTo>
                  <a:close/>
                  <a:moveTo>
                    <a:pt x="7295" y="5012"/>
                  </a:moveTo>
                  <a:lnTo>
                    <a:pt x="7295" y="5012"/>
                  </a:lnTo>
                  <a:lnTo>
                    <a:pt x="7140" y="5174"/>
                  </a:lnTo>
                  <a:lnTo>
                    <a:pt x="6985" y="5339"/>
                  </a:lnTo>
                  <a:lnTo>
                    <a:pt x="6832" y="5504"/>
                  </a:lnTo>
                  <a:lnTo>
                    <a:pt x="6680" y="5671"/>
                  </a:lnTo>
                  <a:lnTo>
                    <a:pt x="6680" y="5671"/>
                  </a:lnTo>
                  <a:lnTo>
                    <a:pt x="6559" y="5797"/>
                  </a:lnTo>
                  <a:lnTo>
                    <a:pt x="6440" y="5925"/>
                  </a:lnTo>
                  <a:lnTo>
                    <a:pt x="6323" y="6052"/>
                  </a:lnTo>
                  <a:lnTo>
                    <a:pt x="6204" y="6181"/>
                  </a:lnTo>
                  <a:lnTo>
                    <a:pt x="6204" y="6181"/>
                  </a:lnTo>
                  <a:lnTo>
                    <a:pt x="6111" y="6282"/>
                  </a:lnTo>
                  <a:lnTo>
                    <a:pt x="6016" y="6381"/>
                  </a:lnTo>
                  <a:lnTo>
                    <a:pt x="5920" y="6479"/>
                  </a:lnTo>
                  <a:lnTo>
                    <a:pt x="5824" y="6578"/>
                  </a:lnTo>
                  <a:lnTo>
                    <a:pt x="5727" y="6676"/>
                  </a:lnTo>
                  <a:lnTo>
                    <a:pt x="5629" y="6772"/>
                  </a:lnTo>
                  <a:lnTo>
                    <a:pt x="5530" y="6868"/>
                  </a:lnTo>
                  <a:lnTo>
                    <a:pt x="5431" y="6963"/>
                  </a:lnTo>
                  <a:lnTo>
                    <a:pt x="5431" y="6963"/>
                  </a:lnTo>
                  <a:lnTo>
                    <a:pt x="5407" y="6985"/>
                  </a:lnTo>
                  <a:lnTo>
                    <a:pt x="5407" y="6985"/>
                  </a:lnTo>
                  <a:lnTo>
                    <a:pt x="5430" y="6960"/>
                  </a:lnTo>
                  <a:lnTo>
                    <a:pt x="5430" y="6960"/>
                  </a:lnTo>
                  <a:lnTo>
                    <a:pt x="5544" y="6829"/>
                  </a:lnTo>
                  <a:lnTo>
                    <a:pt x="5658" y="6698"/>
                  </a:lnTo>
                  <a:lnTo>
                    <a:pt x="5884" y="6434"/>
                  </a:lnTo>
                  <a:lnTo>
                    <a:pt x="5884" y="6434"/>
                  </a:lnTo>
                  <a:lnTo>
                    <a:pt x="5998" y="6301"/>
                  </a:lnTo>
                  <a:lnTo>
                    <a:pt x="6115" y="6171"/>
                  </a:lnTo>
                  <a:lnTo>
                    <a:pt x="6232" y="6044"/>
                  </a:lnTo>
                  <a:lnTo>
                    <a:pt x="6353" y="5917"/>
                  </a:lnTo>
                  <a:lnTo>
                    <a:pt x="6474" y="5792"/>
                  </a:lnTo>
                  <a:lnTo>
                    <a:pt x="6596" y="5668"/>
                  </a:lnTo>
                  <a:lnTo>
                    <a:pt x="6721" y="5546"/>
                  </a:lnTo>
                  <a:lnTo>
                    <a:pt x="6847" y="5425"/>
                  </a:lnTo>
                  <a:lnTo>
                    <a:pt x="6847" y="5425"/>
                  </a:lnTo>
                  <a:lnTo>
                    <a:pt x="6958" y="5321"/>
                  </a:lnTo>
                  <a:lnTo>
                    <a:pt x="7069" y="5216"/>
                  </a:lnTo>
                  <a:lnTo>
                    <a:pt x="7183" y="5113"/>
                  </a:lnTo>
                  <a:lnTo>
                    <a:pt x="7295" y="5012"/>
                  </a:lnTo>
                  <a:lnTo>
                    <a:pt x="7295" y="5012"/>
                  </a:lnTo>
                  <a:close/>
                  <a:moveTo>
                    <a:pt x="8644" y="3798"/>
                  </a:moveTo>
                  <a:lnTo>
                    <a:pt x="8644" y="3798"/>
                  </a:lnTo>
                  <a:lnTo>
                    <a:pt x="8610" y="3838"/>
                  </a:lnTo>
                  <a:lnTo>
                    <a:pt x="8573" y="3879"/>
                  </a:lnTo>
                  <a:lnTo>
                    <a:pt x="8555" y="3897"/>
                  </a:lnTo>
                  <a:lnTo>
                    <a:pt x="8537" y="3916"/>
                  </a:lnTo>
                  <a:lnTo>
                    <a:pt x="8518" y="3934"/>
                  </a:lnTo>
                  <a:lnTo>
                    <a:pt x="8500" y="3949"/>
                  </a:lnTo>
                  <a:lnTo>
                    <a:pt x="8500" y="3949"/>
                  </a:lnTo>
                  <a:lnTo>
                    <a:pt x="8419" y="4014"/>
                  </a:lnTo>
                  <a:lnTo>
                    <a:pt x="8339" y="4080"/>
                  </a:lnTo>
                  <a:lnTo>
                    <a:pt x="8339" y="4080"/>
                  </a:lnTo>
                  <a:lnTo>
                    <a:pt x="8493" y="3939"/>
                  </a:lnTo>
                  <a:lnTo>
                    <a:pt x="8644" y="3798"/>
                  </a:lnTo>
                  <a:lnTo>
                    <a:pt x="8644" y="3798"/>
                  </a:lnTo>
                  <a:close/>
                  <a:moveTo>
                    <a:pt x="8368" y="3907"/>
                  </a:moveTo>
                  <a:lnTo>
                    <a:pt x="8368" y="3907"/>
                  </a:lnTo>
                  <a:lnTo>
                    <a:pt x="8283" y="3982"/>
                  </a:lnTo>
                  <a:lnTo>
                    <a:pt x="8199" y="4056"/>
                  </a:lnTo>
                  <a:lnTo>
                    <a:pt x="8113" y="4128"/>
                  </a:lnTo>
                  <a:lnTo>
                    <a:pt x="8070" y="4162"/>
                  </a:lnTo>
                  <a:lnTo>
                    <a:pt x="8027" y="4196"/>
                  </a:lnTo>
                  <a:lnTo>
                    <a:pt x="8027" y="4196"/>
                  </a:lnTo>
                  <a:lnTo>
                    <a:pt x="7927" y="4272"/>
                  </a:lnTo>
                  <a:lnTo>
                    <a:pt x="7829" y="4349"/>
                  </a:lnTo>
                  <a:lnTo>
                    <a:pt x="7732" y="4426"/>
                  </a:lnTo>
                  <a:lnTo>
                    <a:pt x="7635" y="4505"/>
                  </a:lnTo>
                  <a:lnTo>
                    <a:pt x="7540" y="4584"/>
                  </a:lnTo>
                  <a:lnTo>
                    <a:pt x="7444" y="4665"/>
                  </a:lnTo>
                  <a:lnTo>
                    <a:pt x="7350" y="4746"/>
                  </a:lnTo>
                  <a:lnTo>
                    <a:pt x="7257" y="4829"/>
                  </a:lnTo>
                  <a:lnTo>
                    <a:pt x="7257" y="4829"/>
                  </a:lnTo>
                  <a:lnTo>
                    <a:pt x="7382" y="4706"/>
                  </a:lnTo>
                  <a:lnTo>
                    <a:pt x="7382" y="4706"/>
                  </a:lnTo>
                  <a:lnTo>
                    <a:pt x="7704" y="4410"/>
                  </a:lnTo>
                  <a:lnTo>
                    <a:pt x="7864" y="4262"/>
                  </a:lnTo>
                  <a:lnTo>
                    <a:pt x="8024" y="4113"/>
                  </a:lnTo>
                  <a:lnTo>
                    <a:pt x="8024" y="4113"/>
                  </a:lnTo>
                  <a:lnTo>
                    <a:pt x="8117" y="4041"/>
                  </a:lnTo>
                  <a:lnTo>
                    <a:pt x="8210" y="3971"/>
                  </a:lnTo>
                  <a:lnTo>
                    <a:pt x="8305" y="3900"/>
                  </a:lnTo>
                  <a:lnTo>
                    <a:pt x="8399" y="3828"/>
                  </a:lnTo>
                  <a:lnTo>
                    <a:pt x="8445" y="3793"/>
                  </a:lnTo>
                  <a:lnTo>
                    <a:pt x="8490" y="3757"/>
                  </a:lnTo>
                  <a:lnTo>
                    <a:pt x="8533" y="3721"/>
                  </a:lnTo>
                  <a:lnTo>
                    <a:pt x="8576" y="3684"/>
                  </a:lnTo>
                  <a:lnTo>
                    <a:pt x="8617" y="3647"/>
                  </a:lnTo>
                  <a:lnTo>
                    <a:pt x="8656" y="3609"/>
                  </a:lnTo>
                  <a:lnTo>
                    <a:pt x="8693" y="3572"/>
                  </a:lnTo>
                  <a:lnTo>
                    <a:pt x="8728" y="3534"/>
                  </a:lnTo>
                  <a:lnTo>
                    <a:pt x="8728" y="3534"/>
                  </a:lnTo>
                  <a:lnTo>
                    <a:pt x="8686" y="3582"/>
                  </a:lnTo>
                  <a:lnTo>
                    <a:pt x="8641" y="3629"/>
                  </a:lnTo>
                  <a:lnTo>
                    <a:pt x="8552" y="3724"/>
                  </a:lnTo>
                  <a:lnTo>
                    <a:pt x="8461" y="3815"/>
                  </a:lnTo>
                  <a:lnTo>
                    <a:pt x="8368" y="3907"/>
                  </a:lnTo>
                  <a:lnTo>
                    <a:pt x="8368" y="3907"/>
                  </a:lnTo>
                  <a:close/>
                  <a:moveTo>
                    <a:pt x="7623" y="4555"/>
                  </a:moveTo>
                  <a:lnTo>
                    <a:pt x="7623" y="4555"/>
                  </a:lnTo>
                  <a:lnTo>
                    <a:pt x="7695" y="4495"/>
                  </a:lnTo>
                  <a:lnTo>
                    <a:pt x="7769" y="4438"/>
                  </a:lnTo>
                  <a:lnTo>
                    <a:pt x="7843" y="4381"/>
                  </a:lnTo>
                  <a:lnTo>
                    <a:pt x="7918" y="4324"/>
                  </a:lnTo>
                  <a:lnTo>
                    <a:pt x="7918" y="4324"/>
                  </a:lnTo>
                  <a:lnTo>
                    <a:pt x="7754" y="4472"/>
                  </a:lnTo>
                  <a:lnTo>
                    <a:pt x="7591" y="4619"/>
                  </a:lnTo>
                  <a:lnTo>
                    <a:pt x="7511" y="4694"/>
                  </a:lnTo>
                  <a:lnTo>
                    <a:pt x="7431" y="4769"/>
                  </a:lnTo>
                  <a:lnTo>
                    <a:pt x="7353" y="4845"/>
                  </a:lnTo>
                  <a:lnTo>
                    <a:pt x="7275" y="4921"/>
                  </a:lnTo>
                  <a:lnTo>
                    <a:pt x="7275" y="4921"/>
                  </a:lnTo>
                  <a:lnTo>
                    <a:pt x="6866" y="5328"/>
                  </a:lnTo>
                  <a:lnTo>
                    <a:pt x="6662" y="5531"/>
                  </a:lnTo>
                  <a:lnTo>
                    <a:pt x="6458" y="5736"/>
                  </a:lnTo>
                  <a:lnTo>
                    <a:pt x="6256" y="5941"/>
                  </a:lnTo>
                  <a:lnTo>
                    <a:pt x="6055" y="6148"/>
                  </a:lnTo>
                  <a:lnTo>
                    <a:pt x="5955" y="6252"/>
                  </a:lnTo>
                  <a:lnTo>
                    <a:pt x="5857" y="6358"/>
                  </a:lnTo>
                  <a:lnTo>
                    <a:pt x="5758" y="6463"/>
                  </a:lnTo>
                  <a:lnTo>
                    <a:pt x="5661" y="6569"/>
                  </a:lnTo>
                  <a:lnTo>
                    <a:pt x="5661" y="6569"/>
                  </a:lnTo>
                  <a:lnTo>
                    <a:pt x="5585" y="6654"/>
                  </a:lnTo>
                  <a:lnTo>
                    <a:pt x="5510" y="6740"/>
                  </a:lnTo>
                  <a:lnTo>
                    <a:pt x="5435" y="6826"/>
                  </a:lnTo>
                  <a:lnTo>
                    <a:pt x="5397" y="6868"/>
                  </a:lnTo>
                  <a:lnTo>
                    <a:pt x="5358" y="6910"/>
                  </a:lnTo>
                  <a:lnTo>
                    <a:pt x="5358" y="6910"/>
                  </a:lnTo>
                  <a:lnTo>
                    <a:pt x="5335" y="6933"/>
                  </a:lnTo>
                  <a:lnTo>
                    <a:pt x="5313" y="6955"/>
                  </a:lnTo>
                  <a:lnTo>
                    <a:pt x="5294" y="6970"/>
                  </a:lnTo>
                  <a:lnTo>
                    <a:pt x="5276" y="6983"/>
                  </a:lnTo>
                  <a:lnTo>
                    <a:pt x="5261" y="6992"/>
                  </a:lnTo>
                  <a:lnTo>
                    <a:pt x="5249" y="6997"/>
                  </a:lnTo>
                  <a:lnTo>
                    <a:pt x="5241" y="6999"/>
                  </a:lnTo>
                  <a:lnTo>
                    <a:pt x="5238" y="6999"/>
                  </a:lnTo>
                  <a:lnTo>
                    <a:pt x="5235" y="6998"/>
                  </a:lnTo>
                  <a:lnTo>
                    <a:pt x="5233" y="6995"/>
                  </a:lnTo>
                  <a:lnTo>
                    <a:pt x="5233" y="6993"/>
                  </a:lnTo>
                  <a:lnTo>
                    <a:pt x="5233" y="6990"/>
                  </a:lnTo>
                  <a:lnTo>
                    <a:pt x="5234" y="6985"/>
                  </a:lnTo>
                  <a:lnTo>
                    <a:pt x="5239" y="6973"/>
                  </a:lnTo>
                  <a:lnTo>
                    <a:pt x="5247" y="6959"/>
                  </a:lnTo>
                  <a:lnTo>
                    <a:pt x="5260" y="6943"/>
                  </a:lnTo>
                  <a:lnTo>
                    <a:pt x="5277" y="6923"/>
                  </a:lnTo>
                  <a:lnTo>
                    <a:pt x="5298" y="6901"/>
                  </a:lnTo>
                  <a:lnTo>
                    <a:pt x="5325" y="6875"/>
                  </a:lnTo>
                  <a:lnTo>
                    <a:pt x="5325" y="6875"/>
                  </a:lnTo>
                  <a:lnTo>
                    <a:pt x="5412" y="6794"/>
                  </a:lnTo>
                  <a:lnTo>
                    <a:pt x="5499" y="6711"/>
                  </a:lnTo>
                  <a:lnTo>
                    <a:pt x="5585" y="6628"/>
                  </a:lnTo>
                  <a:lnTo>
                    <a:pt x="5671" y="6544"/>
                  </a:lnTo>
                  <a:lnTo>
                    <a:pt x="5755" y="6458"/>
                  </a:lnTo>
                  <a:lnTo>
                    <a:pt x="5838" y="6373"/>
                  </a:lnTo>
                  <a:lnTo>
                    <a:pt x="5919" y="6285"/>
                  </a:lnTo>
                  <a:lnTo>
                    <a:pt x="6000" y="6197"/>
                  </a:lnTo>
                  <a:lnTo>
                    <a:pt x="6000" y="6197"/>
                  </a:lnTo>
                  <a:lnTo>
                    <a:pt x="6193" y="5981"/>
                  </a:lnTo>
                  <a:lnTo>
                    <a:pt x="6387" y="5767"/>
                  </a:lnTo>
                  <a:lnTo>
                    <a:pt x="6484" y="5660"/>
                  </a:lnTo>
                  <a:lnTo>
                    <a:pt x="6582" y="5553"/>
                  </a:lnTo>
                  <a:lnTo>
                    <a:pt x="6681" y="5449"/>
                  </a:lnTo>
                  <a:lnTo>
                    <a:pt x="6780" y="5345"/>
                  </a:lnTo>
                  <a:lnTo>
                    <a:pt x="6881" y="5241"/>
                  </a:lnTo>
                  <a:lnTo>
                    <a:pt x="6982" y="5139"/>
                  </a:lnTo>
                  <a:lnTo>
                    <a:pt x="7085" y="5038"/>
                  </a:lnTo>
                  <a:lnTo>
                    <a:pt x="7189" y="4939"/>
                  </a:lnTo>
                  <a:lnTo>
                    <a:pt x="7294" y="4841"/>
                  </a:lnTo>
                  <a:lnTo>
                    <a:pt x="7402" y="4744"/>
                  </a:lnTo>
                  <a:lnTo>
                    <a:pt x="7512" y="4649"/>
                  </a:lnTo>
                  <a:lnTo>
                    <a:pt x="7623" y="4555"/>
                  </a:lnTo>
                  <a:lnTo>
                    <a:pt x="7623" y="4555"/>
                  </a:lnTo>
                  <a:close/>
                  <a:moveTo>
                    <a:pt x="5801" y="6465"/>
                  </a:moveTo>
                  <a:lnTo>
                    <a:pt x="5801" y="6465"/>
                  </a:lnTo>
                  <a:lnTo>
                    <a:pt x="5870" y="6392"/>
                  </a:lnTo>
                  <a:lnTo>
                    <a:pt x="5938" y="6318"/>
                  </a:lnTo>
                  <a:lnTo>
                    <a:pt x="6077" y="6173"/>
                  </a:lnTo>
                  <a:lnTo>
                    <a:pt x="6077" y="6173"/>
                  </a:lnTo>
                  <a:lnTo>
                    <a:pt x="5964" y="6299"/>
                  </a:lnTo>
                  <a:lnTo>
                    <a:pt x="5852" y="6427"/>
                  </a:lnTo>
                  <a:lnTo>
                    <a:pt x="5629" y="6683"/>
                  </a:lnTo>
                  <a:lnTo>
                    <a:pt x="5403" y="6938"/>
                  </a:lnTo>
                  <a:lnTo>
                    <a:pt x="5290" y="7066"/>
                  </a:lnTo>
                  <a:lnTo>
                    <a:pt x="5176" y="7192"/>
                  </a:lnTo>
                  <a:lnTo>
                    <a:pt x="5176" y="7192"/>
                  </a:lnTo>
                  <a:lnTo>
                    <a:pt x="5173" y="7196"/>
                  </a:lnTo>
                  <a:lnTo>
                    <a:pt x="5171" y="7198"/>
                  </a:lnTo>
                  <a:lnTo>
                    <a:pt x="5171" y="7205"/>
                  </a:lnTo>
                  <a:lnTo>
                    <a:pt x="5172" y="7211"/>
                  </a:lnTo>
                  <a:lnTo>
                    <a:pt x="5176" y="7216"/>
                  </a:lnTo>
                  <a:lnTo>
                    <a:pt x="5180" y="7219"/>
                  </a:lnTo>
                  <a:lnTo>
                    <a:pt x="5187" y="7221"/>
                  </a:lnTo>
                  <a:lnTo>
                    <a:pt x="5193" y="7220"/>
                  </a:lnTo>
                  <a:lnTo>
                    <a:pt x="5197" y="7219"/>
                  </a:lnTo>
                  <a:lnTo>
                    <a:pt x="5200" y="7217"/>
                  </a:lnTo>
                  <a:lnTo>
                    <a:pt x="5200" y="7217"/>
                  </a:lnTo>
                  <a:lnTo>
                    <a:pt x="5275" y="7149"/>
                  </a:lnTo>
                  <a:lnTo>
                    <a:pt x="5349" y="7082"/>
                  </a:lnTo>
                  <a:lnTo>
                    <a:pt x="5423" y="7014"/>
                  </a:lnTo>
                  <a:lnTo>
                    <a:pt x="5495" y="6945"/>
                  </a:lnTo>
                  <a:lnTo>
                    <a:pt x="5568" y="6876"/>
                  </a:lnTo>
                  <a:lnTo>
                    <a:pt x="5640" y="6806"/>
                  </a:lnTo>
                  <a:lnTo>
                    <a:pt x="5782" y="6665"/>
                  </a:lnTo>
                  <a:lnTo>
                    <a:pt x="5782" y="6665"/>
                  </a:lnTo>
                  <a:lnTo>
                    <a:pt x="5739" y="6717"/>
                  </a:lnTo>
                  <a:lnTo>
                    <a:pt x="5694" y="6768"/>
                  </a:lnTo>
                  <a:lnTo>
                    <a:pt x="5694" y="6768"/>
                  </a:lnTo>
                  <a:lnTo>
                    <a:pt x="5624" y="6852"/>
                  </a:lnTo>
                  <a:lnTo>
                    <a:pt x="5551" y="6936"/>
                  </a:lnTo>
                  <a:lnTo>
                    <a:pt x="5486" y="7014"/>
                  </a:lnTo>
                  <a:lnTo>
                    <a:pt x="5432" y="7079"/>
                  </a:lnTo>
                  <a:lnTo>
                    <a:pt x="5432" y="7079"/>
                  </a:lnTo>
                  <a:lnTo>
                    <a:pt x="5330" y="7178"/>
                  </a:lnTo>
                  <a:lnTo>
                    <a:pt x="5280" y="7228"/>
                  </a:lnTo>
                  <a:lnTo>
                    <a:pt x="5229" y="7279"/>
                  </a:lnTo>
                  <a:lnTo>
                    <a:pt x="5229" y="7279"/>
                  </a:lnTo>
                  <a:lnTo>
                    <a:pt x="5229" y="7280"/>
                  </a:lnTo>
                  <a:lnTo>
                    <a:pt x="5229" y="7280"/>
                  </a:lnTo>
                  <a:lnTo>
                    <a:pt x="5142" y="7239"/>
                  </a:lnTo>
                  <a:lnTo>
                    <a:pt x="5054" y="7199"/>
                  </a:lnTo>
                  <a:lnTo>
                    <a:pt x="5054" y="7199"/>
                  </a:lnTo>
                  <a:lnTo>
                    <a:pt x="5109" y="7161"/>
                  </a:lnTo>
                  <a:lnTo>
                    <a:pt x="5160" y="7120"/>
                  </a:lnTo>
                  <a:lnTo>
                    <a:pt x="5212" y="7079"/>
                  </a:lnTo>
                  <a:lnTo>
                    <a:pt x="5261" y="7035"/>
                  </a:lnTo>
                  <a:lnTo>
                    <a:pt x="5309" y="6992"/>
                  </a:lnTo>
                  <a:lnTo>
                    <a:pt x="5357" y="6946"/>
                  </a:lnTo>
                  <a:lnTo>
                    <a:pt x="5403" y="6901"/>
                  </a:lnTo>
                  <a:lnTo>
                    <a:pt x="5448" y="6854"/>
                  </a:lnTo>
                  <a:lnTo>
                    <a:pt x="5493" y="6807"/>
                  </a:lnTo>
                  <a:lnTo>
                    <a:pt x="5537" y="6759"/>
                  </a:lnTo>
                  <a:lnTo>
                    <a:pt x="5625" y="6662"/>
                  </a:lnTo>
                  <a:lnTo>
                    <a:pt x="5713" y="6564"/>
                  </a:lnTo>
                  <a:lnTo>
                    <a:pt x="5801" y="6465"/>
                  </a:lnTo>
                  <a:lnTo>
                    <a:pt x="5801" y="6465"/>
                  </a:lnTo>
                  <a:close/>
                  <a:moveTo>
                    <a:pt x="6271" y="6279"/>
                  </a:moveTo>
                  <a:lnTo>
                    <a:pt x="6271" y="6279"/>
                  </a:lnTo>
                  <a:lnTo>
                    <a:pt x="6317" y="6229"/>
                  </a:lnTo>
                  <a:lnTo>
                    <a:pt x="6317" y="6229"/>
                  </a:lnTo>
                  <a:lnTo>
                    <a:pt x="6467" y="6056"/>
                  </a:lnTo>
                  <a:lnTo>
                    <a:pt x="6543" y="5970"/>
                  </a:lnTo>
                  <a:lnTo>
                    <a:pt x="6619" y="5885"/>
                  </a:lnTo>
                  <a:lnTo>
                    <a:pt x="6695" y="5799"/>
                  </a:lnTo>
                  <a:lnTo>
                    <a:pt x="6772" y="5716"/>
                  </a:lnTo>
                  <a:lnTo>
                    <a:pt x="6850" y="5632"/>
                  </a:lnTo>
                  <a:lnTo>
                    <a:pt x="6929" y="5550"/>
                  </a:lnTo>
                  <a:lnTo>
                    <a:pt x="7007" y="5468"/>
                  </a:lnTo>
                  <a:lnTo>
                    <a:pt x="7087" y="5386"/>
                  </a:lnTo>
                  <a:lnTo>
                    <a:pt x="7168" y="5305"/>
                  </a:lnTo>
                  <a:lnTo>
                    <a:pt x="7250" y="5225"/>
                  </a:lnTo>
                  <a:lnTo>
                    <a:pt x="7331" y="5145"/>
                  </a:lnTo>
                  <a:lnTo>
                    <a:pt x="7415" y="5067"/>
                  </a:lnTo>
                  <a:lnTo>
                    <a:pt x="7498" y="4988"/>
                  </a:lnTo>
                  <a:lnTo>
                    <a:pt x="7582" y="4911"/>
                  </a:lnTo>
                  <a:lnTo>
                    <a:pt x="7582" y="4911"/>
                  </a:lnTo>
                  <a:lnTo>
                    <a:pt x="7638" y="4862"/>
                  </a:lnTo>
                  <a:lnTo>
                    <a:pt x="7694" y="4814"/>
                  </a:lnTo>
                  <a:lnTo>
                    <a:pt x="7694" y="4814"/>
                  </a:lnTo>
                  <a:lnTo>
                    <a:pt x="7549" y="4960"/>
                  </a:lnTo>
                  <a:lnTo>
                    <a:pt x="7404" y="5106"/>
                  </a:lnTo>
                  <a:lnTo>
                    <a:pt x="7261" y="5254"/>
                  </a:lnTo>
                  <a:lnTo>
                    <a:pt x="7117" y="5401"/>
                  </a:lnTo>
                  <a:lnTo>
                    <a:pt x="6833" y="5696"/>
                  </a:lnTo>
                  <a:lnTo>
                    <a:pt x="6548" y="5990"/>
                  </a:lnTo>
                  <a:lnTo>
                    <a:pt x="6548" y="5990"/>
                  </a:lnTo>
                  <a:lnTo>
                    <a:pt x="6410" y="6134"/>
                  </a:lnTo>
                  <a:lnTo>
                    <a:pt x="6271" y="6279"/>
                  </a:lnTo>
                  <a:lnTo>
                    <a:pt x="6271" y="6279"/>
                  </a:lnTo>
                  <a:close/>
                  <a:moveTo>
                    <a:pt x="8995" y="3667"/>
                  </a:moveTo>
                  <a:lnTo>
                    <a:pt x="8995" y="3667"/>
                  </a:lnTo>
                  <a:lnTo>
                    <a:pt x="9012" y="3685"/>
                  </a:lnTo>
                  <a:lnTo>
                    <a:pt x="9012" y="3685"/>
                  </a:lnTo>
                  <a:lnTo>
                    <a:pt x="8920" y="3769"/>
                  </a:lnTo>
                  <a:lnTo>
                    <a:pt x="8828" y="3852"/>
                  </a:lnTo>
                  <a:lnTo>
                    <a:pt x="8828" y="3852"/>
                  </a:lnTo>
                  <a:lnTo>
                    <a:pt x="8869" y="3809"/>
                  </a:lnTo>
                  <a:lnTo>
                    <a:pt x="8912" y="3765"/>
                  </a:lnTo>
                  <a:lnTo>
                    <a:pt x="8951" y="3722"/>
                  </a:lnTo>
                  <a:lnTo>
                    <a:pt x="8991" y="3676"/>
                  </a:lnTo>
                  <a:lnTo>
                    <a:pt x="8991" y="3676"/>
                  </a:lnTo>
                  <a:lnTo>
                    <a:pt x="8993" y="3671"/>
                  </a:lnTo>
                  <a:lnTo>
                    <a:pt x="8995" y="3667"/>
                  </a:lnTo>
                  <a:lnTo>
                    <a:pt x="8995" y="3667"/>
                  </a:lnTo>
                  <a:close/>
                  <a:moveTo>
                    <a:pt x="8892" y="3838"/>
                  </a:moveTo>
                  <a:lnTo>
                    <a:pt x="8892" y="3838"/>
                  </a:lnTo>
                  <a:lnTo>
                    <a:pt x="8962" y="3772"/>
                  </a:lnTo>
                  <a:lnTo>
                    <a:pt x="9032" y="3706"/>
                  </a:lnTo>
                  <a:lnTo>
                    <a:pt x="9032" y="3706"/>
                  </a:lnTo>
                  <a:lnTo>
                    <a:pt x="9063" y="3738"/>
                  </a:lnTo>
                  <a:lnTo>
                    <a:pt x="9063" y="3738"/>
                  </a:lnTo>
                  <a:lnTo>
                    <a:pt x="9059" y="3739"/>
                  </a:lnTo>
                  <a:lnTo>
                    <a:pt x="9059" y="3739"/>
                  </a:lnTo>
                  <a:lnTo>
                    <a:pt x="9032" y="3751"/>
                  </a:lnTo>
                  <a:lnTo>
                    <a:pt x="9006" y="3765"/>
                  </a:lnTo>
                  <a:lnTo>
                    <a:pt x="8982" y="3779"/>
                  </a:lnTo>
                  <a:lnTo>
                    <a:pt x="8957" y="3793"/>
                  </a:lnTo>
                  <a:lnTo>
                    <a:pt x="8957" y="3793"/>
                  </a:lnTo>
                  <a:lnTo>
                    <a:pt x="8924" y="3832"/>
                  </a:lnTo>
                  <a:lnTo>
                    <a:pt x="8880" y="3883"/>
                  </a:lnTo>
                  <a:lnTo>
                    <a:pt x="8832" y="3935"/>
                  </a:lnTo>
                  <a:lnTo>
                    <a:pt x="8810" y="3957"/>
                  </a:lnTo>
                  <a:lnTo>
                    <a:pt x="8791" y="3975"/>
                  </a:lnTo>
                  <a:lnTo>
                    <a:pt x="8791" y="3975"/>
                  </a:lnTo>
                  <a:lnTo>
                    <a:pt x="8765" y="3999"/>
                  </a:lnTo>
                  <a:lnTo>
                    <a:pt x="8739" y="4025"/>
                  </a:lnTo>
                  <a:lnTo>
                    <a:pt x="8688" y="4075"/>
                  </a:lnTo>
                  <a:lnTo>
                    <a:pt x="8688" y="4075"/>
                  </a:lnTo>
                  <a:lnTo>
                    <a:pt x="8744" y="4015"/>
                  </a:lnTo>
                  <a:lnTo>
                    <a:pt x="8800" y="3955"/>
                  </a:lnTo>
                  <a:lnTo>
                    <a:pt x="8800" y="3955"/>
                  </a:lnTo>
                  <a:lnTo>
                    <a:pt x="8887" y="3860"/>
                  </a:lnTo>
                  <a:lnTo>
                    <a:pt x="8940" y="3805"/>
                  </a:lnTo>
                  <a:lnTo>
                    <a:pt x="8940" y="3805"/>
                  </a:lnTo>
                  <a:lnTo>
                    <a:pt x="8915" y="3821"/>
                  </a:lnTo>
                  <a:lnTo>
                    <a:pt x="8892" y="3838"/>
                  </a:lnTo>
                  <a:lnTo>
                    <a:pt x="8892" y="3838"/>
                  </a:lnTo>
                  <a:close/>
                  <a:moveTo>
                    <a:pt x="8098" y="4467"/>
                  </a:moveTo>
                  <a:lnTo>
                    <a:pt x="8098" y="4467"/>
                  </a:lnTo>
                  <a:lnTo>
                    <a:pt x="8180" y="4390"/>
                  </a:lnTo>
                  <a:lnTo>
                    <a:pt x="8262" y="4314"/>
                  </a:lnTo>
                  <a:lnTo>
                    <a:pt x="8344" y="4238"/>
                  </a:lnTo>
                  <a:lnTo>
                    <a:pt x="8427" y="4163"/>
                  </a:lnTo>
                  <a:lnTo>
                    <a:pt x="8511" y="4089"/>
                  </a:lnTo>
                  <a:lnTo>
                    <a:pt x="8596" y="4015"/>
                  </a:lnTo>
                  <a:lnTo>
                    <a:pt x="8680" y="3943"/>
                  </a:lnTo>
                  <a:lnTo>
                    <a:pt x="8765" y="3870"/>
                  </a:lnTo>
                  <a:lnTo>
                    <a:pt x="8765" y="3870"/>
                  </a:lnTo>
                  <a:lnTo>
                    <a:pt x="8686" y="3949"/>
                  </a:lnTo>
                  <a:lnTo>
                    <a:pt x="8606" y="4026"/>
                  </a:lnTo>
                  <a:lnTo>
                    <a:pt x="8524" y="4102"/>
                  </a:lnTo>
                  <a:lnTo>
                    <a:pt x="8440" y="4177"/>
                  </a:lnTo>
                  <a:lnTo>
                    <a:pt x="8356" y="4251"/>
                  </a:lnTo>
                  <a:lnTo>
                    <a:pt x="8271" y="4323"/>
                  </a:lnTo>
                  <a:lnTo>
                    <a:pt x="8185" y="4396"/>
                  </a:lnTo>
                  <a:lnTo>
                    <a:pt x="8098" y="4467"/>
                  </a:lnTo>
                  <a:lnTo>
                    <a:pt x="8098" y="4467"/>
                  </a:lnTo>
                  <a:close/>
                  <a:moveTo>
                    <a:pt x="5611" y="7189"/>
                  </a:moveTo>
                  <a:lnTo>
                    <a:pt x="5611" y="7189"/>
                  </a:lnTo>
                  <a:lnTo>
                    <a:pt x="5562" y="7230"/>
                  </a:lnTo>
                  <a:lnTo>
                    <a:pt x="5526" y="7258"/>
                  </a:lnTo>
                  <a:lnTo>
                    <a:pt x="5514" y="7266"/>
                  </a:lnTo>
                  <a:lnTo>
                    <a:pt x="5504" y="7273"/>
                  </a:lnTo>
                  <a:lnTo>
                    <a:pt x="5497" y="7275"/>
                  </a:lnTo>
                  <a:lnTo>
                    <a:pt x="5494" y="7276"/>
                  </a:lnTo>
                  <a:lnTo>
                    <a:pt x="5493" y="7275"/>
                  </a:lnTo>
                  <a:lnTo>
                    <a:pt x="5492" y="7274"/>
                  </a:lnTo>
                  <a:lnTo>
                    <a:pt x="5493" y="7271"/>
                  </a:lnTo>
                  <a:lnTo>
                    <a:pt x="5496" y="7265"/>
                  </a:lnTo>
                  <a:lnTo>
                    <a:pt x="5501" y="7257"/>
                  </a:lnTo>
                  <a:lnTo>
                    <a:pt x="5516" y="7235"/>
                  </a:lnTo>
                  <a:lnTo>
                    <a:pt x="5537" y="7211"/>
                  </a:lnTo>
                  <a:lnTo>
                    <a:pt x="5589" y="7151"/>
                  </a:lnTo>
                  <a:lnTo>
                    <a:pt x="5643" y="7090"/>
                  </a:lnTo>
                  <a:lnTo>
                    <a:pt x="5714" y="7013"/>
                  </a:lnTo>
                  <a:lnTo>
                    <a:pt x="5714" y="7013"/>
                  </a:lnTo>
                  <a:lnTo>
                    <a:pt x="5715" y="7011"/>
                  </a:lnTo>
                  <a:lnTo>
                    <a:pt x="5715" y="7011"/>
                  </a:lnTo>
                  <a:lnTo>
                    <a:pt x="5778" y="6955"/>
                  </a:lnTo>
                  <a:lnTo>
                    <a:pt x="5842" y="6897"/>
                  </a:lnTo>
                  <a:lnTo>
                    <a:pt x="5905" y="6839"/>
                  </a:lnTo>
                  <a:lnTo>
                    <a:pt x="5967" y="6779"/>
                  </a:lnTo>
                  <a:lnTo>
                    <a:pt x="6028" y="6719"/>
                  </a:lnTo>
                  <a:lnTo>
                    <a:pt x="6090" y="6658"/>
                  </a:lnTo>
                  <a:lnTo>
                    <a:pt x="6211" y="6534"/>
                  </a:lnTo>
                  <a:lnTo>
                    <a:pt x="6454" y="6286"/>
                  </a:lnTo>
                  <a:lnTo>
                    <a:pt x="6574" y="6164"/>
                  </a:lnTo>
                  <a:lnTo>
                    <a:pt x="6696" y="6044"/>
                  </a:lnTo>
                  <a:lnTo>
                    <a:pt x="6696" y="6044"/>
                  </a:lnTo>
                  <a:lnTo>
                    <a:pt x="6946" y="5818"/>
                  </a:lnTo>
                  <a:lnTo>
                    <a:pt x="7198" y="5592"/>
                  </a:lnTo>
                  <a:lnTo>
                    <a:pt x="7198" y="5592"/>
                  </a:lnTo>
                  <a:lnTo>
                    <a:pt x="7301" y="5497"/>
                  </a:lnTo>
                  <a:lnTo>
                    <a:pt x="7403" y="5400"/>
                  </a:lnTo>
                  <a:lnTo>
                    <a:pt x="7505" y="5303"/>
                  </a:lnTo>
                  <a:lnTo>
                    <a:pt x="7604" y="5204"/>
                  </a:lnTo>
                  <a:lnTo>
                    <a:pt x="7604" y="5204"/>
                  </a:lnTo>
                  <a:lnTo>
                    <a:pt x="7326" y="5496"/>
                  </a:lnTo>
                  <a:lnTo>
                    <a:pt x="7047" y="5790"/>
                  </a:lnTo>
                  <a:lnTo>
                    <a:pt x="7047" y="5790"/>
                  </a:lnTo>
                  <a:lnTo>
                    <a:pt x="6931" y="5900"/>
                  </a:lnTo>
                  <a:lnTo>
                    <a:pt x="6818" y="6011"/>
                  </a:lnTo>
                  <a:lnTo>
                    <a:pt x="6704" y="6123"/>
                  </a:lnTo>
                  <a:lnTo>
                    <a:pt x="6592" y="6236"/>
                  </a:lnTo>
                  <a:lnTo>
                    <a:pt x="6482" y="6349"/>
                  </a:lnTo>
                  <a:lnTo>
                    <a:pt x="6372" y="6464"/>
                  </a:lnTo>
                  <a:lnTo>
                    <a:pt x="6263" y="6580"/>
                  </a:lnTo>
                  <a:lnTo>
                    <a:pt x="6154" y="6696"/>
                  </a:lnTo>
                  <a:lnTo>
                    <a:pt x="6154" y="6696"/>
                  </a:lnTo>
                  <a:lnTo>
                    <a:pt x="6021" y="6821"/>
                  </a:lnTo>
                  <a:lnTo>
                    <a:pt x="5886" y="6946"/>
                  </a:lnTo>
                  <a:lnTo>
                    <a:pt x="5818" y="7007"/>
                  </a:lnTo>
                  <a:lnTo>
                    <a:pt x="5749" y="7068"/>
                  </a:lnTo>
                  <a:lnTo>
                    <a:pt x="5681" y="7129"/>
                  </a:lnTo>
                  <a:lnTo>
                    <a:pt x="5611" y="7189"/>
                  </a:lnTo>
                  <a:lnTo>
                    <a:pt x="5611" y="7189"/>
                  </a:lnTo>
                  <a:close/>
                  <a:moveTo>
                    <a:pt x="7261" y="5479"/>
                  </a:moveTo>
                  <a:lnTo>
                    <a:pt x="7261" y="5479"/>
                  </a:lnTo>
                  <a:lnTo>
                    <a:pt x="7086" y="5647"/>
                  </a:lnTo>
                  <a:lnTo>
                    <a:pt x="6909" y="5816"/>
                  </a:lnTo>
                  <a:lnTo>
                    <a:pt x="6909" y="5816"/>
                  </a:lnTo>
                  <a:lnTo>
                    <a:pt x="6689" y="6017"/>
                  </a:lnTo>
                  <a:lnTo>
                    <a:pt x="6579" y="6118"/>
                  </a:lnTo>
                  <a:lnTo>
                    <a:pt x="6470" y="6219"/>
                  </a:lnTo>
                  <a:lnTo>
                    <a:pt x="6361" y="6321"/>
                  </a:lnTo>
                  <a:lnTo>
                    <a:pt x="6254" y="6424"/>
                  </a:lnTo>
                  <a:lnTo>
                    <a:pt x="6147" y="6528"/>
                  </a:lnTo>
                  <a:lnTo>
                    <a:pt x="6041" y="6634"/>
                  </a:lnTo>
                  <a:lnTo>
                    <a:pt x="6041" y="6634"/>
                  </a:lnTo>
                  <a:lnTo>
                    <a:pt x="5904" y="6763"/>
                  </a:lnTo>
                  <a:lnTo>
                    <a:pt x="5904" y="6763"/>
                  </a:lnTo>
                  <a:lnTo>
                    <a:pt x="6057" y="6608"/>
                  </a:lnTo>
                  <a:lnTo>
                    <a:pt x="6209" y="6452"/>
                  </a:lnTo>
                  <a:lnTo>
                    <a:pt x="6512" y="6140"/>
                  </a:lnTo>
                  <a:lnTo>
                    <a:pt x="6664" y="5984"/>
                  </a:lnTo>
                  <a:lnTo>
                    <a:pt x="6818" y="5831"/>
                  </a:lnTo>
                  <a:lnTo>
                    <a:pt x="6895" y="5755"/>
                  </a:lnTo>
                  <a:lnTo>
                    <a:pt x="6973" y="5680"/>
                  </a:lnTo>
                  <a:lnTo>
                    <a:pt x="7052" y="5605"/>
                  </a:lnTo>
                  <a:lnTo>
                    <a:pt x="7130" y="5531"/>
                  </a:lnTo>
                  <a:lnTo>
                    <a:pt x="7130" y="5531"/>
                  </a:lnTo>
                  <a:lnTo>
                    <a:pt x="7231" y="5439"/>
                  </a:lnTo>
                  <a:lnTo>
                    <a:pt x="7330" y="5346"/>
                  </a:lnTo>
                  <a:lnTo>
                    <a:pt x="7430" y="5251"/>
                  </a:lnTo>
                  <a:lnTo>
                    <a:pt x="7528" y="5158"/>
                  </a:lnTo>
                  <a:lnTo>
                    <a:pt x="7725" y="4967"/>
                  </a:lnTo>
                  <a:lnTo>
                    <a:pt x="7920" y="4776"/>
                  </a:lnTo>
                  <a:lnTo>
                    <a:pt x="8310" y="4394"/>
                  </a:lnTo>
                  <a:lnTo>
                    <a:pt x="8507" y="4203"/>
                  </a:lnTo>
                  <a:lnTo>
                    <a:pt x="8703" y="4014"/>
                  </a:lnTo>
                  <a:lnTo>
                    <a:pt x="8703" y="4014"/>
                  </a:lnTo>
                  <a:lnTo>
                    <a:pt x="8644" y="4082"/>
                  </a:lnTo>
                  <a:lnTo>
                    <a:pt x="8584" y="4151"/>
                  </a:lnTo>
                  <a:lnTo>
                    <a:pt x="8525" y="4220"/>
                  </a:lnTo>
                  <a:lnTo>
                    <a:pt x="8495" y="4254"/>
                  </a:lnTo>
                  <a:lnTo>
                    <a:pt x="8463" y="4289"/>
                  </a:lnTo>
                  <a:lnTo>
                    <a:pt x="8463" y="4289"/>
                  </a:lnTo>
                  <a:lnTo>
                    <a:pt x="8392" y="4365"/>
                  </a:lnTo>
                  <a:lnTo>
                    <a:pt x="8319" y="4443"/>
                  </a:lnTo>
                  <a:lnTo>
                    <a:pt x="8246" y="4518"/>
                  </a:lnTo>
                  <a:lnTo>
                    <a:pt x="8172" y="4594"/>
                  </a:lnTo>
                  <a:lnTo>
                    <a:pt x="8022" y="4742"/>
                  </a:lnTo>
                  <a:lnTo>
                    <a:pt x="7870" y="4891"/>
                  </a:lnTo>
                  <a:lnTo>
                    <a:pt x="7718" y="5038"/>
                  </a:lnTo>
                  <a:lnTo>
                    <a:pt x="7564" y="5185"/>
                  </a:lnTo>
                  <a:lnTo>
                    <a:pt x="7412" y="5331"/>
                  </a:lnTo>
                  <a:lnTo>
                    <a:pt x="7261" y="5479"/>
                  </a:lnTo>
                  <a:lnTo>
                    <a:pt x="7261" y="5479"/>
                  </a:lnTo>
                  <a:close/>
                  <a:moveTo>
                    <a:pt x="9287" y="3958"/>
                  </a:moveTo>
                  <a:lnTo>
                    <a:pt x="9287" y="3958"/>
                  </a:lnTo>
                  <a:lnTo>
                    <a:pt x="9195" y="4035"/>
                  </a:lnTo>
                  <a:lnTo>
                    <a:pt x="9102" y="4115"/>
                  </a:lnTo>
                  <a:lnTo>
                    <a:pt x="9012" y="4195"/>
                  </a:lnTo>
                  <a:lnTo>
                    <a:pt x="8921" y="4276"/>
                  </a:lnTo>
                  <a:lnTo>
                    <a:pt x="8921" y="4276"/>
                  </a:lnTo>
                  <a:lnTo>
                    <a:pt x="8962" y="4230"/>
                  </a:lnTo>
                  <a:lnTo>
                    <a:pt x="9002" y="4183"/>
                  </a:lnTo>
                  <a:lnTo>
                    <a:pt x="9040" y="4135"/>
                  </a:lnTo>
                  <a:lnTo>
                    <a:pt x="9079" y="4087"/>
                  </a:lnTo>
                  <a:lnTo>
                    <a:pt x="9116" y="4039"/>
                  </a:lnTo>
                  <a:lnTo>
                    <a:pt x="9153" y="3990"/>
                  </a:lnTo>
                  <a:lnTo>
                    <a:pt x="9188" y="3941"/>
                  </a:lnTo>
                  <a:lnTo>
                    <a:pt x="9223" y="3890"/>
                  </a:lnTo>
                  <a:lnTo>
                    <a:pt x="9223" y="3890"/>
                  </a:lnTo>
                  <a:lnTo>
                    <a:pt x="9256" y="3923"/>
                  </a:lnTo>
                  <a:lnTo>
                    <a:pt x="9287" y="3958"/>
                  </a:lnTo>
                  <a:lnTo>
                    <a:pt x="9287" y="3958"/>
                  </a:lnTo>
                  <a:close/>
                  <a:moveTo>
                    <a:pt x="9057" y="4059"/>
                  </a:moveTo>
                  <a:lnTo>
                    <a:pt x="9057" y="4059"/>
                  </a:lnTo>
                  <a:lnTo>
                    <a:pt x="9020" y="4099"/>
                  </a:lnTo>
                  <a:lnTo>
                    <a:pt x="8983" y="4138"/>
                  </a:lnTo>
                  <a:lnTo>
                    <a:pt x="8944" y="4177"/>
                  </a:lnTo>
                  <a:lnTo>
                    <a:pt x="8906" y="4214"/>
                  </a:lnTo>
                  <a:lnTo>
                    <a:pt x="8826" y="4289"/>
                  </a:lnTo>
                  <a:lnTo>
                    <a:pt x="8787" y="4328"/>
                  </a:lnTo>
                  <a:lnTo>
                    <a:pt x="8749" y="4365"/>
                  </a:lnTo>
                  <a:lnTo>
                    <a:pt x="8749" y="4365"/>
                  </a:lnTo>
                  <a:lnTo>
                    <a:pt x="8596" y="4520"/>
                  </a:lnTo>
                  <a:lnTo>
                    <a:pt x="8596" y="4520"/>
                  </a:lnTo>
                  <a:lnTo>
                    <a:pt x="8596" y="4516"/>
                  </a:lnTo>
                  <a:lnTo>
                    <a:pt x="8594" y="4513"/>
                  </a:lnTo>
                  <a:lnTo>
                    <a:pt x="8593" y="4511"/>
                  </a:lnTo>
                  <a:lnTo>
                    <a:pt x="8591" y="4508"/>
                  </a:lnTo>
                  <a:lnTo>
                    <a:pt x="8588" y="4507"/>
                  </a:lnTo>
                  <a:lnTo>
                    <a:pt x="8585" y="4506"/>
                  </a:lnTo>
                  <a:lnTo>
                    <a:pt x="8581" y="4507"/>
                  </a:lnTo>
                  <a:lnTo>
                    <a:pt x="8578" y="4508"/>
                  </a:lnTo>
                  <a:lnTo>
                    <a:pt x="8578" y="4508"/>
                  </a:lnTo>
                  <a:lnTo>
                    <a:pt x="8539" y="4539"/>
                  </a:lnTo>
                  <a:lnTo>
                    <a:pt x="8500" y="4569"/>
                  </a:lnTo>
                  <a:lnTo>
                    <a:pt x="8500" y="4569"/>
                  </a:lnTo>
                  <a:lnTo>
                    <a:pt x="8805" y="4214"/>
                  </a:lnTo>
                  <a:lnTo>
                    <a:pt x="8805" y="4214"/>
                  </a:lnTo>
                  <a:lnTo>
                    <a:pt x="8821" y="4198"/>
                  </a:lnTo>
                  <a:lnTo>
                    <a:pt x="8845" y="4176"/>
                  </a:lnTo>
                  <a:lnTo>
                    <a:pt x="8907" y="4117"/>
                  </a:lnTo>
                  <a:lnTo>
                    <a:pt x="8981" y="4053"/>
                  </a:lnTo>
                  <a:lnTo>
                    <a:pt x="9017" y="4023"/>
                  </a:lnTo>
                  <a:lnTo>
                    <a:pt x="9052" y="3996"/>
                  </a:lnTo>
                  <a:lnTo>
                    <a:pt x="9082" y="3972"/>
                  </a:lnTo>
                  <a:lnTo>
                    <a:pt x="9108" y="3955"/>
                  </a:lnTo>
                  <a:lnTo>
                    <a:pt x="9118" y="3949"/>
                  </a:lnTo>
                  <a:lnTo>
                    <a:pt x="9126" y="3945"/>
                  </a:lnTo>
                  <a:lnTo>
                    <a:pt x="9133" y="3943"/>
                  </a:lnTo>
                  <a:lnTo>
                    <a:pt x="9134" y="3943"/>
                  </a:lnTo>
                  <a:lnTo>
                    <a:pt x="9136" y="3944"/>
                  </a:lnTo>
                  <a:lnTo>
                    <a:pt x="9136" y="3945"/>
                  </a:lnTo>
                  <a:lnTo>
                    <a:pt x="9137" y="3946"/>
                  </a:lnTo>
                  <a:lnTo>
                    <a:pt x="9135" y="3953"/>
                  </a:lnTo>
                  <a:lnTo>
                    <a:pt x="9130" y="3962"/>
                  </a:lnTo>
                  <a:lnTo>
                    <a:pt x="9123" y="3975"/>
                  </a:lnTo>
                  <a:lnTo>
                    <a:pt x="9112" y="3990"/>
                  </a:lnTo>
                  <a:lnTo>
                    <a:pt x="9098" y="4008"/>
                  </a:lnTo>
                  <a:lnTo>
                    <a:pt x="9057" y="4059"/>
                  </a:lnTo>
                  <a:lnTo>
                    <a:pt x="9057" y="4059"/>
                  </a:lnTo>
                  <a:close/>
                  <a:moveTo>
                    <a:pt x="8570" y="4546"/>
                  </a:moveTo>
                  <a:lnTo>
                    <a:pt x="8570" y="4546"/>
                  </a:lnTo>
                  <a:lnTo>
                    <a:pt x="8488" y="4628"/>
                  </a:lnTo>
                  <a:lnTo>
                    <a:pt x="8405" y="4707"/>
                  </a:lnTo>
                  <a:lnTo>
                    <a:pt x="8322" y="4788"/>
                  </a:lnTo>
                  <a:lnTo>
                    <a:pt x="8239" y="4868"/>
                  </a:lnTo>
                  <a:lnTo>
                    <a:pt x="8239" y="4868"/>
                  </a:lnTo>
                  <a:lnTo>
                    <a:pt x="8326" y="4767"/>
                  </a:lnTo>
                  <a:lnTo>
                    <a:pt x="8414" y="4666"/>
                  </a:lnTo>
                  <a:lnTo>
                    <a:pt x="8414" y="4666"/>
                  </a:lnTo>
                  <a:lnTo>
                    <a:pt x="8491" y="4605"/>
                  </a:lnTo>
                  <a:lnTo>
                    <a:pt x="8570" y="4546"/>
                  </a:lnTo>
                  <a:lnTo>
                    <a:pt x="8570" y="4546"/>
                  </a:lnTo>
                  <a:close/>
                  <a:moveTo>
                    <a:pt x="8008" y="4967"/>
                  </a:moveTo>
                  <a:lnTo>
                    <a:pt x="8008" y="4967"/>
                  </a:lnTo>
                  <a:lnTo>
                    <a:pt x="8175" y="4813"/>
                  </a:lnTo>
                  <a:lnTo>
                    <a:pt x="8258" y="4734"/>
                  </a:lnTo>
                  <a:lnTo>
                    <a:pt x="8342" y="4656"/>
                  </a:lnTo>
                  <a:lnTo>
                    <a:pt x="8423" y="4577"/>
                  </a:lnTo>
                  <a:lnTo>
                    <a:pt x="8505" y="4498"/>
                  </a:lnTo>
                  <a:lnTo>
                    <a:pt x="8585" y="4418"/>
                  </a:lnTo>
                  <a:lnTo>
                    <a:pt x="8666" y="4337"/>
                  </a:lnTo>
                  <a:lnTo>
                    <a:pt x="8666" y="4337"/>
                  </a:lnTo>
                  <a:lnTo>
                    <a:pt x="8611" y="4404"/>
                  </a:lnTo>
                  <a:lnTo>
                    <a:pt x="8556" y="4472"/>
                  </a:lnTo>
                  <a:lnTo>
                    <a:pt x="8447" y="4610"/>
                  </a:lnTo>
                  <a:lnTo>
                    <a:pt x="8447" y="4610"/>
                  </a:lnTo>
                  <a:lnTo>
                    <a:pt x="8335" y="4697"/>
                  </a:lnTo>
                  <a:lnTo>
                    <a:pt x="8224" y="4784"/>
                  </a:lnTo>
                  <a:lnTo>
                    <a:pt x="8116" y="4875"/>
                  </a:lnTo>
                  <a:lnTo>
                    <a:pt x="8008" y="4967"/>
                  </a:lnTo>
                  <a:lnTo>
                    <a:pt x="8008" y="4967"/>
                  </a:lnTo>
                  <a:close/>
                  <a:moveTo>
                    <a:pt x="7760" y="5116"/>
                  </a:moveTo>
                  <a:lnTo>
                    <a:pt x="7760" y="5116"/>
                  </a:lnTo>
                  <a:lnTo>
                    <a:pt x="7890" y="4981"/>
                  </a:lnTo>
                  <a:lnTo>
                    <a:pt x="8020" y="4847"/>
                  </a:lnTo>
                  <a:lnTo>
                    <a:pt x="8151" y="4714"/>
                  </a:lnTo>
                  <a:lnTo>
                    <a:pt x="8283" y="4582"/>
                  </a:lnTo>
                  <a:lnTo>
                    <a:pt x="8416" y="4452"/>
                  </a:lnTo>
                  <a:lnTo>
                    <a:pt x="8551" y="4323"/>
                  </a:lnTo>
                  <a:lnTo>
                    <a:pt x="8688" y="4196"/>
                  </a:lnTo>
                  <a:lnTo>
                    <a:pt x="8756" y="4134"/>
                  </a:lnTo>
                  <a:lnTo>
                    <a:pt x="8826" y="4072"/>
                  </a:lnTo>
                  <a:lnTo>
                    <a:pt x="8826" y="4072"/>
                  </a:lnTo>
                  <a:lnTo>
                    <a:pt x="8758" y="4133"/>
                  </a:lnTo>
                  <a:lnTo>
                    <a:pt x="8691" y="4195"/>
                  </a:lnTo>
                  <a:lnTo>
                    <a:pt x="8558" y="4322"/>
                  </a:lnTo>
                  <a:lnTo>
                    <a:pt x="8425" y="4451"/>
                  </a:lnTo>
                  <a:lnTo>
                    <a:pt x="8292" y="4583"/>
                  </a:lnTo>
                  <a:lnTo>
                    <a:pt x="8027" y="4850"/>
                  </a:lnTo>
                  <a:lnTo>
                    <a:pt x="7893" y="4983"/>
                  </a:lnTo>
                  <a:lnTo>
                    <a:pt x="7760" y="5116"/>
                  </a:lnTo>
                  <a:lnTo>
                    <a:pt x="7760" y="5116"/>
                  </a:lnTo>
                  <a:close/>
                  <a:moveTo>
                    <a:pt x="8379" y="4694"/>
                  </a:moveTo>
                  <a:lnTo>
                    <a:pt x="8379" y="4694"/>
                  </a:lnTo>
                  <a:lnTo>
                    <a:pt x="8333" y="4749"/>
                  </a:lnTo>
                  <a:lnTo>
                    <a:pt x="8287" y="4804"/>
                  </a:lnTo>
                  <a:lnTo>
                    <a:pt x="8239" y="4859"/>
                  </a:lnTo>
                  <a:lnTo>
                    <a:pt x="8191" y="4913"/>
                  </a:lnTo>
                  <a:lnTo>
                    <a:pt x="8191" y="4913"/>
                  </a:lnTo>
                  <a:lnTo>
                    <a:pt x="8097" y="4999"/>
                  </a:lnTo>
                  <a:lnTo>
                    <a:pt x="8002" y="5084"/>
                  </a:lnTo>
                  <a:lnTo>
                    <a:pt x="8002" y="5084"/>
                  </a:lnTo>
                  <a:lnTo>
                    <a:pt x="7841" y="5230"/>
                  </a:lnTo>
                  <a:lnTo>
                    <a:pt x="7681" y="5378"/>
                  </a:lnTo>
                  <a:lnTo>
                    <a:pt x="7522" y="5527"/>
                  </a:lnTo>
                  <a:lnTo>
                    <a:pt x="7365" y="5676"/>
                  </a:lnTo>
                  <a:lnTo>
                    <a:pt x="7210" y="5827"/>
                  </a:lnTo>
                  <a:lnTo>
                    <a:pt x="7054" y="5980"/>
                  </a:lnTo>
                  <a:lnTo>
                    <a:pt x="6744" y="6285"/>
                  </a:lnTo>
                  <a:lnTo>
                    <a:pt x="6744" y="6285"/>
                  </a:lnTo>
                  <a:lnTo>
                    <a:pt x="6683" y="6338"/>
                  </a:lnTo>
                  <a:lnTo>
                    <a:pt x="6683" y="6338"/>
                  </a:lnTo>
                  <a:lnTo>
                    <a:pt x="6886" y="6121"/>
                  </a:lnTo>
                  <a:lnTo>
                    <a:pt x="7088" y="5907"/>
                  </a:lnTo>
                  <a:lnTo>
                    <a:pt x="7191" y="5800"/>
                  </a:lnTo>
                  <a:lnTo>
                    <a:pt x="7294" y="5694"/>
                  </a:lnTo>
                  <a:lnTo>
                    <a:pt x="7397" y="5590"/>
                  </a:lnTo>
                  <a:lnTo>
                    <a:pt x="7501" y="5484"/>
                  </a:lnTo>
                  <a:lnTo>
                    <a:pt x="7607" y="5381"/>
                  </a:lnTo>
                  <a:lnTo>
                    <a:pt x="7713" y="5280"/>
                  </a:lnTo>
                  <a:lnTo>
                    <a:pt x="7821" y="5178"/>
                  </a:lnTo>
                  <a:lnTo>
                    <a:pt x="7930" y="5078"/>
                  </a:lnTo>
                  <a:lnTo>
                    <a:pt x="8040" y="4980"/>
                  </a:lnTo>
                  <a:lnTo>
                    <a:pt x="8152" y="4883"/>
                  </a:lnTo>
                  <a:lnTo>
                    <a:pt x="8264" y="4788"/>
                  </a:lnTo>
                  <a:lnTo>
                    <a:pt x="8379" y="4694"/>
                  </a:lnTo>
                  <a:lnTo>
                    <a:pt x="8379" y="4694"/>
                  </a:lnTo>
                  <a:close/>
                  <a:moveTo>
                    <a:pt x="9190" y="3859"/>
                  </a:moveTo>
                  <a:lnTo>
                    <a:pt x="9190" y="3859"/>
                  </a:lnTo>
                  <a:lnTo>
                    <a:pt x="9156" y="3880"/>
                  </a:lnTo>
                  <a:lnTo>
                    <a:pt x="9122" y="3903"/>
                  </a:lnTo>
                  <a:lnTo>
                    <a:pt x="9089" y="3925"/>
                  </a:lnTo>
                  <a:lnTo>
                    <a:pt x="9058" y="3950"/>
                  </a:lnTo>
                  <a:lnTo>
                    <a:pt x="9026" y="3975"/>
                  </a:lnTo>
                  <a:lnTo>
                    <a:pt x="8996" y="3999"/>
                  </a:lnTo>
                  <a:lnTo>
                    <a:pt x="8965" y="4025"/>
                  </a:lnTo>
                  <a:lnTo>
                    <a:pt x="8936" y="4052"/>
                  </a:lnTo>
                  <a:lnTo>
                    <a:pt x="8936" y="4052"/>
                  </a:lnTo>
                  <a:lnTo>
                    <a:pt x="8989" y="3992"/>
                  </a:lnTo>
                  <a:lnTo>
                    <a:pt x="9041" y="3934"/>
                  </a:lnTo>
                  <a:lnTo>
                    <a:pt x="9092" y="3874"/>
                  </a:lnTo>
                  <a:lnTo>
                    <a:pt x="9143" y="3814"/>
                  </a:lnTo>
                  <a:lnTo>
                    <a:pt x="9143" y="3814"/>
                  </a:lnTo>
                  <a:lnTo>
                    <a:pt x="9190" y="3859"/>
                  </a:lnTo>
                  <a:lnTo>
                    <a:pt x="9190" y="3859"/>
                  </a:lnTo>
                  <a:close/>
                  <a:moveTo>
                    <a:pt x="8141" y="4658"/>
                  </a:moveTo>
                  <a:lnTo>
                    <a:pt x="8141" y="4658"/>
                  </a:lnTo>
                  <a:lnTo>
                    <a:pt x="8255" y="4542"/>
                  </a:lnTo>
                  <a:lnTo>
                    <a:pt x="8368" y="4426"/>
                  </a:lnTo>
                  <a:lnTo>
                    <a:pt x="8483" y="4312"/>
                  </a:lnTo>
                  <a:lnTo>
                    <a:pt x="8599" y="4198"/>
                  </a:lnTo>
                  <a:lnTo>
                    <a:pt x="8716" y="4087"/>
                  </a:lnTo>
                  <a:lnTo>
                    <a:pt x="8834" y="3977"/>
                  </a:lnTo>
                  <a:lnTo>
                    <a:pt x="8894" y="3922"/>
                  </a:lnTo>
                  <a:lnTo>
                    <a:pt x="8955" y="3868"/>
                  </a:lnTo>
                  <a:lnTo>
                    <a:pt x="9016" y="3815"/>
                  </a:lnTo>
                  <a:lnTo>
                    <a:pt x="9078" y="3763"/>
                  </a:lnTo>
                  <a:lnTo>
                    <a:pt x="9078" y="3763"/>
                  </a:lnTo>
                  <a:lnTo>
                    <a:pt x="9080" y="3759"/>
                  </a:lnTo>
                  <a:lnTo>
                    <a:pt x="9082" y="3757"/>
                  </a:lnTo>
                  <a:lnTo>
                    <a:pt x="9082" y="3757"/>
                  </a:lnTo>
                  <a:lnTo>
                    <a:pt x="9112" y="3785"/>
                  </a:lnTo>
                  <a:lnTo>
                    <a:pt x="9112" y="3785"/>
                  </a:lnTo>
                  <a:lnTo>
                    <a:pt x="8985" y="3888"/>
                  </a:lnTo>
                  <a:lnTo>
                    <a:pt x="8861" y="3993"/>
                  </a:lnTo>
                  <a:lnTo>
                    <a:pt x="8737" y="4100"/>
                  </a:lnTo>
                  <a:lnTo>
                    <a:pt x="8615" y="4209"/>
                  </a:lnTo>
                  <a:lnTo>
                    <a:pt x="8495" y="4319"/>
                  </a:lnTo>
                  <a:lnTo>
                    <a:pt x="8377" y="4430"/>
                  </a:lnTo>
                  <a:lnTo>
                    <a:pt x="8258" y="4543"/>
                  </a:lnTo>
                  <a:lnTo>
                    <a:pt x="8141" y="4658"/>
                  </a:lnTo>
                  <a:lnTo>
                    <a:pt x="8141" y="4658"/>
                  </a:lnTo>
                  <a:close/>
                  <a:moveTo>
                    <a:pt x="8978" y="3647"/>
                  </a:moveTo>
                  <a:lnTo>
                    <a:pt x="8978" y="3647"/>
                  </a:lnTo>
                  <a:lnTo>
                    <a:pt x="8972" y="3649"/>
                  </a:lnTo>
                  <a:lnTo>
                    <a:pt x="8970" y="3650"/>
                  </a:lnTo>
                  <a:lnTo>
                    <a:pt x="8968" y="3653"/>
                  </a:lnTo>
                  <a:lnTo>
                    <a:pt x="8968" y="3653"/>
                  </a:lnTo>
                  <a:lnTo>
                    <a:pt x="8947" y="3675"/>
                  </a:lnTo>
                  <a:lnTo>
                    <a:pt x="8927" y="3696"/>
                  </a:lnTo>
                  <a:lnTo>
                    <a:pt x="8927" y="3696"/>
                  </a:lnTo>
                  <a:lnTo>
                    <a:pt x="8924" y="3697"/>
                  </a:lnTo>
                  <a:lnTo>
                    <a:pt x="8924" y="3697"/>
                  </a:lnTo>
                  <a:lnTo>
                    <a:pt x="8851" y="3757"/>
                  </a:lnTo>
                  <a:lnTo>
                    <a:pt x="8778" y="3817"/>
                  </a:lnTo>
                  <a:lnTo>
                    <a:pt x="8706" y="3877"/>
                  </a:lnTo>
                  <a:lnTo>
                    <a:pt x="8634" y="3938"/>
                  </a:lnTo>
                  <a:lnTo>
                    <a:pt x="8563" y="4000"/>
                  </a:lnTo>
                  <a:lnTo>
                    <a:pt x="8491" y="4062"/>
                  </a:lnTo>
                  <a:lnTo>
                    <a:pt x="8350" y="4189"/>
                  </a:lnTo>
                  <a:lnTo>
                    <a:pt x="8210" y="4317"/>
                  </a:lnTo>
                  <a:lnTo>
                    <a:pt x="8072" y="4447"/>
                  </a:lnTo>
                  <a:lnTo>
                    <a:pt x="7934" y="4578"/>
                  </a:lnTo>
                  <a:lnTo>
                    <a:pt x="7798" y="4712"/>
                  </a:lnTo>
                  <a:lnTo>
                    <a:pt x="7798" y="4712"/>
                  </a:lnTo>
                  <a:lnTo>
                    <a:pt x="7611" y="4865"/>
                  </a:lnTo>
                  <a:lnTo>
                    <a:pt x="7519" y="4944"/>
                  </a:lnTo>
                  <a:lnTo>
                    <a:pt x="7426" y="5021"/>
                  </a:lnTo>
                  <a:lnTo>
                    <a:pt x="7335" y="5101"/>
                  </a:lnTo>
                  <a:lnTo>
                    <a:pt x="7246" y="5181"/>
                  </a:lnTo>
                  <a:lnTo>
                    <a:pt x="7158" y="5263"/>
                  </a:lnTo>
                  <a:lnTo>
                    <a:pt x="7072" y="5346"/>
                  </a:lnTo>
                  <a:lnTo>
                    <a:pt x="7072" y="5346"/>
                  </a:lnTo>
                  <a:lnTo>
                    <a:pt x="7013" y="5405"/>
                  </a:lnTo>
                  <a:lnTo>
                    <a:pt x="6955" y="5465"/>
                  </a:lnTo>
                  <a:lnTo>
                    <a:pt x="6897" y="5523"/>
                  </a:lnTo>
                  <a:lnTo>
                    <a:pt x="6841" y="5584"/>
                  </a:lnTo>
                  <a:lnTo>
                    <a:pt x="6729" y="5706"/>
                  </a:lnTo>
                  <a:lnTo>
                    <a:pt x="6619" y="5829"/>
                  </a:lnTo>
                  <a:lnTo>
                    <a:pt x="6509" y="5953"/>
                  </a:lnTo>
                  <a:lnTo>
                    <a:pt x="6401" y="6077"/>
                  </a:lnTo>
                  <a:lnTo>
                    <a:pt x="6186" y="6328"/>
                  </a:lnTo>
                  <a:lnTo>
                    <a:pt x="6186" y="6328"/>
                  </a:lnTo>
                  <a:lnTo>
                    <a:pt x="6135" y="6386"/>
                  </a:lnTo>
                  <a:lnTo>
                    <a:pt x="6084" y="6442"/>
                  </a:lnTo>
                  <a:lnTo>
                    <a:pt x="6032" y="6497"/>
                  </a:lnTo>
                  <a:lnTo>
                    <a:pt x="5980" y="6552"/>
                  </a:lnTo>
                  <a:lnTo>
                    <a:pt x="5926" y="6606"/>
                  </a:lnTo>
                  <a:lnTo>
                    <a:pt x="5872" y="6658"/>
                  </a:lnTo>
                  <a:lnTo>
                    <a:pt x="5763" y="6764"/>
                  </a:lnTo>
                  <a:lnTo>
                    <a:pt x="5763" y="6764"/>
                  </a:lnTo>
                  <a:lnTo>
                    <a:pt x="5929" y="6579"/>
                  </a:lnTo>
                  <a:lnTo>
                    <a:pt x="6096" y="6392"/>
                  </a:lnTo>
                  <a:lnTo>
                    <a:pt x="6427" y="6017"/>
                  </a:lnTo>
                  <a:lnTo>
                    <a:pt x="6593" y="5831"/>
                  </a:lnTo>
                  <a:lnTo>
                    <a:pt x="6761" y="5646"/>
                  </a:lnTo>
                  <a:lnTo>
                    <a:pt x="6846" y="5555"/>
                  </a:lnTo>
                  <a:lnTo>
                    <a:pt x="6931" y="5463"/>
                  </a:lnTo>
                  <a:lnTo>
                    <a:pt x="7018" y="5373"/>
                  </a:lnTo>
                  <a:lnTo>
                    <a:pt x="7104" y="5283"/>
                  </a:lnTo>
                  <a:lnTo>
                    <a:pt x="7104" y="5283"/>
                  </a:lnTo>
                  <a:lnTo>
                    <a:pt x="7168" y="5220"/>
                  </a:lnTo>
                  <a:lnTo>
                    <a:pt x="7231" y="5157"/>
                  </a:lnTo>
                  <a:lnTo>
                    <a:pt x="7360" y="5031"/>
                  </a:lnTo>
                  <a:lnTo>
                    <a:pt x="7488" y="4907"/>
                  </a:lnTo>
                  <a:lnTo>
                    <a:pt x="7619" y="4786"/>
                  </a:lnTo>
                  <a:lnTo>
                    <a:pt x="7752" y="4665"/>
                  </a:lnTo>
                  <a:lnTo>
                    <a:pt x="7884" y="4545"/>
                  </a:lnTo>
                  <a:lnTo>
                    <a:pt x="8150" y="4305"/>
                  </a:lnTo>
                  <a:lnTo>
                    <a:pt x="8150" y="4305"/>
                  </a:lnTo>
                  <a:lnTo>
                    <a:pt x="8199" y="4261"/>
                  </a:lnTo>
                  <a:lnTo>
                    <a:pt x="8248" y="4218"/>
                  </a:lnTo>
                  <a:lnTo>
                    <a:pt x="8351" y="4134"/>
                  </a:lnTo>
                  <a:lnTo>
                    <a:pt x="8455" y="4048"/>
                  </a:lnTo>
                  <a:lnTo>
                    <a:pt x="8507" y="4005"/>
                  </a:lnTo>
                  <a:lnTo>
                    <a:pt x="8558" y="3962"/>
                  </a:lnTo>
                  <a:lnTo>
                    <a:pt x="8608" y="3918"/>
                  </a:lnTo>
                  <a:lnTo>
                    <a:pt x="8658" y="3874"/>
                  </a:lnTo>
                  <a:lnTo>
                    <a:pt x="8707" y="3827"/>
                  </a:lnTo>
                  <a:lnTo>
                    <a:pt x="8754" y="3781"/>
                  </a:lnTo>
                  <a:lnTo>
                    <a:pt x="8799" y="3733"/>
                  </a:lnTo>
                  <a:lnTo>
                    <a:pt x="8844" y="3683"/>
                  </a:lnTo>
                  <a:lnTo>
                    <a:pt x="8865" y="3658"/>
                  </a:lnTo>
                  <a:lnTo>
                    <a:pt x="8885" y="3633"/>
                  </a:lnTo>
                  <a:lnTo>
                    <a:pt x="8905" y="3606"/>
                  </a:lnTo>
                  <a:lnTo>
                    <a:pt x="8923" y="3580"/>
                  </a:lnTo>
                  <a:lnTo>
                    <a:pt x="8923" y="3580"/>
                  </a:lnTo>
                  <a:lnTo>
                    <a:pt x="8948" y="3611"/>
                  </a:lnTo>
                  <a:lnTo>
                    <a:pt x="8971" y="3640"/>
                  </a:lnTo>
                  <a:lnTo>
                    <a:pt x="8971" y="3640"/>
                  </a:lnTo>
                  <a:lnTo>
                    <a:pt x="8978" y="3647"/>
                  </a:lnTo>
                  <a:lnTo>
                    <a:pt x="8978" y="3647"/>
                  </a:lnTo>
                  <a:close/>
                  <a:moveTo>
                    <a:pt x="8802" y="3307"/>
                  </a:moveTo>
                  <a:lnTo>
                    <a:pt x="8802" y="3307"/>
                  </a:lnTo>
                  <a:lnTo>
                    <a:pt x="8812" y="3333"/>
                  </a:lnTo>
                  <a:lnTo>
                    <a:pt x="8820" y="3359"/>
                  </a:lnTo>
                  <a:lnTo>
                    <a:pt x="8837" y="3410"/>
                  </a:lnTo>
                  <a:lnTo>
                    <a:pt x="8837" y="3410"/>
                  </a:lnTo>
                  <a:lnTo>
                    <a:pt x="8737" y="3481"/>
                  </a:lnTo>
                  <a:lnTo>
                    <a:pt x="8640" y="3552"/>
                  </a:lnTo>
                  <a:lnTo>
                    <a:pt x="8543" y="3625"/>
                  </a:lnTo>
                  <a:lnTo>
                    <a:pt x="8447" y="3698"/>
                  </a:lnTo>
                  <a:lnTo>
                    <a:pt x="8447" y="3698"/>
                  </a:lnTo>
                  <a:lnTo>
                    <a:pt x="8536" y="3607"/>
                  </a:lnTo>
                  <a:lnTo>
                    <a:pt x="8624" y="3515"/>
                  </a:lnTo>
                  <a:lnTo>
                    <a:pt x="8709" y="3421"/>
                  </a:lnTo>
                  <a:lnTo>
                    <a:pt x="8793" y="3326"/>
                  </a:lnTo>
                  <a:lnTo>
                    <a:pt x="8793" y="3326"/>
                  </a:lnTo>
                  <a:lnTo>
                    <a:pt x="8796" y="3323"/>
                  </a:lnTo>
                  <a:lnTo>
                    <a:pt x="8797" y="3319"/>
                  </a:lnTo>
                  <a:lnTo>
                    <a:pt x="8798" y="3313"/>
                  </a:lnTo>
                  <a:lnTo>
                    <a:pt x="8797" y="3306"/>
                  </a:lnTo>
                  <a:lnTo>
                    <a:pt x="8792" y="3302"/>
                  </a:lnTo>
                  <a:lnTo>
                    <a:pt x="8787" y="3298"/>
                  </a:lnTo>
                  <a:lnTo>
                    <a:pt x="8782" y="3297"/>
                  </a:lnTo>
                  <a:lnTo>
                    <a:pt x="8779" y="3297"/>
                  </a:lnTo>
                  <a:lnTo>
                    <a:pt x="8776" y="3298"/>
                  </a:lnTo>
                  <a:lnTo>
                    <a:pt x="8773" y="3299"/>
                  </a:lnTo>
                  <a:lnTo>
                    <a:pt x="8770" y="3302"/>
                  </a:lnTo>
                  <a:lnTo>
                    <a:pt x="8770" y="3302"/>
                  </a:lnTo>
                  <a:lnTo>
                    <a:pt x="8711" y="3364"/>
                  </a:lnTo>
                  <a:lnTo>
                    <a:pt x="8651" y="3424"/>
                  </a:lnTo>
                  <a:lnTo>
                    <a:pt x="8591" y="3485"/>
                  </a:lnTo>
                  <a:lnTo>
                    <a:pt x="8530" y="3545"/>
                  </a:lnTo>
                  <a:lnTo>
                    <a:pt x="8468" y="3605"/>
                  </a:lnTo>
                  <a:lnTo>
                    <a:pt x="8406" y="3663"/>
                  </a:lnTo>
                  <a:lnTo>
                    <a:pt x="8281" y="3780"/>
                  </a:lnTo>
                  <a:lnTo>
                    <a:pt x="8154" y="3894"/>
                  </a:lnTo>
                  <a:lnTo>
                    <a:pt x="8026" y="4007"/>
                  </a:lnTo>
                  <a:lnTo>
                    <a:pt x="7897" y="4120"/>
                  </a:lnTo>
                  <a:lnTo>
                    <a:pt x="7767" y="4232"/>
                  </a:lnTo>
                  <a:lnTo>
                    <a:pt x="7508" y="4456"/>
                  </a:lnTo>
                  <a:lnTo>
                    <a:pt x="7378" y="4568"/>
                  </a:lnTo>
                  <a:lnTo>
                    <a:pt x="7251" y="4680"/>
                  </a:lnTo>
                  <a:lnTo>
                    <a:pt x="7123" y="4795"/>
                  </a:lnTo>
                  <a:lnTo>
                    <a:pt x="6997" y="4911"/>
                  </a:lnTo>
                  <a:lnTo>
                    <a:pt x="6935" y="4969"/>
                  </a:lnTo>
                  <a:lnTo>
                    <a:pt x="6873" y="5029"/>
                  </a:lnTo>
                  <a:lnTo>
                    <a:pt x="6812" y="5089"/>
                  </a:lnTo>
                  <a:lnTo>
                    <a:pt x="6751" y="5148"/>
                  </a:lnTo>
                  <a:lnTo>
                    <a:pt x="6751" y="5148"/>
                  </a:lnTo>
                  <a:lnTo>
                    <a:pt x="6633" y="5269"/>
                  </a:lnTo>
                  <a:lnTo>
                    <a:pt x="6516" y="5390"/>
                  </a:lnTo>
                  <a:lnTo>
                    <a:pt x="6280" y="5631"/>
                  </a:lnTo>
                  <a:lnTo>
                    <a:pt x="6163" y="5750"/>
                  </a:lnTo>
                  <a:lnTo>
                    <a:pt x="6044" y="5870"/>
                  </a:lnTo>
                  <a:lnTo>
                    <a:pt x="5925" y="5988"/>
                  </a:lnTo>
                  <a:lnTo>
                    <a:pt x="5803" y="6104"/>
                  </a:lnTo>
                  <a:lnTo>
                    <a:pt x="5803" y="6104"/>
                  </a:lnTo>
                  <a:lnTo>
                    <a:pt x="5865" y="6031"/>
                  </a:lnTo>
                  <a:lnTo>
                    <a:pt x="5927" y="5961"/>
                  </a:lnTo>
                  <a:lnTo>
                    <a:pt x="5988" y="5892"/>
                  </a:lnTo>
                  <a:lnTo>
                    <a:pt x="6050" y="5826"/>
                  </a:lnTo>
                  <a:lnTo>
                    <a:pt x="6050" y="5826"/>
                  </a:lnTo>
                  <a:lnTo>
                    <a:pt x="6134" y="5737"/>
                  </a:lnTo>
                  <a:lnTo>
                    <a:pt x="6217" y="5647"/>
                  </a:lnTo>
                  <a:lnTo>
                    <a:pt x="6217" y="5647"/>
                  </a:lnTo>
                  <a:lnTo>
                    <a:pt x="6351" y="5510"/>
                  </a:lnTo>
                  <a:lnTo>
                    <a:pt x="6486" y="5376"/>
                  </a:lnTo>
                  <a:lnTo>
                    <a:pt x="6622" y="5241"/>
                  </a:lnTo>
                  <a:lnTo>
                    <a:pt x="6690" y="5174"/>
                  </a:lnTo>
                  <a:lnTo>
                    <a:pt x="6759" y="5109"/>
                  </a:lnTo>
                  <a:lnTo>
                    <a:pt x="6759" y="5109"/>
                  </a:lnTo>
                  <a:lnTo>
                    <a:pt x="6898" y="4979"/>
                  </a:lnTo>
                  <a:lnTo>
                    <a:pt x="7039" y="4849"/>
                  </a:lnTo>
                  <a:lnTo>
                    <a:pt x="7321" y="4591"/>
                  </a:lnTo>
                  <a:lnTo>
                    <a:pt x="7463" y="4463"/>
                  </a:lnTo>
                  <a:lnTo>
                    <a:pt x="7603" y="4334"/>
                  </a:lnTo>
                  <a:lnTo>
                    <a:pt x="7742" y="4203"/>
                  </a:lnTo>
                  <a:lnTo>
                    <a:pt x="7879" y="4070"/>
                  </a:lnTo>
                  <a:lnTo>
                    <a:pt x="7879" y="4070"/>
                  </a:lnTo>
                  <a:lnTo>
                    <a:pt x="7932" y="4020"/>
                  </a:lnTo>
                  <a:lnTo>
                    <a:pt x="7986" y="3971"/>
                  </a:lnTo>
                  <a:lnTo>
                    <a:pt x="8040" y="3922"/>
                  </a:lnTo>
                  <a:lnTo>
                    <a:pt x="8095" y="3874"/>
                  </a:lnTo>
                  <a:lnTo>
                    <a:pt x="8206" y="3777"/>
                  </a:lnTo>
                  <a:lnTo>
                    <a:pt x="8317" y="3678"/>
                  </a:lnTo>
                  <a:lnTo>
                    <a:pt x="8372" y="3629"/>
                  </a:lnTo>
                  <a:lnTo>
                    <a:pt x="8426" y="3579"/>
                  </a:lnTo>
                  <a:lnTo>
                    <a:pt x="8477" y="3527"/>
                  </a:lnTo>
                  <a:lnTo>
                    <a:pt x="8529" y="3475"/>
                  </a:lnTo>
                  <a:lnTo>
                    <a:pt x="8578" y="3421"/>
                  </a:lnTo>
                  <a:lnTo>
                    <a:pt x="8626" y="3366"/>
                  </a:lnTo>
                  <a:lnTo>
                    <a:pt x="8648" y="3338"/>
                  </a:lnTo>
                  <a:lnTo>
                    <a:pt x="8670" y="3309"/>
                  </a:lnTo>
                  <a:lnTo>
                    <a:pt x="8693" y="3279"/>
                  </a:lnTo>
                  <a:lnTo>
                    <a:pt x="8714" y="3250"/>
                  </a:lnTo>
                  <a:lnTo>
                    <a:pt x="8714" y="3250"/>
                  </a:lnTo>
                  <a:lnTo>
                    <a:pt x="8756" y="3276"/>
                  </a:lnTo>
                  <a:lnTo>
                    <a:pt x="8802" y="3307"/>
                  </a:lnTo>
                  <a:lnTo>
                    <a:pt x="8802" y="3307"/>
                  </a:lnTo>
                  <a:close/>
                  <a:moveTo>
                    <a:pt x="4713" y="6963"/>
                  </a:moveTo>
                  <a:lnTo>
                    <a:pt x="4713" y="6963"/>
                  </a:lnTo>
                  <a:lnTo>
                    <a:pt x="4808" y="6864"/>
                  </a:lnTo>
                  <a:lnTo>
                    <a:pt x="4903" y="6768"/>
                  </a:lnTo>
                  <a:lnTo>
                    <a:pt x="5094" y="6576"/>
                  </a:lnTo>
                  <a:lnTo>
                    <a:pt x="5287" y="6386"/>
                  </a:lnTo>
                  <a:lnTo>
                    <a:pt x="5481" y="6197"/>
                  </a:lnTo>
                  <a:lnTo>
                    <a:pt x="5481" y="6197"/>
                  </a:lnTo>
                  <a:lnTo>
                    <a:pt x="5390" y="6297"/>
                  </a:lnTo>
                  <a:lnTo>
                    <a:pt x="5298" y="6397"/>
                  </a:lnTo>
                  <a:lnTo>
                    <a:pt x="5205" y="6496"/>
                  </a:lnTo>
                  <a:lnTo>
                    <a:pt x="5110" y="6593"/>
                  </a:lnTo>
                  <a:lnTo>
                    <a:pt x="5014" y="6689"/>
                  </a:lnTo>
                  <a:lnTo>
                    <a:pt x="4917" y="6782"/>
                  </a:lnTo>
                  <a:lnTo>
                    <a:pt x="4868" y="6829"/>
                  </a:lnTo>
                  <a:lnTo>
                    <a:pt x="4817" y="6875"/>
                  </a:lnTo>
                  <a:lnTo>
                    <a:pt x="4767" y="6921"/>
                  </a:lnTo>
                  <a:lnTo>
                    <a:pt x="4716" y="6965"/>
                  </a:lnTo>
                  <a:lnTo>
                    <a:pt x="4716" y="6965"/>
                  </a:lnTo>
                  <a:lnTo>
                    <a:pt x="4713" y="6963"/>
                  </a:lnTo>
                  <a:lnTo>
                    <a:pt x="4713" y="6963"/>
                  </a:lnTo>
                  <a:close/>
                  <a:moveTo>
                    <a:pt x="6482" y="4858"/>
                  </a:moveTo>
                  <a:lnTo>
                    <a:pt x="6482" y="4858"/>
                  </a:lnTo>
                  <a:lnTo>
                    <a:pt x="6173" y="5156"/>
                  </a:lnTo>
                  <a:lnTo>
                    <a:pt x="5865" y="5454"/>
                  </a:lnTo>
                  <a:lnTo>
                    <a:pt x="5865" y="5454"/>
                  </a:lnTo>
                  <a:lnTo>
                    <a:pt x="5700" y="5616"/>
                  </a:lnTo>
                  <a:lnTo>
                    <a:pt x="5700" y="5616"/>
                  </a:lnTo>
                  <a:lnTo>
                    <a:pt x="5713" y="5601"/>
                  </a:lnTo>
                  <a:lnTo>
                    <a:pt x="5713" y="5601"/>
                  </a:lnTo>
                  <a:lnTo>
                    <a:pt x="5817" y="5493"/>
                  </a:lnTo>
                  <a:lnTo>
                    <a:pt x="5919" y="5384"/>
                  </a:lnTo>
                  <a:lnTo>
                    <a:pt x="6021" y="5274"/>
                  </a:lnTo>
                  <a:lnTo>
                    <a:pt x="6121" y="5164"/>
                  </a:lnTo>
                  <a:lnTo>
                    <a:pt x="6221" y="5053"/>
                  </a:lnTo>
                  <a:lnTo>
                    <a:pt x="6320" y="4940"/>
                  </a:lnTo>
                  <a:lnTo>
                    <a:pt x="6518" y="4715"/>
                  </a:lnTo>
                  <a:lnTo>
                    <a:pt x="6518" y="4715"/>
                  </a:lnTo>
                  <a:lnTo>
                    <a:pt x="6616" y="4626"/>
                  </a:lnTo>
                  <a:lnTo>
                    <a:pt x="6715" y="4538"/>
                  </a:lnTo>
                  <a:lnTo>
                    <a:pt x="6814" y="4450"/>
                  </a:lnTo>
                  <a:lnTo>
                    <a:pt x="6914" y="4364"/>
                  </a:lnTo>
                  <a:lnTo>
                    <a:pt x="6914" y="4364"/>
                  </a:lnTo>
                  <a:lnTo>
                    <a:pt x="6896" y="4380"/>
                  </a:lnTo>
                  <a:lnTo>
                    <a:pt x="6877" y="4401"/>
                  </a:lnTo>
                  <a:lnTo>
                    <a:pt x="6855" y="4425"/>
                  </a:lnTo>
                  <a:lnTo>
                    <a:pt x="6831" y="4453"/>
                  </a:lnTo>
                  <a:lnTo>
                    <a:pt x="6776" y="4518"/>
                  </a:lnTo>
                  <a:lnTo>
                    <a:pt x="6717" y="4589"/>
                  </a:lnTo>
                  <a:lnTo>
                    <a:pt x="6655" y="4664"/>
                  </a:lnTo>
                  <a:lnTo>
                    <a:pt x="6594" y="4736"/>
                  </a:lnTo>
                  <a:lnTo>
                    <a:pt x="6565" y="4772"/>
                  </a:lnTo>
                  <a:lnTo>
                    <a:pt x="6536" y="4803"/>
                  </a:lnTo>
                  <a:lnTo>
                    <a:pt x="6507" y="4832"/>
                  </a:lnTo>
                  <a:lnTo>
                    <a:pt x="6482" y="4858"/>
                  </a:lnTo>
                  <a:lnTo>
                    <a:pt x="6482" y="4858"/>
                  </a:lnTo>
                  <a:close/>
                  <a:moveTo>
                    <a:pt x="7051" y="4420"/>
                  </a:moveTo>
                  <a:lnTo>
                    <a:pt x="7051" y="4420"/>
                  </a:lnTo>
                  <a:lnTo>
                    <a:pt x="6957" y="4518"/>
                  </a:lnTo>
                  <a:lnTo>
                    <a:pt x="6864" y="4615"/>
                  </a:lnTo>
                  <a:lnTo>
                    <a:pt x="6682" y="4813"/>
                  </a:lnTo>
                  <a:lnTo>
                    <a:pt x="6591" y="4911"/>
                  </a:lnTo>
                  <a:lnTo>
                    <a:pt x="6498" y="5009"/>
                  </a:lnTo>
                  <a:lnTo>
                    <a:pt x="6405" y="5106"/>
                  </a:lnTo>
                  <a:lnTo>
                    <a:pt x="6310" y="5201"/>
                  </a:lnTo>
                  <a:lnTo>
                    <a:pt x="6310" y="5201"/>
                  </a:lnTo>
                  <a:lnTo>
                    <a:pt x="6200" y="5311"/>
                  </a:lnTo>
                  <a:lnTo>
                    <a:pt x="6091" y="5421"/>
                  </a:lnTo>
                  <a:lnTo>
                    <a:pt x="5873" y="5642"/>
                  </a:lnTo>
                  <a:lnTo>
                    <a:pt x="5655" y="5864"/>
                  </a:lnTo>
                  <a:lnTo>
                    <a:pt x="5438" y="6085"/>
                  </a:lnTo>
                  <a:lnTo>
                    <a:pt x="5438" y="6085"/>
                  </a:lnTo>
                  <a:lnTo>
                    <a:pt x="5556" y="5951"/>
                  </a:lnTo>
                  <a:lnTo>
                    <a:pt x="5674" y="5818"/>
                  </a:lnTo>
                  <a:lnTo>
                    <a:pt x="5908" y="5549"/>
                  </a:lnTo>
                  <a:lnTo>
                    <a:pt x="6143" y="5280"/>
                  </a:lnTo>
                  <a:lnTo>
                    <a:pt x="6379" y="5012"/>
                  </a:lnTo>
                  <a:lnTo>
                    <a:pt x="6379" y="5012"/>
                  </a:lnTo>
                  <a:lnTo>
                    <a:pt x="6492" y="4904"/>
                  </a:lnTo>
                  <a:lnTo>
                    <a:pt x="6603" y="4796"/>
                  </a:lnTo>
                  <a:lnTo>
                    <a:pt x="6713" y="4686"/>
                  </a:lnTo>
                  <a:lnTo>
                    <a:pt x="6769" y="4631"/>
                  </a:lnTo>
                  <a:lnTo>
                    <a:pt x="6822" y="4575"/>
                  </a:lnTo>
                  <a:lnTo>
                    <a:pt x="6822" y="4575"/>
                  </a:lnTo>
                  <a:lnTo>
                    <a:pt x="6854" y="4555"/>
                  </a:lnTo>
                  <a:lnTo>
                    <a:pt x="6886" y="4535"/>
                  </a:lnTo>
                  <a:lnTo>
                    <a:pt x="6949" y="4495"/>
                  </a:lnTo>
                  <a:lnTo>
                    <a:pt x="6979" y="4477"/>
                  </a:lnTo>
                  <a:lnTo>
                    <a:pt x="7006" y="4458"/>
                  </a:lnTo>
                  <a:lnTo>
                    <a:pt x="7030" y="4439"/>
                  </a:lnTo>
                  <a:lnTo>
                    <a:pt x="7040" y="4430"/>
                  </a:lnTo>
                  <a:lnTo>
                    <a:pt x="7051" y="4420"/>
                  </a:lnTo>
                  <a:lnTo>
                    <a:pt x="7051" y="4420"/>
                  </a:lnTo>
                  <a:close/>
                  <a:moveTo>
                    <a:pt x="6174" y="5051"/>
                  </a:moveTo>
                  <a:lnTo>
                    <a:pt x="6174" y="5051"/>
                  </a:lnTo>
                  <a:lnTo>
                    <a:pt x="6094" y="5140"/>
                  </a:lnTo>
                  <a:lnTo>
                    <a:pt x="6014" y="5229"/>
                  </a:lnTo>
                  <a:lnTo>
                    <a:pt x="5851" y="5406"/>
                  </a:lnTo>
                  <a:lnTo>
                    <a:pt x="5687" y="5580"/>
                  </a:lnTo>
                  <a:lnTo>
                    <a:pt x="5521" y="5754"/>
                  </a:lnTo>
                  <a:lnTo>
                    <a:pt x="5353" y="5925"/>
                  </a:lnTo>
                  <a:lnTo>
                    <a:pt x="5185" y="6097"/>
                  </a:lnTo>
                  <a:lnTo>
                    <a:pt x="5016" y="6266"/>
                  </a:lnTo>
                  <a:lnTo>
                    <a:pt x="4847" y="6436"/>
                  </a:lnTo>
                  <a:lnTo>
                    <a:pt x="4847" y="6436"/>
                  </a:lnTo>
                  <a:lnTo>
                    <a:pt x="4781" y="6502"/>
                  </a:lnTo>
                  <a:lnTo>
                    <a:pt x="4734" y="6545"/>
                  </a:lnTo>
                  <a:lnTo>
                    <a:pt x="4717" y="6560"/>
                  </a:lnTo>
                  <a:lnTo>
                    <a:pt x="4704" y="6571"/>
                  </a:lnTo>
                  <a:lnTo>
                    <a:pt x="4695" y="6578"/>
                  </a:lnTo>
                  <a:lnTo>
                    <a:pt x="4690" y="6580"/>
                  </a:lnTo>
                  <a:lnTo>
                    <a:pt x="4688" y="6580"/>
                  </a:lnTo>
                  <a:lnTo>
                    <a:pt x="4688" y="6579"/>
                  </a:lnTo>
                  <a:lnTo>
                    <a:pt x="4689" y="6574"/>
                  </a:lnTo>
                  <a:lnTo>
                    <a:pt x="4692" y="6566"/>
                  </a:lnTo>
                  <a:lnTo>
                    <a:pt x="4699" y="6555"/>
                  </a:lnTo>
                  <a:lnTo>
                    <a:pt x="4720" y="6527"/>
                  </a:lnTo>
                  <a:lnTo>
                    <a:pt x="4748" y="6490"/>
                  </a:lnTo>
                  <a:lnTo>
                    <a:pt x="4783" y="6447"/>
                  </a:lnTo>
                  <a:lnTo>
                    <a:pt x="4823" y="6399"/>
                  </a:lnTo>
                  <a:lnTo>
                    <a:pt x="4910" y="6298"/>
                  </a:lnTo>
                  <a:lnTo>
                    <a:pt x="4993" y="6204"/>
                  </a:lnTo>
                  <a:lnTo>
                    <a:pt x="5028" y="6166"/>
                  </a:lnTo>
                  <a:lnTo>
                    <a:pt x="5059" y="6135"/>
                  </a:lnTo>
                  <a:lnTo>
                    <a:pt x="5059" y="6135"/>
                  </a:lnTo>
                  <a:lnTo>
                    <a:pt x="5342" y="5853"/>
                  </a:lnTo>
                  <a:lnTo>
                    <a:pt x="5485" y="5713"/>
                  </a:lnTo>
                  <a:lnTo>
                    <a:pt x="5625" y="5571"/>
                  </a:lnTo>
                  <a:lnTo>
                    <a:pt x="5625" y="5571"/>
                  </a:lnTo>
                  <a:lnTo>
                    <a:pt x="5782" y="5415"/>
                  </a:lnTo>
                  <a:lnTo>
                    <a:pt x="5941" y="5260"/>
                  </a:lnTo>
                  <a:lnTo>
                    <a:pt x="6100" y="5105"/>
                  </a:lnTo>
                  <a:lnTo>
                    <a:pt x="6262" y="4952"/>
                  </a:lnTo>
                  <a:lnTo>
                    <a:pt x="6262" y="4952"/>
                  </a:lnTo>
                  <a:lnTo>
                    <a:pt x="6174" y="5051"/>
                  </a:lnTo>
                  <a:lnTo>
                    <a:pt x="6174" y="5051"/>
                  </a:lnTo>
                  <a:close/>
                  <a:moveTo>
                    <a:pt x="5172" y="6216"/>
                  </a:moveTo>
                  <a:lnTo>
                    <a:pt x="5172" y="6216"/>
                  </a:lnTo>
                  <a:lnTo>
                    <a:pt x="5528" y="5845"/>
                  </a:lnTo>
                  <a:lnTo>
                    <a:pt x="5707" y="5660"/>
                  </a:lnTo>
                  <a:lnTo>
                    <a:pt x="5797" y="5568"/>
                  </a:lnTo>
                  <a:lnTo>
                    <a:pt x="5888" y="5477"/>
                  </a:lnTo>
                  <a:lnTo>
                    <a:pt x="5888" y="5477"/>
                  </a:lnTo>
                  <a:lnTo>
                    <a:pt x="5957" y="5410"/>
                  </a:lnTo>
                  <a:lnTo>
                    <a:pt x="6026" y="5343"/>
                  </a:lnTo>
                  <a:lnTo>
                    <a:pt x="6167" y="5211"/>
                  </a:lnTo>
                  <a:lnTo>
                    <a:pt x="6167" y="5211"/>
                  </a:lnTo>
                  <a:lnTo>
                    <a:pt x="6072" y="5321"/>
                  </a:lnTo>
                  <a:lnTo>
                    <a:pt x="6072" y="5321"/>
                  </a:lnTo>
                  <a:lnTo>
                    <a:pt x="5943" y="5470"/>
                  </a:lnTo>
                  <a:lnTo>
                    <a:pt x="5813" y="5619"/>
                  </a:lnTo>
                  <a:lnTo>
                    <a:pt x="5684" y="5767"/>
                  </a:lnTo>
                  <a:lnTo>
                    <a:pt x="5552" y="5913"/>
                  </a:lnTo>
                  <a:lnTo>
                    <a:pt x="5420" y="6059"/>
                  </a:lnTo>
                  <a:lnTo>
                    <a:pt x="5287" y="6204"/>
                  </a:lnTo>
                  <a:lnTo>
                    <a:pt x="5021" y="6495"/>
                  </a:lnTo>
                  <a:lnTo>
                    <a:pt x="5021" y="6495"/>
                  </a:lnTo>
                  <a:lnTo>
                    <a:pt x="4984" y="6531"/>
                  </a:lnTo>
                  <a:lnTo>
                    <a:pt x="4945" y="6567"/>
                  </a:lnTo>
                  <a:lnTo>
                    <a:pt x="4945" y="6567"/>
                  </a:lnTo>
                  <a:lnTo>
                    <a:pt x="4860" y="6647"/>
                  </a:lnTo>
                  <a:lnTo>
                    <a:pt x="4826" y="6676"/>
                  </a:lnTo>
                  <a:lnTo>
                    <a:pt x="4799" y="6699"/>
                  </a:lnTo>
                  <a:lnTo>
                    <a:pt x="4776" y="6717"/>
                  </a:lnTo>
                  <a:lnTo>
                    <a:pt x="4760" y="6729"/>
                  </a:lnTo>
                  <a:lnTo>
                    <a:pt x="4748" y="6736"/>
                  </a:lnTo>
                  <a:lnTo>
                    <a:pt x="4745" y="6737"/>
                  </a:lnTo>
                  <a:lnTo>
                    <a:pt x="4743" y="6738"/>
                  </a:lnTo>
                  <a:lnTo>
                    <a:pt x="4740" y="6737"/>
                  </a:lnTo>
                  <a:lnTo>
                    <a:pt x="4740" y="6734"/>
                  </a:lnTo>
                  <a:lnTo>
                    <a:pt x="4741" y="6727"/>
                  </a:lnTo>
                  <a:lnTo>
                    <a:pt x="4747" y="6717"/>
                  </a:lnTo>
                  <a:lnTo>
                    <a:pt x="4757" y="6703"/>
                  </a:lnTo>
                  <a:lnTo>
                    <a:pt x="4783" y="6665"/>
                  </a:lnTo>
                  <a:lnTo>
                    <a:pt x="4821" y="6619"/>
                  </a:lnTo>
                  <a:lnTo>
                    <a:pt x="4867" y="6564"/>
                  </a:lnTo>
                  <a:lnTo>
                    <a:pt x="4916" y="6505"/>
                  </a:lnTo>
                  <a:lnTo>
                    <a:pt x="5019" y="6386"/>
                  </a:lnTo>
                  <a:lnTo>
                    <a:pt x="5111" y="6283"/>
                  </a:lnTo>
                  <a:lnTo>
                    <a:pt x="5172" y="6216"/>
                  </a:lnTo>
                  <a:lnTo>
                    <a:pt x="5172" y="6216"/>
                  </a:lnTo>
                  <a:close/>
                  <a:moveTo>
                    <a:pt x="4844" y="6688"/>
                  </a:moveTo>
                  <a:lnTo>
                    <a:pt x="4844" y="6688"/>
                  </a:lnTo>
                  <a:lnTo>
                    <a:pt x="4683" y="6864"/>
                  </a:lnTo>
                  <a:lnTo>
                    <a:pt x="4683" y="6864"/>
                  </a:lnTo>
                  <a:lnTo>
                    <a:pt x="4679" y="6870"/>
                  </a:lnTo>
                  <a:lnTo>
                    <a:pt x="4678" y="6876"/>
                  </a:lnTo>
                  <a:lnTo>
                    <a:pt x="4679" y="6881"/>
                  </a:lnTo>
                  <a:lnTo>
                    <a:pt x="4683" y="6885"/>
                  </a:lnTo>
                  <a:lnTo>
                    <a:pt x="4688" y="6889"/>
                  </a:lnTo>
                  <a:lnTo>
                    <a:pt x="4693" y="6890"/>
                  </a:lnTo>
                  <a:lnTo>
                    <a:pt x="4699" y="6890"/>
                  </a:lnTo>
                  <a:lnTo>
                    <a:pt x="4706" y="6887"/>
                  </a:lnTo>
                  <a:lnTo>
                    <a:pt x="4706" y="6887"/>
                  </a:lnTo>
                  <a:lnTo>
                    <a:pt x="4760" y="6843"/>
                  </a:lnTo>
                  <a:lnTo>
                    <a:pt x="4813" y="6800"/>
                  </a:lnTo>
                  <a:lnTo>
                    <a:pt x="4919" y="6712"/>
                  </a:lnTo>
                  <a:lnTo>
                    <a:pt x="4919" y="6712"/>
                  </a:lnTo>
                  <a:lnTo>
                    <a:pt x="4807" y="6827"/>
                  </a:lnTo>
                  <a:lnTo>
                    <a:pt x="4696" y="6942"/>
                  </a:lnTo>
                  <a:lnTo>
                    <a:pt x="4696" y="6942"/>
                  </a:lnTo>
                  <a:lnTo>
                    <a:pt x="4679" y="6922"/>
                  </a:lnTo>
                  <a:lnTo>
                    <a:pt x="4663" y="6901"/>
                  </a:lnTo>
                  <a:lnTo>
                    <a:pt x="4663" y="6901"/>
                  </a:lnTo>
                  <a:lnTo>
                    <a:pt x="4621" y="6842"/>
                  </a:lnTo>
                  <a:lnTo>
                    <a:pt x="4621" y="6842"/>
                  </a:lnTo>
                  <a:lnTo>
                    <a:pt x="4678" y="6806"/>
                  </a:lnTo>
                  <a:lnTo>
                    <a:pt x="4734" y="6768"/>
                  </a:lnTo>
                  <a:lnTo>
                    <a:pt x="4789" y="6729"/>
                  </a:lnTo>
                  <a:lnTo>
                    <a:pt x="4844" y="6688"/>
                  </a:lnTo>
                  <a:lnTo>
                    <a:pt x="4844" y="6688"/>
                  </a:lnTo>
                  <a:close/>
                  <a:moveTo>
                    <a:pt x="5078" y="6674"/>
                  </a:moveTo>
                  <a:lnTo>
                    <a:pt x="5078" y="6674"/>
                  </a:lnTo>
                  <a:lnTo>
                    <a:pt x="5165" y="6589"/>
                  </a:lnTo>
                  <a:lnTo>
                    <a:pt x="5248" y="6503"/>
                  </a:lnTo>
                  <a:lnTo>
                    <a:pt x="5331" y="6415"/>
                  </a:lnTo>
                  <a:lnTo>
                    <a:pt x="5412" y="6325"/>
                  </a:lnTo>
                  <a:lnTo>
                    <a:pt x="5493" y="6235"/>
                  </a:lnTo>
                  <a:lnTo>
                    <a:pt x="5572" y="6145"/>
                  </a:lnTo>
                  <a:lnTo>
                    <a:pt x="5730" y="5962"/>
                  </a:lnTo>
                  <a:lnTo>
                    <a:pt x="5730" y="5962"/>
                  </a:lnTo>
                  <a:lnTo>
                    <a:pt x="5755" y="5935"/>
                  </a:lnTo>
                  <a:lnTo>
                    <a:pt x="5755" y="5935"/>
                  </a:lnTo>
                  <a:lnTo>
                    <a:pt x="5962" y="5740"/>
                  </a:lnTo>
                  <a:lnTo>
                    <a:pt x="6170" y="5544"/>
                  </a:lnTo>
                  <a:lnTo>
                    <a:pt x="6379" y="5351"/>
                  </a:lnTo>
                  <a:lnTo>
                    <a:pt x="6588" y="5158"/>
                  </a:lnTo>
                  <a:lnTo>
                    <a:pt x="6588" y="5158"/>
                  </a:lnTo>
                  <a:lnTo>
                    <a:pt x="6785" y="4976"/>
                  </a:lnTo>
                  <a:lnTo>
                    <a:pt x="6785" y="4976"/>
                  </a:lnTo>
                  <a:lnTo>
                    <a:pt x="6503" y="5283"/>
                  </a:lnTo>
                  <a:lnTo>
                    <a:pt x="6220" y="5591"/>
                  </a:lnTo>
                  <a:lnTo>
                    <a:pt x="6220" y="5591"/>
                  </a:lnTo>
                  <a:lnTo>
                    <a:pt x="5997" y="5816"/>
                  </a:lnTo>
                  <a:lnTo>
                    <a:pt x="5775" y="6040"/>
                  </a:lnTo>
                  <a:lnTo>
                    <a:pt x="5664" y="6152"/>
                  </a:lnTo>
                  <a:lnTo>
                    <a:pt x="5551" y="6262"/>
                  </a:lnTo>
                  <a:lnTo>
                    <a:pt x="5438" y="6372"/>
                  </a:lnTo>
                  <a:lnTo>
                    <a:pt x="5323" y="6480"/>
                  </a:lnTo>
                  <a:lnTo>
                    <a:pt x="5323" y="6480"/>
                  </a:lnTo>
                  <a:lnTo>
                    <a:pt x="5265" y="6534"/>
                  </a:lnTo>
                  <a:lnTo>
                    <a:pt x="5206" y="6587"/>
                  </a:lnTo>
                  <a:lnTo>
                    <a:pt x="5146" y="6639"/>
                  </a:lnTo>
                  <a:lnTo>
                    <a:pt x="5085" y="6689"/>
                  </a:lnTo>
                  <a:lnTo>
                    <a:pt x="5023" y="6738"/>
                  </a:lnTo>
                  <a:lnTo>
                    <a:pt x="4963" y="6787"/>
                  </a:lnTo>
                  <a:lnTo>
                    <a:pt x="4899" y="6836"/>
                  </a:lnTo>
                  <a:lnTo>
                    <a:pt x="4836" y="6884"/>
                  </a:lnTo>
                  <a:lnTo>
                    <a:pt x="4836" y="6884"/>
                  </a:lnTo>
                  <a:lnTo>
                    <a:pt x="4882" y="6847"/>
                  </a:lnTo>
                  <a:lnTo>
                    <a:pt x="4953" y="6786"/>
                  </a:lnTo>
                  <a:lnTo>
                    <a:pt x="5027" y="6722"/>
                  </a:lnTo>
                  <a:lnTo>
                    <a:pt x="5078" y="6674"/>
                  </a:lnTo>
                  <a:lnTo>
                    <a:pt x="5078" y="6674"/>
                  </a:lnTo>
                  <a:close/>
                  <a:moveTo>
                    <a:pt x="7331" y="4335"/>
                  </a:moveTo>
                  <a:lnTo>
                    <a:pt x="7331" y="4335"/>
                  </a:lnTo>
                  <a:lnTo>
                    <a:pt x="7336" y="4335"/>
                  </a:lnTo>
                  <a:lnTo>
                    <a:pt x="7336" y="4335"/>
                  </a:lnTo>
                  <a:lnTo>
                    <a:pt x="7288" y="4375"/>
                  </a:lnTo>
                  <a:lnTo>
                    <a:pt x="7288" y="4375"/>
                  </a:lnTo>
                  <a:lnTo>
                    <a:pt x="7331" y="4335"/>
                  </a:lnTo>
                  <a:lnTo>
                    <a:pt x="7331" y="4335"/>
                  </a:lnTo>
                  <a:close/>
                  <a:moveTo>
                    <a:pt x="7396" y="4302"/>
                  </a:moveTo>
                  <a:lnTo>
                    <a:pt x="7396" y="4302"/>
                  </a:lnTo>
                  <a:lnTo>
                    <a:pt x="7401" y="4303"/>
                  </a:lnTo>
                  <a:lnTo>
                    <a:pt x="7405" y="4302"/>
                  </a:lnTo>
                  <a:lnTo>
                    <a:pt x="7406" y="4301"/>
                  </a:lnTo>
                  <a:lnTo>
                    <a:pt x="7408" y="4300"/>
                  </a:lnTo>
                  <a:lnTo>
                    <a:pt x="7409" y="4298"/>
                  </a:lnTo>
                  <a:lnTo>
                    <a:pt x="7408" y="4294"/>
                  </a:lnTo>
                  <a:lnTo>
                    <a:pt x="7408" y="4294"/>
                  </a:lnTo>
                  <a:lnTo>
                    <a:pt x="7408" y="4293"/>
                  </a:lnTo>
                  <a:lnTo>
                    <a:pt x="7408" y="4293"/>
                  </a:lnTo>
                  <a:lnTo>
                    <a:pt x="7547" y="4185"/>
                  </a:lnTo>
                  <a:lnTo>
                    <a:pt x="7547" y="4185"/>
                  </a:lnTo>
                  <a:lnTo>
                    <a:pt x="7443" y="4287"/>
                  </a:lnTo>
                  <a:lnTo>
                    <a:pt x="7340" y="4391"/>
                  </a:lnTo>
                  <a:lnTo>
                    <a:pt x="7238" y="4497"/>
                  </a:lnTo>
                  <a:lnTo>
                    <a:pt x="7137" y="4602"/>
                  </a:lnTo>
                  <a:lnTo>
                    <a:pt x="7137" y="4602"/>
                  </a:lnTo>
                  <a:lnTo>
                    <a:pt x="6573" y="5123"/>
                  </a:lnTo>
                  <a:lnTo>
                    <a:pt x="6291" y="5384"/>
                  </a:lnTo>
                  <a:lnTo>
                    <a:pt x="6010" y="5646"/>
                  </a:lnTo>
                  <a:lnTo>
                    <a:pt x="6010" y="5646"/>
                  </a:lnTo>
                  <a:lnTo>
                    <a:pt x="6036" y="5617"/>
                  </a:lnTo>
                  <a:lnTo>
                    <a:pt x="6036" y="5617"/>
                  </a:lnTo>
                  <a:lnTo>
                    <a:pt x="6298" y="5340"/>
                  </a:lnTo>
                  <a:lnTo>
                    <a:pt x="6430" y="5202"/>
                  </a:lnTo>
                  <a:lnTo>
                    <a:pt x="6563" y="5067"/>
                  </a:lnTo>
                  <a:lnTo>
                    <a:pt x="6563" y="5067"/>
                  </a:lnTo>
                  <a:lnTo>
                    <a:pt x="6635" y="4994"/>
                  </a:lnTo>
                  <a:lnTo>
                    <a:pt x="6708" y="4923"/>
                  </a:lnTo>
                  <a:lnTo>
                    <a:pt x="6854" y="4780"/>
                  </a:lnTo>
                  <a:lnTo>
                    <a:pt x="7003" y="4639"/>
                  </a:lnTo>
                  <a:lnTo>
                    <a:pt x="7152" y="4500"/>
                  </a:lnTo>
                  <a:lnTo>
                    <a:pt x="7152" y="4500"/>
                  </a:lnTo>
                  <a:lnTo>
                    <a:pt x="7212" y="4450"/>
                  </a:lnTo>
                  <a:lnTo>
                    <a:pt x="7273" y="4401"/>
                  </a:lnTo>
                  <a:lnTo>
                    <a:pt x="7396" y="4302"/>
                  </a:lnTo>
                  <a:lnTo>
                    <a:pt x="7396" y="4302"/>
                  </a:lnTo>
                  <a:close/>
                  <a:moveTo>
                    <a:pt x="8670" y="3227"/>
                  </a:moveTo>
                  <a:lnTo>
                    <a:pt x="8670" y="3227"/>
                  </a:lnTo>
                  <a:lnTo>
                    <a:pt x="8592" y="3284"/>
                  </a:lnTo>
                  <a:lnTo>
                    <a:pt x="8515" y="3341"/>
                  </a:lnTo>
                  <a:lnTo>
                    <a:pt x="8515" y="3341"/>
                  </a:lnTo>
                  <a:lnTo>
                    <a:pt x="8571" y="3275"/>
                  </a:lnTo>
                  <a:lnTo>
                    <a:pt x="8599" y="3242"/>
                  </a:lnTo>
                  <a:lnTo>
                    <a:pt x="8626" y="3207"/>
                  </a:lnTo>
                  <a:lnTo>
                    <a:pt x="8626" y="3207"/>
                  </a:lnTo>
                  <a:lnTo>
                    <a:pt x="8648" y="3216"/>
                  </a:lnTo>
                  <a:lnTo>
                    <a:pt x="8670" y="3227"/>
                  </a:lnTo>
                  <a:lnTo>
                    <a:pt x="8670" y="3227"/>
                  </a:lnTo>
                  <a:close/>
                  <a:moveTo>
                    <a:pt x="8546" y="3413"/>
                  </a:moveTo>
                  <a:lnTo>
                    <a:pt x="8546" y="3413"/>
                  </a:lnTo>
                  <a:lnTo>
                    <a:pt x="8509" y="3451"/>
                  </a:lnTo>
                  <a:lnTo>
                    <a:pt x="8469" y="3490"/>
                  </a:lnTo>
                  <a:lnTo>
                    <a:pt x="8428" y="3527"/>
                  </a:lnTo>
                  <a:lnTo>
                    <a:pt x="8386" y="3565"/>
                  </a:lnTo>
                  <a:lnTo>
                    <a:pt x="8302" y="3636"/>
                  </a:lnTo>
                  <a:lnTo>
                    <a:pt x="8217" y="3706"/>
                  </a:lnTo>
                  <a:lnTo>
                    <a:pt x="8217" y="3706"/>
                  </a:lnTo>
                  <a:lnTo>
                    <a:pt x="8123" y="3790"/>
                  </a:lnTo>
                  <a:lnTo>
                    <a:pt x="8028" y="3874"/>
                  </a:lnTo>
                  <a:lnTo>
                    <a:pt x="7934" y="3958"/>
                  </a:lnTo>
                  <a:lnTo>
                    <a:pt x="7841" y="4044"/>
                  </a:lnTo>
                  <a:lnTo>
                    <a:pt x="7656" y="4216"/>
                  </a:lnTo>
                  <a:lnTo>
                    <a:pt x="7471" y="4389"/>
                  </a:lnTo>
                  <a:lnTo>
                    <a:pt x="7287" y="4563"/>
                  </a:lnTo>
                  <a:lnTo>
                    <a:pt x="7103" y="4738"/>
                  </a:lnTo>
                  <a:lnTo>
                    <a:pt x="6919" y="4912"/>
                  </a:lnTo>
                  <a:lnTo>
                    <a:pt x="6736" y="5085"/>
                  </a:lnTo>
                  <a:lnTo>
                    <a:pt x="6736" y="5085"/>
                  </a:lnTo>
                  <a:lnTo>
                    <a:pt x="6695" y="5125"/>
                  </a:lnTo>
                  <a:lnTo>
                    <a:pt x="6695" y="5125"/>
                  </a:lnTo>
                  <a:lnTo>
                    <a:pt x="6883" y="4918"/>
                  </a:lnTo>
                  <a:lnTo>
                    <a:pt x="7072" y="4712"/>
                  </a:lnTo>
                  <a:lnTo>
                    <a:pt x="7072" y="4712"/>
                  </a:lnTo>
                  <a:lnTo>
                    <a:pt x="7349" y="4454"/>
                  </a:lnTo>
                  <a:lnTo>
                    <a:pt x="7625" y="4197"/>
                  </a:lnTo>
                  <a:lnTo>
                    <a:pt x="7625" y="4197"/>
                  </a:lnTo>
                  <a:lnTo>
                    <a:pt x="7728" y="4097"/>
                  </a:lnTo>
                  <a:lnTo>
                    <a:pt x="7832" y="3999"/>
                  </a:lnTo>
                  <a:lnTo>
                    <a:pt x="8037" y="3800"/>
                  </a:lnTo>
                  <a:lnTo>
                    <a:pt x="8037" y="3800"/>
                  </a:lnTo>
                  <a:lnTo>
                    <a:pt x="8086" y="3758"/>
                  </a:lnTo>
                  <a:lnTo>
                    <a:pt x="8136" y="3716"/>
                  </a:lnTo>
                  <a:lnTo>
                    <a:pt x="8185" y="3673"/>
                  </a:lnTo>
                  <a:lnTo>
                    <a:pt x="8232" y="3629"/>
                  </a:lnTo>
                  <a:lnTo>
                    <a:pt x="8280" y="3586"/>
                  </a:lnTo>
                  <a:lnTo>
                    <a:pt x="8325" y="3541"/>
                  </a:lnTo>
                  <a:lnTo>
                    <a:pt x="8371" y="3496"/>
                  </a:lnTo>
                  <a:lnTo>
                    <a:pt x="8415" y="3450"/>
                  </a:lnTo>
                  <a:lnTo>
                    <a:pt x="8415" y="3450"/>
                  </a:lnTo>
                  <a:lnTo>
                    <a:pt x="8469" y="3410"/>
                  </a:lnTo>
                  <a:lnTo>
                    <a:pt x="8518" y="3374"/>
                  </a:lnTo>
                  <a:lnTo>
                    <a:pt x="8560" y="3345"/>
                  </a:lnTo>
                  <a:lnTo>
                    <a:pt x="8578" y="3334"/>
                  </a:lnTo>
                  <a:lnTo>
                    <a:pt x="8592" y="3326"/>
                  </a:lnTo>
                  <a:lnTo>
                    <a:pt x="8604" y="3321"/>
                  </a:lnTo>
                  <a:lnTo>
                    <a:pt x="8607" y="3320"/>
                  </a:lnTo>
                  <a:lnTo>
                    <a:pt x="8611" y="3320"/>
                  </a:lnTo>
                  <a:lnTo>
                    <a:pt x="8612" y="3321"/>
                  </a:lnTo>
                  <a:lnTo>
                    <a:pt x="8613" y="3324"/>
                  </a:lnTo>
                  <a:lnTo>
                    <a:pt x="8612" y="3327"/>
                  </a:lnTo>
                  <a:lnTo>
                    <a:pt x="8611" y="3331"/>
                  </a:lnTo>
                  <a:lnTo>
                    <a:pt x="8604" y="3344"/>
                  </a:lnTo>
                  <a:lnTo>
                    <a:pt x="8591" y="3361"/>
                  </a:lnTo>
                  <a:lnTo>
                    <a:pt x="8572" y="3383"/>
                  </a:lnTo>
                  <a:lnTo>
                    <a:pt x="8546" y="3413"/>
                  </a:lnTo>
                  <a:lnTo>
                    <a:pt x="8546" y="3413"/>
                  </a:lnTo>
                  <a:close/>
                  <a:moveTo>
                    <a:pt x="8497" y="3259"/>
                  </a:moveTo>
                  <a:lnTo>
                    <a:pt x="8497" y="3259"/>
                  </a:lnTo>
                  <a:lnTo>
                    <a:pt x="8500" y="3256"/>
                  </a:lnTo>
                  <a:lnTo>
                    <a:pt x="8501" y="3254"/>
                  </a:lnTo>
                  <a:lnTo>
                    <a:pt x="8502" y="3248"/>
                  </a:lnTo>
                  <a:lnTo>
                    <a:pt x="8500" y="3242"/>
                  </a:lnTo>
                  <a:lnTo>
                    <a:pt x="8497" y="3237"/>
                  </a:lnTo>
                  <a:lnTo>
                    <a:pt x="8493" y="3234"/>
                  </a:lnTo>
                  <a:lnTo>
                    <a:pt x="8487" y="3232"/>
                  </a:lnTo>
                  <a:lnTo>
                    <a:pt x="8481" y="3234"/>
                  </a:lnTo>
                  <a:lnTo>
                    <a:pt x="8477" y="3235"/>
                  </a:lnTo>
                  <a:lnTo>
                    <a:pt x="8475" y="3237"/>
                  </a:lnTo>
                  <a:lnTo>
                    <a:pt x="8475" y="3237"/>
                  </a:lnTo>
                  <a:lnTo>
                    <a:pt x="8414" y="3294"/>
                  </a:lnTo>
                  <a:lnTo>
                    <a:pt x="8414" y="3294"/>
                  </a:lnTo>
                  <a:lnTo>
                    <a:pt x="8419" y="3278"/>
                  </a:lnTo>
                  <a:lnTo>
                    <a:pt x="8425" y="3263"/>
                  </a:lnTo>
                  <a:lnTo>
                    <a:pt x="8432" y="3249"/>
                  </a:lnTo>
                  <a:lnTo>
                    <a:pt x="8439" y="3237"/>
                  </a:lnTo>
                  <a:lnTo>
                    <a:pt x="8447" y="3225"/>
                  </a:lnTo>
                  <a:lnTo>
                    <a:pt x="8456" y="3216"/>
                  </a:lnTo>
                  <a:lnTo>
                    <a:pt x="8467" y="3208"/>
                  </a:lnTo>
                  <a:lnTo>
                    <a:pt x="8477" y="3201"/>
                  </a:lnTo>
                  <a:lnTo>
                    <a:pt x="8489" y="3196"/>
                  </a:lnTo>
                  <a:lnTo>
                    <a:pt x="8501" y="3191"/>
                  </a:lnTo>
                  <a:lnTo>
                    <a:pt x="8515" y="3189"/>
                  </a:lnTo>
                  <a:lnTo>
                    <a:pt x="8529" y="3188"/>
                  </a:lnTo>
                  <a:lnTo>
                    <a:pt x="8543" y="3188"/>
                  </a:lnTo>
                  <a:lnTo>
                    <a:pt x="8559" y="3189"/>
                  </a:lnTo>
                  <a:lnTo>
                    <a:pt x="8576" y="3191"/>
                  </a:lnTo>
                  <a:lnTo>
                    <a:pt x="8593" y="3196"/>
                  </a:lnTo>
                  <a:lnTo>
                    <a:pt x="8593" y="3196"/>
                  </a:lnTo>
                  <a:lnTo>
                    <a:pt x="8493" y="3299"/>
                  </a:lnTo>
                  <a:lnTo>
                    <a:pt x="8391" y="3401"/>
                  </a:lnTo>
                  <a:lnTo>
                    <a:pt x="8187" y="3603"/>
                  </a:lnTo>
                  <a:lnTo>
                    <a:pt x="8187" y="3603"/>
                  </a:lnTo>
                  <a:lnTo>
                    <a:pt x="8120" y="3660"/>
                  </a:lnTo>
                  <a:lnTo>
                    <a:pt x="8054" y="3717"/>
                  </a:lnTo>
                  <a:lnTo>
                    <a:pt x="7988" y="3774"/>
                  </a:lnTo>
                  <a:lnTo>
                    <a:pt x="7923" y="3833"/>
                  </a:lnTo>
                  <a:lnTo>
                    <a:pt x="7858" y="3891"/>
                  </a:lnTo>
                  <a:lnTo>
                    <a:pt x="7794" y="3951"/>
                  </a:lnTo>
                  <a:lnTo>
                    <a:pt x="7666" y="4070"/>
                  </a:lnTo>
                  <a:lnTo>
                    <a:pt x="7666" y="4070"/>
                  </a:lnTo>
                  <a:lnTo>
                    <a:pt x="7404" y="4281"/>
                  </a:lnTo>
                  <a:lnTo>
                    <a:pt x="7404" y="4281"/>
                  </a:lnTo>
                  <a:lnTo>
                    <a:pt x="7401" y="4272"/>
                  </a:lnTo>
                  <a:lnTo>
                    <a:pt x="7401" y="4272"/>
                  </a:lnTo>
                  <a:lnTo>
                    <a:pt x="7678" y="4021"/>
                  </a:lnTo>
                  <a:lnTo>
                    <a:pt x="7954" y="3770"/>
                  </a:lnTo>
                  <a:lnTo>
                    <a:pt x="8091" y="3643"/>
                  </a:lnTo>
                  <a:lnTo>
                    <a:pt x="8228" y="3517"/>
                  </a:lnTo>
                  <a:lnTo>
                    <a:pt x="8363" y="3388"/>
                  </a:lnTo>
                  <a:lnTo>
                    <a:pt x="8497" y="3259"/>
                  </a:lnTo>
                  <a:lnTo>
                    <a:pt x="8497" y="3259"/>
                  </a:lnTo>
                  <a:close/>
                  <a:moveTo>
                    <a:pt x="8186" y="3464"/>
                  </a:moveTo>
                  <a:lnTo>
                    <a:pt x="8186" y="3464"/>
                  </a:lnTo>
                  <a:lnTo>
                    <a:pt x="8151" y="3503"/>
                  </a:lnTo>
                  <a:lnTo>
                    <a:pt x="8116" y="3539"/>
                  </a:lnTo>
                  <a:lnTo>
                    <a:pt x="8079" y="3575"/>
                  </a:lnTo>
                  <a:lnTo>
                    <a:pt x="8042" y="3609"/>
                  </a:lnTo>
                  <a:lnTo>
                    <a:pt x="8003" y="3643"/>
                  </a:lnTo>
                  <a:lnTo>
                    <a:pt x="7963" y="3676"/>
                  </a:lnTo>
                  <a:lnTo>
                    <a:pt x="7924" y="3708"/>
                  </a:lnTo>
                  <a:lnTo>
                    <a:pt x="7883" y="3738"/>
                  </a:lnTo>
                  <a:lnTo>
                    <a:pt x="7883" y="3738"/>
                  </a:lnTo>
                  <a:lnTo>
                    <a:pt x="7879" y="3740"/>
                  </a:lnTo>
                  <a:lnTo>
                    <a:pt x="7879" y="3740"/>
                  </a:lnTo>
                  <a:lnTo>
                    <a:pt x="7940" y="3678"/>
                  </a:lnTo>
                  <a:lnTo>
                    <a:pt x="8000" y="3614"/>
                  </a:lnTo>
                  <a:lnTo>
                    <a:pt x="8057" y="3550"/>
                  </a:lnTo>
                  <a:lnTo>
                    <a:pt x="8114" y="3484"/>
                  </a:lnTo>
                  <a:lnTo>
                    <a:pt x="8114" y="3484"/>
                  </a:lnTo>
                  <a:lnTo>
                    <a:pt x="8184" y="3435"/>
                  </a:lnTo>
                  <a:lnTo>
                    <a:pt x="8184" y="3435"/>
                  </a:lnTo>
                  <a:lnTo>
                    <a:pt x="8244" y="3392"/>
                  </a:lnTo>
                  <a:lnTo>
                    <a:pt x="8257" y="3383"/>
                  </a:lnTo>
                  <a:lnTo>
                    <a:pt x="8260" y="3382"/>
                  </a:lnTo>
                  <a:lnTo>
                    <a:pt x="8260" y="3383"/>
                  </a:lnTo>
                  <a:lnTo>
                    <a:pt x="8253" y="3392"/>
                  </a:lnTo>
                  <a:lnTo>
                    <a:pt x="8237" y="3408"/>
                  </a:lnTo>
                  <a:lnTo>
                    <a:pt x="8215" y="3433"/>
                  </a:lnTo>
                  <a:lnTo>
                    <a:pt x="8186" y="3464"/>
                  </a:lnTo>
                  <a:lnTo>
                    <a:pt x="8186" y="3464"/>
                  </a:lnTo>
                  <a:close/>
                  <a:moveTo>
                    <a:pt x="8000" y="3566"/>
                  </a:moveTo>
                  <a:lnTo>
                    <a:pt x="8000" y="3566"/>
                  </a:lnTo>
                  <a:lnTo>
                    <a:pt x="7918" y="3656"/>
                  </a:lnTo>
                  <a:lnTo>
                    <a:pt x="7876" y="3701"/>
                  </a:lnTo>
                  <a:lnTo>
                    <a:pt x="7834" y="3744"/>
                  </a:lnTo>
                  <a:lnTo>
                    <a:pt x="7834" y="3744"/>
                  </a:lnTo>
                  <a:lnTo>
                    <a:pt x="7802" y="3776"/>
                  </a:lnTo>
                  <a:lnTo>
                    <a:pt x="7772" y="3805"/>
                  </a:lnTo>
                  <a:lnTo>
                    <a:pt x="7707" y="3863"/>
                  </a:lnTo>
                  <a:lnTo>
                    <a:pt x="7707" y="3863"/>
                  </a:lnTo>
                  <a:lnTo>
                    <a:pt x="7655" y="3903"/>
                  </a:lnTo>
                  <a:lnTo>
                    <a:pt x="7603" y="3945"/>
                  </a:lnTo>
                  <a:lnTo>
                    <a:pt x="7578" y="3966"/>
                  </a:lnTo>
                  <a:lnTo>
                    <a:pt x="7554" y="3989"/>
                  </a:lnTo>
                  <a:lnTo>
                    <a:pt x="7530" y="4012"/>
                  </a:lnTo>
                  <a:lnTo>
                    <a:pt x="7508" y="4035"/>
                  </a:lnTo>
                  <a:lnTo>
                    <a:pt x="7508" y="4035"/>
                  </a:lnTo>
                  <a:lnTo>
                    <a:pt x="7487" y="4051"/>
                  </a:lnTo>
                  <a:lnTo>
                    <a:pt x="7474" y="4059"/>
                  </a:lnTo>
                  <a:lnTo>
                    <a:pt x="7471" y="4060"/>
                  </a:lnTo>
                  <a:lnTo>
                    <a:pt x="7468" y="4060"/>
                  </a:lnTo>
                  <a:lnTo>
                    <a:pt x="7468" y="4059"/>
                  </a:lnTo>
                  <a:lnTo>
                    <a:pt x="7470" y="4056"/>
                  </a:lnTo>
                  <a:lnTo>
                    <a:pt x="7475" y="4048"/>
                  </a:lnTo>
                  <a:lnTo>
                    <a:pt x="7485" y="4035"/>
                  </a:lnTo>
                  <a:lnTo>
                    <a:pt x="7516" y="4000"/>
                  </a:lnTo>
                  <a:lnTo>
                    <a:pt x="7556" y="3958"/>
                  </a:lnTo>
                  <a:lnTo>
                    <a:pt x="7597" y="3915"/>
                  </a:lnTo>
                  <a:lnTo>
                    <a:pt x="7663" y="3848"/>
                  </a:lnTo>
                  <a:lnTo>
                    <a:pt x="7663" y="3848"/>
                  </a:lnTo>
                  <a:lnTo>
                    <a:pt x="7702" y="3809"/>
                  </a:lnTo>
                  <a:lnTo>
                    <a:pt x="7742" y="3772"/>
                  </a:lnTo>
                  <a:lnTo>
                    <a:pt x="7783" y="3736"/>
                  </a:lnTo>
                  <a:lnTo>
                    <a:pt x="7825" y="3701"/>
                  </a:lnTo>
                  <a:lnTo>
                    <a:pt x="7869" y="3667"/>
                  </a:lnTo>
                  <a:lnTo>
                    <a:pt x="7912" y="3633"/>
                  </a:lnTo>
                  <a:lnTo>
                    <a:pt x="8000" y="3566"/>
                  </a:lnTo>
                  <a:lnTo>
                    <a:pt x="8000" y="3566"/>
                  </a:lnTo>
                  <a:close/>
                  <a:moveTo>
                    <a:pt x="7851" y="3646"/>
                  </a:moveTo>
                  <a:lnTo>
                    <a:pt x="7851" y="3646"/>
                  </a:lnTo>
                  <a:lnTo>
                    <a:pt x="7896" y="3605"/>
                  </a:lnTo>
                  <a:lnTo>
                    <a:pt x="7940" y="3564"/>
                  </a:lnTo>
                  <a:lnTo>
                    <a:pt x="7940" y="3564"/>
                  </a:lnTo>
                  <a:lnTo>
                    <a:pt x="8044" y="3461"/>
                  </a:lnTo>
                  <a:lnTo>
                    <a:pt x="8148" y="3359"/>
                  </a:lnTo>
                  <a:lnTo>
                    <a:pt x="8148" y="3359"/>
                  </a:lnTo>
                  <a:lnTo>
                    <a:pt x="8193" y="3312"/>
                  </a:lnTo>
                  <a:lnTo>
                    <a:pt x="8224" y="3278"/>
                  </a:lnTo>
                  <a:lnTo>
                    <a:pt x="8255" y="3248"/>
                  </a:lnTo>
                  <a:lnTo>
                    <a:pt x="8276" y="3228"/>
                  </a:lnTo>
                  <a:lnTo>
                    <a:pt x="8282" y="3223"/>
                  </a:lnTo>
                  <a:lnTo>
                    <a:pt x="8283" y="3223"/>
                  </a:lnTo>
                  <a:lnTo>
                    <a:pt x="8283" y="3224"/>
                  </a:lnTo>
                  <a:lnTo>
                    <a:pt x="8280" y="3231"/>
                  </a:lnTo>
                  <a:lnTo>
                    <a:pt x="8270" y="3245"/>
                  </a:lnTo>
                  <a:lnTo>
                    <a:pt x="8229" y="3298"/>
                  </a:lnTo>
                  <a:lnTo>
                    <a:pt x="8229" y="3298"/>
                  </a:lnTo>
                  <a:lnTo>
                    <a:pt x="8196" y="3339"/>
                  </a:lnTo>
                  <a:lnTo>
                    <a:pt x="8162" y="3380"/>
                  </a:lnTo>
                  <a:lnTo>
                    <a:pt x="8092" y="3461"/>
                  </a:lnTo>
                  <a:lnTo>
                    <a:pt x="8092" y="3461"/>
                  </a:lnTo>
                  <a:lnTo>
                    <a:pt x="8031" y="3506"/>
                  </a:lnTo>
                  <a:lnTo>
                    <a:pt x="7971" y="3552"/>
                  </a:lnTo>
                  <a:lnTo>
                    <a:pt x="7910" y="3598"/>
                  </a:lnTo>
                  <a:lnTo>
                    <a:pt x="7851" y="3646"/>
                  </a:lnTo>
                  <a:lnTo>
                    <a:pt x="7851" y="3646"/>
                  </a:lnTo>
                  <a:close/>
                  <a:moveTo>
                    <a:pt x="8318" y="3304"/>
                  </a:moveTo>
                  <a:lnTo>
                    <a:pt x="8318" y="3304"/>
                  </a:lnTo>
                  <a:lnTo>
                    <a:pt x="8194" y="3389"/>
                  </a:lnTo>
                  <a:lnTo>
                    <a:pt x="8194" y="3389"/>
                  </a:lnTo>
                  <a:lnTo>
                    <a:pt x="8254" y="3314"/>
                  </a:lnTo>
                  <a:lnTo>
                    <a:pt x="8313" y="3238"/>
                  </a:lnTo>
                  <a:lnTo>
                    <a:pt x="8313" y="3238"/>
                  </a:lnTo>
                  <a:lnTo>
                    <a:pt x="8317" y="3271"/>
                  </a:lnTo>
                  <a:lnTo>
                    <a:pt x="8318" y="3287"/>
                  </a:lnTo>
                  <a:lnTo>
                    <a:pt x="8318" y="3304"/>
                  </a:lnTo>
                  <a:lnTo>
                    <a:pt x="8318" y="3304"/>
                  </a:lnTo>
                  <a:close/>
                  <a:moveTo>
                    <a:pt x="8301" y="3186"/>
                  </a:moveTo>
                  <a:lnTo>
                    <a:pt x="8301" y="3186"/>
                  </a:lnTo>
                  <a:lnTo>
                    <a:pt x="8261" y="3221"/>
                  </a:lnTo>
                  <a:lnTo>
                    <a:pt x="8220" y="3256"/>
                  </a:lnTo>
                  <a:lnTo>
                    <a:pt x="8141" y="3327"/>
                  </a:lnTo>
                  <a:lnTo>
                    <a:pt x="8064" y="3400"/>
                  </a:lnTo>
                  <a:lnTo>
                    <a:pt x="7988" y="3475"/>
                  </a:lnTo>
                  <a:lnTo>
                    <a:pt x="7988" y="3475"/>
                  </a:lnTo>
                  <a:lnTo>
                    <a:pt x="7884" y="3577"/>
                  </a:lnTo>
                  <a:lnTo>
                    <a:pt x="7831" y="3627"/>
                  </a:lnTo>
                  <a:lnTo>
                    <a:pt x="7777" y="3676"/>
                  </a:lnTo>
                  <a:lnTo>
                    <a:pt x="7777" y="3676"/>
                  </a:lnTo>
                  <a:lnTo>
                    <a:pt x="7732" y="3719"/>
                  </a:lnTo>
                  <a:lnTo>
                    <a:pt x="7665" y="3783"/>
                  </a:lnTo>
                  <a:lnTo>
                    <a:pt x="7642" y="3804"/>
                  </a:lnTo>
                  <a:lnTo>
                    <a:pt x="7635" y="3808"/>
                  </a:lnTo>
                  <a:lnTo>
                    <a:pt x="7633" y="3808"/>
                  </a:lnTo>
                  <a:lnTo>
                    <a:pt x="7632" y="3808"/>
                  </a:lnTo>
                  <a:lnTo>
                    <a:pt x="7637" y="3802"/>
                  </a:lnTo>
                  <a:lnTo>
                    <a:pt x="7646" y="3790"/>
                  </a:lnTo>
                  <a:lnTo>
                    <a:pt x="7691" y="3742"/>
                  </a:lnTo>
                  <a:lnTo>
                    <a:pt x="7691" y="3742"/>
                  </a:lnTo>
                  <a:lnTo>
                    <a:pt x="7727" y="3703"/>
                  </a:lnTo>
                  <a:lnTo>
                    <a:pt x="7765" y="3664"/>
                  </a:lnTo>
                  <a:lnTo>
                    <a:pt x="7802" y="3628"/>
                  </a:lnTo>
                  <a:lnTo>
                    <a:pt x="7841" y="3592"/>
                  </a:lnTo>
                  <a:lnTo>
                    <a:pt x="7918" y="3520"/>
                  </a:lnTo>
                  <a:lnTo>
                    <a:pt x="7996" y="3449"/>
                  </a:lnTo>
                  <a:lnTo>
                    <a:pt x="8074" y="3376"/>
                  </a:lnTo>
                  <a:lnTo>
                    <a:pt x="8111" y="3340"/>
                  </a:lnTo>
                  <a:lnTo>
                    <a:pt x="8147" y="3303"/>
                  </a:lnTo>
                  <a:lnTo>
                    <a:pt x="8184" y="3264"/>
                  </a:lnTo>
                  <a:lnTo>
                    <a:pt x="8219" y="3224"/>
                  </a:lnTo>
                  <a:lnTo>
                    <a:pt x="8253" y="3183"/>
                  </a:lnTo>
                  <a:lnTo>
                    <a:pt x="8285" y="3141"/>
                  </a:lnTo>
                  <a:lnTo>
                    <a:pt x="8285" y="3141"/>
                  </a:lnTo>
                  <a:lnTo>
                    <a:pt x="8294" y="3163"/>
                  </a:lnTo>
                  <a:lnTo>
                    <a:pt x="8301" y="3186"/>
                  </a:lnTo>
                  <a:lnTo>
                    <a:pt x="8301" y="3186"/>
                  </a:lnTo>
                  <a:close/>
                  <a:moveTo>
                    <a:pt x="8265" y="3098"/>
                  </a:moveTo>
                  <a:lnTo>
                    <a:pt x="8265" y="3098"/>
                  </a:lnTo>
                  <a:lnTo>
                    <a:pt x="8227" y="3125"/>
                  </a:lnTo>
                  <a:lnTo>
                    <a:pt x="8189" y="3152"/>
                  </a:lnTo>
                  <a:lnTo>
                    <a:pt x="8116" y="3208"/>
                  </a:lnTo>
                  <a:lnTo>
                    <a:pt x="8044" y="3266"/>
                  </a:lnTo>
                  <a:lnTo>
                    <a:pt x="7974" y="3326"/>
                  </a:lnTo>
                  <a:lnTo>
                    <a:pt x="7904" y="3387"/>
                  </a:lnTo>
                  <a:lnTo>
                    <a:pt x="7836" y="3449"/>
                  </a:lnTo>
                  <a:lnTo>
                    <a:pt x="7768" y="3512"/>
                  </a:lnTo>
                  <a:lnTo>
                    <a:pt x="7700" y="3575"/>
                  </a:lnTo>
                  <a:lnTo>
                    <a:pt x="7700" y="3575"/>
                  </a:lnTo>
                  <a:lnTo>
                    <a:pt x="7817" y="3463"/>
                  </a:lnTo>
                  <a:lnTo>
                    <a:pt x="7944" y="3339"/>
                  </a:lnTo>
                  <a:lnTo>
                    <a:pt x="8007" y="3273"/>
                  </a:lnTo>
                  <a:lnTo>
                    <a:pt x="8071" y="3207"/>
                  </a:lnTo>
                  <a:lnTo>
                    <a:pt x="8136" y="3140"/>
                  </a:lnTo>
                  <a:lnTo>
                    <a:pt x="8198" y="3073"/>
                  </a:lnTo>
                  <a:lnTo>
                    <a:pt x="8198" y="3073"/>
                  </a:lnTo>
                  <a:lnTo>
                    <a:pt x="8207" y="3064"/>
                  </a:lnTo>
                  <a:lnTo>
                    <a:pt x="8207" y="3064"/>
                  </a:lnTo>
                  <a:lnTo>
                    <a:pt x="8206" y="3064"/>
                  </a:lnTo>
                  <a:lnTo>
                    <a:pt x="8206" y="3064"/>
                  </a:lnTo>
                  <a:lnTo>
                    <a:pt x="8230" y="3038"/>
                  </a:lnTo>
                  <a:lnTo>
                    <a:pt x="8230" y="3038"/>
                  </a:lnTo>
                  <a:lnTo>
                    <a:pt x="8249" y="3067"/>
                  </a:lnTo>
                  <a:lnTo>
                    <a:pt x="8265" y="3098"/>
                  </a:lnTo>
                  <a:lnTo>
                    <a:pt x="8265" y="3098"/>
                  </a:lnTo>
                  <a:close/>
                  <a:moveTo>
                    <a:pt x="7640" y="3546"/>
                  </a:moveTo>
                  <a:lnTo>
                    <a:pt x="7640" y="3546"/>
                  </a:lnTo>
                  <a:lnTo>
                    <a:pt x="7643" y="3545"/>
                  </a:lnTo>
                  <a:lnTo>
                    <a:pt x="7643" y="3545"/>
                  </a:lnTo>
                  <a:lnTo>
                    <a:pt x="7714" y="3486"/>
                  </a:lnTo>
                  <a:lnTo>
                    <a:pt x="7786" y="3429"/>
                  </a:lnTo>
                  <a:lnTo>
                    <a:pt x="7857" y="3372"/>
                  </a:lnTo>
                  <a:lnTo>
                    <a:pt x="7928" y="3313"/>
                  </a:lnTo>
                  <a:lnTo>
                    <a:pt x="7928" y="3313"/>
                  </a:lnTo>
                  <a:lnTo>
                    <a:pt x="7856" y="3389"/>
                  </a:lnTo>
                  <a:lnTo>
                    <a:pt x="7784" y="3467"/>
                  </a:lnTo>
                  <a:lnTo>
                    <a:pt x="7714" y="3545"/>
                  </a:lnTo>
                  <a:lnTo>
                    <a:pt x="7645" y="3625"/>
                  </a:lnTo>
                  <a:lnTo>
                    <a:pt x="7645" y="3625"/>
                  </a:lnTo>
                  <a:lnTo>
                    <a:pt x="7646" y="3606"/>
                  </a:lnTo>
                  <a:lnTo>
                    <a:pt x="7645" y="3586"/>
                  </a:lnTo>
                  <a:lnTo>
                    <a:pt x="7644" y="3566"/>
                  </a:lnTo>
                  <a:lnTo>
                    <a:pt x="7640" y="3546"/>
                  </a:lnTo>
                  <a:lnTo>
                    <a:pt x="7640" y="3546"/>
                  </a:lnTo>
                  <a:close/>
                  <a:moveTo>
                    <a:pt x="8169" y="3051"/>
                  </a:moveTo>
                  <a:lnTo>
                    <a:pt x="8169" y="3051"/>
                  </a:lnTo>
                  <a:lnTo>
                    <a:pt x="8162" y="3051"/>
                  </a:lnTo>
                  <a:lnTo>
                    <a:pt x="8155" y="3053"/>
                  </a:lnTo>
                  <a:lnTo>
                    <a:pt x="8148" y="3058"/>
                  </a:lnTo>
                  <a:lnTo>
                    <a:pt x="8141" y="3064"/>
                  </a:lnTo>
                  <a:lnTo>
                    <a:pt x="8136" y="3071"/>
                  </a:lnTo>
                  <a:lnTo>
                    <a:pt x="8129" y="3080"/>
                  </a:lnTo>
                  <a:lnTo>
                    <a:pt x="8123" y="3091"/>
                  </a:lnTo>
                  <a:lnTo>
                    <a:pt x="8118" y="3103"/>
                  </a:lnTo>
                  <a:lnTo>
                    <a:pt x="8118" y="3103"/>
                  </a:lnTo>
                  <a:lnTo>
                    <a:pt x="8075" y="3142"/>
                  </a:lnTo>
                  <a:lnTo>
                    <a:pt x="8031" y="3182"/>
                  </a:lnTo>
                  <a:lnTo>
                    <a:pt x="7988" y="3220"/>
                  </a:lnTo>
                  <a:lnTo>
                    <a:pt x="7944" y="3258"/>
                  </a:lnTo>
                  <a:lnTo>
                    <a:pt x="7853" y="3332"/>
                  </a:lnTo>
                  <a:lnTo>
                    <a:pt x="7762" y="3406"/>
                  </a:lnTo>
                  <a:lnTo>
                    <a:pt x="7762" y="3406"/>
                  </a:lnTo>
                  <a:lnTo>
                    <a:pt x="7732" y="3429"/>
                  </a:lnTo>
                  <a:lnTo>
                    <a:pt x="7711" y="3444"/>
                  </a:lnTo>
                  <a:lnTo>
                    <a:pt x="7700" y="3450"/>
                  </a:lnTo>
                  <a:lnTo>
                    <a:pt x="7698" y="3451"/>
                  </a:lnTo>
                  <a:lnTo>
                    <a:pt x="7697" y="3450"/>
                  </a:lnTo>
                  <a:lnTo>
                    <a:pt x="7701" y="3443"/>
                  </a:lnTo>
                  <a:lnTo>
                    <a:pt x="7712" y="3431"/>
                  </a:lnTo>
                  <a:lnTo>
                    <a:pt x="7746" y="3396"/>
                  </a:lnTo>
                  <a:lnTo>
                    <a:pt x="7790" y="3352"/>
                  </a:lnTo>
                  <a:lnTo>
                    <a:pt x="7837" y="3306"/>
                  </a:lnTo>
                  <a:lnTo>
                    <a:pt x="7899" y="3245"/>
                  </a:lnTo>
                  <a:lnTo>
                    <a:pt x="7899" y="3245"/>
                  </a:lnTo>
                  <a:lnTo>
                    <a:pt x="7967" y="3176"/>
                  </a:lnTo>
                  <a:lnTo>
                    <a:pt x="8036" y="3107"/>
                  </a:lnTo>
                  <a:lnTo>
                    <a:pt x="8105" y="3038"/>
                  </a:lnTo>
                  <a:lnTo>
                    <a:pt x="8174" y="2969"/>
                  </a:lnTo>
                  <a:lnTo>
                    <a:pt x="8174" y="2969"/>
                  </a:lnTo>
                  <a:lnTo>
                    <a:pt x="8192" y="2989"/>
                  </a:lnTo>
                  <a:lnTo>
                    <a:pt x="8209" y="3010"/>
                  </a:lnTo>
                  <a:lnTo>
                    <a:pt x="8209" y="3010"/>
                  </a:lnTo>
                  <a:lnTo>
                    <a:pt x="8169" y="3051"/>
                  </a:lnTo>
                  <a:lnTo>
                    <a:pt x="8169" y="3051"/>
                  </a:lnTo>
                  <a:close/>
                  <a:moveTo>
                    <a:pt x="7511" y="3074"/>
                  </a:moveTo>
                  <a:lnTo>
                    <a:pt x="7511" y="3074"/>
                  </a:lnTo>
                  <a:lnTo>
                    <a:pt x="7512" y="3073"/>
                  </a:lnTo>
                  <a:lnTo>
                    <a:pt x="7512" y="3073"/>
                  </a:lnTo>
                  <a:lnTo>
                    <a:pt x="7542" y="3048"/>
                  </a:lnTo>
                  <a:lnTo>
                    <a:pt x="7573" y="3021"/>
                  </a:lnTo>
                  <a:lnTo>
                    <a:pt x="7603" y="2992"/>
                  </a:lnTo>
                  <a:lnTo>
                    <a:pt x="7631" y="2964"/>
                  </a:lnTo>
                  <a:lnTo>
                    <a:pt x="7631" y="2964"/>
                  </a:lnTo>
                  <a:lnTo>
                    <a:pt x="7601" y="3000"/>
                  </a:lnTo>
                  <a:lnTo>
                    <a:pt x="7585" y="3017"/>
                  </a:lnTo>
                  <a:lnTo>
                    <a:pt x="7570" y="3036"/>
                  </a:lnTo>
                  <a:lnTo>
                    <a:pt x="7556" y="3056"/>
                  </a:lnTo>
                  <a:lnTo>
                    <a:pt x="7543" y="3076"/>
                  </a:lnTo>
                  <a:lnTo>
                    <a:pt x="7530" y="3097"/>
                  </a:lnTo>
                  <a:lnTo>
                    <a:pt x="7518" y="3119"/>
                  </a:lnTo>
                  <a:lnTo>
                    <a:pt x="7518" y="3119"/>
                  </a:lnTo>
                  <a:lnTo>
                    <a:pt x="7516" y="3125"/>
                  </a:lnTo>
                  <a:lnTo>
                    <a:pt x="7516" y="3129"/>
                  </a:lnTo>
                  <a:lnTo>
                    <a:pt x="7518" y="3135"/>
                  </a:lnTo>
                  <a:lnTo>
                    <a:pt x="7521" y="3140"/>
                  </a:lnTo>
                  <a:lnTo>
                    <a:pt x="7526" y="3143"/>
                  </a:lnTo>
                  <a:lnTo>
                    <a:pt x="7530" y="3145"/>
                  </a:lnTo>
                  <a:lnTo>
                    <a:pt x="7535" y="3145"/>
                  </a:lnTo>
                  <a:lnTo>
                    <a:pt x="7541" y="3142"/>
                  </a:lnTo>
                  <a:lnTo>
                    <a:pt x="7541" y="3142"/>
                  </a:lnTo>
                  <a:lnTo>
                    <a:pt x="7581" y="3112"/>
                  </a:lnTo>
                  <a:lnTo>
                    <a:pt x="7618" y="3081"/>
                  </a:lnTo>
                  <a:lnTo>
                    <a:pt x="7656" y="3050"/>
                  </a:lnTo>
                  <a:lnTo>
                    <a:pt x="7691" y="3017"/>
                  </a:lnTo>
                  <a:lnTo>
                    <a:pt x="7725" y="2984"/>
                  </a:lnTo>
                  <a:lnTo>
                    <a:pt x="7760" y="2950"/>
                  </a:lnTo>
                  <a:lnTo>
                    <a:pt x="7827" y="2880"/>
                  </a:lnTo>
                  <a:lnTo>
                    <a:pt x="7827" y="2880"/>
                  </a:lnTo>
                  <a:lnTo>
                    <a:pt x="7753" y="2959"/>
                  </a:lnTo>
                  <a:lnTo>
                    <a:pt x="7718" y="2997"/>
                  </a:lnTo>
                  <a:lnTo>
                    <a:pt x="7681" y="3037"/>
                  </a:lnTo>
                  <a:lnTo>
                    <a:pt x="7647" y="3078"/>
                  </a:lnTo>
                  <a:lnTo>
                    <a:pt x="7614" y="3119"/>
                  </a:lnTo>
                  <a:lnTo>
                    <a:pt x="7582" y="3162"/>
                  </a:lnTo>
                  <a:lnTo>
                    <a:pt x="7550" y="3207"/>
                  </a:lnTo>
                  <a:lnTo>
                    <a:pt x="7550" y="3207"/>
                  </a:lnTo>
                  <a:lnTo>
                    <a:pt x="7549" y="3209"/>
                  </a:lnTo>
                  <a:lnTo>
                    <a:pt x="7548" y="3213"/>
                  </a:lnTo>
                  <a:lnTo>
                    <a:pt x="7548" y="3218"/>
                  </a:lnTo>
                  <a:lnTo>
                    <a:pt x="7550" y="3223"/>
                  </a:lnTo>
                  <a:lnTo>
                    <a:pt x="7555" y="3228"/>
                  </a:lnTo>
                  <a:lnTo>
                    <a:pt x="7560" y="3230"/>
                  </a:lnTo>
                  <a:lnTo>
                    <a:pt x="7566" y="3231"/>
                  </a:lnTo>
                  <a:lnTo>
                    <a:pt x="7571" y="3230"/>
                  </a:lnTo>
                  <a:lnTo>
                    <a:pt x="7577" y="3227"/>
                  </a:lnTo>
                  <a:lnTo>
                    <a:pt x="7577" y="3227"/>
                  </a:lnTo>
                  <a:lnTo>
                    <a:pt x="7767" y="3062"/>
                  </a:lnTo>
                  <a:lnTo>
                    <a:pt x="7767" y="3062"/>
                  </a:lnTo>
                  <a:lnTo>
                    <a:pt x="7708" y="3120"/>
                  </a:lnTo>
                  <a:lnTo>
                    <a:pt x="7680" y="3149"/>
                  </a:lnTo>
                  <a:lnTo>
                    <a:pt x="7652" y="3179"/>
                  </a:lnTo>
                  <a:lnTo>
                    <a:pt x="7625" y="3210"/>
                  </a:lnTo>
                  <a:lnTo>
                    <a:pt x="7598" y="3241"/>
                  </a:lnTo>
                  <a:lnTo>
                    <a:pt x="7573" y="3273"/>
                  </a:lnTo>
                  <a:lnTo>
                    <a:pt x="7548" y="3306"/>
                  </a:lnTo>
                  <a:lnTo>
                    <a:pt x="7548" y="3306"/>
                  </a:lnTo>
                  <a:lnTo>
                    <a:pt x="7540" y="3278"/>
                  </a:lnTo>
                  <a:lnTo>
                    <a:pt x="7533" y="3250"/>
                  </a:lnTo>
                  <a:lnTo>
                    <a:pt x="7527" y="3221"/>
                  </a:lnTo>
                  <a:lnTo>
                    <a:pt x="7521" y="3191"/>
                  </a:lnTo>
                  <a:lnTo>
                    <a:pt x="7516" y="3162"/>
                  </a:lnTo>
                  <a:lnTo>
                    <a:pt x="7513" y="3133"/>
                  </a:lnTo>
                  <a:lnTo>
                    <a:pt x="7512" y="3104"/>
                  </a:lnTo>
                  <a:lnTo>
                    <a:pt x="7511" y="3074"/>
                  </a:lnTo>
                  <a:lnTo>
                    <a:pt x="7511" y="3074"/>
                  </a:lnTo>
                  <a:close/>
                  <a:moveTo>
                    <a:pt x="7945" y="2805"/>
                  </a:moveTo>
                  <a:lnTo>
                    <a:pt x="7945" y="2805"/>
                  </a:lnTo>
                  <a:lnTo>
                    <a:pt x="7978" y="2820"/>
                  </a:lnTo>
                  <a:lnTo>
                    <a:pt x="8010" y="2837"/>
                  </a:lnTo>
                  <a:lnTo>
                    <a:pt x="8010" y="2837"/>
                  </a:lnTo>
                  <a:lnTo>
                    <a:pt x="8007" y="2839"/>
                  </a:lnTo>
                  <a:lnTo>
                    <a:pt x="8007" y="2839"/>
                  </a:lnTo>
                  <a:lnTo>
                    <a:pt x="7965" y="2866"/>
                  </a:lnTo>
                  <a:lnTo>
                    <a:pt x="7925" y="2894"/>
                  </a:lnTo>
                  <a:lnTo>
                    <a:pt x="7886" y="2923"/>
                  </a:lnTo>
                  <a:lnTo>
                    <a:pt x="7848" y="2953"/>
                  </a:lnTo>
                  <a:lnTo>
                    <a:pt x="7809" y="2983"/>
                  </a:lnTo>
                  <a:lnTo>
                    <a:pt x="7772" y="3014"/>
                  </a:lnTo>
                  <a:lnTo>
                    <a:pt x="7697" y="3078"/>
                  </a:lnTo>
                  <a:lnTo>
                    <a:pt x="7697" y="3078"/>
                  </a:lnTo>
                  <a:lnTo>
                    <a:pt x="7644" y="3124"/>
                  </a:lnTo>
                  <a:lnTo>
                    <a:pt x="7629" y="3134"/>
                  </a:lnTo>
                  <a:lnTo>
                    <a:pt x="7622" y="3139"/>
                  </a:lnTo>
                  <a:lnTo>
                    <a:pt x="7621" y="3140"/>
                  </a:lnTo>
                  <a:lnTo>
                    <a:pt x="7622" y="3139"/>
                  </a:lnTo>
                  <a:lnTo>
                    <a:pt x="7625" y="3133"/>
                  </a:lnTo>
                  <a:lnTo>
                    <a:pt x="7646" y="3111"/>
                  </a:lnTo>
                  <a:lnTo>
                    <a:pt x="7711" y="3046"/>
                  </a:lnTo>
                  <a:lnTo>
                    <a:pt x="7757" y="3000"/>
                  </a:lnTo>
                  <a:lnTo>
                    <a:pt x="7757" y="3000"/>
                  </a:lnTo>
                  <a:lnTo>
                    <a:pt x="7803" y="2950"/>
                  </a:lnTo>
                  <a:lnTo>
                    <a:pt x="7850" y="2902"/>
                  </a:lnTo>
                  <a:lnTo>
                    <a:pt x="7945" y="2805"/>
                  </a:lnTo>
                  <a:lnTo>
                    <a:pt x="7945" y="2805"/>
                  </a:lnTo>
                  <a:close/>
                  <a:moveTo>
                    <a:pt x="8027" y="2865"/>
                  </a:moveTo>
                  <a:lnTo>
                    <a:pt x="8027" y="2865"/>
                  </a:lnTo>
                  <a:lnTo>
                    <a:pt x="8029" y="2861"/>
                  </a:lnTo>
                  <a:lnTo>
                    <a:pt x="8031" y="2858"/>
                  </a:lnTo>
                  <a:lnTo>
                    <a:pt x="8031" y="2854"/>
                  </a:lnTo>
                  <a:lnTo>
                    <a:pt x="8031" y="2850"/>
                  </a:lnTo>
                  <a:lnTo>
                    <a:pt x="8031" y="2850"/>
                  </a:lnTo>
                  <a:lnTo>
                    <a:pt x="8065" y="2873"/>
                  </a:lnTo>
                  <a:lnTo>
                    <a:pt x="8098" y="2898"/>
                  </a:lnTo>
                  <a:lnTo>
                    <a:pt x="8098" y="2898"/>
                  </a:lnTo>
                  <a:lnTo>
                    <a:pt x="8047" y="2932"/>
                  </a:lnTo>
                  <a:lnTo>
                    <a:pt x="7996" y="2967"/>
                  </a:lnTo>
                  <a:lnTo>
                    <a:pt x="7946" y="3003"/>
                  </a:lnTo>
                  <a:lnTo>
                    <a:pt x="7897" y="3040"/>
                  </a:lnTo>
                  <a:lnTo>
                    <a:pt x="7848" y="3078"/>
                  </a:lnTo>
                  <a:lnTo>
                    <a:pt x="7800" y="3117"/>
                  </a:lnTo>
                  <a:lnTo>
                    <a:pt x="7704" y="3194"/>
                  </a:lnTo>
                  <a:lnTo>
                    <a:pt x="7704" y="3194"/>
                  </a:lnTo>
                  <a:lnTo>
                    <a:pt x="7717" y="3183"/>
                  </a:lnTo>
                  <a:lnTo>
                    <a:pt x="7731" y="3169"/>
                  </a:lnTo>
                  <a:lnTo>
                    <a:pt x="7767" y="3134"/>
                  </a:lnTo>
                  <a:lnTo>
                    <a:pt x="7808" y="3092"/>
                  </a:lnTo>
                  <a:lnTo>
                    <a:pt x="7852" y="3045"/>
                  </a:lnTo>
                  <a:lnTo>
                    <a:pt x="7944" y="2949"/>
                  </a:lnTo>
                  <a:lnTo>
                    <a:pt x="7988" y="2904"/>
                  </a:lnTo>
                  <a:lnTo>
                    <a:pt x="8027" y="2865"/>
                  </a:lnTo>
                  <a:lnTo>
                    <a:pt x="8027" y="2865"/>
                  </a:lnTo>
                  <a:close/>
                  <a:moveTo>
                    <a:pt x="8151" y="2945"/>
                  </a:moveTo>
                  <a:lnTo>
                    <a:pt x="8151" y="2945"/>
                  </a:lnTo>
                  <a:lnTo>
                    <a:pt x="8100" y="2980"/>
                  </a:lnTo>
                  <a:lnTo>
                    <a:pt x="8052" y="3016"/>
                  </a:lnTo>
                  <a:lnTo>
                    <a:pt x="8004" y="3052"/>
                  </a:lnTo>
                  <a:lnTo>
                    <a:pt x="7959" y="3091"/>
                  </a:lnTo>
                  <a:lnTo>
                    <a:pt x="7912" y="3129"/>
                  </a:lnTo>
                  <a:lnTo>
                    <a:pt x="7868" y="3169"/>
                  </a:lnTo>
                  <a:lnTo>
                    <a:pt x="7777" y="3251"/>
                  </a:lnTo>
                  <a:lnTo>
                    <a:pt x="7777" y="3251"/>
                  </a:lnTo>
                  <a:lnTo>
                    <a:pt x="7725" y="3299"/>
                  </a:lnTo>
                  <a:lnTo>
                    <a:pt x="7704" y="3317"/>
                  </a:lnTo>
                  <a:lnTo>
                    <a:pt x="7702" y="3317"/>
                  </a:lnTo>
                  <a:lnTo>
                    <a:pt x="7702" y="3316"/>
                  </a:lnTo>
                  <a:lnTo>
                    <a:pt x="7707" y="3311"/>
                  </a:lnTo>
                  <a:lnTo>
                    <a:pt x="7727" y="3289"/>
                  </a:lnTo>
                  <a:lnTo>
                    <a:pt x="7793" y="3224"/>
                  </a:lnTo>
                  <a:lnTo>
                    <a:pt x="7838" y="3177"/>
                  </a:lnTo>
                  <a:lnTo>
                    <a:pt x="7838" y="3177"/>
                  </a:lnTo>
                  <a:lnTo>
                    <a:pt x="7872" y="3143"/>
                  </a:lnTo>
                  <a:lnTo>
                    <a:pt x="7907" y="3111"/>
                  </a:lnTo>
                  <a:lnTo>
                    <a:pt x="7942" y="3078"/>
                  </a:lnTo>
                  <a:lnTo>
                    <a:pt x="7980" y="3046"/>
                  </a:lnTo>
                  <a:lnTo>
                    <a:pt x="8052" y="2983"/>
                  </a:lnTo>
                  <a:lnTo>
                    <a:pt x="8125" y="2920"/>
                  </a:lnTo>
                  <a:lnTo>
                    <a:pt x="8125" y="2920"/>
                  </a:lnTo>
                  <a:lnTo>
                    <a:pt x="8151" y="2945"/>
                  </a:lnTo>
                  <a:lnTo>
                    <a:pt x="8151" y="2945"/>
                  </a:lnTo>
                  <a:close/>
                  <a:moveTo>
                    <a:pt x="7904" y="2790"/>
                  </a:moveTo>
                  <a:lnTo>
                    <a:pt x="7904" y="2790"/>
                  </a:lnTo>
                  <a:lnTo>
                    <a:pt x="7858" y="2825"/>
                  </a:lnTo>
                  <a:lnTo>
                    <a:pt x="7815" y="2863"/>
                  </a:lnTo>
                  <a:lnTo>
                    <a:pt x="7772" y="2900"/>
                  </a:lnTo>
                  <a:lnTo>
                    <a:pt x="7728" y="2940"/>
                  </a:lnTo>
                  <a:lnTo>
                    <a:pt x="7728" y="2940"/>
                  </a:lnTo>
                  <a:lnTo>
                    <a:pt x="7697" y="2970"/>
                  </a:lnTo>
                  <a:lnTo>
                    <a:pt x="7674" y="2990"/>
                  </a:lnTo>
                  <a:lnTo>
                    <a:pt x="7660" y="3002"/>
                  </a:lnTo>
                  <a:lnTo>
                    <a:pt x="7653" y="3005"/>
                  </a:lnTo>
                  <a:lnTo>
                    <a:pt x="7652" y="3004"/>
                  </a:lnTo>
                  <a:lnTo>
                    <a:pt x="7653" y="3003"/>
                  </a:lnTo>
                  <a:lnTo>
                    <a:pt x="7659" y="2994"/>
                  </a:lnTo>
                  <a:lnTo>
                    <a:pt x="7683" y="2964"/>
                  </a:lnTo>
                  <a:lnTo>
                    <a:pt x="7719" y="2922"/>
                  </a:lnTo>
                  <a:lnTo>
                    <a:pt x="7757" y="2878"/>
                  </a:lnTo>
                  <a:lnTo>
                    <a:pt x="7818" y="2811"/>
                  </a:lnTo>
                  <a:lnTo>
                    <a:pt x="7818" y="2811"/>
                  </a:lnTo>
                  <a:lnTo>
                    <a:pt x="7821" y="2808"/>
                  </a:lnTo>
                  <a:lnTo>
                    <a:pt x="7823" y="2804"/>
                  </a:lnTo>
                  <a:lnTo>
                    <a:pt x="7823" y="2798"/>
                  </a:lnTo>
                  <a:lnTo>
                    <a:pt x="7822" y="2792"/>
                  </a:lnTo>
                  <a:lnTo>
                    <a:pt x="7818" y="2788"/>
                  </a:lnTo>
                  <a:lnTo>
                    <a:pt x="7814" y="2784"/>
                  </a:lnTo>
                  <a:lnTo>
                    <a:pt x="7808" y="2782"/>
                  </a:lnTo>
                  <a:lnTo>
                    <a:pt x="7801" y="2783"/>
                  </a:lnTo>
                  <a:lnTo>
                    <a:pt x="7797" y="2784"/>
                  </a:lnTo>
                  <a:lnTo>
                    <a:pt x="7795" y="2786"/>
                  </a:lnTo>
                  <a:lnTo>
                    <a:pt x="7795" y="2786"/>
                  </a:lnTo>
                  <a:lnTo>
                    <a:pt x="7735" y="2834"/>
                  </a:lnTo>
                  <a:lnTo>
                    <a:pt x="7679" y="2885"/>
                  </a:lnTo>
                  <a:lnTo>
                    <a:pt x="7623" y="2935"/>
                  </a:lnTo>
                  <a:lnTo>
                    <a:pt x="7567" y="2987"/>
                  </a:lnTo>
                  <a:lnTo>
                    <a:pt x="7567" y="2987"/>
                  </a:lnTo>
                  <a:lnTo>
                    <a:pt x="7590" y="2963"/>
                  </a:lnTo>
                  <a:lnTo>
                    <a:pt x="7615" y="2940"/>
                  </a:lnTo>
                  <a:lnTo>
                    <a:pt x="7660" y="2888"/>
                  </a:lnTo>
                  <a:lnTo>
                    <a:pt x="7706" y="2838"/>
                  </a:lnTo>
                  <a:lnTo>
                    <a:pt x="7729" y="2812"/>
                  </a:lnTo>
                  <a:lnTo>
                    <a:pt x="7753" y="2789"/>
                  </a:lnTo>
                  <a:lnTo>
                    <a:pt x="7753" y="2789"/>
                  </a:lnTo>
                  <a:lnTo>
                    <a:pt x="7755" y="2785"/>
                  </a:lnTo>
                  <a:lnTo>
                    <a:pt x="7756" y="2782"/>
                  </a:lnTo>
                  <a:lnTo>
                    <a:pt x="7757" y="2779"/>
                  </a:lnTo>
                  <a:lnTo>
                    <a:pt x="7757" y="2776"/>
                  </a:lnTo>
                  <a:lnTo>
                    <a:pt x="7755" y="2770"/>
                  </a:lnTo>
                  <a:lnTo>
                    <a:pt x="7752" y="2764"/>
                  </a:lnTo>
                  <a:lnTo>
                    <a:pt x="7752" y="2764"/>
                  </a:lnTo>
                  <a:lnTo>
                    <a:pt x="7782" y="2765"/>
                  </a:lnTo>
                  <a:lnTo>
                    <a:pt x="7815" y="2768"/>
                  </a:lnTo>
                  <a:lnTo>
                    <a:pt x="7815" y="2768"/>
                  </a:lnTo>
                  <a:lnTo>
                    <a:pt x="7837" y="2772"/>
                  </a:lnTo>
                  <a:lnTo>
                    <a:pt x="7859" y="2777"/>
                  </a:lnTo>
                  <a:lnTo>
                    <a:pt x="7882" y="2783"/>
                  </a:lnTo>
                  <a:lnTo>
                    <a:pt x="7904" y="2790"/>
                  </a:lnTo>
                  <a:lnTo>
                    <a:pt x="7904" y="2790"/>
                  </a:lnTo>
                  <a:close/>
                  <a:moveTo>
                    <a:pt x="7728" y="2765"/>
                  </a:moveTo>
                  <a:lnTo>
                    <a:pt x="7728" y="2765"/>
                  </a:lnTo>
                  <a:lnTo>
                    <a:pt x="7670" y="2824"/>
                  </a:lnTo>
                  <a:lnTo>
                    <a:pt x="7642" y="2853"/>
                  </a:lnTo>
                  <a:lnTo>
                    <a:pt x="7614" y="2884"/>
                  </a:lnTo>
                  <a:lnTo>
                    <a:pt x="7587" y="2914"/>
                  </a:lnTo>
                  <a:lnTo>
                    <a:pt x="7561" y="2946"/>
                  </a:lnTo>
                  <a:lnTo>
                    <a:pt x="7536" y="2977"/>
                  </a:lnTo>
                  <a:lnTo>
                    <a:pt x="7513" y="3011"/>
                  </a:lnTo>
                  <a:lnTo>
                    <a:pt x="7513" y="3011"/>
                  </a:lnTo>
                  <a:lnTo>
                    <a:pt x="7515" y="2988"/>
                  </a:lnTo>
                  <a:lnTo>
                    <a:pt x="7520" y="2964"/>
                  </a:lnTo>
                  <a:lnTo>
                    <a:pt x="7526" y="2942"/>
                  </a:lnTo>
                  <a:lnTo>
                    <a:pt x="7532" y="2920"/>
                  </a:lnTo>
                  <a:lnTo>
                    <a:pt x="7540" y="2900"/>
                  </a:lnTo>
                  <a:lnTo>
                    <a:pt x="7549" y="2880"/>
                  </a:lnTo>
                  <a:lnTo>
                    <a:pt x="7560" y="2861"/>
                  </a:lnTo>
                  <a:lnTo>
                    <a:pt x="7571" y="2845"/>
                  </a:lnTo>
                  <a:lnTo>
                    <a:pt x="7585" y="2830"/>
                  </a:lnTo>
                  <a:lnTo>
                    <a:pt x="7601" y="2815"/>
                  </a:lnTo>
                  <a:lnTo>
                    <a:pt x="7617" y="2803"/>
                  </a:lnTo>
                  <a:lnTo>
                    <a:pt x="7636" y="2791"/>
                  </a:lnTo>
                  <a:lnTo>
                    <a:pt x="7657" y="2782"/>
                  </a:lnTo>
                  <a:lnTo>
                    <a:pt x="7678" y="2775"/>
                  </a:lnTo>
                  <a:lnTo>
                    <a:pt x="7702" y="2769"/>
                  </a:lnTo>
                  <a:lnTo>
                    <a:pt x="7728" y="2765"/>
                  </a:lnTo>
                  <a:lnTo>
                    <a:pt x="7728" y="2765"/>
                  </a:lnTo>
                  <a:close/>
                  <a:moveTo>
                    <a:pt x="7559" y="3341"/>
                  </a:moveTo>
                  <a:lnTo>
                    <a:pt x="7559" y="3341"/>
                  </a:lnTo>
                  <a:lnTo>
                    <a:pt x="7563" y="3339"/>
                  </a:lnTo>
                  <a:lnTo>
                    <a:pt x="7563" y="3339"/>
                  </a:lnTo>
                  <a:lnTo>
                    <a:pt x="7624" y="3294"/>
                  </a:lnTo>
                  <a:lnTo>
                    <a:pt x="7686" y="3249"/>
                  </a:lnTo>
                  <a:lnTo>
                    <a:pt x="7747" y="3201"/>
                  </a:lnTo>
                  <a:lnTo>
                    <a:pt x="7807" y="3153"/>
                  </a:lnTo>
                  <a:lnTo>
                    <a:pt x="7866" y="3104"/>
                  </a:lnTo>
                  <a:lnTo>
                    <a:pt x="7923" y="3056"/>
                  </a:lnTo>
                  <a:lnTo>
                    <a:pt x="7978" y="3008"/>
                  </a:lnTo>
                  <a:lnTo>
                    <a:pt x="8030" y="2961"/>
                  </a:lnTo>
                  <a:lnTo>
                    <a:pt x="8030" y="2961"/>
                  </a:lnTo>
                  <a:lnTo>
                    <a:pt x="7921" y="3060"/>
                  </a:lnTo>
                  <a:lnTo>
                    <a:pt x="7868" y="3110"/>
                  </a:lnTo>
                  <a:lnTo>
                    <a:pt x="7816" y="3160"/>
                  </a:lnTo>
                  <a:lnTo>
                    <a:pt x="7766" y="3211"/>
                  </a:lnTo>
                  <a:lnTo>
                    <a:pt x="7741" y="3238"/>
                  </a:lnTo>
                  <a:lnTo>
                    <a:pt x="7718" y="3265"/>
                  </a:lnTo>
                  <a:lnTo>
                    <a:pt x="7694" y="3293"/>
                  </a:lnTo>
                  <a:lnTo>
                    <a:pt x="7672" y="3323"/>
                  </a:lnTo>
                  <a:lnTo>
                    <a:pt x="7650" y="3352"/>
                  </a:lnTo>
                  <a:lnTo>
                    <a:pt x="7628" y="3382"/>
                  </a:lnTo>
                  <a:lnTo>
                    <a:pt x="7628" y="3382"/>
                  </a:lnTo>
                  <a:lnTo>
                    <a:pt x="7625" y="3388"/>
                  </a:lnTo>
                  <a:lnTo>
                    <a:pt x="7625" y="3394"/>
                  </a:lnTo>
                  <a:lnTo>
                    <a:pt x="7628" y="3399"/>
                  </a:lnTo>
                  <a:lnTo>
                    <a:pt x="7632" y="3402"/>
                  </a:lnTo>
                  <a:lnTo>
                    <a:pt x="7637" y="3405"/>
                  </a:lnTo>
                  <a:lnTo>
                    <a:pt x="7643" y="3406"/>
                  </a:lnTo>
                  <a:lnTo>
                    <a:pt x="7649" y="3405"/>
                  </a:lnTo>
                  <a:lnTo>
                    <a:pt x="7653" y="3402"/>
                  </a:lnTo>
                  <a:lnTo>
                    <a:pt x="7653" y="3402"/>
                  </a:lnTo>
                  <a:lnTo>
                    <a:pt x="7710" y="3354"/>
                  </a:lnTo>
                  <a:lnTo>
                    <a:pt x="7763" y="3306"/>
                  </a:lnTo>
                  <a:lnTo>
                    <a:pt x="7872" y="3208"/>
                  </a:lnTo>
                  <a:lnTo>
                    <a:pt x="7872" y="3208"/>
                  </a:lnTo>
                  <a:lnTo>
                    <a:pt x="7946" y="3139"/>
                  </a:lnTo>
                  <a:lnTo>
                    <a:pt x="8040" y="3052"/>
                  </a:lnTo>
                  <a:lnTo>
                    <a:pt x="8072" y="3022"/>
                  </a:lnTo>
                  <a:lnTo>
                    <a:pt x="8082" y="3014"/>
                  </a:lnTo>
                  <a:lnTo>
                    <a:pt x="8085" y="3011"/>
                  </a:lnTo>
                  <a:lnTo>
                    <a:pt x="8082" y="3017"/>
                  </a:lnTo>
                  <a:lnTo>
                    <a:pt x="8069" y="3030"/>
                  </a:lnTo>
                  <a:lnTo>
                    <a:pt x="8016" y="3084"/>
                  </a:lnTo>
                  <a:lnTo>
                    <a:pt x="8016" y="3084"/>
                  </a:lnTo>
                  <a:lnTo>
                    <a:pt x="7914" y="3186"/>
                  </a:lnTo>
                  <a:lnTo>
                    <a:pt x="7864" y="3237"/>
                  </a:lnTo>
                  <a:lnTo>
                    <a:pt x="7815" y="3290"/>
                  </a:lnTo>
                  <a:lnTo>
                    <a:pt x="7767" y="3342"/>
                  </a:lnTo>
                  <a:lnTo>
                    <a:pt x="7720" y="3396"/>
                  </a:lnTo>
                  <a:lnTo>
                    <a:pt x="7674" y="3451"/>
                  </a:lnTo>
                  <a:lnTo>
                    <a:pt x="7630" y="3509"/>
                  </a:lnTo>
                  <a:lnTo>
                    <a:pt x="7630" y="3509"/>
                  </a:lnTo>
                  <a:lnTo>
                    <a:pt x="7618" y="3478"/>
                  </a:lnTo>
                  <a:lnTo>
                    <a:pt x="7611" y="3463"/>
                  </a:lnTo>
                  <a:lnTo>
                    <a:pt x="7604" y="3448"/>
                  </a:lnTo>
                  <a:lnTo>
                    <a:pt x="7604" y="3448"/>
                  </a:lnTo>
                  <a:lnTo>
                    <a:pt x="7591" y="3423"/>
                  </a:lnTo>
                  <a:lnTo>
                    <a:pt x="7580" y="3397"/>
                  </a:lnTo>
                  <a:lnTo>
                    <a:pt x="7569" y="3369"/>
                  </a:lnTo>
                  <a:lnTo>
                    <a:pt x="7559" y="3341"/>
                  </a:lnTo>
                  <a:lnTo>
                    <a:pt x="7559" y="3341"/>
                  </a:lnTo>
                  <a:close/>
                  <a:moveTo>
                    <a:pt x="7639" y="3669"/>
                  </a:moveTo>
                  <a:lnTo>
                    <a:pt x="7639" y="3669"/>
                  </a:lnTo>
                  <a:lnTo>
                    <a:pt x="7643" y="3670"/>
                  </a:lnTo>
                  <a:lnTo>
                    <a:pt x="7646" y="3669"/>
                  </a:lnTo>
                  <a:lnTo>
                    <a:pt x="7650" y="3668"/>
                  </a:lnTo>
                  <a:lnTo>
                    <a:pt x="7653" y="3666"/>
                  </a:lnTo>
                  <a:lnTo>
                    <a:pt x="7653" y="3666"/>
                  </a:lnTo>
                  <a:lnTo>
                    <a:pt x="7794" y="3532"/>
                  </a:lnTo>
                  <a:lnTo>
                    <a:pt x="7864" y="3467"/>
                  </a:lnTo>
                  <a:lnTo>
                    <a:pt x="7934" y="3401"/>
                  </a:lnTo>
                  <a:lnTo>
                    <a:pt x="7934" y="3401"/>
                  </a:lnTo>
                  <a:lnTo>
                    <a:pt x="8007" y="3338"/>
                  </a:lnTo>
                  <a:lnTo>
                    <a:pt x="8079" y="3276"/>
                  </a:lnTo>
                  <a:lnTo>
                    <a:pt x="8079" y="3276"/>
                  </a:lnTo>
                  <a:lnTo>
                    <a:pt x="8131" y="3234"/>
                  </a:lnTo>
                  <a:lnTo>
                    <a:pt x="8171" y="3201"/>
                  </a:lnTo>
                  <a:lnTo>
                    <a:pt x="8201" y="3177"/>
                  </a:lnTo>
                  <a:lnTo>
                    <a:pt x="8222" y="3161"/>
                  </a:lnTo>
                  <a:lnTo>
                    <a:pt x="8235" y="3153"/>
                  </a:lnTo>
                  <a:lnTo>
                    <a:pt x="8240" y="3152"/>
                  </a:lnTo>
                  <a:lnTo>
                    <a:pt x="8242" y="3151"/>
                  </a:lnTo>
                  <a:lnTo>
                    <a:pt x="8242" y="3152"/>
                  </a:lnTo>
                  <a:lnTo>
                    <a:pt x="8242" y="3154"/>
                  </a:lnTo>
                  <a:lnTo>
                    <a:pt x="8237" y="3162"/>
                  </a:lnTo>
                  <a:lnTo>
                    <a:pt x="8228" y="3174"/>
                  </a:lnTo>
                  <a:lnTo>
                    <a:pt x="8215" y="3189"/>
                  </a:lnTo>
                  <a:lnTo>
                    <a:pt x="8185" y="3223"/>
                  </a:lnTo>
                  <a:lnTo>
                    <a:pt x="8124" y="3289"/>
                  </a:lnTo>
                  <a:lnTo>
                    <a:pt x="8124" y="3289"/>
                  </a:lnTo>
                  <a:lnTo>
                    <a:pt x="8090" y="3326"/>
                  </a:lnTo>
                  <a:lnTo>
                    <a:pt x="8055" y="3361"/>
                  </a:lnTo>
                  <a:lnTo>
                    <a:pt x="8020" y="3396"/>
                  </a:lnTo>
                  <a:lnTo>
                    <a:pt x="7983" y="3431"/>
                  </a:lnTo>
                  <a:lnTo>
                    <a:pt x="7910" y="3499"/>
                  </a:lnTo>
                  <a:lnTo>
                    <a:pt x="7836" y="3566"/>
                  </a:lnTo>
                  <a:lnTo>
                    <a:pt x="7762" y="3634"/>
                  </a:lnTo>
                  <a:lnTo>
                    <a:pt x="7726" y="3668"/>
                  </a:lnTo>
                  <a:lnTo>
                    <a:pt x="7690" y="3703"/>
                  </a:lnTo>
                  <a:lnTo>
                    <a:pt x="7655" y="3738"/>
                  </a:lnTo>
                  <a:lnTo>
                    <a:pt x="7621" y="3774"/>
                  </a:lnTo>
                  <a:lnTo>
                    <a:pt x="7587" y="3812"/>
                  </a:lnTo>
                  <a:lnTo>
                    <a:pt x="7555" y="3850"/>
                  </a:lnTo>
                  <a:lnTo>
                    <a:pt x="7555" y="3850"/>
                  </a:lnTo>
                  <a:lnTo>
                    <a:pt x="7552" y="3856"/>
                  </a:lnTo>
                  <a:lnTo>
                    <a:pt x="7552" y="3861"/>
                  </a:lnTo>
                  <a:lnTo>
                    <a:pt x="7553" y="3867"/>
                  </a:lnTo>
                  <a:lnTo>
                    <a:pt x="7555" y="3872"/>
                  </a:lnTo>
                  <a:lnTo>
                    <a:pt x="7559" y="3875"/>
                  </a:lnTo>
                  <a:lnTo>
                    <a:pt x="7562" y="3877"/>
                  </a:lnTo>
                  <a:lnTo>
                    <a:pt x="7568" y="3877"/>
                  </a:lnTo>
                  <a:lnTo>
                    <a:pt x="7573" y="3875"/>
                  </a:lnTo>
                  <a:lnTo>
                    <a:pt x="7573" y="3875"/>
                  </a:lnTo>
                  <a:lnTo>
                    <a:pt x="7605" y="3852"/>
                  </a:lnTo>
                  <a:lnTo>
                    <a:pt x="7637" y="3827"/>
                  </a:lnTo>
                  <a:lnTo>
                    <a:pt x="7698" y="3777"/>
                  </a:lnTo>
                  <a:lnTo>
                    <a:pt x="7698" y="3777"/>
                  </a:lnTo>
                  <a:lnTo>
                    <a:pt x="7659" y="3813"/>
                  </a:lnTo>
                  <a:lnTo>
                    <a:pt x="7621" y="3850"/>
                  </a:lnTo>
                  <a:lnTo>
                    <a:pt x="7583" y="3889"/>
                  </a:lnTo>
                  <a:lnTo>
                    <a:pt x="7546" y="3928"/>
                  </a:lnTo>
                  <a:lnTo>
                    <a:pt x="7509" y="3967"/>
                  </a:lnTo>
                  <a:lnTo>
                    <a:pt x="7474" y="4008"/>
                  </a:lnTo>
                  <a:lnTo>
                    <a:pt x="7440" y="4051"/>
                  </a:lnTo>
                  <a:lnTo>
                    <a:pt x="7406" y="4093"/>
                  </a:lnTo>
                  <a:lnTo>
                    <a:pt x="7406" y="4093"/>
                  </a:lnTo>
                  <a:lnTo>
                    <a:pt x="7417" y="4066"/>
                  </a:lnTo>
                  <a:lnTo>
                    <a:pt x="7429" y="4039"/>
                  </a:lnTo>
                  <a:lnTo>
                    <a:pt x="7444" y="4012"/>
                  </a:lnTo>
                  <a:lnTo>
                    <a:pt x="7459" y="3986"/>
                  </a:lnTo>
                  <a:lnTo>
                    <a:pt x="7475" y="3960"/>
                  </a:lnTo>
                  <a:lnTo>
                    <a:pt x="7493" y="3935"/>
                  </a:lnTo>
                  <a:lnTo>
                    <a:pt x="7528" y="3883"/>
                  </a:lnTo>
                  <a:lnTo>
                    <a:pt x="7563" y="3832"/>
                  </a:lnTo>
                  <a:lnTo>
                    <a:pt x="7580" y="3806"/>
                  </a:lnTo>
                  <a:lnTo>
                    <a:pt x="7595" y="3780"/>
                  </a:lnTo>
                  <a:lnTo>
                    <a:pt x="7609" y="3753"/>
                  </a:lnTo>
                  <a:lnTo>
                    <a:pt x="7622" y="3725"/>
                  </a:lnTo>
                  <a:lnTo>
                    <a:pt x="7631" y="3698"/>
                  </a:lnTo>
                  <a:lnTo>
                    <a:pt x="7639" y="3669"/>
                  </a:lnTo>
                  <a:lnTo>
                    <a:pt x="7639" y="3669"/>
                  </a:lnTo>
                  <a:close/>
                  <a:moveTo>
                    <a:pt x="7395" y="4138"/>
                  </a:moveTo>
                  <a:lnTo>
                    <a:pt x="7395" y="4138"/>
                  </a:lnTo>
                  <a:lnTo>
                    <a:pt x="7398" y="4140"/>
                  </a:lnTo>
                  <a:lnTo>
                    <a:pt x="7402" y="4141"/>
                  </a:lnTo>
                  <a:lnTo>
                    <a:pt x="7405" y="4140"/>
                  </a:lnTo>
                  <a:lnTo>
                    <a:pt x="7409" y="4138"/>
                  </a:lnTo>
                  <a:lnTo>
                    <a:pt x="7409" y="4138"/>
                  </a:lnTo>
                  <a:lnTo>
                    <a:pt x="7444" y="4113"/>
                  </a:lnTo>
                  <a:lnTo>
                    <a:pt x="7444" y="4113"/>
                  </a:lnTo>
                  <a:lnTo>
                    <a:pt x="7429" y="4134"/>
                  </a:lnTo>
                  <a:lnTo>
                    <a:pt x="7415" y="4155"/>
                  </a:lnTo>
                  <a:lnTo>
                    <a:pt x="7402" y="4177"/>
                  </a:lnTo>
                  <a:lnTo>
                    <a:pt x="7390" y="4199"/>
                  </a:lnTo>
                  <a:lnTo>
                    <a:pt x="7390" y="4199"/>
                  </a:lnTo>
                  <a:lnTo>
                    <a:pt x="7390" y="4184"/>
                  </a:lnTo>
                  <a:lnTo>
                    <a:pt x="7390" y="4169"/>
                  </a:lnTo>
                  <a:lnTo>
                    <a:pt x="7392" y="4154"/>
                  </a:lnTo>
                  <a:lnTo>
                    <a:pt x="7395" y="4138"/>
                  </a:lnTo>
                  <a:lnTo>
                    <a:pt x="7395" y="4138"/>
                  </a:lnTo>
                  <a:close/>
                  <a:moveTo>
                    <a:pt x="7394" y="4239"/>
                  </a:moveTo>
                  <a:lnTo>
                    <a:pt x="7394" y="4239"/>
                  </a:lnTo>
                  <a:lnTo>
                    <a:pt x="7406" y="4213"/>
                  </a:lnTo>
                  <a:lnTo>
                    <a:pt x="7420" y="4188"/>
                  </a:lnTo>
                  <a:lnTo>
                    <a:pt x="7436" y="4163"/>
                  </a:lnTo>
                  <a:lnTo>
                    <a:pt x="7452" y="4140"/>
                  </a:lnTo>
                  <a:lnTo>
                    <a:pt x="7470" y="4117"/>
                  </a:lnTo>
                  <a:lnTo>
                    <a:pt x="7488" y="4095"/>
                  </a:lnTo>
                  <a:lnTo>
                    <a:pt x="7507" y="4073"/>
                  </a:lnTo>
                  <a:lnTo>
                    <a:pt x="7527" y="4052"/>
                  </a:lnTo>
                  <a:lnTo>
                    <a:pt x="7527" y="4052"/>
                  </a:lnTo>
                  <a:lnTo>
                    <a:pt x="7577" y="4012"/>
                  </a:lnTo>
                  <a:lnTo>
                    <a:pt x="7628" y="3971"/>
                  </a:lnTo>
                  <a:lnTo>
                    <a:pt x="7677" y="3930"/>
                  </a:lnTo>
                  <a:lnTo>
                    <a:pt x="7725" y="3887"/>
                  </a:lnTo>
                  <a:lnTo>
                    <a:pt x="7725" y="3887"/>
                  </a:lnTo>
                  <a:lnTo>
                    <a:pt x="7813" y="3826"/>
                  </a:lnTo>
                  <a:lnTo>
                    <a:pt x="7899" y="3766"/>
                  </a:lnTo>
                  <a:lnTo>
                    <a:pt x="7899" y="3766"/>
                  </a:lnTo>
                  <a:lnTo>
                    <a:pt x="7926" y="3746"/>
                  </a:lnTo>
                  <a:lnTo>
                    <a:pt x="7953" y="3726"/>
                  </a:lnTo>
                  <a:lnTo>
                    <a:pt x="8006" y="3684"/>
                  </a:lnTo>
                  <a:lnTo>
                    <a:pt x="8006" y="3684"/>
                  </a:lnTo>
                  <a:lnTo>
                    <a:pt x="7701" y="3969"/>
                  </a:lnTo>
                  <a:lnTo>
                    <a:pt x="7396" y="4252"/>
                  </a:lnTo>
                  <a:lnTo>
                    <a:pt x="7396" y="4252"/>
                  </a:lnTo>
                  <a:lnTo>
                    <a:pt x="7394" y="4239"/>
                  </a:lnTo>
                  <a:lnTo>
                    <a:pt x="7394" y="4239"/>
                  </a:lnTo>
                  <a:close/>
                  <a:moveTo>
                    <a:pt x="7391" y="4292"/>
                  </a:moveTo>
                  <a:lnTo>
                    <a:pt x="7391" y="4292"/>
                  </a:lnTo>
                  <a:lnTo>
                    <a:pt x="7348" y="4327"/>
                  </a:lnTo>
                  <a:lnTo>
                    <a:pt x="7348" y="4327"/>
                  </a:lnTo>
                  <a:lnTo>
                    <a:pt x="7349" y="4322"/>
                  </a:lnTo>
                  <a:lnTo>
                    <a:pt x="7350" y="4319"/>
                  </a:lnTo>
                  <a:lnTo>
                    <a:pt x="7350" y="4319"/>
                  </a:lnTo>
                  <a:lnTo>
                    <a:pt x="7388" y="4284"/>
                  </a:lnTo>
                  <a:lnTo>
                    <a:pt x="7388" y="4284"/>
                  </a:lnTo>
                  <a:lnTo>
                    <a:pt x="7391" y="4292"/>
                  </a:lnTo>
                  <a:lnTo>
                    <a:pt x="7391" y="4292"/>
                  </a:lnTo>
                  <a:close/>
                  <a:moveTo>
                    <a:pt x="7316" y="4327"/>
                  </a:moveTo>
                  <a:lnTo>
                    <a:pt x="7316" y="4327"/>
                  </a:lnTo>
                  <a:lnTo>
                    <a:pt x="7101" y="4528"/>
                  </a:lnTo>
                  <a:lnTo>
                    <a:pt x="7101" y="4528"/>
                  </a:lnTo>
                  <a:lnTo>
                    <a:pt x="7020" y="4595"/>
                  </a:lnTo>
                  <a:lnTo>
                    <a:pt x="6939" y="4663"/>
                  </a:lnTo>
                  <a:lnTo>
                    <a:pt x="6860" y="4732"/>
                  </a:lnTo>
                  <a:lnTo>
                    <a:pt x="6781" y="4801"/>
                  </a:lnTo>
                  <a:lnTo>
                    <a:pt x="6704" y="4871"/>
                  </a:lnTo>
                  <a:lnTo>
                    <a:pt x="6628" y="4942"/>
                  </a:lnTo>
                  <a:lnTo>
                    <a:pt x="6552" y="5016"/>
                  </a:lnTo>
                  <a:lnTo>
                    <a:pt x="6478" y="5090"/>
                  </a:lnTo>
                  <a:lnTo>
                    <a:pt x="6478" y="5090"/>
                  </a:lnTo>
                  <a:lnTo>
                    <a:pt x="6366" y="5208"/>
                  </a:lnTo>
                  <a:lnTo>
                    <a:pt x="6255" y="5328"/>
                  </a:lnTo>
                  <a:lnTo>
                    <a:pt x="6145" y="5448"/>
                  </a:lnTo>
                  <a:lnTo>
                    <a:pt x="6036" y="5570"/>
                  </a:lnTo>
                  <a:lnTo>
                    <a:pt x="6036" y="5570"/>
                  </a:lnTo>
                  <a:lnTo>
                    <a:pt x="5949" y="5660"/>
                  </a:lnTo>
                  <a:lnTo>
                    <a:pt x="5863" y="5752"/>
                  </a:lnTo>
                  <a:lnTo>
                    <a:pt x="5863" y="5752"/>
                  </a:lnTo>
                  <a:lnTo>
                    <a:pt x="5694" y="5929"/>
                  </a:lnTo>
                  <a:lnTo>
                    <a:pt x="5610" y="6017"/>
                  </a:lnTo>
                  <a:lnTo>
                    <a:pt x="5524" y="6105"/>
                  </a:lnTo>
                  <a:lnTo>
                    <a:pt x="5438" y="6191"/>
                  </a:lnTo>
                  <a:lnTo>
                    <a:pt x="5351" y="6277"/>
                  </a:lnTo>
                  <a:lnTo>
                    <a:pt x="5263" y="6362"/>
                  </a:lnTo>
                  <a:lnTo>
                    <a:pt x="5176" y="6448"/>
                  </a:lnTo>
                  <a:lnTo>
                    <a:pt x="5176" y="6448"/>
                  </a:lnTo>
                  <a:lnTo>
                    <a:pt x="5131" y="6489"/>
                  </a:lnTo>
                  <a:lnTo>
                    <a:pt x="5087" y="6530"/>
                  </a:lnTo>
                  <a:lnTo>
                    <a:pt x="4995" y="6609"/>
                  </a:lnTo>
                  <a:lnTo>
                    <a:pt x="4903" y="6688"/>
                  </a:lnTo>
                  <a:lnTo>
                    <a:pt x="4810" y="6765"/>
                  </a:lnTo>
                  <a:lnTo>
                    <a:pt x="4810" y="6765"/>
                  </a:lnTo>
                  <a:lnTo>
                    <a:pt x="4838" y="6740"/>
                  </a:lnTo>
                  <a:lnTo>
                    <a:pt x="4868" y="6712"/>
                  </a:lnTo>
                  <a:lnTo>
                    <a:pt x="4896" y="6684"/>
                  </a:lnTo>
                  <a:lnTo>
                    <a:pt x="4924" y="6654"/>
                  </a:lnTo>
                  <a:lnTo>
                    <a:pt x="4979" y="6593"/>
                  </a:lnTo>
                  <a:lnTo>
                    <a:pt x="5033" y="6531"/>
                  </a:lnTo>
                  <a:lnTo>
                    <a:pt x="5033" y="6531"/>
                  </a:lnTo>
                  <a:lnTo>
                    <a:pt x="5087" y="6483"/>
                  </a:lnTo>
                  <a:lnTo>
                    <a:pt x="5139" y="6434"/>
                  </a:lnTo>
                  <a:lnTo>
                    <a:pt x="5191" y="6383"/>
                  </a:lnTo>
                  <a:lnTo>
                    <a:pt x="5242" y="6333"/>
                  </a:lnTo>
                  <a:lnTo>
                    <a:pt x="5343" y="6230"/>
                  </a:lnTo>
                  <a:lnTo>
                    <a:pt x="5444" y="6125"/>
                  </a:lnTo>
                  <a:lnTo>
                    <a:pt x="5641" y="5915"/>
                  </a:lnTo>
                  <a:lnTo>
                    <a:pt x="5740" y="5812"/>
                  </a:lnTo>
                  <a:lnTo>
                    <a:pt x="5790" y="5761"/>
                  </a:lnTo>
                  <a:lnTo>
                    <a:pt x="5840" y="5710"/>
                  </a:lnTo>
                  <a:lnTo>
                    <a:pt x="5840" y="5710"/>
                  </a:lnTo>
                  <a:lnTo>
                    <a:pt x="6210" y="5346"/>
                  </a:lnTo>
                  <a:lnTo>
                    <a:pt x="6395" y="5164"/>
                  </a:lnTo>
                  <a:lnTo>
                    <a:pt x="6580" y="4980"/>
                  </a:lnTo>
                  <a:lnTo>
                    <a:pt x="6580" y="4980"/>
                  </a:lnTo>
                  <a:lnTo>
                    <a:pt x="6662" y="4899"/>
                  </a:lnTo>
                  <a:lnTo>
                    <a:pt x="6749" y="4816"/>
                  </a:lnTo>
                  <a:lnTo>
                    <a:pt x="6836" y="4728"/>
                  </a:lnTo>
                  <a:lnTo>
                    <a:pt x="6881" y="4684"/>
                  </a:lnTo>
                  <a:lnTo>
                    <a:pt x="6923" y="4639"/>
                  </a:lnTo>
                  <a:lnTo>
                    <a:pt x="6965" y="4594"/>
                  </a:lnTo>
                  <a:lnTo>
                    <a:pt x="7006" y="4547"/>
                  </a:lnTo>
                  <a:lnTo>
                    <a:pt x="7046" y="4499"/>
                  </a:lnTo>
                  <a:lnTo>
                    <a:pt x="7082" y="4451"/>
                  </a:lnTo>
                  <a:lnTo>
                    <a:pt x="7117" y="4403"/>
                  </a:lnTo>
                  <a:lnTo>
                    <a:pt x="7150" y="4354"/>
                  </a:lnTo>
                  <a:lnTo>
                    <a:pt x="7165" y="4328"/>
                  </a:lnTo>
                  <a:lnTo>
                    <a:pt x="7179" y="4303"/>
                  </a:lnTo>
                  <a:lnTo>
                    <a:pt x="7193" y="4278"/>
                  </a:lnTo>
                  <a:lnTo>
                    <a:pt x="7206" y="4253"/>
                  </a:lnTo>
                  <a:lnTo>
                    <a:pt x="7206" y="4253"/>
                  </a:lnTo>
                  <a:lnTo>
                    <a:pt x="7207" y="4248"/>
                  </a:lnTo>
                  <a:lnTo>
                    <a:pt x="7207" y="4243"/>
                  </a:lnTo>
                  <a:lnTo>
                    <a:pt x="7205" y="4238"/>
                  </a:lnTo>
                  <a:lnTo>
                    <a:pt x="7203" y="4234"/>
                  </a:lnTo>
                  <a:lnTo>
                    <a:pt x="7199" y="4231"/>
                  </a:lnTo>
                  <a:lnTo>
                    <a:pt x="7195" y="4230"/>
                  </a:lnTo>
                  <a:lnTo>
                    <a:pt x="7190" y="4230"/>
                  </a:lnTo>
                  <a:lnTo>
                    <a:pt x="7185" y="4232"/>
                  </a:lnTo>
                  <a:lnTo>
                    <a:pt x="7185" y="4232"/>
                  </a:lnTo>
                  <a:lnTo>
                    <a:pt x="7140" y="4266"/>
                  </a:lnTo>
                  <a:lnTo>
                    <a:pt x="7095" y="4301"/>
                  </a:lnTo>
                  <a:lnTo>
                    <a:pt x="7006" y="4371"/>
                  </a:lnTo>
                  <a:lnTo>
                    <a:pt x="7006" y="4371"/>
                  </a:lnTo>
                  <a:lnTo>
                    <a:pt x="7047" y="4323"/>
                  </a:lnTo>
                  <a:lnTo>
                    <a:pt x="7086" y="4275"/>
                  </a:lnTo>
                  <a:lnTo>
                    <a:pt x="7125" y="4226"/>
                  </a:lnTo>
                  <a:lnTo>
                    <a:pt x="7163" y="4177"/>
                  </a:lnTo>
                  <a:lnTo>
                    <a:pt x="7163" y="4177"/>
                  </a:lnTo>
                  <a:lnTo>
                    <a:pt x="7164" y="4173"/>
                  </a:lnTo>
                  <a:lnTo>
                    <a:pt x="7164" y="4173"/>
                  </a:lnTo>
                  <a:lnTo>
                    <a:pt x="7178" y="4196"/>
                  </a:lnTo>
                  <a:lnTo>
                    <a:pt x="7192" y="4217"/>
                  </a:lnTo>
                  <a:lnTo>
                    <a:pt x="7209" y="4238"/>
                  </a:lnTo>
                  <a:lnTo>
                    <a:pt x="7227" y="4257"/>
                  </a:lnTo>
                  <a:lnTo>
                    <a:pt x="7246" y="4275"/>
                  </a:lnTo>
                  <a:lnTo>
                    <a:pt x="7268" y="4293"/>
                  </a:lnTo>
                  <a:lnTo>
                    <a:pt x="7291" y="4310"/>
                  </a:lnTo>
                  <a:lnTo>
                    <a:pt x="7316" y="4327"/>
                  </a:lnTo>
                  <a:lnTo>
                    <a:pt x="7316" y="4327"/>
                  </a:lnTo>
                  <a:close/>
                  <a:moveTo>
                    <a:pt x="7154" y="4154"/>
                  </a:moveTo>
                  <a:lnTo>
                    <a:pt x="7154" y="4154"/>
                  </a:lnTo>
                  <a:lnTo>
                    <a:pt x="7151" y="4152"/>
                  </a:lnTo>
                  <a:lnTo>
                    <a:pt x="7148" y="4152"/>
                  </a:lnTo>
                  <a:lnTo>
                    <a:pt x="7144" y="4152"/>
                  </a:lnTo>
                  <a:lnTo>
                    <a:pt x="7141" y="4155"/>
                  </a:lnTo>
                  <a:lnTo>
                    <a:pt x="7141" y="4155"/>
                  </a:lnTo>
                  <a:lnTo>
                    <a:pt x="7083" y="4195"/>
                  </a:lnTo>
                  <a:lnTo>
                    <a:pt x="7027" y="4237"/>
                  </a:lnTo>
                  <a:lnTo>
                    <a:pt x="6972" y="4280"/>
                  </a:lnTo>
                  <a:lnTo>
                    <a:pt x="6917" y="4323"/>
                  </a:lnTo>
                  <a:lnTo>
                    <a:pt x="6862" y="4367"/>
                  </a:lnTo>
                  <a:lnTo>
                    <a:pt x="6808" y="4412"/>
                  </a:lnTo>
                  <a:lnTo>
                    <a:pt x="6754" y="4458"/>
                  </a:lnTo>
                  <a:lnTo>
                    <a:pt x="6701" y="4504"/>
                  </a:lnTo>
                  <a:lnTo>
                    <a:pt x="6701" y="4504"/>
                  </a:lnTo>
                  <a:lnTo>
                    <a:pt x="7115" y="4023"/>
                  </a:lnTo>
                  <a:lnTo>
                    <a:pt x="7115" y="4023"/>
                  </a:lnTo>
                  <a:lnTo>
                    <a:pt x="7122" y="4059"/>
                  </a:lnTo>
                  <a:lnTo>
                    <a:pt x="7130" y="4092"/>
                  </a:lnTo>
                  <a:lnTo>
                    <a:pt x="7142" y="4123"/>
                  </a:lnTo>
                  <a:lnTo>
                    <a:pt x="7154" y="4154"/>
                  </a:lnTo>
                  <a:lnTo>
                    <a:pt x="7154" y="4154"/>
                  </a:lnTo>
                  <a:close/>
                  <a:moveTo>
                    <a:pt x="6787" y="4323"/>
                  </a:moveTo>
                  <a:lnTo>
                    <a:pt x="6787" y="4323"/>
                  </a:lnTo>
                  <a:lnTo>
                    <a:pt x="6948" y="4161"/>
                  </a:lnTo>
                  <a:lnTo>
                    <a:pt x="6978" y="4130"/>
                  </a:lnTo>
                  <a:lnTo>
                    <a:pt x="6982" y="4127"/>
                  </a:lnTo>
                  <a:lnTo>
                    <a:pt x="6979" y="4131"/>
                  </a:lnTo>
                  <a:lnTo>
                    <a:pt x="6955" y="4159"/>
                  </a:lnTo>
                  <a:lnTo>
                    <a:pt x="6909" y="4212"/>
                  </a:lnTo>
                  <a:lnTo>
                    <a:pt x="6845" y="4286"/>
                  </a:lnTo>
                  <a:lnTo>
                    <a:pt x="6764" y="4378"/>
                  </a:lnTo>
                  <a:lnTo>
                    <a:pt x="6764" y="4378"/>
                  </a:lnTo>
                  <a:lnTo>
                    <a:pt x="6622" y="4541"/>
                  </a:lnTo>
                  <a:lnTo>
                    <a:pt x="6479" y="4703"/>
                  </a:lnTo>
                  <a:lnTo>
                    <a:pt x="6479" y="4703"/>
                  </a:lnTo>
                  <a:lnTo>
                    <a:pt x="6399" y="4779"/>
                  </a:lnTo>
                  <a:lnTo>
                    <a:pt x="6318" y="4856"/>
                  </a:lnTo>
                  <a:lnTo>
                    <a:pt x="6158" y="5010"/>
                  </a:lnTo>
                  <a:lnTo>
                    <a:pt x="5998" y="5164"/>
                  </a:lnTo>
                  <a:lnTo>
                    <a:pt x="5919" y="5241"/>
                  </a:lnTo>
                  <a:lnTo>
                    <a:pt x="5839" y="5316"/>
                  </a:lnTo>
                  <a:lnTo>
                    <a:pt x="5839" y="5316"/>
                  </a:lnTo>
                  <a:lnTo>
                    <a:pt x="5749" y="5400"/>
                  </a:lnTo>
                  <a:lnTo>
                    <a:pt x="5658" y="5483"/>
                  </a:lnTo>
                  <a:lnTo>
                    <a:pt x="5658" y="5483"/>
                  </a:lnTo>
                  <a:lnTo>
                    <a:pt x="5797" y="5337"/>
                  </a:lnTo>
                  <a:lnTo>
                    <a:pt x="5938" y="5191"/>
                  </a:lnTo>
                  <a:lnTo>
                    <a:pt x="6078" y="5045"/>
                  </a:lnTo>
                  <a:lnTo>
                    <a:pt x="6220" y="4900"/>
                  </a:lnTo>
                  <a:lnTo>
                    <a:pt x="6504" y="4611"/>
                  </a:lnTo>
                  <a:lnTo>
                    <a:pt x="6787" y="4323"/>
                  </a:lnTo>
                  <a:lnTo>
                    <a:pt x="6787" y="4323"/>
                  </a:lnTo>
                  <a:close/>
                  <a:moveTo>
                    <a:pt x="4586" y="6512"/>
                  </a:moveTo>
                  <a:lnTo>
                    <a:pt x="4586" y="6512"/>
                  </a:lnTo>
                  <a:lnTo>
                    <a:pt x="4671" y="6433"/>
                  </a:lnTo>
                  <a:lnTo>
                    <a:pt x="4755" y="6351"/>
                  </a:lnTo>
                  <a:lnTo>
                    <a:pt x="4838" y="6269"/>
                  </a:lnTo>
                  <a:lnTo>
                    <a:pt x="4920" y="6184"/>
                  </a:lnTo>
                  <a:lnTo>
                    <a:pt x="5002" y="6100"/>
                  </a:lnTo>
                  <a:lnTo>
                    <a:pt x="5083" y="6015"/>
                  </a:lnTo>
                  <a:lnTo>
                    <a:pt x="5243" y="5841"/>
                  </a:lnTo>
                  <a:lnTo>
                    <a:pt x="5404" y="5668"/>
                  </a:lnTo>
                  <a:lnTo>
                    <a:pt x="5563" y="5495"/>
                  </a:lnTo>
                  <a:lnTo>
                    <a:pt x="5643" y="5408"/>
                  </a:lnTo>
                  <a:lnTo>
                    <a:pt x="5723" y="5323"/>
                  </a:lnTo>
                  <a:lnTo>
                    <a:pt x="5804" y="5239"/>
                  </a:lnTo>
                  <a:lnTo>
                    <a:pt x="5886" y="5154"/>
                  </a:lnTo>
                  <a:lnTo>
                    <a:pt x="5886" y="5154"/>
                  </a:lnTo>
                  <a:lnTo>
                    <a:pt x="5942" y="5098"/>
                  </a:lnTo>
                  <a:lnTo>
                    <a:pt x="5998" y="5042"/>
                  </a:lnTo>
                  <a:lnTo>
                    <a:pt x="6113" y="4931"/>
                  </a:lnTo>
                  <a:lnTo>
                    <a:pt x="6346" y="4707"/>
                  </a:lnTo>
                  <a:lnTo>
                    <a:pt x="6346" y="4707"/>
                  </a:lnTo>
                  <a:lnTo>
                    <a:pt x="6232" y="4823"/>
                  </a:lnTo>
                  <a:lnTo>
                    <a:pt x="6119" y="4940"/>
                  </a:lnTo>
                  <a:lnTo>
                    <a:pt x="5895" y="5175"/>
                  </a:lnTo>
                  <a:lnTo>
                    <a:pt x="5453" y="5644"/>
                  </a:lnTo>
                  <a:lnTo>
                    <a:pt x="5234" y="5872"/>
                  </a:lnTo>
                  <a:lnTo>
                    <a:pt x="5125" y="5984"/>
                  </a:lnTo>
                  <a:lnTo>
                    <a:pt x="5016" y="6094"/>
                  </a:lnTo>
                  <a:lnTo>
                    <a:pt x="4909" y="6203"/>
                  </a:lnTo>
                  <a:lnTo>
                    <a:pt x="4801" y="6308"/>
                  </a:lnTo>
                  <a:lnTo>
                    <a:pt x="4693" y="6411"/>
                  </a:lnTo>
                  <a:lnTo>
                    <a:pt x="4586" y="6512"/>
                  </a:lnTo>
                  <a:lnTo>
                    <a:pt x="4586" y="6512"/>
                  </a:lnTo>
                  <a:close/>
                  <a:moveTo>
                    <a:pt x="6282" y="4690"/>
                  </a:moveTo>
                  <a:lnTo>
                    <a:pt x="6282" y="4690"/>
                  </a:lnTo>
                  <a:lnTo>
                    <a:pt x="6057" y="4931"/>
                  </a:lnTo>
                  <a:lnTo>
                    <a:pt x="5832" y="5174"/>
                  </a:lnTo>
                  <a:lnTo>
                    <a:pt x="5607" y="5417"/>
                  </a:lnTo>
                  <a:lnTo>
                    <a:pt x="5382" y="5658"/>
                  </a:lnTo>
                  <a:lnTo>
                    <a:pt x="5268" y="5778"/>
                  </a:lnTo>
                  <a:lnTo>
                    <a:pt x="5155" y="5898"/>
                  </a:lnTo>
                  <a:lnTo>
                    <a:pt x="5039" y="6016"/>
                  </a:lnTo>
                  <a:lnTo>
                    <a:pt x="4924" y="6133"/>
                  </a:lnTo>
                  <a:lnTo>
                    <a:pt x="4807" y="6250"/>
                  </a:lnTo>
                  <a:lnTo>
                    <a:pt x="4690" y="6365"/>
                  </a:lnTo>
                  <a:lnTo>
                    <a:pt x="4570" y="6479"/>
                  </a:lnTo>
                  <a:lnTo>
                    <a:pt x="4451" y="6592"/>
                  </a:lnTo>
                  <a:lnTo>
                    <a:pt x="4451" y="6592"/>
                  </a:lnTo>
                  <a:lnTo>
                    <a:pt x="4391" y="6505"/>
                  </a:lnTo>
                  <a:lnTo>
                    <a:pt x="4391" y="6505"/>
                  </a:lnTo>
                  <a:lnTo>
                    <a:pt x="4396" y="6506"/>
                  </a:lnTo>
                  <a:lnTo>
                    <a:pt x="4401" y="6506"/>
                  </a:lnTo>
                  <a:lnTo>
                    <a:pt x="4405" y="6505"/>
                  </a:lnTo>
                  <a:lnTo>
                    <a:pt x="4410" y="6503"/>
                  </a:lnTo>
                  <a:lnTo>
                    <a:pt x="4410" y="6503"/>
                  </a:lnTo>
                  <a:lnTo>
                    <a:pt x="4473" y="6452"/>
                  </a:lnTo>
                  <a:lnTo>
                    <a:pt x="4537" y="6402"/>
                  </a:lnTo>
                  <a:lnTo>
                    <a:pt x="4600" y="6351"/>
                  </a:lnTo>
                  <a:lnTo>
                    <a:pt x="4663" y="6298"/>
                  </a:lnTo>
                  <a:lnTo>
                    <a:pt x="4724" y="6245"/>
                  </a:lnTo>
                  <a:lnTo>
                    <a:pt x="4786" y="6191"/>
                  </a:lnTo>
                  <a:lnTo>
                    <a:pt x="4908" y="6084"/>
                  </a:lnTo>
                  <a:lnTo>
                    <a:pt x="5027" y="5974"/>
                  </a:lnTo>
                  <a:lnTo>
                    <a:pt x="5146" y="5862"/>
                  </a:lnTo>
                  <a:lnTo>
                    <a:pt x="5263" y="5749"/>
                  </a:lnTo>
                  <a:lnTo>
                    <a:pt x="5379" y="5634"/>
                  </a:lnTo>
                  <a:lnTo>
                    <a:pt x="5494" y="5518"/>
                  </a:lnTo>
                  <a:lnTo>
                    <a:pt x="5607" y="5401"/>
                  </a:lnTo>
                  <a:lnTo>
                    <a:pt x="5721" y="5284"/>
                  </a:lnTo>
                  <a:lnTo>
                    <a:pt x="5833" y="5165"/>
                  </a:lnTo>
                  <a:lnTo>
                    <a:pt x="6058" y="4927"/>
                  </a:lnTo>
                  <a:lnTo>
                    <a:pt x="6282" y="4690"/>
                  </a:lnTo>
                  <a:lnTo>
                    <a:pt x="6282" y="4690"/>
                  </a:lnTo>
                  <a:close/>
                  <a:moveTo>
                    <a:pt x="4996" y="5859"/>
                  </a:moveTo>
                  <a:lnTo>
                    <a:pt x="4996" y="5859"/>
                  </a:lnTo>
                  <a:lnTo>
                    <a:pt x="4848" y="6018"/>
                  </a:lnTo>
                  <a:lnTo>
                    <a:pt x="4773" y="6097"/>
                  </a:lnTo>
                  <a:lnTo>
                    <a:pt x="4698" y="6175"/>
                  </a:lnTo>
                  <a:lnTo>
                    <a:pt x="4622" y="6253"/>
                  </a:lnTo>
                  <a:lnTo>
                    <a:pt x="4545" y="6329"/>
                  </a:lnTo>
                  <a:lnTo>
                    <a:pt x="4466" y="6406"/>
                  </a:lnTo>
                  <a:lnTo>
                    <a:pt x="4388" y="6480"/>
                  </a:lnTo>
                  <a:lnTo>
                    <a:pt x="4388" y="6480"/>
                  </a:lnTo>
                  <a:lnTo>
                    <a:pt x="4383" y="6486"/>
                  </a:lnTo>
                  <a:lnTo>
                    <a:pt x="4382" y="6491"/>
                  </a:lnTo>
                  <a:lnTo>
                    <a:pt x="4382" y="6491"/>
                  </a:lnTo>
                  <a:lnTo>
                    <a:pt x="4349" y="6444"/>
                  </a:lnTo>
                  <a:lnTo>
                    <a:pt x="4314" y="6396"/>
                  </a:lnTo>
                  <a:lnTo>
                    <a:pt x="4314" y="6396"/>
                  </a:lnTo>
                  <a:lnTo>
                    <a:pt x="4319" y="6395"/>
                  </a:lnTo>
                  <a:lnTo>
                    <a:pt x="4319" y="6395"/>
                  </a:lnTo>
                  <a:lnTo>
                    <a:pt x="4364" y="6366"/>
                  </a:lnTo>
                  <a:lnTo>
                    <a:pt x="4410" y="6337"/>
                  </a:lnTo>
                  <a:lnTo>
                    <a:pt x="4456" y="6306"/>
                  </a:lnTo>
                  <a:lnTo>
                    <a:pt x="4500" y="6276"/>
                  </a:lnTo>
                  <a:lnTo>
                    <a:pt x="4544" y="6244"/>
                  </a:lnTo>
                  <a:lnTo>
                    <a:pt x="4587" y="6211"/>
                  </a:lnTo>
                  <a:lnTo>
                    <a:pt x="4630" y="6179"/>
                  </a:lnTo>
                  <a:lnTo>
                    <a:pt x="4672" y="6146"/>
                  </a:lnTo>
                  <a:lnTo>
                    <a:pt x="4714" y="6111"/>
                  </a:lnTo>
                  <a:lnTo>
                    <a:pt x="4755" y="6077"/>
                  </a:lnTo>
                  <a:lnTo>
                    <a:pt x="4837" y="6005"/>
                  </a:lnTo>
                  <a:lnTo>
                    <a:pt x="4918" y="5934"/>
                  </a:lnTo>
                  <a:lnTo>
                    <a:pt x="4996" y="5859"/>
                  </a:lnTo>
                  <a:lnTo>
                    <a:pt x="4996" y="5859"/>
                  </a:lnTo>
                  <a:close/>
                  <a:moveTo>
                    <a:pt x="4304" y="6369"/>
                  </a:moveTo>
                  <a:lnTo>
                    <a:pt x="4304" y="6369"/>
                  </a:lnTo>
                  <a:lnTo>
                    <a:pt x="4300" y="6372"/>
                  </a:lnTo>
                  <a:lnTo>
                    <a:pt x="4299" y="6375"/>
                  </a:lnTo>
                  <a:lnTo>
                    <a:pt x="4299" y="6375"/>
                  </a:lnTo>
                  <a:lnTo>
                    <a:pt x="4261" y="6327"/>
                  </a:lnTo>
                  <a:lnTo>
                    <a:pt x="4261" y="6327"/>
                  </a:lnTo>
                  <a:lnTo>
                    <a:pt x="4290" y="6290"/>
                  </a:lnTo>
                  <a:lnTo>
                    <a:pt x="4290" y="6290"/>
                  </a:lnTo>
                  <a:lnTo>
                    <a:pt x="4322" y="6278"/>
                  </a:lnTo>
                  <a:lnTo>
                    <a:pt x="4355" y="6266"/>
                  </a:lnTo>
                  <a:lnTo>
                    <a:pt x="4387" y="6252"/>
                  </a:lnTo>
                  <a:lnTo>
                    <a:pt x="4419" y="6237"/>
                  </a:lnTo>
                  <a:lnTo>
                    <a:pt x="4451" y="6222"/>
                  </a:lnTo>
                  <a:lnTo>
                    <a:pt x="4483" y="6204"/>
                  </a:lnTo>
                  <a:lnTo>
                    <a:pt x="4513" y="6187"/>
                  </a:lnTo>
                  <a:lnTo>
                    <a:pt x="4545" y="6168"/>
                  </a:lnTo>
                  <a:lnTo>
                    <a:pt x="4545" y="6168"/>
                  </a:lnTo>
                  <a:lnTo>
                    <a:pt x="4486" y="6221"/>
                  </a:lnTo>
                  <a:lnTo>
                    <a:pt x="4425" y="6272"/>
                  </a:lnTo>
                  <a:lnTo>
                    <a:pt x="4366" y="6322"/>
                  </a:lnTo>
                  <a:lnTo>
                    <a:pt x="4304" y="6369"/>
                  </a:lnTo>
                  <a:lnTo>
                    <a:pt x="4304" y="6369"/>
                  </a:lnTo>
                  <a:close/>
                  <a:moveTo>
                    <a:pt x="4242" y="6304"/>
                  </a:moveTo>
                  <a:lnTo>
                    <a:pt x="4242" y="6304"/>
                  </a:lnTo>
                  <a:lnTo>
                    <a:pt x="4247" y="6303"/>
                  </a:lnTo>
                  <a:lnTo>
                    <a:pt x="4247" y="6303"/>
                  </a:lnTo>
                  <a:lnTo>
                    <a:pt x="4244" y="6307"/>
                  </a:lnTo>
                  <a:lnTo>
                    <a:pt x="4244" y="6307"/>
                  </a:lnTo>
                  <a:lnTo>
                    <a:pt x="4242" y="6304"/>
                  </a:lnTo>
                  <a:lnTo>
                    <a:pt x="4242" y="6304"/>
                  </a:lnTo>
                  <a:close/>
                  <a:moveTo>
                    <a:pt x="4099" y="6143"/>
                  </a:moveTo>
                  <a:lnTo>
                    <a:pt x="4099" y="6143"/>
                  </a:lnTo>
                  <a:lnTo>
                    <a:pt x="4177" y="6067"/>
                  </a:lnTo>
                  <a:lnTo>
                    <a:pt x="4254" y="5991"/>
                  </a:lnTo>
                  <a:lnTo>
                    <a:pt x="4332" y="5914"/>
                  </a:lnTo>
                  <a:lnTo>
                    <a:pt x="4408" y="5837"/>
                  </a:lnTo>
                  <a:lnTo>
                    <a:pt x="4484" y="5758"/>
                  </a:lnTo>
                  <a:lnTo>
                    <a:pt x="4560" y="5680"/>
                  </a:lnTo>
                  <a:lnTo>
                    <a:pt x="4710" y="5521"/>
                  </a:lnTo>
                  <a:lnTo>
                    <a:pt x="4710" y="5521"/>
                  </a:lnTo>
                  <a:lnTo>
                    <a:pt x="4562" y="5683"/>
                  </a:lnTo>
                  <a:lnTo>
                    <a:pt x="4416" y="5846"/>
                  </a:lnTo>
                  <a:lnTo>
                    <a:pt x="4270" y="6010"/>
                  </a:lnTo>
                  <a:lnTo>
                    <a:pt x="4126" y="6173"/>
                  </a:lnTo>
                  <a:lnTo>
                    <a:pt x="4126" y="6173"/>
                  </a:lnTo>
                  <a:lnTo>
                    <a:pt x="4099" y="6143"/>
                  </a:lnTo>
                  <a:lnTo>
                    <a:pt x="4099" y="6143"/>
                  </a:lnTo>
                  <a:close/>
                  <a:moveTo>
                    <a:pt x="4011" y="6032"/>
                  </a:moveTo>
                  <a:lnTo>
                    <a:pt x="4011" y="6032"/>
                  </a:lnTo>
                  <a:lnTo>
                    <a:pt x="4066" y="5991"/>
                  </a:lnTo>
                  <a:lnTo>
                    <a:pt x="4120" y="5948"/>
                  </a:lnTo>
                  <a:lnTo>
                    <a:pt x="4173" y="5903"/>
                  </a:lnTo>
                  <a:lnTo>
                    <a:pt x="4225" y="5859"/>
                  </a:lnTo>
                  <a:lnTo>
                    <a:pt x="4225" y="5859"/>
                  </a:lnTo>
                  <a:lnTo>
                    <a:pt x="4203" y="5888"/>
                  </a:lnTo>
                  <a:lnTo>
                    <a:pt x="4182" y="5919"/>
                  </a:lnTo>
                  <a:lnTo>
                    <a:pt x="4162" y="5949"/>
                  </a:lnTo>
                  <a:lnTo>
                    <a:pt x="4142" y="5981"/>
                  </a:lnTo>
                  <a:lnTo>
                    <a:pt x="4125" y="6012"/>
                  </a:lnTo>
                  <a:lnTo>
                    <a:pt x="4107" y="6046"/>
                  </a:lnTo>
                  <a:lnTo>
                    <a:pt x="4091" y="6080"/>
                  </a:lnTo>
                  <a:lnTo>
                    <a:pt x="4075" y="6115"/>
                  </a:lnTo>
                  <a:lnTo>
                    <a:pt x="4075" y="6115"/>
                  </a:lnTo>
                  <a:lnTo>
                    <a:pt x="4043" y="6074"/>
                  </a:lnTo>
                  <a:lnTo>
                    <a:pt x="4011" y="6032"/>
                  </a:lnTo>
                  <a:lnTo>
                    <a:pt x="4011" y="6032"/>
                  </a:lnTo>
                  <a:close/>
                  <a:moveTo>
                    <a:pt x="3962" y="5956"/>
                  </a:moveTo>
                  <a:lnTo>
                    <a:pt x="3962" y="5956"/>
                  </a:lnTo>
                  <a:lnTo>
                    <a:pt x="4006" y="5923"/>
                  </a:lnTo>
                  <a:lnTo>
                    <a:pt x="4050" y="5889"/>
                  </a:lnTo>
                  <a:lnTo>
                    <a:pt x="4092" y="5853"/>
                  </a:lnTo>
                  <a:lnTo>
                    <a:pt x="4134" y="5817"/>
                  </a:lnTo>
                  <a:lnTo>
                    <a:pt x="4175" y="5779"/>
                  </a:lnTo>
                  <a:lnTo>
                    <a:pt x="4216" y="5741"/>
                  </a:lnTo>
                  <a:lnTo>
                    <a:pt x="4257" y="5701"/>
                  </a:lnTo>
                  <a:lnTo>
                    <a:pt x="4297" y="5660"/>
                  </a:lnTo>
                  <a:lnTo>
                    <a:pt x="4297" y="5660"/>
                  </a:lnTo>
                  <a:lnTo>
                    <a:pt x="4146" y="5833"/>
                  </a:lnTo>
                  <a:lnTo>
                    <a:pt x="3995" y="6009"/>
                  </a:lnTo>
                  <a:lnTo>
                    <a:pt x="3995" y="6009"/>
                  </a:lnTo>
                  <a:lnTo>
                    <a:pt x="3978" y="5983"/>
                  </a:lnTo>
                  <a:lnTo>
                    <a:pt x="3962" y="5956"/>
                  </a:lnTo>
                  <a:lnTo>
                    <a:pt x="3962" y="5956"/>
                  </a:lnTo>
                  <a:close/>
                  <a:moveTo>
                    <a:pt x="3889" y="5791"/>
                  </a:moveTo>
                  <a:lnTo>
                    <a:pt x="3889" y="5791"/>
                  </a:lnTo>
                  <a:lnTo>
                    <a:pt x="3921" y="5770"/>
                  </a:lnTo>
                  <a:lnTo>
                    <a:pt x="3952" y="5748"/>
                  </a:lnTo>
                  <a:lnTo>
                    <a:pt x="3983" y="5726"/>
                  </a:lnTo>
                  <a:lnTo>
                    <a:pt x="4013" y="5702"/>
                  </a:lnTo>
                  <a:lnTo>
                    <a:pt x="4043" y="5679"/>
                  </a:lnTo>
                  <a:lnTo>
                    <a:pt x="4072" y="5654"/>
                  </a:lnTo>
                  <a:lnTo>
                    <a:pt x="4100" y="5630"/>
                  </a:lnTo>
                  <a:lnTo>
                    <a:pt x="4128" y="5604"/>
                  </a:lnTo>
                  <a:lnTo>
                    <a:pt x="4183" y="5551"/>
                  </a:lnTo>
                  <a:lnTo>
                    <a:pt x="4237" y="5497"/>
                  </a:lnTo>
                  <a:lnTo>
                    <a:pt x="4288" y="5442"/>
                  </a:lnTo>
                  <a:lnTo>
                    <a:pt x="4340" y="5385"/>
                  </a:lnTo>
                  <a:lnTo>
                    <a:pt x="4390" y="5328"/>
                  </a:lnTo>
                  <a:lnTo>
                    <a:pt x="4439" y="5268"/>
                  </a:lnTo>
                  <a:lnTo>
                    <a:pt x="4537" y="5150"/>
                  </a:lnTo>
                  <a:lnTo>
                    <a:pt x="4632" y="5031"/>
                  </a:lnTo>
                  <a:lnTo>
                    <a:pt x="4682" y="4973"/>
                  </a:lnTo>
                  <a:lnTo>
                    <a:pt x="4730" y="4916"/>
                  </a:lnTo>
                  <a:lnTo>
                    <a:pt x="4730" y="4916"/>
                  </a:lnTo>
                  <a:lnTo>
                    <a:pt x="4844" y="4782"/>
                  </a:lnTo>
                  <a:lnTo>
                    <a:pt x="4960" y="4649"/>
                  </a:lnTo>
                  <a:lnTo>
                    <a:pt x="5193" y="4384"/>
                  </a:lnTo>
                  <a:lnTo>
                    <a:pt x="5193" y="4384"/>
                  </a:lnTo>
                  <a:lnTo>
                    <a:pt x="5087" y="4515"/>
                  </a:lnTo>
                  <a:lnTo>
                    <a:pt x="4981" y="4646"/>
                  </a:lnTo>
                  <a:lnTo>
                    <a:pt x="4772" y="4911"/>
                  </a:lnTo>
                  <a:lnTo>
                    <a:pt x="4668" y="5043"/>
                  </a:lnTo>
                  <a:lnTo>
                    <a:pt x="4562" y="5174"/>
                  </a:lnTo>
                  <a:lnTo>
                    <a:pt x="4457" y="5305"/>
                  </a:lnTo>
                  <a:lnTo>
                    <a:pt x="4348" y="5434"/>
                  </a:lnTo>
                  <a:lnTo>
                    <a:pt x="4348" y="5434"/>
                  </a:lnTo>
                  <a:lnTo>
                    <a:pt x="4290" y="5500"/>
                  </a:lnTo>
                  <a:lnTo>
                    <a:pt x="4197" y="5601"/>
                  </a:lnTo>
                  <a:lnTo>
                    <a:pt x="4197" y="5601"/>
                  </a:lnTo>
                  <a:lnTo>
                    <a:pt x="4058" y="5736"/>
                  </a:lnTo>
                  <a:lnTo>
                    <a:pt x="3919" y="5870"/>
                  </a:lnTo>
                  <a:lnTo>
                    <a:pt x="3919" y="5870"/>
                  </a:lnTo>
                  <a:lnTo>
                    <a:pt x="3902" y="5830"/>
                  </a:lnTo>
                  <a:lnTo>
                    <a:pt x="3895" y="5810"/>
                  </a:lnTo>
                  <a:lnTo>
                    <a:pt x="3889" y="5791"/>
                  </a:lnTo>
                  <a:lnTo>
                    <a:pt x="3889" y="5791"/>
                  </a:lnTo>
                  <a:close/>
                  <a:moveTo>
                    <a:pt x="3883" y="5767"/>
                  </a:moveTo>
                  <a:lnTo>
                    <a:pt x="3883" y="5767"/>
                  </a:lnTo>
                  <a:lnTo>
                    <a:pt x="3933" y="5729"/>
                  </a:lnTo>
                  <a:lnTo>
                    <a:pt x="3979" y="5690"/>
                  </a:lnTo>
                  <a:lnTo>
                    <a:pt x="4025" y="5651"/>
                  </a:lnTo>
                  <a:lnTo>
                    <a:pt x="4070" y="5610"/>
                  </a:lnTo>
                  <a:lnTo>
                    <a:pt x="4113" y="5568"/>
                  </a:lnTo>
                  <a:lnTo>
                    <a:pt x="4155" y="5524"/>
                  </a:lnTo>
                  <a:lnTo>
                    <a:pt x="4196" y="5480"/>
                  </a:lnTo>
                  <a:lnTo>
                    <a:pt x="4236" y="5435"/>
                  </a:lnTo>
                  <a:lnTo>
                    <a:pt x="4276" y="5388"/>
                  </a:lnTo>
                  <a:lnTo>
                    <a:pt x="4314" y="5343"/>
                  </a:lnTo>
                  <a:lnTo>
                    <a:pt x="4390" y="5248"/>
                  </a:lnTo>
                  <a:lnTo>
                    <a:pt x="4541" y="5056"/>
                  </a:lnTo>
                  <a:lnTo>
                    <a:pt x="4541" y="5056"/>
                  </a:lnTo>
                  <a:lnTo>
                    <a:pt x="4604" y="4976"/>
                  </a:lnTo>
                  <a:lnTo>
                    <a:pt x="4670" y="4899"/>
                  </a:lnTo>
                  <a:lnTo>
                    <a:pt x="4737" y="4822"/>
                  </a:lnTo>
                  <a:lnTo>
                    <a:pt x="4805" y="4746"/>
                  </a:lnTo>
                  <a:lnTo>
                    <a:pt x="4940" y="4595"/>
                  </a:lnTo>
                  <a:lnTo>
                    <a:pt x="5077" y="4444"/>
                  </a:lnTo>
                  <a:lnTo>
                    <a:pt x="5077" y="4444"/>
                  </a:lnTo>
                  <a:lnTo>
                    <a:pt x="5040" y="4487"/>
                  </a:lnTo>
                  <a:lnTo>
                    <a:pt x="5002" y="4532"/>
                  </a:lnTo>
                  <a:lnTo>
                    <a:pt x="5002" y="4532"/>
                  </a:lnTo>
                  <a:lnTo>
                    <a:pt x="4939" y="4610"/>
                  </a:lnTo>
                  <a:lnTo>
                    <a:pt x="4875" y="4691"/>
                  </a:lnTo>
                  <a:lnTo>
                    <a:pt x="4747" y="4857"/>
                  </a:lnTo>
                  <a:lnTo>
                    <a:pt x="4617" y="5026"/>
                  </a:lnTo>
                  <a:lnTo>
                    <a:pt x="4552" y="5110"/>
                  </a:lnTo>
                  <a:lnTo>
                    <a:pt x="4485" y="5193"/>
                  </a:lnTo>
                  <a:lnTo>
                    <a:pt x="4416" y="5275"/>
                  </a:lnTo>
                  <a:lnTo>
                    <a:pt x="4346" y="5356"/>
                  </a:lnTo>
                  <a:lnTo>
                    <a:pt x="4311" y="5394"/>
                  </a:lnTo>
                  <a:lnTo>
                    <a:pt x="4274" y="5433"/>
                  </a:lnTo>
                  <a:lnTo>
                    <a:pt x="4238" y="5472"/>
                  </a:lnTo>
                  <a:lnTo>
                    <a:pt x="4201" y="5508"/>
                  </a:lnTo>
                  <a:lnTo>
                    <a:pt x="4163" y="5544"/>
                  </a:lnTo>
                  <a:lnTo>
                    <a:pt x="4126" y="5580"/>
                  </a:lnTo>
                  <a:lnTo>
                    <a:pt x="4087" y="5614"/>
                  </a:lnTo>
                  <a:lnTo>
                    <a:pt x="4047" y="5648"/>
                  </a:lnTo>
                  <a:lnTo>
                    <a:pt x="4007" y="5681"/>
                  </a:lnTo>
                  <a:lnTo>
                    <a:pt x="3968" y="5711"/>
                  </a:lnTo>
                  <a:lnTo>
                    <a:pt x="3927" y="5742"/>
                  </a:lnTo>
                  <a:lnTo>
                    <a:pt x="3885" y="5770"/>
                  </a:lnTo>
                  <a:lnTo>
                    <a:pt x="3885" y="5770"/>
                  </a:lnTo>
                  <a:lnTo>
                    <a:pt x="3883" y="5767"/>
                  </a:lnTo>
                  <a:lnTo>
                    <a:pt x="3883" y="5767"/>
                  </a:lnTo>
                  <a:close/>
                  <a:moveTo>
                    <a:pt x="3862" y="5601"/>
                  </a:moveTo>
                  <a:lnTo>
                    <a:pt x="3862" y="5601"/>
                  </a:lnTo>
                  <a:lnTo>
                    <a:pt x="3919" y="5549"/>
                  </a:lnTo>
                  <a:lnTo>
                    <a:pt x="3972" y="5495"/>
                  </a:lnTo>
                  <a:lnTo>
                    <a:pt x="4027" y="5441"/>
                  </a:lnTo>
                  <a:lnTo>
                    <a:pt x="4080" y="5386"/>
                  </a:lnTo>
                  <a:lnTo>
                    <a:pt x="4185" y="5276"/>
                  </a:lnTo>
                  <a:lnTo>
                    <a:pt x="4288" y="5165"/>
                  </a:lnTo>
                  <a:lnTo>
                    <a:pt x="4390" y="5053"/>
                  </a:lnTo>
                  <a:lnTo>
                    <a:pt x="4490" y="4939"/>
                  </a:lnTo>
                  <a:lnTo>
                    <a:pt x="4589" y="4824"/>
                  </a:lnTo>
                  <a:lnTo>
                    <a:pt x="4686" y="4708"/>
                  </a:lnTo>
                  <a:lnTo>
                    <a:pt x="4686" y="4708"/>
                  </a:lnTo>
                  <a:lnTo>
                    <a:pt x="4865" y="4511"/>
                  </a:lnTo>
                  <a:lnTo>
                    <a:pt x="4954" y="4411"/>
                  </a:lnTo>
                  <a:lnTo>
                    <a:pt x="5042" y="4312"/>
                  </a:lnTo>
                  <a:lnTo>
                    <a:pt x="5042" y="4312"/>
                  </a:lnTo>
                  <a:lnTo>
                    <a:pt x="5110" y="4236"/>
                  </a:lnTo>
                  <a:lnTo>
                    <a:pt x="5178" y="4159"/>
                  </a:lnTo>
                  <a:lnTo>
                    <a:pt x="5178" y="4159"/>
                  </a:lnTo>
                  <a:lnTo>
                    <a:pt x="5102" y="4255"/>
                  </a:lnTo>
                  <a:lnTo>
                    <a:pt x="5102" y="4255"/>
                  </a:lnTo>
                  <a:lnTo>
                    <a:pt x="5027" y="4347"/>
                  </a:lnTo>
                  <a:lnTo>
                    <a:pt x="4951" y="4437"/>
                  </a:lnTo>
                  <a:lnTo>
                    <a:pt x="4872" y="4527"/>
                  </a:lnTo>
                  <a:lnTo>
                    <a:pt x="4794" y="4616"/>
                  </a:lnTo>
                  <a:lnTo>
                    <a:pt x="4713" y="4704"/>
                  </a:lnTo>
                  <a:lnTo>
                    <a:pt x="4632" y="4793"/>
                  </a:lnTo>
                  <a:lnTo>
                    <a:pt x="4471" y="4968"/>
                  </a:lnTo>
                  <a:lnTo>
                    <a:pt x="4390" y="5057"/>
                  </a:lnTo>
                  <a:lnTo>
                    <a:pt x="4311" y="5146"/>
                  </a:lnTo>
                  <a:lnTo>
                    <a:pt x="4233" y="5236"/>
                  </a:lnTo>
                  <a:lnTo>
                    <a:pt x="4156" y="5328"/>
                  </a:lnTo>
                  <a:lnTo>
                    <a:pt x="4081" y="5420"/>
                  </a:lnTo>
                  <a:lnTo>
                    <a:pt x="4045" y="5466"/>
                  </a:lnTo>
                  <a:lnTo>
                    <a:pt x="4009" y="5513"/>
                  </a:lnTo>
                  <a:lnTo>
                    <a:pt x="3972" y="5561"/>
                  </a:lnTo>
                  <a:lnTo>
                    <a:pt x="3938" y="5608"/>
                  </a:lnTo>
                  <a:lnTo>
                    <a:pt x="3904" y="5656"/>
                  </a:lnTo>
                  <a:lnTo>
                    <a:pt x="3871" y="5704"/>
                  </a:lnTo>
                  <a:lnTo>
                    <a:pt x="3871" y="5704"/>
                  </a:lnTo>
                  <a:lnTo>
                    <a:pt x="3867" y="5679"/>
                  </a:lnTo>
                  <a:lnTo>
                    <a:pt x="3865" y="5654"/>
                  </a:lnTo>
                  <a:lnTo>
                    <a:pt x="3864" y="5627"/>
                  </a:lnTo>
                  <a:lnTo>
                    <a:pt x="3862" y="5601"/>
                  </a:lnTo>
                  <a:lnTo>
                    <a:pt x="3862" y="5601"/>
                  </a:lnTo>
                  <a:close/>
                  <a:moveTo>
                    <a:pt x="3896" y="4903"/>
                  </a:moveTo>
                  <a:lnTo>
                    <a:pt x="3896" y="4903"/>
                  </a:lnTo>
                  <a:lnTo>
                    <a:pt x="3944" y="4858"/>
                  </a:lnTo>
                  <a:lnTo>
                    <a:pt x="3944" y="4858"/>
                  </a:lnTo>
                  <a:lnTo>
                    <a:pt x="3927" y="4892"/>
                  </a:lnTo>
                  <a:lnTo>
                    <a:pt x="3913" y="4926"/>
                  </a:lnTo>
                  <a:lnTo>
                    <a:pt x="3913" y="4926"/>
                  </a:lnTo>
                  <a:lnTo>
                    <a:pt x="3896" y="4903"/>
                  </a:lnTo>
                  <a:lnTo>
                    <a:pt x="3896" y="4903"/>
                  </a:lnTo>
                  <a:close/>
                  <a:moveTo>
                    <a:pt x="3844" y="4830"/>
                  </a:moveTo>
                  <a:lnTo>
                    <a:pt x="3844" y="4830"/>
                  </a:lnTo>
                  <a:lnTo>
                    <a:pt x="3848" y="4829"/>
                  </a:lnTo>
                  <a:lnTo>
                    <a:pt x="3851" y="4827"/>
                  </a:lnTo>
                  <a:lnTo>
                    <a:pt x="3851" y="4827"/>
                  </a:lnTo>
                  <a:lnTo>
                    <a:pt x="3904" y="4782"/>
                  </a:lnTo>
                  <a:lnTo>
                    <a:pt x="3957" y="4736"/>
                  </a:lnTo>
                  <a:lnTo>
                    <a:pt x="4009" y="4690"/>
                  </a:lnTo>
                  <a:lnTo>
                    <a:pt x="4060" y="4643"/>
                  </a:lnTo>
                  <a:lnTo>
                    <a:pt x="4060" y="4643"/>
                  </a:lnTo>
                  <a:lnTo>
                    <a:pt x="3876" y="4872"/>
                  </a:lnTo>
                  <a:lnTo>
                    <a:pt x="3876" y="4872"/>
                  </a:lnTo>
                  <a:lnTo>
                    <a:pt x="3844" y="4830"/>
                  </a:lnTo>
                  <a:lnTo>
                    <a:pt x="3844" y="4830"/>
                  </a:lnTo>
                  <a:close/>
                  <a:moveTo>
                    <a:pt x="6101" y="1510"/>
                  </a:moveTo>
                  <a:lnTo>
                    <a:pt x="6101" y="1510"/>
                  </a:lnTo>
                  <a:lnTo>
                    <a:pt x="6142" y="1467"/>
                  </a:lnTo>
                  <a:lnTo>
                    <a:pt x="6183" y="1424"/>
                  </a:lnTo>
                  <a:lnTo>
                    <a:pt x="6222" y="1381"/>
                  </a:lnTo>
                  <a:lnTo>
                    <a:pt x="6259" y="1335"/>
                  </a:lnTo>
                  <a:lnTo>
                    <a:pt x="6296" y="1288"/>
                  </a:lnTo>
                  <a:lnTo>
                    <a:pt x="6331" y="1239"/>
                  </a:lnTo>
                  <a:lnTo>
                    <a:pt x="6347" y="1215"/>
                  </a:lnTo>
                  <a:lnTo>
                    <a:pt x="6364" y="1189"/>
                  </a:lnTo>
                  <a:lnTo>
                    <a:pt x="6379" y="1163"/>
                  </a:lnTo>
                  <a:lnTo>
                    <a:pt x="6394" y="1136"/>
                  </a:lnTo>
                  <a:lnTo>
                    <a:pt x="6394" y="1136"/>
                  </a:lnTo>
                  <a:lnTo>
                    <a:pt x="6400" y="1169"/>
                  </a:lnTo>
                  <a:lnTo>
                    <a:pt x="6406" y="1203"/>
                  </a:lnTo>
                  <a:lnTo>
                    <a:pt x="6406" y="1203"/>
                  </a:lnTo>
                  <a:lnTo>
                    <a:pt x="6401" y="1198"/>
                  </a:lnTo>
                  <a:lnTo>
                    <a:pt x="6397" y="1196"/>
                  </a:lnTo>
                  <a:lnTo>
                    <a:pt x="6395" y="1195"/>
                  </a:lnTo>
                  <a:lnTo>
                    <a:pt x="6392" y="1195"/>
                  </a:lnTo>
                  <a:lnTo>
                    <a:pt x="6388" y="1195"/>
                  </a:lnTo>
                  <a:lnTo>
                    <a:pt x="6386" y="1197"/>
                  </a:lnTo>
                  <a:lnTo>
                    <a:pt x="6382" y="1199"/>
                  </a:lnTo>
                  <a:lnTo>
                    <a:pt x="6382" y="1199"/>
                  </a:lnTo>
                  <a:lnTo>
                    <a:pt x="6306" y="1295"/>
                  </a:lnTo>
                  <a:lnTo>
                    <a:pt x="6229" y="1391"/>
                  </a:lnTo>
                  <a:lnTo>
                    <a:pt x="6149" y="1486"/>
                  </a:lnTo>
                  <a:lnTo>
                    <a:pt x="6071" y="1580"/>
                  </a:lnTo>
                  <a:lnTo>
                    <a:pt x="5990" y="1673"/>
                  </a:lnTo>
                  <a:lnTo>
                    <a:pt x="5909" y="1767"/>
                  </a:lnTo>
                  <a:lnTo>
                    <a:pt x="5747" y="1952"/>
                  </a:lnTo>
                  <a:lnTo>
                    <a:pt x="5419" y="2321"/>
                  </a:lnTo>
                  <a:lnTo>
                    <a:pt x="5256" y="2506"/>
                  </a:lnTo>
                  <a:lnTo>
                    <a:pt x="5094" y="2692"/>
                  </a:lnTo>
                  <a:lnTo>
                    <a:pt x="5094" y="2692"/>
                  </a:lnTo>
                  <a:lnTo>
                    <a:pt x="5181" y="2573"/>
                  </a:lnTo>
                  <a:lnTo>
                    <a:pt x="5269" y="2455"/>
                  </a:lnTo>
                  <a:lnTo>
                    <a:pt x="5357" y="2338"/>
                  </a:lnTo>
                  <a:lnTo>
                    <a:pt x="5446" y="2221"/>
                  </a:lnTo>
                  <a:lnTo>
                    <a:pt x="5446" y="2221"/>
                  </a:lnTo>
                  <a:lnTo>
                    <a:pt x="5612" y="2044"/>
                  </a:lnTo>
                  <a:lnTo>
                    <a:pt x="5777" y="1869"/>
                  </a:lnTo>
                  <a:lnTo>
                    <a:pt x="5859" y="1780"/>
                  </a:lnTo>
                  <a:lnTo>
                    <a:pt x="5941" y="1691"/>
                  </a:lnTo>
                  <a:lnTo>
                    <a:pt x="6022" y="1601"/>
                  </a:lnTo>
                  <a:lnTo>
                    <a:pt x="6101" y="1510"/>
                  </a:lnTo>
                  <a:lnTo>
                    <a:pt x="6101" y="1510"/>
                  </a:lnTo>
                  <a:close/>
                  <a:moveTo>
                    <a:pt x="5497" y="2156"/>
                  </a:moveTo>
                  <a:lnTo>
                    <a:pt x="5497" y="2156"/>
                  </a:lnTo>
                  <a:lnTo>
                    <a:pt x="5541" y="2101"/>
                  </a:lnTo>
                  <a:lnTo>
                    <a:pt x="5584" y="2048"/>
                  </a:lnTo>
                  <a:lnTo>
                    <a:pt x="5629" y="1994"/>
                  </a:lnTo>
                  <a:lnTo>
                    <a:pt x="5674" y="1941"/>
                  </a:lnTo>
                  <a:lnTo>
                    <a:pt x="5720" y="1890"/>
                  </a:lnTo>
                  <a:lnTo>
                    <a:pt x="5767" y="1840"/>
                  </a:lnTo>
                  <a:lnTo>
                    <a:pt x="5815" y="1789"/>
                  </a:lnTo>
                  <a:lnTo>
                    <a:pt x="5863" y="1740"/>
                  </a:lnTo>
                  <a:lnTo>
                    <a:pt x="5863" y="1740"/>
                  </a:lnTo>
                  <a:lnTo>
                    <a:pt x="5921" y="1684"/>
                  </a:lnTo>
                  <a:lnTo>
                    <a:pt x="5921" y="1684"/>
                  </a:lnTo>
                  <a:lnTo>
                    <a:pt x="5817" y="1803"/>
                  </a:lnTo>
                  <a:lnTo>
                    <a:pt x="5712" y="1922"/>
                  </a:lnTo>
                  <a:lnTo>
                    <a:pt x="5605" y="2039"/>
                  </a:lnTo>
                  <a:lnTo>
                    <a:pt x="5497" y="2156"/>
                  </a:lnTo>
                  <a:lnTo>
                    <a:pt x="5497" y="2156"/>
                  </a:lnTo>
                  <a:close/>
                  <a:moveTo>
                    <a:pt x="5983" y="1410"/>
                  </a:moveTo>
                  <a:lnTo>
                    <a:pt x="5983" y="1410"/>
                  </a:lnTo>
                  <a:lnTo>
                    <a:pt x="6052" y="1348"/>
                  </a:lnTo>
                  <a:lnTo>
                    <a:pt x="6124" y="1282"/>
                  </a:lnTo>
                  <a:lnTo>
                    <a:pt x="6188" y="1222"/>
                  </a:lnTo>
                  <a:lnTo>
                    <a:pt x="6215" y="1197"/>
                  </a:lnTo>
                  <a:lnTo>
                    <a:pt x="6236" y="1178"/>
                  </a:lnTo>
                  <a:lnTo>
                    <a:pt x="6251" y="1167"/>
                  </a:lnTo>
                  <a:lnTo>
                    <a:pt x="6256" y="1164"/>
                  </a:lnTo>
                  <a:lnTo>
                    <a:pt x="6258" y="1163"/>
                  </a:lnTo>
                  <a:lnTo>
                    <a:pt x="6258" y="1165"/>
                  </a:lnTo>
                  <a:lnTo>
                    <a:pt x="6256" y="1170"/>
                  </a:lnTo>
                  <a:lnTo>
                    <a:pt x="6244" y="1188"/>
                  </a:lnTo>
                  <a:lnTo>
                    <a:pt x="6221" y="1218"/>
                  </a:lnTo>
                  <a:lnTo>
                    <a:pt x="6184" y="1263"/>
                  </a:lnTo>
                  <a:lnTo>
                    <a:pt x="6134" y="1323"/>
                  </a:lnTo>
                  <a:lnTo>
                    <a:pt x="6069" y="1399"/>
                  </a:lnTo>
                  <a:lnTo>
                    <a:pt x="6069" y="1399"/>
                  </a:lnTo>
                  <a:lnTo>
                    <a:pt x="6029" y="1444"/>
                  </a:lnTo>
                  <a:lnTo>
                    <a:pt x="5988" y="1490"/>
                  </a:lnTo>
                  <a:lnTo>
                    <a:pt x="5988" y="1490"/>
                  </a:lnTo>
                  <a:lnTo>
                    <a:pt x="5991" y="1457"/>
                  </a:lnTo>
                  <a:lnTo>
                    <a:pt x="5991" y="1440"/>
                  </a:lnTo>
                  <a:lnTo>
                    <a:pt x="5991" y="1423"/>
                  </a:lnTo>
                  <a:lnTo>
                    <a:pt x="5991" y="1423"/>
                  </a:lnTo>
                  <a:lnTo>
                    <a:pt x="5990" y="1418"/>
                  </a:lnTo>
                  <a:lnTo>
                    <a:pt x="5989" y="1415"/>
                  </a:lnTo>
                  <a:lnTo>
                    <a:pt x="5987" y="1412"/>
                  </a:lnTo>
                  <a:lnTo>
                    <a:pt x="5983" y="1410"/>
                  </a:lnTo>
                  <a:lnTo>
                    <a:pt x="5983" y="1410"/>
                  </a:lnTo>
                  <a:close/>
                  <a:moveTo>
                    <a:pt x="6170" y="1186"/>
                  </a:moveTo>
                  <a:lnTo>
                    <a:pt x="6170" y="1186"/>
                  </a:lnTo>
                  <a:lnTo>
                    <a:pt x="6134" y="1222"/>
                  </a:lnTo>
                  <a:lnTo>
                    <a:pt x="6111" y="1244"/>
                  </a:lnTo>
                  <a:lnTo>
                    <a:pt x="6098" y="1254"/>
                  </a:lnTo>
                  <a:lnTo>
                    <a:pt x="6096" y="1256"/>
                  </a:lnTo>
                  <a:lnTo>
                    <a:pt x="6094" y="1254"/>
                  </a:lnTo>
                  <a:lnTo>
                    <a:pt x="6094" y="1254"/>
                  </a:lnTo>
                  <a:lnTo>
                    <a:pt x="6100" y="1245"/>
                  </a:lnTo>
                  <a:lnTo>
                    <a:pt x="6112" y="1229"/>
                  </a:lnTo>
                  <a:lnTo>
                    <a:pt x="6153" y="1179"/>
                  </a:lnTo>
                  <a:lnTo>
                    <a:pt x="6207" y="1117"/>
                  </a:lnTo>
                  <a:lnTo>
                    <a:pt x="6263" y="1054"/>
                  </a:lnTo>
                  <a:lnTo>
                    <a:pt x="6339" y="969"/>
                  </a:lnTo>
                  <a:lnTo>
                    <a:pt x="6339" y="969"/>
                  </a:lnTo>
                  <a:lnTo>
                    <a:pt x="6341" y="966"/>
                  </a:lnTo>
                  <a:lnTo>
                    <a:pt x="6342" y="963"/>
                  </a:lnTo>
                  <a:lnTo>
                    <a:pt x="6342" y="957"/>
                  </a:lnTo>
                  <a:lnTo>
                    <a:pt x="6341" y="951"/>
                  </a:lnTo>
                  <a:lnTo>
                    <a:pt x="6338" y="947"/>
                  </a:lnTo>
                  <a:lnTo>
                    <a:pt x="6333" y="943"/>
                  </a:lnTo>
                  <a:lnTo>
                    <a:pt x="6328" y="942"/>
                  </a:lnTo>
                  <a:lnTo>
                    <a:pt x="6321" y="943"/>
                  </a:lnTo>
                  <a:lnTo>
                    <a:pt x="6319" y="944"/>
                  </a:lnTo>
                  <a:lnTo>
                    <a:pt x="6316" y="947"/>
                  </a:lnTo>
                  <a:lnTo>
                    <a:pt x="6316" y="947"/>
                  </a:lnTo>
                  <a:lnTo>
                    <a:pt x="6259" y="1000"/>
                  </a:lnTo>
                  <a:lnTo>
                    <a:pt x="6210" y="1046"/>
                  </a:lnTo>
                  <a:lnTo>
                    <a:pt x="6161" y="1092"/>
                  </a:lnTo>
                  <a:lnTo>
                    <a:pt x="6139" y="1112"/>
                  </a:lnTo>
                  <a:lnTo>
                    <a:pt x="6120" y="1127"/>
                  </a:lnTo>
                  <a:lnTo>
                    <a:pt x="6106" y="1136"/>
                  </a:lnTo>
                  <a:lnTo>
                    <a:pt x="6100" y="1138"/>
                  </a:lnTo>
                  <a:lnTo>
                    <a:pt x="6098" y="1140"/>
                  </a:lnTo>
                  <a:lnTo>
                    <a:pt x="6096" y="1138"/>
                  </a:lnTo>
                  <a:lnTo>
                    <a:pt x="6097" y="1136"/>
                  </a:lnTo>
                  <a:lnTo>
                    <a:pt x="6099" y="1130"/>
                  </a:lnTo>
                  <a:lnTo>
                    <a:pt x="6104" y="1122"/>
                  </a:lnTo>
                  <a:lnTo>
                    <a:pt x="6120" y="1099"/>
                  </a:lnTo>
                  <a:lnTo>
                    <a:pt x="6147" y="1064"/>
                  </a:lnTo>
                  <a:lnTo>
                    <a:pt x="6147" y="1064"/>
                  </a:lnTo>
                  <a:lnTo>
                    <a:pt x="6167" y="1038"/>
                  </a:lnTo>
                  <a:lnTo>
                    <a:pt x="6188" y="1013"/>
                  </a:lnTo>
                  <a:lnTo>
                    <a:pt x="6232" y="965"/>
                  </a:lnTo>
                  <a:lnTo>
                    <a:pt x="6277" y="918"/>
                  </a:lnTo>
                  <a:lnTo>
                    <a:pt x="6323" y="870"/>
                  </a:lnTo>
                  <a:lnTo>
                    <a:pt x="6323" y="870"/>
                  </a:lnTo>
                  <a:lnTo>
                    <a:pt x="6327" y="875"/>
                  </a:lnTo>
                  <a:lnTo>
                    <a:pt x="6333" y="879"/>
                  </a:lnTo>
                  <a:lnTo>
                    <a:pt x="6333" y="879"/>
                  </a:lnTo>
                  <a:lnTo>
                    <a:pt x="6341" y="917"/>
                  </a:lnTo>
                  <a:lnTo>
                    <a:pt x="6349" y="956"/>
                  </a:lnTo>
                  <a:lnTo>
                    <a:pt x="6369" y="1032"/>
                  </a:lnTo>
                  <a:lnTo>
                    <a:pt x="6369" y="1032"/>
                  </a:lnTo>
                  <a:lnTo>
                    <a:pt x="6365" y="1030"/>
                  </a:lnTo>
                  <a:lnTo>
                    <a:pt x="6361" y="1028"/>
                  </a:lnTo>
                  <a:lnTo>
                    <a:pt x="6357" y="1028"/>
                  </a:lnTo>
                  <a:lnTo>
                    <a:pt x="6352" y="1031"/>
                  </a:lnTo>
                  <a:lnTo>
                    <a:pt x="6352" y="1031"/>
                  </a:lnTo>
                  <a:lnTo>
                    <a:pt x="6287" y="1079"/>
                  </a:lnTo>
                  <a:lnTo>
                    <a:pt x="6270" y="1092"/>
                  </a:lnTo>
                  <a:lnTo>
                    <a:pt x="6257" y="1102"/>
                  </a:lnTo>
                  <a:lnTo>
                    <a:pt x="6244" y="1114"/>
                  </a:lnTo>
                  <a:lnTo>
                    <a:pt x="6228" y="1130"/>
                  </a:lnTo>
                  <a:lnTo>
                    <a:pt x="6170" y="1186"/>
                  </a:lnTo>
                  <a:lnTo>
                    <a:pt x="6170" y="1186"/>
                  </a:lnTo>
                  <a:close/>
                  <a:moveTo>
                    <a:pt x="6360" y="868"/>
                  </a:moveTo>
                  <a:lnTo>
                    <a:pt x="6360" y="868"/>
                  </a:lnTo>
                  <a:lnTo>
                    <a:pt x="6374" y="855"/>
                  </a:lnTo>
                  <a:lnTo>
                    <a:pt x="6388" y="844"/>
                  </a:lnTo>
                  <a:lnTo>
                    <a:pt x="6402" y="834"/>
                  </a:lnTo>
                  <a:lnTo>
                    <a:pt x="6416" y="826"/>
                  </a:lnTo>
                  <a:lnTo>
                    <a:pt x="6430" y="820"/>
                  </a:lnTo>
                  <a:lnTo>
                    <a:pt x="6443" y="814"/>
                  </a:lnTo>
                  <a:lnTo>
                    <a:pt x="6456" y="811"/>
                  </a:lnTo>
                  <a:lnTo>
                    <a:pt x="6469" y="808"/>
                  </a:lnTo>
                  <a:lnTo>
                    <a:pt x="6482" y="807"/>
                  </a:lnTo>
                  <a:lnTo>
                    <a:pt x="6493" y="807"/>
                  </a:lnTo>
                  <a:lnTo>
                    <a:pt x="6505" y="808"/>
                  </a:lnTo>
                  <a:lnTo>
                    <a:pt x="6517" y="811"/>
                  </a:lnTo>
                  <a:lnTo>
                    <a:pt x="6529" y="814"/>
                  </a:lnTo>
                  <a:lnTo>
                    <a:pt x="6539" y="819"/>
                  </a:lnTo>
                  <a:lnTo>
                    <a:pt x="6551" y="825"/>
                  </a:lnTo>
                  <a:lnTo>
                    <a:pt x="6560" y="831"/>
                  </a:lnTo>
                  <a:lnTo>
                    <a:pt x="6571" y="838"/>
                  </a:lnTo>
                  <a:lnTo>
                    <a:pt x="6580" y="846"/>
                  </a:lnTo>
                  <a:lnTo>
                    <a:pt x="6589" y="855"/>
                  </a:lnTo>
                  <a:lnTo>
                    <a:pt x="6599" y="865"/>
                  </a:lnTo>
                  <a:lnTo>
                    <a:pt x="6607" y="875"/>
                  </a:lnTo>
                  <a:lnTo>
                    <a:pt x="6615" y="886"/>
                  </a:lnTo>
                  <a:lnTo>
                    <a:pt x="6629" y="910"/>
                  </a:lnTo>
                  <a:lnTo>
                    <a:pt x="6642" y="936"/>
                  </a:lnTo>
                  <a:lnTo>
                    <a:pt x="6654" y="963"/>
                  </a:lnTo>
                  <a:lnTo>
                    <a:pt x="6663" y="991"/>
                  </a:lnTo>
                  <a:lnTo>
                    <a:pt x="6670" y="1020"/>
                  </a:lnTo>
                  <a:lnTo>
                    <a:pt x="6670" y="1020"/>
                  </a:lnTo>
                  <a:lnTo>
                    <a:pt x="6673" y="1033"/>
                  </a:lnTo>
                  <a:lnTo>
                    <a:pt x="6676" y="1045"/>
                  </a:lnTo>
                  <a:lnTo>
                    <a:pt x="6681" y="1055"/>
                  </a:lnTo>
                  <a:lnTo>
                    <a:pt x="6685" y="1067"/>
                  </a:lnTo>
                  <a:lnTo>
                    <a:pt x="6692" y="1076"/>
                  </a:lnTo>
                  <a:lnTo>
                    <a:pt x="6699" y="1086"/>
                  </a:lnTo>
                  <a:lnTo>
                    <a:pt x="6708" y="1095"/>
                  </a:lnTo>
                  <a:lnTo>
                    <a:pt x="6718" y="1103"/>
                  </a:lnTo>
                  <a:lnTo>
                    <a:pt x="6718" y="1103"/>
                  </a:lnTo>
                  <a:lnTo>
                    <a:pt x="6751" y="1126"/>
                  </a:lnTo>
                  <a:lnTo>
                    <a:pt x="6785" y="1147"/>
                  </a:lnTo>
                  <a:lnTo>
                    <a:pt x="6821" y="1165"/>
                  </a:lnTo>
                  <a:lnTo>
                    <a:pt x="6840" y="1174"/>
                  </a:lnTo>
                  <a:lnTo>
                    <a:pt x="6859" y="1181"/>
                  </a:lnTo>
                  <a:lnTo>
                    <a:pt x="6859" y="1181"/>
                  </a:lnTo>
                  <a:lnTo>
                    <a:pt x="6876" y="1189"/>
                  </a:lnTo>
                  <a:lnTo>
                    <a:pt x="6891" y="1198"/>
                  </a:lnTo>
                  <a:lnTo>
                    <a:pt x="6904" y="1208"/>
                  </a:lnTo>
                  <a:lnTo>
                    <a:pt x="6916" y="1218"/>
                  </a:lnTo>
                  <a:lnTo>
                    <a:pt x="6925" y="1230"/>
                  </a:lnTo>
                  <a:lnTo>
                    <a:pt x="6934" y="1241"/>
                  </a:lnTo>
                  <a:lnTo>
                    <a:pt x="6939" y="1254"/>
                  </a:lnTo>
                  <a:lnTo>
                    <a:pt x="6944" y="1268"/>
                  </a:lnTo>
                  <a:lnTo>
                    <a:pt x="6948" y="1282"/>
                  </a:lnTo>
                  <a:lnTo>
                    <a:pt x="6950" y="1298"/>
                  </a:lnTo>
                  <a:lnTo>
                    <a:pt x="6952" y="1314"/>
                  </a:lnTo>
                  <a:lnTo>
                    <a:pt x="6953" y="1330"/>
                  </a:lnTo>
                  <a:lnTo>
                    <a:pt x="6953" y="1366"/>
                  </a:lnTo>
                  <a:lnTo>
                    <a:pt x="6953" y="1403"/>
                  </a:lnTo>
                  <a:lnTo>
                    <a:pt x="6953" y="1403"/>
                  </a:lnTo>
                  <a:lnTo>
                    <a:pt x="6952" y="1423"/>
                  </a:lnTo>
                  <a:lnTo>
                    <a:pt x="6949" y="1456"/>
                  </a:lnTo>
                  <a:lnTo>
                    <a:pt x="6945" y="1476"/>
                  </a:lnTo>
                  <a:lnTo>
                    <a:pt x="6941" y="1494"/>
                  </a:lnTo>
                  <a:lnTo>
                    <a:pt x="6935" y="1513"/>
                  </a:lnTo>
                  <a:lnTo>
                    <a:pt x="6928" y="1531"/>
                  </a:lnTo>
                  <a:lnTo>
                    <a:pt x="6918" y="1546"/>
                  </a:lnTo>
                  <a:lnTo>
                    <a:pt x="6914" y="1553"/>
                  </a:lnTo>
                  <a:lnTo>
                    <a:pt x="6908" y="1559"/>
                  </a:lnTo>
                  <a:lnTo>
                    <a:pt x="6902" y="1563"/>
                  </a:lnTo>
                  <a:lnTo>
                    <a:pt x="6895" y="1568"/>
                  </a:lnTo>
                  <a:lnTo>
                    <a:pt x="6888" y="1570"/>
                  </a:lnTo>
                  <a:lnTo>
                    <a:pt x="6881" y="1572"/>
                  </a:lnTo>
                  <a:lnTo>
                    <a:pt x="6873" y="1572"/>
                  </a:lnTo>
                  <a:lnTo>
                    <a:pt x="6863" y="1570"/>
                  </a:lnTo>
                  <a:lnTo>
                    <a:pt x="6855" y="1567"/>
                  </a:lnTo>
                  <a:lnTo>
                    <a:pt x="6845" y="1562"/>
                  </a:lnTo>
                  <a:lnTo>
                    <a:pt x="6834" y="1556"/>
                  </a:lnTo>
                  <a:lnTo>
                    <a:pt x="6824" y="1547"/>
                  </a:lnTo>
                  <a:lnTo>
                    <a:pt x="6812" y="1536"/>
                  </a:lnTo>
                  <a:lnTo>
                    <a:pt x="6799" y="1525"/>
                  </a:lnTo>
                  <a:lnTo>
                    <a:pt x="6799" y="1525"/>
                  </a:lnTo>
                  <a:lnTo>
                    <a:pt x="6786" y="1508"/>
                  </a:lnTo>
                  <a:lnTo>
                    <a:pt x="6770" y="1486"/>
                  </a:lnTo>
                  <a:lnTo>
                    <a:pt x="6737" y="1445"/>
                  </a:lnTo>
                  <a:lnTo>
                    <a:pt x="6737" y="1445"/>
                  </a:lnTo>
                  <a:lnTo>
                    <a:pt x="6728" y="1436"/>
                  </a:lnTo>
                  <a:lnTo>
                    <a:pt x="6718" y="1428"/>
                  </a:lnTo>
                  <a:lnTo>
                    <a:pt x="6708" y="1422"/>
                  </a:lnTo>
                  <a:lnTo>
                    <a:pt x="6696" y="1417"/>
                  </a:lnTo>
                  <a:lnTo>
                    <a:pt x="6684" y="1412"/>
                  </a:lnTo>
                  <a:lnTo>
                    <a:pt x="6673" y="1410"/>
                  </a:lnTo>
                  <a:lnTo>
                    <a:pt x="6647" y="1405"/>
                  </a:lnTo>
                  <a:lnTo>
                    <a:pt x="6621" y="1403"/>
                  </a:lnTo>
                  <a:lnTo>
                    <a:pt x="6595" y="1401"/>
                  </a:lnTo>
                  <a:lnTo>
                    <a:pt x="6582" y="1398"/>
                  </a:lnTo>
                  <a:lnTo>
                    <a:pt x="6570" y="1396"/>
                  </a:lnTo>
                  <a:lnTo>
                    <a:pt x="6558" y="1392"/>
                  </a:lnTo>
                  <a:lnTo>
                    <a:pt x="6546" y="1388"/>
                  </a:lnTo>
                  <a:lnTo>
                    <a:pt x="6546" y="1388"/>
                  </a:lnTo>
                  <a:lnTo>
                    <a:pt x="6527" y="1378"/>
                  </a:lnTo>
                  <a:lnTo>
                    <a:pt x="6512" y="1368"/>
                  </a:lnTo>
                  <a:lnTo>
                    <a:pt x="6498" y="1356"/>
                  </a:lnTo>
                  <a:lnTo>
                    <a:pt x="6488" y="1343"/>
                  </a:lnTo>
                  <a:lnTo>
                    <a:pt x="6478" y="1329"/>
                  </a:lnTo>
                  <a:lnTo>
                    <a:pt x="6471" y="1314"/>
                  </a:lnTo>
                  <a:lnTo>
                    <a:pt x="6465" y="1298"/>
                  </a:lnTo>
                  <a:lnTo>
                    <a:pt x="6461" y="1281"/>
                  </a:lnTo>
                  <a:lnTo>
                    <a:pt x="6457" y="1265"/>
                  </a:lnTo>
                  <a:lnTo>
                    <a:pt x="6455" y="1247"/>
                  </a:lnTo>
                  <a:lnTo>
                    <a:pt x="6451" y="1211"/>
                  </a:lnTo>
                  <a:lnTo>
                    <a:pt x="6449" y="1175"/>
                  </a:lnTo>
                  <a:lnTo>
                    <a:pt x="6445" y="1138"/>
                  </a:lnTo>
                  <a:lnTo>
                    <a:pt x="6445" y="1138"/>
                  </a:lnTo>
                  <a:lnTo>
                    <a:pt x="6442" y="1121"/>
                  </a:lnTo>
                  <a:lnTo>
                    <a:pt x="6438" y="1105"/>
                  </a:lnTo>
                  <a:lnTo>
                    <a:pt x="6430" y="1069"/>
                  </a:lnTo>
                  <a:lnTo>
                    <a:pt x="6420" y="1035"/>
                  </a:lnTo>
                  <a:lnTo>
                    <a:pt x="6407" y="1003"/>
                  </a:lnTo>
                  <a:lnTo>
                    <a:pt x="6382" y="935"/>
                  </a:lnTo>
                  <a:lnTo>
                    <a:pt x="6371" y="902"/>
                  </a:lnTo>
                  <a:lnTo>
                    <a:pt x="6360" y="868"/>
                  </a:lnTo>
                  <a:lnTo>
                    <a:pt x="6360" y="868"/>
                  </a:lnTo>
                  <a:close/>
                  <a:moveTo>
                    <a:pt x="6567" y="759"/>
                  </a:moveTo>
                  <a:lnTo>
                    <a:pt x="6567" y="759"/>
                  </a:lnTo>
                  <a:lnTo>
                    <a:pt x="6599" y="733"/>
                  </a:lnTo>
                  <a:lnTo>
                    <a:pt x="6629" y="705"/>
                  </a:lnTo>
                  <a:lnTo>
                    <a:pt x="6660" y="677"/>
                  </a:lnTo>
                  <a:lnTo>
                    <a:pt x="6689" y="647"/>
                  </a:lnTo>
                  <a:lnTo>
                    <a:pt x="6718" y="616"/>
                  </a:lnTo>
                  <a:lnTo>
                    <a:pt x="6747" y="585"/>
                  </a:lnTo>
                  <a:lnTo>
                    <a:pt x="6802" y="522"/>
                  </a:lnTo>
                  <a:lnTo>
                    <a:pt x="6855" y="457"/>
                  </a:lnTo>
                  <a:lnTo>
                    <a:pt x="6905" y="396"/>
                  </a:lnTo>
                  <a:lnTo>
                    <a:pt x="6953" y="338"/>
                  </a:lnTo>
                  <a:lnTo>
                    <a:pt x="6999" y="285"/>
                  </a:lnTo>
                  <a:lnTo>
                    <a:pt x="6999" y="285"/>
                  </a:lnTo>
                  <a:lnTo>
                    <a:pt x="6972" y="314"/>
                  </a:lnTo>
                  <a:lnTo>
                    <a:pt x="6946" y="346"/>
                  </a:lnTo>
                  <a:lnTo>
                    <a:pt x="6922" y="378"/>
                  </a:lnTo>
                  <a:lnTo>
                    <a:pt x="6897" y="409"/>
                  </a:lnTo>
                  <a:lnTo>
                    <a:pt x="6850" y="475"/>
                  </a:lnTo>
                  <a:lnTo>
                    <a:pt x="6805" y="540"/>
                  </a:lnTo>
                  <a:lnTo>
                    <a:pt x="6713" y="674"/>
                  </a:lnTo>
                  <a:lnTo>
                    <a:pt x="6668" y="741"/>
                  </a:lnTo>
                  <a:lnTo>
                    <a:pt x="6621" y="805"/>
                  </a:lnTo>
                  <a:lnTo>
                    <a:pt x="6621" y="805"/>
                  </a:lnTo>
                  <a:lnTo>
                    <a:pt x="6606" y="792"/>
                  </a:lnTo>
                  <a:lnTo>
                    <a:pt x="6598" y="785"/>
                  </a:lnTo>
                  <a:lnTo>
                    <a:pt x="6588" y="779"/>
                  </a:lnTo>
                  <a:lnTo>
                    <a:pt x="6588" y="779"/>
                  </a:lnTo>
                  <a:lnTo>
                    <a:pt x="6572" y="772"/>
                  </a:lnTo>
                  <a:lnTo>
                    <a:pt x="6555" y="766"/>
                  </a:lnTo>
                  <a:lnTo>
                    <a:pt x="6540" y="762"/>
                  </a:lnTo>
                  <a:lnTo>
                    <a:pt x="6525" y="758"/>
                  </a:lnTo>
                  <a:lnTo>
                    <a:pt x="6525" y="758"/>
                  </a:lnTo>
                  <a:lnTo>
                    <a:pt x="6534" y="753"/>
                  </a:lnTo>
                  <a:lnTo>
                    <a:pt x="6544" y="748"/>
                  </a:lnTo>
                  <a:lnTo>
                    <a:pt x="6544" y="748"/>
                  </a:lnTo>
                  <a:lnTo>
                    <a:pt x="6544" y="750"/>
                  </a:lnTo>
                  <a:lnTo>
                    <a:pt x="6544" y="750"/>
                  </a:lnTo>
                  <a:lnTo>
                    <a:pt x="6545" y="753"/>
                  </a:lnTo>
                  <a:lnTo>
                    <a:pt x="6546" y="757"/>
                  </a:lnTo>
                  <a:lnTo>
                    <a:pt x="6548" y="760"/>
                  </a:lnTo>
                  <a:lnTo>
                    <a:pt x="6552" y="762"/>
                  </a:lnTo>
                  <a:lnTo>
                    <a:pt x="6555" y="763"/>
                  </a:lnTo>
                  <a:lnTo>
                    <a:pt x="6559" y="763"/>
                  </a:lnTo>
                  <a:lnTo>
                    <a:pt x="6564" y="762"/>
                  </a:lnTo>
                  <a:lnTo>
                    <a:pt x="6567" y="759"/>
                  </a:lnTo>
                  <a:lnTo>
                    <a:pt x="6567" y="759"/>
                  </a:lnTo>
                  <a:close/>
                  <a:moveTo>
                    <a:pt x="6544" y="714"/>
                  </a:moveTo>
                  <a:lnTo>
                    <a:pt x="6544" y="714"/>
                  </a:lnTo>
                  <a:lnTo>
                    <a:pt x="6525" y="728"/>
                  </a:lnTo>
                  <a:lnTo>
                    <a:pt x="6517" y="733"/>
                  </a:lnTo>
                  <a:lnTo>
                    <a:pt x="6507" y="738"/>
                  </a:lnTo>
                  <a:lnTo>
                    <a:pt x="6507" y="738"/>
                  </a:lnTo>
                  <a:lnTo>
                    <a:pt x="6504" y="739"/>
                  </a:lnTo>
                  <a:lnTo>
                    <a:pt x="6503" y="742"/>
                  </a:lnTo>
                  <a:lnTo>
                    <a:pt x="6500" y="746"/>
                  </a:lnTo>
                  <a:lnTo>
                    <a:pt x="6500" y="751"/>
                  </a:lnTo>
                  <a:lnTo>
                    <a:pt x="6503" y="755"/>
                  </a:lnTo>
                  <a:lnTo>
                    <a:pt x="6503" y="755"/>
                  </a:lnTo>
                  <a:lnTo>
                    <a:pt x="6491" y="755"/>
                  </a:lnTo>
                  <a:lnTo>
                    <a:pt x="6478" y="756"/>
                  </a:lnTo>
                  <a:lnTo>
                    <a:pt x="6467" y="757"/>
                  </a:lnTo>
                  <a:lnTo>
                    <a:pt x="6455" y="759"/>
                  </a:lnTo>
                  <a:lnTo>
                    <a:pt x="6443" y="763"/>
                  </a:lnTo>
                  <a:lnTo>
                    <a:pt x="6431" y="766"/>
                  </a:lnTo>
                  <a:lnTo>
                    <a:pt x="6420" y="771"/>
                  </a:lnTo>
                  <a:lnTo>
                    <a:pt x="6409" y="777"/>
                  </a:lnTo>
                  <a:lnTo>
                    <a:pt x="6409" y="777"/>
                  </a:lnTo>
                  <a:lnTo>
                    <a:pt x="6502" y="670"/>
                  </a:lnTo>
                  <a:lnTo>
                    <a:pt x="6594" y="564"/>
                  </a:lnTo>
                  <a:lnTo>
                    <a:pt x="6594" y="564"/>
                  </a:lnTo>
                  <a:lnTo>
                    <a:pt x="6585" y="583"/>
                  </a:lnTo>
                  <a:lnTo>
                    <a:pt x="6575" y="602"/>
                  </a:lnTo>
                  <a:lnTo>
                    <a:pt x="6567" y="621"/>
                  </a:lnTo>
                  <a:lnTo>
                    <a:pt x="6560" y="640"/>
                  </a:lnTo>
                  <a:lnTo>
                    <a:pt x="6554" y="659"/>
                  </a:lnTo>
                  <a:lnTo>
                    <a:pt x="6550" y="677"/>
                  </a:lnTo>
                  <a:lnTo>
                    <a:pt x="6546" y="696"/>
                  </a:lnTo>
                  <a:lnTo>
                    <a:pt x="6544" y="714"/>
                  </a:lnTo>
                  <a:lnTo>
                    <a:pt x="6544" y="714"/>
                  </a:lnTo>
                  <a:close/>
                  <a:moveTo>
                    <a:pt x="6639" y="828"/>
                  </a:moveTo>
                  <a:lnTo>
                    <a:pt x="6639" y="828"/>
                  </a:lnTo>
                  <a:lnTo>
                    <a:pt x="6687" y="772"/>
                  </a:lnTo>
                  <a:lnTo>
                    <a:pt x="6735" y="718"/>
                  </a:lnTo>
                  <a:lnTo>
                    <a:pt x="6784" y="664"/>
                  </a:lnTo>
                  <a:lnTo>
                    <a:pt x="6833" y="611"/>
                  </a:lnTo>
                  <a:lnTo>
                    <a:pt x="6833" y="611"/>
                  </a:lnTo>
                  <a:lnTo>
                    <a:pt x="6786" y="670"/>
                  </a:lnTo>
                  <a:lnTo>
                    <a:pt x="6742" y="732"/>
                  </a:lnTo>
                  <a:lnTo>
                    <a:pt x="6698" y="794"/>
                  </a:lnTo>
                  <a:lnTo>
                    <a:pt x="6677" y="827"/>
                  </a:lnTo>
                  <a:lnTo>
                    <a:pt x="6657" y="860"/>
                  </a:lnTo>
                  <a:lnTo>
                    <a:pt x="6657" y="860"/>
                  </a:lnTo>
                  <a:lnTo>
                    <a:pt x="6649" y="844"/>
                  </a:lnTo>
                  <a:lnTo>
                    <a:pt x="6639" y="828"/>
                  </a:lnTo>
                  <a:lnTo>
                    <a:pt x="6639" y="828"/>
                  </a:lnTo>
                  <a:close/>
                  <a:moveTo>
                    <a:pt x="6776" y="1045"/>
                  </a:moveTo>
                  <a:lnTo>
                    <a:pt x="6776" y="1045"/>
                  </a:lnTo>
                  <a:lnTo>
                    <a:pt x="6826" y="998"/>
                  </a:lnTo>
                  <a:lnTo>
                    <a:pt x="6875" y="950"/>
                  </a:lnTo>
                  <a:lnTo>
                    <a:pt x="6923" y="902"/>
                  </a:lnTo>
                  <a:lnTo>
                    <a:pt x="6971" y="853"/>
                  </a:lnTo>
                  <a:lnTo>
                    <a:pt x="6971" y="853"/>
                  </a:lnTo>
                  <a:lnTo>
                    <a:pt x="6932" y="907"/>
                  </a:lnTo>
                  <a:lnTo>
                    <a:pt x="6894" y="961"/>
                  </a:lnTo>
                  <a:lnTo>
                    <a:pt x="6855" y="1016"/>
                  </a:lnTo>
                  <a:lnTo>
                    <a:pt x="6818" y="1071"/>
                  </a:lnTo>
                  <a:lnTo>
                    <a:pt x="6818" y="1071"/>
                  </a:lnTo>
                  <a:lnTo>
                    <a:pt x="6816" y="1076"/>
                  </a:lnTo>
                  <a:lnTo>
                    <a:pt x="6816" y="1081"/>
                  </a:lnTo>
                  <a:lnTo>
                    <a:pt x="6819" y="1086"/>
                  </a:lnTo>
                  <a:lnTo>
                    <a:pt x="6822" y="1089"/>
                  </a:lnTo>
                  <a:lnTo>
                    <a:pt x="6827" y="1092"/>
                  </a:lnTo>
                  <a:lnTo>
                    <a:pt x="6832" y="1093"/>
                  </a:lnTo>
                  <a:lnTo>
                    <a:pt x="6838" y="1092"/>
                  </a:lnTo>
                  <a:lnTo>
                    <a:pt x="6842" y="1089"/>
                  </a:lnTo>
                  <a:lnTo>
                    <a:pt x="6842" y="1089"/>
                  </a:lnTo>
                  <a:lnTo>
                    <a:pt x="6890" y="1041"/>
                  </a:lnTo>
                  <a:lnTo>
                    <a:pt x="6939" y="991"/>
                  </a:lnTo>
                  <a:lnTo>
                    <a:pt x="6987" y="941"/>
                  </a:lnTo>
                  <a:lnTo>
                    <a:pt x="7037" y="889"/>
                  </a:lnTo>
                  <a:lnTo>
                    <a:pt x="7134" y="784"/>
                  </a:lnTo>
                  <a:lnTo>
                    <a:pt x="7227" y="678"/>
                  </a:lnTo>
                  <a:lnTo>
                    <a:pt x="7227" y="678"/>
                  </a:lnTo>
                  <a:lnTo>
                    <a:pt x="7137" y="786"/>
                  </a:lnTo>
                  <a:lnTo>
                    <a:pt x="7093" y="840"/>
                  </a:lnTo>
                  <a:lnTo>
                    <a:pt x="7048" y="896"/>
                  </a:lnTo>
                  <a:lnTo>
                    <a:pt x="7005" y="951"/>
                  </a:lnTo>
                  <a:lnTo>
                    <a:pt x="6964" y="1009"/>
                  </a:lnTo>
                  <a:lnTo>
                    <a:pt x="6923" y="1066"/>
                  </a:lnTo>
                  <a:lnTo>
                    <a:pt x="6884" y="1126"/>
                  </a:lnTo>
                  <a:lnTo>
                    <a:pt x="6884" y="1126"/>
                  </a:lnTo>
                  <a:lnTo>
                    <a:pt x="6883" y="1128"/>
                  </a:lnTo>
                  <a:lnTo>
                    <a:pt x="6883" y="1131"/>
                  </a:lnTo>
                  <a:lnTo>
                    <a:pt x="6883" y="1131"/>
                  </a:lnTo>
                  <a:lnTo>
                    <a:pt x="6849" y="1119"/>
                  </a:lnTo>
                  <a:lnTo>
                    <a:pt x="6816" y="1106"/>
                  </a:lnTo>
                  <a:lnTo>
                    <a:pt x="6787" y="1094"/>
                  </a:lnTo>
                  <a:lnTo>
                    <a:pt x="6774" y="1088"/>
                  </a:lnTo>
                  <a:lnTo>
                    <a:pt x="6764" y="1083"/>
                  </a:lnTo>
                  <a:lnTo>
                    <a:pt x="6764" y="1083"/>
                  </a:lnTo>
                  <a:lnTo>
                    <a:pt x="6752" y="1075"/>
                  </a:lnTo>
                  <a:lnTo>
                    <a:pt x="6740" y="1066"/>
                  </a:lnTo>
                  <a:lnTo>
                    <a:pt x="6731" y="1054"/>
                  </a:lnTo>
                  <a:lnTo>
                    <a:pt x="6723" y="1044"/>
                  </a:lnTo>
                  <a:lnTo>
                    <a:pt x="6716" y="1031"/>
                  </a:lnTo>
                  <a:lnTo>
                    <a:pt x="6710" y="1018"/>
                  </a:lnTo>
                  <a:lnTo>
                    <a:pt x="6704" y="1004"/>
                  </a:lnTo>
                  <a:lnTo>
                    <a:pt x="6698" y="990"/>
                  </a:lnTo>
                  <a:lnTo>
                    <a:pt x="6698" y="990"/>
                  </a:lnTo>
                  <a:lnTo>
                    <a:pt x="6766" y="931"/>
                  </a:lnTo>
                  <a:lnTo>
                    <a:pt x="6833" y="870"/>
                  </a:lnTo>
                  <a:lnTo>
                    <a:pt x="6898" y="810"/>
                  </a:lnTo>
                  <a:lnTo>
                    <a:pt x="6963" y="748"/>
                  </a:lnTo>
                  <a:lnTo>
                    <a:pt x="6963" y="748"/>
                  </a:lnTo>
                  <a:lnTo>
                    <a:pt x="6909" y="817"/>
                  </a:lnTo>
                  <a:lnTo>
                    <a:pt x="6856" y="886"/>
                  </a:lnTo>
                  <a:lnTo>
                    <a:pt x="6805" y="956"/>
                  </a:lnTo>
                  <a:lnTo>
                    <a:pt x="6753" y="1027"/>
                  </a:lnTo>
                  <a:lnTo>
                    <a:pt x="6753" y="1027"/>
                  </a:lnTo>
                  <a:lnTo>
                    <a:pt x="6751" y="1032"/>
                  </a:lnTo>
                  <a:lnTo>
                    <a:pt x="6751" y="1037"/>
                  </a:lnTo>
                  <a:lnTo>
                    <a:pt x="6753" y="1041"/>
                  </a:lnTo>
                  <a:lnTo>
                    <a:pt x="6757" y="1045"/>
                  </a:lnTo>
                  <a:lnTo>
                    <a:pt x="6760" y="1047"/>
                  </a:lnTo>
                  <a:lnTo>
                    <a:pt x="6766" y="1048"/>
                  </a:lnTo>
                  <a:lnTo>
                    <a:pt x="6771" y="1047"/>
                  </a:lnTo>
                  <a:lnTo>
                    <a:pt x="6776" y="1045"/>
                  </a:lnTo>
                  <a:lnTo>
                    <a:pt x="6776" y="1045"/>
                  </a:lnTo>
                  <a:close/>
                  <a:moveTo>
                    <a:pt x="6971" y="1202"/>
                  </a:moveTo>
                  <a:lnTo>
                    <a:pt x="6971" y="1202"/>
                  </a:lnTo>
                  <a:lnTo>
                    <a:pt x="6971" y="1204"/>
                  </a:lnTo>
                  <a:lnTo>
                    <a:pt x="6971" y="1206"/>
                  </a:lnTo>
                  <a:lnTo>
                    <a:pt x="6971" y="1206"/>
                  </a:lnTo>
                  <a:lnTo>
                    <a:pt x="6966" y="1193"/>
                  </a:lnTo>
                  <a:lnTo>
                    <a:pt x="6966" y="1193"/>
                  </a:lnTo>
                  <a:lnTo>
                    <a:pt x="6963" y="1186"/>
                  </a:lnTo>
                  <a:lnTo>
                    <a:pt x="6957" y="1179"/>
                  </a:lnTo>
                  <a:lnTo>
                    <a:pt x="6951" y="1172"/>
                  </a:lnTo>
                  <a:lnTo>
                    <a:pt x="6944" y="1167"/>
                  </a:lnTo>
                  <a:lnTo>
                    <a:pt x="6928" y="1155"/>
                  </a:lnTo>
                  <a:lnTo>
                    <a:pt x="6908" y="1143"/>
                  </a:lnTo>
                  <a:lnTo>
                    <a:pt x="6908" y="1143"/>
                  </a:lnTo>
                  <a:lnTo>
                    <a:pt x="6941" y="1121"/>
                  </a:lnTo>
                  <a:lnTo>
                    <a:pt x="6973" y="1098"/>
                  </a:lnTo>
                  <a:lnTo>
                    <a:pt x="7004" y="1074"/>
                  </a:lnTo>
                  <a:lnTo>
                    <a:pt x="7035" y="1050"/>
                  </a:lnTo>
                  <a:lnTo>
                    <a:pt x="7066" y="1024"/>
                  </a:lnTo>
                  <a:lnTo>
                    <a:pt x="7096" y="998"/>
                  </a:lnTo>
                  <a:lnTo>
                    <a:pt x="7154" y="945"/>
                  </a:lnTo>
                  <a:lnTo>
                    <a:pt x="7154" y="945"/>
                  </a:lnTo>
                  <a:lnTo>
                    <a:pt x="7106" y="1007"/>
                  </a:lnTo>
                  <a:lnTo>
                    <a:pt x="7059" y="1071"/>
                  </a:lnTo>
                  <a:lnTo>
                    <a:pt x="7037" y="1102"/>
                  </a:lnTo>
                  <a:lnTo>
                    <a:pt x="7014" y="1135"/>
                  </a:lnTo>
                  <a:lnTo>
                    <a:pt x="6992" y="1168"/>
                  </a:lnTo>
                  <a:lnTo>
                    <a:pt x="6971" y="1202"/>
                  </a:lnTo>
                  <a:lnTo>
                    <a:pt x="6971" y="1202"/>
                  </a:lnTo>
                  <a:close/>
                  <a:moveTo>
                    <a:pt x="6996" y="1220"/>
                  </a:moveTo>
                  <a:lnTo>
                    <a:pt x="6996" y="1220"/>
                  </a:lnTo>
                  <a:lnTo>
                    <a:pt x="7055" y="1163"/>
                  </a:lnTo>
                  <a:lnTo>
                    <a:pt x="7115" y="1102"/>
                  </a:lnTo>
                  <a:lnTo>
                    <a:pt x="7175" y="1040"/>
                  </a:lnTo>
                  <a:lnTo>
                    <a:pt x="7233" y="977"/>
                  </a:lnTo>
                  <a:lnTo>
                    <a:pt x="7292" y="913"/>
                  </a:lnTo>
                  <a:lnTo>
                    <a:pt x="7349" y="848"/>
                  </a:lnTo>
                  <a:lnTo>
                    <a:pt x="7461" y="719"/>
                  </a:lnTo>
                  <a:lnTo>
                    <a:pt x="7461" y="719"/>
                  </a:lnTo>
                  <a:lnTo>
                    <a:pt x="7342" y="861"/>
                  </a:lnTo>
                  <a:lnTo>
                    <a:pt x="7224" y="1004"/>
                  </a:lnTo>
                  <a:lnTo>
                    <a:pt x="7165" y="1075"/>
                  </a:lnTo>
                  <a:lnTo>
                    <a:pt x="7107" y="1147"/>
                  </a:lnTo>
                  <a:lnTo>
                    <a:pt x="7049" y="1219"/>
                  </a:lnTo>
                  <a:lnTo>
                    <a:pt x="6993" y="1293"/>
                  </a:lnTo>
                  <a:lnTo>
                    <a:pt x="6993" y="1293"/>
                  </a:lnTo>
                  <a:lnTo>
                    <a:pt x="6990" y="1274"/>
                  </a:lnTo>
                  <a:lnTo>
                    <a:pt x="6986" y="1257"/>
                  </a:lnTo>
                  <a:lnTo>
                    <a:pt x="6982" y="1239"/>
                  </a:lnTo>
                  <a:lnTo>
                    <a:pt x="6976" y="1222"/>
                  </a:lnTo>
                  <a:lnTo>
                    <a:pt x="6976" y="1222"/>
                  </a:lnTo>
                  <a:lnTo>
                    <a:pt x="6980" y="1224"/>
                  </a:lnTo>
                  <a:lnTo>
                    <a:pt x="6985" y="1225"/>
                  </a:lnTo>
                  <a:lnTo>
                    <a:pt x="6991" y="1224"/>
                  </a:lnTo>
                  <a:lnTo>
                    <a:pt x="6996" y="1220"/>
                  </a:lnTo>
                  <a:lnTo>
                    <a:pt x="6996" y="1220"/>
                  </a:lnTo>
                  <a:close/>
                  <a:moveTo>
                    <a:pt x="6458" y="2122"/>
                  </a:moveTo>
                  <a:lnTo>
                    <a:pt x="6458" y="2122"/>
                  </a:lnTo>
                  <a:lnTo>
                    <a:pt x="6387" y="2206"/>
                  </a:lnTo>
                  <a:lnTo>
                    <a:pt x="6316" y="2290"/>
                  </a:lnTo>
                  <a:lnTo>
                    <a:pt x="6170" y="2456"/>
                  </a:lnTo>
                  <a:lnTo>
                    <a:pt x="6024" y="2623"/>
                  </a:lnTo>
                  <a:lnTo>
                    <a:pt x="5879" y="2789"/>
                  </a:lnTo>
                  <a:lnTo>
                    <a:pt x="5879" y="2789"/>
                  </a:lnTo>
                  <a:lnTo>
                    <a:pt x="5742" y="2948"/>
                  </a:lnTo>
                  <a:lnTo>
                    <a:pt x="5606" y="3107"/>
                  </a:lnTo>
                  <a:lnTo>
                    <a:pt x="5471" y="3266"/>
                  </a:lnTo>
                  <a:lnTo>
                    <a:pt x="5335" y="3426"/>
                  </a:lnTo>
                  <a:lnTo>
                    <a:pt x="5335" y="3426"/>
                  </a:lnTo>
                  <a:lnTo>
                    <a:pt x="5619" y="3076"/>
                  </a:lnTo>
                  <a:lnTo>
                    <a:pt x="5904" y="2727"/>
                  </a:lnTo>
                  <a:lnTo>
                    <a:pt x="6046" y="2551"/>
                  </a:lnTo>
                  <a:lnTo>
                    <a:pt x="6190" y="2378"/>
                  </a:lnTo>
                  <a:lnTo>
                    <a:pt x="6334" y="2204"/>
                  </a:lnTo>
                  <a:lnTo>
                    <a:pt x="6478" y="2032"/>
                  </a:lnTo>
                  <a:lnTo>
                    <a:pt x="6478" y="2032"/>
                  </a:lnTo>
                  <a:lnTo>
                    <a:pt x="6594" y="1895"/>
                  </a:lnTo>
                  <a:lnTo>
                    <a:pt x="6712" y="1760"/>
                  </a:lnTo>
                  <a:lnTo>
                    <a:pt x="6712" y="1760"/>
                  </a:lnTo>
                  <a:lnTo>
                    <a:pt x="6736" y="1733"/>
                  </a:lnTo>
                  <a:lnTo>
                    <a:pt x="6746" y="1723"/>
                  </a:lnTo>
                  <a:lnTo>
                    <a:pt x="6747" y="1723"/>
                  </a:lnTo>
                  <a:lnTo>
                    <a:pt x="6747" y="1724"/>
                  </a:lnTo>
                  <a:lnTo>
                    <a:pt x="6745" y="1727"/>
                  </a:lnTo>
                  <a:lnTo>
                    <a:pt x="6736" y="1742"/>
                  </a:lnTo>
                  <a:lnTo>
                    <a:pt x="6694" y="1801"/>
                  </a:lnTo>
                  <a:lnTo>
                    <a:pt x="6633" y="1884"/>
                  </a:lnTo>
                  <a:lnTo>
                    <a:pt x="6505" y="2054"/>
                  </a:lnTo>
                  <a:lnTo>
                    <a:pt x="6465" y="2109"/>
                  </a:lnTo>
                  <a:lnTo>
                    <a:pt x="6457" y="2122"/>
                  </a:lnTo>
                  <a:lnTo>
                    <a:pt x="6456" y="2123"/>
                  </a:lnTo>
                  <a:lnTo>
                    <a:pt x="6458" y="2122"/>
                  </a:lnTo>
                  <a:lnTo>
                    <a:pt x="6458" y="2122"/>
                  </a:lnTo>
                  <a:close/>
                  <a:moveTo>
                    <a:pt x="6833" y="1622"/>
                  </a:moveTo>
                  <a:lnTo>
                    <a:pt x="6833" y="1622"/>
                  </a:lnTo>
                  <a:lnTo>
                    <a:pt x="6834" y="1617"/>
                  </a:lnTo>
                  <a:lnTo>
                    <a:pt x="6834" y="1611"/>
                  </a:lnTo>
                  <a:lnTo>
                    <a:pt x="6832" y="1608"/>
                  </a:lnTo>
                  <a:lnTo>
                    <a:pt x="6828" y="1603"/>
                  </a:lnTo>
                  <a:lnTo>
                    <a:pt x="6824" y="1601"/>
                  </a:lnTo>
                  <a:lnTo>
                    <a:pt x="6819" y="1600"/>
                  </a:lnTo>
                  <a:lnTo>
                    <a:pt x="6814" y="1601"/>
                  </a:lnTo>
                  <a:lnTo>
                    <a:pt x="6811" y="1604"/>
                  </a:lnTo>
                  <a:lnTo>
                    <a:pt x="6811" y="1604"/>
                  </a:lnTo>
                  <a:lnTo>
                    <a:pt x="6687" y="1748"/>
                  </a:lnTo>
                  <a:lnTo>
                    <a:pt x="6563" y="1893"/>
                  </a:lnTo>
                  <a:lnTo>
                    <a:pt x="6440" y="2039"/>
                  </a:lnTo>
                  <a:lnTo>
                    <a:pt x="6318" y="2185"/>
                  </a:lnTo>
                  <a:lnTo>
                    <a:pt x="6076" y="2477"/>
                  </a:lnTo>
                  <a:lnTo>
                    <a:pt x="5835" y="2771"/>
                  </a:lnTo>
                  <a:lnTo>
                    <a:pt x="5353" y="3360"/>
                  </a:lnTo>
                  <a:lnTo>
                    <a:pt x="5112" y="3653"/>
                  </a:lnTo>
                  <a:lnTo>
                    <a:pt x="4991" y="3799"/>
                  </a:lnTo>
                  <a:lnTo>
                    <a:pt x="4869" y="3945"/>
                  </a:lnTo>
                  <a:lnTo>
                    <a:pt x="4869" y="3945"/>
                  </a:lnTo>
                  <a:lnTo>
                    <a:pt x="4806" y="4011"/>
                  </a:lnTo>
                  <a:lnTo>
                    <a:pt x="4743" y="4075"/>
                  </a:lnTo>
                  <a:lnTo>
                    <a:pt x="4678" y="4140"/>
                  </a:lnTo>
                  <a:lnTo>
                    <a:pt x="4613" y="4204"/>
                  </a:lnTo>
                  <a:lnTo>
                    <a:pt x="4613" y="4204"/>
                  </a:lnTo>
                  <a:lnTo>
                    <a:pt x="4563" y="4250"/>
                  </a:lnTo>
                  <a:lnTo>
                    <a:pt x="4511" y="4295"/>
                  </a:lnTo>
                  <a:lnTo>
                    <a:pt x="4511" y="4295"/>
                  </a:lnTo>
                  <a:lnTo>
                    <a:pt x="4622" y="4173"/>
                  </a:lnTo>
                  <a:lnTo>
                    <a:pt x="4731" y="4051"/>
                  </a:lnTo>
                  <a:lnTo>
                    <a:pt x="4837" y="3927"/>
                  </a:lnTo>
                  <a:lnTo>
                    <a:pt x="4943" y="3800"/>
                  </a:lnTo>
                  <a:lnTo>
                    <a:pt x="5047" y="3673"/>
                  </a:lnTo>
                  <a:lnTo>
                    <a:pt x="5149" y="3544"/>
                  </a:lnTo>
                  <a:lnTo>
                    <a:pt x="5249" y="3413"/>
                  </a:lnTo>
                  <a:lnTo>
                    <a:pt x="5349" y="3280"/>
                  </a:lnTo>
                  <a:lnTo>
                    <a:pt x="5349" y="3280"/>
                  </a:lnTo>
                  <a:lnTo>
                    <a:pt x="5416" y="3193"/>
                  </a:lnTo>
                  <a:lnTo>
                    <a:pt x="5483" y="3105"/>
                  </a:lnTo>
                  <a:lnTo>
                    <a:pt x="5552" y="3018"/>
                  </a:lnTo>
                  <a:lnTo>
                    <a:pt x="5623" y="2932"/>
                  </a:lnTo>
                  <a:lnTo>
                    <a:pt x="5623" y="2932"/>
                  </a:lnTo>
                  <a:lnTo>
                    <a:pt x="5708" y="2843"/>
                  </a:lnTo>
                  <a:lnTo>
                    <a:pt x="5791" y="2753"/>
                  </a:lnTo>
                  <a:lnTo>
                    <a:pt x="5874" y="2662"/>
                  </a:lnTo>
                  <a:lnTo>
                    <a:pt x="5956" y="2570"/>
                  </a:lnTo>
                  <a:lnTo>
                    <a:pt x="6120" y="2386"/>
                  </a:lnTo>
                  <a:lnTo>
                    <a:pt x="6202" y="2295"/>
                  </a:lnTo>
                  <a:lnTo>
                    <a:pt x="6284" y="2204"/>
                  </a:lnTo>
                  <a:lnTo>
                    <a:pt x="6284" y="2204"/>
                  </a:lnTo>
                  <a:lnTo>
                    <a:pt x="6317" y="2166"/>
                  </a:lnTo>
                  <a:lnTo>
                    <a:pt x="6349" y="2128"/>
                  </a:lnTo>
                  <a:lnTo>
                    <a:pt x="6414" y="2049"/>
                  </a:lnTo>
                  <a:lnTo>
                    <a:pt x="6539" y="1888"/>
                  </a:lnTo>
                  <a:lnTo>
                    <a:pt x="6603" y="1808"/>
                  </a:lnTo>
                  <a:lnTo>
                    <a:pt x="6636" y="1769"/>
                  </a:lnTo>
                  <a:lnTo>
                    <a:pt x="6669" y="1731"/>
                  </a:lnTo>
                  <a:lnTo>
                    <a:pt x="6703" y="1694"/>
                  </a:lnTo>
                  <a:lnTo>
                    <a:pt x="6738" y="1658"/>
                  </a:lnTo>
                  <a:lnTo>
                    <a:pt x="6774" y="1623"/>
                  </a:lnTo>
                  <a:lnTo>
                    <a:pt x="6811" y="1590"/>
                  </a:lnTo>
                  <a:lnTo>
                    <a:pt x="6811" y="1590"/>
                  </a:lnTo>
                  <a:lnTo>
                    <a:pt x="6820" y="1595"/>
                  </a:lnTo>
                  <a:lnTo>
                    <a:pt x="6831" y="1598"/>
                  </a:lnTo>
                  <a:lnTo>
                    <a:pt x="6841" y="1601"/>
                  </a:lnTo>
                  <a:lnTo>
                    <a:pt x="6852" y="1603"/>
                  </a:lnTo>
                  <a:lnTo>
                    <a:pt x="6852" y="1603"/>
                  </a:lnTo>
                  <a:lnTo>
                    <a:pt x="6863" y="1603"/>
                  </a:lnTo>
                  <a:lnTo>
                    <a:pt x="6874" y="1603"/>
                  </a:lnTo>
                  <a:lnTo>
                    <a:pt x="6884" y="1603"/>
                  </a:lnTo>
                  <a:lnTo>
                    <a:pt x="6895" y="1601"/>
                  </a:lnTo>
                  <a:lnTo>
                    <a:pt x="6903" y="1598"/>
                  </a:lnTo>
                  <a:lnTo>
                    <a:pt x="6912" y="1595"/>
                  </a:lnTo>
                  <a:lnTo>
                    <a:pt x="6921" y="1591"/>
                  </a:lnTo>
                  <a:lnTo>
                    <a:pt x="6928" y="1587"/>
                  </a:lnTo>
                  <a:lnTo>
                    <a:pt x="6928" y="1587"/>
                  </a:lnTo>
                  <a:lnTo>
                    <a:pt x="6725" y="1823"/>
                  </a:lnTo>
                  <a:lnTo>
                    <a:pt x="6725" y="1823"/>
                  </a:lnTo>
                  <a:lnTo>
                    <a:pt x="6754" y="1774"/>
                  </a:lnTo>
                  <a:lnTo>
                    <a:pt x="6781" y="1724"/>
                  </a:lnTo>
                  <a:lnTo>
                    <a:pt x="6808" y="1673"/>
                  </a:lnTo>
                  <a:lnTo>
                    <a:pt x="6833" y="1622"/>
                  </a:lnTo>
                  <a:lnTo>
                    <a:pt x="6833" y="1622"/>
                  </a:lnTo>
                  <a:close/>
                  <a:moveTo>
                    <a:pt x="4549" y="4368"/>
                  </a:moveTo>
                  <a:lnTo>
                    <a:pt x="4549" y="4368"/>
                  </a:lnTo>
                  <a:lnTo>
                    <a:pt x="4634" y="4271"/>
                  </a:lnTo>
                  <a:lnTo>
                    <a:pt x="4717" y="4172"/>
                  </a:lnTo>
                  <a:lnTo>
                    <a:pt x="4883" y="3976"/>
                  </a:lnTo>
                  <a:lnTo>
                    <a:pt x="4883" y="3976"/>
                  </a:lnTo>
                  <a:lnTo>
                    <a:pt x="4957" y="3900"/>
                  </a:lnTo>
                  <a:lnTo>
                    <a:pt x="4957" y="3900"/>
                  </a:lnTo>
                  <a:lnTo>
                    <a:pt x="4768" y="4149"/>
                  </a:lnTo>
                  <a:lnTo>
                    <a:pt x="4768" y="4149"/>
                  </a:lnTo>
                  <a:lnTo>
                    <a:pt x="4656" y="4266"/>
                  </a:lnTo>
                  <a:lnTo>
                    <a:pt x="4656" y="4266"/>
                  </a:lnTo>
                  <a:lnTo>
                    <a:pt x="4637" y="4286"/>
                  </a:lnTo>
                  <a:lnTo>
                    <a:pt x="4611" y="4309"/>
                  </a:lnTo>
                  <a:lnTo>
                    <a:pt x="4549" y="4368"/>
                  </a:lnTo>
                  <a:lnTo>
                    <a:pt x="4549" y="4368"/>
                  </a:lnTo>
                  <a:close/>
                  <a:moveTo>
                    <a:pt x="4552" y="4425"/>
                  </a:moveTo>
                  <a:lnTo>
                    <a:pt x="4552" y="4425"/>
                  </a:lnTo>
                  <a:lnTo>
                    <a:pt x="4476" y="4515"/>
                  </a:lnTo>
                  <a:lnTo>
                    <a:pt x="4438" y="4560"/>
                  </a:lnTo>
                  <a:lnTo>
                    <a:pt x="4398" y="4604"/>
                  </a:lnTo>
                  <a:lnTo>
                    <a:pt x="4360" y="4649"/>
                  </a:lnTo>
                  <a:lnTo>
                    <a:pt x="4319" y="4692"/>
                  </a:lnTo>
                  <a:lnTo>
                    <a:pt x="4278" y="4734"/>
                  </a:lnTo>
                  <a:lnTo>
                    <a:pt x="4236" y="4776"/>
                  </a:lnTo>
                  <a:lnTo>
                    <a:pt x="4236" y="4776"/>
                  </a:lnTo>
                  <a:lnTo>
                    <a:pt x="4194" y="4816"/>
                  </a:lnTo>
                  <a:lnTo>
                    <a:pt x="4133" y="4872"/>
                  </a:lnTo>
                  <a:lnTo>
                    <a:pt x="4103" y="4898"/>
                  </a:lnTo>
                  <a:lnTo>
                    <a:pt x="4079" y="4918"/>
                  </a:lnTo>
                  <a:lnTo>
                    <a:pt x="4070" y="4925"/>
                  </a:lnTo>
                  <a:lnTo>
                    <a:pt x="4063" y="4928"/>
                  </a:lnTo>
                  <a:lnTo>
                    <a:pt x="4059" y="4930"/>
                  </a:lnTo>
                  <a:lnTo>
                    <a:pt x="4058" y="4930"/>
                  </a:lnTo>
                  <a:lnTo>
                    <a:pt x="4058" y="4928"/>
                  </a:lnTo>
                  <a:lnTo>
                    <a:pt x="4058" y="4928"/>
                  </a:lnTo>
                  <a:lnTo>
                    <a:pt x="4081" y="4898"/>
                  </a:lnTo>
                  <a:lnTo>
                    <a:pt x="4107" y="4866"/>
                  </a:lnTo>
                  <a:lnTo>
                    <a:pt x="4135" y="4835"/>
                  </a:lnTo>
                  <a:lnTo>
                    <a:pt x="4166" y="4803"/>
                  </a:lnTo>
                  <a:lnTo>
                    <a:pt x="4196" y="4772"/>
                  </a:lnTo>
                  <a:lnTo>
                    <a:pt x="4228" y="4740"/>
                  </a:lnTo>
                  <a:lnTo>
                    <a:pt x="4291" y="4678"/>
                  </a:lnTo>
                  <a:lnTo>
                    <a:pt x="4352" y="4621"/>
                  </a:lnTo>
                  <a:lnTo>
                    <a:pt x="4407" y="4570"/>
                  </a:lnTo>
                  <a:lnTo>
                    <a:pt x="4452" y="4528"/>
                  </a:lnTo>
                  <a:lnTo>
                    <a:pt x="4483" y="4497"/>
                  </a:lnTo>
                  <a:lnTo>
                    <a:pt x="4483" y="4497"/>
                  </a:lnTo>
                  <a:lnTo>
                    <a:pt x="4552" y="4425"/>
                  </a:lnTo>
                  <a:lnTo>
                    <a:pt x="4552" y="4425"/>
                  </a:lnTo>
                  <a:close/>
                  <a:moveTo>
                    <a:pt x="6132" y="1705"/>
                  </a:moveTo>
                  <a:lnTo>
                    <a:pt x="6132" y="1705"/>
                  </a:lnTo>
                  <a:lnTo>
                    <a:pt x="6106" y="1733"/>
                  </a:lnTo>
                  <a:lnTo>
                    <a:pt x="6106" y="1733"/>
                  </a:lnTo>
                  <a:lnTo>
                    <a:pt x="6152" y="1675"/>
                  </a:lnTo>
                  <a:lnTo>
                    <a:pt x="6194" y="1616"/>
                  </a:lnTo>
                  <a:lnTo>
                    <a:pt x="6235" y="1556"/>
                  </a:lnTo>
                  <a:lnTo>
                    <a:pt x="6273" y="1497"/>
                  </a:lnTo>
                  <a:lnTo>
                    <a:pt x="6273" y="1497"/>
                  </a:lnTo>
                  <a:lnTo>
                    <a:pt x="6299" y="1472"/>
                  </a:lnTo>
                  <a:lnTo>
                    <a:pt x="6314" y="1458"/>
                  </a:lnTo>
                  <a:lnTo>
                    <a:pt x="6319" y="1455"/>
                  </a:lnTo>
                  <a:lnTo>
                    <a:pt x="6323" y="1453"/>
                  </a:lnTo>
                  <a:lnTo>
                    <a:pt x="6324" y="1455"/>
                  </a:lnTo>
                  <a:lnTo>
                    <a:pt x="6323" y="1457"/>
                  </a:lnTo>
                  <a:lnTo>
                    <a:pt x="6318" y="1467"/>
                  </a:lnTo>
                  <a:lnTo>
                    <a:pt x="6306" y="1483"/>
                  </a:lnTo>
                  <a:lnTo>
                    <a:pt x="6273" y="1527"/>
                  </a:lnTo>
                  <a:lnTo>
                    <a:pt x="6231" y="1581"/>
                  </a:lnTo>
                  <a:lnTo>
                    <a:pt x="6189" y="1635"/>
                  </a:lnTo>
                  <a:lnTo>
                    <a:pt x="6132" y="1705"/>
                  </a:lnTo>
                  <a:lnTo>
                    <a:pt x="6132" y="1705"/>
                  </a:lnTo>
                  <a:close/>
                  <a:moveTo>
                    <a:pt x="6310" y="1433"/>
                  </a:moveTo>
                  <a:lnTo>
                    <a:pt x="6310" y="1433"/>
                  </a:lnTo>
                  <a:lnTo>
                    <a:pt x="6338" y="1380"/>
                  </a:lnTo>
                  <a:lnTo>
                    <a:pt x="6364" y="1325"/>
                  </a:lnTo>
                  <a:lnTo>
                    <a:pt x="6375" y="1298"/>
                  </a:lnTo>
                  <a:lnTo>
                    <a:pt x="6387" y="1270"/>
                  </a:lnTo>
                  <a:lnTo>
                    <a:pt x="6397" y="1241"/>
                  </a:lnTo>
                  <a:lnTo>
                    <a:pt x="6407" y="1213"/>
                  </a:lnTo>
                  <a:lnTo>
                    <a:pt x="6407" y="1213"/>
                  </a:lnTo>
                  <a:lnTo>
                    <a:pt x="6412" y="1244"/>
                  </a:lnTo>
                  <a:lnTo>
                    <a:pt x="6414" y="1259"/>
                  </a:lnTo>
                  <a:lnTo>
                    <a:pt x="6415" y="1274"/>
                  </a:lnTo>
                  <a:lnTo>
                    <a:pt x="6415" y="1274"/>
                  </a:lnTo>
                  <a:lnTo>
                    <a:pt x="6417" y="1292"/>
                  </a:lnTo>
                  <a:lnTo>
                    <a:pt x="6421" y="1308"/>
                  </a:lnTo>
                  <a:lnTo>
                    <a:pt x="6426" y="1325"/>
                  </a:lnTo>
                  <a:lnTo>
                    <a:pt x="6433" y="1340"/>
                  </a:lnTo>
                  <a:lnTo>
                    <a:pt x="6433" y="1340"/>
                  </a:lnTo>
                  <a:lnTo>
                    <a:pt x="6428" y="1337"/>
                  </a:lnTo>
                  <a:lnTo>
                    <a:pt x="6423" y="1337"/>
                  </a:lnTo>
                  <a:lnTo>
                    <a:pt x="6419" y="1339"/>
                  </a:lnTo>
                  <a:lnTo>
                    <a:pt x="6415" y="1341"/>
                  </a:lnTo>
                  <a:lnTo>
                    <a:pt x="6415" y="1341"/>
                  </a:lnTo>
                  <a:lnTo>
                    <a:pt x="6388" y="1363"/>
                  </a:lnTo>
                  <a:lnTo>
                    <a:pt x="6361" y="1387"/>
                  </a:lnTo>
                  <a:lnTo>
                    <a:pt x="6310" y="1433"/>
                  </a:lnTo>
                  <a:lnTo>
                    <a:pt x="6310" y="1433"/>
                  </a:lnTo>
                  <a:close/>
                  <a:moveTo>
                    <a:pt x="4924" y="3017"/>
                  </a:moveTo>
                  <a:lnTo>
                    <a:pt x="4924" y="3017"/>
                  </a:lnTo>
                  <a:lnTo>
                    <a:pt x="4783" y="3186"/>
                  </a:lnTo>
                  <a:lnTo>
                    <a:pt x="4642" y="3355"/>
                  </a:lnTo>
                  <a:lnTo>
                    <a:pt x="4354" y="3692"/>
                  </a:lnTo>
                  <a:lnTo>
                    <a:pt x="4354" y="3692"/>
                  </a:lnTo>
                  <a:lnTo>
                    <a:pt x="4432" y="3580"/>
                  </a:lnTo>
                  <a:lnTo>
                    <a:pt x="4510" y="3468"/>
                  </a:lnTo>
                  <a:lnTo>
                    <a:pt x="4549" y="3413"/>
                  </a:lnTo>
                  <a:lnTo>
                    <a:pt x="4589" y="3359"/>
                  </a:lnTo>
                  <a:lnTo>
                    <a:pt x="4630" y="3305"/>
                  </a:lnTo>
                  <a:lnTo>
                    <a:pt x="4670" y="3252"/>
                  </a:lnTo>
                  <a:lnTo>
                    <a:pt x="4670" y="3252"/>
                  </a:lnTo>
                  <a:lnTo>
                    <a:pt x="4768" y="3131"/>
                  </a:lnTo>
                  <a:lnTo>
                    <a:pt x="4867" y="3010"/>
                  </a:lnTo>
                  <a:lnTo>
                    <a:pt x="4967" y="2889"/>
                  </a:lnTo>
                  <a:lnTo>
                    <a:pt x="5068" y="2771"/>
                  </a:lnTo>
                  <a:lnTo>
                    <a:pt x="5170" y="2653"/>
                  </a:lnTo>
                  <a:lnTo>
                    <a:pt x="5273" y="2535"/>
                  </a:lnTo>
                  <a:lnTo>
                    <a:pt x="5479" y="2301"/>
                  </a:lnTo>
                  <a:lnTo>
                    <a:pt x="5686" y="2067"/>
                  </a:lnTo>
                  <a:lnTo>
                    <a:pt x="5892" y="1833"/>
                  </a:lnTo>
                  <a:lnTo>
                    <a:pt x="5995" y="1714"/>
                  </a:lnTo>
                  <a:lnTo>
                    <a:pt x="6096" y="1596"/>
                  </a:lnTo>
                  <a:lnTo>
                    <a:pt x="6196" y="1477"/>
                  </a:lnTo>
                  <a:lnTo>
                    <a:pt x="6297" y="1356"/>
                  </a:lnTo>
                  <a:lnTo>
                    <a:pt x="6297" y="1356"/>
                  </a:lnTo>
                  <a:lnTo>
                    <a:pt x="5957" y="1767"/>
                  </a:lnTo>
                  <a:lnTo>
                    <a:pt x="5613" y="2183"/>
                  </a:lnTo>
                  <a:lnTo>
                    <a:pt x="5267" y="2600"/>
                  </a:lnTo>
                  <a:lnTo>
                    <a:pt x="5095" y="2809"/>
                  </a:lnTo>
                  <a:lnTo>
                    <a:pt x="4924" y="3017"/>
                  </a:lnTo>
                  <a:lnTo>
                    <a:pt x="4924" y="3017"/>
                  </a:lnTo>
                  <a:close/>
                  <a:moveTo>
                    <a:pt x="5735" y="2142"/>
                  </a:moveTo>
                  <a:lnTo>
                    <a:pt x="5735" y="2142"/>
                  </a:lnTo>
                  <a:lnTo>
                    <a:pt x="5679" y="2209"/>
                  </a:lnTo>
                  <a:lnTo>
                    <a:pt x="5624" y="2277"/>
                  </a:lnTo>
                  <a:lnTo>
                    <a:pt x="5570" y="2345"/>
                  </a:lnTo>
                  <a:lnTo>
                    <a:pt x="5517" y="2415"/>
                  </a:lnTo>
                  <a:lnTo>
                    <a:pt x="5466" y="2486"/>
                  </a:lnTo>
                  <a:lnTo>
                    <a:pt x="5414" y="2557"/>
                  </a:lnTo>
                  <a:lnTo>
                    <a:pt x="5314" y="2700"/>
                  </a:lnTo>
                  <a:lnTo>
                    <a:pt x="5314" y="2700"/>
                  </a:lnTo>
                  <a:lnTo>
                    <a:pt x="5275" y="2754"/>
                  </a:lnTo>
                  <a:lnTo>
                    <a:pt x="5235" y="2806"/>
                  </a:lnTo>
                  <a:lnTo>
                    <a:pt x="5156" y="2912"/>
                  </a:lnTo>
                  <a:lnTo>
                    <a:pt x="5075" y="3016"/>
                  </a:lnTo>
                  <a:lnTo>
                    <a:pt x="4992" y="3118"/>
                  </a:lnTo>
                  <a:lnTo>
                    <a:pt x="4909" y="3220"/>
                  </a:lnTo>
                  <a:lnTo>
                    <a:pt x="4823" y="3320"/>
                  </a:lnTo>
                  <a:lnTo>
                    <a:pt x="4654" y="3519"/>
                  </a:lnTo>
                  <a:lnTo>
                    <a:pt x="4654" y="3519"/>
                  </a:lnTo>
                  <a:lnTo>
                    <a:pt x="4776" y="3358"/>
                  </a:lnTo>
                  <a:lnTo>
                    <a:pt x="4840" y="3278"/>
                  </a:lnTo>
                  <a:lnTo>
                    <a:pt x="4902" y="3201"/>
                  </a:lnTo>
                  <a:lnTo>
                    <a:pt x="4902" y="3201"/>
                  </a:lnTo>
                  <a:lnTo>
                    <a:pt x="4996" y="3083"/>
                  </a:lnTo>
                  <a:lnTo>
                    <a:pt x="5089" y="2964"/>
                  </a:lnTo>
                  <a:lnTo>
                    <a:pt x="5181" y="2844"/>
                  </a:lnTo>
                  <a:lnTo>
                    <a:pt x="5273" y="2723"/>
                  </a:lnTo>
                  <a:lnTo>
                    <a:pt x="5456" y="2480"/>
                  </a:lnTo>
                  <a:lnTo>
                    <a:pt x="5549" y="2359"/>
                  </a:lnTo>
                  <a:lnTo>
                    <a:pt x="5641" y="2238"/>
                  </a:lnTo>
                  <a:lnTo>
                    <a:pt x="5641" y="2238"/>
                  </a:lnTo>
                  <a:lnTo>
                    <a:pt x="5735" y="2142"/>
                  </a:lnTo>
                  <a:lnTo>
                    <a:pt x="5735" y="2142"/>
                  </a:lnTo>
                  <a:close/>
                  <a:moveTo>
                    <a:pt x="5838" y="2073"/>
                  </a:moveTo>
                  <a:lnTo>
                    <a:pt x="5838" y="2073"/>
                  </a:lnTo>
                  <a:lnTo>
                    <a:pt x="5916" y="1985"/>
                  </a:lnTo>
                  <a:lnTo>
                    <a:pt x="5995" y="1898"/>
                  </a:lnTo>
                  <a:lnTo>
                    <a:pt x="6072" y="1813"/>
                  </a:lnTo>
                  <a:lnTo>
                    <a:pt x="6149" y="1725"/>
                  </a:lnTo>
                  <a:lnTo>
                    <a:pt x="6225" y="1637"/>
                  </a:lnTo>
                  <a:lnTo>
                    <a:pt x="6263" y="1593"/>
                  </a:lnTo>
                  <a:lnTo>
                    <a:pt x="6299" y="1547"/>
                  </a:lnTo>
                  <a:lnTo>
                    <a:pt x="6335" y="1501"/>
                  </a:lnTo>
                  <a:lnTo>
                    <a:pt x="6371" y="1456"/>
                  </a:lnTo>
                  <a:lnTo>
                    <a:pt x="6406" y="1408"/>
                  </a:lnTo>
                  <a:lnTo>
                    <a:pt x="6440" y="1360"/>
                  </a:lnTo>
                  <a:lnTo>
                    <a:pt x="6440" y="1360"/>
                  </a:lnTo>
                  <a:lnTo>
                    <a:pt x="6441" y="1357"/>
                  </a:lnTo>
                  <a:lnTo>
                    <a:pt x="6441" y="1355"/>
                  </a:lnTo>
                  <a:lnTo>
                    <a:pt x="6441" y="1355"/>
                  </a:lnTo>
                  <a:lnTo>
                    <a:pt x="6454" y="1373"/>
                  </a:lnTo>
                  <a:lnTo>
                    <a:pt x="6469" y="1388"/>
                  </a:lnTo>
                  <a:lnTo>
                    <a:pt x="6485" y="1403"/>
                  </a:lnTo>
                  <a:lnTo>
                    <a:pt x="6503" y="1416"/>
                  </a:lnTo>
                  <a:lnTo>
                    <a:pt x="6503" y="1416"/>
                  </a:lnTo>
                  <a:lnTo>
                    <a:pt x="6461" y="1456"/>
                  </a:lnTo>
                  <a:lnTo>
                    <a:pt x="6419" y="1495"/>
                  </a:lnTo>
                  <a:lnTo>
                    <a:pt x="6337" y="1577"/>
                  </a:lnTo>
                  <a:lnTo>
                    <a:pt x="6255" y="1663"/>
                  </a:lnTo>
                  <a:lnTo>
                    <a:pt x="6174" y="1749"/>
                  </a:lnTo>
                  <a:lnTo>
                    <a:pt x="6094" y="1837"/>
                  </a:lnTo>
                  <a:lnTo>
                    <a:pt x="6016" y="1927"/>
                  </a:lnTo>
                  <a:lnTo>
                    <a:pt x="5939" y="2019"/>
                  </a:lnTo>
                  <a:lnTo>
                    <a:pt x="5863" y="2111"/>
                  </a:lnTo>
                  <a:lnTo>
                    <a:pt x="5787" y="2204"/>
                  </a:lnTo>
                  <a:lnTo>
                    <a:pt x="5712" y="2297"/>
                  </a:lnTo>
                  <a:lnTo>
                    <a:pt x="5563" y="2485"/>
                  </a:lnTo>
                  <a:lnTo>
                    <a:pt x="5416" y="2669"/>
                  </a:lnTo>
                  <a:lnTo>
                    <a:pt x="5342" y="2761"/>
                  </a:lnTo>
                  <a:lnTo>
                    <a:pt x="5268" y="2851"/>
                  </a:lnTo>
                  <a:lnTo>
                    <a:pt x="5268" y="2851"/>
                  </a:lnTo>
                  <a:lnTo>
                    <a:pt x="5202" y="2929"/>
                  </a:lnTo>
                  <a:lnTo>
                    <a:pt x="5137" y="3008"/>
                  </a:lnTo>
                  <a:lnTo>
                    <a:pt x="5137" y="3008"/>
                  </a:lnTo>
                  <a:lnTo>
                    <a:pt x="5222" y="2889"/>
                  </a:lnTo>
                  <a:lnTo>
                    <a:pt x="5307" y="2770"/>
                  </a:lnTo>
                  <a:lnTo>
                    <a:pt x="5391" y="2651"/>
                  </a:lnTo>
                  <a:lnTo>
                    <a:pt x="5476" y="2531"/>
                  </a:lnTo>
                  <a:lnTo>
                    <a:pt x="5562" y="2414"/>
                  </a:lnTo>
                  <a:lnTo>
                    <a:pt x="5606" y="2356"/>
                  </a:lnTo>
                  <a:lnTo>
                    <a:pt x="5651" y="2298"/>
                  </a:lnTo>
                  <a:lnTo>
                    <a:pt x="5696" y="2241"/>
                  </a:lnTo>
                  <a:lnTo>
                    <a:pt x="5742" y="2184"/>
                  </a:lnTo>
                  <a:lnTo>
                    <a:pt x="5790" y="2128"/>
                  </a:lnTo>
                  <a:lnTo>
                    <a:pt x="5838" y="2073"/>
                  </a:lnTo>
                  <a:lnTo>
                    <a:pt x="5838" y="2073"/>
                  </a:lnTo>
                  <a:close/>
                  <a:moveTo>
                    <a:pt x="5246" y="3242"/>
                  </a:moveTo>
                  <a:lnTo>
                    <a:pt x="5246" y="3242"/>
                  </a:lnTo>
                  <a:lnTo>
                    <a:pt x="5298" y="3187"/>
                  </a:lnTo>
                  <a:lnTo>
                    <a:pt x="5350" y="3131"/>
                  </a:lnTo>
                  <a:lnTo>
                    <a:pt x="5452" y="3018"/>
                  </a:lnTo>
                  <a:lnTo>
                    <a:pt x="5552" y="2904"/>
                  </a:lnTo>
                  <a:lnTo>
                    <a:pt x="5651" y="2789"/>
                  </a:lnTo>
                  <a:lnTo>
                    <a:pt x="5748" y="2672"/>
                  </a:lnTo>
                  <a:lnTo>
                    <a:pt x="5844" y="2555"/>
                  </a:lnTo>
                  <a:lnTo>
                    <a:pt x="6036" y="2319"/>
                  </a:lnTo>
                  <a:lnTo>
                    <a:pt x="6036" y="2319"/>
                  </a:lnTo>
                  <a:lnTo>
                    <a:pt x="5907" y="2482"/>
                  </a:lnTo>
                  <a:lnTo>
                    <a:pt x="5781" y="2646"/>
                  </a:lnTo>
                  <a:lnTo>
                    <a:pt x="5657" y="2811"/>
                  </a:lnTo>
                  <a:lnTo>
                    <a:pt x="5534" y="2976"/>
                  </a:lnTo>
                  <a:lnTo>
                    <a:pt x="5534" y="2976"/>
                  </a:lnTo>
                  <a:lnTo>
                    <a:pt x="5494" y="3017"/>
                  </a:lnTo>
                  <a:lnTo>
                    <a:pt x="5494" y="3017"/>
                  </a:lnTo>
                  <a:lnTo>
                    <a:pt x="5421" y="3091"/>
                  </a:lnTo>
                  <a:lnTo>
                    <a:pt x="5349" y="3165"/>
                  </a:lnTo>
                  <a:lnTo>
                    <a:pt x="5277" y="3238"/>
                  </a:lnTo>
                  <a:lnTo>
                    <a:pt x="5206" y="3313"/>
                  </a:lnTo>
                  <a:lnTo>
                    <a:pt x="5067" y="3464"/>
                  </a:lnTo>
                  <a:lnTo>
                    <a:pt x="4927" y="3616"/>
                  </a:lnTo>
                  <a:lnTo>
                    <a:pt x="4927" y="3616"/>
                  </a:lnTo>
                  <a:lnTo>
                    <a:pt x="5047" y="3449"/>
                  </a:lnTo>
                  <a:lnTo>
                    <a:pt x="5047" y="3449"/>
                  </a:lnTo>
                  <a:lnTo>
                    <a:pt x="5246" y="3242"/>
                  </a:lnTo>
                  <a:lnTo>
                    <a:pt x="5246" y="3242"/>
                  </a:lnTo>
                  <a:close/>
                  <a:moveTo>
                    <a:pt x="5169" y="3276"/>
                  </a:moveTo>
                  <a:lnTo>
                    <a:pt x="5169" y="3276"/>
                  </a:lnTo>
                  <a:lnTo>
                    <a:pt x="5286" y="3108"/>
                  </a:lnTo>
                  <a:lnTo>
                    <a:pt x="5403" y="2943"/>
                  </a:lnTo>
                  <a:lnTo>
                    <a:pt x="5403" y="2943"/>
                  </a:lnTo>
                  <a:lnTo>
                    <a:pt x="5467" y="2875"/>
                  </a:lnTo>
                  <a:lnTo>
                    <a:pt x="5530" y="2808"/>
                  </a:lnTo>
                  <a:lnTo>
                    <a:pt x="5659" y="2674"/>
                  </a:lnTo>
                  <a:lnTo>
                    <a:pt x="5788" y="2543"/>
                  </a:lnTo>
                  <a:lnTo>
                    <a:pt x="5916" y="2411"/>
                  </a:lnTo>
                  <a:lnTo>
                    <a:pt x="5916" y="2411"/>
                  </a:lnTo>
                  <a:lnTo>
                    <a:pt x="5748" y="2617"/>
                  </a:lnTo>
                  <a:lnTo>
                    <a:pt x="5664" y="2719"/>
                  </a:lnTo>
                  <a:lnTo>
                    <a:pt x="5578" y="2822"/>
                  </a:lnTo>
                  <a:lnTo>
                    <a:pt x="5492" y="2922"/>
                  </a:lnTo>
                  <a:lnTo>
                    <a:pt x="5403" y="3022"/>
                  </a:lnTo>
                  <a:lnTo>
                    <a:pt x="5314" y="3121"/>
                  </a:lnTo>
                  <a:lnTo>
                    <a:pt x="5222" y="3218"/>
                  </a:lnTo>
                  <a:lnTo>
                    <a:pt x="5222" y="3218"/>
                  </a:lnTo>
                  <a:lnTo>
                    <a:pt x="5169" y="3276"/>
                  </a:lnTo>
                  <a:lnTo>
                    <a:pt x="5169" y="3276"/>
                  </a:lnTo>
                  <a:close/>
                  <a:moveTo>
                    <a:pt x="5529" y="2769"/>
                  </a:moveTo>
                  <a:lnTo>
                    <a:pt x="5529" y="2769"/>
                  </a:lnTo>
                  <a:lnTo>
                    <a:pt x="5604" y="2668"/>
                  </a:lnTo>
                  <a:lnTo>
                    <a:pt x="5680" y="2568"/>
                  </a:lnTo>
                  <a:lnTo>
                    <a:pt x="5756" y="2469"/>
                  </a:lnTo>
                  <a:lnTo>
                    <a:pt x="5835" y="2372"/>
                  </a:lnTo>
                  <a:lnTo>
                    <a:pt x="5835" y="2372"/>
                  </a:lnTo>
                  <a:lnTo>
                    <a:pt x="5863" y="2339"/>
                  </a:lnTo>
                  <a:lnTo>
                    <a:pt x="5891" y="2307"/>
                  </a:lnTo>
                  <a:lnTo>
                    <a:pt x="5950" y="2242"/>
                  </a:lnTo>
                  <a:lnTo>
                    <a:pt x="6011" y="2180"/>
                  </a:lnTo>
                  <a:lnTo>
                    <a:pt x="6072" y="2117"/>
                  </a:lnTo>
                  <a:lnTo>
                    <a:pt x="6132" y="2054"/>
                  </a:lnTo>
                  <a:lnTo>
                    <a:pt x="6162" y="2022"/>
                  </a:lnTo>
                  <a:lnTo>
                    <a:pt x="6190" y="1989"/>
                  </a:lnTo>
                  <a:lnTo>
                    <a:pt x="6218" y="1957"/>
                  </a:lnTo>
                  <a:lnTo>
                    <a:pt x="6246" y="1923"/>
                  </a:lnTo>
                  <a:lnTo>
                    <a:pt x="6272" y="1889"/>
                  </a:lnTo>
                  <a:lnTo>
                    <a:pt x="6298" y="1854"/>
                  </a:lnTo>
                  <a:lnTo>
                    <a:pt x="6298" y="1854"/>
                  </a:lnTo>
                  <a:lnTo>
                    <a:pt x="6324" y="1814"/>
                  </a:lnTo>
                  <a:lnTo>
                    <a:pt x="6351" y="1774"/>
                  </a:lnTo>
                  <a:lnTo>
                    <a:pt x="6380" y="1737"/>
                  </a:lnTo>
                  <a:lnTo>
                    <a:pt x="6410" y="1699"/>
                  </a:lnTo>
                  <a:lnTo>
                    <a:pt x="6442" y="1664"/>
                  </a:lnTo>
                  <a:lnTo>
                    <a:pt x="6475" y="1630"/>
                  </a:lnTo>
                  <a:lnTo>
                    <a:pt x="6510" y="1597"/>
                  </a:lnTo>
                  <a:lnTo>
                    <a:pt x="6546" y="1566"/>
                  </a:lnTo>
                  <a:lnTo>
                    <a:pt x="6546" y="1566"/>
                  </a:lnTo>
                  <a:lnTo>
                    <a:pt x="6531" y="1596"/>
                  </a:lnTo>
                  <a:lnTo>
                    <a:pt x="6513" y="1627"/>
                  </a:lnTo>
                  <a:lnTo>
                    <a:pt x="6496" y="1657"/>
                  </a:lnTo>
                  <a:lnTo>
                    <a:pt x="6477" y="1687"/>
                  </a:lnTo>
                  <a:lnTo>
                    <a:pt x="6438" y="1747"/>
                  </a:lnTo>
                  <a:lnTo>
                    <a:pt x="6397" y="1804"/>
                  </a:lnTo>
                  <a:lnTo>
                    <a:pt x="6355" y="1862"/>
                  </a:lnTo>
                  <a:lnTo>
                    <a:pt x="6312" y="1918"/>
                  </a:lnTo>
                  <a:lnTo>
                    <a:pt x="6225" y="2028"/>
                  </a:lnTo>
                  <a:lnTo>
                    <a:pt x="6225" y="2028"/>
                  </a:lnTo>
                  <a:lnTo>
                    <a:pt x="6186" y="2077"/>
                  </a:lnTo>
                  <a:lnTo>
                    <a:pt x="6145" y="2125"/>
                  </a:lnTo>
                  <a:lnTo>
                    <a:pt x="6104" y="2173"/>
                  </a:lnTo>
                  <a:lnTo>
                    <a:pt x="6062" y="2221"/>
                  </a:lnTo>
                  <a:lnTo>
                    <a:pt x="5976" y="2315"/>
                  </a:lnTo>
                  <a:lnTo>
                    <a:pt x="5888" y="2407"/>
                  </a:lnTo>
                  <a:lnTo>
                    <a:pt x="5799" y="2499"/>
                  </a:lnTo>
                  <a:lnTo>
                    <a:pt x="5709" y="2589"/>
                  </a:lnTo>
                  <a:lnTo>
                    <a:pt x="5529" y="2769"/>
                  </a:lnTo>
                  <a:lnTo>
                    <a:pt x="5529" y="2769"/>
                  </a:lnTo>
                  <a:close/>
                  <a:moveTo>
                    <a:pt x="6731" y="1505"/>
                  </a:moveTo>
                  <a:lnTo>
                    <a:pt x="6731" y="1505"/>
                  </a:lnTo>
                  <a:lnTo>
                    <a:pt x="6769" y="1555"/>
                  </a:lnTo>
                  <a:lnTo>
                    <a:pt x="6769" y="1555"/>
                  </a:lnTo>
                  <a:lnTo>
                    <a:pt x="6777" y="1565"/>
                  </a:lnTo>
                  <a:lnTo>
                    <a:pt x="6786" y="1573"/>
                  </a:lnTo>
                  <a:lnTo>
                    <a:pt x="6786" y="1573"/>
                  </a:lnTo>
                  <a:lnTo>
                    <a:pt x="6749" y="1607"/>
                  </a:lnTo>
                  <a:lnTo>
                    <a:pt x="6712" y="1641"/>
                  </a:lnTo>
                  <a:lnTo>
                    <a:pt x="6678" y="1677"/>
                  </a:lnTo>
                  <a:lnTo>
                    <a:pt x="6644" y="1714"/>
                  </a:lnTo>
                  <a:lnTo>
                    <a:pt x="6612" y="1752"/>
                  </a:lnTo>
                  <a:lnTo>
                    <a:pt x="6579" y="1790"/>
                  </a:lnTo>
                  <a:lnTo>
                    <a:pt x="6516" y="1869"/>
                  </a:lnTo>
                  <a:lnTo>
                    <a:pt x="6454" y="1950"/>
                  </a:lnTo>
                  <a:lnTo>
                    <a:pt x="6392" y="2028"/>
                  </a:lnTo>
                  <a:lnTo>
                    <a:pt x="6359" y="2068"/>
                  </a:lnTo>
                  <a:lnTo>
                    <a:pt x="6327" y="2106"/>
                  </a:lnTo>
                  <a:lnTo>
                    <a:pt x="6294" y="2144"/>
                  </a:lnTo>
                  <a:lnTo>
                    <a:pt x="6261" y="2180"/>
                  </a:lnTo>
                  <a:lnTo>
                    <a:pt x="6261" y="2180"/>
                  </a:lnTo>
                  <a:lnTo>
                    <a:pt x="6195" y="2252"/>
                  </a:lnTo>
                  <a:lnTo>
                    <a:pt x="6131" y="2323"/>
                  </a:lnTo>
                  <a:lnTo>
                    <a:pt x="6131" y="2323"/>
                  </a:lnTo>
                  <a:lnTo>
                    <a:pt x="6211" y="2225"/>
                  </a:lnTo>
                  <a:lnTo>
                    <a:pt x="6291" y="2124"/>
                  </a:lnTo>
                  <a:lnTo>
                    <a:pt x="6371" y="2025"/>
                  </a:lnTo>
                  <a:lnTo>
                    <a:pt x="6447" y="1923"/>
                  </a:lnTo>
                  <a:lnTo>
                    <a:pt x="6522" y="1821"/>
                  </a:lnTo>
                  <a:lnTo>
                    <a:pt x="6559" y="1769"/>
                  </a:lnTo>
                  <a:lnTo>
                    <a:pt x="6594" y="1717"/>
                  </a:lnTo>
                  <a:lnTo>
                    <a:pt x="6629" y="1664"/>
                  </a:lnTo>
                  <a:lnTo>
                    <a:pt x="6664" y="1611"/>
                  </a:lnTo>
                  <a:lnTo>
                    <a:pt x="6698" y="1559"/>
                  </a:lnTo>
                  <a:lnTo>
                    <a:pt x="6731" y="1505"/>
                  </a:lnTo>
                  <a:lnTo>
                    <a:pt x="6731" y="1505"/>
                  </a:lnTo>
                  <a:close/>
                  <a:moveTo>
                    <a:pt x="6712" y="1485"/>
                  </a:moveTo>
                  <a:lnTo>
                    <a:pt x="6712" y="1485"/>
                  </a:lnTo>
                  <a:lnTo>
                    <a:pt x="6647" y="1554"/>
                  </a:lnTo>
                  <a:lnTo>
                    <a:pt x="6582" y="1623"/>
                  </a:lnTo>
                  <a:lnTo>
                    <a:pt x="6519" y="1693"/>
                  </a:lnTo>
                  <a:lnTo>
                    <a:pt x="6457" y="1764"/>
                  </a:lnTo>
                  <a:lnTo>
                    <a:pt x="6457" y="1764"/>
                  </a:lnTo>
                  <a:lnTo>
                    <a:pt x="6505" y="1691"/>
                  </a:lnTo>
                  <a:lnTo>
                    <a:pt x="6552" y="1616"/>
                  </a:lnTo>
                  <a:lnTo>
                    <a:pt x="6574" y="1577"/>
                  </a:lnTo>
                  <a:lnTo>
                    <a:pt x="6596" y="1539"/>
                  </a:lnTo>
                  <a:lnTo>
                    <a:pt x="6618" y="1499"/>
                  </a:lnTo>
                  <a:lnTo>
                    <a:pt x="6637" y="1459"/>
                  </a:lnTo>
                  <a:lnTo>
                    <a:pt x="6637" y="1459"/>
                  </a:lnTo>
                  <a:lnTo>
                    <a:pt x="6639" y="1455"/>
                  </a:lnTo>
                  <a:lnTo>
                    <a:pt x="6639" y="1450"/>
                  </a:lnTo>
                  <a:lnTo>
                    <a:pt x="6639" y="1450"/>
                  </a:lnTo>
                  <a:lnTo>
                    <a:pt x="6657" y="1452"/>
                  </a:lnTo>
                  <a:lnTo>
                    <a:pt x="6666" y="1455"/>
                  </a:lnTo>
                  <a:lnTo>
                    <a:pt x="6674" y="1457"/>
                  </a:lnTo>
                  <a:lnTo>
                    <a:pt x="6683" y="1459"/>
                  </a:lnTo>
                  <a:lnTo>
                    <a:pt x="6691" y="1464"/>
                  </a:lnTo>
                  <a:lnTo>
                    <a:pt x="6698" y="1469"/>
                  </a:lnTo>
                  <a:lnTo>
                    <a:pt x="6706" y="1476"/>
                  </a:lnTo>
                  <a:lnTo>
                    <a:pt x="6706" y="1476"/>
                  </a:lnTo>
                  <a:lnTo>
                    <a:pt x="6713" y="1484"/>
                  </a:lnTo>
                  <a:lnTo>
                    <a:pt x="6713" y="1484"/>
                  </a:lnTo>
                  <a:lnTo>
                    <a:pt x="6712" y="1485"/>
                  </a:lnTo>
                  <a:lnTo>
                    <a:pt x="6712" y="1485"/>
                  </a:lnTo>
                  <a:close/>
                  <a:moveTo>
                    <a:pt x="6161" y="1964"/>
                  </a:moveTo>
                  <a:lnTo>
                    <a:pt x="6161" y="1964"/>
                  </a:lnTo>
                  <a:lnTo>
                    <a:pt x="6059" y="2082"/>
                  </a:lnTo>
                  <a:lnTo>
                    <a:pt x="5957" y="2200"/>
                  </a:lnTo>
                  <a:lnTo>
                    <a:pt x="5754" y="2435"/>
                  </a:lnTo>
                  <a:lnTo>
                    <a:pt x="5653" y="2554"/>
                  </a:lnTo>
                  <a:lnTo>
                    <a:pt x="5552" y="2673"/>
                  </a:lnTo>
                  <a:lnTo>
                    <a:pt x="5454" y="2795"/>
                  </a:lnTo>
                  <a:lnTo>
                    <a:pt x="5405" y="2856"/>
                  </a:lnTo>
                  <a:lnTo>
                    <a:pt x="5357" y="2918"/>
                  </a:lnTo>
                  <a:lnTo>
                    <a:pt x="5357" y="2918"/>
                  </a:lnTo>
                  <a:lnTo>
                    <a:pt x="5300" y="2992"/>
                  </a:lnTo>
                  <a:lnTo>
                    <a:pt x="5243" y="3067"/>
                  </a:lnTo>
                  <a:lnTo>
                    <a:pt x="5243" y="3067"/>
                  </a:lnTo>
                  <a:lnTo>
                    <a:pt x="5231" y="3083"/>
                  </a:lnTo>
                  <a:lnTo>
                    <a:pt x="5231" y="3083"/>
                  </a:lnTo>
                  <a:lnTo>
                    <a:pt x="5183" y="3136"/>
                  </a:lnTo>
                  <a:lnTo>
                    <a:pt x="5136" y="3190"/>
                  </a:lnTo>
                  <a:lnTo>
                    <a:pt x="5089" y="3245"/>
                  </a:lnTo>
                  <a:lnTo>
                    <a:pt x="5043" y="3302"/>
                  </a:lnTo>
                  <a:lnTo>
                    <a:pt x="4952" y="3413"/>
                  </a:lnTo>
                  <a:lnTo>
                    <a:pt x="4863" y="3526"/>
                  </a:lnTo>
                  <a:lnTo>
                    <a:pt x="4686" y="3753"/>
                  </a:lnTo>
                  <a:lnTo>
                    <a:pt x="4597" y="3868"/>
                  </a:lnTo>
                  <a:lnTo>
                    <a:pt x="4508" y="3980"/>
                  </a:lnTo>
                  <a:lnTo>
                    <a:pt x="4508" y="3980"/>
                  </a:lnTo>
                  <a:lnTo>
                    <a:pt x="4415" y="4086"/>
                  </a:lnTo>
                  <a:lnTo>
                    <a:pt x="4321" y="4192"/>
                  </a:lnTo>
                  <a:lnTo>
                    <a:pt x="4230" y="4299"/>
                  </a:lnTo>
                  <a:lnTo>
                    <a:pt x="4139" y="4406"/>
                  </a:lnTo>
                  <a:lnTo>
                    <a:pt x="4139" y="4406"/>
                  </a:lnTo>
                  <a:lnTo>
                    <a:pt x="4084" y="4463"/>
                  </a:lnTo>
                  <a:lnTo>
                    <a:pt x="4026" y="4519"/>
                  </a:lnTo>
                  <a:lnTo>
                    <a:pt x="3975" y="4569"/>
                  </a:lnTo>
                  <a:lnTo>
                    <a:pt x="3934" y="4607"/>
                  </a:lnTo>
                  <a:lnTo>
                    <a:pt x="3920" y="4618"/>
                  </a:lnTo>
                  <a:lnTo>
                    <a:pt x="3910" y="4624"/>
                  </a:lnTo>
                  <a:lnTo>
                    <a:pt x="3907" y="4625"/>
                  </a:lnTo>
                  <a:lnTo>
                    <a:pt x="3907" y="4624"/>
                  </a:lnTo>
                  <a:lnTo>
                    <a:pt x="3907" y="4621"/>
                  </a:lnTo>
                  <a:lnTo>
                    <a:pt x="3909" y="4616"/>
                  </a:lnTo>
                  <a:lnTo>
                    <a:pt x="3920" y="4601"/>
                  </a:lnTo>
                  <a:lnTo>
                    <a:pt x="3937" y="4576"/>
                  </a:lnTo>
                  <a:lnTo>
                    <a:pt x="3964" y="4542"/>
                  </a:lnTo>
                  <a:lnTo>
                    <a:pt x="4000" y="4497"/>
                  </a:lnTo>
                  <a:lnTo>
                    <a:pt x="4000" y="4497"/>
                  </a:lnTo>
                  <a:lnTo>
                    <a:pt x="4066" y="4418"/>
                  </a:lnTo>
                  <a:lnTo>
                    <a:pt x="4133" y="4340"/>
                  </a:lnTo>
                  <a:lnTo>
                    <a:pt x="4201" y="4262"/>
                  </a:lnTo>
                  <a:lnTo>
                    <a:pt x="4268" y="4186"/>
                  </a:lnTo>
                  <a:lnTo>
                    <a:pt x="4407" y="4033"/>
                  </a:lnTo>
                  <a:lnTo>
                    <a:pt x="4544" y="3881"/>
                  </a:lnTo>
                  <a:lnTo>
                    <a:pt x="4544" y="3881"/>
                  </a:lnTo>
                  <a:lnTo>
                    <a:pt x="4616" y="3799"/>
                  </a:lnTo>
                  <a:lnTo>
                    <a:pt x="4689" y="3716"/>
                  </a:lnTo>
                  <a:lnTo>
                    <a:pt x="4760" y="3633"/>
                  </a:lnTo>
                  <a:lnTo>
                    <a:pt x="4831" y="3548"/>
                  </a:lnTo>
                  <a:lnTo>
                    <a:pt x="4972" y="3379"/>
                  </a:lnTo>
                  <a:lnTo>
                    <a:pt x="5111" y="3208"/>
                  </a:lnTo>
                  <a:lnTo>
                    <a:pt x="5248" y="3036"/>
                  </a:lnTo>
                  <a:lnTo>
                    <a:pt x="5385" y="2863"/>
                  </a:lnTo>
                  <a:lnTo>
                    <a:pt x="5657" y="2517"/>
                  </a:lnTo>
                  <a:lnTo>
                    <a:pt x="5657" y="2517"/>
                  </a:lnTo>
                  <a:lnTo>
                    <a:pt x="5710" y="2448"/>
                  </a:lnTo>
                  <a:lnTo>
                    <a:pt x="5765" y="2382"/>
                  </a:lnTo>
                  <a:lnTo>
                    <a:pt x="5823" y="2315"/>
                  </a:lnTo>
                  <a:lnTo>
                    <a:pt x="5880" y="2249"/>
                  </a:lnTo>
                  <a:lnTo>
                    <a:pt x="5995" y="2117"/>
                  </a:lnTo>
                  <a:lnTo>
                    <a:pt x="6111" y="1986"/>
                  </a:lnTo>
                  <a:lnTo>
                    <a:pt x="6168" y="1919"/>
                  </a:lnTo>
                  <a:lnTo>
                    <a:pt x="6224" y="1852"/>
                  </a:lnTo>
                  <a:lnTo>
                    <a:pt x="6279" y="1786"/>
                  </a:lnTo>
                  <a:lnTo>
                    <a:pt x="6334" y="1717"/>
                  </a:lnTo>
                  <a:lnTo>
                    <a:pt x="6387" y="1648"/>
                  </a:lnTo>
                  <a:lnTo>
                    <a:pt x="6438" y="1577"/>
                  </a:lnTo>
                  <a:lnTo>
                    <a:pt x="6488" y="1506"/>
                  </a:lnTo>
                  <a:lnTo>
                    <a:pt x="6534" y="1432"/>
                  </a:lnTo>
                  <a:lnTo>
                    <a:pt x="6534" y="1432"/>
                  </a:lnTo>
                  <a:lnTo>
                    <a:pt x="6550" y="1438"/>
                  </a:lnTo>
                  <a:lnTo>
                    <a:pt x="6566" y="1444"/>
                  </a:lnTo>
                  <a:lnTo>
                    <a:pt x="6566" y="1444"/>
                  </a:lnTo>
                  <a:lnTo>
                    <a:pt x="6582" y="1446"/>
                  </a:lnTo>
                  <a:lnTo>
                    <a:pt x="6599" y="1449"/>
                  </a:lnTo>
                  <a:lnTo>
                    <a:pt x="6599" y="1449"/>
                  </a:lnTo>
                  <a:lnTo>
                    <a:pt x="6565" y="1476"/>
                  </a:lnTo>
                  <a:lnTo>
                    <a:pt x="6533" y="1504"/>
                  </a:lnTo>
                  <a:lnTo>
                    <a:pt x="6503" y="1533"/>
                  </a:lnTo>
                  <a:lnTo>
                    <a:pt x="6474" y="1563"/>
                  </a:lnTo>
                  <a:lnTo>
                    <a:pt x="6445" y="1594"/>
                  </a:lnTo>
                  <a:lnTo>
                    <a:pt x="6420" y="1625"/>
                  </a:lnTo>
                  <a:lnTo>
                    <a:pt x="6394" y="1658"/>
                  </a:lnTo>
                  <a:lnTo>
                    <a:pt x="6368" y="1691"/>
                  </a:lnTo>
                  <a:lnTo>
                    <a:pt x="6318" y="1758"/>
                  </a:lnTo>
                  <a:lnTo>
                    <a:pt x="6269" y="1827"/>
                  </a:lnTo>
                  <a:lnTo>
                    <a:pt x="6216" y="1895"/>
                  </a:lnTo>
                  <a:lnTo>
                    <a:pt x="6189" y="1930"/>
                  </a:lnTo>
                  <a:lnTo>
                    <a:pt x="6161" y="1964"/>
                  </a:lnTo>
                  <a:lnTo>
                    <a:pt x="6161" y="1964"/>
                  </a:lnTo>
                  <a:close/>
                  <a:moveTo>
                    <a:pt x="4149" y="4480"/>
                  </a:moveTo>
                  <a:lnTo>
                    <a:pt x="4149" y="4480"/>
                  </a:lnTo>
                  <a:lnTo>
                    <a:pt x="4191" y="4436"/>
                  </a:lnTo>
                  <a:lnTo>
                    <a:pt x="4231" y="4391"/>
                  </a:lnTo>
                  <a:lnTo>
                    <a:pt x="4271" y="4347"/>
                  </a:lnTo>
                  <a:lnTo>
                    <a:pt x="4309" y="4300"/>
                  </a:lnTo>
                  <a:lnTo>
                    <a:pt x="4386" y="4207"/>
                  </a:lnTo>
                  <a:lnTo>
                    <a:pt x="4460" y="4113"/>
                  </a:lnTo>
                  <a:lnTo>
                    <a:pt x="4460" y="4113"/>
                  </a:lnTo>
                  <a:lnTo>
                    <a:pt x="4526" y="4032"/>
                  </a:lnTo>
                  <a:lnTo>
                    <a:pt x="4592" y="3953"/>
                  </a:lnTo>
                  <a:lnTo>
                    <a:pt x="4658" y="3875"/>
                  </a:lnTo>
                  <a:lnTo>
                    <a:pt x="4726" y="3798"/>
                  </a:lnTo>
                  <a:lnTo>
                    <a:pt x="4726" y="3798"/>
                  </a:lnTo>
                  <a:lnTo>
                    <a:pt x="4657" y="3894"/>
                  </a:lnTo>
                  <a:lnTo>
                    <a:pt x="4587" y="3989"/>
                  </a:lnTo>
                  <a:lnTo>
                    <a:pt x="4515" y="4082"/>
                  </a:lnTo>
                  <a:lnTo>
                    <a:pt x="4443" y="4175"/>
                  </a:lnTo>
                  <a:lnTo>
                    <a:pt x="4443" y="4175"/>
                  </a:lnTo>
                  <a:lnTo>
                    <a:pt x="4352" y="4286"/>
                  </a:lnTo>
                  <a:lnTo>
                    <a:pt x="4352" y="4286"/>
                  </a:lnTo>
                  <a:lnTo>
                    <a:pt x="4281" y="4368"/>
                  </a:lnTo>
                  <a:lnTo>
                    <a:pt x="4209" y="4450"/>
                  </a:lnTo>
                  <a:lnTo>
                    <a:pt x="4173" y="4490"/>
                  </a:lnTo>
                  <a:lnTo>
                    <a:pt x="4135" y="4529"/>
                  </a:lnTo>
                  <a:lnTo>
                    <a:pt x="4096" y="4568"/>
                  </a:lnTo>
                  <a:lnTo>
                    <a:pt x="4058" y="4608"/>
                  </a:lnTo>
                  <a:lnTo>
                    <a:pt x="4058" y="4608"/>
                  </a:lnTo>
                  <a:lnTo>
                    <a:pt x="4010" y="4653"/>
                  </a:lnTo>
                  <a:lnTo>
                    <a:pt x="3976" y="4685"/>
                  </a:lnTo>
                  <a:lnTo>
                    <a:pt x="3955" y="4705"/>
                  </a:lnTo>
                  <a:lnTo>
                    <a:pt x="3944" y="4713"/>
                  </a:lnTo>
                  <a:lnTo>
                    <a:pt x="3942" y="4713"/>
                  </a:lnTo>
                  <a:lnTo>
                    <a:pt x="3943" y="4712"/>
                  </a:lnTo>
                  <a:lnTo>
                    <a:pt x="3949" y="4703"/>
                  </a:lnTo>
                  <a:lnTo>
                    <a:pt x="3981" y="4664"/>
                  </a:lnTo>
                  <a:lnTo>
                    <a:pt x="4029" y="4611"/>
                  </a:lnTo>
                  <a:lnTo>
                    <a:pt x="4080" y="4555"/>
                  </a:lnTo>
                  <a:lnTo>
                    <a:pt x="4149" y="4480"/>
                  </a:lnTo>
                  <a:lnTo>
                    <a:pt x="4149" y="4480"/>
                  </a:lnTo>
                  <a:close/>
                  <a:moveTo>
                    <a:pt x="4733" y="3879"/>
                  </a:moveTo>
                  <a:lnTo>
                    <a:pt x="4733" y="3879"/>
                  </a:lnTo>
                  <a:lnTo>
                    <a:pt x="4813" y="3788"/>
                  </a:lnTo>
                  <a:lnTo>
                    <a:pt x="4892" y="3698"/>
                  </a:lnTo>
                  <a:lnTo>
                    <a:pt x="4973" y="3609"/>
                  </a:lnTo>
                  <a:lnTo>
                    <a:pt x="5055" y="3520"/>
                  </a:lnTo>
                  <a:lnTo>
                    <a:pt x="5137" y="3433"/>
                  </a:lnTo>
                  <a:lnTo>
                    <a:pt x="5220" y="3346"/>
                  </a:lnTo>
                  <a:lnTo>
                    <a:pt x="5303" y="3259"/>
                  </a:lnTo>
                  <a:lnTo>
                    <a:pt x="5387" y="3173"/>
                  </a:lnTo>
                  <a:lnTo>
                    <a:pt x="5387" y="3173"/>
                  </a:lnTo>
                  <a:lnTo>
                    <a:pt x="5304" y="3285"/>
                  </a:lnTo>
                  <a:lnTo>
                    <a:pt x="5220" y="3397"/>
                  </a:lnTo>
                  <a:lnTo>
                    <a:pt x="5136" y="3509"/>
                  </a:lnTo>
                  <a:lnTo>
                    <a:pt x="5049" y="3619"/>
                  </a:lnTo>
                  <a:lnTo>
                    <a:pt x="4963" y="3729"/>
                  </a:lnTo>
                  <a:lnTo>
                    <a:pt x="4875" y="3838"/>
                  </a:lnTo>
                  <a:lnTo>
                    <a:pt x="4785" y="3945"/>
                  </a:lnTo>
                  <a:lnTo>
                    <a:pt x="4695" y="4052"/>
                  </a:lnTo>
                  <a:lnTo>
                    <a:pt x="4695" y="4052"/>
                  </a:lnTo>
                  <a:lnTo>
                    <a:pt x="4662" y="4088"/>
                  </a:lnTo>
                  <a:lnTo>
                    <a:pt x="4629" y="4124"/>
                  </a:lnTo>
                  <a:lnTo>
                    <a:pt x="4561" y="4196"/>
                  </a:lnTo>
                  <a:lnTo>
                    <a:pt x="4490" y="4267"/>
                  </a:lnTo>
                  <a:lnTo>
                    <a:pt x="4417" y="4337"/>
                  </a:lnTo>
                  <a:lnTo>
                    <a:pt x="4273" y="4478"/>
                  </a:lnTo>
                  <a:lnTo>
                    <a:pt x="4202" y="4548"/>
                  </a:lnTo>
                  <a:lnTo>
                    <a:pt x="4134" y="4617"/>
                  </a:lnTo>
                  <a:lnTo>
                    <a:pt x="4134" y="4617"/>
                  </a:lnTo>
                  <a:lnTo>
                    <a:pt x="4101" y="4651"/>
                  </a:lnTo>
                  <a:lnTo>
                    <a:pt x="4068" y="4686"/>
                  </a:lnTo>
                  <a:lnTo>
                    <a:pt x="4039" y="4721"/>
                  </a:lnTo>
                  <a:lnTo>
                    <a:pt x="4010" y="4756"/>
                  </a:lnTo>
                  <a:lnTo>
                    <a:pt x="4010" y="4756"/>
                  </a:lnTo>
                  <a:lnTo>
                    <a:pt x="3992" y="4777"/>
                  </a:lnTo>
                  <a:lnTo>
                    <a:pt x="3992" y="4777"/>
                  </a:lnTo>
                  <a:lnTo>
                    <a:pt x="4130" y="4605"/>
                  </a:lnTo>
                  <a:lnTo>
                    <a:pt x="4268" y="4436"/>
                  </a:lnTo>
                  <a:lnTo>
                    <a:pt x="4268" y="4436"/>
                  </a:lnTo>
                  <a:lnTo>
                    <a:pt x="4331" y="4369"/>
                  </a:lnTo>
                  <a:lnTo>
                    <a:pt x="4390" y="4301"/>
                  </a:lnTo>
                  <a:lnTo>
                    <a:pt x="4450" y="4233"/>
                  </a:lnTo>
                  <a:lnTo>
                    <a:pt x="4508" y="4164"/>
                  </a:lnTo>
                  <a:lnTo>
                    <a:pt x="4566" y="4094"/>
                  </a:lnTo>
                  <a:lnTo>
                    <a:pt x="4622" y="4023"/>
                  </a:lnTo>
                  <a:lnTo>
                    <a:pt x="4678" y="3951"/>
                  </a:lnTo>
                  <a:lnTo>
                    <a:pt x="4733" y="3879"/>
                  </a:lnTo>
                  <a:lnTo>
                    <a:pt x="4733" y="3879"/>
                  </a:lnTo>
                  <a:close/>
                  <a:moveTo>
                    <a:pt x="4513" y="3383"/>
                  </a:moveTo>
                  <a:lnTo>
                    <a:pt x="4513" y="3383"/>
                  </a:lnTo>
                  <a:lnTo>
                    <a:pt x="4432" y="3481"/>
                  </a:lnTo>
                  <a:lnTo>
                    <a:pt x="4350" y="3575"/>
                  </a:lnTo>
                  <a:lnTo>
                    <a:pt x="4267" y="3671"/>
                  </a:lnTo>
                  <a:lnTo>
                    <a:pt x="4184" y="3767"/>
                  </a:lnTo>
                  <a:lnTo>
                    <a:pt x="4184" y="3767"/>
                  </a:lnTo>
                  <a:lnTo>
                    <a:pt x="4206" y="3737"/>
                  </a:lnTo>
                  <a:lnTo>
                    <a:pt x="4206" y="3737"/>
                  </a:lnTo>
                  <a:lnTo>
                    <a:pt x="4332" y="3578"/>
                  </a:lnTo>
                  <a:lnTo>
                    <a:pt x="4457" y="3417"/>
                  </a:lnTo>
                  <a:lnTo>
                    <a:pt x="4705" y="3095"/>
                  </a:lnTo>
                  <a:lnTo>
                    <a:pt x="4830" y="2936"/>
                  </a:lnTo>
                  <a:lnTo>
                    <a:pt x="4893" y="2857"/>
                  </a:lnTo>
                  <a:lnTo>
                    <a:pt x="4957" y="2777"/>
                  </a:lnTo>
                  <a:lnTo>
                    <a:pt x="5021" y="2699"/>
                  </a:lnTo>
                  <a:lnTo>
                    <a:pt x="5087" y="2621"/>
                  </a:lnTo>
                  <a:lnTo>
                    <a:pt x="5152" y="2544"/>
                  </a:lnTo>
                  <a:lnTo>
                    <a:pt x="5219" y="2468"/>
                  </a:lnTo>
                  <a:lnTo>
                    <a:pt x="5219" y="2468"/>
                  </a:lnTo>
                  <a:lnTo>
                    <a:pt x="5231" y="2455"/>
                  </a:lnTo>
                  <a:lnTo>
                    <a:pt x="5231" y="2455"/>
                  </a:lnTo>
                  <a:lnTo>
                    <a:pt x="5053" y="2688"/>
                  </a:lnTo>
                  <a:lnTo>
                    <a:pt x="4875" y="2922"/>
                  </a:lnTo>
                  <a:lnTo>
                    <a:pt x="4786" y="3038"/>
                  </a:lnTo>
                  <a:lnTo>
                    <a:pt x="4696" y="3154"/>
                  </a:lnTo>
                  <a:lnTo>
                    <a:pt x="4604" y="3270"/>
                  </a:lnTo>
                  <a:lnTo>
                    <a:pt x="4513" y="3383"/>
                  </a:lnTo>
                  <a:lnTo>
                    <a:pt x="4513" y="3383"/>
                  </a:lnTo>
                  <a:close/>
                  <a:moveTo>
                    <a:pt x="4359" y="3602"/>
                  </a:moveTo>
                  <a:lnTo>
                    <a:pt x="4359" y="3602"/>
                  </a:lnTo>
                  <a:lnTo>
                    <a:pt x="4343" y="3621"/>
                  </a:lnTo>
                  <a:lnTo>
                    <a:pt x="4343" y="3621"/>
                  </a:lnTo>
                  <a:lnTo>
                    <a:pt x="4287" y="3701"/>
                  </a:lnTo>
                  <a:lnTo>
                    <a:pt x="4231" y="3781"/>
                  </a:lnTo>
                  <a:lnTo>
                    <a:pt x="4121" y="3942"/>
                  </a:lnTo>
                  <a:lnTo>
                    <a:pt x="4121" y="3942"/>
                  </a:lnTo>
                  <a:lnTo>
                    <a:pt x="4065" y="4023"/>
                  </a:lnTo>
                  <a:lnTo>
                    <a:pt x="4006" y="4102"/>
                  </a:lnTo>
                  <a:lnTo>
                    <a:pt x="3947" y="4181"/>
                  </a:lnTo>
                  <a:lnTo>
                    <a:pt x="3883" y="4257"/>
                  </a:lnTo>
                  <a:lnTo>
                    <a:pt x="3883" y="4257"/>
                  </a:lnTo>
                  <a:lnTo>
                    <a:pt x="3869" y="4282"/>
                  </a:lnTo>
                  <a:lnTo>
                    <a:pt x="3857" y="4303"/>
                  </a:lnTo>
                  <a:lnTo>
                    <a:pt x="3857" y="4303"/>
                  </a:lnTo>
                  <a:lnTo>
                    <a:pt x="3823" y="4347"/>
                  </a:lnTo>
                  <a:lnTo>
                    <a:pt x="3823" y="4347"/>
                  </a:lnTo>
                  <a:lnTo>
                    <a:pt x="3814" y="4353"/>
                  </a:lnTo>
                  <a:lnTo>
                    <a:pt x="3807" y="4356"/>
                  </a:lnTo>
                  <a:lnTo>
                    <a:pt x="3805" y="4357"/>
                  </a:lnTo>
                  <a:lnTo>
                    <a:pt x="3802" y="4356"/>
                  </a:lnTo>
                  <a:lnTo>
                    <a:pt x="3799" y="4355"/>
                  </a:lnTo>
                  <a:lnTo>
                    <a:pt x="3797" y="4353"/>
                  </a:lnTo>
                  <a:lnTo>
                    <a:pt x="3793" y="4347"/>
                  </a:lnTo>
                  <a:lnTo>
                    <a:pt x="3791" y="4337"/>
                  </a:lnTo>
                  <a:lnTo>
                    <a:pt x="3789" y="4324"/>
                  </a:lnTo>
                  <a:lnTo>
                    <a:pt x="3789" y="4309"/>
                  </a:lnTo>
                  <a:lnTo>
                    <a:pt x="3789" y="4309"/>
                  </a:lnTo>
                  <a:lnTo>
                    <a:pt x="3816" y="4276"/>
                  </a:lnTo>
                  <a:lnTo>
                    <a:pt x="3844" y="4243"/>
                  </a:lnTo>
                  <a:lnTo>
                    <a:pt x="3872" y="4209"/>
                  </a:lnTo>
                  <a:lnTo>
                    <a:pt x="3899" y="4172"/>
                  </a:lnTo>
                  <a:lnTo>
                    <a:pt x="3954" y="4100"/>
                  </a:lnTo>
                  <a:lnTo>
                    <a:pt x="4005" y="4027"/>
                  </a:lnTo>
                  <a:lnTo>
                    <a:pt x="4005" y="4027"/>
                  </a:lnTo>
                  <a:lnTo>
                    <a:pt x="4181" y="3814"/>
                  </a:lnTo>
                  <a:lnTo>
                    <a:pt x="4359" y="3602"/>
                  </a:lnTo>
                  <a:lnTo>
                    <a:pt x="4359" y="3602"/>
                  </a:lnTo>
                  <a:close/>
                  <a:moveTo>
                    <a:pt x="3904" y="4313"/>
                  </a:moveTo>
                  <a:lnTo>
                    <a:pt x="3904" y="4313"/>
                  </a:lnTo>
                  <a:lnTo>
                    <a:pt x="3998" y="4204"/>
                  </a:lnTo>
                  <a:lnTo>
                    <a:pt x="4092" y="4094"/>
                  </a:lnTo>
                  <a:lnTo>
                    <a:pt x="4184" y="3983"/>
                  </a:lnTo>
                  <a:lnTo>
                    <a:pt x="4277" y="3872"/>
                  </a:lnTo>
                  <a:lnTo>
                    <a:pt x="4460" y="3647"/>
                  </a:lnTo>
                  <a:lnTo>
                    <a:pt x="4642" y="3422"/>
                  </a:lnTo>
                  <a:lnTo>
                    <a:pt x="4823" y="3197"/>
                  </a:lnTo>
                  <a:lnTo>
                    <a:pt x="5006" y="2973"/>
                  </a:lnTo>
                  <a:lnTo>
                    <a:pt x="5190" y="2749"/>
                  </a:lnTo>
                  <a:lnTo>
                    <a:pt x="5282" y="2638"/>
                  </a:lnTo>
                  <a:lnTo>
                    <a:pt x="5375" y="2527"/>
                  </a:lnTo>
                  <a:lnTo>
                    <a:pt x="5375" y="2527"/>
                  </a:lnTo>
                  <a:lnTo>
                    <a:pt x="5423" y="2472"/>
                  </a:lnTo>
                  <a:lnTo>
                    <a:pt x="5423" y="2472"/>
                  </a:lnTo>
                  <a:lnTo>
                    <a:pt x="5316" y="2616"/>
                  </a:lnTo>
                  <a:lnTo>
                    <a:pt x="5211" y="2758"/>
                  </a:lnTo>
                  <a:lnTo>
                    <a:pt x="5157" y="2829"/>
                  </a:lnTo>
                  <a:lnTo>
                    <a:pt x="5103" y="2899"/>
                  </a:lnTo>
                  <a:lnTo>
                    <a:pt x="5049" y="2967"/>
                  </a:lnTo>
                  <a:lnTo>
                    <a:pt x="4994" y="3035"/>
                  </a:lnTo>
                  <a:lnTo>
                    <a:pt x="4994" y="3035"/>
                  </a:lnTo>
                  <a:lnTo>
                    <a:pt x="4823" y="3243"/>
                  </a:lnTo>
                  <a:lnTo>
                    <a:pt x="4651" y="3451"/>
                  </a:lnTo>
                  <a:lnTo>
                    <a:pt x="4566" y="3555"/>
                  </a:lnTo>
                  <a:lnTo>
                    <a:pt x="4480" y="3660"/>
                  </a:lnTo>
                  <a:lnTo>
                    <a:pt x="4396" y="3765"/>
                  </a:lnTo>
                  <a:lnTo>
                    <a:pt x="4313" y="3872"/>
                  </a:lnTo>
                  <a:lnTo>
                    <a:pt x="4313" y="3872"/>
                  </a:lnTo>
                  <a:lnTo>
                    <a:pt x="4222" y="3990"/>
                  </a:lnTo>
                  <a:lnTo>
                    <a:pt x="4129" y="4107"/>
                  </a:lnTo>
                  <a:lnTo>
                    <a:pt x="4036" y="4224"/>
                  </a:lnTo>
                  <a:lnTo>
                    <a:pt x="3989" y="4281"/>
                  </a:lnTo>
                  <a:lnTo>
                    <a:pt x="3941" y="4339"/>
                  </a:lnTo>
                  <a:lnTo>
                    <a:pt x="3941" y="4339"/>
                  </a:lnTo>
                  <a:lnTo>
                    <a:pt x="3889" y="4394"/>
                  </a:lnTo>
                  <a:lnTo>
                    <a:pt x="3838" y="4446"/>
                  </a:lnTo>
                  <a:lnTo>
                    <a:pt x="3784" y="4498"/>
                  </a:lnTo>
                  <a:lnTo>
                    <a:pt x="3728" y="4548"/>
                  </a:lnTo>
                  <a:lnTo>
                    <a:pt x="3728" y="4548"/>
                  </a:lnTo>
                  <a:lnTo>
                    <a:pt x="3746" y="4515"/>
                  </a:lnTo>
                  <a:lnTo>
                    <a:pt x="3765" y="4485"/>
                  </a:lnTo>
                  <a:lnTo>
                    <a:pt x="3786" y="4454"/>
                  </a:lnTo>
                  <a:lnTo>
                    <a:pt x="3807" y="4424"/>
                  </a:lnTo>
                  <a:lnTo>
                    <a:pt x="3831" y="4396"/>
                  </a:lnTo>
                  <a:lnTo>
                    <a:pt x="3854" y="4368"/>
                  </a:lnTo>
                  <a:lnTo>
                    <a:pt x="3879" y="4340"/>
                  </a:lnTo>
                  <a:lnTo>
                    <a:pt x="3904" y="4313"/>
                  </a:lnTo>
                  <a:lnTo>
                    <a:pt x="3904" y="4313"/>
                  </a:lnTo>
                  <a:close/>
                  <a:moveTo>
                    <a:pt x="4343" y="3989"/>
                  </a:moveTo>
                  <a:lnTo>
                    <a:pt x="4343" y="3989"/>
                  </a:lnTo>
                  <a:lnTo>
                    <a:pt x="4522" y="3781"/>
                  </a:lnTo>
                  <a:lnTo>
                    <a:pt x="4703" y="3573"/>
                  </a:lnTo>
                  <a:lnTo>
                    <a:pt x="4881" y="3365"/>
                  </a:lnTo>
                  <a:lnTo>
                    <a:pt x="5059" y="3155"/>
                  </a:lnTo>
                  <a:lnTo>
                    <a:pt x="5059" y="3155"/>
                  </a:lnTo>
                  <a:lnTo>
                    <a:pt x="5231" y="2949"/>
                  </a:lnTo>
                  <a:lnTo>
                    <a:pt x="5403" y="2743"/>
                  </a:lnTo>
                  <a:lnTo>
                    <a:pt x="5746" y="2331"/>
                  </a:lnTo>
                  <a:lnTo>
                    <a:pt x="5918" y="2125"/>
                  </a:lnTo>
                  <a:lnTo>
                    <a:pt x="6092" y="1920"/>
                  </a:lnTo>
                  <a:lnTo>
                    <a:pt x="6266" y="1717"/>
                  </a:lnTo>
                  <a:lnTo>
                    <a:pt x="6354" y="1616"/>
                  </a:lnTo>
                  <a:lnTo>
                    <a:pt x="6442" y="1515"/>
                  </a:lnTo>
                  <a:lnTo>
                    <a:pt x="6442" y="1515"/>
                  </a:lnTo>
                  <a:lnTo>
                    <a:pt x="6360" y="1609"/>
                  </a:lnTo>
                  <a:lnTo>
                    <a:pt x="6278" y="1704"/>
                  </a:lnTo>
                  <a:lnTo>
                    <a:pt x="6197" y="1799"/>
                  </a:lnTo>
                  <a:lnTo>
                    <a:pt x="6118" y="1895"/>
                  </a:lnTo>
                  <a:lnTo>
                    <a:pt x="5959" y="2088"/>
                  </a:lnTo>
                  <a:lnTo>
                    <a:pt x="5801" y="2283"/>
                  </a:lnTo>
                  <a:lnTo>
                    <a:pt x="5645" y="2479"/>
                  </a:lnTo>
                  <a:lnTo>
                    <a:pt x="5489" y="2675"/>
                  </a:lnTo>
                  <a:lnTo>
                    <a:pt x="5334" y="2872"/>
                  </a:lnTo>
                  <a:lnTo>
                    <a:pt x="5178" y="3067"/>
                  </a:lnTo>
                  <a:lnTo>
                    <a:pt x="5178" y="3067"/>
                  </a:lnTo>
                  <a:lnTo>
                    <a:pt x="5092" y="3174"/>
                  </a:lnTo>
                  <a:lnTo>
                    <a:pt x="5006" y="3278"/>
                  </a:lnTo>
                  <a:lnTo>
                    <a:pt x="4919" y="3382"/>
                  </a:lnTo>
                  <a:lnTo>
                    <a:pt x="4830" y="3486"/>
                  </a:lnTo>
                  <a:lnTo>
                    <a:pt x="4652" y="3691"/>
                  </a:lnTo>
                  <a:lnTo>
                    <a:pt x="4474" y="3896"/>
                  </a:lnTo>
                  <a:lnTo>
                    <a:pt x="4295" y="4101"/>
                  </a:lnTo>
                  <a:lnTo>
                    <a:pt x="4206" y="4204"/>
                  </a:lnTo>
                  <a:lnTo>
                    <a:pt x="4119" y="4307"/>
                  </a:lnTo>
                  <a:lnTo>
                    <a:pt x="4031" y="4411"/>
                  </a:lnTo>
                  <a:lnTo>
                    <a:pt x="3943" y="4515"/>
                  </a:lnTo>
                  <a:lnTo>
                    <a:pt x="3858" y="4621"/>
                  </a:lnTo>
                  <a:lnTo>
                    <a:pt x="3773" y="4727"/>
                  </a:lnTo>
                  <a:lnTo>
                    <a:pt x="3773" y="4727"/>
                  </a:lnTo>
                  <a:lnTo>
                    <a:pt x="3771" y="4729"/>
                  </a:lnTo>
                  <a:lnTo>
                    <a:pt x="3771" y="4729"/>
                  </a:lnTo>
                  <a:lnTo>
                    <a:pt x="3755" y="4703"/>
                  </a:lnTo>
                  <a:lnTo>
                    <a:pt x="3738" y="4676"/>
                  </a:lnTo>
                  <a:lnTo>
                    <a:pt x="3738" y="4676"/>
                  </a:lnTo>
                  <a:lnTo>
                    <a:pt x="3742" y="4673"/>
                  </a:lnTo>
                  <a:lnTo>
                    <a:pt x="3742" y="4673"/>
                  </a:lnTo>
                  <a:lnTo>
                    <a:pt x="3782" y="4635"/>
                  </a:lnTo>
                  <a:lnTo>
                    <a:pt x="3820" y="4596"/>
                  </a:lnTo>
                  <a:lnTo>
                    <a:pt x="3857" y="4556"/>
                  </a:lnTo>
                  <a:lnTo>
                    <a:pt x="3893" y="4515"/>
                  </a:lnTo>
                  <a:lnTo>
                    <a:pt x="3929" y="4473"/>
                  </a:lnTo>
                  <a:lnTo>
                    <a:pt x="3963" y="4431"/>
                  </a:lnTo>
                  <a:lnTo>
                    <a:pt x="4031" y="4344"/>
                  </a:lnTo>
                  <a:lnTo>
                    <a:pt x="4031" y="4344"/>
                  </a:lnTo>
                  <a:lnTo>
                    <a:pt x="4343" y="3989"/>
                  </a:lnTo>
                  <a:lnTo>
                    <a:pt x="4343" y="3989"/>
                  </a:lnTo>
                  <a:close/>
                  <a:moveTo>
                    <a:pt x="3797" y="4751"/>
                  </a:moveTo>
                  <a:lnTo>
                    <a:pt x="3797" y="4751"/>
                  </a:lnTo>
                  <a:lnTo>
                    <a:pt x="3851" y="4707"/>
                  </a:lnTo>
                  <a:lnTo>
                    <a:pt x="3902" y="4664"/>
                  </a:lnTo>
                  <a:lnTo>
                    <a:pt x="3954" y="4618"/>
                  </a:lnTo>
                  <a:lnTo>
                    <a:pt x="4004" y="4573"/>
                  </a:lnTo>
                  <a:lnTo>
                    <a:pt x="4004" y="4573"/>
                  </a:lnTo>
                  <a:lnTo>
                    <a:pt x="3914" y="4689"/>
                  </a:lnTo>
                  <a:lnTo>
                    <a:pt x="3869" y="4747"/>
                  </a:lnTo>
                  <a:lnTo>
                    <a:pt x="3826" y="4807"/>
                  </a:lnTo>
                  <a:lnTo>
                    <a:pt x="3826" y="4807"/>
                  </a:lnTo>
                  <a:lnTo>
                    <a:pt x="3807" y="4781"/>
                  </a:lnTo>
                  <a:lnTo>
                    <a:pt x="3789" y="4754"/>
                  </a:lnTo>
                  <a:lnTo>
                    <a:pt x="3789" y="4754"/>
                  </a:lnTo>
                  <a:lnTo>
                    <a:pt x="3792" y="4753"/>
                  </a:lnTo>
                  <a:lnTo>
                    <a:pt x="3797" y="4751"/>
                  </a:lnTo>
                  <a:lnTo>
                    <a:pt x="3797" y="4751"/>
                  </a:lnTo>
                  <a:close/>
                  <a:moveTo>
                    <a:pt x="4050" y="4761"/>
                  </a:moveTo>
                  <a:lnTo>
                    <a:pt x="4050" y="4761"/>
                  </a:lnTo>
                  <a:lnTo>
                    <a:pt x="4156" y="4659"/>
                  </a:lnTo>
                  <a:lnTo>
                    <a:pt x="4260" y="4556"/>
                  </a:lnTo>
                  <a:lnTo>
                    <a:pt x="4260" y="4556"/>
                  </a:lnTo>
                  <a:lnTo>
                    <a:pt x="4326" y="4501"/>
                  </a:lnTo>
                  <a:lnTo>
                    <a:pt x="4390" y="4447"/>
                  </a:lnTo>
                  <a:lnTo>
                    <a:pt x="4452" y="4396"/>
                  </a:lnTo>
                  <a:lnTo>
                    <a:pt x="4482" y="4370"/>
                  </a:lnTo>
                  <a:lnTo>
                    <a:pt x="4508" y="4344"/>
                  </a:lnTo>
                  <a:lnTo>
                    <a:pt x="4508" y="4344"/>
                  </a:lnTo>
                  <a:lnTo>
                    <a:pt x="4567" y="4288"/>
                  </a:lnTo>
                  <a:lnTo>
                    <a:pt x="4624" y="4232"/>
                  </a:lnTo>
                  <a:lnTo>
                    <a:pt x="4624" y="4232"/>
                  </a:lnTo>
                  <a:lnTo>
                    <a:pt x="4477" y="4403"/>
                  </a:lnTo>
                  <a:lnTo>
                    <a:pt x="4328" y="4571"/>
                  </a:lnTo>
                  <a:lnTo>
                    <a:pt x="4328" y="4571"/>
                  </a:lnTo>
                  <a:lnTo>
                    <a:pt x="4287" y="4611"/>
                  </a:lnTo>
                  <a:lnTo>
                    <a:pt x="4246" y="4651"/>
                  </a:lnTo>
                  <a:lnTo>
                    <a:pt x="4208" y="4691"/>
                  </a:lnTo>
                  <a:lnTo>
                    <a:pt x="4169" y="4732"/>
                  </a:lnTo>
                  <a:lnTo>
                    <a:pt x="4133" y="4772"/>
                  </a:lnTo>
                  <a:lnTo>
                    <a:pt x="4100" y="4811"/>
                  </a:lnTo>
                  <a:lnTo>
                    <a:pt x="4068" y="4850"/>
                  </a:lnTo>
                  <a:lnTo>
                    <a:pt x="4041" y="4887"/>
                  </a:lnTo>
                  <a:lnTo>
                    <a:pt x="4041" y="4887"/>
                  </a:lnTo>
                  <a:lnTo>
                    <a:pt x="3947" y="4992"/>
                  </a:lnTo>
                  <a:lnTo>
                    <a:pt x="3947" y="4992"/>
                  </a:lnTo>
                  <a:lnTo>
                    <a:pt x="3937" y="4972"/>
                  </a:lnTo>
                  <a:lnTo>
                    <a:pt x="3928" y="4953"/>
                  </a:lnTo>
                  <a:lnTo>
                    <a:pt x="3928" y="4953"/>
                  </a:lnTo>
                  <a:lnTo>
                    <a:pt x="3938" y="4928"/>
                  </a:lnTo>
                  <a:lnTo>
                    <a:pt x="3951" y="4903"/>
                  </a:lnTo>
                  <a:lnTo>
                    <a:pt x="3964" y="4878"/>
                  </a:lnTo>
                  <a:lnTo>
                    <a:pt x="3979" y="4855"/>
                  </a:lnTo>
                  <a:lnTo>
                    <a:pt x="3996" y="4830"/>
                  </a:lnTo>
                  <a:lnTo>
                    <a:pt x="4012" y="4807"/>
                  </a:lnTo>
                  <a:lnTo>
                    <a:pt x="4031" y="4783"/>
                  </a:lnTo>
                  <a:lnTo>
                    <a:pt x="4050" y="4761"/>
                  </a:lnTo>
                  <a:lnTo>
                    <a:pt x="4050" y="4761"/>
                  </a:lnTo>
                  <a:close/>
                  <a:moveTo>
                    <a:pt x="3960" y="5029"/>
                  </a:moveTo>
                  <a:lnTo>
                    <a:pt x="3960" y="5029"/>
                  </a:lnTo>
                  <a:lnTo>
                    <a:pt x="3974" y="5020"/>
                  </a:lnTo>
                  <a:lnTo>
                    <a:pt x="3974" y="5020"/>
                  </a:lnTo>
                  <a:lnTo>
                    <a:pt x="3971" y="5031"/>
                  </a:lnTo>
                  <a:lnTo>
                    <a:pt x="3969" y="5044"/>
                  </a:lnTo>
                  <a:lnTo>
                    <a:pt x="3969" y="5056"/>
                  </a:lnTo>
                  <a:lnTo>
                    <a:pt x="3969" y="5067"/>
                  </a:lnTo>
                  <a:lnTo>
                    <a:pt x="3969" y="5067"/>
                  </a:lnTo>
                  <a:lnTo>
                    <a:pt x="3971" y="5072"/>
                  </a:lnTo>
                  <a:lnTo>
                    <a:pt x="3974" y="5077"/>
                  </a:lnTo>
                  <a:lnTo>
                    <a:pt x="3978" y="5079"/>
                  </a:lnTo>
                  <a:lnTo>
                    <a:pt x="3983" y="5079"/>
                  </a:lnTo>
                  <a:lnTo>
                    <a:pt x="3989" y="5079"/>
                  </a:lnTo>
                  <a:lnTo>
                    <a:pt x="3992" y="5077"/>
                  </a:lnTo>
                  <a:lnTo>
                    <a:pt x="3995" y="5072"/>
                  </a:lnTo>
                  <a:lnTo>
                    <a:pt x="3996" y="5067"/>
                  </a:lnTo>
                  <a:lnTo>
                    <a:pt x="3996" y="5067"/>
                  </a:lnTo>
                  <a:lnTo>
                    <a:pt x="3995" y="5058"/>
                  </a:lnTo>
                  <a:lnTo>
                    <a:pt x="3996" y="5049"/>
                  </a:lnTo>
                  <a:lnTo>
                    <a:pt x="3998" y="5040"/>
                  </a:lnTo>
                  <a:lnTo>
                    <a:pt x="4000" y="5030"/>
                  </a:lnTo>
                  <a:lnTo>
                    <a:pt x="4009" y="5009"/>
                  </a:lnTo>
                  <a:lnTo>
                    <a:pt x="4020" y="4987"/>
                  </a:lnTo>
                  <a:lnTo>
                    <a:pt x="4020" y="4987"/>
                  </a:lnTo>
                  <a:lnTo>
                    <a:pt x="4089" y="4934"/>
                  </a:lnTo>
                  <a:lnTo>
                    <a:pt x="4157" y="4880"/>
                  </a:lnTo>
                  <a:lnTo>
                    <a:pt x="4224" y="4823"/>
                  </a:lnTo>
                  <a:lnTo>
                    <a:pt x="4288" y="4766"/>
                  </a:lnTo>
                  <a:lnTo>
                    <a:pt x="4353" y="4705"/>
                  </a:lnTo>
                  <a:lnTo>
                    <a:pt x="4415" y="4644"/>
                  </a:lnTo>
                  <a:lnTo>
                    <a:pt x="4477" y="4581"/>
                  </a:lnTo>
                  <a:lnTo>
                    <a:pt x="4537" y="4515"/>
                  </a:lnTo>
                  <a:lnTo>
                    <a:pt x="4596" y="4450"/>
                  </a:lnTo>
                  <a:lnTo>
                    <a:pt x="4654" y="4383"/>
                  </a:lnTo>
                  <a:lnTo>
                    <a:pt x="4712" y="4315"/>
                  </a:lnTo>
                  <a:lnTo>
                    <a:pt x="4768" y="4246"/>
                  </a:lnTo>
                  <a:lnTo>
                    <a:pt x="4824" y="4176"/>
                  </a:lnTo>
                  <a:lnTo>
                    <a:pt x="4879" y="4106"/>
                  </a:lnTo>
                  <a:lnTo>
                    <a:pt x="4989" y="3964"/>
                  </a:lnTo>
                  <a:lnTo>
                    <a:pt x="4989" y="3964"/>
                  </a:lnTo>
                  <a:lnTo>
                    <a:pt x="5286" y="3655"/>
                  </a:lnTo>
                  <a:lnTo>
                    <a:pt x="5286" y="3655"/>
                  </a:lnTo>
                  <a:lnTo>
                    <a:pt x="5497" y="3434"/>
                  </a:lnTo>
                  <a:lnTo>
                    <a:pt x="5708" y="3210"/>
                  </a:lnTo>
                  <a:lnTo>
                    <a:pt x="5708" y="3210"/>
                  </a:lnTo>
                  <a:lnTo>
                    <a:pt x="5515" y="3457"/>
                  </a:lnTo>
                  <a:lnTo>
                    <a:pt x="5322" y="3703"/>
                  </a:lnTo>
                  <a:lnTo>
                    <a:pt x="5322" y="3703"/>
                  </a:lnTo>
                  <a:lnTo>
                    <a:pt x="5179" y="3856"/>
                  </a:lnTo>
                  <a:lnTo>
                    <a:pt x="5037" y="4012"/>
                  </a:lnTo>
                  <a:lnTo>
                    <a:pt x="4967" y="4090"/>
                  </a:lnTo>
                  <a:lnTo>
                    <a:pt x="4898" y="4169"/>
                  </a:lnTo>
                  <a:lnTo>
                    <a:pt x="4830" y="4248"/>
                  </a:lnTo>
                  <a:lnTo>
                    <a:pt x="4762" y="4329"/>
                  </a:lnTo>
                  <a:lnTo>
                    <a:pt x="4762" y="4329"/>
                  </a:lnTo>
                  <a:lnTo>
                    <a:pt x="4716" y="4384"/>
                  </a:lnTo>
                  <a:lnTo>
                    <a:pt x="4668" y="4437"/>
                  </a:lnTo>
                  <a:lnTo>
                    <a:pt x="4618" y="4490"/>
                  </a:lnTo>
                  <a:lnTo>
                    <a:pt x="4569" y="4541"/>
                  </a:lnTo>
                  <a:lnTo>
                    <a:pt x="4518" y="4591"/>
                  </a:lnTo>
                  <a:lnTo>
                    <a:pt x="4467" y="4641"/>
                  </a:lnTo>
                  <a:lnTo>
                    <a:pt x="4364" y="4740"/>
                  </a:lnTo>
                  <a:lnTo>
                    <a:pt x="4260" y="4838"/>
                  </a:lnTo>
                  <a:lnTo>
                    <a:pt x="4210" y="4889"/>
                  </a:lnTo>
                  <a:lnTo>
                    <a:pt x="4158" y="4938"/>
                  </a:lnTo>
                  <a:lnTo>
                    <a:pt x="4109" y="4989"/>
                  </a:lnTo>
                  <a:lnTo>
                    <a:pt x="4060" y="5041"/>
                  </a:lnTo>
                  <a:lnTo>
                    <a:pt x="4012" y="5093"/>
                  </a:lnTo>
                  <a:lnTo>
                    <a:pt x="3965" y="5147"/>
                  </a:lnTo>
                  <a:lnTo>
                    <a:pt x="3965" y="5147"/>
                  </a:lnTo>
                  <a:lnTo>
                    <a:pt x="3968" y="5132"/>
                  </a:lnTo>
                  <a:lnTo>
                    <a:pt x="3969" y="5117"/>
                  </a:lnTo>
                  <a:lnTo>
                    <a:pt x="3970" y="5102"/>
                  </a:lnTo>
                  <a:lnTo>
                    <a:pt x="3969" y="5088"/>
                  </a:lnTo>
                  <a:lnTo>
                    <a:pt x="3968" y="5072"/>
                  </a:lnTo>
                  <a:lnTo>
                    <a:pt x="3967" y="5058"/>
                  </a:lnTo>
                  <a:lnTo>
                    <a:pt x="3963" y="5043"/>
                  </a:lnTo>
                  <a:lnTo>
                    <a:pt x="3960" y="5029"/>
                  </a:lnTo>
                  <a:lnTo>
                    <a:pt x="3960" y="5029"/>
                  </a:lnTo>
                  <a:close/>
                  <a:moveTo>
                    <a:pt x="7182" y="1988"/>
                  </a:moveTo>
                  <a:lnTo>
                    <a:pt x="7182" y="1988"/>
                  </a:lnTo>
                  <a:lnTo>
                    <a:pt x="7086" y="2082"/>
                  </a:lnTo>
                  <a:lnTo>
                    <a:pt x="6991" y="2177"/>
                  </a:lnTo>
                  <a:lnTo>
                    <a:pt x="6991" y="2177"/>
                  </a:lnTo>
                  <a:lnTo>
                    <a:pt x="6945" y="2226"/>
                  </a:lnTo>
                  <a:lnTo>
                    <a:pt x="6945" y="2226"/>
                  </a:lnTo>
                  <a:lnTo>
                    <a:pt x="7008" y="2137"/>
                  </a:lnTo>
                  <a:lnTo>
                    <a:pt x="7073" y="2049"/>
                  </a:lnTo>
                  <a:lnTo>
                    <a:pt x="7104" y="2005"/>
                  </a:lnTo>
                  <a:lnTo>
                    <a:pt x="7135" y="1959"/>
                  </a:lnTo>
                  <a:lnTo>
                    <a:pt x="7164" y="1913"/>
                  </a:lnTo>
                  <a:lnTo>
                    <a:pt x="7192" y="1867"/>
                  </a:lnTo>
                  <a:lnTo>
                    <a:pt x="7192" y="1867"/>
                  </a:lnTo>
                  <a:lnTo>
                    <a:pt x="7186" y="1925"/>
                  </a:lnTo>
                  <a:lnTo>
                    <a:pt x="7182" y="1988"/>
                  </a:lnTo>
                  <a:lnTo>
                    <a:pt x="7182" y="1988"/>
                  </a:lnTo>
                  <a:close/>
                  <a:moveTo>
                    <a:pt x="7186" y="2167"/>
                  </a:moveTo>
                  <a:lnTo>
                    <a:pt x="7186" y="2167"/>
                  </a:lnTo>
                  <a:lnTo>
                    <a:pt x="7089" y="2253"/>
                  </a:lnTo>
                  <a:lnTo>
                    <a:pt x="6994" y="2338"/>
                  </a:lnTo>
                  <a:lnTo>
                    <a:pt x="6994" y="2338"/>
                  </a:lnTo>
                  <a:lnTo>
                    <a:pt x="6953" y="2378"/>
                  </a:lnTo>
                  <a:lnTo>
                    <a:pt x="6914" y="2418"/>
                  </a:lnTo>
                  <a:lnTo>
                    <a:pt x="6914" y="2418"/>
                  </a:lnTo>
                  <a:lnTo>
                    <a:pt x="6876" y="2456"/>
                  </a:lnTo>
                  <a:lnTo>
                    <a:pt x="6874" y="2458"/>
                  </a:lnTo>
                  <a:lnTo>
                    <a:pt x="6875" y="2456"/>
                  </a:lnTo>
                  <a:lnTo>
                    <a:pt x="6881" y="2449"/>
                  </a:lnTo>
                  <a:lnTo>
                    <a:pt x="6904" y="2421"/>
                  </a:lnTo>
                  <a:lnTo>
                    <a:pt x="6916" y="2405"/>
                  </a:lnTo>
                  <a:lnTo>
                    <a:pt x="6924" y="2393"/>
                  </a:lnTo>
                  <a:lnTo>
                    <a:pt x="6924" y="2393"/>
                  </a:lnTo>
                  <a:lnTo>
                    <a:pt x="6938" y="2370"/>
                  </a:lnTo>
                  <a:lnTo>
                    <a:pt x="6952" y="2348"/>
                  </a:lnTo>
                  <a:lnTo>
                    <a:pt x="6967" y="2325"/>
                  </a:lnTo>
                  <a:lnTo>
                    <a:pt x="6983" y="2303"/>
                  </a:lnTo>
                  <a:lnTo>
                    <a:pt x="7015" y="2261"/>
                  </a:lnTo>
                  <a:lnTo>
                    <a:pt x="7048" y="2219"/>
                  </a:lnTo>
                  <a:lnTo>
                    <a:pt x="7082" y="2178"/>
                  </a:lnTo>
                  <a:lnTo>
                    <a:pt x="7116" y="2136"/>
                  </a:lnTo>
                  <a:lnTo>
                    <a:pt x="7148" y="2094"/>
                  </a:lnTo>
                  <a:lnTo>
                    <a:pt x="7164" y="2071"/>
                  </a:lnTo>
                  <a:lnTo>
                    <a:pt x="7178" y="2049"/>
                  </a:lnTo>
                  <a:lnTo>
                    <a:pt x="7178" y="2049"/>
                  </a:lnTo>
                  <a:lnTo>
                    <a:pt x="7178" y="2080"/>
                  </a:lnTo>
                  <a:lnTo>
                    <a:pt x="7179" y="2110"/>
                  </a:lnTo>
                  <a:lnTo>
                    <a:pt x="7183" y="2139"/>
                  </a:lnTo>
                  <a:lnTo>
                    <a:pt x="7186" y="2167"/>
                  </a:lnTo>
                  <a:lnTo>
                    <a:pt x="7186" y="2167"/>
                  </a:lnTo>
                  <a:close/>
                  <a:moveTo>
                    <a:pt x="7182" y="1823"/>
                  </a:moveTo>
                  <a:lnTo>
                    <a:pt x="7182" y="1823"/>
                  </a:lnTo>
                  <a:lnTo>
                    <a:pt x="7159" y="1849"/>
                  </a:lnTo>
                  <a:lnTo>
                    <a:pt x="7138" y="1875"/>
                  </a:lnTo>
                  <a:lnTo>
                    <a:pt x="7097" y="1927"/>
                  </a:lnTo>
                  <a:lnTo>
                    <a:pt x="7056" y="1981"/>
                  </a:lnTo>
                  <a:lnTo>
                    <a:pt x="7017" y="2035"/>
                  </a:lnTo>
                  <a:lnTo>
                    <a:pt x="6977" y="2089"/>
                  </a:lnTo>
                  <a:lnTo>
                    <a:pt x="6936" y="2143"/>
                  </a:lnTo>
                  <a:lnTo>
                    <a:pt x="6894" y="2195"/>
                  </a:lnTo>
                  <a:lnTo>
                    <a:pt x="6873" y="2220"/>
                  </a:lnTo>
                  <a:lnTo>
                    <a:pt x="6850" y="2246"/>
                  </a:lnTo>
                  <a:lnTo>
                    <a:pt x="6850" y="2246"/>
                  </a:lnTo>
                  <a:lnTo>
                    <a:pt x="6895" y="2190"/>
                  </a:lnTo>
                  <a:lnTo>
                    <a:pt x="6938" y="2132"/>
                  </a:lnTo>
                  <a:lnTo>
                    <a:pt x="6982" y="2075"/>
                  </a:lnTo>
                  <a:lnTo>
                    <a:pt x="7024" y="2016"/>
                  </a:lnTo>
                  <a:lnTo>
                    <a:pt x="7066" y="1958"/>
                  </a:lnTo>
                  <a:lnTo>
                    <a:pt x="7106" y="1898"/>
                  </a:lnTo>
                  <a:lnTo>
                    <a:pt x="7145" y="1838"/>
                  </a:lnTo>
                  <a:lnTo>
                    <a:pt x="7184" y="1776"/>
                  </a:lnTo>
                  <a:lnTo>
                    <a:pt x="7184" y="1776"/>
                  </a:lnTo>
                  <a:lnTo>
                    <a:pt x="7186" y="1771"/>
                  </a:lnTo>
                  <a:lnTo>
                    <a:pt x="7186" y="1765"/>
                  </a:lnTo>
                  <a:lnTo>
                    <a:pt x="7184" y="1760"/>
                  </a:lnTo>
                  <a:lnTo>
                    <a:pt x="7180" y="1756"/>
                  </a:lnTo>
                  <a:lnTo>
                    <a:pt x="7176" y="1754"/>
                  </a:lnTo>
                  <a:lnTo>
                    <a:pt x="7170" y="1753"/>
                  </a:lnTo>
                  <a:lnTo>
                    <a:pt x="7165" y="1754"/>
                  </a:lnTo>
                  <a:lnTo>
                    <a:pt x="7159" y="1758"/>
                  </a:lnTo>
                  <a:lnTo>
                    <a:pt x="7159" y="1758"/>
                  </a:lnTo>
                  <a:lnTo>
                    <a:pt x="7130" y="1790"/>
                  </a:lnTo>
                  <a:lnTo>
                    <a:pt x="7101" y="1824"/>
                  </a:lnTo>
                  <a:lnTo>
                    <a:pt x="7045" y="1893"/>
                  </a:lnTo>
                  <a:lnTo>
                    <a:pt x="7045" y="1893"/>
                  </a:lnTo>
                  <a:lnTo>
                    <a:pt x="7087" y="1834"/>
                  </a:lnTo>
                  <a:lnTo>
                    <a:pt x="7128" y="1773"/>
                  </a:lnTo>
                  <a:lnTo>
                    <a:pt x="7168" y="1712"/>
                  </a:lnTo>
                  <a:lnTo>
                    <a:pt x="7206" y="1650"/>
                  </a:lnTo>
                  <a:lnTo>
                    <a:pt x="7206" y="1650"/>
                  </a:lnTo>
                  <a:lnTo>
                    <a:pt x="7196" y="1820"/>
                  </a:lnTo>
                  <a:lnTo>
                    <a:pt x="7196" y="1820"/>
                  </a:lnTo>
                  <a:lnTo>
                    <a:pt x="7192" y="1820"/>
                  </a:lnTo>
                  <a:lnTo>
                    <a:pt x="7189" y="1820"/>
                  </a:lnTo>
                  <a:lnTo>
                    <a:pt x="7185" y="1821"/>
                  </a:lnTo>
                  <a:lnTo>
                    <a:pt x="7182" y="1823"/>
                  </a:lnTo>
                  <a:lnTo>
                    <a:pt x="7182" y="1823"/>
                  </a:lnTo>
                  <a:close/>
                  <a:moveTo>
                    <a:pt x="6731" y="2273"/>
                  </a:moveTo>
                  <a:lnTo>
                    <a:pt x="6731" y="2273"/>
                  </a:lnTo>
                  <a:lnTo>
                    <a:pt x="6651" y="2371"/>
                  </a:lnTo>
                  <a:lnTo>
                    <a:pt x="6571" y="2469"/>
                  </a:lnTo>
                  <a:lnTo>
                    <a:pt x="6488" y="2565"/>
                  </a:lnTo>
                  <a:lnTo>
                    <a:pt x="6405" y="2661"/>
                  </a:lnTo>
                  <a:lnTo>
                    <a:pt x="6319" y="2756"/>
                  </a:lnTo>
                  <a:lnTo>
                    <a:pt x="6234" y="2850"/>
                  </a:lnTo>
                  <a:lnTo>
                    <a:pt x="6062" y="3037"/>
                  </a:lnTo>
                  <a:lnTo>
                    <a:pt x="6062" y="3037"/>
                  </a:lnTo>
                  <a:lnTo>
                    <a:pt x="6138" y="2930"/>
                  </a:lnTo>
                  <a:lnTo>
                    <a:pt x="6215" y="2825"/>
                  </a:lnTo>
                  <a:lnTo>
                    <a:pt x="6215" y="2825"/>
                  </a:lnTo>
                  <a:lnTo>
                    <a:pt x="6326" y="2710"/>
                  </a:lnTo>
                  <a:lnTo>
                    <a:pt x="6436" y="2595"/>
                  </a:lnTo>
                  <a:lnTo>
                    <a:pt x="6490" y="2536"/>
                  </a:lnTo>
                  <a:lnTo>
                    <a:pt x="6544" y="2476"/>
                  </a:lnTo>
                  <a:lnTo>
                    <a:pt x="6598" y="2417"/>
                  </a:lnTo>
                  <a:lnTo>
                    <a:pt x="6649" y="2357"/>
                  </a:lnTo>
                  <a:lnTo>
                    <a:pt x="6649" y="2357"/>
                  </a:lnTo>
                  <a:lnTo>
                    <a:pt x="6690" y="2309"/>
                  </a:lnTo>
                  <a:lnTo>
                    <a:pt x="6730" y="2261"/>
                  </a:lnTo>
                  <a:lnTo>
                    <a:pt x="6770" y="2212"/>
                  </a:lnTo>
                  <a:lnTo>
                    <a:pt x="6808" y="2163"/>
                  </a:lnTo>
                  <a:lnTo>
                    <a:pt x="6846" y="2112"/>
                  </a:lnTo>
                  <a:lnTo>
                    <a:pt x="6883" y="2062"/>
                  </a:lnTo>
                  <a:lnTo>
                    <a:pt x="6957" y="1961"/>
                  </a:lnTo>
                  <a:lnTo>
                    <a:pt x="6957" y="1961"/>
                  </a:lnTo>
                  <a:lnTo>
                    <a:pt x="6991" y="1907"/>
                  </a:lnTo>
                  <a:lnTo>
                    <a:pt x="7027" y="1856"/>
                  </a:lnTo>
                  <a:lnTo>
                    <a:pt x="7066" y="1804"/>
                  </a:lnTo>
                  <a:lnTo>
                    <a:pt x="7106" y="1755"/>
                  </a:lnTo>
                  <a:lnTo>
                    <a:pt x="7106" y="1755"/>
                  </a:lnTo>
                  <a:lnTo>
                    <a:pt x="7062" y="1823"/>
                  </a:lnTo>
                  <a:lnTo>
                    <a:pt x="7018" y="1890"/>
                  </a:lnTo>
                  <a:lnTo>
                    <a:pt x="6972" y="1955"/>
                  </a:lnTo>
                  <a:lnTo>
                    <a:pt x="6925" y="2020"/>
                  </a:lnTo>
                  <a:lnTo>
                    <a:pt x="6877" y="2084"/>
                  </a:lnTo>
                  <a:lnTo>
                    <a:pt x="6829" y="2147"/>
                  </a:lnTo>
                  <a:lnTo>
                    <a:pt x="6731" y="2273"/>
                  </a:lnTo>
                  <a:lnTo>
                    <a:pt x="6731" y="2273"/>
                  </a:lnTo>
                  <a:close/>
                  <a:moveTo>
                    <a:pt x="6824" y="2191"/>
                  </a:moveTo>
                  <a:lnTo>
                    <a:pt x="6824" y="2191"/>
                  </a:lnTo>
                  <a:lnTo>
                    <a:pt x="6743" y="2302"/>
                  </a:lnTo>
                  <a:lnTo>
                    <a:pt x="6703" y="2358"/>
                  </a:lnTo>
                  <a:lnTo>
                    <a:pt x="6662" y="2413"/>
                  </a:lnTo>
                  <a:lnTo>
                    <a:pt x="6620" y="2468"/>
                  </a:lnTo>
                  <a:lnTo>
                    <a:pt x="6577" y="2522"/>
                  </a:lnTo>
                  <a:lnTo>
                    <a:pt x="6533" y="2575"/>
                  </a:lnTo>
                  <a:lnTo>
                    <a:pt x="6488" y="2627"/>
                  </a:lnTo>
                  <a:lnTo>
                    <a:pt x="6488" y="2627"/>
                  </a:lnTo>
                  <a:lnTo>
                    <a:pt x="6311" y="2825"/>
                  </a:lnTo>
                  <a:lnTo>
                    <a:pt x="6133" y="3023"/>
                  </a:lnTo>
                  <a:lnTo>
                    <a:pt x="6133" y="3023"/>
                  </a:lnTo>
                  <a:lnTo>
                    <a:pt x="6055" y="3108"/>
                  </a:lnTo>
                  <a:lnTo>
                    <a:pt x="5977" y="3195"/>
                  </a:lnTo>
                  <a:lnTo>
                    <a:pt x="5900" y="3282"/>
                  </a:lnTo>
                  <a:lnTo>
                    <a:pt x="5824" y="3369"/>
                  </a:lnTo>
                  <a:lnTo>
                    <a:pt x="5824" y="3369"/>
                  </a:lnTo>
                  <a:lnTo>
                    <a:pt x="5822" y="3372"/>
                  </a:lnTo>
                  <a:lnTo>
                    <a:pt x="5822" y="3372"/>
                  </a:lnTo>
                  <a:lnTo>
                    <a:pt x="5946" y="3201"/>
                  </a:lnTo>
                  <a:lnTo>
                    <a:pt x="5946" y="3201"/>
                  </a:lnTo>
                  <a:lnTo>
                    <a:pt x="6169" y="2952"/>
                  </a:lnTo>
                  <a:lnTo>
                    <a:pt x="6282" y="2827"/>
                  </a:lnTo>
                  <a:lnTo>
                    <a:pt x="6393" y="2702"/>
                  </a:lnTo>
                  <a:lnTo>
                    <a:pt x="6503" y="2577"/>
                  </a:lnTo>
                  <a:lnTo>
                    <a:pt x="6612" y="2449"/>
                  </a:lnTo>
                  <a:lnTo>
                    <a:pt x="6718" y="2321"/>
                  </a:lnTo>
                  <a:lnTo>
                    <a:pt x="6771" y="2256"/>
                  </a:lnTo>
                  <a:lnTo>
                    <a:pt x="6824" y="2191"/>
                  </a:lnTo>
                  <a:lnTo>
                    <a:pt x="6824" y="2191"/>
                  </a:lnTo>
                  <a:close/>
                  <a:moveTo>
                    <a:pt x="6351" y="2646"/>
                  </a:moveTo>
                  <a:lnTo>
                    <a:pt x="6351" y="2646"/>
                  </a:lnTo>
                  <a:lnTo>
                    <a:pt x="6413" y="2565"/>
                  </a:lnTo>
                  <a:lnTo>
                    <a:pt x="6477" y="2487"/>
                  </a:lnTo>
                  <a:lnTo>
                    <a:pt x="6543" y="2408"/>
                  </a:lnTo>
                  <a:lnTo>
                    <a:pt x="6610" y="2331"/>
                  </a:lnTo>
                  <a:lnTo>
                    <a:pt x="6610" y="2331"/>
                  </a:lnTo>
                  <a:lnTo>
                    <a:pt x="6626" y="2315"/>
                  </a:lnTo>
                  <a:lnTo>
                    <a:pt x="6626" y="2315"/>
                  </a:lnTo>
                  <a:lnTo>
                    <a:pt x="6568" y="2389"/>
                  </a:lnTo>
                  <a:lnTo>
                    <a:pt x="6510" y="2462"/>
                  </a:lnTo>
                  <a:lnTo>
                    <a:pt x="6450" y="2535"/>
                  </a:lnTo>
                  <a:lnTo>
                    <a:pt x="6388" y="2605"/>
                  </a:lnTo>
                  <a:lnTo>
                    <a:pt x="6388" y="2605"/>
                  </a:lnTo>
                  <a:lnTo>
                    <a:pt x="6351" y="2646"/>
                  </a:lnTo>
                  <a:lnTo>
                    <a:pt x="6351" y="2646"/>
                  </a:lnTo>
                  <a:close/>
                  <a:moveTo>
                    <a:pt x="6887" y="1971"/>
                  </a:moveTo>
                  <a:lnTo>
                    <a:pt x="6887" y="1971"/>
                  </a:lnTo>
                  <a:lnTo>
                    <a:pt x="6855" y="2012"/>
                  </a:lnTo>
                  <a:lnTo>
                    <a:pt x="6822" y="2051"/>
                  </a:lnTo>
                  <a:lnTo>
                    <a:pt x="6754" y="2131"/>
                  </a:lnTo>
                  <a:lnTo>
                    <a:pt x="6685" y="2209"/>
                  </a:lnTo>
                  <a:lnTo>
                    <a:pt x="6615" y="2287"/>
                  </a:lnTo>
                  <a:lnTo>
                    <a:pt x="6615" y="2287"/>
                  </a:lnTo>
                  <a:lnTo>
                    <a:pt x="6747" y="2120"/>
                  </a:lnTo>
                  <a:lnTo>
                    <a:pt x="6877" y="1952"/>
                  </a:lnTo>
                  <a:lnTo>
                    <a:pt x="6877" y="1952"/>
                  </a:lnTo>
                  <a:lnTo>
                    <a:pt x="6917" y="1893"/>
                  </a:lnTo>
                  <a:lnTo>
                    <a:pt x="6956" y="1835"/>
                  </a:lnTo>
                  <a:lnTo>
                    <a:pt x="6994" y="1776"/>
                  </a:lnTo>
                  <a:lnTo>
                    <a:pt x="7031" y="1716"/>
                  </a:lnTo>
                  <a:lnTo>
                    <a:pt x="7031" y="1716"/>
                  </a:lnTo>
                  <a:lnTo>
                    <a:pt x="7089" y="1624"/>
                  </a:lnTo>
                  <a:lnTo>
                    <a:pt x="7100" y="1608"/>
                  </a:lnTo>
                  <a:lnTo>
                    <a:pt x="7101" y="1605"/>
                  </a:lnTo>
                  <a:lnTo>
                    <a:pt x="7100" y="1608"/>
                  </a:lnTo>
                  <a:lnTo>
                    <a:pt x="7077" y="1646"/>
                  </a:lnTo>
                  <a:lnTo>
                    <a:pt x="7033" y="1721"/>
                  </a:lnTo>
                  <a:lnTo>
                    <a:pt x="6929" y="1896"/>
                  </a:lnTo>
                  <a:lnTo>
                    <a:pt x="6894" y="1955"/>
                  </a:lnTo>
                  <a:lnTo>
                    <a:pt x="6886" y="1971"/>
                  </a:lnTo>
                  <a:lnTo>
                    <a:pt x="6886" y="1972"/>
                  </a:lnTo>
                  <a:lnTo>
                    <a:pt x="6887" y="1971"/>
                  </a:lnTo>
                  <a:lnTo>
                    <a:pt x="6887" y="1971"/>
                  </a:lnTo>
                  <a:close/>
                  <a:moveTo>
                    <a:pt x="6547" y="2322"/>
                  </a:moveTo>
                  <a:lnTo>
                    <a:pt x="6547" y="2322"/>
                  </a:lnTo>
                  <a:lnTo>
                    <a:pt x="6440" y="2453"/>
                  </a:lnTo>
                  <a:lnTo>
                    <a:pt x="6332" y="2583"/>
                  </a:lnTo>
                  <a:lnTo>
                    <a:pt x="6223" y="2712"/>
                  </a:lnTo>
                  <a:lnTo>
                    <a:pt x="6112" y="2840"/>
                  </a:lnTo>
                  <a:lnTo>
                    <a:pt x="6001" y="2967"/>
                  </a:lnTo>
                  <a:lnTo>
                    <a:pt x="5888" y="3093"/>
                  </a:lnTo>
                  <a:lnTo>
                    <a:pt x="5775" y="3217"/>
                  </a:lnTo>
                  <a:lnTo>
                    <a:pt x="5660" y="3341"/>
                  </a:lnTo>
                  <a:lnTo>
                    <a:pt x="5660" y="3341"/>
                  </a:lnTo>
                  <a:lnTo>
                    <a:pt x="5593" y="3412"/>
                  </a:lnTo>
                  <a:lnTo>
                    <a:pt x="5593" y="3412"/>
                  </a:lnTo>
                  <a:lnTo>
                    <a:pt x="5811" y="3136"/>
                  </a:lnTo>
                  <a:lnTo>
                    <a:pt x="5920" y="3000"/>
                  </a:lnTo>
                  <a:lnTo>
                    <a:pt x="6030" y="2863"/>
                  </a:lnTo>
                  <a:lnTo>
                    <a:pt x="6030" y="2863"/>
                  </a:lnTo>
                  <a:lnTo>
                    <a:pt x="6133" y="2749"/>
                  </a:lnTo>
                  <a:lnTo>
                    <a:pt x="6235" y="2636"/>
                  </a:lnTo>
                  <a:lnTo>
                    <a:pt x="6335" y="2521"/>
                  </a:lnTo>
                  <a:lnTo>
                    <a:pt x="6436" y="2405"/>
                  </a:lnTo>
                  <a:lnTo>
                    <a:pt x="6534" y="2288"/>
                  </a:lnTo>
                  <a:lnTo>
                    <a:pt x="6633" y="2171"/>
                  </a:lnTo>
                  <a:lnTo>
                    <a:pt x="6730" y="2053"/>
                  </a:lnTo>
                  <a:lnTo>
                    <a:pt x="6827" y="1933"/>
                  </a:lnTo>
                  <a:lnTo>
                    <a:pt x="6827" y="1933"/>
                  </a:lnTo>
                  <a:lnTo>
                    <a:pt x="6758" y="2033"/>
                  </a:lnTo>
                  <a:lnTo>
                    <a:pt x="6689" y="2132"/>
                  </a:lnTo>
                  <a:lnTo>
                    <a:pt x="6654" y="2181"/>
                  </a:lnTo>
                  <a:lnTo>
                    <a:pt x="6619" y="2229"/>
                  </a:lnTo>
                  <a:lnTo>
                    <a:pt x="6584" y="2276"/>
                  </a:lnTo>
                  <a:lnTo>
                    <a:pt x="6547" y="2322"/>
                  </a:lnTo>
                  <a:lnTo>
                    <a:pt x="6547" y="2322"/>
                  </a:lnTo>
                  <a:close/>
                  <a:moveTo>
                    <a:pt x="5570" y="3498"/>
                  </a:moveTo>
                  <a:lnTo>
                    <a:pt x="5570" y="3498"/>
                  </a:lnTo>
                  <a:lnTo>
                    <a:pt x="5668" y="3390"/>
                  </a:lnTo>
                  <a:lnTo>
                    <a:pt x="5768" y="3285"/>
                  </a:lnTo>
                  <a:lnTo>
                    <a:pt x="5868" y="3181"/>
                  </a:lnTo>
                  <a:lnTo>
                    <a:pt x="5970" y="3077"/>
                  </a:lnTo>
                  <a:lnTo>
                    <a:pt x="5970" y="3077"/>
                  </a:lnTo>
                  <a:lnTo>
                    <a:pt x="5782" y="3342"/>
                  </a:lnTo>
                  <a:lnTo>
                    <a:pt x="5782" y="3342"/>
                  </a:lnTo>
                  <a:lnTo>
                    <a:pt x="5771" y="3353"/>
                  </a:lnTo>
                  <a:lnTo>
                    <a:pt x="5771" y="3353"/>
                  </a:lnTo>
                  <a:lnTo>
                    <a:pt x="5702" y="3433"/>
                  </a:lnTo>
                  <a:lnTo>
                    <a:pt x="5633" y="3513"/>
                  </a:lnTo>
                  <a:lnTo>
                    <a:pt x="5566" y="3594"/>
                  </a:lnTo>
                  <a:lnTo>
                    <a:pt x="5501" y="3676"/>
                  </a:lnTo>
                  <a:lnTo>
                    <a:pt x="5437" y="3759"/>
                  </a:lnTo>
                  <a:lnTo>
                    <a:pt x="5372" y="3842"/>
                  </a:lnTo>
                  <a:lnTo>
                    <a:pt x="5245" y="4010"/>
                  </a:lnTo>
                  <a:lnTo>
                    <a:pt x="5245" y="4010"/>
                  </a:lnTo>
                  <a:lnTo>
                    <a:pt x="5155" y="4102"/>
                  </a:lnTo>
                  <a:lnTo>
                    <a:pt x="5064" y="4195"/>
                  </a:lnTo>
                  <a:lnTo>
                    <a:pt x="4881" y="4377"/>
                  </a:lnTo>
                  <a:lnTo>
                    <a:pt x="4881" y="4377"/>
                  </a:lnTo>
                  <a:lnTo>
                    <a:pt x="5049" y="4151"/>
                  </a:lnTo>
                  <a:lnTo>
                    <a:pt x="5133" y="4039"/>
                  </a:lnTo>
                  <a:lnTo>
                    <a:pt x="5218" y="3928"/>
                  </a:lnTo>
                  <a:lnTo>
                    <a:pt x="5303" y="3818"/>
                  </a:lnTo>
                  <a:lnTo>
                    <a:pt x="5390" y="3709"/>
                  </a:lnTo>
                  <a:lnTo>
                    <a:pt x="5434" y="3655"/>
                  </a:lnTo>
                  <a:lnTo>
                    <a:pt x="5479" y="3602"/>
                  </a:lnTo>
                  <a:lnTo>
                    <a:pt x="5524" y="3550"/>
                  </a:lnTo>
                  <a:lnTo>
                    <a:pt x="5570" y="3498"/>
                  </a:lnTo>
                  <a:lnTo>
                    <a:pt x="5570" y="3498"/>
                  </a:lnTo>
                  <a:close/>
                  <a:moveTo>
                    <a:pt x="6113" y="3371"/>
                  </a:moveTo>
                  <a:lnTo>
                    <a:pt x="6113" y="3371"/>
                  </a:lnTo>
                  <a:lnTo>
                    <a:pt x="6114" y="3395"/>
                  </a:lnTo>
                  <a:lnTo>
                    <a:pt x="6118" y="3420"/>
                  </a:lnTo>
                  <a:lnTo>
                    <a:pt x="6124" y="3443"/>
                  </a:lnTo>
                  <a:lnTo>
                    <a:pt x="6131" y="3468"/>
                  </a:lnTo>
                  <a:lnTo>
                    <a:pt x="6131" y="3468"/>
                  </a:lnTo>
                  <a:lnTo>
                    <a:pt x="6092" y="3497"/>
                  </a:lnTo>
                  <a:lnTo>
                    <a:pt x="6052" y="3527"/>
                  </a:lnTo>
                  <a:lnTo>
                    <a:pt x="6015" y="3559"/>
                  </a:lnTo>
                  <a:lnTo>
                    <a:pt x="5977" y="3592"/>
                  </a:lnTo>
                  <a:lnTo>
                    <a:pt x="5977" y="3592"/>
                  </a:lnTo>
                  <a:lnTo>
                    <a:pt x="5997" y="3565"/>
                  </a:lnTo>
                  <a:lnTo>
                    <a:pt x="6016" y="3538"/>
                  </a:lnTo>
                  <a:lnTo>
                    <a:pt x="6035" y="3510"/>
                  </a:lnTo>
                  <a:lnTo>
                    <a:pt x="6052" y="3483"/>
                  </a:lnTo>
                  <a:lnTo>
                    <a:pt x="6069" y="3455"/>
                  </a:lnTo>
                  <a:lnTo>
                    <a:pt x="6085" y="3427"/>
                  </a:lnTo>
                  <a:lnTo>
                    <a:pt x="6100" y="3399"/>
                  </a:lnTo>
                  <a:lnTo>
                    <a:pt x="6113" y="3371"/>
                  </a:lnTo>
                  <a:lnTo>
                    <a:pt x="6113" y="3371"/>
                  </a:lnTo>
                  <a:close/>
                  <a:moveTo>
                    <a:pt x="6029" y="3687"/>
                  </a:moveTo>
                  <a:lnTo>
                    <a:pt x="6029" y="3687"/>
                  </a:lnTo>
                  <a:lnTo>
                    <a:pt x="6011" y="3714"/>
                  </a:lnTo>
                  <a:lnTo>
                    <a:pt x="5994" y="3742"/>
                  </a:lnTo>
                  <a:lnTo>
                    <a:pt x="5974" y="3769"/>
                  </a:lnTo>
                  <a:lnTo>
                    <a:pt x="5953" y="3794"/>
                  </a:lnTo>
                  <a:lnTo>
                    <a:pt x="5930" y="3821"/>
                  </a:lnTo>
                  <a:lnTo>
                    <a:pt x="5907" y="3846"/>
                  </a:lnTo>
                  <a:lnTo>
                    <a:pt x="5884" y="3872"/>
                  </a:lnTo>
                  <a:lnTo>
                    <a:pt x="5859" y="3896"/>
                  </a:lnTo>
                  <a:lnTo>
                    <a:pt x="5809" y="3945"/>
                  </a:lnTo>
                  <a:lnTo>
                    <a:pt x="5757" y="3992"/>
                  </a:lnTo>
                  <a:lnTo>
                    <a:pt x="5659" y="4083"/>
                  </a:lnTo>
                  <a:lnTo>
                    <a:pt x="5659" y="4083"/>
                  </a:lnTo>
                  <a:lnTo>
                    <a:pt x="5579" y="4158"/>
                  </a:lnTo>
                  <a:lnTo>
                    <a:pt x="5501" y="4236"/>
                  </a:lnTo>
                  <a:lnTo>
                    <a:pt x="5424" y="4313"/>
                  </a:lnTo>
                  <a:lnTo>
                    <a:pt x="5349" y="4391"/>
                  </a:lnTo>
                  <a:lnTo>
                    <a:pt x="5274" y="4471"/>
                  </a:lnTo>
                  <a:lnTo>
                    <a:pt x="5201" y="4552"/>
                  </a:lnTo>
                  <a:lnTo>
                    <a:pt x="5130" y="4635"/>
                  </a:lnTo>
                  <a:lnTo>
                    <a:pt x="5059" y="4719"/>
                  </a:lnTo>
                  <a:lnTo>
                    <a:pt x="5059" y="4719"/>
                  </a:lnTo>
                  <a:lnTo>
                    <a:pt x="5036" y="4746"/>
                  </a:lnTo>
                  <a:lnTo>
                    <a:pt x="5036" y="4746"/>
                  </a:lnTo>
                  <a:lnTo>
                    <a:pt x="5138" y="4623"/>
                  </a:lnTo>
                  <a:lnTo>
                    <a:pt x="5239" y="4499"/>
                  </a:lnTo>
                  <a:lnTo>
                    <a:pt x="5438" y="4250"/>
                  </a:lnTo>
                  <a:lnTo>
                    <a:pt x="5537" y="4126"/>
                  </a:lnTo>
                  <a:lnTo>
                    <a:pt x="5638" y="4001"/>
                  </a:lnTo>
                  <a:lnTo>
                    <a:pt x="5740" y="3879"/>
                  </a:lnTo>
                  <a:lnTo>
                    <a:pt x="5843" y="3757"/>
                  </a:lnTo>
                  <a:lnTo>
                    <a:pt x="5843" y="3757"/>
                  </a:lnTo>
                  <a:lnTo>
                    <a:pt x="5849" y="3745"/>
                  </a:lnTo>
                  <a:lnTo>
                    <a:pt x="5849" y="3745"/>
                  </a:lnTo>
                  <a:lnTo>
                    <a:pt x="5886" y="3703"/>
                  </a:lnTo>
                  <a:lnTo>
                    <a:pt x="5922" y="3661"/>
                  </a:lnTo>
                  <a:lnTo>
                    <a:pt x="5922" y="3661"/>
                  </a:lnTo>
                  <a:lnTo>
                    <a:pt x="5934" y="3657"/>
                  </a:lnTo>
                  <a:lnTo>
                    <a:pt x="5946" y="3656"/>
                  </a:lnTo>
                  <a:lnTo>
                    <a:pt x="5959" y="3656"/>
                  </a:lnTo>
                  <a:lnTo>
                    <a:pt x="5971" y="3658"/>
                  </a:lnTo>
                  <a:lnTo>
                    <a:pt x="5985" y="3663"/>
                  </a:lnTo>
                  <a:lnTo>
                    <a:pt x="6000" y="3669"/>
                  </a:lnTo>
                  <a:lnTo>
                    <a:pt x="6014" y="3676"/>
                  </a:lnTo>
                  <a:lnTo>
                    <a:pt x="6029" y="3687"/>
                  </a:lnTo>
                  <a:lnTo>
                    <a:pt x="6029" y="3687"/>
                  </a:lnTo>
                  <a:close/>
                  <a:moveTo>
                    <a:pt x="5930" y="3579"/>
                  </a:moveTo>
                  <a:lnTo>
                    <a:pt x="5930" y="3579"/>
                  </a:lnTo>
                  <a:lnTo>
                    <a:pt x="5884" y="3634"/>
                  </a:lnTo>
                  <a:lnTo>
                    <a:pt x="5833" y="3689"/>
                  </a:lnTo>
                  <a:lnTo>
                    <a:pt x="5783" y="3742"/>
                  </a:lnTo>
                  <a:lnTo>
                    <a:pt x="5732" y="3795"/>
                  </a:lnTo>
                  <a:lnTo>
                    <a:pt x="5627" y="3900"/>
                  </a:lnTo>
                  <a:lnTo>
                    <a:pt x="5576" y="3952"/>
                  </a:lnTo>
                  <a:lnTo>
                    <a:pt x="5526" y="4005"/>
                  </a:lnTo>
                  <a:lnTo>
                    <a:pt x="5526" y="4005"/>
                  </a:lnTo>
                  <a:lnTo>
                    <a:pt x="5705" y="3797"/>
                  </a:lnTo>
                  <a:lnTo>
                    <a:pt x="5794" y="3692"/>
                  </a:lnTo>
                  <a:lnTo>
                    <a:pt x="5881" y="3587"/>
                  </a:lnTo>
                  <a:lnTo>
                    <a:pt x="5881" y="3587"/>
                  </a:lnTo>
                  <a:lnTo>
                    <a:pt x="5934" y="3527"/>
                  </a:lnTo>
                  <a:lnTo>
                    <a:pt x="5990" y="3464"/>
                  </a:lnTo>
                  <a:lnTo>
                    <a:pt x="6043" y="3409"/>
                  </a:lnTo>
                  <a:lnTo>
                    <a:pt x="6064" y="3388"/>
                  </a:lnTo>
                  <a:lnTo>
                    <a:pt x="6081" y="3372"/>
                  </a:lnTo>
                  <a:lnTo>
                    <a:pt x="6093" y="3361"/>
                  </a:lnTo>
                  <a:lnTo>
                    <a:pt x="6098" y="3360"/>
                  </a:lnTo>
                  <a:lnTo>
                    <a:pt x="6099" y="3360"/>
                  </a:lnTo>
                  <a:lnTo>
                    <a:pt x="6099" y="3362"/>
                  </a:lnTo>
                  <a:lnTo>
                    <a:pt x="6097" y="3367"/>
                  </a:lnTo>
                  <a:lnTo>
                    <a:pt x="6085" y="3385"/>
                  </a:lnTo>
                  <a:lnTo>
                    <a:pt x="6064" y="3413"/>
                  </a:lnTo>
                  <a:lnTo>
                    <a:pt x="6032" y="3454"/>
                  </a:lnTo>
                  <a:lnTo>
                    <a:pt x="5988" y="3509"/>
                  </a:lnTo>
                  <a:lnTo>
                    <a:pt x="5930" y="3579"/>
                  </a:lnTo>
                  <a:lnTo>
                    <a:pt x="5930" y="3579"/>
                  </a:lnTo>
                  <a:close/>
                  <a:moveTo>
                    <a:pt x="5599" y="3998"/>
                  </a:moveTo>
                  <a:lnTo>
                    <a:pt x="5599" y="3998"/>
                  </a:lnTo>
                  <a:lnTo>
                    <a:pt x="5544" y="4066"/>
                  </a:lnTo>
                  <a:lnTo>
                    <a:pt x="5492" y="4135"/>
                  </a:lnTo>
                  <a:lnTo>
                    <a:pt x="5386" y="4272"/>
                  </a:lnTo>
                  <a:lnTo>
                    <a:pt x="5281" y="4409"/>
                  </a:lnTo>
                  <a:lnTo>
                    <a:pt x="5228" y="4477"/>
                  </a:lnTo>
                  <a:lnTo>
                    <a:pt x="5174" y="4543"/>
                  </a:lnTo>
                  <a:lnTo>
                    <a:pt x="5174" y="4543"/>
                  </a:lnTo>
                  <a:lnTo>
                    <a:pt x="5092" y="4644"/>
                  </a:lnTo>
                  <a:lnTo>
                    <a:pt x="5009" y="4742"/>
                  </a:lnTo>
                  <a:lnTo>
                    <a:pt x="4924" y="4839"/>
                  </a:lnTo>
                  <a:lnTo>
                    <a:pt x="4838" y="4937"/>
                  </a:lnTo>
                  <a:lnTo>
                    <a:pt x="4751" y="5031"/>
                  </a:lnTo>
                  <a:lnTo>
                    <a:pt x="4663" y="5126"/>
                  </a:lnTo>
                  <a:lnTo>
                    <a:pt x="4573" y="5221"/>
                  </a:lnTo>
                  <a:lnTo>
                    <a:pt x="4483" y="5314"/>
                  </a:lnTo>
                  <a:lnTo>
                    <a:pt x="4483" y="5314"/>
                  </a:lnTo>
                  <a:lnTo>
                    <a:pt x="4586" y="5191"/>
                  </a:lnTo>
                  <a:lnTo>
                    <a:pt x="4686" y="5065"/>
                  </a:lnTo>
                  <a:lnTo>
                    <a:pt x="4786" y="4940"/>
                  </a:lnTo>
                  <a:lnTo>
                    <a:pt x="4884" y="4815"/>
                  </a:lnTo>
                  <a:lnTo>
                    <a:pt x="4984" y="4689"/>
                  </a:lnTo>
                  <a:lnTo>
                    <a:pt x="5084" y="4563"/>
                  </a:lnTo>
                  <a:lnTo>
                    <a:pt x="5185" y="4439"/>
                  </a:lnTo>
                  <a:lnTo>
                    <a:pt x="5288" y="4316"/>
                  </a:lnTo>
                  <a:lnTo>
                    <a:pt x="5288" y="4316"/>
                  </a:lnTo>
                  <a:lnTo>
                    <a:pt x="5322" y="4276"/>
                  </a:lnTo>
                  <a:lnTo>
                    <a:pt x="5357" y="4238"/>
                  </a:lnTo>
                  <a:lnTo>
                    <a:pt x="5394" y="4198"/>
                  </a:lnTo>
                  <a:lnTo>
                    <a:pt x="5433" y="4159"/>
                  </a:lnTo>
                  <a:lnTo>
                    <a:pt x="5515" y="4080"/>
                  </a:lnTo>
                  <a:lnTo>
                    <a:pt x="5599" y="3998"/>
                  </a:lnTo>
                  <a:lnTo>
                    <a:pt x="5599" y="3998"/>
                  </a:lnTo>
                  <a:close/>
                  <a:moveTo>
                    <a:pt x="6255" y="3614"/>
                  </a:moveTo>
                  <a:lnTo>
                    <a:pt x="6255" y="3614"/>
                  </a:lnTo>
                  <a:lnTo>
                    <a:pt x="6189" y="3689"/>
                  </a:lnTo>
                  <a:lnTo>
                    <a:pt x="6124" y="3765"/>
                  </a:lnTo>
                  <a:lnTo>
                    <a:pt x="5996" y="3921"/>
                  </a:lnTo>
                  <a:lnTo>
                    <a:pt x="5930" y="3997"/>
                  </a:lnTo>
                  <a:lnTo>
                    <a:pt x="5865" y="4073"/>
                  </a:lnTo>
                  <a:lnTo>
                    <a:pt x="5831" y="4109"/>
                  </a:lnTo>
                  <a:lnTo>
                    <a:pt x="5796" y="4145"/>
                  </a:lnTo>
                  <a:lnTo>
                    <a:pt x="5761" y="4182"/>
                  </a:lnTo>
                  <a:lnTo>
                    <a:pt x="5724" y="4216"/>
                  </a:lnTo>
                  <a:lnTo>
                    <a:pt x="5724" y="4216"/>
                  </a:lnTo>
                  <a:lnTo>
                    <a:pt x="5646" y="4292"/>
                  </a:lnTo>
                  <a:lnTo>
                    <a:pt x="5569" y="4369"/>
                  </a:lnTo>
                  <a:lnTo>
                    <a:pt x="5492" y="4446"/>
                  </a:lnTo>
                  <a:lnTo>
                    <a:pt x="5416" y="4525"/>
                  </a:lnTo>
                  <a:lnTo>
                    <a:pt x="5341" y="4604"/>
                  </a:lnTo>
                  <a:lnTo>
                    <a:pt x="5266" y="4684"/>
                  </a:lnTo>
                  <a:lnTo>
                    <a:pt x="5117" y="4844"/>
                  </a:lnTo>
                  <a:lnTo>
                    <a:pt x="4970" y="5006"/>
                  </a:lnTo>
                  <a:lnTo>
                    <a:pt x="4821" y="5166"/>
                  </a:lnTo>
                  <a:lnTo>
                    <a:pt x="4746" y="5246"/>
                  </a:lnTo>
                  <a:lnTo>
                    <a:pt x="4670" y="5325"/>
                  </a:lnTo>
                  <a:lnTo>
                    <a:pt x="4594" y="5404"/>
                  </a:lnTo>
                  <a:lnTo>
                    <a:pt x="4517" y="5481"/>
                  </a:lnTo>
                  <a:lnTo>
                    <a:pt x="4517" y="5481"/>
                  </a:lnTo>
                  <a:lnTo>
                    <a:pt x="4473" y="5528"/>
                  </a:lnTo>
                  <a:lnTo>
                    <a:pt x="4403" y="5603"/>
                  </a:lnTo>
                  <a:lnTo>
                    <a:pt x="4244" y="5777"/>
                  </a:lnTo>
                  <a:lnTo>
                    <a:pt x="4181" y="5844"/>
                  </a:lnTo>
                  <a:lnTo>
                    <a:pt x="4149" y="5878"/>
                  </a:lnTo>
                  <a:lnTo>
                    <a:pt x="4148" y="5879"/>
                  </a:lnTo>
                  <a:lnTo>
                    <a:pt x="4149" y="5877"/>
                  </a:lnTo>
                  <a:lnTo>
                    <a:pt x="4161" y="5860"/>
                  </a:lnTo>
                  <a:lnTo>
                    <a:pt x="4231" y="5778"/>
                  </a:lnTo>
                  <a:lnTo>
                    <a:pt x="4231" y="5778"/>
                  </a:lnTo>
                  <a:lnTo>
                    <a:pt x="4314" y="5683"/>
                  </a:lnTo>
                  <a:lnTo>
                    <a:pt x="4397" y="5589"/>
                  </a:lnTo>
                  <a:lnTo>
                    <a:pt x="4480" y="5495"/>
                  </a:lnTo>
                  <a:lnTo>
                    <a:pt x="4566" y="5402"/>
                  </a:lnTo>
                  <a:lnTo>
                    <a:pt x="4650" y="5310"/>
                  </a:lnTo>
                  <a:lnTo>
                    <a:pt x="4735" y="5218"/>
                  </a:lnTo>
                  <a:lnTo>
                    <a:pt x="4909" y="5034"/>
                  </a:lnTo>
                  <a:lnTo>
                    <a:pt x="4909" y="5034"/>
                  </a:lnTo>
                  <a:lnTo>
                    <a:pt x="4993" y="4946"/>
                  </a:lnTo>
                  <a:lnTo>
                    <a:pt x="5077" y="4858"/>
                  </a:lnTo>
                  <a:lnTo>
                    <a:pt x="5248" y="4683"/>
                  </a:lnTo>
                  <a:lnTo>
                    <a:pt x="5420" y="4508"/>
                  </a:lnTo>
                  <a:lnTo>
                    <a:pt x="5590" y="4333"/>
                  </a:lnTo>
                  <a:lnTo>
                    <a:pt x="5674" y="4245"/>
                  </a:lnTo>
                  <a:lnTo>
                    <a:pt x="5758" y="4156"/>
                  </a:lnTo>
                  <a:lnTo>
                    <a:pt x="5842" y="4066"/>
                  </a:lnTo>
                  <a:lnTo>
                    <a:pt x="5923" y="3976"/>
                  </a:lnTo>
                  <a:lnTo>
                    <a:pt x="6005" y="3884"/>
                  </a:lnTo>
                  <a:lnTo>
                    <a:pt x="6085" y="3792"/>
                  </a:lnTo>
                  <a:lnTo>
                    <a:pt x="6165" y="3699"/>
                  </a:lnTo>
                  <a:lnTo>
                    <a:pt x="6242" y="3603"/>
                  </a:lnTo>
                  <a:lnTo>
                    <a:pt x="6242" y="3603"/>
                  </a:lnTo>
                  <a:lnTo>
                    <a:pt x="6255" y="3614"/>
                  </a:lnTo>
                  <a:lnTo>
                    <a:pt x="6255" y="3614"/>
                  </a:lnTo>
                  <a:close/>
                  <a:moveTo>
                    <a:pt x="6300" y="3643"/>
                  </a:moveTo>
                  <a:lnTo>
                    <a:pt x="6300" y="3643"/>
                  </a:lnTo>
                  <a:lnTo>
                    <a:pt x="6304" y="3644"/>
                  </a:lnTo>
                  <a:lnTo>
                    <a:pt x="6307" y="3646"/>
                  </a:lnTo>
                  <a:lnTo>
                    <a:pt x="6312" y="3646"/>
                  </a:lnTo>
                  <a:lnTo>
                    <a:pt x="6316" y="3644"/>
                  </a:lnTo>
                  <a:lnTo>
                    <a:pt x="6319" y="3642"/>
                  </a:lnTo>
                  <a:lnTo>
                    <a:pt x="6321" y="3640"/>
                  </a:lnTo>
                  <a:lnTo>
                    <a:pt x="6324" y="3636"/>
                  </a:lnTo>
                  <a:lnTo>
                    <a:pt x="6326" y="3633"/>
                  </a:lnTo>
                  <a:lnTo>
                    <a:pt x="6326" y="3633"/>
                  </a:lnTo>
                  <a:lnTo>
                    <a:pt x="6332" y="3612"/>
                  </a:lnTo>
                  <a:lnTo>
                    <a:pt x="6339" y="3591"/>
                  </a:lnTo>
                  <a:lnTo>
                    <a:pt x="6347" y="3571"/>
                  </a:lnTo>
                  <a:lnTo>
                    <a:pt x="6357" y="3552"/>
                  </a:lnTo>
                  <a:lnTo>
                    <a:pt x="6357" y="3552"/>
                  </a:lnTo>
                  <a:lnTo>
                    <a:pt x="6409" y="3497"/>
                  </a:lnTo>
                  <a:lnTo>
                    <a:pt x="6463" y="3444"/>
                  </a:lnTo>
                  <a:lnTo>
                    <a:pt x="6463" y="3444"/>
                  </a:lnTo>
                  <a:lnTo>
                    <a:pt x="6500" y="3409"/>
                  </a:lnTo>
                  <a:lnTo>
                    <a:pt x="6513" y="3399"/>
                  </a:lnTo>
                  <a:lnTo>
                    <a:pt x="6523" y="3392"/>
                  </a:lnTo>
                  <a:lnTo>
                    <a:pt x="6529" y="3389"/>
                  </a:lnTo>
                  <a:lnTo>
                    <a:pt x="6531" y="3389"/>
                  </a:lnTo>
                  <a:lnTo>
                    <a:pt x="6532" y="3390"/>
                  </a:lnTo>
                  <a:lnTo>
                    <a:pt x="6532" y="3394"/>
                  </a:lnTo>
                  <a:lnTo>
                    <a:pt x="6529" y="3402"/>
                  </a:lnTo>
                  <a:lnTo>
                    <a:pt x="6523" y="3412"/>
                  </a:lnTo>
                  <a:lnTo>
                    <a:pt x="6516" y="3424"/>
                  </a:lnTo>
                  <a:lnTo>
                    <a:pt x="6493" y="3457"/>
                  </a:lnTo>
                  <a:lnTo>
                    <a:pt x="6464" y="3497"/>
                  </a:lnTo>
                  <a:lnTo>
                    <a:pt x="6430" y="3541"/>
                  </a:lnTo>
                  <a:lnTo>
                    <a:pt x="6354" y="3640"/>
                  </a:lnTo>
                  <a:lnTo>
                    <a:pt x="6276" y="3736"/>
                  </a:lnTo>
                  <a:lnTo>
                    <a:pt x="6211" y="3814"/>
                  </a:lnTo>
                  <a:lnTo>
                    <a:pt x="6188" y="3840"/>
                  </a:lnTo>
                  <a:lnTo>
                    <a:pt x="6173" y="3856"/>
                  </a:lnTo>
                  <a:lnTo>
                    <a:pt x="6173" y="3856"/>
                  </a:lnTo>
                  <a:lnTo>
                    <a:pt x="6035" y="3993"/>
                  </a:lnTo>
                  <a:lnTo>
                    <a:pt x="5966" y="4061"/>
                  </a:lnTo>
                  <a:lnTo>
                    <a:pt x="5899" y="4131"/>
                  </a:lnTo>
                  <a:lnTo>
                    <a:pt x="5832" y="4200"/>
                  </a:lnTo>
                  <a:lnTo>
                    <a:pt x="5765" y="4272"/>
                  </a:lnTo>
                  <a:lnTo>
                    <a:pt x="5701" y="4343"/>
                  </a:lnTo>
                  <a:lnTo>
                    <a:pt x="5637" y="4417"/>
                  </a:lnTo>
                  <a:lnTo>
                    <a:pt x="5637" y="4417"/>
                  </a:lnTo>
                  <a:lnTo>
                    <a:pt x="5582" y="4479"/>
                  </a:lnTo>
                  <a:lnTo>
                    <a:pt x="5582" y="4479"/>
                  </a:lnTo>
                  <a:lnTo>
                    <a:pt x="5398" y="4665"/>
                  </a:lnTo>
                  <a:lnTo>
                    <a:pt x="5305" y="4756"/>
                  </a:lnTo>
                  <a:lnTo>
                    <a:pt x="5213" y="4847"/>
                  </a:lnTo>
                  <a:lnTo>
                    <a:pt x="5213" y="4847"/>
                  </a:lnTo>
                  <a:lnTo>
                    <a:pt x="5158" y="4899"/>
                  </a:lnTo>
                  <a:lnTo>
                    <a:pt x="5104" y="4954"/>
                  </a:lnTo>
                  <a:lnTo>
                    <a:pt x="4996" y="5063"/>
                  </a:lnTo>
                  <a:lnTo>
                    <a:pt x="4996" y="5063"/>
                  </a:lnTo>
                  <a:lnTo>
                    <a:pt x="5181" y="4850"/>
                  </a:lnTo>
                  <a:lnTo>
                    <a:pt x="5274" y="4745"/>
                  </a:lnTo>
                  <a:lnTo>
                    <a:pt x="5368" y="4641"/>
                  </a:lnTo>
                  <a:lnTo>
                    <a:pt x="5461" y="4536"/>
                  </a:lnTo>
                  <a:lnTo>
                    <a:pt x="5555" y="4435"/>
                  </a:lnTo>
                  <a:lnTo>
                    <a:pt x="5651" y="4335"/>
                  </a:lnTo>
                  <a:lnTo>
                    <a:pt x="5699" y="4286"/>
                  </a:lnTo>
                  <a:lnTo>
                    <a:pt x="5747" y="4238"/>
                  </a:lnTo>
                  <a:lnTo>
                    <a:pt x="5747" y="4238"/>
                  </a:lnTo>
                  <a:lnTo>
                    <a:pt x="5783" y="4202"/>
                  </a:lnTo>
                  <a:lnTo>
                    <a:pt x="5818" y="4165"/>
                  </a:lnTo>
                  <a:lnTo>
                    <a:pt x="5887" y="4092"/>
                  </a:lnTo>
                  <a:lnTo>
                    <a:pt x="5954" y="4015"/>
                  </a:lnTo>
                  <a:lnTo>
                    <a:pt x="6019" y="3939"/>
                  </a:lnTo>
                  <a:lnTo>
                    <a:pt x="6151" y="3785"/>
                  </a:lnTo>
                  <a:lnTo>
                    <a:pt x="6216" y="3708"/>
                  </a:lnTo>
                  <a:lnTo>
                    <a:pt x="6283" y="3632"/>
                  </a:lnTo>
                  <a:lnTo>
                    <a:pt x="6283" y="3632"/>
                  </a:lnTo>
                  <a:lnTo>
                    <a:pt x="6300" y="3643"/>
                  </a:lnTo>
                  <a:lnTo>
                    <a:pt x="6300" y="3643"/>
                  </a:lnTo>
                  <a:close/>
                  <a:moveTo>
                    <a:pt x="4464" y="6010"/>
                  </a:moveTo>
                  <a:lnTo>
                    <a:pt x="4464" y="6010"/>
                  </a:lnTo>
                  <a:lnTo>
                    <a:pt x="4486" y="5990"/>
                  </a:lnTo>
                  <a:lnTo>
                    <a:pt x="4507" y="5970"/>
                  </a:lnTo>
                  <a:lnTo>
                    <a:pt x="4528" y="5949"/>
                  </a:lnTo>
                  <a:lnTo>
                    <a:pt x="4549" y="5928"/>
                  </a:lnTo>
                  <a:lnTo>
                    <a:pt x="4590" y="5884"/>
                  </a:lnTo>
                  <a:lnTo>
                    <a:pt x="4629" y="5838"/>
                  </a:lnTo>
                  <a:lnTo>
                    <a:pt x="4668" y="5791"/>
                  </a:lnTo>
                  <a:lnTo>
                    <a:pt x="4705" y="5744"/>
                  </a:lnTo>
                  <a:lnTo>
                    <a:pt x="4743" y="5697"/>
                  </a:lnTo>
                  <a:lnTo>
                    <a:pt x="4780" y="5653"/>
                  </a:lnTo>
                  <a:lnTo>
                    <a:pt x="4780" y="5653"/>
                  </a:lnTo>
                  <a:lnTo>
                    <a:pt x="4807" y="5623"/>
                  </a:lnTo>
                  <a:lnTo>
                    <a:pt x="4835" y="5593"/>
                  </a:lnTo>
                  <a:lnTo>
                    <a:pt x="4835" y="5593"/>
                  </a:lnTo>
                  <a:lnTo>
                    <a:pt x="4881" y="5548"/>
                  </a:lnTo>
                  <a:lnTo>
                    <a:pt x="4881" y="5548"/>
                  </a:lnTo>
                  <a:lnTo>
                    <a:pt x="4977" y="5446"/>
                  </a:lnTo>
                  <a:lnTo>
                    <a:pt x="5073" y="5343"/>
                  </a:lnTo>
                  <a:lnTo>
                    <a:pt x="5073" y="5343"/>
                  </a:lnTo>
                  <a:lnTo>
                    <a:pt x="5184" y="5234"/>
                  </a:lnTo>
                  <a:lnTo>
                    <a:pt x="5296" y="5126"/>
                  </a:lnTo>
                  <a:lnTo>
                    <a:pt x="5407" y="5019"/>
                  </a:lnTo>
                  <a:lnTo>
                    <a:pt x="5517" y="4910"/>
                  </a:lnTo>
                  <a:lnTo>
                    <a:pt x="5517" y="4910"/>
                  </a:lnTo>
                  <a:lnTo>
                    <a:pt x="5597" y="4832"/>
                  </a:lnTo>
                  <a:lnTo>
                    <a:pt x="5678" y="4756"/>
                  </a:lnTo>
                  <a:lnTo>
                    <a:pt x="5758" y="4681"/>
                  </a:lnTo>
                  <a:lnTo>
                    <a:pt x="5842" y="4608"/>
                  </a:lnTo>
                  <a:lnTo>
                    <a:pt x="5842" y="4608"/>
                  </a:lnTo>
                  <a:lnTo>
                    <a:pt x="5762" y="4689"/>
                  </a:lnTo>
                  <a:lnTo>
                    <a:pt x="5684" y="4769"/>
                  </a:lnTo>
                  <a:lnTo>
                    <a:pt x="5684" y="4769"/>
                  </a:lnTo>
                  <a:lnTo>
                    <a:pt x="5581" y="4880"/>
                  </a:lnTo>
                  <a:lnTo>
                    <a:pt x="5479" y="4990"/>
                  </a:lnTo>
                  <a:lnTo>
                    <a:pt x="5276" y="5214"/>
                  </a:lnTo>
                  <a:lnTo>
                    <a:pt x="5074" y="5436"/>
                  </a:lnTo>
                  <a:lnTo>
                    <a:pt x="4971" y="5548"/>
                  </a:lnTo>
                  <a:lnTo>
                    <a:pt x="4869" y="5658"/>
                  </a:lnTo>
                  <a:lnTo>
                    <a:pt x="4869" y="5658"/>
                  </a:lnTo>
                  <a:lnTo>
                    <a:pt x="4833" y="5696"/>
                  </a:lnTo>
                  <a:lnTo>
                    <a:pt x="4795" y="5734"/>
                  </a:lnTo>
                  <a:lnTo>
                    <a:pt x="4718" y="5807"/>
                  </a:lnTo>
                  <a:lnTo>
                    <a:pt x="4561" y="5956"/>
                  </a:lnTo>
                  <a:lnTo>
                    <a:pt x="4483" y="6031"/>
                  </a:lnTo>
                  <a:lnTo>
                    <a:pt x="4445" y="6068"/>
                  </a:lnTo>
                  <a:lnTo>
                    <a:pt x="4408" y="6107"/>
                  </a:lnTo>
                  <a:lnTo>
                    <a:pt x="4371" y="6147"/>
                  </a:lnTo>
                  <a:lnTo>
                    <a:pt x="4336" y="6187"/>
                  </a:lnTo>
                  <a:lnTo>
                    <a:pt x="4304" y="6228"/>
                  </a:lnTo>
                  <a:lnTo>
                    <a:pt x="4271" y="6270"/>
                  </a:lnTo>
                  <a:lnTo>
                    <a:pt x="4271" y="6270"/>
                  </a:lnTo>
                  <a:lnTo>
                    <a:pt x="4259" y="6274"/>
                  </a:lnTo>
                  <a:lnTo>
                    <a:pt x="4259" y="6274"/>
                  </a:lnTo>
                  <a:lnTo>
                    <a:pt x="4267" y="6253"/>
                  </a:lnTo>
                  <a:lnTo>
                    <a:pt x="4274" y="6234"/>
                  </a:lnTo>
                  <a:lnTo>
                    <a:pt x="4284" y="6214"/>
                  </a:lnTo>
                  <a:lnTo>
                    <a:pt x="4293" y="6194"/>
                  </a:lnTo>
                  <a:lnTo>
                    <a:pt x="4304" y="6175"/>
                  </a:lnTo>
                  <a:lnTo>
                    <a:pt x="4314" y="6157"/>
                  </a:lnTo>
                  <a:lnTo>
                    <a:pt x="4326" y="6140"/>
                  </a:lnTo>
                  <a:lnTo>
                    <a:pt x="4339" y="6122"/>
                  </a:lnTo>
                  <a:lnTo>
                    <a:pt x="4352" y="6106"/>
                  </a:lnTo>
                  <a:lnTo>
                    <a:pt x="4366" y="6091"/>
                  </a:lnTo>
                  <a:lnTo>
                    <a:pt x="4381" y="6076"/>
                  </a:lnTo>
                  <a:lnTo>
                    <a:pt x="4396" y="6061"/>
                  </a:lnTo>
                  <a:lnTo>
                    <a:pt x="4411" y="6047"/>
                  </a:lnTo>
                  <a:lnTo>
                    <a:pt x="4429" y="6035"/>
                  </a:lnTo>
                  <a:lnTo>
                    <a:pt x="4446" y="6022"/>
                  </a:lnTo>
                  <a:lnTo>
                    <a:pt x="4464" y="6010"/>
                  </a:lnTo>
                  <a:lnTo>
                    <a:pt x="4464" y="6010"/>
                  </a:lnTo>
                  <a:close/>
                  <a:moveTo>
                    <a:pt x="4389" y="5923"/>
                  </a:moveTo>
                  <a:lnTo>
                    <a:pt x="4389" y="5923"/>
                  </a:lnTo>
                  <a:lnTo>
                    <a:pt x="4658" y="5630"/>
                  </a:lnTo>
                  <a:lnTo>
                    <a:pt x="4929" y="5338"/>
                  </a:lnTo>
                  <a:lnTo>
                    <a:pt x="5199" y="5045"/>
                  </a:lnTo>
                  <a:lnTo>
                    <a:pt x="5468" y="4753"/>
                  </a:lnTo>
                  <a:lnTo>
                    <a:pt x="5468" y="4753"/>
                  </a:lnTo>
                  <a:lnTo>
                    <a:pt x="5534" y="4683"/>
                  </a:lnTo>
                  <a:lnTo>
                    <a:pt x="5599" y="4614"/>
                  </a:lnTo>
                  <a:lnTo>
                    <a:pt x="5666" y="4545"/>
                  </a:lnTo>
                  <a:lnTo>
                    <a:pt x="5734" y="4477"/>
                  </a:lnTo>
                  <a:lnTo>
                    <a:pt x="5734" y="4477"/>
                  </a:lnTo>
                  <a:lnTo>
                    <a:pt x="5637" y="4582"/>
                  </a:lnTo>
                  <a:lnTo>
                    <a:pt x="5541" y="4689"/>
                  </a:lnTo>
                  <a:lnTo>
                    <a:pt x="5350" y="4902"/>
                  </a:lnTo>
                  <a:lnTo>
                    <a:pt x="5159" y="5115"/>
                  </a:lnTo>
                  <a:lnTo>
                    <a:pt x="5063" y="5221"/>
                  </a:lnTo>
                  <a:lnTo>
                    <a:pt x="4967" y="5326"/>
                  </a:lnTo>
                  <a:lnTo>
                    <a:pt x="4967" y="5326"/>
                  </a:lnTo>
                  <a:lnTo>
                    <a:pt x="4735" y="5579"/>
                  </a:lnTo>
                  <a:lnTo>
                    <a:pt x="4618" y="5704"/>
                  </a:lnTo>
                  <a:lnTo>
                    <a:pt x="4500" y="5830"/>
                  </a:lnTo>
                  <a:lnTo>
                    <a:pt x="4500" y="5830"/>
                  </a:lnTo>
                  <a:lnTo>
                    <a:pt x="4412" y="5920"/>
                  </a:lnTo>
                  <a:lnTo>
                    <a:pt x="4354" y="5980"/>
                  </a:lnTo>
                  <a:lnTo>
                    <a:pt x="4302" y="6031"/>
                  </a:lnTo>
                  <a:lnTo>
                    <a:pt x="4268" y="6063"/>
                  </a:lnTo>
                  <a:lnTo>
                    <a:pt x="4263" y="6068"/>
                  </a:lnTo>
                  <a:lnTo>
                    <a:pt x="4263" y="6067"/>
                  </a:lnTo>
                  <a:lnTo>
                    <a:pt x="4265" y="6064"/>
                  </a:lnTo>
                  <a:lnTo>
                    <a:pt x="4277" y="6049"/>
                  </a:lnTo>
                  <a:lnTo>
                    <a:pt x="4301" y="6022"/>
                  </a:lnTo>
                  <a:lnTo>
                    <a:pt x="4389" y="5923"/>
                  </a:lnTo>
                  <a:lnTo>
                    <a:pt x="4389" y="5923"/>
                  </a:lnTo>
                  <a:close/>
                  <a:moveTo>
                    <a:pt x="5055" y="5316"/>
                  </a:moveTo>
                  <a:lnTo>
                    <a:pt x="5055" y="5316"/>
                  </a:lnTo>
                  <a:lnTo>
                    <a:pt x="4898" y="5463"/>
                  </a:lnTo>
                  <a:lnTo>
                    <a:pt x="4898" y="5463"/>
                  </a:lnTo>
                  <a:lnTo>
                    <a:pt x="4985" y="5371"/>
                  </a:lnTo>
                  <a:lnTo>
                    <a:pt x="5070" y="5277"/>
                  </a:lnTo>
                  <a:lnTo>
                    <a:pt x="5240" y="5090"/>
                  </a:lnTo>
                  <a:lnTo>
                    <a:pt x="5408" y="4902"/>
                  </a:lnTo>
                  <a:lnTo>
                    <a:pt x="5577" y="4715"/>
                  </a:lnTo>
                  <a:lnTo>
                    <a:pt x="5577" y="4715"/>
                  </a:lnTo>
                  <a:lnTo>
                    <a:pt x="5636" y="4652"/>
                  </a:lnTo>
                  <a:lnTo>
                    <a:pt x="5695" y="4590"/>
                  </a:lnTo>
                  <a:lnTo>
                    <a:pt x="5756" y="4529"/>
                  </a:lnTo>
                  <a:lnTo>
                    <a:pt x="5818" y="4467"/>
                  </a:lnTo>
                  <a:lnTo>
                    <a:pt x="5946" y="4343"/>
                  </a:lnTo>
                  <a:lnTo>
                    <a:pt x="6076" y="4220"/>
                  </a:lnTo>
                  <a:lnTo>
                    <a:pt x="6204" y="4095"/>
                  </a:lnTo>
                  <a:lnTo>
                    <a:pt x="6269" y="4032"/>
                  </a:lnTo>
                  <a:lnTo>
                    <a:pt x="6332" y="3967"/>
                  </a:lnTo>
                  <a:lnTo>
                    <a:pt x="6393" y="3903"/>
                  </a:lnTo>
                  <a:lnTo>
                    <a:pt x="6454" y="3838"/>
                  </a:lnTo>
                  <a:lnTo>
                    <a:pt x="6512" y="3772"/>
                  </a:lnTo>
                  <a:lnTo>
                    <a:pt x="6570" y="3704"/>
                  </a:lnTo>
                  <a:lnTo>
                    <a:pt x="6570" y="3704"/>
                  </a:lnTo>
                  <a:lnTo>
                    <a:pt x="6629" y="3658"/>
                  </a:lnTo>
                  <a:lnTo>
                    <a:pt x="6685" y="3618"/>
                  </a:lnTo>
                  <a:lnTo>
                    <a:pt x="6731" y="3586"/>
                  </a:lnTo>
                  <a:lnTo>
                    <a:pt x="6749" y="3575"/>
                  </a:lnTo>
                  <a:lnTo>
                    <a:pt x="6761" y="3567"/>
                  </a:lnTo>
                  <a:lnTo>
                    <a:pt x="6770" y="3565"/>
                  </a:lnTo>
                  <a:lnTo>
                    <a:pt x="6772" y="3565"/>
                  </a:lnTo>
                  <a:lnTo>
                    <a:pt x="6773" y="3566"/>
                  </a:lnTo>
                  <a:lnTo>
                    <a:pt x="6772" y="3568"/>
                  </a:lnTo>
                  <a:lnTo>
                    <a:pt x="6770" y="3573"/>
                  </a:lnTo>
                  <a:lnTo>
                    <a:pt x="6759" y="3585"/>
                  </a:lnTo>
                  <a:lnTo>
                    <a:pt x="6743" y="3603"/>
                  </a:lnTo>
                  <a:lnTo>
                    <a:pt x="6717" y="3628"/>
                  </a:lnTo>
                  <a:lnTo>
                    <a:pt x="6683" y="3661"/>
                  </a:lnTo>
                  <a:lnTo>
                    <a:pt x="6640" y="3699"/>
                  </a:lnTo>
                  <a:lnTo>
                    <a:pt x="6640" y="3699"/>
                  </a:lnTo>
                  <a:lnTo>
                    <a:pt x="6566" y="3767"/>
                  </a:lnTo>
                  <a:lnTo>
                    <a:pt x="6493" y="3836"/>
                  </a:lnTo>
                  <a:lnTo>
                    <a:pt x="6422" y="3908"/>
                  </a:lnTo>
                  <a:lnTo>
                    <a:pt x="6352" y="3979"/>
                  </a:lnTo>
                  <a:lnTo>
                    <a:pt x="6214" y="4123"/>
                  </a:lnTo>
                  <a:lnTo>
                    <a:pt x="6074" y="4268"/>
                  </a:lnTo>
                  <a:lnTo>
                    <a:pt x="6074" y="4268"/>
                  </a:lnTo>
                  <a:lnTo>
                    <a:pt x="5947" y="4398"/>
                  </a:lnTo>
                  <a:lnTo>
                    <a:pt x="5818" y="4529"/>
                  </a:lnTo>
                  <a:lnTo>
                    <a:pt x="5562" y="4789"/>
                  </a:lnTo>
                  <a:lnTo>
                    <a:pt x="5434" y="4919"/>
                  </a:lnTo>
                  <a:lnTo>
                    <a:pt x="5307" y="5050"/>
                  </a:lnTo>
                  <a:lnTo>
                    <a:pt x="5180" y="5182"/>
                  </a:lnTo>
                  <a:lnTo>
                    <a:pt x="5055" y="5316"/>
                  </a:lnTo>
                  <a:lnTo>
                    <a:pt x="5055" y="5316"/>
                  </a:lnTo>
                  <a:close/>
                  <a:moveTo>
                    <a:pt x="6489" y="3726"/>
                  </a:moveTo>
                  <a:lnTo>
                    <a:pt x="6489" y="3726"/>
                  </a:lnTo>
                  <a:lnTo>
                    <a:pt x="6427" y="3778"/>
                  </a:lnTo>
                  <a:lnTo>
                    <a:pt x="6366" y="3829"/>
                  </a:lnTo>
                  <a:lnTo>
                    <a:pt x="6306" y="3883"/>
                  </a:lnTo>
                  <a:lnTo>
                    <a:pt x="6246" y="3937"/>
                  </a:lnTo>
                  <a:lnTo>
                    <a:pt x="6187" y="3991"/>
                  </a:lnTo>
                  <a:lnTo>
                    <a:pt x="6128" y="4046"/>
                  </a:lnTo>
                  <a:lnTo>
                    <a:pt x="6012" y="4157"/>
                  </a:lnTo>
                  <a:lnTo>
                    <a:pt x="5898" y="4271"/>
                  </a:lnTo>
                  <a:lnTo>
                    <a:pt x="5784" y="4384"/>
                  </a:lnTo>
                  <a:lnTo>
                    <a:pt x="5562" y="4611"/>
                  </a:lnTo>
                  <a:lnTo>
                    <a:pt x="5562" y="4611"/>
                  </a:lnTo>
                  <a:lnTo>
                    <a:pt x="5400" y="4780"/>
                  </a:lnTo>
                  <a:lnTo>
                    <a:pt x="5239" y="4948"/>
                  </a:lnTo>
                  <a:lnTo>
                    <a:pt x="5078" y="5119"/>
                  </a:lnTo>
                  <a:lnTo>
                    <a:pt x="4919" y="5291"/>
                  </a:lnTo>
                  <a:lnTo>
                    <a:pt x="4919" y="5291"/>
                  </a:lnTo>
                  <a:lnTo>
                    <a:pt x="5033" y="5165"/>
                  </a:lnTo>
                  <a:lnTo>
                    <a:pt x="5145" y="5037"/>
                  </a:lnTo>
                  <a:lnTo>
                    <a:pt x="5256" y="4911"/>
                  </a:lnTo>
                  <a:lnTo>
                    <a:pt x="5368" y="4782"/>
                  </a:lnTo>
                  <a:lnTo>
                    <a:pt x="5368" y="4782"/>
                  </a:lnTo>
                  <a:lnTo>
                    <a:pt x="5526" y="4629"/>
                  </a:lnTo>
                  <a:lnTo>
                    <a:pt x="5685" y="4475"/>
                  </a:lnTo>
                  <a:lnTo>
                    <a:pt x="5842" y="4321"/>
                  </a:lnTo>
                  <a:lnTo>
                    <a:pt x="5998" y="4166"/>
                  </a:lnTo>
                  <a:lnTo>
                    <a:pt x="6154" y="4011"/>
                  </a:lnTo>
                  <a:lnTo>
                    <a:pt x="6309" y="3855"/>
                  </a:lnTo>
                  <a:lnTo>
                    <a:pt x="6462" y="3698"/>
                  </a:lnTo>
                  <a:lnTo>
                    <a:pt x="6614" y="3541"/>
                  </a:lnTo>
                  <a:lnTo>
                    <a:pt x="6614" y="3541"/>
                  </a:lnTo>
                  <a:lnTo>
                    <a:pt x="6649" y="3505"/>
                  </a:lnTo>
                  <a:lnTo>
                    <a:pt x="6675" y="3481"/>
                  </a:lnTo>
                  <a:lnTo>
                    <a:pt x="6691" y="3464"/>
                  </a:lnTo>
                  <a:lnTo>
                    <a:pt x="6701" y="3458"/>
                  </a:lnTo>
                  <a:lnTo>
                    <a:pt x="6703" y="3457"/>
                  </a:lnTo>
                  <a:lnTo>
                    <a:pt x="6703" y="3460"/>
                  </a:lnTo>
                  <a:lnTo>
                    <a:pt x="6698" y="3468"/>
                  </a:lnTo>
                  <a:lnTo>
                    <a:pt x="6689" y="3482"/>
                  </a:lnTo>
                  <a:lnTo>
                    <a:pt x="6675" y="3500"/>
                  </a:lnTo>
                  <a:lnTo>
                    <a:pt x="6636" y="3551"/>
                  </a:lnTo>
                  <a:lnTo>
                    <a:pt x="6587" y="3609"/>
                  </a:lnTo>
                  <a:lnTo>
                    <a:pt x="6537" y="3671"/>
                  </a:lnTo>
                  <a:lnTo>
                    <a:pt x="6489" y="3726"/>
                  </a:lnTo>
                  <a:lnTo>
                    <a:pt x="6489" y="3726"/>
                  </a:lnTo>
                  <a:close/>
                  <a:moveTo>
                    <a:pt x="4759" y="5412"/>
                  </a:moveTo>
                  <a:lnTo>
                    <a:pt x="4759" y="5412"/>
                  </a:lnTo>
                  <a:lnTo>
                    <a:pt x="4648" y="5535"/>
                  </a:lnTo>
                  <a:lnTo>
                    <a:pt x="4535" y="5656"/>
                  </a:lnTo>
                  <a:lnTo>
                    <a:pt x="4422" y="5778"/>
                  </a:lnTo>
                  <a:lnTo>
                    <a:pt x="4307" y="5898"/>
                  </a:lnTo>
                  <a:lnTo>
                    <a:pt x="4307" y="5898"/>
                  </a:lnTo>
                  <a:lnTo>
                    <a:pt x="4259" y="5947"/>
                  </a:lnTo>
                  <a:lnTo>
                    <a:pt x="4229" y="5975"/>
                  </a:lnTo>
                  <a:lnTo>
                    <a:pt x="4219" y="5983"/>
                  </a:lnTo>
                  <a:lnTo>
                    <a:pt x="4213" y="5988"/>
                  </a:lnTo>
                  <a:lnTo>
                    <a:pt x="4211" y="5988"/>
                  </a:lnTo>
                  <a:lnTo>
                    <a:pt x="4210" y="5988"/>
                  </a:lnTo>
                  <a:lnTo>
                    <a:pt x="4211" y="5984"/>
                  </a:lnTo>
                  <a:lnTo>
                    <a:pt x="4213" y="5977"/>
                  </a:lnTo>
                  <a:lnTo>
                    <a:pt x="4219" y="5968"/>
                  </a:lnTo>
                  <a:lnTo>
                    <a:pt x="4238" y="5942"/>
                  </a:lnTo>
                  <a:lnTo>
                    <a:pt x="4265" y="5906"/>
                  </a:lnTo>
                  <a:lnTo>
                    <a:pt x="4298" y="5864"/>
                  </a:lnTo>
                  <a:lnTo>
                    <a:pt x="4375" y="5768"/>
                  </a:lnTo>
                  <a:lnTo>
                    <a:pt x="4457" y="5671"/>
                  </a:lnTo>
                  <a:lnTo>
                    <a:pt x="4528" y="5589"/>
                  </a:lnTo>
                  <a:lnTo>
                    <a:pt x="4556" y="5558"/>
                  </a:lnTo>
                  <a:lnTo>
                    <a:pt x="4576" y="5537"/>
                  </a:lnTo>
                  <a:lnTo>
                    <a:pt x="4576" y="5537"/>
                  </a:lnTo>
                  <a:lnTo>
                    <a:pt x="5032" y="5105"/>
                  </a:lnTo>
                  <a:lnTo>
                    <a:pt x="5032" y="5105"/>
                  </a:lnTo>
                  <a:lnTo>
                    <a:pt x="4896" y="5259"/>
                  </a:lnTo>
                  <a:lnTo>
                    <a:pt x="4759" y="5412"/>
                  </a:lnTo>
                  <a:lnTo>
                    <a:pt x="4759" y="5412"/>
                  </a:lnTo>
                  <a:close/>
                  <a:moveTo>
                    <a:pt x="5819" y="4051"/>
                  </a:moveTo>
                  <a:lnTo>
                    <a:pt x="5819" y="4051"/>
                  </a:lnTo>
                  <a:lnTo>
                    <a:pt x="5748" y="4128"/>
                  </a:lnTo>
                  <a:lnTo>
                    <a:pt x="5677" y="4204"/>
                  </a:lnTo>
                  <a:lnTo>
                    <a:pt x="5604" y="4280"/>
                  </a:lnTo>
                  <a:lnTo>
                    <a:pt x="5531" y="4355"/>
                  </a:lnTo>
                  <a:lnTo>
                    <a:pt x="5384" y="4505"/>
                  </a:lnTo>
                  <a:lnTo>
                    <a:pt x="5236" y="4653"/>
                  </a:lnTo>
                  <a:lnTo>
                    <a:pt x="5236" y="4653"/>
                  </a:lnTo>
                  <a:lnTo>
                    <a:pt x="5099" y="4794"/>
                  </a:lnTo>
                  <a:lnTo>
                    <a:pt x="4964" y="4934"/>
                  </a:lnTo>
                  <a:lnTo>
                    <a:pt x="4828" y="5077"/>
                  </a:lnTo>
                  <a:lnTo>
                    <a:pt x="4695" y="5220"/>
                  </a:lnTo>
                  <a:lnTo>
                    <a:pt x="4695" y="5220"/>
                  </a:lnTo>
                  <a:lnTo>
                    <a:pt x="4787" y="5117"/>
                  </a:lnTo>
                  <a:lnTo>
                    <a:pt x="4834" y="5067"/>
                  </a:lnTo>
                  <a:lnTo>
                    <a:pt x="4879" y="5019"/>
                  </a:lnTo>
                  <a:lnTo>
                    <a:pt x="4879" y="5019"/>
                  </a:lnTo>
                  <a:lnTo>
                    <a:pt x="5025" y="4866"/>
                  </a:lnTo>
                  <a:lnTo>
                    <a:pt x="5169" y="4715"/>
                  </a:lnTo>
                  <a:lnTo>
                    <a:pt x="5456" y="4412"/>
                  </a:lnTo>
                  <a:lnTo>
                    <a:pt x="5600" y="4261"/>
                  </a:lnTo>
                  <a:lnTo>
                    <a:pt x="5744" y="4110"/>
                  </a:lnTo>
                  <a:lnTo>
                    <a:pt x="5891" y="3960"/>
                  </a:lnTo>
                  <a:lnTo>
                    <a:pt x="6037" y="3811"/>
                  </a:lnTo>
                  <a:lnTo>
                    <a:pt x="6037" y="3811"/>
                  </a:lnTo>
                  <a:lnTo>
                    <a:pt x="6127" y="3721"/>
                  </a:lnTo>
                  <a:lnTo>
                    <a:pt x="6148" y="3702"/>
                  </a:lnTo>
                  <a:lnTo>
                    <a:pt x="6154" y="3696"/>
                  </a:lnTo>
                  <a:lnTo>
                    <a:pt x="6148" y="3703"/>
                  </a:lnTo>
                  <a:lnTo>
                    <a:pt x="6132" y="3721"/>
                  </a:lnTo>
                  <a:lnTo>
                    <a:pt x="6077" y="3779"/>
                  </a:lnTo>
                  <a:lnTo>
                    <a:pt x="5925" y="3938"/>
                  </a:lnTo>
                  <a:lnTo>
                    <a:pt x="5819" y="4051"/>
                  </a:lnTo>
                  <a:lnTo>
                    <a:pt x="5819" y="4051"/>
                  </a:lnTo>
                  <a:close/>
                  <a:moveTo>
                    <a:pt x="5685" y="3613"/>
                  </a:moveTo>
                  <a:lnTo>
                    <a:pt x="5685" y="3613"/>
                  </a:lnTo>
                  <a:lnTo>
                    <a:pt x="5565" y="3777"/>
                  </a:lnTo>
                  <a:lnTo>
                    <a:pt x="5446" y="3939"/>
                  </a:lnTo>
                  <a:lnTo>
                    <a:pt x="5385" y="4020"/>
                  </a:lnTo>
                  <a:lnTo>
                    <a:pt x="5324" y="4101"/>
                  </a:lnTo>
                  <a:lnTo>
                    <a:pt x="5262" y="4181"/>
                  </a:lnTo>
                  <a:lnTo>
                    <a:pt x="5199" y="4259"/>
                  </a:lnTo>
                  <a:lnTo>
                    <a:pt x="5199" y="4259"/>
                  </a:lnTo>
                  <a:lnTo>
                    <a:pt x="5140" y="4330"/>
                  </a:lnTo>
                  <a:lnTo>
                    <a:pt x="5082" y="4401"/>
                  </a:lnTo>
                  <a:lnTo>
                    <a:pt x="4964" y="4540"/>
                  </a:lnTo>
                  <a:lnTo>
                    <a:pt x="4843" y="4678"/>
                  </a:lnTo>
                  <a:lnTo>
                    <a:pt x="4723" y="4816"/>
                  </a:lnTo>
                  <a:lnTo>
                    <a:pt x="4603" y="4954"/>
                  </a:lnTo>
                  <a:lnTo>
                    <a:pt x="4483" y="5093"/>
                  </a:lnTo>
                  <a:lnTo>
                    <a:pt x="4364" y="5233"/>
                  </a:lnTo>
                  <a:lnTo>
                    <a:pt x="4306" y="5304"/>
                  </a:lnTo>
                  <a:lnTo>
                    <a:pt x="4249" y="5376"/>
                  </a:lnTo>
                  <a:lnTo>
                    <a:pt x="4249" y="5376"/>
                  </a:lnTo>
                  <a:lnTo>
                    <a:pt x="4228" y="5399"/>
                  </a:lnTo>
                  <a:lnTo>
                    <a:pt x="4199" y="5431"/>
                  </a:lnTo>
                  <a:lnTo>
                    <a:pt x="4167" y="5466"/>
                  </a:lnTo>
                  <a:lnTo>
                    <a:pt x="4129" y="5504"/>
                  </a:lnTo>
                  <a:lnTo>
                    <a:pt x="4091" y="5543"/>
                  </a:lnTo>
                  <a:lnTo>
                    <a:pt x="4053" y="5580"/>
                  </a:lnTo>
                  <a:lnTo>
                    <a:pt x="4017" y="5614"/>
                  </a:lnTo>
                  <a:lnTo>
                    <a:pt x="3985" y="5642"/>
                  </a:lnTo>
                  <a:lnTo>
                    <a:pt x="3960" y="5664"/>
                  </a:lnTo>
                  <a:lnTo>
                    <a:pt x="3949" y="5672"/>
                  </a:lnTo>
                  <a:lnTo>
                    <a:pt x="3941" y="5676"/>
                  </a:lnTo>
                  <a:lnTo>
                    <a:pt x="3935" y="5679"/>
                  </a:lnTo>
                  <a:lnTo>
                    <a:pt x="3934" y="5679"/>
                  </a:lnTo>
                  <a:lnTo>
                    <a:pt x="3933" y="5678"/>
                  </a:lnTo>
                  <a:lnTo>
                    <a:pt x="3933" y="5675"/>
                  </a:lnTo>
                  <a:lnTo>
                    <a:pt x="3933" y="5673"/>
                  </a:lnTo>
                  <a:lnTo>
                    <a:pt x="3936" y="5666"/>
                  </a:lnTo>
                  <a:lnTo>
                    <a:pt x="3942" y="5654"/>
                  </a:lnTo>
                  <a:lnTo>
                    <a:pt x="3952" y="5639"/>
                  </a:lnTo>
                  <a:lnTo>
                    <a:pt x="3984" y="5594"/>
                  </a:lnTo>
                  <a:lnTo>
                    <a:pt x="4033" y="5531"/>
                  </a:lnTo>
                  <a:lnTo>
                    <a:pt x="4102" y="5447"/>
                  </a:lnTo>
                  <a:lnTo>
                    <a:pt x="4102" y="5447"/>
                  </a:lnTo>
                  <a:lnTo>
                    <a:pt x="4162" y="5377"/>
                  </a:lnTo>
                  <a:lnTo>
                    <a:pt x="4224" y="5307"/>
                  </a:lnTo>
                  <a:lnTo>
                    <a:pt x="4288" y="5239"/>
                  </a:lnTo>
                  <a:lnTo>
                    <a:pt x="4353" y="5172"/>
                  </a:lnTo>
                  <a:lnTo>
                    <a:pt x="4484" y="5037"/>
                  </a:lnTo>
                  <a:lnTo>
                    <a:pt x="4548" y="4971"/>
                  </a:lnTo>
                  <a:lnTo>
                    <a:pt x="4613" y="4904"/>
                  </a:lnTo>
                  <a:lnTo>
                    <a:pt x="4613" y="4904"/>
                  </a:lnTo>
                  <a:lnTo>
                    <a:pt x="4684" y="4827"/>
                  </a:lnTo>
                  <a:lnTo>
                    <a:pt x="4754" y="4749"/>
                  </a:lnTo>
                  <a:lnTo>
                    <a:pt x="4823" y="4671"/>
                  </a:lnTo>
                  <a:lnTo>
                    <a:pt x="4892" y="4591"/>
                  </a:lnTo>
                  <a:lnTo>
                    <a:pt x="4960" y="4512"/>
                  </a:lnTo>
                  <a:lnTo>
                    <a:pt x="5027" y="4432"/>
                  </a:lnTo>
                  <a:lnTo>
                    <a:pt x="5160" y="4269"/>
                  </a:lnTo>
                  <a:lnTo>
                    <a:pt x="5291" y="4107"/>
                  </a:lnTo>
                  <a:lnTo>
                    <a:pt x="5423" y="3942"/>
                  </a:lnTo>
                  <a:lnTo>
                    <a:pt x="5554" y="3778"/>
                  </a:lnTo>
                  <a:lnTo>
                    <a:pt x="5685" y="3613"/>
                  </a:lnTo>
                  <a:lnTo>
                    <a:pt x="5685" y="3613"/>
                  </a:lnTo>
                  <a:close/>
                  <a:moveTo>
                    <a:pt x="3930" y="5895"/>
                  </a:moveTo>
                  <a:lnTo>
                    <a:pt x="3930" y="5895"/>
                  </a:lnTo>
                  <a:lnTo>
                    <a:pt x="3982" y="5847"/>
                  </a:lnTo>
                  <a:lnTo>
                    <a:pt x="4032" y="5799"/>
                  </a:lnTo>
                  <a:lnTo>
                    <a:pt x="4082" y="5751"/>
                  </a:lnTo>
                  <a:lnTo>
                    <a:pt x="4132" y="5702"/>
                  </a:lnTo>
                  <a:lnTo>
                    <a:pt x="4132" y="5702"/>
                  </a:lnTo>
                  <a:lnTo>
                    <a:pt x="4160" y="5675"/>
                  </a:lnTo>
                  <a:lnTo>
                    <a:pt x="4160" y="5675"/>
                  </a:lnTo>
                  <a:lnTo>
                    <a:pt x="4231" y="5606"/>
                  </a:lnTo>
                  <a:lnTo>
                    <a:pt x="4301" y="5536"/>
                  </a:lnTo>
                  <a:lnTo>
                    <a:pt x="4371" y="5466"/>
                  </a:lnTo>
                  <a:lnTo>
                    <a:pt x="4441" y="5395"/>
                  </a:lnTo>
                  <a:lnTo>
                    <a:pt x="4579" y="5253"/>
                  </a:lnTo>
                  <a:lnTo>
                    <a:pt x="4714" y="5109"/>
                  </a:lnTo>
                  <a:lnTo>
                    <a:pt x="4714" y="5109"/>
                  </a:lnTo>
                  <a:lnTo>
                    <a:pt x="4618" y="5211"/>
                  </a:lnTo>
                  <a:lnTo>
                    <a:pt x="4522" y="5312"/>
                  </a:lnTo>
                  <a:lnTo>
                    <a:pt x="4331" y="5515"/>
                  </a:lnTo>
                  <a:lnTo>
                    <a:pt x="4137" y="5719"/>
                  </a:lnTo>
                  <a:lnTo>
                    <a:pt x="4041" y="5822"/>
                  </a:lnTo>
                  <a:lnTo>
                    <a:pt x="3945" y="5926"/>
                  </a:lnTo>
                  <a:lnTo>
                    <a:pt x="3945" y="5926"/>
                  </a:lnTo>
                  <a:lnTo>
                    <a:pt x="3930" y="5895"/>
                  </a:lnTo>
                  <a:lnTo>
                    <a:pt x="3930" y="5895"/>
                  </a:lnTo>
                  <a:close/>
                  <a:moveTo>
                    <a:pt x="4153" y="6202"/>
                  </a:moveTo>
                  <a:lnTo>
                    <a:pt x="4153" y="6202"/>
                  </a:lnTo>
                  <a:lnTo>
                    <a:pt x="4147" y="6195"/>
                  </a:lnTo>
                  <a:lnTo>
                    <a:pt x="4147" y="6195"/>
                  </a:lnTo>
                  <a:lnTo>
                    <a:pt x="4217" y="6134"/>
                  </a:lnTo>
                  <a:lnTo>
                    <a:pt x="4287" y="6071"/>
                  </a:lnTo>
                  <a:lnTo>
                    <a:pt x="4287" y="6071"/>
                  </a:lnTo>
                  <a:lnTo>
                    <a:pt x="4256" y="6106"/>
                  </a:lnTo>
                  <a:lnTo>
                    <a:pt x="4225" y="6142"/>
                  </a:lnTo>
                  <a:lnTo>
                    <a:pt x="4195" y="6179"/>
                  </a:lnTo>
                  <a:lnTo>
                    <a:pt x="4166" y="6216"/>
                  </a:lnTo>
                  <a:lnTo>
                    <a:pt x="4166" y="6216"/>
                  </a:lnTo>
                  <a:lnTo>
                    <a:pt x="4153" y="6202"/>
                  </a:lnTo>
                  <a:lnTo>
                    <a:pt x="4153" y="6202"/>
                  </a:lnTo>
                  <a:close/>
                  <a:moveTo>
                    <a:pt x="4185" y="6239"/>
                  </a:moveTo>
                  <a:lnTo>
                    <a:pt x="4185" y="6239"/>
                  </a:lnTo>
                  <a:lnTo>
                    <a:pt x="4224" y="6191"/>
                  </a:lnTo>
                  <a:lnTo>
                    <a:pt x="4264" y="6145"/>
                  </a:lnTo>
                  <a:lnTo>
                    <a:pt x="4264" y="6145"/>
                  </a:lnTo>
                  <a:lnTo>
                    <a:pt x="4226" y="6195"/>
                  </a:lnTo>
                  <a:lnTo>
                    <a:pt x="4191" y="6245"/>
                  </a:lnTo>
                  <a:lnTo>
                    <a:pt x="4191" y="6245"/>
                  </a:lnTo>
                  <a:lnTo>
                    <a:pt x="4185" y="6239"/>
                  </a:lnTo>
                  <a:lnTo>
                    <a:pt x="4185" y="6239"/>
                  </a:lnTo>
                  <a:close/>
                  <a:moveTo>
                    <a:pt x="6798" y="3820"/>
                  </a:moveTo>
                  <a:lnTo>
                    <a:pt x="6798" y="3820"/>
                  </a:lnTo>
                  <a:lnTo>
                    <a:pt x="6761" y="3849"/>
                  </a:lnTo>
                  <a:lnTo>
                    <a:pt x="6725" y="3880"/>
                  </a:lnTo>
                  <a:lnTo>
                    <a:pt x="6689" y="3911"/>
                  </a:lnTo>
                  <a:lnTo>
                    <a:pt x="6653" y="3943"/>
                  </a:lnTo>
                  <a:lnTo>
                    <a:pt x="6616" y="3976"/>
                  </a:lnTo>
                  <a:lnTo>
                    <a:pt x="6581" y="4010"/>
                  </a:lnTo>
                  <a:lnTo>
                    <a:pt x="6510" y="4080"/>
                  </a:lnTo>
                  <a:lnTo>
                    <a:pt x="6440" y="4151"/>
                  </a:lnTo>
                  <a:lnTo>
                    <a:pt x="6371" y="4225"/>
                  </a:lnTo>
                  <a:lnTo>
                    <a:pt x="6303" y="4301"/>
                  </a:lnTo>
                  <a:lnTo>
                    <a:pt x="6235" y="4377"/>
                  </a:lnTo>
                  <a:lnTo>
                    <a:pt x="6168" y="4454"/>
                  </a:lnTo>
                  <a:lnTo>
                    <a:pt x="6101" y="4532"/>
                  </a:lnTo>
                  <a:lnTo>
                    <a:pt x="5971" y="4685"/>
                  </a:lnTo>
                  <a:lnTo>
                    <a:pt x="5844" y="4832"/>
                  </a:lnTo>
                  <a:lnTo>
                    <a:pt x="5781" y="4904"/>
                  </a:lnTo>
                  <a:lnTo>
                    <a:pt x="5717" y="4973"/>
                  </a:lnTo>
                  <a:lnTo>
                    <a:pt x="5717" y="4973"/>
                  </a:lnTo>
                  <a:lnTo>
                    <a:pt x="5620" y="5081"/>
                  </a:lnTo>
                  <a:lnTo>
                    <a:pt x="5521" y="5194"/>
                  </a:lnTo>
                  <a:lnTo>
                    <a:pt x="5418" y="5310"/>
                  </a:lnTo>
                  <a:lnTo>
                    <a:pt x="5311" y="5429"/>
                  </a:lnTo>
                  <a:lnTo>
                    <a:pt x="5257" y="5489"/>
                  </a:lnTo>
                  <a:lnTo>
                    <a:pt x="5202" y="5548"/>
                  </a:lnTo>
                  <a:lnTo>
                    <a:pt x="5147" y="5607"/>
                  </a:lnTo>
                  <a:lnTo>
                    <a:pt x="5090" y="5666"/>
                  </a:lnTo>
                  <a:lnTo>
                    <a:pt x="5034" y="5723"/>
                  </a:lnTo>
                  <a:lnTo>
                    <a:pt x="4975" y="5779"/>
                  </a:lnTo>
                  <a:lnTo>
                    <a:pt x="4917" y="5834"/>
                  </a:lnTo>
                  <a:lnTo>
                    <a:pt x="4857" y="5888"/>
                  </a:lnTo>
                  <a:lnTo>
                    <a:pt x="4857" y="5888"/>
                  </a:lnTo>
                  <a:lnTo>
                    <a:pt x="4911" y="5822"/>
                  </a:lnTo>
                  <a:lnTo>
                    <a:pt x="4964" y="5754"/>
                  </a:lnTo>
                  <a:lnTo>
                    <a:pt x="5069" y="5617"/>
                  </a:lnTo>
                  <a:lnTo>
                    <a:pt x="5173" y="5481"/>
                  </a:lnTo>
                  <a:lnTo>
                    <a:pt x="5226" y="5413"/>
                  </a:lnTo>
                  <a:lnTo>
                    <a:pt x="5279" y="5347"/>
                  </a:lnTo>
                  <a:lnTo>
                    <a:pt x="5279" y="5347"/>
                  </a:lnTo>
                  <a:lnTo>
                    <a:pt x="5138" y="5518"/>
                  </a:lnTo>
                  <a:lnTo>
                    <a:pt x="5068" y="5604"/>
                  </a:lnTo>
                  <a:lnTo>
                    <a:pt x="4996" y="5689"/>
                  </a:lnTo>
                  <a:lnTo>
                    <a:pt x="4925" y="5772"/>
                  </a:lnTo>
                  <a:lnTo>
                    <a:pt x="4851" y="5855"/>
                  </a:lnTo>
                  <a:lnTo>
                    <a:pt x="4778" y="5936"/>
                  </a:lnTo>
                  <a:lnTo>
                    <a:pt x="4703" y="6015"/>
                  </a:lnTo>
                  <a:lnTo>
                    <a:pt x="4703" y="6015"/>
                  </a:lnTo>
                  <a:lnTo>
                    <a:pt x="4657" y="6049"/>
                  </a:lnTo>
                  <a:lnTo>
                    <a:pt x="4610" y="6083"/>
                  </a:lnTo>
                  <a:lnTo>
                    <a:pt x="4563" y="6114"/>
                  </a:lnTo>
                  <a:lnTo>
                    <a:pt x="4515" y="6145"/>
                  </a:lnTo>
                  <a:lnTo>
                    <a:pt x="4467" y="6173"/>
                  </a:lnTo>
                  <a:lnTo>
                    <a:pt x="4418" y="6200"/>
                  </a:lnTo>
                  <a:lnTo>
                    <a:pt x="4369" y="6225"/>
                  </a:lnTo>
                  <a:lnTo>
                    <a:pt x="4320" y="6248"/>
                  </a:lnTo>
                  <a:lnTo>
                    <a:pt x="4320" y="6248"/>
                  </a:lnTo>
                  <a:lnTo>
                    <a:pt x="4352" y="6210"/>
                  </a:lnTo>
                  <a:lnTo>
                    <a:pt x="4384" y="6173"/>
                  </a:lnTo>
                  <a:lnTo>
                    <a:pt x="4418" y="6135"/>
                  </a:lnTo>
                  <a:lnTo>
                    <a:pt x="4453" y="6099"/>
                  </a:lnTo>
                  <a:lnTo>
                    <a:pt x="4489" y="6063"/>
                  </a:lnTo>
                  <a:lnTo>
                    <a:pt x="4525" y="6026"/>
                  </a:lnTo>
                  <a:lnTo>
                    <a:pt x="4600" y="5956"/>
                  </a:lnTo>
                  <a:lnTo>
                    <a:pt x="4750" y="5818"/>
                  </a:lnTo>
                  <a:lnTo>
                    <a:pt x="4823" y="5750"/>
                  </a:lnTo>
                  <a:lnTo>
                    <a:pt x="4858" y="5716"/>
                  </a:lnTo>
                  <a:lnTo>
                    <a:pt x="4892" y="5681"/>
                  </a:lnTo>
                  <a:lnTo>
                    <a:pt x="4892" y="5681"/>
                  </a:lnTo>
                  <a:lnTo>
                    <a:pt x="4982" y="5590"/>
                  </a:lnTo>
                  <a:lnTo>
                    <a:pt x="5071" y="5495"/>
                  </a:lnTo>
                  <a:lnTo>
                    <a:pt x="5159" y="5400"/>
                  </a:lnTo>
                  <a:lnTo>
                    <a:pt x="5246" y="5305"/>
                  </a:lnTo>
                  <a:lnTo>
                    <a:pt x="5418" y="5112"/>
                  </a:lnTo>
                  <a:lnTo>
                    <a:pt x="5504" y="5016"/>
                  </a:lnTo>
                  <a:lnTo>
                    <a:pt x="5591" y="4920"/>
                  </a:lnTo>
                  <a:lnTo>
                    <a:pt x="5591" y="4920"/>
                  </a:lnTo>
                  <a:lnTo>
                    <a:pt x="5650" y="4857"/>
                  </a:lnTo>
                  <a:lnTo>
                    <a:pt x="5710" y="4794"/>
                  </a:lnTo>
                  <a:lnTo>
                    <a:pt x="5771" y="4732"/>
                  </a:lnTo>
                  <a:lnTo>
                    <a:pt x="5833" y="4670"/>
                  </a:lnTo>
                  <a:lnTo>
                    <a:pt x="5897" y="4609"/>
                  </a:lnTo>
                  <a:lnTo>
                    <a:pt x="5960" y="4548"/>
                  </a:lnTo>
                  <a:lnTo>
                    <a:pt x="6088" y="4427"/>
                  </a:lnTo>
                  <a:lnTo>
                    <a:pt x="6088" y="4427"/>
                  </a:lnTo>
                  <a:lnTo>
                    <a:pt x="6008" y="4513"/>
                  </a:lnTo>
                  <a:lnTo>
                    <a:pt x="5928" y="4598"/>
                  </a:lnTo>
                  <a:lnTo>
                    <a:pt x="5769" y="4769"/>
                  </a:lnTo>
                  <a:lnTo>
                    <a:pt x="5769" y="4769"/>
                  </a:lnTo>
                  <a:lnTo>
                    <a:pt x="5714" y="4829"/>
                  </a:lnTo>
                  <a:lnTo>
                    <a:pt x="5659" y="4890"/>
                  </a:lnTo>
                  <a:lnTo>
                    <a:pt x="5605" y="4952"/>
                  </a:lnTo>
                  <a:lnTo>
                    <a:pt x="5551" y="5015"/>
                  </a:lnTo>
                  <a:lnTo>
                    <a:pt x="5444" y="5144"/>
                  </a:lnTo>
                  <a:lnTo>
                    <a:pt x="5337" y="5274"/>
                  </a:lnTo>
                  <a:lnTo>
                    <a:pt x="5337" y="5274"/>
                  </a:lnTo>
                  <a:lnTo>
                    <a:pt x="5392" y="5209"/>
                  </a:lnTo>
                  <a:lnTo>
                    <a:pt x="5421" y="5177"/>
                  </a:lnTo>
                  <a:lnTo>
                    <a:pt x="5449" y="5146"/>
                  </a:lnTo>
                  <a:lnTo>
                    <a:pt x="5449" y="5146"/>
                  </a:lnTo>
                  <a:lnTo>
                    <a:pt x="5609" y="4973"/>
                  </a:lnTo>
                  <a:lnTo>
                    <a:pt x="5768" y="4799"/>
                  </a:lnTo>
                  <a:lnTo>
                    <a:pt x="5929" y="4624"/>
                  </a:lnTo>
                  <a:lnTo>
                    <a:pt x="6011" y="4538"/>
                  </a:lnTo>
                  <a:lnTo>
                    <a:pt x="6094" y="4452"/>
                  </a:lnTo>
                  <a:lnTo>
                    <a:pt x="6177" y="4367"/>
                  </a:lnTo>
                  <a:lnTo>
                    <a:pt x="6262" y="4284"/>
                  </a:lnTo>
                  <a:lnTo>
                    <a:pt x="6348" y="4202"/>
                  </a:lnTo>
                  <a:lnTo>
                    <a:pt x="6435" y="4121"/>
                  </a:lnTo>
                  <a:lnTo>
                    <a:pt x="6524" y="4042"/>
                  </a:lnTo>
                  <a:lnTo>
                    <a:pt x="6613" y="3965"/>
                  </a:lnTo>
                  <a:lnTo>
                    <a:pt x="6658" y="3928"/>
                  </a:lnTo>
                  <a:lnTo>
                    <a:pt x="6705" y="3891"/>
                  </a:lnTo>
                  <a:lnTo>
                    <a:pt x="6751" y="3855"/>
                  </a:lnTo>
                  <a:lnTo>
                    <a:pt x="6798" y="3820"/>
                  </a:lnTo>
                  <a:lnTo>
                    <a:pt x="6798" y="3820"/>
                  </a:lnTo>
                  <a:close/>
                  <a:moveTo>
                    <a:pt x="6979" y="3518"/>
                  </a:moveTo>
                  <a:lnTo>
                    <a:pt x="6979" y="3518"/>
                  </a:lnTo>
                  <a:lnTo>
                    <a:pt x="6986" y="3530"/>
                  </a:lnTo>
                  <a:lnTo>
                    <a:pt x="6993" y="3541"/>
                  </a:lnTo>
                  <a:lnTo>
                    <a:pt x="6993" y="3541"/>
                  </a:lnTo>
                  <a:lnTo>
                    <a:pt x="6992" y="3541"/>
                  </a:lnTo>
                  <a:lnTo>
                    <a:pt x="6992" y="3541"/>
                  </a:lnTo>
                  <a:lnTo>
                    <a:pt x="6974" y="3547"/>
                  </a:lnTo>
                  <a:lnTo>
                    <a:pt x="6958" y="3554"/>
                  </a:lnTo>
                  <a:lnTo>
                    <a:pt x="6942" y="3561"/>
                  </a:lnTo>
                  <a:lnTo>
                    <a:pt x="6927" y="3570"/>
                  </a:lnTo>
                  <a:lnTo>
                    <a:pt x="6895" y="3587"/>
                  </a:lnTo>
                  <a:lnTo>
                    <a:pt x="6866" y="3607"/>
                  </a:lnTo>
                  <a:lnTo>
                    <a:pt x="6838" y="3629"/>
                  </a:lnTo>
                  <a:lnTo>
                    <a:pt x="6811" y="3653"/>
                  </a:lnTo>
                  <a:lnTo>
                    <a:pt x="6784" y="3677"/>
                  </a:lnTo>
                  <a:lnTo>
                    <a:pt x="6758" y="3703"/>
                  </a:lnTo>
                  <a:lnTo>
                    <a:pt x="6733" y="3729"/>
                  </a:lnTo>
                  <a:lnTo>
                    <a:pt x="6709" y="3757"/>
                  </a:lnTo>
                  <a:lnTo>
                    <a:pt x="6660" y="3812"/>
                  </a:lnTo>
                  <a:lnTo>
                    <a:pt x="6610" y="3866"/>
                  </a:lnTo>
                  <a:lnTo>
                    <a:pt x="6586" y="3893"/>
                  </a:lnTo>
                  <a:lnTo>
                    <a:pt x="6560" y="3917"/>
                  </a:lnTo>
                  <a:lnTo>
                    <a:pt x="6560" y="3917"/>
                  </a:lnTo>
                  <a:lnTo>
                    <a:pt x="6410" y="4060"/>
                  </a:lnTo>
                  <a:lnTo>
                    <a:pt x="6261" y="4203"/>
                  </a:lnTo>
                  <a:lnTo>
                    <a:pt x="6111" y="4344"/>
                  </a:lnTo>
                  <a:lnTo>
                    <a:pt x="5962" y="4487"/>
                  </a:lnTo>
                  <a:lnTo>
                    <a:pt x="5962" y="4487"/>
                  </a:lnTo>
                  <a:lnTo>
                    <a:pt x="5849" y="4582"/>
                  </a:lnTo>
                  <a:lnTo>
                    <a:pt x="5737" y="4677"/>
                  </a:lnTo>
                  <a:lnTo>
                    <a:pt x="5626" y="4774"/>
                  </a:lnTo>
                  <a:lnTo>
                    <a:pt x="5572" y="4823"/>
                  </a:lnTo>
                  <a:lnTo>
                    <a:pt x="5518" y="4872"/>
                  </a:lnTo>
                  <a:lnTo>
                    <a:pt x="5518" y="4872"/>
                  </a:lnTo>
                  <a:lnTo>
                    <a:pt x="5558" y="4830"/>
                  </a:lnTo>
                  <a:lnTo>
                    <a:pt x="5599" y="4787"/>
                  </a:lnTo>
                  <a:lnTo>
                    <a:pt x="5599" y="4787"/>
                  </a:lnTo>
                  <a:lnTo>
                    <a:pt x="5681" y="4705"/>
                  </a:lnTo>
                  <a:lnTo>
                    <a:pt x="5764" y="4624"/>
                  </a:lnTo>
                  <a:lnTo>
                    <a:pt x="5849" y="4542"/>
                  </a:lnTo>
                  <a:lnTo>
                    <a:pt x="5934" y="4461"/>
                  </a:lnTo>
                  <a:lnTo>
                    <a:pt x="6107" y="4299"/>
                  </a:lnTo>
                  <a:lnTo>
                    <a:pt x="6280" y="4135"/>
                  </a:lnTo>
                  <a:lnTo>
                    <a:pt x="6366" y="4053"/>
                  </a:lnTo>
                  <a:lnTo>
                    <a:pt x="6450" y="3969"/>
                  </a:lnTo>
                  <a:lnTo>
                    <a:pt x="6533" y="3884"/>
                  </a:lnTo>
                  <a:lnTo>
                    <a:pt x="6615" y="3800"/>
                  </a:lnTo>
                  <a:lnTo>
                    <a:pt x="6695" y="3714"/>
                  </a:lnTo>
                  <a:lnTo>
                    <a:pt x="6733" y="3669"/>
                  </a:lnTo>
                  <a:lnTo>
                    <a:pt x="6771" y="3626"/>
                  </a:lnTo>
                  <a:lnTo>
                    <a:pt x="6808" y="3581"/>
                  </a:lnTo>
                  <a:lnTo>
                    <a:pt x="6846" y="3537"/>
                  </a:lnTo>
                  <a:lnTo>
                    <a:pt x="6881" y="3491"/>
                  </a:lnTo>
                  <a:lnTo>
                    <a:pt x="6916" y="3445"/>
                  </a:lnTo>
                  <a:lnTo>
                    <a:pt x="6916" y="3445"/>
                  </a:lnTo>
                  <a:lnTo>
                    <a:pt x="6934" y="3462"/>
                  </a:lnTo>
                  <a:lnTo>
                    <a:pt x="6950" y="3479"/>
                  </a:lnTo>
                  <a:lnTo>
                    <a:pt x="6965" y="3498"/>
                  </a:lnTo>
                  <a:lnTo>
                    <a:pt x="6979" y="3518"/>
                  </a:lnTo>
                  <a:lnTo>
                    <a:pt x="6979" y="3518"/>
                  </a:lnTo>
                  <a:close/>
                  <a:moveTo>
                    <a:pt x="6895" y="3427"/>
                  </a:moveTo>
                  <a:lnTo>
                    <a:pt x="6895" y="3427"/>
                  </a:lnTo>
                  <a:lnTo>
                    <a:pt x="6833" y="3468"/>
                  </a:lnTo>
                  <a:lnTo>
                    <a:pt x="6773" y="3510"/>
                  </a:lnTo>
                  <a:lnTo>
                    <a:pt x="6713" y="3552"/>
                  </a:lnTo>
                  <a:lnTo>
                    <a:pt x="6654" y="3596"/>
                  </a:lnTo>
                  <a:lnTo>
                    <a:pt x="6654" y="3596"/>
                  </a:lnTo>
                  <a:lnTo>
                    <a:pt x="6694" y="3543"/>
                  </a:lnTo>
                  <a:lnTo>
                    <a:pt x="6731" y="3488"/>
                  </a:lnTo>
                  <a:lnTo>
                    <a:pt x="6767" y="3433"/>
                  </a:lnTo>
                  <a:lnTo>
                    <a:pt x="6801" y="3376"/>
                  </a:lnTo>
                  <a:lnTo>
                    <a:pt x="6801" y="3376"/>
                  </a:lnTo>
                  <a:lnTo>
                    <a:pt x="6801" y="3374"/>
                  </a:lnTo>
                  <a:lnTo>
                    <a:pt x="6801" y="3374"/>
                  </a:lnTo>
                  <a:lnTo>
                    <a:pt x="6826" y="3385"/>
                  </a:lnTo>
                  <a:lnTo>
                    <a:pt x="6849" y="3396"/>
                  </a:lnTo>
                  <a:lnTo>
                    <a:pt x="6873" y="3410"/>
                  </a:lnTo>
                  <a:lnTo>
                    <a:pt x="6895" y="3427"/>
                  </a:lnTo>
                  <a:lnTo>
                    <a:pt x="6895" y="3427"/>
                  </a:lnTo>
                  <a:close/>
                  <a:moveTo>
                    <a:pt x="6769" y="3364"/>
                  </a:moveTo>
                  <a:lnTo>
                    <a:pt x="6769" y="3364"/>
                  </a:lnTo>
                  <a:lnTo>
                    <a:pt x="6680" y="3435"/>
                  </a:lnTo>
                  <a:lnTo>
                    <a:pt x="6591" y="3509"/>
                  </a:lnTo>
                  <a:lnTo>
                    <a:pt x="6504" y="3585"/>
                  </a:lnTo>
                  <a:lnTo>
                    <a:pt x="6417" y="3662"/>
                  </a:lnTo>
                  <a:lnTo>
                    <a:pt x="6417" y="3662"/>
                  </a:lnTo>
                  <a:lnTo>
                    <a:pt x="6447" y="3625"/>
                  </a:lnTo>
                  <a:lnTo>
                    <a:pt x="6476" y="3587"/>
                  </a:lnTo>
                  <a:lnTo>
                    <a:pt x="6505" y="3548"/>
                  </a:lnTo>
                  <a:lnTo>
                    <a:pt x="6533" y="3511"/>
                  </a:lnTo>
                  <a:lnTo>
                    <a:pt x="6560" y="3471"/>
                  </a:lnTo>
                  <a:lnTo>
                    <a:pt x="6587" y="3433"/>
                  </a:lnTo>
                  <a:lnTo>
                    <a:pt x="6613" y="3393"/>
                  </a:lnTo>
                  <a:lnTo>
                    <a:pt x="6637" y="3353"/>
                  </a:lnTo>
                  <a:lnTo>
                    <a:pt x="6637" y="3353"/>
                  </a:lnTo>
                  <a:lnTo>
                    <a:pt x="6654" y="3352"/>
                  </a:lnTo>
                  <a:lnTo>
                    <a:pt x="6670" y="3352"/>
                  </a:lnTo>
                  <a:lnTo>
                    <a:pt x="6687" y="3352"/>
                  </a:lnTo>
                  <a:lnTo>
                    <a:pt x="6703" y="3352"/>
                  </a:lnTo>
                  <a:lnTo>
                    <a:pt x="6719" y="3354"/>
                  </a:lnTo>
                  <a:lnTo>
                    <a:pt x="6736" y="3357"/>
                  </a:lnTo>
                  <a:lnTo>
                    <a:pt x="6752" y="3359"/>
                  </a:lnTo>
                  <a:lnTo>
                    <a:pt x="6769" y="3364"/>
                  </a:lnTo>
                  <a:lnTo>
                    <a:pt x="6769" y="3364"/>
                  </a:lnTo>
                  <a:close/>
                  <a:moveTo>
                    <a:pt x="6214" y="3581"/>
                  </a:moveTo>
                  <a:lnTo>
                    <a:pt x="6214" y="3581"/>
                  </a:lnTo>
                  <a:lnTo>
                    <a:pt x="6057" y="3743"/>
                  </a:lnTo>
                  <a:lnTo>
                    <a:pt x="5899" y="3904"/>
                  </a:lnTo>
                  <a:lnTo>
                    <a:pt x="5583" y="4224"/>
                  </a:lnTo>
                  <a:lnTo>
                    <a:pt x="5425" y="4384"/>
                  </a:lnTo>
                  <a:lnTo>
                    <a:pt x="5348" y="4465"/>
                  </a:lnTo>
                  <a:lnTo>
                    <a:pt x="5269" y="4547"/>
                  </a:lnTo>
                  <a:lnTo>
                    <a:pt x="5192" y="4629"/>
                  </a:lnTo>
                  <a:lnTo>
                    <a:pt x="5116" y="4712"/>
                  </a:lnTo>
                  <a:lnTo>
                    <a:pt x="5040" y="4795"/>
                  </a:lnTo>
                  <a:lnTo>
                    <a:pt x="4966" y="4879"/>
                  </a:lnTo>
                  <a:lnTo>
                    <a:pt x="4966" y="4879"/>
                  </a:lnTo>
                  <a:lnTo>
                    <a:pt x="4925" y="4924"/>
                  </a:lnTo>
                  <a:lnTo>
                    <a:pt x="4885" y="4968"/>
                  </a:lnTo>
                  <a:lnTo>
                    <a:pt x="4885" y="4968"/>
                  </a:lnTo>
                  <a:lnTo>
                    <a:pt x="5013" y="4817"/>
                  </a:lnTo>
                  <a:lnTo>
                    <a:pt x="5142" y="4665"/>
                  </a:lnTo>
                  <a:lnTo>
                    <a:pt x="5207" y="4590"/>
                  </a:lnTo>
                  <a:lnTo>
                    <a:pt x="5273" y="4514"/>
                  </a:lnTo>
                  <a:lnTo>
                    <a:pt x="5339" y="4439"/>
                  </a:lnTo>
                  <a:lnTo>
                    <a:pt x="5406" y="4365"/>
                  </a:lnTo>
                  <a:lnTo>
                    <a:pt x="5406" y="4365"/>
                  </a:lnTo>
                  <a:lnTo>
                    <a:pt x="5456" y="4313"/>
                  </a:lnTo>
                  <a:lnTo>
                    <a:pt x="5507" y="4262"/>
                  </a:lnTo>
                  <a:lnTo>
                    <a:pt x="5559" y="4212"/>
                  </a:lnTo>
                  <a:lnTo>
                    <a:pt x="5612" y="4163"/>
                  </a:lnTo>
                  <a:lnTo>
                    <a:pt x="5719" y="4065"/>
                  </a:lnTo>
                  <a:lnTo>
                    <a:pt x="5771" y="4015"/>
                  </a:lnTo>
                  <a:lnTo>
                    <a:pt x="5822" y="3966"/>
                  </a:lnTo>
                  <a:lnTo>
                    <a:pt x="5872" y="3915"/>
                  </a:lnTo>
                  <a:lnTo>
                    <a:pt x="5920" y="3862"/>
                  </a:lnTo>
                  <a:lnTo>
                    <a:pt x="5943" y="3836"/>
                  </a:lnTo>
                  <a:lnTo>
                    <a:pt x="5966" y="3808"/>
                  </a:lnTo>
                  <a:lnTo>
                    <a:pt x="5988" y="3781"/>
                  </a:lnTo>
                  <a:lnTo>
                    <a:pt x="6009" y="3752"/>
                  </a:lnTo>
                  <a:lnTo>
                    <a:pt x="6030" y="3724"/>
                  </a:lnTo>
                  <a:lnTo>
                    <a:pt x="6050" y="3694"/>
                  </a:lnTo>
                  <a:lnTo>
                    <a:pt x="6069" y="3664"/>
                  </a:lnTo>
                  <a:lnTo>
                    <a:pt x="6086" y="3633"/>
                  </a:lnTo>
                  <a:lnTo>
                    <a:pt x="6103" y="3601"/>
                  </a:lnTo>
                  <a:lnTo>
                    <a:pt x="6119" y="3568"/>
                  </a:lnTo>
                  <a:lnTo>
                    <a:pt x="6134" y="3536"/>
                  </a:lnTo>
                  <a:lnTo>
                    <a:pt x="6147" y="3500"/>
                  </a:lnTo>
                  <a:lnTo>
                    <a:pt x="6147" y="3500"/>
                  </a:lnTo>
                  <a:lnTo>
                    <a:pt x="6160" y="3522"/>
                  </a:lnTo>
                  <a:lnTo>
                    <a:pt x="6176" y="3541"/>
                  </a:lnTo>
                  <a:lnTo>
                    <a:pt x="6194" y="3561"/>
                  </a:lnTo>
                  <a:lnTo>
                    <a:pt x="6214" y="3581"/>
                  </a:lnTo>
                  <a:lnTo>
                    <a:pt x="6214" y="3581"/>
                  </a:lnTo>
                  <a:close/>
                  <a:moveTo>
                    <a:pt x="6759" y="2453"/>
                  </a:moveTo>
                  <a:lnTo>
                    <a:pt x="6759" y="2453"/>
                  </a:lnTo>
                  <a:lnTo>
                    <a:pt x="6756" y="2453"/>
                  </a:lnTo>
                  <a:lnTo>
                    <a:pt x="6752" y="2453"/>
                  </a:lnTo>
                  <a:lnTo>
                    <a:pt x="6749" y="2453"/>
                  </a:lnTo>
                  <a:lnTo>
                    <a:pt x="6746" y="2455"/>
                  </a:lnTo>
                  <a:lnTo>
                    <a:pt x="6742" y="2459"/>
                  </a:lnTo>
                  <a:lnTo>
                    <a:pt x="6738" y="2466"/>
                  </a:lnTo>
                  <a:lnTo>
                    <a:pt x="6738" y="2466"/>
                  </a:lnTo>
                  <a:lnTo>
                    <a:pt x="6731" y="2480"/>
                  </a:lnTo>
                  <a:lnTo>
                    <a:pt x="6723" y="2495"/>
                  </a:lnTo>
                  <a:lnTo>
                    <a:pt x="6712" y="2511"/>
                  </a:lnTo>
                  <a:lnTo>
                    <a:pt x="6702" y="2528"/>
                  </a:lnTo>
                  <a:lnTo>
                    <a:pt x="6675" y="2563"/>
                  </a:lnTo>
                  <a:lnTo>
                    <a:pt x="6643" y="2602"/>
                  </a:lnTo>
                  <a:lnTo>
                    <a:pt x="6607" y="2641"/>
                  </a:lnTo>
                  <a:lnTo>
                    <a:pt x="6568" y="2683"/>
                  </a:lnTo>
                  <a:lnTo>
                    <a:pt x="6484" y="2772"/>
                  </a:lnTo>
                  <a:lnTo>
                    <a:pt x="6441" y="2820"/>
                  </a:lnTo>
                  <a:lnTo>
                    <a:pt x="6396" y="2868"/>
                  </a:lnTo>
                  <a:lnTo>
                    <a:pt x="6353" y="2918"/>
                  </a:lnTo>
                  <a:lnTo>
                    <a:pt x="6311" y="2968"/>
                  </a:lnTo>
                  <a:lnTo>
                    <a:pt x="6271" y="3018"/>
                  </a:lnTo>
                  <a:lnTo>
                    <a:pt x="6251" y="3044"/>
                  </a:lnTo>
                  <a:lnTo>
                    <a:pt x="6234" y="3070"/>
                  </a:lnTo>
                  <a:lnTo>
                    <a:pt x="6216" y="3094"/>
                  </a:lnTo>
                  <a:lnTo>
                    <a:pt x="6200" y="3120"/>
                  </a:lnTo>
                  <a:lnTo>
                    <a:pt x="6184" y="3146"/>
                  </a:lnTo>
                  <a:lnTo>
                    <a:pt x="6170" y="3172"/>
                  </a:lnTo>
                  <a:lnTo>
                    <a:pt x="6170" y="3172"/>
                  </a:lnTo>
                  <a:lnTo>
                    <a:pt x="6166" y="3169"/>
                  </a:lnTo>
                  <a:lnTo>
                    <a:pt x="6160" y="3169"/>
                  </a:lnTo>
                  <a:lnTo>
                    <a:pt x="6155" y="3170"/>
                  </a:lnTo>
                  <a:lnTo>
                    <a:pt x="6151" y="3175"/>
                  </a:lnTo>
                  <a:lnTo>
                    <a:pt x="6151" y="3175"/>
                  </a:lnTo>
                  <a:lnTo>
                    <a:pt x="6100" y="3246"/>
                  </a:lnTo>
                  <a:lnTo>
                    <a:pt x="6049" y="3317"/>
                  </a:lnTo>
                  <a:lnTo>
                    <a:pt x="5995" y="3386"/>
                  </a:lnTo>
                  <a:lnTo>
                    <a:pt x="5942" y="3454"/>
                  </a:lnTo>
                  <a:lnTo>
                    <a:pt x="5887" y="3520"/>
                  </a:lnTo>
                  <a:lnTo>
                    <a:pt x="5832" y="3587"/>
                  </a:lnTo>
                  <a:lnTo>
                    <a:pt x="5776" y="3654"/>
                  </a:lnTo>
                  <a:lnTo>
                    <a:pt x="5720" y="3719"/>
                  </a:lnTo>
                  <a:lnTo>
                    <a:pt x="5605" y="3848"/>
                  </a:lnTo>
                  <a:lnTo>
                    <a:pt x="5489" y="3977"/>
                  </a:lnTo>
                  <a:lnTo>
                    <a:pt x="5373" y="4106"/>
                  </a:lnTo>
                  <a:lnTo>
                    <a:pt x="5259" y="4234"/>
                  </a:lnTo>
                  <a:lnTo>
                    <a:pt x="5259" y="4234"/>
                  </a:lnTo>
                  <a:lnTo>
                    <a:pt x="5304" y="4179"/>
                  </a:lnTo>
                  <a:lnTo>
                    <a:pt x="5350" y="4123"/>
                  </a:lnTo>
                  <a:lnTo>
                    <a:pt x="5394" y="4067"/>
                  </a:lnTo>
                  <a:lnTo>
                    <a:pt x="5438" y="4010"/>
                  </a:lnTo>
                  <a:lnTo>
                    <a:pt x="5438" y="4010"/>
                  </a:lnTo>
                  <a:lnTo>
                    <a:pt x="5696" y="3658"/>
                  </a:lnTo>
                  <a:lnTo>
                    <a:pt x="5826" y="3484"/>
                  </a:lnTo>
                  <a:lnTo>
                    <a:pt x="5957" y="3312"/>
                  </a:lnTo>
                  <a:lnTo>
                    <a:pt x="5957" y="3312"/>
                  </a:lnTo>
                  <a:lnTo>
                    <a:pt x="6092" y="3162"/>
                  </a:lnTo>
                  <a:lnTo>
                    <a:pt x="6227" y="3011"/>
                  </a:lnTo>
                  <a:lnTo>
                    <a:pt x="6292" y="2935"/>
                  </a:lnTo>
                  <a:lnTo>
                    <a:pt x="6358" y="2859"/>
                  </a:lnTo>
                  <a:lnTo>
                    <a:pt x="6422" y="2783"/>
                  </a:lnTo>
                  <a:lnTo>
                    <a:pt x="6486" y="2706"/>
                  </a:lnTo>
                  <a:lnTo>
                    <a:pt x="6486" y="2706"/>
                  </a:lnTo>
                  <a:lnTo>
                    <a:pt x="6591" y="2603"/>
                  </a:lnTo>
                  <a:lnTo>
                    <a:pt x="6644" y="2551"/>
                  </a:lnTo>
                  <a:lnTo>
                    <a:pt x="6698" y="2502"/>
                  </a:lnTo>
                  <a:lnTo>
                    <a:pt x="6698" y="2502"/>
                  </a:lnTo>
                  <a:lnTo>
                    <a:pt x="6702" y="2497"/>
                  </a:lnTo>
                  <a:lnTo>
                    <a:pt x="6703" y="2492"/>
                  </a:lnTo>
                  <a:lnTo>
                    <a:pt x="6702" y="2487"/>
                  </a:lnTo>
                  <a:lnTo>
                    <a:pt x="6699" y="2482"/>
                  </a:lnTo>
                  <a:lnTo>
                    <a:pt x="6695" y="2480"/>
                  </a:lnTo>
                  <a:lnTo>
                    <a:pt x="6690" y="2479"/>
                  </a:lnTo>
                  <a:lnTo>
                    <a:pt x="6684" y="2479"/>
                  </a:lnTo>
                  <a:lnTo>
                    <a:pt x="6678" y="2482"/>
                  </a:lnTo>
                  <a:lnTo>
                    <a:pt x="6678" y="2482"/>
                  </a:lnTo>
                  <a:lnTo>
                    <a:pt x="6648" y="2510"/>
                  </a:lnTo>
                  <a:lnTo>
                    <a:pt x="6618" y="2540"/>
                  </a:lnTo>
                  <a:lnTo>
                    <a:pt x="6618" y="2540"/>
                  </a:lnTo>
                  <a:lnTo>
                    <a:pt x="6670" y="2472"/>
                  </a:lnTo>
                  <a:lnTo>
                    <a:pt x="6722" y="2404"/>
                  </a:lnTo>
                  <a:lnTo>
                    <a:pt x="6722" y="2404"/>
                  </a:lnTo>
                  <a:lnTo>
                    <a:pt x="6722" y="2408"/>
                  </a:lnTo>
                  <a:lnTo>
                    <a:pt x="6722" y="2408"/>
                  </a:lnTo>
                  <a:lnTo>
                    <a:pt x="6722" y="2410"/>
                  </a:lnTo>
                  <a:lnTo>
                    <a:pt x="6723" y="2411"/>
                  </a:lnTo>
                  <a:lnTo>
                    <a:pt x="6726" y="2412"/>
                  </a:lnTo>
                  <a:lnTo>
                    <a:pt x="6726" y="2412"/>
                  </a:lnTo>
                  <a:lnTo>
                    <a:pt x="6735" y="2413"/>
                  </a:lnTo>
                  <a:lnTo>
                    <a:pt x="6739" y="2412"/>
                  </a:lnTo>
                  <a:lnTo>
                    <a:pt x="6754" y="2405"/>
                  </a:lnTo>
                  <a:lnTo>
                    <a:pt x="6754" y="2405"/>
                  </a:lnTo>
                  <a:lnTo>
                    <a:pt x="6756" y="2404"/>
                  </a:lnTo>
                  <a:lnTo>
                    <a:pt x="6756" y="2403"/>
                  </a:lnTo>
                  <a:lnTo>
                    <a:pt x="6754" y="2403"/>
                  </a:lnTo>
                  <a:lnTo>
                    <a:pt x="6754" y="2403"/>
                  </a:lnTo>
                  <a:lnTo>
                    <a:pt x="6752" y="2403"/>
                  </a:lnTo>
                  <a:lnTo>
                    <a:pt x="6751" y="2401"/>
                  </a:lnTo>
                  <a:lnTo>
                    <a:pt x="6751" y="2400"/>
                  </a:lnTo>
                  <a:lnTo>
                    <a:pt x="6751" y="2399"/>
                  </a:lnTo>
                  <a:lnTo>
                    <a:pt x="6752" y="2393"/>
                  </a:lnTo>
                  <a:lnTo>
                    <a:pt x="6757" y="2387"/>
                  </a:lnTo>
                  <a:lnTo>
                    <a:pt x="6770" y="2370"/>
                  </a:lnTo>
                  <a:lnTo>
                    <a:pt x="6787" y="2350"/>
                  </a:lnTo>
                  <a:lnTo>
                    <a:pt x="6826" y="2309"/>
                  </a:lnTo>
                  <a:lnTo>
                    <a:pt x="6850" y="2284"/>
                  </a:lnTo>
                  <a:lnTo>
                    <a:pt x="6850" y="2284"/>
                  </a:lnTo>
                  <a:lnTo>
                    <a:pt x="6876" y="2259"/>
                  </a:lnTo>
                  <a:lnTo>
                    <a:pt x="6901" y="2231"/>
                  </a:lnTo>
                  <a:lnTo>
                    <a:pt x="6925" y="2201"/>
                  </a:lnTo>
                  <a:lnTo>
                    <a:pt x="6949" y="2171"/>
                  </a:lnTo>
                  <a:lnTo>
                    <a:pt x="6993" y="2110"/>
                  </a:lnTo>
                  <a:lnTo>
                    <a:pt x="7038" y="2050"/>
                  </a:lnTo>
                  <a:lnTo>
                    <a:pt x="7038" y="2050"/>
                  </a:lnTo>
                  <a:lnTo>
                    <a:pt x="7051" y="2033"/>
                  </a:lnTo>
                  <a:lnTo>
                    <a:pt x="7051" y="2033"/>
                  </a:lnTo>
                  <a:lnTo>
                    <a:pt x="6999" y="2105"/>
                  </a:lnTo>
                  <a:lnTo>
                    <a:pt x="6946" y="2178"/>
                  </a:lnTo>
                  <a:lnTo>
                    <a:pt x="6895" y="2250"/>
                  </a:lnTo>
                  <a:lnTo>
                    <a:pt x="6869" y="2288"/>
                  </a:lnTo>
                  <a:lnTo>
                    <a:pt x="6845" y="2324"/>
                  </a:lnTo>
                  <a:lnTo>
                    <a:pt x="6845" y="2324"/>
                  </a:lnTo>
                  <a:lnTo>
                    <a:pt x="6843" y="2328"/>
                  </a:lnTo>
                  <a:lnTo>
                    <a:pt x="6842" y="2330"/>
                  </a:lnTo>
                  <a:lnTo>
                    <a:pt x="6842" y="2330"/>
                  </a:lnTo>
                  <a:lnTo>
                    <a:pt x="6824" y="2357"/>
                  </a:lnTo>
                  <a:lnTo>
                    <a:pt x="6807" y="2385"/>
                  </a:lnTo>
                  <a:lnTo>
                    <a:pt x="6807" y="2385"/>
                  </a:lnTo>
                  <a:lnTo>
                    <a:pt x="6805" y="2391"/>
                  </a:lnTo>
                  <a:lnTo>
                    <a:pt x="6805" y="2397"/>
                  </a:lnTo>
                  <a:lnTo>
                    <a:pt x="6807" y="2401"/>
                  </a:lnTo>
                  <a:lnTo>
                    <a:pt x="6812" y="2406"/>
                  </a:lnTo>
                  <a:lnTo>
                    <a:pt x="6816" y="2408"/>
                  </a:lnTo>
                  <a:lnTo>
                    <a:pt x="6821" y="2410"/>
                  </a:lnTo>
                  <a:lnTo>
                    <a:pt x="6827" y="2408"/>
                  </a:lnTo>
                  <a:lnTo>
                    <a:pt x="6832" y="2404"/>
                  </a:lnTo>
                  <a:lnTo>
                    <a:pt x="6832" y="2404"/>
                  </a:lnTo>
                  <a:lnTo>
                    <a:pt x="6875" y="2351"/>
                  </a:lnTo>
                  <a:lnTo>
                    <a:pt x="6921" y="2300"/>
                  </a:lnTo>
                  <a:lnTo>
                    <a:pt x="6966" y="2249"/>
                  </a:lnTo>
                  <a:lnTo>
                    <a:pt x="7013" y="2199"/>
                  </a:lnTo>
                  <a:lnTo>
                    <a:pt x="7013" y="2199"/>
                  </a:lnTo>
                  <a:lnTo>
                    <a:pt x="7059" y="2153"/>
                  </a:lnTo>
                  <a:lnTo>
                    <a:pt x="7106" y="2108"/>
                  </a:lnTo>
                  <a:lnTo>
                    <a:pt x="7106" y="2108"/>
                  </a:lnTo>
                  <a:lnTo>
                    <a:pt x="7070" y="2154"/>
                  </a:lnTo>
                  <a:lnTo>
                    <a:pt x="7034" y="2200"/>
                  </a:lnTo>
                  <a:lnTo>
                    <a:pt x="6998" y="2245"/>
                  </a:lnTo>
                  <a:lnTo>
                    <a:pt x="6963" y="2290"/>
                  </a:lnTo>
                  <a:lnTo>
                    <a:pt x="6929" y="2337"/>
                  </a:lnTo>
                  <a:lnTo>
                    <a:pt x="6912" y="2360"/>
                  </a:lnTo>
                  <a:lnTo>
                    <a:pt x="6897" y="2385"/>
                  </a:lnTo>
                  <a:lnTo>
                    <a:pt x="6883" y="2410"/>
                  </a:lnTo>
                  <a:lnTo>
                    <a:pt x="6869" y="2435"/>
                  </a:lnTo>
                  <a:lnTo>
                    <a:pt x="6857" y="2462"/>
                  </a:lnTo>
                  <a:lnTo>
                    <a:pt x="6846" y="2490"/>
                  </a:lnTo>
                  <a:lnTo>
                    <a:pt x="6846" y="2490"/>
                  </a:lnTo>
                  <a:lnTo>
                    <a:pt x="6825" y="2480"/>
                  </a:lnTo>
                  <a:lnTo>
                    <a:pt x="6804" y="2469"/>
                  </a:lnTo>
                  <a:lnTo>
                    <a:pt x="6781" y="2461"/>
                  </a:lnTo>
                  <a:lnTo>
                    <a:pt x="6759" y="2453"/>
                  </a:lnTo>
                  <a:lnTo>
                    <a:pt x="6759" y="2453"/>
                  </a:lnTo>
                  <a:close/>
                  <a:moveTo>
                    <a:pt x="6879" y="2508"/>
                  </a:moveTo>
                  <a:lnTo>
                    <a:pt x="6879" y="2508"/>
                  </a:lnTo>
                  <a:lnTo>
                    <a:pt x="6907" y="2475"/>
                  </a:lnTo>
                  <a:lnTo>
                    <a:pt x="6936" y="2444"/>
                  </a:lnTo>
                  <a:lnTo>
                    <a:pt x="6966" y="2412"/>
                  </a:lnTo>
                  <a:lnTo>
                    <a:pt x="6997" y="2382"/>
                  </a:lnTo>
                  <a:lnTo>
                    <a:pt x="7028" y="2351"/>
                  </a:lnTo>
                  <a:lnTo>
                    <a:pt x="7060" y="2322"/>
                  </a:lnTo>
                  <a:lnTo>
                    <a:pt x="7124" y="2263"/>
                  </a:lnTo>
                  <a:lnTo>
                    <a:pt x="7124" y="2263"/>
                  </a:lnTo>
                  <a:lnTo>
                    <a:pt x="7066" y="2344"/>
                  </a:lnTo>
                  <a:lnTo>
                    <a:pt x="7066" y="2344"/>
                  </a:lnTo>
                  <a:lnTo>
                    <a:pt x="6994" y="2440"/>
                  </a:lnTo>
                  <a:lnTo>
                    <a:pt x="6922" y="2536"/>
                  </a:lnTo>
                  <a:lnTo>
                    <a:pt x="6922" y="2536"/>
                  </a:lnTo>
                  <a:lnTo>
                    <a:pt x="6879" y="2508"/>
                  </a:lnTo>
                  <a:lnTo>
                    <a:pt x="6879" y="2508"/>
                  </a:lnTo>
                  <a:close/>
                  <a:moveTo>
                    <a:pt x="7154" y="2638"/>
                  </a:moveTo>
                  <a:lnTo>
                    <a:pt x="7154" y="2638"/>
                  </a:lnTo>
                  <a:lnTo>
                    <a:pt x="7182" y="2596"/>
                  </a:lnTo>
                  <a:lnTo>
                    <a:pt x="7210" y="2551"/>
                  </a:lnTo>
                  <a:lnTo>
                    <a:pt x="7237" y="2507"/>
                  </a:lnTo>
                  <a:lnTo>
                    <a:pt x="7261" y="2461"/>
                  </a:lnTo>
                  <a:lnTo>
                    <a:pt x="7261" y="2461"/>
                  </a:lnTo>
                  <a:lnTo>
                    <a:pt x="7255" y="2493"/>
                  </a:lnTo>
                  <a:lnTo>
                    <a:pt x="7248" y="2523"/>
                  </a:lnTo>
                  <a:lnTo>
                    <a:pt x="7244" y="2537"/>
                  </a:lnTo>
                  <a:lnTo>
                    <a:pt x="7238" y="2550"/>
                  </a:lnTo>
                  <a:lnTo>
                    <a:pt x="7233" y="2563"/>
                  </a:lnTo>
                  <a:lnTo>
                    <a:pt x="7226" y="2576"/>
                  </a:lnTo>
                  <a:lnTo>
                    <a:pt x="7219" y="2586"/>
                  </a:lnTo>
                  <a:lnTo>
                    <a:pt x="7212" y="2597"/>
                  </a:lnTo>
                  <a:lnTo>
                    <a:pt x="7204" y="2606"/>
                  </a:lnTo>
                  <a:lnTo>
                    <a:pt x="7195" y="2616"/>
                  </a:lnTo>
                  <a:lnTo>
                    <a:pt x="7185" y="2623"/>
                  </a:lnTo>
                  <a:lnTo>
                    <a:pt x="7176" y="2628"/>
                  </a:lnTo>
                  <a:lnTo>
                    <a:pt x="7165" y="2634"/>
                  </a:lnTo>
                  <a:lnTo>
                    <a:pt x="7154" y="2638"/>
                  </a:lnTo>
                  <a:lnTo>
                    <a:pt x="7154" y="2638"/>
                  </a:lnTo>
                  <a:close/>
                  <a:moveTo>
                    <a:pt x="7127" y="2530"/>
                  </a:moveTo>
                  <a:lnTo>
                    <a:pt x="7127" y="2530"/>
                  </a:lnTo>
                  <a:lnTo>
                    <a:pt x="7217" y="2449"/>
                  </a:lnTo>
                  <a:lnTo>
                    <a:pt x="7217" y="2449"/>
                  </a:lnTo>
                  <a:lnTo>
                    <a:pt x="7247" y="2420"/>
                  </a:lnTo>
                  <a:lnTo>
                    <a:pt x="7255" y="2412"/>
                  </a:lnTo>
                  <a:lnTo>
                    <a:pt x="7260" y="2410"/>
                  </a:lnTo>
                  <a:lnTo>
                    <a:pt x="7260" y="2411"/>
                  </a:lnTo>
                  <a:lnTo>
                    <a:pt x="7259" y="2412"/>
                  </a:lnTo>
                  <a:lnTo>
                    <a:pt x="7254" y="2420"/>
                  </a:lnTo>
                  <a:lnTo>
                    <a:pt x="7231" y="2449"/>
                  </a:lnTo>
                  <a:lnTo>
                    <a:pt x="7231" y="2449"/>
                  </a:lnTo>
                  <a:lnTo>
                    <a:pt x="7223" y="2463"/>
                  </a:lnTo>
                  <a:lnTo>
                    <a:pt x="7213" y="2477"/>
                  </a:lnTo>
                  <a:lnTo>
                    <a:pt x="7193" y="2503"/>
                  </a:lnTo>
                  <a:lnTo>
                    <a:pt x="7175" y="2530"/>
                  </a:lnTo>
                  <a:lnTo>
                    <a:pt x="7165" y="2543"/>
                  </a:lnTo>
                  <a:lnTo>
                    <a:pt x="7157" y="2557"/>
                  </a:lnTo>
                  <a:lnTo>
                    <a:pt x="7157" y="2557"/>
                  </a:lnTo>
                  <a:lnTo>
                    <a:pt x="7130" y="2609"/>
                  </a:lnTo>
                  <a:lnTo>
                    <a:pt x="7130" y="2609"/>
                  </a:lnTo>
                  <a:lnTo>
                    <a:pt x="7124" y="2609"/>
                  </a:lnTo>
                  <a:lnTo>
                    <a:pt x="7120" y="2610"/>
                  </a:lnTo>
                  <a:lnTo>
                    <a:pt x="7117" y="2611"/>
                  </a:lnTo>
                  <a:lnTo>
                    <a:pt x="7115" y="2613"/>
                  </a:lnTo>
                  <a:lnTo>
                    <a:pt x="7114" y="2616"/>
                  </a:lnTo>
                  <a:lnTo>
                    <a:pt x="7113" y="2619"/>
                  </a:lnTo>
                  <a:lnTo>
                    <a:pt x="7113" y="2619"/>
                  </a:lnTo>
                  <a:lnTo>
                    <a:pt x="7107" y="2639"/>
                  </a:lnTo>
                  <a:lnTo>
                    <a:pt x="7107" y="2639"/>
                  </a:lnTo>
                  <a:lnTo>
                    <a:pt x="7092" y="2636"/>
                  </a:lnTo>
                  <a:lnTo>
                    <a:pt x="7075" y="2631"/>
                  </a:lnTo>
                  <a:lnTo>
                    <a:pt x="7059" y="2623"/>
                  </a:lnTo>
                  <a:lnTo>
                    <a:pt x="7040" y="2613"/>
                  </a:lnTo>
                  <a:lnTo>
                    <a:pt x="7040" y="2613"/>
                  </a:lnTo>
                  <a:lnTo>
                    <a:pt x="7083" y="2572"/>
                  </a:lnTo>
                  <a:lnTo>
                    <a:pt x="7127" y="2530"/>
                  </a:lnTo>
                  <a:lnTo>
                    <a:pt x="7127" y="2530"/>
                  </a:lnTo>
                  <a:close/>
                  <a:moveTo>
                    <a:pt x="7001" y="2589"/>
                  </a:moveTo>
                  <a:lnTo>
                    <a:pt x="7001" y="2589"/>
                  </a:lnTo>
                  <a:lnTo>
                    <a:pt x="6953" y="2557"/>
                  </a:lnTo>
                  <a:lnTo>
                    <a:pt x="6953" y="2557"/>
                  </a:lnTo>
                  <a:lnTo>
                    <a:pt x="7074" y="2438"/>
                  </a:lnTo>
                  <a:lnTo>
                    <a:pt x="7135" y="2379"/>
                  </a:lnTo>
                  <a:lnTo>
                    <a:pt x="7197" y="2321"/>
                  </a:lnTo>
                  <a:lnTo>
                    <a:pt x="7197" y="2321"/>
                  </a:lnTo>
                  <a:lnTo>
                    <a:pt x="7172" y="2345"/>
                  </a:lnTo>
                  <a:lnTo>
                    <a:pt x="7148" y="2373"/>
                  </a:lnTo>
                  <a:lnTo>
                    <a:pt x="7123" y="2406"/>
                  </a:lnTo>
                  <a:lnTo>
                    <a:pt x="7097" y="2440"/>
                  </a:lnTo>
                  <a:lnTo>
                    <a:pt x="7073" y="2477"/>
                  </a:lnTo>
                  <a:lnTo>
                    <a:pt x="7048" y="2515"/>
                  </a:lnTo>
                  <a:lnTo>
                    <a:pt x="7001" y="2589"/>
                  </a:lnTo>
                  <a:lnTo>
                    <a:pt x="7001" y="2589"/>
                  </a:lnTo>
                  <a:close/>
                  <a:moveTo>
                    <a:pt x="7211" y="2254"/>
                  </a:moveTo>
                  <a:lnTo>
                    <a:pt x="7211" y="2254"/>
                  </a:lnTo>
                  <a:lnTo>
                    <a:pt x="7214" y="2257"/>
                  </a:lnTo>
                  <a:lnTo>
                    <a:pt x="7218" y="2260"/>
                  </a:lnTo>
                  <a:lnTo>
                    <a:pt x="7218" y="2260"/>
                  </a:lnTo>
                  <a:lnTo>
                    <a:pt x="7214" y="2261"/>
                  </a:lnTo>
                  <a:lnTo>
                    <a:pt x="7214" y="2261"/>
                  </a:lnTo>
                  <a:lnTo>
                    <a:pt x="7135" y="2336"/>
                  </a:lnTo>
                  <a:lnTo>
                    <a:pt x="7055" y="2411"/>
                  </a:lnTo>
                  <a:lnTo>
                    <a:pt x="7055" y="2411"/>
                  </a:lnTo>
                  <a:lnTo>
                    <a:pt x="7047" y="2419"/>
                  </a:lnTo>
                  <a:lnTo>
                    <a:pt x="7047" y="2419"/>
                  </a:lnTo>
                  <a:lnTo>
                    <a:pt x="7122" y="2317"/>
                  </a:lnTo>
                  <a:lnTo>
                    <a:pt x="7197" y="2214"/>
                  </a:lnTo>
                  <a:lnTo>
                    <a:pt x="7197" y="2214"/>
                  </a:lnTo>
                  <a:lnTo>
                    <a:pt x="7203" y="2234"/>
                  </a:lnTo>
                  <a:lnTo>
                    <a:pt x="7211" y="2254"/>
                  </a:lnTo>
                  <a:lnTo>
                    <a:pt x="7211" y="2254"/>
                  </a:lnTo>
                  <a:close/>
                  <a:moveTo>
                    <a:pt x="7210" y="1613"/>
                  </a:moveTo>
                  <a:lnTo>
                    <a:pt x="7210" y="1613"/>
                  </a:lnTo>
                  <a:lnTo>
                    <a:pt x="7205" y="1611"/>
                  </a:lnTo>
                  <a:lnTo>
                    <a:pt x="7202" y="1611"/>
                  </a:lnTo>
                  <a:lnTo>
                    <a:pt x="7197" y="1613"/>
                  </a:lnTo>
                  <a:lnTo>
                    <a:pt x="7193" y="1615"/>
                  </a:lnTo>
                  <a:lnTo>
                    <a:pt x="7193" y="1615"/>
                  </a:lnTo>
                  <a:lnTo>
                    <a:pt x="7150" y="1661"/>
                  </a:lnTo>
                  <a:lnTo>
                    <a:pt x="7108" y="1706"/>
                  </a:lnTo>
                  <a:lnTo>
                    <a:pt x="7108" y="1706"/>
                  </a:lnTo>
                  <a:lnTo>
                    <a:pt x="7137" y="1659"/>
                  </a:lnTo>
                  <a:lnTo>
                    <a:pt x="7164" y="1611"/>
                  </a:lnTo>
                  <a:lnTo>
                    <a:pt x="7191" y="1563"/>
                  </a:lnTo>
                  <a:lnTo>
                    <a:pt x="7217" y="1513"/>
                  </a:lnTo>
                  <a:lnTo>
                    <a:pt x="7217" y="1513"/>
                  </a:lnTo>
                  <a:lnTo>
                    <a:pt x="7218" y="1507"/>
                  </a:lnTo>
                  <a:lnTo>
                    <a:pt x="7218" y="1502"/>
                  </a:lnTo>
                  <a:lnTo>
                    <a:pt x="7216" y="1498"/>
                  </a:lnTo>
                  <a:lnTo>
                    <a:pt x="7213" y="1494"/>
                  </a:lnTo>
                  <a:lnTo>
                    <a:pt x="7209" y="1492"/>
                  </a:lnTo>
                  <a:lnTo>
                    <a:pt x="7204" y="1491"/>
                  </a:lnTo>
                  <a:lnTo>
                    <a:pt x="7198" y="1492"/>
                  </a:lnTo>
                  <a:lnTo>
                    <a:pt x="7193" y="1495"/>
                  </a:lnTo>
                  <a:lnTo>
                    <a:pt x="7193" y="1495"/>
                  </a:lnTo>
                  <a:lnTo>
                    <a:pt x="7162" y="1524"/>
                  </a:lnTo>
                  <a:lnTo>
                    <a:pt x="7131" y="1554"/>
                  </a:lnTo>
                  <a:lnTo>
                    <a:pt x="7102" y="1584"/>
                  </a:lnTo>
                  <a:lnTo>
                    <a:pt x="7073" y="1616"/>
                  </a:lnTo>
                  <a:lnTo>
                    <a:pt x="7073" y="1616"/>
                  </a:lnTo>
                  <a:lnTo>
                    <a:pt x="7159" y="1499"/>
                  </a:lnTo>
                  <a:lnTo>
                    <a:pt x="7245" y="1382"/>
                  </a:lnTo>
                  <a:lnTo>
                    <a:pt x="7245" y="1382"/>
                  </a:lnTo>
                  <a:lnTo>
                    <a:pt x="7238" y="1410"/>
                  </a:lnTo>
                  <a:lnTo>
                    <a:pt x="7232" y="1438"/>
                  </a:lnTo>
                  <a:lnTo>
                    <a:pt x="7223" y="1495"/>
                  </a:lnTo>
                  <a:lnTo>
                    <a:pt x="7216" y="1554"/>
                  </a:lnTo>
                  <a:lnTo>
                    <a:pt x="7210" y="1613"/>
                  </a:lnTo>
                  <a:lnTo>
                    <a:pt x="7210" y="1613"/>
                  </a:lnTo>
                  <a:close/>
                  <a:moveTo>
                    <a:pt x="7385" y="1178"/>
                  </a:moveTo>
                  <a:lnTo>
                    <a:pt x="7385" y="1178"/>
                  </a:lnTo>
                  <a:lnTo>
                    <a:pt x="7372" y="1179"/>
                  </a:lnTo>
                  <a:lnTo>
                    <a:pt x="7361" y="1183"/>
                  </a:lnTo>
                  <a:lnTo>
                    <a:pt x="7349" y="1188"/>
                  </a:lnTo>
                  <a:lnTo>
                    <a:pt x="7338" y="1193"/>
                  </a:lnTo>
                  <a:lnTo>
                    <a:pt x="7329" y="1202"/>
                  </a:lnTo>
                  <a:lnTo>
                    <a:pt x="7320" y="1210"/>
                  </a:lnTo>
                  <a:lnTo>
                    <a:pt x="7310" y="1219"/>
                  </a:lnTo>
                  <a:lnTo>
                    <a:pt x="7303" y="1230"/>
                  </a:lnTo>
                  <a:lnTo>
                    <a:pt x="7296" y="1241"/>
                  </a:lnTo>
                  <a:lnTo>
                    <a:pt x="7289" y="1253"/>
                  </a:lnTo>
                  <a:lnTo>
                    <a:pt x="7278" y="1278"/>
                  </a:lnTo>
                  <a:lnTo>
                    <a:pt x="7267" y="1304"/>
                  </a:lnTo>
                  <a:lnTo>
                    <a:pt x="7259" y="1328"/>
                  </a:lnTo>
                  <a:lnTo>
                    <a:pt x="7259" y="1328"/>
                  </a:lnTo>
                  <a:lnTo>
                    <a:pt x="7254" y="1328"/>
                  </a:lnTo>
                  <a:lnTo>
                    <a:pt x="7252" y="1329"/>
                  </a:lnTo>
                  <a:lnTo>
                    <a:pt x="7250" y="1332"/>
                  </a:lnTo>
                  <a:lnTo>
                    <a:pt x="7250" y="1332"/>
                  </a:lnTo>
                  <a:lnTo>
                    <a:pt x="7099" y="1522"/>
                  </a:lnTo>
                  <a:lnTo>
                    <a:pt x="6946" y="1712"/>
                  </a:lnTo>
                  <a:lnTo>
                    <a:pt x="6793" y="1900"/>
                  </a:lnTo>
                  <a:lnTo>
                    <a:pt x="6639" y="2088"/>
                  </a:lnTo>
                  <a:lnTo>
                    <a:pt x="6483" y="2275"/>
                  </a:lnTo>
                  <a:lnTo>
                    <a:pt x="6327" y="2462"/>
                  </a:lnTo>
                  <a:lnTo>
                    <a:pt x="6015" y="2834"/>
                  </a:lnTo>
                  <a:lnTo>
                    <a:pt x="6015" y="2834"/>
                  </a:lnTo>
                  <a:lnTo>
                    <a:pt x="5875" y="2987"/>
                  </a:lnTo>
                  <a:lnTo>
                    <a:pt x="5735" y="3138"/>
                  </a:lnTo>
                  <a:lnTo>
                    <a:pt x="5735" y="3138"/>
                  </a:lnTo>
                  <a:lnTo>
                    <a:pt x="5590" y="3291"/>
                  </a:lnTo>
                  <a:lnTo>
                    <a:pt x="5445" y="3443"/>
                  </a:lnTo>
                  <a:lnTo>
                    <a:pt x="5153" y="3747"/>
                  </a:lnTo>
                  <a:lnTo>
                    <a:pt x="5153" y="3747"/>
                  </a:lnTo>
                  <a:lnTo>
                    <a:pt x="5287" y="3571"/>
                  </a:lnTo>
                  <a:lnTo>
                    <a:pt x="5355" y="3483"/>
                  </a:lnTo>
                  <a:lnTo>
                    <a:pt x="5423" y="3397"/>
                  </a:lnTo>
                  <a:lnTo>
                    <a:pt x="5490" y="3312"/>
                  </a:lnTo>
                  <a:lnTo>
                    <a:pt x="5559" y="3229"/>
                  </a:lnTo>
                  <a:lnTo>
                    <a:pt x="5630" y="3147"/>
                  </a:lnTo>
                  <a:lnTo>
                    <a:pt x="5700" y="3066"/>
                  </a:lnTo>
                  <a:lnTo>
                    <a:pt x="5700" y="3066"/>
                  </a:lnTo>
                  <a:lnTo>
                    <a:pt x="5797" y="2959"/>
                  </a:lnTo>
                  <a:lnTo>
                    <a:pt x="5894" y="2851"/>
                  </a:lnTo>
                  <a:lnTo>
                    <a:pt x="6087" y="2633"/>
                  </a:lnTo>
                  <a:lnTo>
                    <a:pt x="6087" y="2633"/>
                  </a:lnTo>
                  <a:lnTo>
                    <a:pt x="6180" y="2533"/>
                  </a:lnTo>
                  <a:lnTo>
                    <a:pt x="6270" y="2431"/>
                  </a:lnTo>
                  <a:lnTo>
                    <a:pt x="6359" y="2329"/>
                  </a:lnTo>
                  <a:lnTo>
                    <a:pt x="6402" y="2276"/>
                  </a:lnTo>
                  <a:lnTo>
                    <a:pt x="6444" y="2225"/>
                  </a:lnTo>
                  <a:lnTo>
                    <a:pt x="6444" y="2225"/>
                  </a:lnTo>
                  <a:lnTo>
                    <a:pt x="6657" y="1975"/>
                  </a:lnTo>
                  <a:lnTo>
                    <a:pt x="6869" y="1725"/>
                  </a:lnTo>
                  <a:lnTo>
                    <a:pt x="7079" y="1472"/>
                  </a:lnTo>
                  <a:lnTo>
                    <a:pt x="7286" y="1218"/>
                  </a:lnTo>
                  <a:lnTo>
                    <a:pt x="7286" y="1218"/>
                  </a:lnTo>
                  <a:lnTo>
                    <a:pt x="7285" y="1220"/>
                  </a:lnTo>
                  <a:lnTo>
                    <a:pt x="7286" y="1223"/>
                  </a:lnTo>
                  <a:lnTo>
                    <a:pt x="7288" y="1226"/>
                  </a:lnTo>
                  <a:lnTo>
                    <a:pt x="7289" y="1227"/>
                  </a:lnTo>
                  <a:lnTo>
                    <a:pt x="7292" y="1227"/>
                  </a:lnTo>
                  <a:lnTo>
                    <a:pt x="7294" y="1227"/>
                  </a:lnTo>
                  <a:lnTo>
                    <a:pt x="7296" y="1225"/>
                  </a:lnTo>
                  <a:lnTo>
                    <a:pt x="7296" y="1225"/>
                  </a:lnTo>
                  <a:lnTo>
                    <a:pt x="7512" y="1002"/>
                  </a:lnTo>
                  <a:lnTo>
                    <a:pt x="7619" y="890"/>
                  </a:lnTo>
                  <a:lnTo>
                    <a:pt x="7728" y="779"/>
                  </a:lnTo>
                  <a:lnTo>
                    <a:pt x="7728" y="779"/>
                  </a:lnTo>
                  <a:lnTo>
                    <a:pt x="7713" y="796"/>
                  </a:lnTo>
                  <a:lnTo>
                    <a:pt x="7695" y="813"/>
                  </a:lnTo>
                  <a:lnTo>
                    <a:pt x="7660" y="856"/>
                  </a:lnTo>
                  <a:lnTo>
                    <a:pt x="7621" y="906"/>
                  </a:lnTo>
                  <a:lnTo>
                    <a:pt x="7580" y="959"/>
                  </a:lnTo>
                  <a:lnTo>
                    <a:pt x="7495" y="1072"/>
                  </a:lnTo>
                  <a:lnTo>
                    <a:pt x="7417" y="1179"/>
                  </a:lnTo>
                  <a:lnTo>
                    <a:pt x="7417" y="1179"/>
                  </a:lnTo>
                  <a:lnTo>
                    <a:pt x="7401" y="1178"/>
                  </a:lnTo>
                  <a:lnTo>
                    <a:pt x="7385" y="1178"/>
                  </a:lnTo>
                  <a:lnTo>
                    <a:pt x="7385" y="1178"/>
                  </a:lnTo>
                  <a:close/>
                  <a:moveTo>
                    <a:pt x="7457" y="1185"/>
                  </a:moveTo>
                  <a:lnTo>
                    <a:pt x="7457" y="1185"/>
                  </a:lnTo>
                  <a:lnTo>
                    <a:pt x="7843" y="799"/>
                  </a:lnTo>
                  <a:lnTo>
                    <a:pt x="7843" y="799"/>
                  </a:lnTo>
                  <a:lnTo>
                    <a:pt x="7825" y="817"/>
                  </a:lnTo>
                  <a:lnTo>
                    <a:pt x="7808" y="838"/>
                  </a:lnTo>
                  <a:lnTo>
                    <a:pt x="7770" y="882"/>
                  </a:lnTo>
                  <a:lnTo>
                    <a:pt x="7732" y="934"/>
                  </a:lnTo>
                  <a:lnTo>
                    <a:pt x="7692" y="987"/>
                  </a:lnTo>
                  <a:lnTo>
                    <a:pt x="7611" y="1100"/>
                  </a:lnTo>
                  <a:lnTo>
                    <a:pt x="7571" y="1156"/>
                  </a:lnTo>
                  <a:lnTo>
                    <a:pt x="7532" y="1209"/>
                  </a:lnTo>
                  <a:lnTo>
                    <a:pt x="7532" y="1209"/>
                  </a:lnTo>
                  <a:lnTo>
                    <a:pt x="7513" y="1202"/>
                  </a:lnTo>
                  <a:lnTo>
                    <a:pt x="7494" y="1195"/>
                  </a:lnTo>
                  <a:lnTo>
                    <a:pt x="7475" y="1190"/>
                  </a:lnTo>
                  <a:lnTo>
                    <a:pt x="7457" y="1185"/>
                  </a:lnTo>
                  <a:lnTo>
                    <a:pt x="7457" y="1185"/>
                  </a:lnTo>
                  <a:close/>
                  <a:moveTo>
                    <a:pt x="7619" y="1263"/>
                  </a:moveTo>
                  <a:lnTo>
                    <a:pt x="7619" y="1263"/>
                  </a:lnTo>
                  <a:lnTo>
                    <a:pt x="7607" y="1251"/>
                  </a:lnTo>
                  <a:lnTo>
                    <a:pt x="7592" y="1240"/>
                  </a:lnTo>
                  <a:lnTo>
                    <a:pt x="7577" y="1231"/>
                  </a:lnTo>
                  <a:lnTo>
                    <a:pt x="7561" y="1223"/>
                  </a:lnTo>
                  <a:lnTo>
                    <a:pt x="7561" y="1223"/>
                  </a:lnTo>
                  <a:lnTo>
                    <a:pt x="7649" y="1134"/>
                  </a:lnTo>
                  <a:lnTo>
                    <a:pt x="7736" y="1044"/>
                  </a:lnTo>
                  <a:lnTo>
                    <a:pt x="7823" y="955"/>
                  </a:lnTo>
                  <a:lnTo>
                    <a:pt x="7868" y="910"/>
                  </a:lnTo>
                  <a:lnTo>
                    <a:pt x="7912" y="866"/>
                  </a:lnTo>
                  <a:lnTo>
                    <a:pt x="7912" y="866"/>
                  </a:lnTo>
                  <a:lnTo>
                    <a:pt x="7893" y="886"/>
                  </a:lnTo>
                  <a:lnTo>
                    <a:pt x="7875" y="906"/>
                  </a:lnTo>
                  <a:lnTo>
                    <a:pt x="7856" y="928"/>
                  </a:lnTo>
                  <a:lnTo>
                    <a:pt x="7838" y="951"/>
                  </a:lnTo>
                  <a:lnTo>
                    <a:pt x="7801" y="1002"/>
                  </a:lnTo>
                  <a:lnTo>
                    <a:pt x="7766" y="1053"/>
                  </a:lnTo>
                  <a:lnTo>
                    <a:pt x="7693" y="1161"/>
                  </a:lnTo>
                  <a:lnTo>
                    <a:pt x="7657" y="1212"/>
                  </a:lnTo>
                  <a:lnTo>
                    <a:pt x="7619" y="1263"/>
                  </a:lnTo>
                  <a:lnTo>
                    <a:pt x="7619" y="1263"/>
                  </a:lnTo>
                  <a:close/>
                  <a:moveTo>
                    <a:pt x="7665" y="1333"/>
                  </a:moveTo>
                  <a:lnTo>
                    <a:pt x="7665" y="1333"/>
                  </a:lnTo>
                  <a:lnTo>
                    <a:pt x="7665" y="1329"/>
                  </a:lnTo>
                  <a:lnTo>
                    <a:pt x="7665" y="1329"/>
                  </a:lnTo>
                  <a:lnTo>
                    <a:pt x="7660" y="1318"/>
                  </a:lnTo>
                  <a:lnTo>
                    <a:pt x="7655" y="1307"/>
                  </a:lnTo>
                  <a:lnTo>
                    <a:pt x="7647" y="1296"/>
                  </a:lnTo>
                  <a:lnTo>
                    <a:pt x="7640" y="1286"/>
                  </a:lnTo>
                  <a:lnTo>
                    <a:pt x="7640" y="1286"/>
                  </a:lnTo>
                  <a:lnTo>
                    <a:pt x="7733" y="1192"/>
                  </a:lnTo>
                  <a:lnTo>
                    <a:pt x="7825" y="1098"/>
                  </a:lnTo>
                  <a:lnTo>
                    <a:pt x="7920" y="1005"/>
                  </a:lnTo>
                  <a:lnTo>
                    <a:pt x="7967" y="959"/>
                  </a:lnTo>
                  <a:lnTo>
                    <a:pt x="8015" y="915"/>
                  </a:lnTo>
                  <a:lnTo>
                    <a:pt x="8015" y="915"/>
                  </a:lnTo>
                  <a:lnTo>
                    <a:pt x="7992" y="937"/>
                  </a:lnTo>
                  <a:lnTo>
                    <a:pt x="7968" y="961"/>
                  </a:lnTo>
                  <a:lnTo>
                    <a:pt x="7946" y="985"/>
                  </a:lnTo>
                  <a:lnTo>
                    <a:pt x="7923" y="1010"/>
                  </a:lnTo>
                  <a:lnTo>
                    <a:pt x="7878" y="1062"/>
                  </a:lnTo>
                  <a:lnTo>
                    <a:pt x="7835" y="1116"/>
                  </a:lnTo>
                  <a:lnTo>
                    <a:pt x="7791" y="1170"/>
                  </a:lnTo>
                  <a:lnTo>
                    <a:pt x="7749" y="1225"/>
                  </a:lnTo>
                  <a:lnTo>
                    <a:pt x="7707" y="1280"/>
                  </a:lnTo>
                  <a:lnTo>
                    <a:pt x="7665" y="1333"/>
                  </a:lnTo>
                  <a:lnTo>
                    <a:pt x="7665" y="1333"/>
                  </a:lnTo>
                  <a:close/>
                  <a:moveTo>
                    <a:pt x="7670" y="1378"/>
                  </a:moveTo>
                  <a:lnTo>
                    <a:pt x="7670" y="1378"/>
                  </a:lnTo>
                  <a:lnTo>
                    <a:pt x="7775" y="1274"/>
                  </a:lnTo>
                  <a:lnTo>
                    <a:pt x="7889" y="1161"/>
                  </a:lnTo>
                  <a:lnTo>
                    <a:pt x="7988" y="1058"/>
                  </a:lnTo>
                  <a:lnTo>
                    <a:pt x="8028" y="1016"/>
                  </a:lnTo>
                  <a:lnTo>
                    <a:pt x="8057" y="984"/>
                  </a:lnTo>
                  <a:lnTo>
                    <a:pt x="8057" y="984"/>
                  </a:lnTo>
                  <a:lnTo>
                    <a:pt x="7848" y="1219"/>
                  </a:lnTo>
                  <a:lnTo>
                    <a:pt x="7795" y="1278"/>
                  </a:lnTo>
                  <a:lnTo>
                    <a:pt x="7745" y="1337"/>
                  </a:lnTo>
                  <a:lnTo>
                    <a:pt x="7694" y="1397"/>
                  </a:lnTo>
                  <a:lnTo>
                    <a:pt x="7644" y="1458"/>
                  </a:lnTo>
                  <a:lnTo>
                    <a:pt x="7644" y="1458"/>
                  </a:lnTo>
                  <a:lnTo>
                    <a:pt x="7653" y="1439"/>
                  </a:lnTo>
                  <a:lnTo>
                    <a:pt x="7660" y="1419"/>
                  </a:lnTo>
                  <a:lnTo>
                    <a:pt x="7666" y="1399"/>
                  </a:lnTo>
                  <a:lnTo>
                    <a:pt x="7670" y="1378"/>
                  </a:lnTo>
                  <a:lnTo>
                    <a:pt x="7670" y="1378"/>
                  </a:lnTo>
                  <a:close/>
                  <a:moveTo>
                    <a:pt x="7816" y="1794"/>
                  </a:moveTo>
                  <a:lnTo>
                    <a:pt x="7816" y="1794"/>
                  </a:lnTo>
                  <a:lnTo>
                    <a:pt x="7814" y="1799"/>
                  </a:lnTo>
                  <a:lnTo>
                    <a:pt x="7814" y="1803"/>
                  </a:lnTo>
                  <a:lnTo>
                    <a:pt x="7814" y="1803"/>
                  </a:lnTo>
                  <a:lnTo>
                    <a:pt x="7791" y="1794"/>
                  </a:lnTo>
                  <a:lnTo>
                    <a:pt x="7769" y="1785"/>
                  </a:lnTo>
                  <a:lnTo>
                    <a:pt x="7722" y="1767"/>
                  </a:lnTo>
                  <a:lnTo>
                    <a:pt x="7680" y="1751"/>
                  </a:lnTo>
                  <a:lnTo>
                    <a:pt x="7662" y="1741"/>
                  </a:lnTo>
                  <a:lnTo>
                    <a:pt x="7645" y="1733"/>
                  </a:lnTo>
                  <a:lnTo>
                    <a:pt x="7645" y="1733"/>
                  </a:lnTo>
                  <a:lnTo>
                    <a:pt x="7628" y="1723"/>
                  </a:lnTo>
                  <a:lnTo>
                    <a:pt x="7612" y="1711"/>
                  </a:lnTo>
                  <a:lnTo>
                    <a:pt x="7601" y="1700"/>
                  </a:lnTo>
                  <a:lnTo>
                    <a:pt x="7590" y="1689"/>
                  </a:lnTo>
                  <a:lnTo>
                    <a:pt x="7590" y="1689"/>
                  </a:lnTo>
                  <a:lnTo>
                    <a:pt x="7623" y="1665"/>
                  </a:lnTo>
                  <a:lnTo>
                    <a:pt x="7656" y="1641"/>
                  </a:lnTo>
                  <a:lnTo>
                    <a:pt x="7686" y="1615"/>
                  </a:lnTo>
                  <a:lnTo>
                    <a:pt x="7717" y="1589"/>
                  </a:lnTo>
                  <a:lnTo>
                    <a:pt x="7747" y="1563"/>
                  </a:lnTo>
                  <a:lnTo>
                    <a:pt x="7776" y="1536"/>
                  </a:lnTo>
                  <a:lnTo>
                    <a:pt x="7834" y="1480"/>
                  </a:lnTo>
                  <a:lnTo>
                    <a:pt x="7834" y="1480"/>
                  </a:lnTo>
                  <a:lnTo>
                    <a:pt x="7741" y="1593"/>
                  </a:lnTo>
                  <a:lnTo>
                    <a:pt x="7695" y="1649"/>
                  </a:lnTo>
                  <a:lnTo>
                    <a:pt x="7651" y="1706"/>
                  </a:lnTo>
                  <a:lnTo>
                    <a:pt x="7651" y="1706"/>
                  </a:lnTo>
                  <a:lnTo>
                    <a:pt x="7649" y="1711"/>
                  </a:lnTo>
                  <a:lnTo>
                    <a:pt x="7649" y="1717"/>
                  </a:lnTo>
                  <a:lnTo>
                    <a:pt x="7651" y="1721"/>
                  </a:lnTo>
                  <a:lnTo>
                    <a:pt x="7655" y="1725"/>
                  </a:lnTo>
                  <a:lnTo>
                    <a:pt x="7659" y="1727"/>
                  </a:lnTo>
                  <a:lnTo>
                    <a:pt x="7665" y="1728"/>
                  </a:lnTo>
                  <a:lnTo>
                    <a:pt x="7670" y="1727"/>
                  </a:lnTo>
                  <a:lnTo>
                    <a:pt x="7674" y="1725"/>
                  </a:lnTo>
                  <a:lnTo>
                    <a:pt x="7674" y="1725"/>
                  </a:lnTo>
                  <a:lnTo>
                    <a:pt x="7809" y="1597"/>
                  </a:lnTo>
                  <a:lnTo>
                    <a:pt x="7942" y="1470"/>
                  </a:lnTo>
                  <a:lnTo>
                    <a:pt x="8008" y="1405"/>
                  </a:lnTo>
                  <a:lnTo>
                    <a:pt x="8074" y="1341"/>
                  </a:lnTo>
                  <a:lnTo>
                    <a:pt x="8139" y="1275"/>
                  </a:lnTo>
                  <a:lnTo>
                    <a:pt x="8203" y="1209"/>
                  </a:lnTo>
                  <a:lnTo>
                    <a:pt x="8203" y="1209"/>
                  </a:lnTo>
                  <a:lnTo>
                    <a:pt x="8141" y="1274"/>
                  </a:lnTo>
                  <a:lnTo>
                    <a:pt x="8082" y="1340"/>
                  </a:lnTo>
                  <a:lnTo>
                    <a:pt x="7962" y="1473"/>
                  </a:lnTo>
                  <a:lnTo>
                    <a:pt x="7842" y="1605"/>
                  </a:lnTo>
                  <a:lnTo>
                    <a:pt x="7781" y="1671"/>
                  </a:lnTo>
                  <a:lnTo>
                    <a:pt x="7720" y="1737"/>
                  </a:lnTo>
                  <a:lnTo>
                    <a:pt x="7720" y="1737"/>
                  </a:lnTo>
                  <a:lnTo>
                    <a:pt x="7717" y="1741"/>
                  </a:lnTo>
                  <a:lnTo>
                    <a:pt x="7715" y="1747"/>
                  </a:lnTo>
                  <a:lnTo>
                    <a:pt x="7717" y="1752"/>
                  </a:lnTo>
                  <a:lnTo>
                    <a:pt x="7720" y="1756"/>
                  </a:lnTo>
                  <a:lnTo>
                    <a:pt x="7724" y="1759"/>
                  </a:lnTo>
                  <a:lnTo>
                    <a:pt x="7729" y="1760"/>
                  </a:lnTo>
                  <a:lnTo>
                    <a:pt x="7734" y="1760"/>
                  </a:lnTo>
                  <a:lnTo>
                    <a:pt x="7740" y="1756"/>
                  </a:lnTo>
                  <a:lnTo>
                    <a:pt x="7740" y="1756"/>
                  </a:lnTo>
                  <a:lnTo>
                    <a:pt x="7809" y="1698"/>
                  </a:lnTo>
                  <a:lnTo>
                    <a:pt x="7877" y="1638"/>
                  </a:lnTo>
                  <a:lnTo>
                    <a:pt x="7945" y="1579"/>
                  </a:lnTo>
                  <a:lnTo>
                    <a:pt x="8011" y="1518"/>
                  </a:lnTo>
                  <a:lnTo>
                    <a:pt x="8077" y="1457"/>
                  </a:lnTo>
                  <a:lnTo>
                    <a:pt x="8141" y="1395"/>
                  </a:lnTo>
                  <a:lnTo>
                    <a:pt x="8206" y="1330"/>
                  </a:lnTo>
                  <a:lnTo>
                    <a:pt x="8269" y="1266"/>
                  </a:lnTo>
                  <a:lnTo>
                    <a:pt x="8269" y="1266"/>
                  </a:lnTo>
                  <a:lnTo>
                    <a:pt x="8209" y="1329"/>
                  </a:lnTo>
                  <a:lnTo>
                    <a:pt x="8150" y="1394"/>
                  </a:lnTo>
                  <a:lnTo>
                    <a:pt x="8092" y="1458"/>
                  </a:lnTo>
                  <a:lnTo>
                    <a:pt x="8035" y="1524"/>
                  </a:lnTo>
                  <a:lnTo>
                    <a:pt x="7979" y="1589"/>
                  </a:lnTo>
                  <a:lnTo>
                    <a:pt x="7924" y="1656"/>
                  </a:lnTo>
                  <a:lnTo>
                    <a:pt x="7869" y="1725"/>
                  </a:lnTo>
                  <a:lnTo>
                    <a:pt x="7816" y="1794"/>
                  </a:lnTo>
                  <a:lnTo>
                    <a:pt x="7816" y="1794"/>
                  </a:lnTo>
                  <a:close/>
                  <a:moveTo>
                    <a:pt x="7834" y="1814"/>
                  </a:moveTo>
                  <a:lnTo>
                    <a:pt x="7834" y="1814"/>
                  </a:lnTo>
                  <a:lnTo>
                    <a:pt x="7837" y="1814"/>
                  </a:lnTo>
                  <a:lnTo>
                    <a:pt x="7839" y="1811"/>
                  </a:lnTo>
                  <a:lnTo>
                    <a:pt x="7839" y="1811"/>
                  </a:lnTo>
                  <a:lnTo>
                    <a:pt x="7924" y="1716"/>
                  </a:lnTo>
                  <a:lnTo>
                    <a:pt x="8008" y="1617"/>
                  </a:lnTo>
                  <a:lnTo>
                    <a:pt x="8092" y="1520"/>
                  </a:lnTo>
                  <a:lnTo>
                    <a:pt x="8177" y="1423"/>
                  </a:lnTo>
                  <a:lnTo>
                    <a:pt x="8177" y="1423"/>
                  </a:lnTo>
                  <a:lnTo>
                    <a:pt x="8138" y="1470"/>
                  </a:lnTo>
                  <a:lnTo>
                    <a:pt x="8098" y="1519"/>
                  </a:lnTo>
                  <a:lnTo>
                    <a:pt x="8017" y="1623"/>
                  </a:lnTo>
                  <a:lnTo>
                    <a:pt x="7935" y="1728"/>
                  </a:lnTo>
                  <a:lnTo>
                    <a:pt x="7857" y="1830"/>
                  </a:lnTo>
                  <a:lnTo>
                    <a:pt x="7857" y="1830"/>
                  </a:lnTo>
                  <a:lnTo>
                    <a:pt x="7845" y="1822"/>
                  </a:lnTo>
                  <a:lnTo>
                    <a:pt x="7834" y="1814"/>
                  </a:lnTo>
                  <a:lnTo>
                    <a:pt x="7834" y="1814"/>
                  </a:lnTo>
                  <a:close/>
                  <a:moveTo>
                    <a:pt x="7552" y="2387"/>
                  </a:moveTo>
                  <a:lnTo>
                    <a:pt x="7552" y="2387"/>
                  </a:lnTo>
                  <a:lnTo>
                    <a:pt x="7577" y="2371"/>
                  </a:lnTo>
                  <a:lnTo>
                    <a:pt x="7602" y="2352"/>
                  </a:lnTo>
                  <a:lnTo>
                    <a:pt x="7650" y="2315"/>
                  </a:lnTo>
                  <a:lnTo>
                    <a:pt x="7650" y="2315"/>
                  </a:lnTo>
                  <a:lnTo>
                    <a:pt x="7631" y="2343"/>
                  </a:lnTo>
                  <a:lnTo>
                    <a:pt x="7614" y="2371"/>
                  </a:lnTo>
                  <a:lnTo>
                    <a:pt x="7578" y="2427"/>
                  </a:lnTo>
                  <a:lnTo>
                    <a:pt x="7578" y="2427"/>
                  </a:lnTo>
                  <a:lnTo>
                    <a:pt x="7563" y="2407"/>
                  </a:lnTo>
                  <a:lnTo>
                    <a:pt x="7552" y="2387"/>
                  </a:lnTo>
                  <a:lnTo>
                    <a:pt x="7552" y="2387"/>
                  </a:lnTo>
                  <a:close/>
                  <a:moveTo>
                    <a:pt x="7605" y="2456"/>
                  </a:moveTo>
                  <a:lnTo>
                    <a:pt x="7605" y="2456"/>
                  </a:lnTo>
                  <a:lnTo>
                    <a:pt x="7643" y="2426"/>
                  </a:lnTo>
                  <a:lnTo>
                    <a:pt x="7680" y="2394"/>
                  </a:lnTo>
                  <a:lnTo>
                    <a:pt x="7680" y="2394"/>
                  </a:lnTo>
                  <a:lnTo>
                    <a:pt x="7678" y="2410"/>
                  </a:lnTo>
                  <a:lnTo>
                    <a:pt x="7677" y="2425"/>
                  </a:lnTo>
                  <a:lnTo>
                    <a:pt x="7677" y="2441"/>
                  </a:lnTo>
                  <a:lnTo>
                    <a:pt x="7678" y="2458"/>
                  </a:lnTo>
                  <a:lnTo>
                    <a:pt x="7681" y="2493"/>
                  </a:lnTo>
                  <a:lnTo>
                    <a:pt x="7687" y="2528"/>
                  </a:lnTo>
                  <a:lnTo>
                    <a:pt x="7687" y="2528"/>
                  </a:lnTo>
                  <a:lnTo>
                    <a:pt x="7663" y="2509"/>
                  </a:lnTo>
                  <a:lnTo>
                    <a:pt x="7642" y="2490"/>
                  </a:lnTo>
                  <a:lnTo>
                    <a:pt x="7623" y="2473"/>
                  </a:lnTo>
                  <a:lnTo>
                    <a:pt x="7605" y="2456"/>
                  </a:lnTo>
                  <a:lnTo>
                    <a:pt x="7605" y="2456"/>
                  </a:lnTo>
                  <a:close/>
                  <a:moveTo>
                    <a:pt x="7827" y="2332"/>
                  </a:moveTo>
                  <a:lnTo>
                    <a:pt x="7827" y="2332"/>
                  </a:lnTo>
                  <a:lnTo>
                    <a:pt x="7815" y="2329"/>
                  </a:lnTo>
                  <a:lnTo>
                    <a:pt x="7803" y="2325"/>
                  </a:lnTo>
                  <a:lnTo>
                    <a:pt x="7803" y="2325"/>
                  </a:lnTo>
                  <a:lnTo>
                    <a:pt x="7784" y="2324"/>
                  </a:lnTo>
                  <a:lnTo>
                    <a:pt x="7767" y="2324"/>
                  </a:lnTo>
                  <a:lnTo>
                    <a:pt x="7767" y="2324"/>
                  </a:lnTo>
                  <a:lnTo>
                    <a:pt x="7857" y="2248"/>
                  </a:lnTo>
                  <a:lnTo>
                    <a:pt x="7944" y="2170"/>
                  </a:lnTo>
                  <a:lnTo>
                    <a:pt x="8029" y="2089"/>
                  </a:lnTo>
                  <a:lnTo>
                    <a:pt x="8113" y="2007"/>
                  </a:lnTo>
                  <a:lnTo>
                    <a:pt x="8113" y="2007"/>
                  </a:lnTo>
                  <a:lnTo>
                    <a:pt x="7969" y="2166"/>
                  </a:lnTo>
                  <a:lnTo>
                    <a:pt x="7898" y="2246"/>
                  </a:lnTo>
                  <a:lnTo>
                    <a:pt x="7828" y="2327"/>
                  </a:lnTo>
                  <a:lnTo>
                    <a:pt x="7828" y="2327"/>
                  </a:lnTo>
                  <a:lnTo>
                    <a:pt x="7827" y="2329"/>
                  </a:lnTo>
                  <a:lnTo>
                    <a:pt x="7827" y="2332"/>
                  </a:lnTo>
                  <a:lnTo>
                    <a:pt x="7827" y="2332"/>
                  </a:lnTo>
                  <a:close/>
                  <a:moveTo>
                    <a:pt x="7860" y="2342"/>
                  </a:moveTo>
                  <a:lnTo>
                    <a:pt x="7860" y="2342"/>
                  </a:lnTo>
                  <a:lnTo>
                    <a:pt x="7939" y="2281"/>
                  </a:lnTo>
                  <a:lnTo>
                    <a:pt x="8017" y="2219"/>
                  </a:lnTo>
                  <a:lnTo>
                    <a:pt x="8095" y="2156"/>
                  </a:lnTo>
                  <a:lnTo>
                    <a:pt x="8169" y="2091"/>
                  </a:lnTo>
                  <a:lnTo>
                    <a:pt x="8244" y="2025"/>
                  </a:lnTo>
                  <a:lnTo>
                    <a:pt x="8318" y="1958"/>
                  </a:lnTo>
                  <a:lnTo>
                    <a:pt x="8391" y="1889"/>
                  </a:lnTo>
                  <a:lnTo>
                    <a:pt x="8461" y="1819"/>
                  </a:lnTo>
                  <a:lnTo>
                    <a:pt x="8461" y="1819"/>
                  </a:lnTo>
                  <a:lnTo>
                    <a:pt x="8532" y="1746"/>
                  </a:lnTo>
                  <a:lnTo>
                    <a:pt x="8550" y="1728"/>
                  </a:lnTo>
                  <a:lnTo>
                    <a:pt x="8556" y="1724"/>
                  </a:lnTo>
                  <a:lnTo>
                    <a:pt x="8552" y="1728"/>
                  </a:lnTo>
                  <a:lnTo>
                    <a:pt x="8542" y="1741"/>
                  </a:lnTo>
                  <a:lnTo>
                    <a:pt x="8501" y="1787"/>
                  </a:lnTo>
                  <a:lnTo>
                    <a:pt x="8291" y="2014"/>
                  </a:lnTo>
                  <a:lnTo>
                    <a:pt x="8291" y="2014"/>
                  </a:lnTo>
                  <a:lnTo>
                    <a:pt x="8248" y="2062"/>
                  </a:lnTo>
                  <a:lnTo>
                    <a:pt x="8203" y="2108"/>
                  </a:lnTo>
                  <a:lnTo>
                    <a:pt x="8116" y="2200"/>
                  </a:lnTo>
                  <a:lnTo>
                    <a:pt x="8028" y="2293"/>
                  </a:lnTo>
                  <a:lnTo>
                    <a:pt x="7985" y="2339"/>
                  </a:lnTo>
                  <a:lnTo>
                    <a:pt x="7941" y="2386"/>
                  </a:lnTo>
                  <a:lnTo>
                    <a:pt x="7941" y="2386"/>
                  </a:lnTo>
                  <a:lnTo>
                    <a:pt x="7921" y="2373"/>
                  </a:lnTo>
                  <a:lnTo>
                    <a:pt x="7901" y="2362"/>
                  </a:lnTo>
                  <a:lnTo>
                    <a:pt x="7882" y="2351"/>
                  </a:lnTo>
                  <a:lnTo>
                    <a:pt x="7860" y="2342"/>
                  </a:lnTo>
                  <a:lnTo>
                    <a:pt x="7860" y="2342"/>
                  </a:lnTo>
                  <a:close/>
                  <a:moveTo>
                    <a:pt x="8034" y="2458"/>
                  </a:moveTo>
                  <a:lnTo>
                    <a:pt x="8034" y="2458"/>
                  </a:lnTo>
                  <a:lnTo>
                    <a:pt x="8003" y="2433"/>
                  </a:lnTo>
                  <a:lnTo>
                    <a:pt x="7972" y="2408"/>
                  </a:lnTo>
                  <a:lnTo>
                    <a:pt x="7972" y="2408"/>
                  </a:lnTo>
                  <a:lnTo>
                    <a:pt x="8013" y="2374"/>
                  </a:lnTo>
                  <a:lnTo>
                    <a:pt x="8054" y="2339"/>
                  </a:lnTo>
                  <a:lnTo>
                    <a:pt x="8093" y="2304"/>
                  </a:lnTo>
                  <a:lnTo>
                    <a:pt x="8133" y="2269"/>
                  </a:lnTo>
                  <a:lnTo>
                    <a:pt x="8210" y="2197"/>
                  </a:lnTo>
                  <a:lnTo>
                    <a:pt x="8287" y="2123"/>
                  </a:lnTo>
                  <a:lnTo>
                    <a:pt x="8360" y="2047"/>
                  </a:lnTo>
                  <a:lnTo>
                    <a:pt x="8434" y="1971"/>
                  </a:lnTo>
                  <a:lnTo>
                    <a:pt x="8507" y="1892"/>
                  </a:lnTo>
                  <a:lnTo>
                    <a:pt x="8578" y="1813"/>
                  </a:lnTo>
                  <a:lnTo>
                    <a:pt x="8578" y="1813"/>
                  </a:lnTo>
                  <a:lnTo>
                    <a:pt x="8529" y="1870"/>
                  </a:lnTo>
                  <a:lnTo>
                    <a:pt x="8471" y="1940"/>
                  </a:lnTo>
                  <a:lnTo>
                    <a:pt x="8335" y="2110"/>
                  </a:lnTo>
                  <a:lnTo>
                    <a:pt x="8261" y="2201"/>
                  </a:lnTo>
                  <a:lnTo>
                    <a:pt x="8185" y="2291"/>
                  </a:lnTo>
                  <a:lnTo>
                    <a:pt x="8146" y="2336"/>
                  </a:lnTo>
                  <a:lnTo>
                    <a:pt x="8109" y="2378"/>
                  </a:lnTo>
                  <a:lnTo>
                    <a:pt x="8071" y="2419"/>
                  </a:lnTo>
                  <a:lnTo>
                    <a:pt x="8034" y="2458"/>
                  </a:lnTo>
                  <a:lnTo>
                    <a:pt x="8034" y="2458"/>
                  </a:lnTo>
                  <a:close/>
                  <a:moveTo>
                    <a:pt x="8171" y="2564"/>
                  </a:moveTo>
                  <a:lnTo>
                    <a:pt x="8171" y="2564"/>
                  </a:lnTo>
                  <a:lnTo>
                    <a:pt x="8144" y="2547"/>
                  </a:lnTo>
                  <a:lnTo>
                    <a:pt x="8117" y="2527"/>
                  </a:lnTo>
                  <a:lnTo>
                    <a:pt x="8089" y="2504"/>
                  </a:lnTo>
                  <a:lnTo>
                    <a:pt x="8062" y="2481"/>
                  </a:lnTo>
                  <a:lnTo>
                    <a:pt x="8062" y="2481"/>
                  </a:lnTo>
                  <a:lnTo>
                    <a:pt x="8164" y="2379"/>
                  </a:lnTo>
                  <a:lnTo>
                    <a:pt x="8164" y="2379"/>
                  </a:lnTo>
                  <a:lnTo>
                    <a:pt x="8221" y="2321"/>
                  </a:lnTo>
                  <a:lnTo>
                    <a:pt x="8221" y="2321"/>
                  </a:lnTo>
                  <a:lnTo>
                    <a:pt x="8192" y="2351"/>
                  </a:lnTo>
                  <a:lnTo>
                    <a:pt x="8192" y="2351"/>
                  </a:lnTo>
                  <a:lnTo>
                    <a:pt x="8535" y="2008"/>
                  </a:lnTo>
                  <a:lnTo>
                    <a:pt x="8535" y="2008"/>
                  </a:lnTo>
                  <a:lnTo>
                    <a:pt x="8608" y="1934"/>
                  </a:lnTo>
                  <a:lnTo>
                    <a:pt x="8628" y="1917"/>
                  </a:lnTo>
                  <a:lnTo>
                    <a:pt x="8638" y="1909"/>
                  </a:lnTo>
                  <a:lnTo>
                    <a:pt x="8639" y="1909"/>
                  </a:lnTo>
                  <a:lnTo>
                    <a:pt x="8639" y="1911"/>
                  </a:lnTo>
                  <a:lnTo>
                    <a:pt x="8632" y="1920"/>
                  </a:lnTo>
                  <a:lnTo>
                    <a:pt x="8601" y="1957"/>
                  </a:lnTo>
                  <a:lnTo>
                    <a:pt x="8509" y="2061"/>
                  </a:lnTo>
                  <a:lnTo>
                    <a:pt x="8468" y="2108"/>
                  </a:lnTo>
                  <a:lnTo>
                    <a:pt x="8445" y="2135"/>
                  </a:lnTo>
                  <a:lnTo>
                    <a:pt x="8445" y="2135"/>
                  </a:lnTo>
                  <a:lnTo>
                    <a:pt x="8373" y="2222"/>
                  </a:lnTo>
                  <a:lnTo>
                    <a:pt x="8302" y="2308"/>
                  </a:lnTo>
                  <a:lnTo>
                    <a:pt x="8157" y="2480"/>
                  </a:lnTo>
                  <a:lnTo>
                    <a:pt x="8157" y="2480"/>
                  </a:lnTo>
                  <a:lnTo>
                    <a:pt x="8154" y="2483"/>
                  </a:lnTo>
                  <a:lnTo>
                    <a:pt x="8152" y="2486"/>
                  </a:lnTo>
                  <a:lnTo>
                    <a:pt x="8152" y="2493"/>
                  </a:lnTo>
                  <a:lnTo>
                    <a:pt x="8153" y="2499"/>
                  </a:lnTo>
                  <a:lnTo>
                    <a:pt x="8157" y="2504"/>
                  </a:lnTo>
                  <a:lnTo>
                    <a:pt x="8162" y="2508"/>
                  </a:lnTo>
                  <a:lnTo>
                    <a:pt x="8168" y="2509"/>
                  </a:lnTo>
                  <a:lnTo>
                    <a:pt x="8171" y="2509"/>
                  </a:lnTo>
                  <a:lnTo>
                    <a:pt x="8174" y="2508"/>
                  </a:lnTo>
                  <a:lnTo>
                    <a:pt x="8178" y="2507"/>
                  </a:lnTo>
                  <a:lnTo>
                    <a:pt x="8180" y="2504"/>
                  </a:lnTo>
                  <a:lnTo>
                    <a:pt x="8180" y="2504"/>
                  </a:lnTo>
                  <a:lnTo>
                    <a:pt x="8302" y="2379"/>
                  </a:lnTo>
                  <a:lnTo>
                    <a:pt x="8423" y="2254"/>
                  </a:lnTo>
                  <a:lnTo>
                    <a:pt x="8546" y="2130"/>
                  </a:lnTo>
                  <a:lnTo>
                    <a:pt x="8607" y="2068"/>
                  </a:lnTo>
                  <a:lnTo>
                    <a:pt x="8669" y="2007"/>
                  </a:lnTo>
                  <a:lnTo>
                    <a:pt x="8669" y="2007"/>
                  </a:lnTo>
                  <a:lnTo>
                    <a:pt x="8645" y="2033"/>
                  </a:lnTo>
                  <a:lnTo>
                    <a:pt x="8619" y="2062"/>
                  </a:lnTo>
                  <a:lnTo>
                    <a:pt x="8593" y="2094"/>
                  </a:lnTo>
                  <a:lnTo>
                    <a:pt x="8566" y="2128"/>
                  </a:lnTo>
                  <a:lnTo>
                    <a:pt x="8538" y="2164"/>
                  </a:lnTo>
                  <a:lnTo>
                    <a:pt x="8510" y="2201"/>
                  </a:lnTo>
                  <a:lnTo>
                    <a:pt x="8453" y="2282"/>
                  </a:lnTo>
                  <a:lnTo>
                    <a:pt x="8337" y="2446"/>
                  </a:lnTo>
                  <a:lnTo>
                    <a:pt x="8280" y="2524"/>
                  </a:lnTo>
                  <a:lnTo>
                    <a:pt x="8251" y="2562"/>
                  </a:lnTo>
                  <a:lnTo>
                    <a:pt x="8223" y="2597"/>
                  </a:lnTo>
                  <a:lnTo>
                    <a:pt x="8223" y="2597"/>
                  </a:lnTo>
                  <a:lnTo>
                    <a:pt x="8171" y="2564"/>
                  </a:lnTo>
                  <a:lnTo>
                    <a:pt x="8171" y="2564"/>
                  </a:lnTo>
                  <a:close/>
                  <a:moveTo>
                    <a:pt x="8313" y="2651"/>
                  </a:moveTo>
                  <a:lnTo>
                    <a:pt x="8313" y="2651"/>
                  </a:lnTo>
                  <a:lnTo>
                    <a:pt x="8283" y="2633"/>
                  </a:lnTo>
                  <a:lnTo>
                    <a:pt x="8255" y="2617"/>
                  </a:lnTo>
                  <a:lnTo>
                    <a:pt x="8255" y="2617"/>
                  </a:lnTo>
                  <a:lnTo>
                    <a:pt x="8288" y="2588"/>
                  </a:lnTo>
                  <a:lnTo>
                    <a:pt x="8320" y="2557"/>
                  </a:lnTo>
                  <a:lnTo>
                    <a:pt x="8352" y="2527"/>
                  </a:lnTo>
                  <a:lnTo>
                    <a:pt x="8383" y="2495"/>
                  </a:lnTo>
                  <a:lnTo>
                    <a:pt x="8413" y="2463"/>
                  </a:lnTo>
                  <a:lnTo>
                    <a:pt x="8442" y="2432"/>
                  </a:lnTo>
                  <a:lnTo>
                    <a:pt x="8500" y="2366"/>
                  </a:lnTo>
                  <a:lnTo>
                    <a:pt x="8500" y="2366"/>
                  </a:lnTo>
                  <a:lnTo>
                    <a:pt x="8474" y="2400"/>
                  </a:lnTo>
                  <a:lnTo>
                    <a:pt x="8449" y="2434"/>
                  </a:lnTo>
                  <a:lnTo>
                    <a:pt x="8425" y="2468"/>
                  </a:lnTo>
                  <a:lnTo>
                    <a:pt x="8401" y="2503"/>
                  </a:lnTo>
                  <a:lnTo>
                    <a:pt x="8378" y="2538"/>
                  </a:lnTo>
                  <a:lnTo>
                    <a:pt x="8356" y="2576"/>
                  </a:lnTo>
                  <a:lnTo>
                    <a:pt x="8333" y="2612"/>
                  </a:lnTo>
                  <a:lnTo>
                    <a:pt x="8313" y="2651"/>
                  </a:lnTo>
                  <a:lnTo>
                    <a:pt x="8313" y="2651"/>
                  </a:lnTo>
                  <a:close/>
                  <a:moveTo>
                    <a:pt x="8426" y="2700"/>
                  </a:moveTo>
                  <a:lnTo>
                    <a:pt x="8426" y="2700"/>
                  </a:lnTo>
                  <a:lnTo>
                    <a:pt x="8390" y="2687"/>
                  </a:lnTo>
                  <a:lnTo>
                    <a:pt x="8353" y="2671"/>
                  </a:lnTo>
                  <a:lnTo>
                    <a:pt x="8353" y="2671"/>
                  </a:lnTo>
                  <a:lnTo>
                    <a:pt x="8402" y="2620"/>
                  </a:lnTo>
                  <a:lnTo>
                    <a:pt x="8452" y="2566"/>
                  </a:lnTo>
                  <a:lnTo>
                    <a:pt x="8500" y="2511"/>
                  </a:lnTo>
                  <a:lnTo>
                    <a:pt x="8548" y="2456"/>
                  </a:lnTo>
                  <a:lnTo>
                    <a:pt x="8638" y="2349"/>
                  </a:lnTo>
                  <a:lnTo>
                    <a:pt x="8680" y="2300"/>
                  </a:lnTo>
                  <a:lnTo>
                    <a:pt x="8721" y="2253"/>
                  </a:lnTo>
                  <a:lnTo>
                    <a:pt x="8721" y="2253"/>
                  </a:lnTo>
                  <a:lnTo>
                    <a:pt x="8677" y="2303"/>
                  </a:lnTo>
                  <a:lnTo>
                    <a:pt x="8635" y="2355"/>
                  </a:lnTo>
                  <a:lnTo>
                    <a:pt x="8596" y="2408"/>
                  </a:lnTo>
                  <a:lnTo>
                    <a:pt x="8558" y="2462"/>
                  </a:lnTo>
                  <a:lnTo>
                    <a:pt x="8523" y="2517"/>
                  </a:lnTo>
                  <a:lnTo>
                    <a:pt x="8489" y="2575"/>
                  </a:lnTo>
                  <a:lnTo>
                    <a:pt x="8457" y="2632"/>
                  </a:lnTo>
                  <a:lnTo>
                    <a:pt x="8427" y="2691"/>
                  </a:lnTo>
                  <a:lnTo>
                    <a:pt x="8427" y="2691"/>
                  </a:lnTo>
                  <a:lnTo>
                    <a:pt x="8426" y="2695"/>
                  </a:lnTo>
                  <a:lnTo>
                    <a:pt x="8426" y="2700"/>
                  </a:lnTo>
                  <a:lnTo>
                    <a:pt x="8426" y="2700"/>
                  </a:lnTo>
                  <a:close/>
                  <a:moveTo>
                    <a:pt x="8557" y="2662"/>
                  </a:moveTo>
                  <a:lnTo>
                    <a:pt x="8557" y="2662"/>
                  </a:lnTo>
                  <a:lnTo>
                    <a:pt x="8545" y="2695"/>
                  </a:lnTo>
                  <a:lnTo>
                    <a:pt x="8545" y="2695"/>
                  </a:lnTo>
                  <a:lnTo>
                    <a:pt x="8544" y="2702"/>
                  </a:lnTo>
                  <a:lnTo>
                    <a:pt x="8546" y="2707"/>
                  </a:lnTo>
                  <a:lnTo>
                    <a:pt x="8549" y="2712"/>
                  </a:lnTo>
                  <a:lnTo>
                    <a:pt x="8553" y="2715"/>
                  </a:lnTo>
                  <a:lnTo>
                    <a:pt x="8553" y="2715"/>
                  </a:lnTo>
                  <a:lnTo>
                    <a:pt x="8531" y="2717"/>
                  </a:lnTo>
                  <a:lnTo>
                    <a:pt x="8508" y="2717"/>
                  </a:lnTo>
                  <a:lnTo>
                    <a:pt x="8483" y="2715"/>
                  </a:lnTo>
                  <a:lnTo>
                    <a:pt x="8460" y="2710"/>
                  </a:lnTo>
                  <a:lnTo>
                    <a:pt x="8460" y="2710"/>
                  </a:lnTo>
                  <a:lnTo>
                    <a:pt x="8521" y="2672"/>
                  </a:lnTo>
                  <a:lnTo>
                    <a:pt x="8538" y="2661"/>
                  </a:lnTo>
                  <a:lnTo>
                    <a:pt x="8551" y="2651"/>
                  </a:lnTo>
                  <a:lnTo>
                    <a:pt x="8564" y="2640"/>
                  </a:lnTo>
                  <a:lnTo>
                    <a:pt x="8579" y="2625"/>
                  </a:lnTo>
                  <a:lnTo>
                    <a:pt x="8635" y="2570"/>
                  </a:lnTo>
                  <a:lnTo>
                    <a:pt x="8635" y="2570"/>
                  </a:lnTo>
                  <a:lnTo>
                    <a:pt x="8676" y="2530"/>
                  </a:lnTo>
                  <a:lnTo>
                    <a:pt x="8701" y="2506"/>
                  </a:lnTo>
                  <a:lnTo>
                    <a:pt x="8701" y="2506"/>
                  </a:lnTo>
                  <a:lnTo>
                    <a:pt x="8675" y="2535"/>
                  </a:lnTo>
                  <a:lnTo>
                    <a:pt x="8660" y="2554"/>
                  </a:lnTo>
                  <a:lnTo>
                    <a:pt x="8644" y="2576"/>
                  </a:lnTo>
                  <a:lnTo>
                    <a:pt x="8628" y="2599"/>
                  </a:lnTo>
                  <a:lnTo>
                    <a:pt x="8613" y="2623"/>
                  </a:lnTo>
                  <a:lnTo>
                    <a:pt x="8600" y="2647"/>
                  </a:lnTo>
                  <a:lnTo>
                    <a:pt x="8596" y="2660"/>
                  </a:lnTo>
                  <a:lnTo>
                    <a:pt x="8591" y="2672"/>
                  </a:lnTo>
                  <a:lnTo>
                    <a:pt x="8591" y="2672"/>
                  </a:lnTo>
                  <a:lnTo>
                    <a:pt x="8592" y="2668"/>
                  </a:lnTo>
                  <a:lnTo>
                    <a:pt x="8592" y="2665"/>
                  </a:lnTo>
                  <a:lnTo>
                    <a:pt x="8591" y="2661"/>
                  </a:lnTo>
                  <a:lnTo>
                    <a:pt x="8590" y="2658"/>
                  </a:lnTo>
                  <a:lnTo>
                    <a:pt x="8585" y="2653"/>
                  </a:lnTo>
                  <a:lnTo>
                    <a:pt x="8579" y="2651"/>
                  </a:lnTo>
                  <a:lnTo>
                    <a:pt x="8572" y="2650"/>
                  </a:lnTo>
                  <a:lnTo>
                    <a:pt x="8566" y="2652"/>
                  </a:lnTo>
                  <a:lnTo>
                    <a:pt x="8563" y="2653"/>
                  </a:lnTo>
                  <a:lnTo>
                    <a:pt x="8560" y="2655"/>
                  </a:lnTo>
                  <a:lnTo>
                    <a:pt x="8558" y="2659"/>
                  </a:lnTo>
                  <a:lnTo>
                    <a:pt x="8557" y="2662"/>
                  </a:lnTo>
                  <a:lnTo>
                    <a:pt x="8557" y="2662"/>
                  </a:lnTo>
                  <a:close/>
                  <a:moveTo>
                    <a:pt x="8577" y="2710"/>
                  </a:moveTo>
                  <a:lnTo>
                    <a:pt x="8577" y="2710"/>
                  </a:lnTo>
                  <a:lnTo>
                    <a:pt x="8578" y="2709"/>
                  </a:lnTo>
                  <a:lnTo>
                    <a:pt x="8578" y="2709"/>
                  </a:lnTo>
                  <a:lnTo>
                    <a:pt x="8659" y="2589"/>
                  </a:lnTo>
                  <a:lnTo>
                    <a:pt x="8699" y="2528"/>
                  </a:lnTo>
                  <a:lnTo>
                    <a:pt x="8737" y="2467"/>
                  </a:lnTo>
                  <a:lnTo>
                    <a:pt x="8737" y="2467"/>
                  </a:lnTo>
                  <a:lnTo>
                    <a:pt x="8731" y="2495"/>
                  </a:lnTo>
                  <a:lnTo>
                    <a:pt x="8724" y="2520"/>
                  </a:lnTo>
                  <a:lnTo>
                    <a:pt x="8717" y="2544"/>
                  </a:lnTo>
                  <a:lnTo>
                    <a:pt x="8709" y="2565"/>
                  </a:lnTo>
                  <a:lnTo>
                    <a:pt x="8701" y="2586"/>
                  </a:lnTo>
                  <a:lnTo>
                    <a:pt x="8691" y="2605"/>
                  </a:lnTo>
                  <a:lnTo>
                    <a:pt x="8682" y="2621"/>
                  </a:lnTo>
                  <a:lnTo>
                    <a:pt x="8672" y="2637"/>
                  </a:lnTo>
                  <a:lnTo>
                    <a:pt x="8661" y="2651"/>
                  </a:lnTo>
                  <a:lnTo>
                    <a:pt x="8651" y="2664"/>
                  </a:lnTo>
                  <a:lnTo>
                    <a:pt x="8639" y="2674"/>
                  </a:lnTo>
                  <a:lnTo>
                    <a:pt x="8627" y="2683"/>
                  </a:lnTo>
                  <a:lnTo>
                    <a:pt x="8615" y="2693"/>
                  </a:lnTo>
                  <a:lnTo>
                    <a:pt x="8603" y="2700"/>
                  </a:lnTo>
                  <a:lnTo>
                    <a:pt x="8590" y="2706"/>
                  </a:lnTo>
                  <a:lnTo>
                    <a:pt x="8577" y="2710"/>
                  </a:lnTo>
                  <a:lnTo>
                    <a:pt x="8577" y="2710"/>
                  </a:lnTo>
                  <a:close/>
                  <a:moveTo>
                    <a:pt x="8756" y="2372"/>
                  </a:moveTo>
                  <a:lnTo>
                    <a:pt x="8756" y="2372"/>
                  </a:lnTo>
                  <a:lnTo>
                    <a:pt x="8745" y="2384"/>
                  </a:lnTo>
                  <a:lnTo>
                    <a:pt x="8732" y="2397"/>
                  </a:lnTo>
                  <a:lnTo>
                    <a:pt x="8700" y="2425"/>
                  </a:lnTo>
                  <a:lnTo>
                    <a:pt x="8624" y="2489"/>
                  </a:lnTo>
                  <a:lnTo>
                    <a:pt x="8586" y="2521"/>
                  </a:lnTo>
                  <a:lnTo>
                    <a:pt x="8553" y="2551"/>
                  </a:lnTo>
                  <a:lnTo>
                    <a:pt x="8539" y="2564"/>
                  </a:lnTo>
                  <a:lnTo>
                    <a:pt x="8528" y="2577"/>
                  </a:lnTo>
                  <a:lnTo>
                    <a:pt x="8518" y="2588"/>
                  </a:lnTo>
                  <a:lnTo>
                    <a:pt x="8512" y="2597"/>
                  </a:lnTo>
                  <a:lnTo>
                    <a:pt x="8512" y="2597"/>
                  </a:lnTo>
                  <a:lnTo>
                    <a:pt x="8525" y="2572"/>
                  </a:lnTo>
                  <a:lnTo>
                    <a:pt x="8539" y="2548"/>
                  </a:lnTo>
                  <a:lnTo>
                    <a:pt x="8553" y="2524"/>
                  </a:lnTo>
                  <a:lnTo>
                    <a:pt x="8567" y="2501"/>
                  </a:lnTo>
                  <a:lnTo>
                    <a:pt x="8599" y="2455"/>
                  </a:lnTo>
                  <a:lnTo>
                    <a:pt x="8632" y="2411"/>
                  </a:lnTo>
                  <a:lnTo>
                    <a:pt x="8667" y="2367"/>
                  </a:lnTo>
                  <a:lnTo>
                    <a:pt x="8703" y="2325"/>
                  </a:lnTo>
                  <a:lnTo>
                    <a:pt x="8739" y="2283"/>
                  </a:lnTo>
                  <a:lnTo>
                    <a:pt x="8777" y="2242"/>
                  </a:lnTo>
                  <a:lnTo>
                    <a:pt x="8777" y="2242"/>
                  </a:lnTo>
                  <a:lnTo>
                    <a:pt x="8766" y="2308"/>
                  </a:lnTo>
                  <a:lnTo>
                    <a:pt x="8756" y="2372"/>
                  </a:lnTo>
                  <a:lnTo>
                    <a:pt x="8756" y="2372"/>
                  </a:lnTo>
                  <a:close/>
                  <a:moveTo>
                    <a:pt x="8785" y="2178"/>
                  </a:moveTo>
                  <a:lnTo>
                    <a:pt x="8785" y="2178"/>
                  </a:lnTo>
                  <a:lnTo>
                    <a:pt x="8762" y="2201"/>
                  </a:lnTo>
                  <a:lnTo>
                    <a:pt x="8737" y="2225"/>
                  </a:lnTo>
                  <a:lnTo>
                    <a:pt x="8682" y="2274"/>
                  </a:lnTo>
                  <a:lnTo>
                    <a:pt x="8624" y="2325"/>
                  </a:lnTo>
                  <a:lnTo>
                    <a:pt x="8564" y="2378"/>
                  </a:lnTo>
                  <a:lnTo>
                    <a:pt x="8536" y="2405"/>
                  </a:lnTo>
                  <a:lnTo>
                    <a:pt x="8508" y="2432"/>
                  </a:lnTo>
                  <a:lnTo>
                    <a:pt x="8481" y="2459"/>
                  </a:lnTo>
                  <a:lnTo>
                    <a:pt x="8456" y="2486"/>
                  </a:lnTo>
                  <a:lnTo>
                    <a:pt x="8433" y="2513"/>
                  </a:lnTo>
                  <a:lnTo>
                    <a:pt x="8412" y="2540"/>
                  </a:lnTo>
                  <a:lnTo>
                    <a:pt x="8394" y="2566"/>
                  </a:lnTo>
                  <a:lnTo>
                    <a:pt x="8380" y="2592"/>
                  </a:lnTo>
                  <a:lnTo>
                    <a:pt x="8380" y="2592"/>
                  </a:lnTo>
                  <a:lnTo>
                    <a:pt x="8399" y="2555"/>
                  </a:lnTo>
                  <a:lnTo>
                    <a:pt x="8420" y="2520"/>
                  </a:lnTo>
                  <a:lnTo>
                    <a:pt x="8442" y="2483"/>
                  </a:lnTo>
                  <a:lnTo>
                    <a:pt x="8467" y="2449"/>
                  </a:lnTo>
                  <a:lnTo>
                    <a:pt x="8491" y="2414"/>
                  </a:lnTo>
                  <a:lnTo>
                    <a:pt x="8516" y="2380"/>
                  </a:lnTo>
                  <a:lnTo>
                    <a:pt x="8543" y="2348"/>
                  </a:lnTo>
                  <a:lnTo>
                    <a:pt x="8570" y="2314"/>
                  </a:lnTo>
                  <a:lnTo>
                    <a:pt x="8625" y="2248"/>
                  </a:lnTo>
                  <a:lnTo>
                    <a:pt x="8681" y="2184"/>
                  </a:lnTo>
                  <a:lnTo>
                    <a:pt x="8737" y="2119"/>
                  </a:lnTo>
                  <a:lnTo>
                    <a:pt x="8791" y="2055"/>
                  </a:lnTo>
                  <a:lnTo>
                    <a:pt x="8791" y="2055"/>
                  </a:lnTo>
                  <a:lnTo>
                    <a:pt x="8791" y="2085"/>
                  </a:lnTo>
                  <a:lnTo>
                    <a:pt x="8790" y="2117"/>
                  </a:lnTo>
                  <a:lnTo>
                    <a:pt x="8789" y="2147"/>
                  </a:lnTo>
                  <a:lnTo>
                    <a:pt x="8785" y="2178"/>
                  </a:lnTo>
                  <a:lnTo>
                    <a:pt x="8785" y="2178"/>
                  </a:lnTo>
                  <a:close/>
                  <a:moveTo>
                    <a:pt x="8790" y="2001"/>
                  </a:moveTo>
                  <a:lnTo>
                    <a:pt x="8790" y="2001"/>
                  </a:lnTo>
                  <a:lnTo>
                    <a:pt x="8731" y="2068"/>
                  </a:lnTo>
                  <a:lnTo>
                    <a:pt x="8673" y="2135"/>
                  </a:lnTo>
                  <a:lnTo>
                    <a:pt x="8553" y="2266"/>
                  </a:lnTo>
                  <a:lnTo>
                    <a:pt x="8494" y="2332"/>
                  </a:lnTo>
                  <a:lnTo>
                    <a:pt x="8435" y="2398"/>
                  </a:lnTo>
                  <a:lnTo>
                    <a:pt x="8378" y="2463"/>
                  </a:lnTo>
                  <a:lnTo>
                    <a:pt x="8323" y="2529"/>
                  </a:lnTo>
                  <a:lnTo>
                    <a:pt x="8323" y="2529"/>
                  </a:lnTo>
                  <a:lnTo>
                    <a:pt x="8384" y="2454"/>
                  </a:lnTo>
                  <a:lnTo>
                    <a:pt x="8443" y="2379"/>
                  </a:lnTo>
                  <a:lnTo>
                    <a:pt x="8502" y="2304"/>
                  </a:lnTo>
                  <a:lnTo>
                    <a:pt x="8559" y="2227"/>
                  </a:lnTo>
                  <a:lnTo>
                    <a:pt x="8615" y="2150"/>
                  </a:lnTo>
                  <a:lnTo>
                    <a:pt x="8670" y="2071"/>
                  </a:lnTo>
                  <a:lnTo>
                    <a:pt x="8723" y="1992"/>
                  </a:lnTo>
                  <a:lnTo>
                    <a:pt x="8773" y="1910"/>
                  </a:lnTo>
                  <a:lnTo>
                    <a:pt x="8773" y="1910"/>
                  </a:lnTo>
                  <a:lnTo>
                    <a:pt x="8779" y="1933"/>
                  </a:lnTo>
                  <a:lnTo>
                    <a:pt x="8784" y="1955"/>
                  </a:lnTo>
                  <a:lnTo>
                    <a:pt x="8787" y="1978"/>
                  </a:lnTo>
                  <a:lnTo>
                    <a:pt x="8790" y="2001"/>
                  </a:lnTo>
                  <a:lnTo>
                    <a:pt x="8790" y="2001"/>
                  </a:lnTo>
                  <a:close/>
                  <a:moveTo>
                    <a:pt x="8766" y="1885"/>
                  </a:moveTo>
                  <a:lnTo>
                    <a:pt x="8766" y="1885"/>
                  </a:lnTo>
                  <a:lnTo>
                    <a:pt x="8762" y="1884"/>
                  </a:lnTo>
                  <a:lnTo>
                    <a:pt x="8757" y="1884"/>
                  </a:lnTo>
                  <a:lnTo>
                    <a:pt x="8752" y="1885"/>
                  </a:lnTo>
                  <a:lnTo>
                    <a:pt x="8748" y="1888"/>
                  </a:lnTo>
                  <a:lnTo>
                    <a:pt x="8748" y="1888"/>
                  </a:lnTo>
                  <a:lnTo>
                    <a:pt x="8686" y="1947"/>
                  </a:lnTo>
                  <a:lnTo>
                    <a:pt x="8620" y="2012"/>
                  </a:lnTo>
                  <a:lnTo>
                    <a:pt x="8556" y="2080"/>
                  </a:lnTo>
                  <a:lnTo>
                    <a:pt x="8491" y="2149"/>
                  </a:lnTo>
                  <a:lnTo>
                    <a:pt x="8429" y="2215"/>
                  </a:lnTo>
                  <a:lnTo>
                    <a:pt x="8373" y="2280"/>
                  </a:lnTo>
                  <a:lnTo>
                    <a:pt x="8322" y="2338"/>
                  </a:lnTo>
                  <a:lnTo>
                    <a:pt x="8278" y="2389"/>
                  </a:lnTo>
                  <a:lnTo>
                    <a:pt x="8278" y="2389"/>
                  </a:lnTo>
                  <a:lnTo>
                    <a:pt x="8337" y="2318"/>
                  </a:lnTo>
                  <a:lnTo>
                    <a:pt x="8395" y="2247"/>
                  </a:lnTo>
                  <a:lnTo>
                    <a:pt x="8511" y="2104"/>
                  </a:lnTo>
                  <a:lnTo>
                    <a:pt x="8626" y="1959"/>
                  </a:lnTo>
                  <a:lnTo>
                    <a:pt x="8738" y="1813"/>
                  </a:lnTo>
                  <a:lnTo>
                    <a:pt x="8738" y="1813"/>
                  </a:lnTo>
                  <a:lnTo>
                    <a:pt x="8746" y="1831"/>
                  </a:lnTo>
                  <a:lnTo>
                    <a:pt x="8755" y="1849"/>
                  </a:lnTo>
                  <a:lnTo>
                    <a:pt x="8761" y="1868"/>
                  </a:lnTo>
                  <a:lnTo>
                    <a:pt x="8766" y="1885"/>
                  </a:lnTo>
                  <a:lnTo>
                    <a:pt x="8766" y="1885"/>
                  </a:lnTo>
                  <a:close/>
                  <a:moveTo>
                    <a:pt x="8675" y="1699"/>
                  </a:moveTo>
                  <a:lnTo>
                    <a:pt x="8675" y="1699"/>
                  </a:lnTo>
                  <a:lnTo>
                    <a:pt x="8715" y="1766"/>
                  </a:lnTo>
                  <a:lnTo>
                    <a:pt x="8715" y="1766"/>
                  </a:lnTo>
                  <a:lnTo>
                    <a:pt x="8721" y="1776"/>
                  </a:lnTo>
                  <a:lnTo>
                    <a:pt x="8725" y="1786"/>
                  </a:lnTo>
                  <a:lnTo>
                    <a:pt x="8725" y="1786"/>
                  </a:lnTo>
                  <a:lnTo>
                    <a:pt x="8720" y="1787"/>
                  </a:lnTo>
                  <a:lnTo>
                    <a:pt x="8715" y="1789"/>
                  </a:lnTo>
                  <a:lnTo>
                    <a:pt x="8715" y="1789"/>
                  </a:lnTo>
                  <a:lnTo>
                    <a:pt x="8665" y="1838"/>
                  </a:lnTo>
                  <a:lnTo>
                    <a:pt x="8613" y="1890"/>
                  </a:lnTo>
                  <a:lnTo>
                    <a:pt x="8563" y="1943"/>
                  </a:lnTo>
                  <a:lnTo>
                    <a:pt x="8512" y="1998"/>
                  </a:lnTo>
                  <a:lnTo>
                    <a:pt x="8413" y="2108"/>
                  </a:lnTo>
                  <a:lnTo>
                    <a:pt x="8315" y="2218"/>
                  </a:lnTo>
                  <a:lnTo>
                    <a:pt x="8315" y="2218"/>
                  </a:lnTo>
                  <a:lnTo>
                    <a:pt x="8366" y="2157"/>
                  </a:lnTo>
                  <a:lnTo>
                    <a:pt x="8416" y="2096"/>
                  </a:lnTo>
                  <a:lnTo>
                    <a:pt x="8464" y="2034"/>
                  </a:lnTo>
                  <a:lnTo>
                    <a:pt x="8510" y="1970"/>
                  </a:lnTo>
                  <a:lnTo>
                    <a:pt x="8555" y="1904"/>
                  </a:lnTo>
                  <a:lnTo>
                    <a:pt x="8597" y="1837"/>
                  </a:lnTo>
                  <a:lnTo>
                    <a:pt x="8638" y="1769"/>
                  </a:lnTo>
                  <a:lnTo>
                    <a:pt x="8656" y="1735"/>
                  </a:lnTo>
                  <a:lnTo>
                    <a:pt x="8675" y="1700"/>
                  </a:lnTo>
                  <a:lnTo>
                    <a:pt x="8675" y="1700"/>
                  </a:lnTo>
                  <a:lnTo>
                    <a:pt x="8675" y="1699"/>
                  </a:lnTo>
                  <a:lnTo>
                    <a:pt x="8675" y="1699"/>
                  </a:lnTo>
                  <a:close/>
                  <a:moveTo>
                    <a:pt x="8661" y="1676"/>
                  </a:moveTo>
                  <a:lnTo>
                    <a:pt x="8661" y="1676"/>
                  </a:lnTo>
                  <a:lnTo>
                    <a:pt x="8655" y="1676"/>
                  </a:lnTo>
                  <a:lnTo>
                    <a:pt x="8653" y="1678"/>
                  </a:lnTo>
                  <a:lnTo>
                    <a:pt x="8649" y="1680"/>
                  </a:lnTo>
                  <a:lnTo>
                    <a:pt x="8649" y="1680"/>
                  </a:lnTo>
                  <a:lnTo>
                    <a:pt x="8613" y="1723"/>
                  </a:lnTo>
                  <a:lnTo>
                    <a:pt x="8576" y="1764"/>
                  </a:lnTo>
                  <a:lnTo>
                    <a:pt x="8498" y="1845"/>
                  </a:lnTo>
                  <a:lnTo>
                    <a:pt x="8420" y="1926"/>
                  </a:lnTo>
                  <a:lnTo>
                    <a:pt x="8342" y="2007"/>
                  </a:lnTo>
                  <a:lnTo>
                    <a:pt x="8263" y="2087"/>
                  </a:lnTo>
                  <a:lnTo>
                    <a:pt x="8185" y="2167"/>
                  </a:lnTo>
                  <a:lnTo>
                    <a:pt x="8109" y="2248"/>
                  </a:lnTo>
                  <a:lnTo>
                    <a:pt x="8072" y="2288"/>
                  </a:lnTo>
                  <a:lnTo>
                    <a:pt x="8036" y="2329"/>
                  </a:lnTo>
                  <a:lnTo>
                    <a:pt x="8036" y="2329"/>
                  </a:lnTo>
                  <a:lnTo>
                    <a:pt x="8075" y="2286"/>
                  </a:lnTo>
                  <a:lnTo>
                    <a:pt x="8114" y="2242"/>
                  </a:lnTo>
                  <a:lnTo>
                    <a:pt x="8193" y="2157"/>
                  </a:lnTo>
                  <a:lnTo>
                    <a:pt x="8272" y="2073"/>
                  </a:lnTo>
                  <a:lnTo>
                    <a:pt x="8350" y="1988"/>
                  </a:lnTo>
                  <a:lnTo>
                    <a:pt x="8388" y="1945"/>
                  </a:lnTo>
                  <a:lnTo>
                    <a:pt x="8425" y="1902"/>
                  </a:lnTo>
                  <a:lnTo>
                    <a:pt x="8462" y="1857"/>
                  </a:lnTo>
                  <a:lnTo>
                    <a:pt x="8497" y="1813"/>
                  </a:lnTo>
                  <a:lnTo>
                    <a:pt x="8532" y="1766"/>
                  </a:lnTo>
                  <a:lnTo>
                    <a:pt x="8565" y="1718"/>
                  </a:lnTo>
                  <a:lnTo>
                    <a:pt x="8597" y="1669"/>
                  </a:lnTo>
                  <a:lnTo>
                    <a:pt x="8627" y="1618"/>
                  </a:lnTo>
                  <a:lnTo>
                    <a:pt x="8627" y="1618"/>
                  </a:lnTo>
                  <a:lnTo>
                    <a:pt x="8661" y="1676"/>
                  </a:lnTo>
                  <a:lnTo>
                    <a:pt x="8661" y="1676"/>
                  </a:lnTo>
                  <a:close/>
                  <a:moveTo>
                    <a:pt x="8611" y="1590"/>
                  </a:moveTo>
                  <a:lnTo>
                    <a:pt x="8611" y="1590"/>
                  </a:lnTo>
                  <a:lnTo>
                    <a:pt x="8608" y="1591"/>
                  </a:lnTo>
                  <a:lnTo>
                    <a:pt x="8606" y="1593"/>
                  </a:lnTo>
                  <a:lnTo>
                    <a:pt x="8606" y="1593"/>
                  </a:lnTo>
                  <a:lnTo>
                    <a:pt x="8569" y="1638"/>
                  </a:lnTo>
                  <a:lnTo>
                    <a:pt x="8530" y="1683"/>
                  </a:lnTo>
                  <a:lnTo>
                    <a:pt x="8489" y="1726"/>
                  </a:lnTo>
                  <a:lnTo>
                    <a:pt x="8448" y="1767"/>
                  </a:lnTo>
                  <a:lnTo>
                    <a:pt x="8405" y="1807"/>
                  </a:lnTo>
                  <a:lnTo>
                    <a:pt x="8363" y="1847"/>
                  </a:lnTo>
                  <a:lnTo>
                    <a:pt x="8275" y="1924"/>
                  </a:lnTo>
                  <a:lnTo>
                    <a:pt x="8186" y="2000"/>
                  </a:lnTo>
                  <a:lnTo>
                    <a:pt x="8143" y="2039"/>
                  </a:lnTo>
                  <a:lnTo>
                    <a:pt x="8100" y="2078"/>
                  </a:lnTo>
                  <a:lnTo>
                    <a:pt x="8058" y="2118"/>
                  </a:lnTo>
                  <a:lnTo>
                    <a:pt x="8017" y="2159"/>
                  </a:lnTo>
                  <a:lnTo>
                    <a:pt x="7978" y="2201"/>
                  </a:lnTo>
                  <a:lnTo>
                    <a:pt x="7939" y="2245"/>
                  </a:lnTo>
                  <a:lnTo>
                    <a:pt x="7939" y="2245"/>
                  </a:lnTo>
                  <a:lnTo>
                    <a:pt x="8019" y="2152"/>
                  </a:lnTo>
                  <a:lnTo>
                    <a:pt x="8098" y="2061"/>
                  </a:lnTo>
                  <a:lnTo>
                    <a:pt x="8179" y="1971"/>
                  </a:lnTo>
                  <a:lnTo>
                    <a:pt x="8258" y="1881"/>
                  </a:lnTo>
                  <a:lnTo>
                    <a:pt x="8337" y="1789"/>
                  </a:lnTo>
                  <a:lnTo>
                    <a:pt x="8375" y="1744"/>
                  </a:lnTo>
                  <a:lnTo>
                    <a:pt x="8414" y="1697"/>
                  </a:lnTo>
                  <a:lnTo>
                    <a:pt x="8450" y="1649"/>
                  </a:lnTo>
                  <a:lnTo>
                    <a:pt x="8488" y="1601"/>
                  </a:lnTo>
                  <a:lnTo>
                    <a:pt x="8523" y="1552"/>
                  </a:lnTo>
                  <a:lnTo>
                    <a:pt x="8558" y="1501"/>
                  </a:lnTo>
                  <a:lnTo>
                    <a:pt x="8558" y="1501"/>
                  </a:lnTo>
                  <a:lnTo>
                    <a:pt x="8611" y="1590"/>
                  </a:lnTo>
                  <a:lnTo>
                    <a:pt x="8611" y="1590"/>
                  </a:lnTo>
                  <a:close/>
                  <a:moveTo>
                    <a:pt x="8541" y="1474"/>
                  </a:moveTo>
                  <a:lnTo>
                    <a:pt x="8541" y="1474"/>
                  </a:lnTo>
                  <a:lnTo>
                    <a:pt x="8539" y="1474"/>
                  </a:lnTo>
                  <a:lnTo>
                    <a:pt x="8538" y="1476"/>
                  </a:lnTo>
                  <a:lnTo>
                    <a:pt x="8538" y="1476"/>
                  </a:lnTo>
                  <a:lnTo>
                    <a:pt x="8485" y="1545"/>
                  </a:lnTo>
                  <a:lnTo>
                    <a:pt x="8430" y="1613"/>
                  </a:lnTo>
                  <a:lnTo>
                    <a:pt x="8377" y="1678"/>
                  </a:lnTo>
                  <a:lnTo>
                    <a:pt x="8320" y="1744"/>
                  </a:lnTo>
                  <a:lnTo>
                    <a:pt x="8263" y="1808"/>
                  </a:lnTo>
                  <a:lnTo>
                    <a:pt x="8206" y="1871"/>
                  </a:lnTo>
                  <a:lnTo>
                    <a:pt x="8146" y="1934"/>
                  </a:lnTo>
                  <a:lnTo>
                    <a:pt x="8085" y="1998"/>
                  </a:lnTo>
                  <a:lnTo>
                    <a:pt x="8085" y="1998"/>
                  </a:lnTo>
                  <a:lnTo>
                    <a:pt x="8035" y="2047"/>
                  </a:lnTo>
                  <a:lnTo>
                    <a:pt x="7956" y="2122"/>
                  </a:lnTo>
                  <a:lnTo>
                    <a:pt x="7866" y="2205"/>
                  </a:lnTo>
                  <a:lnTo>
                    <a:pt x="7821" y="2246"/>
                  </a:lnTo>
                  <a:lnTo>
                    <a:pt x="7779" y="2283"/>
                  </a:lnTo>
                  <a:lnTo>
                    <a:pt x="7740" y="2315"/>
                  </a:lnTo>
                  <a:lnTo>
                    <a:pt x="7708" y="2338"/>
                  </a:lnTo>
                  <a:lnTo>
                    <a:pt x="7695" y="2348"/>
                  </a:lnTo>
                  <a:lnTo>
                    <a:pt x="7685" y="2353"/>
                  </a:lnTo>
                  <a:lnTo>
                    <a:pt x="7677" y="2357"/>
                  </a:lnTo>
                  <a:lnTo>
                    <a:pt x="7674" y="2357"/>
                  </a:lnTo>
                  <a:lnTo>
                    <a:pt x="7672" y="2357"/>
                  </a:lnTo>
                  <a:lnTo>
                    <a:pt x="7671" y="2356"/>
                  </a:lnTo>
                  <a:lnTo>
                    <a:pt x="7670" y="2355"/>
                  </a:lnTo>
                  <a:lnTo>
                    <a:pt x="7671" y="2348"/>
                  </a:lnTo>
                  <a:lnTo>
                    <a:pt x="7676" y="2338"/>
                  </a:lnTo>
                  <a:lnTo>
                    <a:pt x="7684" y="2324"/>
                  </a:lnTo>
                  <a:lnTo>
                    <a:pt x="7695" y="2305"/>
                  </a:lnTo>
                  <a:lnTo>
                    <a:pt x="7712" y="2283"/>
                  </a:lnTo>
                  <a:lnTo>
                    <a:pt x="7757" y="2223"/>
                  </a:lnTo>
                  <a:lnTo>
                    <a:pt x="7757" y="2223"/>
                  </a:lnTo>
                  <a:lnTo>
                    <a:pt x="7803" y="2180"/>
                  </a:lnTo>
                  <a:lnTo>
                    <a:pt x="7846" y="2137"/>
                  </a:lnTo>
                  <a:lnTo>
                    <a:pt x="7890" y="2092"/>
                  </a:lnTo>
                  <a:lnTo>
                    <a:pt x="7932" y="2048"/>
                  </a:lnTo>
                  <a:lnTo>
                    <a:pt x="7973" y="2001"/>
                  </a:lnTo>
                  <a:lnTo>
                    <a:pt x="8014" y="1955"/>
                  </a:lnTo>
                  <a:lnTo>
                    <a:pt x="8095" y="1861"/>
                  </a:lnTo>
                  <a:lnTo>
                    <a:pt x="8095" y="1861"/>
                  </a:lnTo>
                  <a:lnTo>
                    <a:pt x="8202" y="1755"/>
                  </a:lnTo>
                  <a:lnTo>
                    <a:pt x="8256" y="1701"/>
                  </a:lnTo>
                  <a:lnTo>
                    <a:pt x="8309" y="1648"/>
                  </a:lnTo>
                  <a:lnTo>
                    <a:pt x="8360" y="1594"/>
                  </a:lnTo>
                  <a:lnTo>
                    <a:pt x="8412" y="1538"/>
                  </a:lnTo>
                  <a:lnTo>
                    <a:pt x="8461" y="1480"/>
                  </a:lnTo>
                  <a:lnTo>
                    <a:pt x="8509" y="1422"/>
                  </a:lnTo>
                  <a:lnTo>
                    <a:pt x="8509" y="1422"/>
                  </a:lnTo>
                  <a:lnTo>
                    <a:pt x="8541" y="1474"/>
                  </a:lnTo>
                  <a:lnTo>
                    <a:pt x="8541" y="1474"/>
                  </a:lnTo>
                  <a:close/>
                  <a:moveTo>
                    <a:pt x="8490" y="1390"/>
                  </a:moveTo>
                  <a:lnTo>
                    <a:pt x="8490" y="1390"/>
                  </a:lnTo>
                  <a:lnTo>
                    <a:pt x="8439" y="1437"/>
                  </a:lnTo>
                  <a:lnTo>
                    <a:pt x="8390" y="1484"/>
                  </a:lnTo>
                  <a:lnTo>
                    <a:pt x="8340" y="1533"/>
                  </a:lnTo>
                  <a:lnTo>
                    <a:pt x="8294" y="1583"/>
                  </a:lnTo>
                  <a:lnTo>
                    <a:pt x="8248" y="1634"/>
                  </a:lnTo>
                  <a:lnTo>
                    <a:pt x="8202" y="1685"/>
                  </a:lnTo>
                  <a:lnTo>
                    <a:pt x="8113" y="1789"/>
                  </a:lnTo>
                  <a:lnTo>
                    <a:pt x="8113" y="1789"/>
                  </a:lnTo>
                  <a:lnTo>
                    <a:pt x="8040" y="1862"/>
                  </a:lnTo>
                  <a:lnTo>
                    <a:pt x="7968" y="1937"/>
                  </a:lnTo>
                  <a:lnTo>
                    <a:pt x="7897" y="2012"/>
                  </a:lnTo>
                  <a:lnTo>
                    <a:pt x="7829" y="2089"/>
                  </a:lnTo>
                  <a:lnTo>
                    <a:pt x="7829" y="2089"/>
                  </a:lnTo>
                  <a:lnTo>
                    <a:pt x="7844" y="2068"/>
                  </a:lnTo>
                  <a:lnTo>
                    <a:pt x="7844" y="2068"/>
                  </a:lnTo>
                  <a:lnTo>
                    <a:pt x="7858" y="2047"/>
                  </a:lnTo>
                  <a:lnTo>
                    <a:pt x="7872" y="2025"/>
                  </a:lnTo>
                  <a:lnTo>
                    <a:pt x="7884" y="2002"/>
                  </a:lnTo>
                  <a:lnTo>
                    <a:pt x="7893" y="1979"/>
                  </a:lnTo>
                  <a:lnTo>
                    <a:pt x="7893" y="1979"/>
                  </a:lnTo>
                  <a:lnTo>
                    <a:pt x="7992" y="1859"/>
                  </a:lnTo>
                  <a:lnTo>
                    <a:pt x="7992" y="1859"/>
                  </a:lnTo>
                  <a:lnTo>
                    <a:pt x="8048" y="1792"/>
                  </a:lnTo>
                  <a:lnTo>
                    <a:pt x="8104" y="1725"/>
                  </a:lnTo>
                  <a:lnTo>
                    <a:pt x="8161" y="1659"/>
                  </a:lnTo>
                  <a:lnTo>
                    <a:pt x="8219" y="1595"/>
                  </a:lnTo>
                  <a:lnTo>
                    <a:pt x="8278" y="1531"/>
                  </a:lnTo>
                  <a:lnTo>
                    <a:pt x="8338" y="1467"/>
                  </a:lnTo>
                  <a:lnTo>
                    <a:pt x="8399" y="1405"/>
                  </a:lnTo>
                  <a:lnTo>
                    <a:pt x="8461" y="1344"/>
                  </a:lnTo>
                  <a:lnTo>
                    <a:pt x="8461" y="1344"/>
                  </a:lnTo>
                  <a:lnTo>
                    <a:pt x="8490" y="1390"/>
                  </a:lnTo>
                  <a:lnTo>
                    <a:pt x="8490" y="1390"/>
                  </a:lnTo>
                  <a:close/>
                  <a:moveTo>
                    <a:pt x="7889" y="1865"/>
                  </a:moveTo>
                  <a:lnTo>
                    <a:pt x="7889" y="1865"/>
                  </a:lnTo>
                  <a:lnTo>
                    <a:pt x="7916" y="1844"/>
                  </a:lnTo>
                  <a:lnTo>
                    <a:pt x="7944" y="1822"/>
                  </a:lnTo>
                  <a:lnTo>
                    <a:pt x="7971" y="1800"/>
                  </a:lnTo>
                  <a:lnTo>
                    <a:pt x="7997" y="1775"/>
                  </a:lnTo>
                  <a:lnTo>
                    <a:pt x="8050" y="1726"/>
                  </a:lnTo>
                  <a:lnTo>
                    <a:pt x="8102" y="1675"/>
                  </a:lnTo>
                  <a:lnTo>
                    <a:pt x="8102" y="1675"/>
                  </a:lnTo>
                  <a:lnTo>
                    <a:pt x="8051" y="1733"/>
                  </a:lnTo>
                  <a:lnTo>
                    <a:pt x="8002" y="1792"/>
                  </a:lnTo>
                  <a:lnTo>
                    <a:pt x="7904" y="1910"/>
                  </a:lnTo>
                  <a:lnTo>
                    <a:pt x="7904" y="1910"/>
                  </a:lnTo>
                  <a:lnTo>
                    <a:pt x="7901" y="1898"/>
                  </a:lnTo>
                  <a:lnTo>
                    <a:pt x="7898" y="1888"/>
                  </a:lnTo>
                  <a:lnTo>
                    <a:pt x="7893" y="1877"/>
                  </a:lnTo>
                  <a:lnTo>
                    <a:pt x="7889" y="1865"/>
                  </a:lnTo>
                  <a:lnTo>
                    <a:pt x="7889" y="1865"/>
                  </a:lnTo>
                  <a:close/>
                  <a:moveTo>
                    <a:pt x="8445" y="1319"/>
                  </a:moveTo>
                  <a:lnTo>
                    <a:pt x="8445" y="1319"/>
                  </a:lnTo>
                  <a:lnTo>
                    <a:pt x="8442" y="1320"/>
                  </a:lnTo>
                  <a:lnTo>
                    <a:pt x="8442" y="1320"/>
                  </a:lnTo>
                  <a:lnTo>
                    <a:pt x="8378" y="1373"/>
                  </a:lnTo>
                  <a:lnTo>
                    <a:pt x="8310" y="1429"/>
                  </a:lnTo>
                  <a:lnTo>
                    <a:pt x="8240" y="1487"/>
                  </a:lnTo>
                  <a:lnTo>
                    <a:pt x="8169" y="1548"/>
                  </a:lnTo>
                  <a:lnTo>
                    <a:pt x="8102" y="1610"/>
                  </a:lnTo>
                  <a:lnTo>
                    <a:pt x="8069" y="1642"/>
                  </a:lnTo>
                  <a:lnTo>
                    <a:pt x="8036" y="1673"/>
                  </a:lnTo>
                  <a:lnTo>
                    <a:pt x="8006" y="1705"/>
                  </a:lnTo>
                  <a:lnTo>
                    <a:pt x="7976" y="1737"/>
                  </a:lnTo>
                  <a:lnTo>
                    <a:pt x="7948" y="1767"/>
                  </a:lnTo>
                  <a:lnTo>
                    <a:pt x="7923" y="1799"/>
                  </a:lnTo>
                  <a:lnTo>
                    <a:pt x="7923" y="1799"/>
                  </a:lnTo>
                  <a:lnTo>
                    <a:pt x="7981" y="1727"/>
                  </a:lnTo>
                  <a:lnTo>
                    <a:pt x="8041" y="1658"/>
                  </a:lnTo>
                  <a:lnTo>
                    <a:pt x="8161" y="1521"/>
                  </a:lnTo>
                  <a:lnTo>
                    <a:pt x="8221" y="1453"/>
                  </a:lnTo>
                  <a:lnTo>
                    <a:pt x="8281" y="1383"/>
                  </a:lnTo>
                  <a:lnTo>
                    <a:pt x="8338" y="1312"/>
                  </a:lnTo>
                  <a:lnTo>
                    <a:pt x="8366" y="1275"/>
                  </a:lnTo>
                  <a:lnTo>
                    <a:pt x="8393" y="1239"/>
                  </a:lnTo>
                  <a:lnTo>
                    <a:pt x="8393" y="1239"/>
                  </a:lnTo>
                  <a:lnTo>
                    <a:pt x="8445" y="1319"/>
                  </a:lnTo>
                  <a:lnTo>
                    <a:pt x="8445" y="1319"/>
                  </a:lnTo>
                  <a:close/>
                  <a:moveTo>
                    <a:pt x="8367" y="1201"/>
                  </a:moveTo>
                  <a:lnTo>
                    <a:pt x="8367" y="1201"/>
                  </a:lnTo>
                  <a:lnTo>
                    <a:pt x="8335" y="1229"/>
                  </a:lnTo>
                  <a:lnTo>
                    <a:pt x="8302" y="1257"/>
                  </a:lnTo>
                  <a:lnTo>
                    <a:pt x="8270" y="1286"/>
                  </a:lnTo>
                  <a:lnTo>
                    <a:pt x="8240" y="1315"/>
                  </a:lnTo>
                  <a:lnTo>
                    <a:pt x="8240" y="1315"/>
                  </a:lnTo>
                  <a:lnTo>
                    <a:pt x="8295" y="1245"/>
                  </a:lnTo>
                  <a:lnTo>
                    <a:pt x="8349" y="1175"/>
                  </a:lnTo>
                  <a:lnTo>
                    <a:pt x="8349" y="1175"/>
                  </a:lnTo>
                  <a:lnTo>
                    <a:pt x="8367" y="1201"/>
                  </a:lnTo>
                  <a:lnTo>
                    <a:pt x="8367" y="1201"/>
                  </a:lnTo>
                  <a:close/>
                  <a:moveTo>
                    <a:pt x="8331" y="1148"/>
                  </a:moveTo>
                  <a:lnTo>
                    <a:pt x="8331" y="1148"/>
                  </a:lnTo>
                  <a:lnTo>
                    <a:pt x="8271" y="1215"/>
                  </a:lnTo>
                  <a:lnTo>
                    <a:pt x="8209" y="1281"/>
                  </a:lnTo>
                  <a:lnTo>
                    <a:pt x="8146" y="1347"/>
                  </a:lnTo>
                  <a:lnTo>
                    <a:pt x="8082" y="1412"/>
                  </a:lnTo>
                  <a:lnTo>
                    <a:pt x="7955" y="1538"/>
                  </a:lnTo>
                  <a:lnTo>
                    <a:pt x="7896" y="1598"/>
                  </a:lnTo>
                  <a:lnTo>
                    <a:pt x="7838" y="1656"/>
                  </a:lnTo>
                  <a:lnTo>
                    <a:pt x="7838" y="1656"/>
                  </a:lnTo>
                  <a:lnTo>
                    <a:pt x="7900" y="1590"/>
                  </a:lnTo>
                  <a:lnTo>
                    <a:pt x="7961" y="1524"/>
                  </a:lnTo>
                  <a:lnTo>
                    <a:pt x="8020" y="1456"/>
                  </a:lnTo>
                  <a:lnTo>
                    <a:pt x="8078" y="1387"/>
                  </a:lnTo>
                  <a:lnTo>
                    <a:pt x="8134" y="1316"/>
                  </a:lnTo>
                  <a:lnTo>
                    <a:pt x="8189" y="1246"/>
                  </a:lnTo>
                  <a:lnTo>
                    <a:pt x="8244" y="1175"/>
                  </a:lnTo>
                  <a:lnTo>
                    <a:pt x="8298" y="1102"/>
                  </a:lnTo>
                  <a:lnTo>
                    <a:pt x="8298" y="1102"/>
                  </a:lnTo>
                  <a:lnTo>
                    <a:pt x="8331" y="1148"/>
                  </a:lnTo>
                  <a:lnTo>
                    <a:pt x="8331" y="1148"/>
                  </a:lnTo>
                  <a:close/>
                  <a:moveTo>
                    <a:pt x="8235" y="1019"/>
                  </a:moveTo>
                  <a:lnTo>
                    <a:pt x="8235" y="1019"/>
                  </a:lnTo>
                  <a:lnTo>
                    <a:pt x="8280" y="1078"/>
                  </a:lnTo>
                  <a:lnTo>
                    <a:pt x="8280" y="1078"/>
                  </a:lnTo>
                  <a:lnTo>
                    <a:pt x="8278" y="1078"/>
                  </a:lnTo>
                  <a:lnTo>
                    <a:pt x="8278" y="1078"/>
                  </a:lnTo>
                  <a:lnTo>
                    <a:pt x="8203" y="1161"/>
                  </a:lnTo>
                  <a:lnTo>
                    <a:pt x="8129" y="1240"/>
                  </a:lnTo>
                  <a:lnTo>
                    <a:pt x="8051" y="1320"/>
                  </a:lnTo>
                  <a:lnTo>
                    <a:pt x="7974" y="1398"/>
                  </a:lnTo>
                  <a:lnTo>
                    <a:pt x="7974" y="1398"/>
                  </a:lnTo>
                  <a:lnTo>
                    <a:pt x="7911" y="1465"/>
                  </a:lnTo>
                  <a:lnTo>
                    <a:pt x="7863" y="1517"/>
                  </a:lnTo>
                  <a:lnTo>
                    <a:pt x="7817" y="1566"/>
                  </a:lnTo>
                  <a:lnTo>
                    <a:pt x="7782" y="1601"/>
                  </a:lnTo>
                  <a:lnTo>
                    <a:pt x="7772" y="1610"/>
                  </a:lnTo>
                  <a:lnTo>
                    <a:pt x="7769" y="1611"/>
                  </a:lnTo>
                  <a:lnTo>
                    <a:pt x="7768" y="1611"/>
                  </a:lnTo>
                  <a:lnTo>
                    <a:pt x="7769" y="1608"/>
                  </a:lnTo>
                  <a:lnTo>
                    <a:pt x="7772" y="1603"/>
                  </a:lnTo>
                  <a:lnTo>
                    <a:pt x="7784" y="1586"/>
                  </a:lnTo>
                  <a:lnTo>
                    <a:pt x="7808" y="1555"/>
                  </a:lnTo>
                  <a:lnTo>
                    <a:pt x="7843" y="1513"/>
                  </a:lnTo>
                  <a:lnTo>
                    <a:pt x="7843" y="1513"/>
                  </a:lnTo>
                  <a:lnTo>
                    <a:pt x="7944" y="1391"/>
                  </a:lnTo>
                  <a:lnTo>
                    <a:pt x="8043" y="1268"/>
                  </a:lnTo>
                  <a:lnTo>
                    <a:pt x="8092" y="1208"/>
                  </a:lnTo>
                  <a:lnTo>
                    <a:pt x="8140" y="1145"/>
                  </a:lnTo>
                  <a:lnTo>
                    <a:pt x="8188" y="1082"/>
                  </a:lnTo>
                  <a:lnTo>
                    <a:pt x="8235" y="1019"/>
                  </a:lnTo>
                  <a:lnTo>
                    <a:pt x="8235" y="1019"/>
                  </a:lnTo>
                  <a:close/>
                  <a:moveTo>
                    <a:pt x="8214" y="993"/>
                  </a:moveTo>
                  <a:lnTo>
                    <a:pt x="8214" y="993"/>
                  </a:lnTo>
                  <a:lnTo>
                    <a:pt x="8107" y="1122"/>
                  </a:lnTo>
                  <a:lnTo>
                    <a:pt x="8002" y="1251"/>
                  </a:lnTo>
                  <a:lnTo>
                    <a:pt x="8002" y="1251"/>
                  </a:lnTo>
                  <a:lnTo>
                    <a:pt x="7962" y="1300"/>
                  </a:lnTo>
                  <a:lnTo>
                    <a:pt x="7921" y="1348"/>
                  </a:lnTo>
                  <a:lnTo>
                    <a:pt x="7879" y="1395"/>
                  </a:lnTo>
                  <a:lnTo>
                    <a:pt x="7836" y="1442"/>
                  </a:lnTo>
                  <a:lnTo>
                    <a:pt x="7836" y="1442"/>
                  </a:lnTo>
                  <a:lnTo>
                    <a:pt x="7816" y="1466"/>
                  </a:lnTo>
                  <a:lnTo>
                    <a:pt x="7794" y="1488"/>
                  </a:lnTo>
                  <a:lnTo>
                    <a:pt x="7770" y="1511"/>
                  </a:lnTo>
                  <a:lnTo>
                    <a:pt x="7747" y="1531"/>
                  </a:lnTo>
                  <a:lnTo>
                    <a:pt x="7721" y="1548"/>
                  </a:lnTo>
                  <a:lnTo>
                    <a:pt x="7694" y="1565"/>
                  </a:lnTo>
                  <a:lnTo>
                    <a:pt x="7666" y="1580"/>
                  </a:lnTo>
                  <a:lnTo>
                    <a:pt x="7637" y="1594"/>
                  </a:lnTo>
                  <a:lnTo>
                    <a:pt x="7637" y="1594"/>
                  </a:lnTo>
                  <a:lnTo>
                    <a:pt x="7649" y="1573"/>
                  </a:lnTo>
                  <a:lnTo>
                    <a:pt x="7660" y="1552"/>
                  </a:lnTo>
                  <a:lnTo>
                    <a:pt x="7673" y="1532"/>
                  </a:lnTo>
                  <a:lnTo>
                    <a:pt x="7686" y="1512"/>
                  </a:lnTo>
                  <a:lnTo>
                    <a:pt x="7715" y="1472"/>
                  </a:lnTo>
                  <a:lnTo>
                    <a:pt x="7745" y="1435"/>
                  </a:lnTo>
                  <a:lnTo>
                    <a:pt x="7745" y="1435"/>
                  </a:lnTo>
                  <a:lnTo>
                    <a:pt x="7794" y="1383"/>
                  </a:lnTo>
                  <a:lnTo>
                    <a:pt x="7842" y="1330"/>
                  </a:lnTo>
                  <a:lnTo>
                    <a:pt x="7842" y="1330"/>
                  </a:lnTo>
                  <a:lnTo>
                    <a:pt x="7865" y="1304"/>
                  </a:lnTo>
                  <a:lnTo>
                    <a:pt x="7865" y="1304"/>
                  </a:lnTo>
                  <a:lnTo>
                    <a:pt x="7951" y="1220"/>
                  </a:lnTo>
                  <a:lnTo>
                    <a:pt x="7993" y="1179"/>
                  </a:lnTo>
                  <a:lnTo>
                    <a:pt x="8035" y="1137"/>
                  </a:lnTo>
                  <a:lnTo>
                    <a:pt x="8075" y="1094"/>
                  </a:lnTo>
                  <a:lnTo>
                    <a:pt x="8114" y="1051"/>
                  </a:lnTo>
                  <a:lnTo>
                    <a:pt x="8152" y="1006"/>
                  </a:lnTo>
                  <a:lnTo>
                    <a:pt x="8169" y="983"/>
                  </a:lnTo>
                  <a:lnTo>
                    <a:pt x="8186" y="959"/>
                  </a:lnTo>
                  <a:lnTo>
                    <a:pt x="8186" y="959"/>
                  </a:lnTo>
                  <a:lnTo>
                    <a:pt x="8214" y="993"/>
                  </a:lnTo>
                  <a:lnTo>
                    <a:pt x="8214" y="993"/>
                  </a:lnTo>
                  <a:close/>
                  <a:moveTo>
                    <a:pt x="8164" y="932"/>
                  </a:moveTo>
                  <a:lnTo>
                    <a:pt x="8164" y="932"/>
                  </a:lnTo>
                  <a:lnTo>
                    <a:pt x="8096" y="1004"/>
                  </a:lnTo>
                  <a:lnTo>
                    <a:pt x="8029" y="1075"/>
                  </a:lnTo>
                  <a:lnTo>
                    <a:pt x="7963" y="1148"/>
                  </a:lnTo>
                  <a:lnTo>
                    <a:pt x="7898" y="1222"/>
                  </a:lnTo>
                  <a:lnTo>
                    <a:pt x="7767" y="1368"/>
                  </a:lnTo>
                  <a:lnTo>
                    <a:pt x="7701" y="1440"/>
                  </a:lnTo>
                  <a:lnTo>
                    <a:pt x="7633" y="1512"/>
                  </a:lnTo>
                  <a:lnTo>
                    <a:pt x="7633" y="1512"/>
                  </a:lnTo>
                  <a:lnTo>
                    <a:pt x="7700" y="1440"/>
                  </a:lnTo>
                  <a:lnTo>
                    <a:pt x="7767" y="1368"/>
                  </a:lnTo>
                  <a:lnTo>
                    <a:pt x="7831" y="1294"/>
                  </a:lnTo>
                  <a:lnTo>
                    <a:pt x="7896" y="1219"/>
                  </a:lnTo>
                  <a:lnTo>
                    <a:pt x="8023" y="1068"/>
                  </a:lnTo>
                  <a:lnTo>
                    <a:pt x="8088" y="995"/>
                  </a:lnTo>
                  <a:lnTo>
                    <a:pt x="8152" y="920"/>
                  </a:lnTo>
                  <a:lnTo>
                    <a:pt x="8152" y="920"/>
                  </a:lnTo>
                  <a:lnTo>
                    <a:pt x="8164" y="932"/>
                  </a:lnTo>
                  <a:lnTo>
                    <a:pt x="8164" y="932"/>
                  </a:lnTo>
                  <a:close/>
                  <a:moveTo>
                    <a:pt x="8131" y="897"/>
                  </a:moveTo>
                  <a:lnTo>
                    <a:pt x="8131" y="897"/>
                  </a:lnTo>
                  <a:lnTo>
                    <a:pt x="8082" y="949"/>
                  </a:lnTo>
                  <a:lnTo>
                    <a:pt x="8030" y="1000"/>
                  </a:lnTo>
                  <a:lnTo>
                    <a:pt x="7979" y="1051"/>
                  </a:lnTo>
                  <a:lnTo>
                    <a:pt x="7926" y="1101"/>
                  </a:lnTo>
                  <a:lnTo>
                    <a:pt x="7820" y="1199"/>
                  </a:lnTo>
                  <a:lnTo>
                    <a:pt x="7713" y="1296"/>
                  </a:lnTo>
                  <a:lnTo>
                    <a:pt x="7713" y="1296"/>
                  </a:lnTo>
                  <a:lnTo>
                    <a:pt x="7765" y="1247"/>
                  </a:lnTo>
                  <a:lnTo>
                    <a:pt x="7815" y="1197"/>
                  </a:lnTo>
                  <a:lnTo>
                    <a:pt x="7864" y="1143"/>
                  </a:lnTo>
                  <a:lnTo>
                    <a:pt x="7913" y="1088"/>
                  </a:lnTo>
                  <a:lnTo>
                    <a:pt x="7960" y="1033"/>
                  </a:lnTo>
                  <a:lnTo>
                    <a:pt x="8007" y="976"/>
                  </a:lnTo>
                  <a:lnTo>
                    <a:pt x="8052" y="918"/>
                  </a:lnTo>
                  <a:lnTo>
                    <a:pt x="8097" y="860"/>
                  </a:lnTo>
                  <a:lnTo>
                    <a:pt x="8097" y="860"/>
                  </a:lnTo>
                  <a:lnTo>
                    <a:pt x="8131" y="897"/>
                  </a:lnTo>
                  <a:lnTo>
                    <a:pt x="8131" y="897"/>
                  </a:lnTo>
                  <a:close/>
                  <a:moveTo>
                    <a:pt x="8070" y="834"/>
                  </a:moveTo>
                  <a:lnTo>
                    <a:pt x="8070" y="834"/>
                  </a:lnTo>
                  <a:lnTo>
                    <a:pt x="8020" y="879"/>
                  </a:lnTo>
                  <a:lnTo>
                    <a:pt x="7971" y="924"/>
                  </a:lnTo>
                  <a:lnTo>
                    <a:pt x="7921" y="971"/>
                  </a:lnTo>
                  <a:lnTo>
                    <a:pt x="7875" y="1018"/>
                  </a:lnTo>
                  <a:lnTo>
                    <a:pt x="7829" y="1066"/>
                  </a:lnTo>
                  <a:lnTo>
                    <a:pt x="7786" y="1114"/>
                  </a:lnTo>
                  <a:lnTo>
                    <a:pt x="7743" y="1161"/>
                  </a:lnTo>
                  <a:lnTo>
                    <a:pt x="7704" y="1208"/>
                  </a:lnTo>
                  <a:lnTo>
                    <a:pt x="7704" y="1208"/>
                  </a:lnTo>
                  <a:lnTo>
                    <a:pt x="7746" y="1156"/>
                  </a:lnTo>
                  <a:lnTo>
                    <a:pt x="7786" y="1105"/>
                  </a:lnTo>
                  <a:lnTo>
                    <a:pt x="7825" y="1052"/>
                  </a:lnTo>
                  <a:lnTo>
                    <a:pt x="7865" y="999"/>
                  </a:lnTo>
                  <a:lnTo>
                    <a:pt x="7903" y="945"/>
                  </a:lnTo>
                  <a:lnTo>
                    <a:pt x="7940" y="890"/>
                  </a:lnTo>
                  <a:lnTo>
                    <a:pt x="8014" y="781"/>
                  </a:lnTo>
                  <a:lnTo>
                    <a:pt x="8014" y="781"/>
                  </a:lnTo>
                  <a:lnTo>
                    <a:pt x="8042" y="807"/>
                  </a:lnTo>
                  <a:lnTo>
                    <a:pt x="8070" y="834"/>
                  </a:lnTo>
                  <a:lnTo>
                    <a:pt x="8070" y="834"/>
                  </a:lnTo>
                  <a:close/>
                  <a:moveTo>
                    <a:pt x="7993" y="763"/>
                  </a:moveTo>
                  <a:lnTo>
                    <a:pt x="7993" y="763"/>
                  </a:lnTo>
                  <a:lnTo>
                    <a:pt x="7942" y="806"/>
                  </a:lnTo>
                  <a:lnTo>
                    <a:pt x="7893" y="851"/>
                  </a:lnTo>
                  <a:lnTo>
                    <a:pt x="7845" y="895"/>
                  </a:lnTo>
                  <a:lnTo>
                    <a:pt x="7797" y="942"/>
                  </a:lnTo>
                  <a:lnTo>
                    <a:pt x="7752" y="987"/>
                  </a:lnTo>
                  <a:lnTo>
                    <a:pt x="7705" y="1035"/>
                  </a:lnTo>
                  <a:lnTo>
                    <a:pt x="7614" y="1131"/>
                  </a:lnTo>
                  <a:lnTo>
                    <a:pt x="7614" y="1131"/>
                  </a:lnTo>
                  <a:lnTo>
                    <a:pt x="7658" y="1083"/>
                  </a:lnTo>
                  <a:lnTo>
                    <a:pt x="7701" y="1033"/>
                  </a:lnTo>
                  <a:lnTo>
                    <a:pt x="7742" y="983"/>
                  </a:lnTo>
                  <a:lnTo>
                    <a:pt x="7782" y="931"/>
                  </a:lnTo>
                  <a:lnTo>
                    <a:pt x="7822" y="879"/>
                  </a:lnTo>
                  <a:lnTo>
                    <a:pt x="7859" y="825"/>
                  </a:lnTo>
                  <a:lnTo>
                    <a:pt x="7897" y="771"/>
                  </a:lnTo>
                  <a:lnTo>
                    <a:pt x="7933" y="716"/>
                  </a:lnTo>
                  <a:lnTo>
                    <a:pt x="7933" y="716"/>
                  </a:lnTo>
                  <a:lnTo>
                    <a:pt x="7963" y="738"/>
                  </a:lnTo>
                  <a:lnTo>
                    <a:pt x="7993" y="763"/>
                  </a:lnTo>
                  <a:lnTo>
                    <a:pt x="7993" y="763"/>
                  </a:lnTo>
                  <a:close/>
                  <a:moveTo>
                    <a:pt x="7862" y="669"/>
                  </a:moveTo>
                  <a:lnTo>
                    <a:pt x="7862" y="669"/>
                  </a:lnTo>
                  <a:lnTo>
                    <a:pt x="7883" y="682"/>
                  </a:lnTo>
                  <a:lnTo>
                    <a:pt x="7905" y="697"/>
                  </a:lnTo>
                  <a:lnTo>
                    <a:pt x="7905" y="697"/>
                  </a:lnTo>
                  <a:lnTo>
                    <a:pt x="7507" y="1094"/>
                  </a:lnTo>
                  <a:lnTo>
                    <a:pt x="7507" y="1094"/>
                  </a:lnTo>
                  <a:lnTo>
                    <a:pt x="7530" y="1071"/>
                  </a:lnTo>
                  <a:lnTo>
                    <a:pt x="7554" y="1046"/>
                  </a:lnTo>
                  <a:lnTo>
                    <a:pt x="7598" y="995"/>
                  </a:lnTo>
                  <a:lnTo>
                    <a:pt x="7642" y="943"/>
                  </a:lnTo>
                  <a:lnTo>
                    <a:pt x="7683" y="889"/>
                  </a:lnTo>
                  <a:lnTo>
                    <a:pt x="7724" y="834"/>
                  </a:lnTo>
                  <a:lnTo>
                    <a:pt x="7763" y="779"/>
                  </a:lnTo>
                  <a:lnTo>
                    <a:pt x="7842" y="669"/>
                  </a:lnTo>
                  <a:lnTo>
                    <a:pt x="7842" y="669"/>
                  </a:lnTo>
                  <a:lnTo>
                    <a:pt x="7844" y="664"/>
                  </a:lnTo>
                  <a:lnTo>
                    <a:pt x="7843" y="659"/>
                  </a:lnTo>
                  <a:lnTo>
                    <a:pt x="7842" y="654"/>
                  </a:lnTo>
                  <a:lnTo>
                    <a:pt x="7838" y="650"/>
                  </a:lnTo>
                  <a:lnTo>
                    <a:pt x="7834" y="648"/>
                  </a:lnTo>
                  <a:lnTo>
                    <a:pt x="7828" y="647"/>
                  </a:lnTo>
                  <a:lnTo>
                    <a:pt x="7823" y="648"/>
                  </a:lnTo>
                  <a:lnTo>
                    <a:pt x="7818" y="652"/>
                  </a:lnTo>
                  <a:lnTo>
                    <a:pt x="7818" y="652"/>
                  </a:lnTo>
                  <a:lnTo>
                    <a:pt x="7750" y="718"/>
                  </a:lnTo>
                  <a:lnTo>
                    <a:pt x="7684" y="787"/>
                  </a:lnTo>
                  <a:lnTo>
                    <a:pt x="7618" y="855"/>
                  </a:lnTo>
                  <a:lnTo>
                    <a:pt x="7553" y="925"/>
                  </a:lnTo>
                  <a:lnTo>
                    <a:pt x="7423" y="1066"/>
                  </a:lnTo>
                  <a:lnTo>
                    <a:pt x="7295" y="1206"/>
                  </a:lnTo>
                  <a:lnTo>
                    <a:pt x="7295" y="1206"/>
                  </a:lnTo>
                  <a:lnTo>
                    <a:pt x="7422" y="1050"/>
                  </a:lnTo>
                  <a:lnTo>
                    <a:pt x="7547" y="892"/>
                  </a:lnTo>
                  <a:lnTo>
                    <a:pt x="7672" y="732"/>
                  </a:lnTo>
                  <a:lnTo>
                    <a:pt x="7796" y="573"/>
                  </a:lnTo>
                  <a:lnTo>
                    <a:pt x="7796" y="573"/>
                  </a:lnTo>
                  <a:lnTo>
                    <a:pt x="7804" y="587"/>
                  </a:lnTo>
                  <a:lnTo>
                    <a:pt x="7811" y="601"/>
                  </a:lnTo>
                  <a:lnTo>
                    <a:pt x="7811" y="601"/>
                  </a:lnTo>
                  <a:lnTo>
                    <a:pt x="7807" y="590"/>
                  </a:lnTo>
                  <a:lnTo>
                    <a:pt x="7807" y="588"/>
                  </a:lnTo>
                  <a:lnTo>
                    <a:pt x="7808" y="590"/>
                  </a:lnTo>
                  <a:lnTo>
                    <a:pt x="7822" y="612"/>
                  </a:lnTo>
                  <a:lnTo>
                    <a:pt x="7843" y="647"/>
                  </a:lnTo>
                  <a:lnTo>
                    <a:pt x="7853" y="661"/>
                  </a:lnTo>
                  <a:lnTo>
                    <a:pt x="7858" y="666"/>
                  </a:lnTo>
                  <a:lnTo>
                    <a:pt x="7862" y="669"/>
                  </a:lnTo>
                  <a:lnTo>
                    <a:pt x="7862" y="669"/>
                  </a:lnTo>
                  <a:close/>
                  <a:moveTo>
                    <a:pt x="7766" y="518"/>
                  </a:moveTo>
                  <a:lnTo>
                    <a:pt x="7766" y="518"/>
                  </a:lnTo>
                  <a:lnTo>
                    <a:pt x="7774" y="533"/>
                  </a:lnTo>
                  <a:lnTo>
                    <a:pt x="7782" y="549"/>
                  </a:lnTo>
                  <a:lnTo>
                    <a:pt x="7782" y="549"/>
                  </a:lnTo>
                  <a:lnTo>
                    <a:pt x="7777" y="550"/>
                  </a:lnTo>
                  <a:lnTo>
                    <a:pt x="7774" y="552"/>
                  </a:lnTo>
                  <a:lnTo>
                    <a:pt x="7774" y="552"/>
                  </a:lnTo>
                  <a:lnTo>
                    <a:pt x="7676" y="678"/>
                  </a:lnTo>
                  <a:lnTo>
                    <a:pt x="7576" y="804"/>
                  </a:lnTo>
                  <a:lnTo>
                    <a:pt x="7477" y="928"/>
                  </a:lnTo>
                  <a:lnTo>
                    <a:pt x="7376" y="1052"/>
                  </a:lnTo>
                  <a:lnTo>
                    <a:pt x="7274" y="1175"/>
                  </a:lnTo>
                  <a:lnTo>
                    <a:pt x="7172" y="1298"/>
                  </a:lnTo>
                  <a:lnTo>
                    <a:pt x="6967" y="1541"/>
                  </a:lnTo>
                  <a:lnTo>
                    <a:pt x="6967" y="1541"/>
                  </a:lnTo>
                  <a:lnTo>
                    <a:pt x="6973" y="1527"/>
                  </a:lnTo>
                  <a:lnTo>
                    <a:pt x="6979" y="1513"/>
                  </a:lnTo>
                  <a:lnTo>
                    <a:pt x="6985" y="1497"/>
                  </a:lnTo>
                  <a:lnTo>
                    <a:pt x="6989" y="1480"/>
                  </a:lnTo>
                  <a:lnTo>
                    <a:pt x="6989" y="1480"/>
                  </a:lnTo>
                  <a:lnTo>
                    <a:pt x="6992" y="1464"/>
                  </a:lnTo>
                  <a:lnTo>
                    <a:pt x="6996" y="1447"/>
                  </a:lnTo>
                  <a:lnTo>
                    <a:pt x="6999" y="1411"/>
                  </a:lnTo>
                  <a:lnTo>
                    <a:pt x="7000" y="1375"/>
                  </a:lnTo>
                  <a:lnTo>
                    <a:pt x="6999" y="1339"/>
                  </a:lnTo>
                  <a:lnTo>
                    <a:pt x="6999" y="1339"/>
                  </a:lnTo>
                  <a:lnTo>
                    <a:pt x="7054" y="1294"/>
                  </a:lnTo>
                  <a:lnTo>
                    <a:pt x="7109" y="1250"/>
                  </a:lnTo>
                  <a:lnTo>
                    <a:pt x="7162" y="1203"/>
                  </a:lnTo>
                  <a:lnTo>
                    <a:pt x="7214" y="1156"/>
                  </a:lnTo>
                  <a:lnTo>
                    <a:pt x="7266" y="1108"/>
                  </a:lnTo>
                  <a:lnTo>
                    <a:pt x="7316" y="1059"/>
                  </a:lnTo>
                  <a:lnTo>
                    <a:pt x="7365" y="1009"/>
                  </a:lnTo>
                  <a:lnTo>
                    <a:pt x="7415" y="958"/>
                  </a:lnTo>
                  <a:lnTo>
                    <a:pt x="7461" y="906"/>
                  </a:lnTo>
                  <a:lnTo>
                    <a:pt x="7508" y="853"/>
                  </a:lnTo>
                  <a:lnTo>
                    <a:pt x="7554" y="799"/>
                  </a:lnTo>
                  <a:lnTo>
                    <a:pt x="7598" y="745"/>
                  </a:lnTo>
                  <a:lnTo>
                    <a:pt x="7642" y="689"/>
                  </a:lnTo>
                  <a:lnTo>
                    <a:pt x="7684" y="633"/>
                  </a:lnTo>
                  <a:lnTo>
                    <a:pt x="7726" y="577"/>
                  </a:lnTo>
                  <a:lnTo>
                    <a:pt x="7766" y="518"/>
                  </a:lnTo>
                  <a:lnTo>
                    <a:pt x="7766" y="518"/>
                  </a:lnTo>
                  <a:close/>
                  <a:moveTo>
                    <a:pt x="7748" y="492"/>
                  </a:moveTo>
                  <a:lnTo>
                    <a:pt x="7748" y="492"/>
                  </a:lnTo>
                  <a:lnTo>
                    <a:pt x="7742" y="495"/>
                  </a:lnTo>
                  <a:lnTo>
                    <a:pt x="7739" y="497"/>
                  </a:lnTo>
                  <a:lnTo>
                    <a:pt x="7736" y="499"/>
                  </a:lnTo>
                  <a:lnTo>
                    <a:pt x="7736" y="499"/>
                  </a:lnTo>
                  <a:lnTo>
                    <a:pt x="7700" y="553"/>
                  </a:lnTo>
                  <a:lnTo>
                    <a:pt x="7662" y="607"/>
                  </a:lnTo>
                  <a:lnTo>
                    <a:pt x="7622" y="660"/>
                  </a:lnTo>
                  <a:lnTo>
                    <a:pt x="7582" y="711"/>
                  </a:lnTo>
                  <a:lnTo>
                    <a:pt x="7541" y="763"/>
                  </a:lnTo>
                  <a:lnTo>
                    <a:pt x="7499" y="813"/>
                  </a:lnTo>
                  <a:lnTo>
                    <a:pt x="7456" y="862"/>
                  </a:lnTo>
                  <a:lnTo>
                    <a:pt x="7412" y="911"/>
                  </a:lnTo>
                  <a:lnTo>
                    <a:pt x="7368" y="959"/>
                  </a:lnTo>
                  <a:lnTo>
                    <a:pt x="7322" y="1006"/>
                  </a:lnTo>
                  <a:lnTo>
                    <a:pt x="7275" y="1052"/>
                  </a:lnTo>
                  <a:lnTo>
                    <a:pt x="7228" y="1098"/>
                  </a:lnTo>
                  <a:lnTo>
                    <a:pt x="7180" y="1143"/>
                  </a:lnTo>
                  <a:lnTo>
                    <a:pt x="7132" y="1186"/>
                  </a:lnTo>
                  <a:lnTo>
                    <a:pt x="7082" y="1230"/>
                  </a:lnTo>
                  <a:lnTo>
                    <a:pt x="7032" y="1272"/>
                  </a:lnTo>
                  <a:lnTo>
                    <a:pt x="7032" y="1272"/>
                  </a:lnTo>
                  <a:lnTo>
                    <a:pt x="7058" y="1251"/>
                  </a:lnTo>
                  <a:lnTo>
                    <a:pt x="7081" y="1227"/>
                  </a:lnTo>
                  <a:lnTo>
                    <a:pt x="7106" y="1204"/>
                  </a:lnTo>
                  <a:lnTo>
                    <a:pt x="7128" y="1179"/>
                  </a:lnTo>
                  <a:lnTo>
                    <a:pt x="7151" y="1154"/>
                  </a:lnTo>
                  <a:lnTo>
                    <a:pt x="7173" y="1128"/>
                  </a:lnTo>
                  <a:lnTo>
                    <a:pt x="7217" y="1074"/>
                  </a:lnTo>
                  <a:lnTo>
                    <a:pt x="7259" y="1020"/>
                  </a:lnTo>
                  <a:lnTo>
                    <a:pt x="7300" y="965"/>
                  </a:lnTo>
                  <a:lnTo>
                    <a:pt x="7342" y="911"/>
                  </a:lnTo>
                  <a:lnTo>
                    <a:pt x="7383" y="860"/>
                  </a:lnTo>
                  <a:lnTo>
                    <a:pt x="7383" y="860"/>
                  </a:lnTo>
                  <a:lnTo>
                    <a:pt x="7468" y="760"/>
                  </a:lnTo>
                  <a:lnTo>
                    <a:pt x="7553" y="661"/>
                  </a:lnTo>
                  <a:lnTo>
                    <a:pt x="7724" y="462"/>
                  </a:lnTo>
                  <a:lnTo>
                    <a:pt x="7724" y="462"/>
                  </a:lnTo>
                  <a:lnTo>
                    <a:pt x="7735" y="477"/>
                  </a:lnTo>
                  <a:lnTo>
                    <a:pt x="7748" y="492"/>
                  </a:lnTo>
                  <a:lnTo>
                    <a:pt x="7748" y="492"/>
                  </a:lnTo>
                  <a:close/>
                  <a:moveTo>
                    <a:pt x="7701" y="437"/>
                  </a:moveTo>
                  <a:lnTo>
                    <a:pt x="7701" y="437"/>
                  </a:lnTo>
                  <a:lnTo>
                    <a:pt x="7655" y="483"/>
                  </a:lnTo>
                  <a:lnTo>
                    <a:pt x="7608" y="529"/>
                  </a:lnTo>
                  <a:lnTo>
                    <a:pt x="7562" y="575"/>
                  </a:lnTo>
                  <a:lnTo>
                    <a:pt x="7518" y="622"/>
                  </a:lnTo>
                  <a:lnTo>
                    <a:pt x="7429" y="718"/>
                  </a:lnTo>
                  <a:lnTo>
                    <a:pt x="7341" y="815"/>
                  </a:lnTo>
                  <a:lnTo>
                    <a:pt x="7341" y="815"/>
                  </a:lnTo>
                  <a:lnTo>
                    <a:pt x="7303" y="855"/>
                  </a:lnTo>
                  <a:lnTo>
                    <a:pt x="7264" y="895"/>
                  </a:lnTo>
                  <a:lnTo>
                    <a:pt x="7182" y="978"/>
                  </a:lnTo>
                  <a:lnTo>
                    <a:pt x="7142" y="1020"/>
                  </a:lnTo>
                  <a:lnTo>
                    <a:pt x="7103" y="1062"/>
                  </a:lnTo>
                  <a:lnTo>
                    <a:pt x="7086" y="1083"/>
                  </a:lnTo>
                  <a:lnTo>
                    <a:pt x="7069" y="1105"/>
                  </a:lnTo>
                  <a:lnTo>
                    <a:pt x="7054" y="1127"/>
                  </a:lnTo>
                  <a:lnTo>
                    <a:pt x="7040" y="1148"/>
                  </a:lnTo>
                  <a:lnTo>
                    <a:pt x="7040" y="1148"/>
                  </a:lnTo>
                  <a:lnTo>
                    <a:pt x="7073" y="1096"/>
                  </a:lnTo>
                  <a:lnTo>
                    <a:pt x="7107" y="1047"/>
                  </a:lnTo>
                  <a:lnTo>
                    <a:pt x="7143" y="998"/>
                  </a:lnTo>
                  <a:lnTo>
                    <a:pt x="7180" y="950"/>
                  </a:lnTo>
                  <a:lnTo>
                    <a:pt x="7219" y="903"/>
                  </a:lnTo>
                  <a:lnTo>
                    <a:pt x="7258" y="856"/>
                  </a:lnTo>
                  <a:lnTo>
                    <a:pt x="7337" y="764"/>
                  </a:lnTo>
                  <a:lnTo>
                    <a:pt x="7418" y="673"/>
                  </a:lnTo>
                  <a:lnTo>
                    <a:pt x="7458" y="627"/>
                  </a:lnTo>
                  <a:lnTo>
                    <a:pt x="7498" y="580"/>
                  </a:lnTo>
                  <a:lnTo>
                    <a:pt x="7536" y="533"/>
                  </a:lnTo>
                  <a:lnTo>
                    <a:pt x="7574" y="485"/>
                  </a:lnTo>
                  <a:lnTo>
                    <a:pt x="7609" y="436"/>
                  </a:lnTo>
                  <a:lnTo>
                    <a:pt x="7644" y="386"/>
                  </a:lnTo>
                  <a:lnTo>
                    <a:pt x="7644" y="386"/>
                  </a:lnTo>
                  <a:lnTo>
                    <a:pt x="7673" y="410"/>
                  </a:lnTo>
                  <a:lnTo>
                    <a:pt x="7701" y="437"/>
                  </a:lnTo>
                  <a:lnTo>
                    <a:pt x="7701" y="437"/>
                  </a:lnTo>
                  <a:close/>
                  <a:moveTo>
                    <a:pt x="7566" y="333"/>
                  </a:moveTo>
                  <a:lnTo>
                    <a:pt x="7566" y="333"/>
                  </a:lnTo>
                  <a:lnTo>
                    <a:pt x="7592" y="350"/>
                  </a:lnTo>
                  <a:lnTo>
                    <a:pt x="7619" y="367"/>
                  </a:lnTo>
                  <a:lnTo>
                    <a:pt x="7619" y="367"/>
                  </a:lnTo>
                  <a:lnTo>
                    <a:pt x="7554" y="449"/>
                  </a:lnTo>
                  <a:lnTo>
                    <a:pt x="7487" y="532"/>
                  </a:lnTo>
                  <a:lnTo>
                    <a:pt x="7419" y="613"/>
                  </a:lnTo>
                  <a:lnTo>
                    <a:pt x="7351" y="693"/>
                  </a:lnTo>
                  <a:lnTo>
                    <a:pt x="7280" y="771"/>
                  </a:lnTo>
                  <a:lnTo>
                    <a:pt x="7245" y="810"/>
                  </a:lnTo>
                  <a:lnTo>
                    <a:pt x="7209" y="848"/>
                  </a:lnTo>
                  <a:lnTo>
                    <a:pt x="7171" y="886"/>
                  </a:lnTo>
                  <a:lnTo>
                    <a:pt x="7134" y="923"/>
                  </a:lnTo>
                  <a:lnTo>
                    <a:pt x="7095" y="959"/>
                  </a:lnTo>
                  <a:lnTo>
                    <a:pt x="7056" y="995"/>
                  </a:lnTo>
                  <a:lnTo>
                    <a:pt x="7056" y="995"/>
                  </a:lnTo>
                  <a:lnTo>
                    <a:pt x="7013" y="1032"/>
                  </a:lnTo>
                  <a:lnTo>
                    <a:pt x="6984" y="1055"/>
                  </a:lnTo>
                  <a:lnTo>
                    <a:pt x="6973" y="1062"/>
                  </a:lnTo>
                  <a:lnTo>
                    <a:pt x="6966" y="1066"/>
                  </a:lnTo>
                  <a:lnTo>
                    <a:pt x="6962" y="1067"/>
                  </a:lnTo>
                  <a:lnTo>
                    <a:pt x="6960" y="1066"/>
                  </a:lnTo>
                  <a:lnTo>
                    <a:pt x="6960" y="1065"/>
                  </a:lnTo>
                  <a:lnTo>
                    <a:pt x="6960" y="1061"/>
                  </a:lnTo>
                  <a:lnTo>
                    <a:pt x="6963" y="1054"/>
                  </a:lnTo>
                  <a:lnTo>
                    <a:pt x="6974" y="1037"/>
                  </a:lnTo>
                  <a:lnTo>
                    <a:pt x="6992" y="1011"/>
                  </a:lnTo>
                  <a:lnTo>
                    <a:pt x="7014" y="980"/>
                  </a:lnTo>
                  <a:lnTo>
                    <a:pt x="7070" y="910"/>
                  </a:lnTo>
                  <a:lnTo>
                    <a:pt x="7130" y="836"/>
                  </a:lnTo>
                  <a:lnTo>
                    <a:pt x="7220" y="730"/>
                  </a:lnTo>
                  <a:lnTo>
                    <a:pt x="7220" y="730"/>
                  </a:lnTo>
                  <a:lnTo>
                    <a:pt x="7306" y="630"/>
                  </a:lnTo>
                  <a:lnTo>
                    <a:pt x="7394" y="532"/>
                  </a:lnTo>
                  <a:lnTo>
                    <a:pt x="7480" y="433"/>
                  </a:lnTo>
                  <a:lnTo>
                    <a:pt x="7566" y="333"/>
                  </a:lnTo>
                  <a:lnTo>
                    <a:pt x="7566" y="333"/>
                  </a:lnTo>
                  <a:lnTo>
                    <a:pt x="7566" y="333"/>
                  </a:lnTo>
                  <a:lnTo>
                    <a:pt x="7566" y="333"/>
                  </a:lnTo>
                  <a:close/>
                  <a:moveTo>
                    <a:pt x="7470" y="290"/>
                  </a:moveTo>
                  <a:lnTo>
                    <a:pt x="7470" y="290"/>
                  </a:lnTo>
                  <a:lnTo>
                    <a:pt x="7504" y="303"/>
                  </a:lnTo>
                  <a:lnTo>
                    <a:pt x="7536" y="318"/>
                  </a:lnTo>
                  <a:lnTo>
                    <a:pt x="7536" y="318"/>
                  </a:lnTo>
                  <a:lnTo>
                    <a:pt x="7475" y="379"/>
                  </a:lnTo>
                  <a:lnTo>
                    <a:pt x="7416" y="441"/>
                  </a:lnTo>
                  <a:lnTo>
                    <a:pt x="7356" y="503"/>
                  </a:lnTo>
                  <a:lnTo>
                    <a:pt x="7298" y="565"/>
                  </a:lnTo>
                  <a:lnTo>
                    <a:pt x="7180" y="691"/>
                  </a:lnTo>
                  <a:lnTo>
                    <a:pt x="7065" y="818"/>
                  </a:lnTo>
                  <a:lnTo>
                    <a:pt x="7065" y="818"/>
                  </a:lnTo>
                  <a:lnTo>
                    <a:pt x="7019" y="866"/>
                  </a:lnTo>
                  <a:lnTo>
                    <a:pt x="6970" y="920"/>
                  </a:lnTo>
                  <a:lnTo>
                    <a:pt x="6946" y="945"/>
                  </a:lnTo>
                  <a:lnTo>
                    <a:pt x="6925" y="970"/>
                  </a:lnTo>
                  <a:lnTo>
                    <a:pt x="6908" y="992"/>
                  </a:lnTo>
                  <a:lnTo>
                    <a:pt x="6894" y="1011"/>
                  </a:lnTo>
                  <a:lnTo>
                    <a:pt x="6894" y="1011"/>
                  </a:lnTo>
                  <a:lnTo>
                    <a:pt x="6925" y="964"/>
                  </a:lnTo>
                  <a:lnTo>
                    <a:pt x="6958" y="918"/>
                  </a:lnTo>
                  <a:lnTo>
                    <a:pt x="6992" y="873"/>
                  </a:lnTo>
                  <a:lnTo>
                    <a:pt x="7026" y="827"/>
                  </a:lnTo>
                  <a:lnTo>
                    <a:pt x="7096" y="738"/>
                  </a:lnTo>
                  <a:lnTo>
                    <a:pt x="7166" y="650"/>
                  </a:lnTo>
                  <a:lnTo>
                    <a:pt x="7166" y="650"/>
                  </a:lnTo>
                  <a:lnTo>
                    <a:pt x="7214" y="593"/>
                  </a:lnTo>
                  <a:lnTo>
                    <a:pt x="7264" y="537"/>
                  </a:lnTo>
                  <a:lnTo>
                    <a:pt x="7264" y="537"/>
                  </a:lnTo>
                  <a:lnTo>
                    <a:pt x="7365" y="419"/>
                  </a:lnTo>
                  <a:lnTo>
                    <a:pt x="7466" y="299"/>
                  </a:lnTo>
                  <a:lnTo>
                    <a:pt x="7466" y="299"/>
                  </a:lnTo>
                  <a:lnTo>
                    <a:pt x="7468" y="295"/>
                  </a:lnTo>
                  <a:lnTo>
                    <a:pt x="7470" y="290"/>
                  </a:lnTo>
                  <a:lnTo>
                    <a:pt x="7470" y="290"/>
                  </a:lnTo>
                  <a:close/>
                  <a:moveTo>
                    <a:pt x="7444" y="281"/>
                  </a:moveTo>
                  <a:lnTo>
                    <a:pt x="7444" y="281"/>
                  </a:lnTo>
                  <a:lnTo>
                    <a:pt x="7391" y="341"/>
                  </a:lnTo>
                  <a:lnTo>
                    <a:pt x="7391" y="341"/>
                  </a:lnTo>
                  <a:lnTo>
                    <a:pt x="7386" y="339"/>
                  </a:lnTo>
                  <a:lnTo>
                    <a:pt x="7381" y="340"/>
                  </a:lnTo>
                  <a:lnTo>
                    <a:pt x="7375" y="343"/>
                  </a:lnTo>
                  <a:lnTo>
                    <a:pt x="7369" y="348"/>
                  </a:lnTo>
                  <a:lnTo>
                    <a:pt x="7363" y="357"/>
                  </a:lnTo>
                  <a:lnTo>
                    <a:pt x="7356" y="368"/>
                  </a:lnTo>
                  <a:lnTo>
                    <a:pt x="7349" y="382"/>
                  </a:lnTo>
                  <a:lnTo>
                    <a:pt x="7342" y="399"/>
                  </a:lnTo>
                  <a:lnTo>
                    <a:pt x="7342" y="399"/>
                  </a:lnTo>
                  <a:lnTo>
                    <a:pt x="7273" y="478"/>
                  </a:lnTo>
                  <a:lnTo>
                    <a:pt x="7205" y="560"/>
                  </a:lnTo>
                  <a:lnTo>
                    <a:pt x="7205" y="560"/>
                  </a:lnTo>
                  <a:lnTo>
                    <a:pt x="7157" y="612"/>
                  </a:lnTo>
                  <a:lnTo>
                    <a:pt x="7107" y="666"/>
                  </a:lnTo>
                  <a:lnTo>
                    <a:pt x="7003" y="773"/>
                  </a:lnTo>
                  <a:lnTo>
                    <a:pt x="6952" y="826"/>
                  </a:lnTo>
                  <a:lnTo>
                    <a:pt x="6905" y="876"/>
                  </a:lnTo>
                  <a:lnTo>
                    <a:pt x="6864" y="924"/>
                  </a:lnTo>
                  <a:lnTo>
                    <a:pt x="6846" y="948"/>
                  </a:lnTo>
                  <a:lnTo>
                    <a:pt x="6829" y="970"/>
                  </a:lnTo>
                  <a:lnTo>
                    <a:pt x="6829" y="970"/>
                  </a:lnTo>
                  <a:lnTo>
                    <a:pt x="6875" y="908"/>
                  </a:lnTo>
                  <a:lnTo>
                    <a:pt x="6921" y="846"/>
                  </a:lnTo>
                  <a:lnTo>
                    <a:pt x="6967" y="785"/>
                  </a:lnTo>
                  <a:lnTo>
                    <a:pt x="7015" y="724"/>
                  </a:lnTo>
                  <a:lnTo>
                    <a:pt x="7063" y="664"/>
                  </a:lnTo>
                  <a:lnTo>
                    <a:pt x="7111" y="605"/>
                  </a:lnTo>
                  <a:lnTo>
                    <a:pt x="7211" y="488"/>
                  </a:lnTo>
                  <a:lnTo>
                    <a:pt x="7211" y="488"/>
                  </a:lnTo>
                  <a:lnTo>
                    <a:pt x="7306" y="379"/>
                  </a:lnTo>
                  <a:lnTo>
                    <a:pt x="7354" y="324"/>
                  </a:lnTo>
                  <a:lnTo>
                    <a:pt x="7401" y="268"/>
                  </a:lnTo>
                  <a:lnTo>
                    <a:pt x="7401" y="268"/>
                  </a:lnTo>
                  <a:lnTo>
                    <a:pt x="7422" y="274"/>
                  </a:lnTo>
                  <a:lnTo>
                    <a:pt x="7444" y="281"/>
                  </a:lnTo>
                  <a:lnTo>
                    <a:pt x="7444" y="281"/>
                  </a:lnTo>
                  <a:close/>
                  <a:moveTo>
                    <a:pt x="7300" y="248"/>
                  </a:moveTo>
                  <a:lnTo>
                    <a:pt x="7300" y="248"/>
                  </a:lnTo>
                  <a:lnTo>
                    <a:pt x="7354" y="257"/>
                  </a:lnTo>
                  <a:lnTo>
                    <a:pt x="7354" y="257"/>
                  </a:lnTo>
                  <a:lnTo>
                    <a:pt x="7367" y="259"/>
                  </a:lnTo>
                  <a:lnTo>
                    <a:pt x="7367" y="259"/>
                  </a:lnTo>
                  <a:lnTo>
                    <a:pt x="7324" y="307"/>
                  </a:lnTo>
                  <a:lnTo>
                    <a:pt x="7324" y="307"/>
                  </a:lnTo>
                  <a:lnTo>
                    <a:pt x="7320" y="305"/>
                  </a:lnTo>
                  <a:lnTo>
                    <a:pt x="7315" y="306"/>
                  </a:lnTo>
                  <a:lnTo>
                    <a:pt x="7309" y="309"/>
                  </a:lnTo>
                  <a:lnTo>
                    <a:pt x="7303" y="314"/>
                  </a:lnTo>
                  <a:lnTo>
                    <a:pt x="7296" y="324"/>
                  </a:lnTo>
                  <a:lnTo>
                    <a:pt x="7289" y="334"/>
                  </a:lnTo>
                  <a:lnTo>
                    <a:pt x="7282" y="348"/>
                  </a:lnTo>
                  <a:lnTo>
                    <a:pt x="7275" y="365"/>
                  </a:lnTo>
                  <a:lnTo>
                    <a:pt x="7275" y="365"/>
                  </a:lnTo>
                  <a:lnTo>
                    <a:pt x="7224" y="424"/>
                  </a:lnTo>
                  <a:lnTo>
                    <a:pt x="7172" y="485"/>
                  </a:lnTo>
                  <a:lnTo>
                    <a:pt x="7172" y="485"/>
                  </a:lnTo>
                  <a:lnTo>
                    <a:pt x="7158" y="502"/>
                  </a:lnTo>
                  <a:lnTo>
                    <a:pt x="7158" y="502"/>
                  </a:lnTo>
                  <a:lnTo>
                    <a:pt x="7101" y="565"/>
                  </a:lnTo>
                  <a:lnTo>
                    <a:pt x="7041" y="627"/>
                  </a:lnTo>
                  <a:lnTo>
                    <a:pt x="6982" y="689"/>
                  </a:lnTo>
                  <a:lnTo>
                    <a:pt x="6921" y="750"/>
                  </a:lnTo>
                  <a:lnTo>
                    <a:pt x="6921" y="750"/>
                  </a:lnTo>
                  <a:lnTo>
                    <a:pt x="6882" y="787"/>
                  </a:lnTo>
                  <a:lnTo>
                    <a:pt x="6842" y="824"/>
                  </a:lnTo>
                  <a:lnTo>
                    <a:pt x="6842" y="824"/>
                  </a:lnTo>
                  <a:lnTo>
                    <a:pt x="6904" y="736"/>
                  </a:lnTo>
                  <a:lnTo>
                    <a:pt x="6904" y="736"/>
                  </a:lnTo>
                  <a:lnTo>
                    <a:pt x="6928" y="704"/>
                  </a:lnTo>
                  <a:lnTo>
                    <a:pt x="6952" y="673"/>
                  </a:lnTo>
                  <a:lnTo>
                    <a:pt x="6978" y="642"/>
                  </a:lnTo>
                  <a:lnTo>
                    <a:pt x="7004" y="613"/>
                  </a:lnTo>
                  <a:lnTo>
                    <a:pt x="7056" y="554"/>
                  </a:lnTo>
                  <a:lnTo>
                    <a:pt x="7109" y="496"/>
                  </a:lnTo>
                  <a:lnTo>
                    <a:pt x="7161" y="439"/>
                  </a:lnTo>
                  <a:lnTo>
                    <a:pt x="7186" y="408"/>
                  </a:lnTo>
                  <a:lnTo>
                    <a:pt x="7211" y="378"/>
                  </a:lnTo>
                  <a:lnTo>
                    <a:pt x="7234" y="347"/>
                  </a:lnTo>
                  <a:lnTo>
                    <a:pt x="7258" y="316"/>
                  </a:lnTo>
                  <a:lnTo>
                    <a:pt x="7280" y="283"/>
                  </a:lnTo>
                  <a:lnTo>
                    <a:pt x="7300" y="248"/>
                  </a:lnTo>
                  <a:lnTo>
                    <a:pt x="7300" y="248"/>
                  </a:lnTo>
                  <a:close/>
                  <a:moveTo>
                    <a:pt x="6977" y="597"/>
                  </a:moveTo>
                  <a:lnTo>
                    <a:pt x="6977" y="597"/>
                  </a:lnTo>
                  <a:lnTo>
                    <a:pt x="6945" y="633"/>
                  </a:lnTo>
                  <a:lnTo>
                    <a:pt x="6916" y="669"/>
                  </a:lnTo>
                  <a:lnTo>
                    <a:pt x="6887" y="705"/>
                  </a:lnTo>
                  <a:lnTo>
                    <a:pt x="6859" y="744"/>
                  </a:lnTo>
                  <a:lnTo>
                    <a:pt x="6802" y="820"/>
                  </a:lnTo>
                  <a:lnTo>
                    <a:pt x="6774" y="858"/>
                  </a:lnTo>
                  <a:lnTo>
                    <a:pt x="6745" y="894"/>
                  </a:lnTo>
                  <a:lnTo>
                    <a:pt x="6745" y="894"/>
                  </a:lnTo>
                  <a:lnTo>
                    <a:pt x="6742" y="897"/>
                  </a:lnTo>
                  <a:lnTo>
                    <a:pt x="6739" y="900"/>
                  </a:lnTo>
                  <a:lnTo>
                    <a:pt x="6739" y="900"/>
                  </a:lnTo>
                  <a:lnTo>
                    <a:pt x="6715" y="929"/>
                  </a:lnTo>
                  <a:lnTo>
                    <a:pt x="6689" y="958"/>
                  </a:lnTo>
                  <a:lnTo>
                    <a:pt x="6689" y="958"/>
                  </a:lnTo>
                  <a:lnTo>
                    <a:pt x="6678" y="921"/>
                  </a:lnTo>
                  <a:lnTo>
                    <a:pt x="6667" y="884"/>
                  </a:lnTo>
                  <a:lnTo>
                    <a:pt x="6667" y="884"/>
                  </a:lnTo>
                  <a:lnTo>
                    <a:pt x="6673" y="883"/>
                  </a:lnTo>
                  <a:lnTo>
                    <a:pt x="6677" y="880"/>
                  </a:lnTo>
                  <a:lnTo>
                    <a:pt x="6677" y="880"/>
                  </a:lnTo>
                  <a:lnTo>
                    <a:pt x="6756" y="793"/>
                  </a:lnTo>
                  <a:lnTo>
                    <a:pt x="6835" y="708"/>
                  </a:lnTo>
                  <a:lnTo>
                    <a:pt x="6997" y="537"/>
                  </a:lnTo>
                  <a:lnTo>
                    <a:pt x="6997" y="537"/>
                  </a:lnTo>
                  <a:lnTo>
                    <a:pt x="7030" y="504"/>
                  </a:lnTo>
                  <a:lnTo>
                    <a:pt x="7066" y="471"/>
                  </a:lnTo>
                  <a:lnTo>
                    <a:pt x="7104" y="436"/>
                  </a:lnTo>
                  <a:lnTo>
                    <a:pt x="7143" y="401"/>
                  </a:lnTo>
                  <a:lnTo>
                    <a:pt x="7179" y="364"/>
                  </a:lnTo>
                  <a:lnTo>
                    <a:pt x="7197" y="346"/>
                  </a:lnTo>
                  <a:lnTo>
                    <a:pt x="7213" y="327"/>
                  </a:lnTo>
                  <a:lnTo>
                    <a:pt x="7230" y="307"/>
                  </a:lnTo>
                  <a:lnTo>
                    <a:pt x="7244" y="289"/>
                  </a:lnTo>
                  <a:lnTo>
                    <a:pt x="7255" y="270"/>
                  </a:lnTo>
                  <a:lnTo>
                    <a:pt x="7266" y="250"/>
                  </a:lnTo>
                  <a:lnTo>
                    <a:pt x="7266" y="250"/>
                  </a:lnTo>
                  <a:lnTo>
                    <a:pt x="7253" y="275"/>
                  </a:lnTo>
                  <a:lnTo>
                    <a:pt x="7239" y="299"/>
                  </a:lnTo>
                  <a:lnTo>
                    <a:pt x="7224" y="323"/>
                  </a:lnTo>
                  <a:lnTo>
                    <a:pt x="7207" y="345"/>
                  </a:lnTo>
                  <a:lnTo>
                    <a:pt x="7190" y="368"/>
                  </a:lnTo>
                  <a:lnTo>
                    <a:pt x="7172" y="391"/>
                  </a:lnTo>
                  <a:lnTo>
                    <a:pt x="7135" y="433"/>
                  </a:lnTo>
                  <a:lnTo>
                    <a:pt x="7095" y="475"/>
                  </a:lnTo>
                  <a:lnTo>
                    <a:pt x="7055" y="517"/>
                  </a:lnTo>
                  <a:lnTo>
                    <a:pt x="7015" y="557"/>
                  </a:lnTo>
                  <a:lnTo>
                    <a:pt x="6977" y="597"/>
                  </a:lnTo>
                  <a:lnTo>
                    <a:pt x="6977" y="597"/>
                  </a:lnTo>
                  <a:close/>
                  <a:moveTo>
                    <a:pt x="7244" y="240"/>
                  </a:moveTo>
                  <a:lnTo>
                    <a:pt x="7244" y="240"/>
                  </a:lnTo>
                  <a:lnTo>
                    <a:pt x="7110" y="375"/>
                  </a:lnTo>
                  <a:lnTo>
                    <a:pt x="6979" y="512"/>
                  </a:lnTo>
                  <a:lnTo>
                    <a:pt x="6849" y="652"/>
                  </a:lnTo>
                  <a:lnTo>
                    <a:pt x="6719" y="791"/>
                  </a:lnTo>
                  <a:lnTo>
                    <a:pt x="6719" y="791"/>
                  </a:lnTo>
                  <a:lnTo>
                    <a:pt x="6758" y="749"/>
                  </a:lnTo>
                  <a:lnTo>
                    <a:pt x="6801" y="698"/>
                  </a:lnTo>
                  <a:lnTo>
                    <a:pt x="6902" y="583"/>
                  </a:lnTo>
                  <a:lnTo>
                    <a:pt x="7013" y="455"/>
                  </a:lnTo>
                  <a:lnTo>
                    <a:pt x="7070" y="389"/>
                  </a:lnTo>
                  <a:lnTo>
                    <a:pt x="7127" y="327"/>
                  </a:lnTo>
                  <a:lnTo>
                    <a:pt x="7127" y="327"/>
                  </a:lnTo>
                  <a:lnTo>
                    <a:pt x="7143" y="318"/>
                  </a:lnTo>
                  <a:lnTo>
                    <a:pt x="7149" y="313"/>
                  </a:lnTo>
                  <a:lnTo>
                    <a:pt x="7155" y="309"/>
                  </a:lnTo>
                  <a:lnTo>
                    <a:pt x="7158" y="303"/>
                  </a:lnTo>
                  <a:lnTo>
                    <a:pt x="7162" y="298"/>
                  </a:lnTo>
                  <a:lnTo>
                    <a:pt x="7163" y="292"/>
                  </a:lnTo>
                  <a:lnTo>
                    <a:pt x="7164" y="286"/>
                  </a:lnTo>
                  <a:lnTo>
                    <a:pt x="7164" y="286"/>
                  </a:lnTo>
                  <a:lnTo>
                    <a:pt x="7213" y="235"/>
                  </a:lnTo>
                  <a:lnTo>
                    <a:pt x="7213" y="235"/>
                  </a:lnTo>
                  <a:lnTo>
                    <a:pt x="7244" y="240"/>
                  </a:lnTo>
                  <a:lnTo>
                    <a:pt x="7244" y="240"/>
                  </a:lnTo>
                  <a:close/>
                  <a:moveTo>
                    <a:pt x="7175" y="230"/>
                  </a:moveTo>
                  <a:lnTo>
                    <a:pt x="7175" y="230"/>
                  </a:lnTo>
                  <a:lnTo>
                    <a:pt x="7076" y="325"/>
                  </a:lnTo>
                  <a:lnTo>
                    <a:pt x="6980" y="420"/>
                  </a:lnTo>
                  <a:lnTo>
                    <a:pt x="6884" y="517"/>
                  </a:lnTo>
                  <a:lnTo>
                    <a:pt x="6791" y="615"/>
                  </a:lnTo>
                  <a:lnTo>
                    <a:pt x="6791" y="615"/>
                  </a:lnTo>
                  <a:lnTo>
                    <a:pt x="6857" y="519"/>
                  </a:lnTo>
                  <a:lnTo>
                    <a:pt x="6891" y="472"/>
                  </a:lnTo>
                  <a:lnTo>
                    <a:pt x="6925" y="426"/>
                  </a:lnTo>
                  <a:lnTo>
                    <a:pt x="6960" y="379"/>
                  </a:lnTo>
                  <a:lnTo>
                    <a:pt x="6996" y="333"/>
                  </a:lnTo>
                  <a:lnTo>
                    <a:pt x="7033" y="289"/>
                  </a:lnTo>
                  <a:lnTo>
                    <a:pt x="7070" y="244"/>
                  </a:lnTo>
                  <a:lnTo>
                    <a:pt x="7070" y="244"/>
                  </a:lnTo>
                  <a:lnTo>
                    <a:pt x="7074" y="238"/>
                  </a:lnTo>
                  <a:lnTo>
                    <a:pt x="7075" y="234"/>
                  </a:lnTo>
                  <a:lnTo>
                    <a:pt x="7074" y="229"/>
                  </a:lnTo>
                  <a:lnTo>
                    <a:pt x="7070" y="224"/>
                  </a:lnTo>
                  <a:lnTo>
                    <a:pt x="7067" y="222"/>
                  </a:lnTo>
                  <a:lnTo>
                    <a:pt x="7062" y="221"/>
                  </a:lnTo>
                  <a:lnTo>
                    <a:pt x="7056" y="222"/>
                  </a:lnTo>
                  <a:lnTo>
                    <a:pt x="7052" y="224"/>
                  </a:lnTo>
                  <a:lnTo>
                    <a:pt x="7052" y="224"/>
                  </a:lnTo>
                  <a:lnTo>
                    <a:pt x="7022" y="252"/>
                  </a:lnTo>
                  <a:lnTo>
                    <a:pt x="6994" y="281"/>
                  </a:lnTo>
                  <a:lnTo>
                    <a:pt x="6939" y="337"/>
                  </a:lnTo>
                  <a:lnTo>
                    <a:pt x="6887" y="395"/>
                  </a:lnTo>
                  <a:lnTo>
                    <a:pt x="6834" y="455"/>
                  </a:lnTo>
                  <a:lnTo>
                    <a:pt x="6834" y="455"/>
                  </a:lnTo>
                  <a:lnTo>
                    <a:pt x="6825" y="464"/>
                  </a:lnTo>
                  <a:lnTo>
                    <a:pt x="6812" y="478"/>
                  </a:lnTo>
                  <a:lnTo>
                    <a:pt x="6774" y="512"/>
                  </a:lnTo>
                  <a:lnTo>
                    <a:pt x="6678" y="597"/>
                  </a:lnTo>
                  <a:lnTo>
                    <a:pt x="6678" y="597"/>
                  </a:lnTo>
                  <a:lnTo>
                    <a:pt x="6698" y="570"/>
                  </a:lnTo>
                  <a:lnTo>
                    <a:pt x="6717" y="546"/>
                  </a:lnTo>
                  <a:lnTo>
                    <a:pt x="6717" y="546"/>
                  </a:lnTo>
                  <a:lnTo>
                    <a:pt x="6786" y="465"/>
                  </a:lnTo>
                  <a:lnTo>
                    <a:pt x="6853" y="384"/>
                  </a:lnTo>
                  <a:lnTo>
                    <a:pt x="6886" y="341"/>
                  </a:lnTo>
                  <a:lnTo>
                    <a:pt x="6917" y="299"/>
                  </a:lnTo>
                  <a:lnTo>
                    <a:pt x="6949" y="256"/>
                  </a:lnTo>
                  <a:lnTo>
                    <a:pt x="6978" y="213"/>
                  </a:lnTo>
                  <a:lnTo>
                    <a:pt x="6978" y="213"/>
                  </a:lnTo>
                  <a:lnTo>
                    <a:pt x="7027" y="216"/>
                  </a:lnTo>
                  <a:lnTo>
                    <a:pt x="7076" y="220"/>
                  </a:lnTo>
                  <a:lnTo>
                    <a:pt x="7175" y="230"/>
                  </a:lnTo>
                  <a:lnTo>
                    <a:pt x="7175" y="230"/>
                  </a:lnTo>
                  <a:close/>
                  <a:moveTo>
                    <a:pt x="6905" y="259"/>
                  </a:moveTo>
                  <a:lnTo>
                    <a:pt x="6905" y="259"/>
                  </a:lnTo>
                  <a:lnTo>
                    <a:pt x="6862" y="317"/>
                  </a:lnTo>
                  <a:lnTo>
                    <a:pt x="6818" y="373"/>
                  </a:lnTo>
                  <a:lnTo>
                    <a:pt x="6729" y="484"/>
                  </a:lnTo>
                  <a:lnTo>
                    <a:pt x="6729" y="484"/>
                  </a:lnTo>
                  <a:lnTo>
                    <a:pt x="6713" y="504"/>
                  </a:lnTo>
                  <a:lnTo>
                    <a:pt x="6697" y="526"/>
                  </a:lnTo>
                  <a:lnTo>
                    <a:pt x="6661" y="578"/>
                  </a:lnTo>
                  <a:lnTo>
                    <a:pt x="6641" y="605"/>
                  </a:lnTo>
                  <a:lnTo>
                    <a:pt x="6621" y="632"/>
                  </a:lnTo>
                  <a:lnTo>
                    <a:pt x="6600" y="657"/>
                  </a:lnTo>
                  <a:lnTo>
                    <a:pt x="6579" y="681"/>
                  </a:lnTo>
                  <a:lnTo>
                    <a:pt x="6579" y="681"/>
                  </a:lnTo>
                  <a:lnTo>
                    <a:pt x="6582" y="667"/>
                  </a:lnTo>
                  <a:lnTo>
                    <a:pt x="6587" y="652"/>
                  </a:lnTo>
                  <a:lnTo>
                    <a:pt x="6599" y="621"/>
                  </a:lnTo>
                  <a:lnTo>
                    <a:pt x="6613" y="592"/>
                  </a:lnTo>
                  <a:lnTo>
                    <a:pt x="6629" y="563"/>
                  </a:lnTo>
                  <a:lnTo>
                    <a:pt x="6648" y="535"/>
                  </a:lnTo>
                  <a:lnTo>
                    <a:pt x="6668" y="505"/>
                  </a:lnTo>
                  <a:lnTo>
                    <a:pt x="6690" y="477"/>
                  </a:lnTo>
                  <a:lnTo>
                    <a:pt x="6712" y="450"/>
                  </a:lnTo>
                  <a:lnTo>
                    <a:pt x="6737" y="423"/>
                  </a:lnTo>
                  <a:lnTo>
                    <a:pt x="6761" y="398"/>
                  </a:lnTo>
                  <a:lnTo>
                    <a:pt x="6811" y="347"/>
                  </a:lnTo>
                  <a:lnTo>
                    <a:pt x="6860" y="302"/>
                  </a:lnTo>
                  <a:lnTo>
                    <a:pt x="6905" y="259"/>
                  </a:lnTo>
                  <a:lnTo>
                    <a:pt x="6905" y="259"/>
                  </a:lnTo>
                  <a:close/>
                  <a:moveTo>
                    <a:pt x="6769" y="203"/>
                  </a:moveTo>
                  <a:lnTo>
                    <a:pt x="6769" y="203"/>
                  </a:lnTo>
                  <a:lnTo>
                    <a:pt x="6819" y="204"/>
                  </a:lnTo>
                  <a:lnTo>
                    <a:pt x="6819" y="204"/>
                  </a:lnTo>
                  <a:lnTo>
                    <a:pt x="6507" y="533"/>
                  </a:lnTo>
                  <a:lnTo>
                    <a:pt x="6507" y="533"/>
                  </a:lnTo>
                  <a:lnTo>
                    <a:pt x="6400" y="649"/>
                  </a:lnTo>
                  <a:lnTo>
                    <a:pt x="6292" y="765"/>
                  </a:lnTo>
                  <a:lnTo>
                    <a:pt x="6292" y="765"/>
                  </a:lnTo>
                  <a:lnTo>
                    <a:pt x="6352" y="695"/>
                  </a:lnTo>
                  <a:lnTo>
                    <a:pt x="6412" y="627"/>
                  </a:lnTo>
                  <a:lnTo>
                    <a:pt x="6534" y="490"/>
                  </a:lnTo>
                  <a:lnTo>
                    <a:pt x="6594" y="422"/>
                  </a:lnTo>
                  <a:lnTo>
                    <a:pt x="6654" y="353"/>
                  </a:lnTo>
                  <a:lnTo>
                    <a:pt x="6711" y="282"/>
                  </a:lnTo>
                  <a:lnTo>
                    <a:pt x="6739" y="245"/>
                  </a:lnTo>
                  <a:lnTo>
                    <a:pt x="6767" y="209"/>
                  </a:lnTo>
                  <a:lnTo>
                    <a:pt x="6767" y="209"/>
                  </a:lnTo>
                  <a:lnTo>
                    <a:pt x="6767" y="207"/>
                  </a:lnTo>
                  <a:lnTo>
                    <a:pt x="6769" y="203"/>
                  </a:lnTo>
                  <a:lnTo>
                    <a:pt x="6769" y="203"/>
                  </a:lnTo>
                  <a:close/>
                  <a:moveTo>
                    <a:pt x="6069" y="916"/>
                  </a:moveTo>
                  <a:lnTo>
                    <a:pt x="6069" y="916"/>
                  </a:lnTo>
                  <a:lnTo>
                    <a:pt x="6072" y="916"/>
                  </a:lnTo>
                  <a:lnTo>
                    <a:pt x="6074" y="914"/>
                  </a:lnTo>
                  <a:lnTo>
                    <a:pt x="6074" y="914"/>
                  </a:lnTo>
                  <a:lnTo>
                    <a:pt x="6114" y="866"/>
                  </a:lnTo>
                  <a:lnTo>
                    <a:pt x="6155" y="819"/>
                  </a:lnTo>
                  <a:lnTo>
                    <a:pt x="6196" y="773"/>
                  </a:lnTo>
                  <a:lnTo>
                    <a:pt x="6237" y="728"/>
                  </a:lnTo>
                  <a:lnTo>
                    <a:pt x="6321" y="639"/>
                  </a:lnTo>
                  <a:lnTo>
                    <a:pt x="6408" y="550"/>
                  </a:lnTo>
                  <a:lnTo>
                    <a:pt x="6408" y="550"/>
                  </a:lnTo>
                  <a:lnTo>
                    <a:pt x="6465" y="490"/>
                  </a:lnTo>
                  <a:lnTo>
                    <a:pt x="6518" y="436"/>
                  </a:lnTo>
                  <a:lnTo>
                    <a:pt x="6572" y="381"/>
                  </a:lnTo>
                  <a:lnTo>
                    <a:pt x="6616" y="338"/>
                  </a:lnTo>
                  <a:lnTo>
                    <a:pt x="6632" y="324"/>
                  </a:lnTo>
                  <a:lnTo>
                    <a:pt x="6641" y="318"/>
                  </a:lnTo>
                  <a:lnTo>
                    <a:pt x="6642" y="318"/>
                  </a:lnTo>
                  <a:lnTo>
                    <a:pt x="6641" y="320"/>
                  </a:lnTo>
                  <a:lnTo>
                    <a:pt x="6633" y="333"/>
                  </a:lnTo>
                  <a:lnTo>
                    <a:pt x="6613" y="358"/>
                  </a:lnTo>
                  <a:lnTo>
                    <a:pt x="6581" y="396"/>
                  </a:lnTo>
                  <a:lnTo>
                    <a:pt x="6581" y="396"/>
                  </a:lnTo>
                  <a:lnTo>
                    <a:pt x="6516" y="471"/>
                  </a:lnTo>
                  <a:lnTo>
                    <a:pt x="6450" y="546"/>
                  </a:lnTo>
                  <a:lnTo>
                    <a:pt x="6318" y="696"/>
                  </a:lnTo>
                  <a:lnTo>
                    <a:pt x="6254" y="771"/>
                  </a:lnTo>
                  <a:lnTo>
                    <a:pt x="6190" y="847"/>
                  </a:lnTo>
                  <a:lnTo>
                    <a:pt x="6159" y="887"/>
                  </a:lnTo>
                  <a:lnTo>
                    <a:pt x="6128" y="925"/>
                  </a:lnTo>
                  <a:lnTo>
                    <a:pt x="6099" y="965"/>
                  </a:lnTo>
                  <a:lnTo>
                    <a:pt x="6070" y="1006"/>
                  </a:lnTo>
                  <a:lnTo>
                    <a:pt x="6070" y="1006"/>
                  </a:lnTo>
                  <a:lnTo>
                    <a:pt x="6072" y="984"/>
                  </a:lnTo>
                  <a:lnTo>
                    <a:pt x="6073" y="962"/>
                  </a:lnTo>
                  <a:lnTo>
                    <a:pt x="6072" y="939"/>
                  </a:lnTo>
                  <a:lnTo>
                    <a:pt x="6069" y="916"/>
                  </a:lnTo>
                  <a:lnTo>
                    <a:pt x="6069" y="916"/>
                  </a:lnTo>
                  <a:close/>
                  <a:moveTo>
                    <a:pt x="6732" y="203"/>
                  </a:moveTo>
                  <a:lnTo>
                    <a:pt x="6732" y="203"/>
                  </a:lnTo>
                  <a:lnTo>
                    <a:pt x="6606" y="324"/>
                  </a:lnTo>
                  <a:lnTo>
                    <a:pt x="6543" y="386"/>
                  </a:lnTo>
                  <a:lnTo>
                    <a:pt x="6481" y="448"/>
                  </a:lnTo>
                  <a:lnTo>
                    <a:pt x="6419" y="511"/>
                  </a:lnTo>
                  <a:lnTo>
                    <a:pt x="6359" y="573"/>
                  </a:lnTo>
                  <a:lnTo>
                    <a:pt x="6302" y="636"/>
                  </a:lnTo>
                  <a:lnTo>
                    <a:pt x="6248" y="698"/>
                  </a:lnTo>
                  <a:lnTo>
                    <a:pt x="6248" y="698"/>
                  </a:lnTo>
                  <a:lnTo>
                    <a:pt x="6300" y="636"/>
                  </a:lnTo>
                  <a:lnTo>
                    <a:pt x="6353" y="575"/>
                  </a:lnTo>
                  <a:lnTo>
                    <a:pt x="6460" y="454"/>
                  </a:lnTo>
                  <a:lnTo>
                    <a:pt x="6512" y="392"/>
                  </a:lnTo>
                  <a:lnTo>
                    <a:pt x="6565" y="330"/>
                  </a:lnTo>
                  <a:lnTo>
                    <a:pt x="6615" y="266"/>
                  </a:lnTo>
                  <a:lnTo>
                    <a:pt x="6666" y="202"/>
                  </a:lnTo>
                  <a:lnTo>
                    <a:pt x="6666" y="202"/>
                  </a:lnTo>
                  <a:lnTo>
                    <a:pt x="6732" y="203"/>
                  </a:lnTo>
                  <a:lnTo>
                    <a:pt x="6732" y="203"/>
                  </a:lnTo>
                  <a:close/>
                  <a:moveTo>
                    <a:pt x="6623" y="203"/>
                  </a:moveTo>
                  <a:lnTo>
                    <a:pt x="6623" y="203"/>
                  </a:lnTo>
                  <a:lnTo>
                    <a:pt x="6546" y="286"/>
                  </a:lnTo>
                  <a:lnTo>
                    <a:pt x="6467" y="369"/>
                  </a:lnTo>
                  <a:lnTo>
                    <a:pt x="6310" y="536"/>
                  </a:lnTo>
                  <a:lnTo>
                    <a:pt x="6310" y="536"/>
                  </a:lnTo>
                  <a:lnTo>
                    <a:pt x="6381" y="457"/>
                  </a:lnTo>
                  <a:lnTo>
                    <a:pt x="6416" y="417"/>
                  </a:lnTo>
                  <a:lnTo>
                    <a:pt x="6450" y="377"/>
                  </a:lnTo>
                  <a:lnTo>
                    <a:pt x="6484" y="336"/>
                  </a:lnTo>
                  <a:lnTo>
                    <a:pt x="6517" y="292"/>
                  </a:lnTo>
                  <a:lnTo>
                    <a:pt x="6548" y="249"/>
                  </a:lnTo>
                  <a:lnTo>
                    <a:pt x="6578" y="203"/>
                  </a:lnTo>
                  <a:lnTo>
                    <a:pt x="6578" y="203"/>
                  </a:lnTo>
                  <a:lnTo>
                    <a:pt x="6623" y="203"/>
                  </a:lnTo>
                  <a:lnTo>
                    <a:pt x="6623" y="203"/>
                  </a:lnTo>
                  <a:close/>
                  <a:moveTo>
                    <a:pt x="6534" y="203"/>
                  </a:moveTo>
                  <a:lnTo>
                    <a:pt x="6534" y="203"/>
                  </a:lnTo>
                  <a:lnTo>
                    <a:pt x="6479" y="261"/>
                  </a:lnTo>
                  <a:lnTo>
                    <a:pt x="6423" y="318"/>
                  </a:lnTo>
                  <a:lnTo>
                    <a:pt x="6311" y="429"/>
                  </a:lnTo>
                  <a:lnTo>
                    <a:pt x="6311" y="429"/>
                  </a:lnTo>
                  <a:lnTo>
                    <a:pt x="6355" y="379"/>
                  </a:lnTo>
                  <a:lnTo>
                    <a:pt x="6400" y="327"/>
                  </a:lnTo>
                  <a:lnTo>
                    <a:pt x="6421" y="302"/>
                  </a:lnTo>
                  <a:lnTo>
                    <a:pt x="6442" y="275"/>
                  </a:lnTo>
                  <a:lnTo>
                    <a:pt x="6462" y="247"/>
                  </a:lnTo>
                  <a:lnTo>
                    <a:pt x="6481" y="218"/>
                  </a:lnTo>
                  <a:lnTo>
                    <a:pt x="6481" y="218"/>
                  </a:lnTo>
                  <a:lnTo>
                    <a:pt x="6483" y="215"/>
                  </a:lnTo>
                  <a:lnTo>
                    <a:pt x="6483" y="211"/>
                  </a:lnTo>
                  <a:lnTo>
                    <a:pt x="6482" y="208"/>
                  </a:lnTo>
                  <a:lnTo>
                    <a:pt x="6479" y="206"/>
                  </a:lnTo>
                  <a:lnTo>
                    <a:pt x="6479" y="206"/>
                  </a:lnTo>
                  <a:lnTo>
                    <a:pt x="6534" y="203"/>
                  </a:lnTo>
                  <a:lnTo>
                    <a:pt x="6534" y="203"/>
                  </a:lnTo>
                  <a:close/>
                  <a:moveTo>
                    <a:pt x="6385" y="208"/>
                  </a:moveTo>
                  <a:lnTo>
                    <a:pt x="6385" y="208"/>
                  </a:lnTo>
                  <a:lnTo>
                    <a:pt x="6458" y="206"/>
                  </a:lnTo>
                  <a:lnTo>
                    <a:pt x="6458" y="206"/>
                  </a:lnTo>
                  <a:lnTo>
                    <a:pt x="6424" y="237"/>
                  </a:lnTo>
                  <a:lnTo>
                    <a:pt x="6390" y="270"/>
                  </a:lnTo>
                  <a:lnTo>
                    <a:pt x="6325" y="334"/>
                  </a:lnTo>
                  <a:lnTo>
                    <a:pt x="6261" y="401"/>
                  </a:lnTo>
                  <a:lnTo>
                    <a:pt x="6197" y="469"/>
                  </a:lnTo>
                  <a:lnTo>
                    <a:pt x="6197" y="469"/>
                  </a:lnTo>
                  <a:lnTo>
                    <a:pt x="6223" y="439"/>
                  </a:lnTo>
                  <a:lnTo>
                    <a:pt x="6249" y="408"/>
                  </a:lnTo>
                  <a:lnTo>
                    <a:pt x="6275" y="378"/>
                  </a:lnTo>
                  <a:lnTo>
                    <a:pt x="6298" y="346"/>
                  </a:lnTo>
                  <a:lnTo>
                    <a:pt x="6321" y="314"/>
                  </a:lnTo>
                  <a:lnTo>
                    <a:pt x="6344" y="283"/>
                  </a:lnTo>
                  <a:lnTo>
                    <a:pt x="6365" y="251"/>
                  </a:lnTo>
                  <a:lnTo>
                    <a:pt x="6383" y="220"/>
                  </a:lnTo>
                  <a:lnTo>
                    <a:pt x="6383" y="220"/>
                  </a:lnTo>
                  <a:lnTo>
                    <a:pt x="6385" y="216"/>
                  </a:lnTo>
                  <a:lnTo>
                    <a:pt x="6385" y="214"/>
                  </a:lnTo>
                  <a:lnTo>
                    <a:pt x="6385" y="208"/>
                  </a:lnTo>
                  <a:lnTo>
                    <a:pt x="6385" y="208"/>
                  </a:lnTo>
                  <a:close/>
                  <a:moveTo>
                    <a:pt x="6126" y="423"/>
                  </a:moveTo>
                  <a:lnTo>
                    <a:pt x="6126" y="423"/>
                  </a:lnTo>
                  <a:lnTo>
                    <a:pt x="6214" y="318"/>
                  </a:lnTo>
                  <a:lnTo>
                    <a:pt x="6258" y="264"/>
                  </a:lnTo>
                  <a:lnTo>
                    <a:pt x="6302" y="210"/>
                  </a:lnTo>
                  <a:lnTo>
                    <a:pt x="6302" y="210"/>
                  </a:lnTo>
                  <a:lnTo>
                    <a:pt x="6354" y="209"/>
                  </a:lnTo>
                  <a:lnTo>
                    <a:pt x="6354" y="209"/>
                  </a:lnTo>
                  <a:lnTo>
                    <a:pt x="6309" y="249"/>
                  </a:lnTo>
                  <a:lnTo>
                    <a:pt x="6265" y="290"/>
                  </a:lnTo>
                  <a:lnTo>
                    <a:pt x="6223" y="332"/>
                  </a:lnTo>
                  <a:lnTo>
                    <a:pt x="6181" y="375"/>
                  </a:lnTo>
                  <a:lnTo>
                    <a:pt x="6140" y="420"/>
                  </a:lnTo>
                  <a:lnTo>
                    <a:pt x="6100" y="464"/>
                  </a:lnTo>
                  <a:lnTo>
                    <a:pt x="6021" y="553"/>
                  </a:lnTo>
                  <a:lnTo>
                    <a:pt x="6021" y="553"/>
                  </a:lnTo>
                  <a:lnTo>
                    <a:pt x="6072" y="488"/>
                  </a:lnTo>
                  <a:lnTo>
                    <a:pt x="6126" y="423"/>
                  </a:lnTo>
                  <a:lnTo>
                    <a:pt x="6126" y="423"/>
                  </a:lnTo>
                  <a:close/>
                  <a:moveTo>
                    <a:pt x="5930" y="731"/>
                  </a:moveTo>
                  <a:lnTo>
                    <a:pt x="5930" y="731"/>
                  </a:lnTo>
                  <a:lnTo>
                    <a:pt x="5908" y="716"/>
                  </a:lnTo>
                  <a:lnTo>
                    <a:pt x="5908" y="716"/>
                  </a:lnTo>
                  <a:lnTo>
                    <a:pt x="5962" y="660"/>
                  </a:lnTo>
                  <a:lnTo>
                    <a:pt x="6015" y="602"/>
                  </a:lnTo>
                  <a:lnTo>
                    <a:pt x="6118" y="487"/>
                  </a:lnTo>
                  <a:lnTo>
                    <a:pt x="6118" y="487"/>
                  </a:lnTo>
                  <a:lnTo>
                    <a:pt x="6145" y="457"/>
                  </a:lnTo>
                  <a:lnTo>
                    <a:pt x="6174" y="428"/>
                  </a:lnTo>
                  <a:lnTo>
                    <a:pt x="6235" y="367"/>
                  </a:lnTo>
                  <a:lnTo>
                    <a:pt x="6265" y="337"/>
                  </a:lnTo>
                  <a:lnTo>
                    <a:pt x="6292" y="306"/>
                  </a:lnTo>
                  <a:lnTo>
                    <a:pt x="6304" y="291"/>
                  </a:lnTo>
                  <a:lnTo>
                    <a:pt x="6316" y="277"/>
                  </a:lnTo>
                  <a:lnTo>
                    <a:pt x="6325" y="263"/>
                  </a:lnTo>
                  <a:lnTo>
                    <a:pt x="6334" y="249"/>
                  </a:lnTo>
                  <a:lnTo>
                    <a:pt x="6334" y="249"/>
                  </a:lnTo>
                  <a:lnTo>
                    <a:pt x="6313" y="283"/>
                  </a:lnTo>
                  <a:lnTo>
                    <a:pt x="6292" y="314"/>
                  </a:lnTo>
                  <a:lnTo>
                    <a:pt x="6269" y="346"/>
                  </a:lnTo>
                  <a:lnTo>
                    <a:pt x="6244" y="377"/>
                  </a:lnTo>
                  <a:lnTo>
                    <a:pt x="6218" y="406"/>
                  </a:lnTo>
                  <a:lnTo>
                    <a:pt x="6191" y="435"/>
                  </a:lnTo>
                  <a:lnTo>
                    <a:pt x="6138" y="494"/>
                  </a:lnTo>
                  <a:lnTo>
                    <a:pt x="6083" y="550"/>
                  </a:lnTo>
                  <a:lnTo>
                    <a:pt x="6029" y="608"/>
                  </a:lnTo>
                  <a:lnTo>
                    <a:pt x="6002" y="638"/>
                  </a:lnTo>
                  <a:lnTo>
                    <a:pt x="5977" y="668"/>
                  </a:lnTo>
                  <a:lnTo>
                    <a:pt x="5953" y="698"/>
                  </a:lnTo>
                  <a:lnTo>
                    <a:pt x="5930" y="731"/>
                  </a:lnTo>
                  <a:lnTo>
                    <a:pt x="5930" y="731"/>
                  </a:lnTo>
                  <a:close/>
                  <a:moveTo>
                    <a:pt x="5954" y="749"/>
                  </a:moveTo>
                  <a:lnTo>
                    <a:pt x="5954" y="749"/>
                  </a:lnTo>
                  <a:lnTo>
                    <a:pt x="6007" y="702"/>
                  </a:lnTo>
                  <a:lnTo>
                    <a:pt x="6060" y="653"/>
                  </a:lnTo>
                  <a:lnTo>
                    <a:pt x="6115" y="601"/>
                  </a:lnTo>
                  <a:lnTo>
                    <a:pt x="6170" y="549"/>
                  </a:lnTo>
                  <a:lnTo>
                    <a:pt x="6170" y="549"/>
                  </a:lnTo>
                  <a:lnTo>
                    <a:pt x="6139" y="584"/>
                  </a:lnTo>
                  <a:lnTo>
                    <a:pt x="6107" y="620"/>
                  </a:lnTo>
                  <a:lnTo>
                    <a:pt x="6077" y="656"/>
                  </a:lnTo>
                  <a:lnTo>
                    <a:pt x="6049" y="695"/>
                  </a:lnTo>
                  <a:lnTo>
                    <a:pt x="6049" y="695"/>
                  </a:lnTo>
                  <a:lnTo>
                    <a:pt x="6014" y="731"/>
                  </a:lnTo>
                  <a:lnTo>
                    <a:pt x="5980" y="769"/>
                  </a:lnTo>
                  <a:lnTo>
                    <a:pt x="5980" y="769"/>
                  </a:lnTo>
                  <a:lnTo>
                    <a:pt x="5967" y="758"/>
                  </a:lnTo>
                  <a:lnTo>
                    <a:pt x="5954" y="749"/>
                  </a:lnTo>
                  <a:lnTo>
                    <a:pt x="5954" y="749"/>
                  </a:lnTo>
                  <a:close/>
                  <a:moveTo>
                    <a:pt x="6001" y="790"/>
                  </a:moveTo>
                  <a:lnTo>
                    <a:pt x="6001" y="790"/>
                  </a:lnTo>
                  <a:lnTo>
                    <a:pt x="6057" y="728"/>
                  </a:lnTo>
                  <a:lnTo>
                    <a:pt x="6113" y="668"/>
                  </a:lnTo>
                  <a:lnTo>
                    <a:pt x="6170" y="609"/>
                  </a:lnTo>
                  <a:lnTo>
                    <a:pt x="6229" y="551"/>
                  </a:lnTo>
                  <a:lnTo>
                    <a:pt x="6348" y="437"/>
                  </a:lnTo>
                  <a:lnTo>
                    <a:pt x="6467" y="323"/>
                  </a:lnTo>
                  <a:lnTo>
                    <a:pt x="6467" y="323"/>
                  </a:lnTo>
                  <a:lnTo>
                    <a:pt x="6410" y="379"/>
                  </a:lnTo>
                  <a:lnTo>
                    <a:pt x="6354" y="437"/>
                  </a:lnTo>
                  <a:lnTo>
                    <a:pt x="6298" y="497"/>
                  </a:lnTo>
                  <a:lnTo>
                    <a:pt x="6244" y="558"/>
                  </a:lnTo>
                  <a:lnTo>
                    <a:pt x="6190" y="620"/>
                  </a:lnTo>
                  <a:lnTo>
                    <a:pt x="6136" y="682"/>
                  </a:lnTo>
                  <a:lnTo>
                    <a:pt x="6031" y="805"/>
                  </a:lnTo>
                  <a:lnTo>
                    <a:pt x="6031" y="805"/>
                  </a:lnTo>
                  <a:lnTo>
                    <a:pt x="6029" y="810"/>
                  </a:lnTo>
                  <a:lnTo>
                    <a:pt x="6028" y="815"/>
                  </a:lnTo>
                  <a:lnTo>
                    <a:pt x="6029" y="821"/>
                  </a:lnTo>
                  <a:lnTo>
                    <a:pt x="6032" y="826"/>
                  </a:lnTo>
                  <a:lnTo>
                    <a:pt x="6037" y="828"/>
                  </a:lnTo>
                  <a:lnTo>
                    <a:pt x="6042" y="831"/>
                  </a:lnTo>
                  <a:lnTo>
                    <a:pt x="6048" y="829"/>
                  </a:lnTo>
                  <a:lnTo>
                    <a:pt x="6053" y="826"/>
                  </a:lnTo>
                  <a:lnTo>
                    <a:pt x="6053" y="826"/>
                  </a:lnTo>
                  <a:lnTo>
                    <a:pt x="6117" y="766"/>
                  </a:lnTo>
                  <a:lnTo>
                    <a:pt x="6180" y="705"/>
                  </a:lnTo>
                  <a:lnTo>
                    <a:pt x="6243" y="645"/>
                  </a:lnTo>
                  <a:lnTo>
                    <a:pt x="6305" y="583"/>
                  </a:lnTo>
                  <a:lnTo>
                    <a:pt x="6366" y="520"/>
                  </a:lnTo>
                  <a:lnTo>
                    <a:pt x="6428" y="458"/>
                  </a:lnTo>
                  <a:lnTo>
                    <a:pt x="6548" y="331"/>
                  </a:lnTo>
                  <a:lnTo>
                    <a:pt x="6548" y="331"/>
                  </a:lnTo>
                  <a:lnTo>
                    <a:pt x="6422" y="467"/>
                  </a:lnTo>
                  <a:lnTo>
                    <a:pt x="6360" y="535"/>
                  </a:lnTo>
                  <a:lnTo>
                    <a:pt x="6298" y="604"/>
                  </a:lnTo>
                  <a:lnTo>
                    <a:pt x="6237" y="673"/>
                  </a:lnTo>
                  <a:lnTo>
                    <a:pt x="6176" y="742"/>
                  </a:lnTo>
                  <a:lnTo>
                    <a:pt x="6118" y="813"/>
                  </a:lnTo>
                  <a:lnTo>
                    <a:pt x="6059" y="886"/>
                  </a:lnTo>
                  <a:lnTo>
                    <a:pt x="6059" y="886"/>
                  </a:lnTo>
                  <a:lnTo>
                    <a:pt x="6049" y="860"/>
                  </a:lnTo>
                  <a:lnTo>
                    <a:pt x="6043" y="847"/>
                  </a:lnTo>
                  <a:lnTo>
                    <a:pt x="6036" y="834"/>
                  </a:lnTo>
                  <a:lnTo>
                    <a:pt x="6036" y="834"/>
                  </a:lnTo>
                  <a:lnTo>
                    <a:pt x="6028" y="822"/>
                  </a:lnTo>
                  <a:lnTo>
                    <a:pt x="6019" y="811"/>
                  </a:lnTo>
                  <a:lnTo>
                    <a:pt x="6001" y="790"/>
                  </a:lnTo>
                  <a:lnTo>
                    <a:pt x="6001" y="790"/>
                  </a:lnTo>
                  <a:close/>
                  <a:moveTo>
                    <a:pt x="5923" y="1410"/>
                  </a:moveTo>
                  <a:lnTo>
                    <a:pt x="5923" y="1410"/>
                  </a:lnTo>
                  <a:lnTo>
                    <a:pt x="5927" y="1389"/>
                  </a:lnTo>
                  <a:lnTo>
                    <a:pt x="5933" y="1367"/>
                  </a:lnTo>
                  <a:lnTo>
                    <a:pt x="5939" y="1346"/>
                  </a:lnTo>
                  <a:lnTo>
                    <a:pt x="5946" y="1325"/>
                  </a:lnTo>
                  <a:lnTo>
                    <a:pt x="5963" y="1282"/>
                  </a:lnTo>
                  <a:lnTo>
                    <a:pt x="5982" y="1240"/>
                  </a:lnTo>
                  <a:lnTo>
                    <a:pt x="6022" y="1156"/>
                  </a:lnTo>
                  <a:lnTo>
                    <a:pt x="6039" y="1114"/>
                  </a:lnTo>
                  <a:lnTo>
                    <a:pt x="6048" y="1094"/>
                  </a:lnTo>
                  <a:lnTo>
                    <a:pt x="6055" y="1073"/>
                  </a:lnTo>
                  <a:lnTo>
                    <a:pt x="6055" y="1073"/>
                  </a:lnTo>
                  <a:lnTo>
                    <a:pt x="6060" y="1072"/>
                  </a:lnTo>
                  <a:lnTo>
                    <a:pt x="6063" y="1069"/>
                  </a:lnTo>
                  <a:lnTo>
                    <a:pt x="6065" y="1068"/>
                  </a:lnTo>
                  <a:lnTo>
                    <a:pt x="6065" y="1068"/>
                  </a:lnTo>
                  <a:lnTo>
                    <a:pt x="6180" y="938"/>
                  </a:lnTo>
                  <a:lnTo>
                    <a:pt x="6296" y="811"/>
                  </a:lnTo>
                  <a:lnTo>
                    <a:pt x="6413" y="683"/>
                  </a:lnTo>
                  <a:lnTo>
                    <a:pt x="6531" y="557"/>
                  </a:lnTo>
                  <a:lnTo>
                    <a:pt x="6531" y="557"/>
                  </a:lnTo>
                  <a:lnTo>
                    <a:pt x="6644" y="435"/>
                  </a:lnTo>
                  <a:lnTo>
                    <a:pt x="6710" y="364"/>
                  </a:lnTo>
                  <a:lnTo>
                    <a:pt x="6765" y="306"/>
                  </a:lnTo>
                  <a:lnTo>
                    <a:pt x="6783" y="288"/>
                  </a:lnTo>
                  <a:lnTo>
                    <a:pt x="6793" y="278"/>
                  </a:lnTo>
                  <a:lnTo>
                    <a:pt x="6794" y="277"/>
                  </a:lnTo>
                  <a:lnTo>
                    <a:pt x="6793" y="281"/>
                  </a:lnTo>
                  <a:lnTo>
                    <a:pt x="6783" y="295"/>
                  </a:lnTo>
                  <a:lnTo>
                    <a:pt x="6758" y="325"/>
                  </a:lnTo>
                  <a:lnTo>
                    <a:pt x="6718" y="373"/>
                  </a:lnTo>
                  <a:lnTo>
                    <a:pt x="6587" y="525"/>
                  </a:lnTo>
                  <a:lnTo>
                    <a:pt x="6587" y="525"/>
                  </a:lnTo>
                  <a:lnTo>
                    <a:pt x="6550" y="570"/>
                  </a:lnTo>
                  <a:lnTo>
                    <a:pt x="6510" y="613"/>
                  </a:lnTo>
                  <a:lnTo>
                    <a:pt x="6430" y="700"/>
                  </a:lnTo>
                  <a:lnTo>
                    <a:pt x="6349" y="786"/>
                  </a:lnTo>
                  <a:lnTo>
                    <a:pt x="6269" y="873"/>
                  </a:lnTo>
                  <a:lnTo>
                    <a:pt x="6229" y="916"/>
                  </a:lnTo>
                  <a:lnTo>
                    <a:pt x="6190" y="962"/>
                  </a:lnTo>
                  <a:lnTo>
                    <a:pt x="6153" y="1006"/>
                  </a:lnTo>
                  <a:lnTo>
                    <a:pt x="6115" y="1052"/>
                  </a:lnTo>
                  <a:lnTo>
                    <a:pt x="6080" y="1099"/>
                  </a:lnTo>
                  <a:lnTo>
                    <a:pt x="6046" y="1147"/>
                  </a:lnTo>
                  <a:lnTo>
                    <a:pt x="6015" y="1196"/>
                  </a:lnTo>
                  <a:lnTo>
                    <a:pt x="5984" y="1245"/>
                  </a:lnTo>
                  <a:lnTo>
                    <a:pt x="5984" y="1245"/>
                  </a:lnTo>
                  <a:lnTo>
                    <a:pt x="5983" y="1251"/>
                  </a:lnTo>
                  <a:lnTo>
                    <a:pt x="5983" y="1257"/>
                  </a:lnTo>
                  <a:lnTo>
                    <a:pt x="5985" y="1261"/>
                  </a:lnTo>
                  <a:lnTo>
                    <a:pt x="5989" y="1266"/>
                  </a:lnTo>
                  <a:lnTo>
                    <a:pt x="5994" y="1268"/>
                  </a:lnTo>
                  <a:lnTo>
                    <a:pt x="6000" y="1270"/>
                  </a:lnTo>
                  <a:lnTo>
                    <a:pt x="6004" y="1268"/>
                  </a:lnTo>
                  <a:lnTo>
                    <a:pt x="6010" y="1265"/>
                  </a:lnTo>
                  <a:lnTo>
                    <a:pt x="6010" y="1265"/>
                  </a:lnTo>
                  <a:lnTo>
                    <a:pt x="6127" y="1151"/>
                  </a:lnTo>
                  <a:lnTo>
                    <a:pt x="6187" y="1095"/>
                  </a:lnTo>
                  <a:lnTo>
                    <a:pt x="6197" y="1086"/>
                  </a:lnTo>
                  <a:lnTo>
                    <a:pt x="6199" y="1085"/>
                  </a:lnTo>
                  <a:lnTo>
                    <a:pt x="6197" y="1087"/>
                  </a:lnTo>
                  <a:lnTo>
                    <a:pt x="6173" y="1115"/>
                  </a:lnTo>
                  <a:lnTo>
                    <a:pt x="6121" y="1172"/>
                  </a:lnTo>
                  <a:lnTo>
                    <a:pt x="6056" y="1246"/>
                  </a:lnTo>
                  <a:lnTo>
                    <a:pt x="6021" y="1287"/>
                  </a:lnTo>
                  <a:lnTo>
                    <a:pt x="5987" y="1329"/>
                  </a:lnTo>
                  <a:lnTo>
                    <a:pt x="5953" y="1370"/>
                  </a:lnTo>
                  <a:lnTo>
                    <a:pt x="5923" y="1410"/>
                  </a:lnTo>
                  <a:lnTo>
                    <a:pt x="5923" y="1410"/>
                  </a:lnTo>
                  <a:close/>
                  <a:moveTo>
                    <a:pt x="5968" y="1568"/>
                  </a:moveTo>
                  <a:lnTo>
                    <a:pt x="5968" y="1568"/>
                  </a:lnTo>
                  <a:lnTo>
                    <a:pt x="6023" y="1506"/>
                  </a:lnTo>
                  <a:lnTo>
                    <a:pt x="6076" y="1444"/>
                  </a:lnTo>
                  <a:lnTo>
                    <a:pt x="6128" y="1381"/>
                  </a:lnTo>
                  <a:lnTo>
                    <a:pt x="6181" y="1318"/>
                  </a:lnTo>
                  <a:lnTo>
                    <a:pt x="6231" y="1253"/>
                  </a:lnTo>
                  <a:lnTo>
                    <a:pt x="6280" y="1188"/>
                  </a:lnTo>
                  <a:lnTo>
                    <a:pt x="6328" y="1121"/>
                  </a:lnTo>
                  <a:lnTo>
                    <a:pt x="6374" y="1054"/>
                  </a:lnTo>
                  <a:lnTo>
                    <a:pt x="6374" y="1054"/>
                  </a:lnTo>
                  <a:lnTo>
                    <a:pt x="6374" y="1053"/>
                  </a:lnTo>
                  <a:lnTo>
                    <a:pt x="6374" y="1053"/>
                  </a:lnTo>
                  <a:lnTo>
                    <a:pt x="6386" y="1101"/>
                  </a:lnTo>
                  <a:lnTo>
                    <a:pt x="6386" y="1101"/>
                  </a:lnTo>
                  <a:lnTo>
                    <a:pt x="6383" y="1102"/>
                  </a:lnTo>
                  <a:lnTo>
                    <a:pt x="6381" y="1105"/>
                  </a:lnTo>
                  <a:lnTo>
                    <a:pt x="6381" y="1105"/>
                  </a:lnTo>
                  <a:lnTo>
                    <a:pt x="6344" y="1157"/>
                  </a:lnTo>
                  <a:lnTo>
                    <a:pt x="6305" y="1210"/>
                  </a:lnTo>
                  <a:lnTo>
                    <a:pt x="6265" y="1261"/>
                  </a:lnTo>
                  <a:lnTo>
                    <a:pt x="6225" y="1313"/>
                  </a:lnTo>
                  <a:lnTo>
                    <a:pt x="6145" y="1415"/>
                  </a:lnTo>
                  <a:lnTo>
                    <a:pt x="6063" y="1515"/>
                  </a:lnTo>
                  <a:lnTo>
                    <a:pt x="6063" y="1515"/>
                  </a:lnTo>
                  <a:lnTo>
                    <a:pt x="6055" y="1524"/>
                  </a:lnTo>
                  <a:lnTo>
                    <a:pt x="6055" y="1524"/>
                  </a:lnTo>
                  <a:lnTo>
                    <a:pt x="5990" y="1588"/>
                  </a:lnTo>
                  <a:lnTo>
                    <a:pt x="5926" y="1650"/>
                  </a:lnTo>
                  <a:lnTo>
                    <a:pt x="5861" y="1713"/>
                  </a:lnTo>
                  <a:lnTo>
                    <a:pt x="5798" y="1776"/>
                  </a:lnTo>
                  <a:lnTo>
                    <a:pt x="5736" y="1840"/>
                  </a:lnTo>
                  <a:lnTo>
                    <a:pt x="5674" y="1905"/>
                  </a:lnTo>
                  <a:lnTo>
                    <a:pt x="5614" y="1972"/>
                  </a:lnTo>
                  <a:lnTo>
                    <a:pt x="5584" y="2007"/>
                  </a:lnTo>
                  <a:lnTo>
                    <a:pt x="5556" y="2042"/>
                  </a:lnTo>
                  <a:lnTo>
                    <a:pt x="5556" y="2042"/>
                  </a:lnTo>
                  <a:lnTo>
                    <a:pt x="5485" y="2130"/>
                  </a:lnTo>
                  <a:lnTo>
                    <a:pt x="5414" y="2219"/>
                  </a:lnTo>
                  <a:lnTo>
                    <a:pt x="5275" y="2397"/>
                  </a:lnTo>
                  <a:lnTo>
                    <a:pt x="5275" y="2397"/>
                  </a:lnTo>
                  <a:lnTo>
                    <a:pt x="5119" y="2569"/>
                  </a:lnTo>
                  <a:lnTo>
                    <a:pt x="5042" y="2655"/>
                  </a:lnTo>
                  <a:lnTo>
                    <a:pt x="4966" y="2743"/>
                  </a:lnTo>
                  <a:lnTo>
                    <a:pt x="4890" y="2831"/>
                  </a:lnTo>
                  <a:lnTo>
                    <a:pt x="4815" y="2919"/>
                  </a:lnTo>
                  <a:lnTo>
                    <a:pt x="4743" y="3009"/>
                  </a:lnTo>
                  <a:lnTo>
                    <a:pt x="4670" y="3100"/>
                  </a:lnTo>
                  <a:lnTo>
                    <a:pt x="4670" y="3100"/>
                  </a:lnTo>
                  <a:lnTo>
                    <a:pt x="4505" y="3311"/>
                  </a:lnTo>
                  <a:lnTo>
                    <a:pt x="4340" y="3520"/>
                  </a:lnTo>
                  <a:lnTo>
                    <a:pt x="4174" y="3731"/>
                  </a:lnTo>
                  <a:lnTo>
                    <a:pt x="4007" y="3939"/>
                  </a:lnTo>
                  <a:lnTo>
                    <a:pt x="4007" y="3939"/>
                  </a:lnTo>
                  <a:lnTo>
                    <a:pt x="3981" y="3975"/>
                  </a:lnTo>
                  <a:lnTo>
                    <a:pt x="3947" y="4024"/>
                  </a:lnTo>
                  <a:lnTo>
                    <a:pt x="3907" y="4082"/>
                  </a:lnTo>
                  <a:lnTo>
                    <a:pt x="3861" y="4148"/>
                  </a:lnTo>
                  <a:lnTo>
                    <a:pt x="3861" y="4148"/>
                  </a:lnTo>
                  <a:lnTo>
                    <a:pt x="3793" y="4234"/>
                  </a:lnTo>
                  <a:lnTo>
                    <a:pt x="3728" y="4322"/>
                  </a:lnTo>
                  <a:lnTo>
                    <a:pt x="3728" y="4322"/>
                  </a:lnTo>
                  <a:lnTo>
                    <a:pt x="3695" y="4358"/>
                  </a:lnTo>
                  <a:lnTo>
                    <a:pt x="3663" y="4390"/>
                  </a:lnTo>
                  <a:lnTo>
                    <a:pt x="3648" y="4405"/>
                  </a:lnTo>
                  <a:lnTo>
                    <a:pt x="3632" y="4418"/>
                  </a:lnTo>
                  <a:lnTo>
                    <a:pt x="3618" y="4430"/>
                  </a:lnTo>
                  <a:lnTo>
                    <a:pt x="3603" y="4439"/>
                  </a:lnTo>
                  <a:lnTo>
                    <a:pt x="3603" y="4439"/>
                  </a:lnTo>
                  <a:lnTo>
                    <a:pt x="3577" y="4395"/>
                  </a:lnTo>
                  <a:lnTo>
                    <a:pt x="3577" y="4395"/>
                  </a:lnTo>
                  <a:lnTo>
                    <a:pt x="3656" y="4306"/>
                  </a:lnTo>
                  <a:lnTo>
                    <a:pt x="3735" y="4216"/>
                  </a:lnTo>
                  <a:lnTo>
                    <a:pt x="3813" y="4126"/>
                  </a:lnTo>
                  <a:lnTo>
                    <a:pt x="3890" y="4034"/>
                  </a:lnTo>
                  <a:lnTo>
                    <a:pt x="3967" y="3942"/>
                  </a:lnTo>
                  <a:lnTo>
                    <a:pt x="4043" y="3850"/>
                  </a:lnTo>
                  <a:lnTo>
                    <a:pt x="4192" y="3664"/>
                  </a:lnTo>
                  <a:lnTo>
                    <a:pt x="4192" y="3664"/>
                  </a:lnTo>
                  <a:lnTo>
                    <a:pt x="4246" y="3598"/>
                  </a:lnTo>
                  <a:lnTo>
                    <a:pt x="4299" y="3532"/>
                  </a:lnTo>
                  <a:lnTo>
                    <a:pt x="4352" y="3464"/>
                  </a:lnTo>
                  <a:lnTo>
                    <a:pt x="4403" y="3396"/>
                  </a:lnTo>
                  <a:lnTo>
                    <a:pt x="4403" y="3396"/>
                  </a:lnTo>
                  <a:lnTo>
                    <a:pt x="4445" y="3342"/>
                  </a:lnTo>
                  <a:lnTo>
                    <a:pt x="4445" y="3342"/>
                  </a:lnTo>
                  <a:lnTo>
                    <a:pt x="4658" y="3069"/>
                  </a:lnTo>
                  <a:lnTo>
                    <a:pt x="4658" y="3069"/>
                  </a:lnTo>
                  <a:lnTo>
                    <a:pt x="4781" y="2914"/>
                  </a:lnTo>
                  <a:lnTo>
                    <a:pt x="4905" y="2760"/>
                  </a:lnTo>
                  <a:lnTo>
                    <a:pt x="5028" y="2605"/>
                  </a:lnTo>
                  <a:lnTo>
                    <a:pt x="5151" y="2451"/>
                  </a:lnTo>
                  <a:lnTo>
                    <a:pt x="5151" y="2451"/>
                  </a:lnTo>
                  <a:lnTo>
                    <a:pt x="5240" y="2350"/>
                  </a:lnTo>
                  <a:lnTo>
                    <a:pt x="5331" y="2250"/>
                  </a:lnTo>
                  <a:lnTo>
                    <a:pt x="5423" y="2151"/>
                  </a:lnTo>
                  <a:lnTo>
                    <a:pt x="5516" y="2053"/>
                  </a:lnTo>
                  <a:lnTo>
                    <a:pt x="5702" y="1857"/>
                  </a:lnTo>
                  <a:lnTo>
                    <a:pt x="5795" y="1759"/>
                  </a:lnTo>
                  <a:lnTo>
                    <a:pt x="5886" y="1661"/>
                  </a:lnTo>
                  <a:lnTo>
                    <a:pt x="5886" y="1661"/>
                  </a:lnTo>
                  <a:lnTo>
                    <a:pt x="5900" y="1652"/>
                  </a:lnTo>
                  <a:lnTo>
                    <a:pt x="5913" y="1643"/>
                  </a:lnTo>
                  <a:lnTo>
                    <a:pt x="5925" y="1632"/>
                  </a:lnTo>
                  <a:lnTo>
                    <a:pt x="5935" y="1622"/>
                  </a:lnTo>
                  <a:lnTo>
                    <a:pt x="5945" y="1609"/>
                  </a:lnTo>
                  <a:lnTo>
                    <a:pt x="5954" y="1596"/>
                  </a:lnTo>
                  <a:lnTo>
                    <a:pt x="5962" y="1582"/>
                  </a:lnTo>
                  <a:lnTo>
                    <a:pt x="5968" y="1568"/>
                  </a:lnTo>
                  <a:lnTo>
                    <a:pt x="5968" y="1568"/>
                  </a:lnTo>
                  <a:close/>
                  <a:moveTo>
                    <a:pt x="3622" y="4474"/>
                  </a:moveTo>
                  <a:lnTo>
                    <a:pt x="3622" y="4474"/>
                  </a:lnTo>
                  <a:lnTo>
                    <a:pt x="3615" y="4463"/>
                  </a:lnTo>
                  <a:lnTo>
                    <a:pt x="3615" y="4463"/>
                  </a:lnTo>
                  <a:lnTo>
                    <a:pt x="3641" y="4446"/>
                  </a:lnTo>
                  <a:lnTo>
                    <a:pt x="3641" y="4446"/>
                  </a:lnTo>
                  <a:lnTo>
                    <a:pt x="3622" y="4474"/>
                  </a:lnTo>
                  <a:lnTo>
                    <a:pt x="3622" y="4474"/>
                  </a:lnTo>
                  <a:close/>
                  <a:moveTo>
                    <a:pt x="3557" y="4362"/>
                  </a:moveTo>
                  <a:lnTo>
                    <a:pt x="3557" y="4362"/>
                  </a:lnTo>
                  <a:lnTo>
                    <a:pt x="3532" y="4321"/>
                  </a:lnTo>
                  <a:lnTo>
                    <a:pt x="3505" y="4281"/>
                  </a:lnTo>
                  <a:lnTo>
                    <a:pt x="3505" y="4281"/>
                  </a:lnTo>
                  <a:lnTo>
                    <a:pt x="3530" y="4267"/>
                  </a:lnTo>
                  <a:lnTo>
                    <a:pt x="3555" y="4252"/>
                  </a:lnTo>
                  <a:lnTo>
                    <a:pt x="3578" y="4236"/>
                  </a:lnTo>
                  <a:lnTo>
                    <a:pt x="3603" y="4219"/>
                  </a:lnTo>
                  <a:lnTo>
                    <a:pt x="3649" y="4184"/>
                  </a:lnTo>
                  <a:lnTo>
                    <a:pt x="3695" y="4147"/>
                  </a:lnTo>
                  <a:lnTo>
                    <a:pt x="3739" y="4106"/>
                  </a:lnTo>
                  <a:lnTo>
                    <a:pt x="3784" y="4063"/>
                  </a:lnTo>
                  <a:lnTo>
                    <a:pt x="3827" y="4020"/>
                  </a:lnTo>
                  <a:lnTo>
                    <a:pt x="3869" y="3975"/>
                  </a:lnTo>
                  <a:lnTo>
                    <a:pt x="3869" y="3975"/>
                  </a:lnTo>
                  <a:lnTo>
                    <a:pt x="3714" y="4169"/>
                  </a:lnTo>
                  <a:lnTo>
                    <a:pt x="3557" y="4362"/>
                  </a:lnTo>
                  <a:lnTo>
                    <a:pt x="3557" y="4362"/>
                  </a:lnTo>
                  <a:close/>
                  <a:moveTo>
                    <a:pt x="4212" y="3546"/>
                  </a:moveTo>
                  <a:lnTo>
                    <a:pt x="4212" y="3546"/>
                  </a:lnTo>
                  <a:lnTo>
                    <a:pt x="4272" y="3468"/>
                  </a:lnTo>
                  <a:lnTo>
                    <a:pt x="4331" y="3393"/>
                  </a:lnTo>
                  <a:lnTo>
                    <a:pt x="4331" y="3393"/>
                  </a:lnTo>
                  <a:lnTo>
                    <a:pt x="4623" y="3021"/>
                  </a:lnTo>
                  <a:lnTo>
                    <a:pt x="4917" y="2650"/>
                  </a:lnTo>
                  <a:lnTo>
                    <a:pt x="5064" y="2465"/>
                  </a:lnTo>
                  <a:lnTo>
                    <a:pt x="5212" y="2280"/>
                  </a:lnTo>
                  <a:lnTo>
                    <a:pt x="5362" y="2097"/>
                  </a:lnTo>
                  <a:lnTo>
                    <a:pt x="5511" y="1913"/>
                  </a:lnTo>
                  <a:lnTo>
                    <a:pt x="5511" y="1913"/>
                  </a:lnTo>
                  <a:lnTo>
                    <a:pt x="5592" y="1817"/>
                  </a:lnTo>
                  <a:lnTo>
                    <a:pt x="5607" y="1800"/>
                  </a:lnTo>
                  <a:lnTo>
                    <a:pt x="5610" y="1799"/>
                  </a:lnTo>
                  <a:lnTo>
                    <a:pt x="5609" y="1801"/>
                  </a:lnTo>
                  <a:lnTo>
                    <a:pt x="5597" y="1816"/>
                  </a:lnTo>
                  <a:lnTo>
                    <a:pt x="5576" y="1845"/>
                  </a:lnTo>
                  <a:lnTo>
                    <a:pt x="5509" y="1931"/>
                  </a:lnTo>
                  <a:lnTo>
                    <a:pt x="5336" y="2150"/>
                  </a:lnTo>
                  <a:lnTo>
                    <a:pt x="5214" y="2303"/>
                  </a:lnTo>
                  <a:lnTo>
                    <a:pt x="5214" y="2303"/>
                  </a:lnTo>
                  <a:lnTo>
                    <a:pt x="5078" y="2468"/>
                  </a:lnTo>
                  <a:lnTo>
                    <a:pt x="4943" y="2632"/>
                  </a:lnTo>
                  <a:lnTo>
                    <a:pt x="4808" y="2796"/>
                  </a:lnTo>
                  <a:lnTo>
                    <a:pt x="4741" y="2879"/>
                  </a:lnTo>
                  <a:lnTo>
                    <a:pt x="4675" y="2962"/>
                  </a:lnTo>
                  <a:lnTo>
                    <a:pt x="4675" y="2962"/>
                  </a:lnTo>
                  <a:lnTo>
                    <a:pt x="4212" y="3546"/>
                  </a:lnTo>
                  <a:lnTo>
                    <a:pt x="4212" y="3546"/>
                  </a:lnTo>
                  <a:close/>
                  <a:moveTo>
                    <a:pt x="5721" y="1672"/>
                  </a:moveTo>
                  <a:lnTo>
                    <a:pt x="5721" y="1672"/>
                  </a:lnTo>
                  <a:lnTo>
                    <a:pt x="5732" y="1679"/>
                  </a:lnTo>
                  <a:lnTo>
                    <a:pt x="5743" y="1684"/>
                  </a:lnTo>
                  <a:lnTo>
                    <a:pt x="5756" y="1686"/>
                  </a:lnTo>
                  <a:lnTo>
                    <a:pt x="5771" y="1687"/>
                  </a:lnTo>
                  <a:lnTo>
                    <a:pt x="5771" y="1687"/>
                  </a:lnTo>
                  <a:lnTo>
                    <a:pt x="5788" y="1686"/>
                  </a:lnTo>
                  <a:lnTo>
                    <a:pt x="5804" y="1685"/>
                  </a:lnTo>
                  <a:lnTo>
                    <a:pt x="5804" y="1685"/>
                  </a:lnTo>
                  <a:lnTo>
                    <a:pt x="5643" y="1850"/>
                  </a:lnTo>
                  <a:lnTo>
                    <a:pt x="5562" y="1932"/>
                  </a:lnTo>
                  <a:lnTo>
                    <a:pt x="5482" y="2016"/>
                  </a:lnTo>
                  <a:lnTo>
                    <a:pt x="5482" y="2016"/>
                  </a:lnTo>
                  <a:lnTo>
                    <a:pt x="5543" y="1931"/>
                  </a:lnTo>
                  <a:lnTo>
                    <a:pt x="5604" y="1845"/>
                  </a:lnTo>
                  <a:lnTo>
                    <a:pt x="5662" y="1760"/>
                  </a:lnTo>
                  <a:lnTo>
                    <a:pt x="5721" y="1672"/>
                  </a:lnTo>
                  <a:lnTo>
                    <a:pt x="5721" y="1672"/>
                  </a:lnTo>
                  <a:close/>
                  <a:moveTo>
                    <a:pt x="5696" y="1645"/>
                  </a:moveTo>
                  <a:lnTo>
                    <a:pt x="5696" y="1645"/>
                  </a:lnTo>
                  <a:lnTo>
                    <a:pt x="5558" y="1806"/>
                  </a:lnTo>
                  <a:lnTo>
                    <a:pt x="5423" y="1970"/>
                  </a:lnTo>
                  <a:lnTo>
                    <a:pt x="5288" y="2133"/>
                  </a:lnTo>
                  <a:lnTo>
                    <a:pt x="5156" y="2298"/>
                  </a:lnTo>
                  <a:lnTo>
                    <a:pt x="5023" y="2463"/>
                  </a:lnTo>
                  <a:lnTo>
                    <a:pt x="4891" y="2630"/>
                  </a:lnTo>
                  <a:lnTo>
                    <a:pt x="4628" y="2962"/>
                  </a:lnTo>
                  <a:lnTo>
                    <a:pt x="4628" y="2962"/>
                  </a:lnTo>
                  <a:lnTo>
                    <a:pt x="4567" y="3039"/>
                  </a:lnTo>
                  <a:lnTo>
                    <a:pt x="4506" y="3120"/>
                  </a:lnTo>
                  <a:lnTo>
                    <a:pt x="4444" y="3204"/>
                  </a:lnTo>
                  <a:lnTo>
                    <a:pt x="4382" y="3291"/>
                  </a:lnTo>
                  <a:lnTo>
                    <a:pt x="4254" y="3468"/>
                  </a:lnTo>
                  <a:lnTo>
                    <a:pt x="4189" y="3557"/>
                  </a:lnTo>
                  <a:lnTo>
                    <a:pt x="4122" y="3646"/>
                  </a:lnTo>
                  <a:lnTo>
                    <a:pt x="4054" y="3732"/>
                  </a:lnTo>
                  <a:lnTo>
                    <a:pt x="4019" y="3774"/>
                  </a:lnTo>
                  <a:lnTo>
                    <a:pt x="3984" y="3817"/>
                  </a:lnTo>
                  <a:lnTo>
                    <a:pt x="3949" y="3859"/>
                  </a:lnTo>
                  <a:lnTo>
                    <a:pt x="3913" y="3898"/>
                  </a:lnTo>
                  <a:lnTo>
                    <a:pt x="3876" y="3938"/>
                  </a:lnTo>
                  <a:lnTo>
                    <a:pt x="3839" y="3978"/>
                  </a:lnTo>
                  <a:lnTo>
                    <a:pt x="3802" y="4015"/>
                  </a:lnTo>
                  <a:lnTo>
                    <a:pt x="3764" y="4052"/>
                  </a:lnTo>
                  <a:lnTo>
                    <a:pt x="3725" y="4087"/>
                  </a:lnTo>
                  <a:lnTo>
                    <a:pt x="3686" y="4121"/>
                  </a:lnTo>
                  <a:lnTo>
                    <a:pt x="3646" y="4154"/>
                  </a:lnTo>
                  <a:lnTo>
                    <a:pt x="3606" y="4185"/>
                  </a:lnTo>
                  <a:lnTo>
                    <a:pt x="3565" y="4214"/>
                  </a:lnTo>
                  <a:lnTo>
                    <a:pt x="3523" y="4243"/>
                  </a:lnTo>
                  <a:lnTo>
                    <a:pt x="3523" y="4243"/>
                  </a:lnTo>
                  <a:lnTo>
                    <a:pt x="3798" y="3914"/>
                  </a:lnTo>
                  <a:lnTo>
                    <a:pt x="4072" y="3585"/>
                  </a:lnTo>
                  <a:lnTo>
                    <a:pt x="4345" y="3254"/>
                  </a:lnTo>
                  <a:lnTo>
                    <a:pt x="4615" y="2922"/>
                  </a:lnTo>
                  <a:lnTo>
                    <a:pt x="4884" y="2589"/>
                  </a:lnTo>
                  <a:lnTo>
                    <a:pt x="5151" y="2254"/>
                  </a:lnTo>
                  <a:lnTo>
                    <a:pt x="5283" y="2085"/>
                  </a:lnTo>
                  <a:lnTo>
                    <a:pt x="5416" y="1917"/>
                  </a:lnTo>
                  <a:lnTo>
                    <a:pt x="5547" y="1747"/>
                  </a:lnTo>
                  <a:lnTo>
                    <a:pt x="5678" y="1579"/>
                  </a:lnTo>
                  <a:lnTo>
                    <a:pt x="5678" y="1579"/>
                  </a:lnTo>
                  <a:lnTo>
                    <a:pt x="5680" y="1596"/>
                  </a:lnTo>
                  <a:lnTo>
                    <a:pt x="5684" y="1614"/>
                  </a:lnTo>
                  <a:lnTo>
                    <a:pt x="5689" y="1630"/>
                  </a:lnTo>
                  <a:lnTo>
                    <a:pt x="5696" y="1645"/>
                  </a:lnTo>
                  <a:lnTo>
                    <a:pt x="5696" y="1645"/>
                  </a:lnTo>
                  <a:close/>
                  <a:moveTo>
                    <a:pt x="3857" y="3788"/>
                  </a:moveTo>
                  <a:lnTo>
                    <a:pt x="3857" y="3788"/>
                  </a:lnTo>
                  <a:lnTo>
                    <a:pt x="3989" y="3606"/>
                  </a:lnTo>
                  <a:lnTo>
                    <a:pt x="4120" y="3424"/>
                  </a:lnTo>
                  <a:lnTo>
                    <a:pt x="4251" y="3242"/>
                  </a:lnTo>
                  <a:lnTo>
                    <a:pt x="4383" y="3060"/>
                  </a:lnTo>
                  <a:lnTo>
                    <a:pt x="4450" y="2970"/>
                  </a:lnTo>
                  <a:lnTo>
                    <a:pt x="4518" y="2881"/>
                  </a:lnTo>
                  <a:lnTo>
                    <a:pt x="4587" y="2792"/>
                  </a:lnTo>
                  <a:lnTo>
                    <a:pt x="4656" y="2705"/>
                  </a:lnTo>
                  <a:lnTo>
                    <a:pt x="4727" y="2617"/>
                  </a:lnTo>
                  <a:lnTo>
                    <a:pt x="4799" y="2531"/>
                  </a:lnTo>
                  <a:lnTo>
                    <a:pt x="4872" y="2446"/>
                  </a:lnTo>
                  <a:lnTo>
                    <a:pt x="4947" y="2362"/>
                  </a:lnTo>
                  <a:lnTo>
                    <a:pt x="4947" y="2362"/>
                  </a:lnTo>
                  <a:lnTo>
                    <a:pt x="5000" y="2305"/>
                  </a:lnTo>
                  <a:lnTo>
                    <a:pt x="5053" y="2250"/>
                  </a:lnTo>
                  <a:lnTo>
                    <a:pt x="5158" y="2140"/>
                  </a:lnTo>
                  <a:lnTo>
                    <a:pt x="5263" y="2030"/>
                  </a:lnTo>
                  <a:lnTo>
                    <a:pt x="5314" y="1975"/>
                  </a:lnTo>
                  <a:lnTo>
                    <a:pt x="5365" y="1919"/>
                  </a:lnTo>
                  <a:lnTo>
                    <a:pt x="5365" y="1919"/>
                  </a:lnTo>
                  <a:lnTo>
                    <a:pt x="5157" y="2184"/>
                  </a:lnTo>
                  <a:lnTo>
                    <a:pt x="4949" y="2446"/>
                  </a:lnTo>
                  <a:lnTo>
                    <a:pt x="4739" y="2709"/>
                  </a:lnTo>
                  <a:lnTo>
                    <a:pt x="4528" y="2970"/>
                  </a:lnTo>
                  <a:lnTo>
                    <a:pt x="4528" y="2970"/>
                  </a:lnTo>
                  <a:lnTo>
                    <a:pt x="4390" y="3141"/>
                  </a:lnTo>
                  <a:lnTo>
                    <a:pt x="4251" y="3311"/>
                  </a:lnTo>
                  <a:lnTo>
                    <a:pt x="3971" y="3650"/>
                  </a:lnTo>
                  <a:lnTo>
                    <a:pt x="3971" y="3650"/>
                  </a:lnTo>
                  <a:lnTo>
                    <a:pt x="3857" y="3788"/>
                  </a:lnTo>
                  <a:lnTo>
                    <a:pt x="3857" y="3788"/>
                  </a:lnTo>
                  <a:close/>
                  <a:moveTo>
                    <a:pt x="5677" y="1520"/>
                  </a:moveTo>
                  <a:lnTo>
                    <a:pt x="5677" y="1520"/>
                  </a:lnTo>
                  <a:lnTo>
                    <a:pt x="5554" y="1677"/>
                  </a:lnTo>
                  <a:lnTo>
                    <a:pt x="5554" y="1677"/>
                  </a:lnTo>
                  <a:lnTo>
                    <a:pt x="5588" y="1624"/>
                  </a:lnTo>
                  <a:lnTo>
                    <a:pt x="5620" y="1569"/>
                  </a:lnTo>
                  <a:lnTo>
                    <a:pt x="5650" y="1512"/>
                  </a:lnTo>
                  <a:lnTo>
                    <a:pt x="5678" y="1453"/>
                  </a:lnTo>
                  <a:lnTo>
                    <a:pt x="5678" y="1453"/>
                  </a:lnTo>
                  <a:lnTo>
                    <a:pt x="5678" y="1485"/>
                  </a:lnTo>
                  <a:lnTo>
                    <a:pt x="5677" y="1520"/>
                  </a:lnTo>
                  <a:lnTo>
                    <a:pt x="5677" y="1520"/>
                  </a:lnTo>
                  <a:close/>
                  <a:moveTo>
                    <a:pt x="5657" y="1346"/>
                  </a:moveTo>
                  <a:lnTo>
                    <a:pt x="5657" y="1346"/>
                  </a:lnTo>
                  <a:lnTo>
                    <a:pt x="5664" y="1369"/>
                  </a:lnTo>
                  <a:lnTo>
                    <a:pt x="5669" y="1394"/>
                  </a:lnTo>
                  <a:lnTo>
                    <a:pt x="5669" y="1394"/>
                  </a:lnTo>
                  <a:lnTo>
                    <a:pt x="5640" y="1412"/>
                  </a:lnTo>
                  <a:lnTo>
                    <a:pt x="5611" y="1433"/>
                  </a:lnTo>
                  <a:lnTo>
                    <a:pt x="5584" y="1455"/>
                  </a:lnTo>
                  <a:lnTo>
                    <a:pt x="5557" y="1476"/>
                  </a:lnTo>
                  <a:lnTo>
                    <a:pt x="5557" y="1476"/>
                  </a:lnTo>
                  <a:lnTo>
                    <a:pt x="5607" y="1411"/>
                  </a:lnTo>
                  <a:lnTo>
                    <a:pt x="5657" y="1346"/>
                  </a:lnTo>
                  <a:lnTo>
                    <a:pt x="5657" y="1346"/>
                  </a:lnTo>
                  <a:close/>
                  <a:moveTo>
                    <a:pt x="5626" y="1264"/>
                  </a:moveTo>
                  <a:lnTo>
                    <a:pt x="5626" y="1264"/>
                  </a:lnTo>
                  <a:lnTo>
                    <a:pt x="5624" y="1265"/>
                  </a:lnTo>
                  <a:lnTo>
                    <a:pt x="5621" y="1266"/>
                  </a:lnTo>
                  <a:lnTo>
                    <a:pt x="5621" y="1266"/>
                  </a:lnTo>
                  <a:lnTo>
                    <a:pt x="5563" y="1348"/>
                  </a:lnTo>
                  <a:lnTo>
                    <a:pt x="5502" y="1428"/>
                  </a:lnTo>
                  <a:lnTo>
                    <a:pt x="5502" y="1428"/>
                  </a:lnTo>
                  <a:lnTo>
                    <a:pt x="5476" y="1452"/>
                  </a:lnTo>
                  <a:lnTo>
                    <a:pt x="5476" y="1452"/>
                  </a:lnTo>
                  <a:lnTo>
                    <a:pt x="5496" y="1426"/>
                  </a:lnTo>
                  <a:lnTo>
                    <a:pt x="5514" y="1401"/>
                  </a:lnTo>
                  <a:lnTo>
                    <a:pt x="5531" y="1374"/>
                  </a:lnTo>
                  <a:lnTo>
                    <a:pt x="5548" y="1347"/>
                  </a:lnTo>
                  <a:lnTo>
                    <a:pt x="5562" y="1318"/>
                  </a:lnTo>
                  <a:lnTo>
                    <a:pt x="5576" y="1288"/>
                  </a:lnTo>
                  <a:lnTo>
                    <a:pt x="5589" y="1258"/>
                  </a:lnTo>
                  <a:lnTo>
                    <a:pt x="5599" y="1225"/>
                  </a:lnTo>
                  <a:lnTo>
                    <a:pt x="5599" y="1225"/>
                  </a:lnTo>
                  <a:lnTo>
                    <a:pt x="5600" y="1222"/>
                  </a:lnTo>
                  <a:lnTo>
                    <a:pt x="5600" y="1218"/>
                  </a:lnTo>
                  <a:lnTo>
                    <a:pt x="5598" y="1212"/>
                  </a:lnTo>
                  <a:lnTo>
                    <a:pt x="5595" y="1208"/>
                  </a:lnTo>
                  <a:lnTo>
                    <a:pt x="5590" y="1205"/>
                  </a:lnTo>
                  <a:lnTo>
                    <a:pt x="5584" y="1204"/>
                  </a:lnTo>
                  <a:lnTo>
                    <a:pt x="5577" y="1204"/>
                  </a:lnTo>
                  <a:lnTo>
                    <a:pt x="5571" y="1206"/>
                  </a:lnTo>
                  <a:lnTo>
                    <a:pt x="5566" y="1211"/>
                  </a:lnTo>
                  <a:lnTo>
                    <a:pt x="5566" y="1211"/>
                  </a:lnTo>
                  <a:lnTo>
                    <a:pt x="5556" y="1226"/>
                  </a:lnTo>
                  <a:lnTo>
                    <a:pt x="5542" y="1243"/>
                  </a:lnTo>
                  <a:lnTo>
                    <a:pt x="5509" y="1281"/>
                  </a:lnTo>
                  <a:lnTo>
                    <a:pt x="5431" y="1367"/>
                  </a:lnTo>
                  <a:lnTo>
                    <a:pt x="5391" y="1409"/>
                  </a:lnTo>
                  <a:lnTo>
                    <a:pt x="5356" y="1447"/>
                  </a:lnTo>
                  <a:lnTo>
                    <a:pt x="5328" y="1481"/>
                  </a:lnTo>
                  <a:lnTo>
                    <a:pt x="5318" y="1494"/>
                  </a:lnTo>
                  <a:lnTo>
                    <a:pt x="5311" y="1506"/>
                  </a:lnTo>
                  <a:lnTo>
                    <a:pt x="5311" y="1506"/>
                  </a:lnTo>
                  <a:lnTo>
                    <a:pt x="5324" y="1483"/>
                  </a:lnTo>
                  <a:lnTo>
                    <a:pt x="5338" y="1459"/>
                  </a:lnTo>
                  <a:lnTo>
                    <a:pt x="5369" y="1414"/>
                  </a:lnTo>
                  <a:lnTo>
                    <a:pt x="5401" y="1368"/>
                  </a:lnTo>
                  <a:lnTo>
                    <a:pt x="5435" y="1325"/>
                  </a:lnTo>
                  <a:lnTo>
                    <a:pt x="5504" y="1237"/>
                  </a:lnTo>
                  <a:lnTo>
                    <a:pt x="5538" y="1192"/>
                  </a:lnTo>
                  <a:lnTo>
                    <a:pt x="5570" y="1149"/>
                  </a:lnTo>
                  <a:lnTo>
                    <a:pt x="5570" y="1149"/>
                  </a:lnTo>
                  <a:lnTo>
                    <a:pt x="5599" y="1205"/>
                  </a:lnTo>
                  <a:lnTo>
                    <a:pt x="5626" y="1264"/>
                  </a:lnTo>
                  <a:lnTo>
                    <a:pt x="5626" y="1264"/>
                  </a:lnTo>
                  <a:close/>
                  <a:moveTo>
                    <a:pt x="5270" y="1648"/>
                  </a:moveTo>
                  <a:lnTo>
                    <a:pt x="5270" y="1648"/>
                  </a:lnTo>
                  <a:lnTo>
                    <a:pt x="5267" y="1636"/>
                  </a:lnTo>
                  <a:lnTo>
                    <a:pt x="5265" y="1625"/>
                  </a:lnTo>
                  <a:lnTo>
                    <a:pt x="5260" y="1615"/>
                  </a:lnTo>
                  <a:lnTo>
                    <a:pt x="5255" y="1605"/>
                  </a:lnTo>
                  <a:lnTo>
                    <a:pt x="5255" y="1605"/>
                  </a:lnTo>
                  <a:lnTo>
                    <a:pt x="5291" y="1569"/>
                  </a:lnTo>
                  <a:lnTo>
                    <a:pt x="5328" y="1534"/>
                  </a:lnTo>
                  <a:lnTo>
                    <a:pt x="5403" y="1463"/>
                  </a:lnTo>
                  <a:lnTo>
                    <a:pt x="5440" y="1428"/>
                  </a:lnTo>
                  <a:lnTo>
                    <a:pt x="5475" y="1390"/>
                  </a:lnTo>
                  <a:lnTo>
                    <a:pt x="5508" y="1352"/>
                  </a:lnTo>
                  <a:lnTo>
                    <a:pt x="5524" y="1332"/>
                  </a:lnTo>
                  <a:lnTo>
                    <a:pt x="5538" y="1312"/>
                  </a:lnTo>
                  <a:lnTo>
                    <a:pt x="5538" y="1312"/>
                  </a:lnTo>
                  <a:lnTo>
                    <a:pt x="5507" y="1355"/>
                  </a:lnTo>
                  <a:lnTo>
                    <a:pt x="5474" y="1397"/>
                  </a:lnTo>
                  <a:lnTo>
                    <a:pt x="5439" y="1439"/>
                  </a:lnTo>
                  <a:lnTo>
                    <a:pt x="5405" y="1480"/>
                  </a:lnTo>
                  <a:lnTo>
                    <a:pt x="5336" y="1562"/>
                  </a:lnTo>
                  <a:lnTo>
                    <a:pt x="5302" y="1604"/>
                  </a:lnTo>
                  <a:lnTo>
                    <a:pt x="5270" y="1648"/>
                  </a:lnTo>
                  <a:lnTo>
                    <a:pt x="5270" y="1648"/>
                  </a:lnTo>
                  <a:close/>
                  <a:moveTo>
                    <a:pt x="5233" y="1575"/>
                  </a:moveTo>
                  <a:lnTo>
                    <a:pt x="5233" y="1575"/>
                  </a:lnTo>
                  <a:lnTo>
                    <a:pt x="5220" y="1563"/>
                  </a:lnTo>
                  <a:lnTo>
                    <a:pt x="5205" y="1554"/>
                  </a:lnTo>
                  <a:lnTo>
                    <a:pt x="5205" y="1554"/>
                  </a:lnTo>
                  <a:lnTo>
                    <a:pt x="5240" y="1512"/>
                  </a:lnTo>
                  <a:lnTo>
                    <a:pt x="5275" y="1471"/>
                  </a:lnTo>
                  <a:lnTo>
                    <a:pt x="5311" y="1431"/>
                  </a:lnTo>
                  <a:lnTo>
                    <a:pt x="5348" y="1391"/>
                  </a:lnTo>
                  <a:lnTo>
                    <a:pt x="5423" y="1313"/>
                  </a:lnTo>
                  <a:lnTo>
                    <a:pt x="5497" y="1234"/>
                  </a:lnTo>
                  <a:lnTo>
                    <a:pt x="5497" y="1234"/>
                  </a:lnTo>
                  <a:lnTo>
                    <a:pt x="5469" y="1264"/>
                  </a:lnTo>
                  <a:lnTo>
                    <a:pt x="5438" y="1299"/>
                  </a:lnTo>
                  <a:lnTo>
                    <a:pt x="5404" y="1339"/>
                  </a:lnTo>
                  <a:lnTo>
                    <a:pt x="5368" y="1382"/>
                  </a:lnTo>
                  <a:lnTo>
                    <a:pt x="5331" y="1429"/>
                  </a:lnTo>
                  <a:lnTo>
                    <a:pt x="5295" y="1477"/>
                  </a:lnTo>
                  <a:lnTo>
                    <a:pt x="5262" y="1526"/>
                  </a:lnTo>
                  <a:lnTo>
                    <a:pt x="5247" y="1550"/>
                  </a:lnTo>
                  <a:lnTo>
                    <a:pt x="5233" y="1575"/>
                  </a:lnTo>
                  <a:lnTo>
                    <a:pt x="5233" y="1575"/>
                  </a:lnTo>
                  <a:close/>
                  <a:moveTo>
                    <a:pt x="5487" y="1514"/>
                  </a:moveTo>
                  <a:lnTo>
                    <a:pt x="5487" y="1514"/>
                  </a:lnTo>
                  <a:lnTo>
                    <a:pt x="5372" y="1659"/>
                  </a:lnTo>
                  <a:lnTo>
                    <a:pt x="5372" y="1659"/>
                  </a:lnTo>
                  <a:lnTo>
                    <a:pt x="5336" y="1703"/>
                  </a:lnTo>
                  <a:lnTo>
                    <a:pt x="5301" y="1747"/>
                  </a:lnTo>
                  <a:lnTo>
                    <a:pt x="5266" y="1793"/>
                  </a:lnTo>
                  <a:lnTo>
                    <a:pt x="5231" y="1838"/>
                  </a:lnTo>
                  <a:lnTo>
                    <a:pt x="5231" y="1838"/>
                  </a:lnTo>
                  <a:lnTo>
                    <a:pt x="5155" y="1931"/>
                  </a:lnTo>
                  <a:lnTo>
                    <a:pt x="5078" y="2023"/>
                  </a:lnTo>
                  <a:lnTo>
                    <a:pt x="5001" y="2115"/>
                  </a:lnTo>
                  <a:lnTo>
                    <a:pt x="4923" y="2205"/>
                  </a:lnTo>
                  <a:lnTo>
                    <a:pt x="4923" y="2205"/>
                  </a:lnTo>
                  <a:lnTo>
                    <a:pt x="4714" y="2444"/>
                  </a:lnTo>
                  <a:lnTo>
                    <a:pt x="4506" y="2682"/>
                  </a:lnTo>
                  <a:lnTo>
                    <a:pt x="4506" y="2682"/>
                  </a:lnTo>
                  <a:lnTo>
                    <a:pt x="4545" y="2634"/>
                  </a:lnTo>
                  <a:lnTo>
                    <a:pt x="4585" y="2588"/>
                  </a:lnTo>
                  <a:lnTo>
                    <a:pt x="4665" y="2494"/>
                  </a:lnTo>
                  <a:lnTo>
                    <a:pt x="4747" y="2401"/>
                  </a:lnTo>
                  <a:lnTo>
                    <a:pt x="4829" y="2309"/>
                  </a:lnTo>
                  <a:lnTo>
                    <a:pt x="4911" y="2216"/>
                  </a:lnTo>
                  <a:lnTo>
                    <a:pt x="4992" y="2123"/>
                  </a:lnTo>
                  <a:lnTo>
                    <a:pt x="5032" y="2075"/>
                  </a:lnTo>
                  <a:lnTo>
                    <a:pt x="5070" y="2028"/>
                  </a:lnTo>
                  <a:lnTo>
                    <a:pt x="5109" y="1979"/>
                  </a:lnTo>
                  <a:lnTo>
                    <a:pt x="5146" y="1930"/>
                  </a:lnTo>
                  <a:lnTo>
                    <a:pt x="5146" y="1930"/>
                  </a:lnTo>
                  <a:lnTo>
                    <a:pt x="5187" y="1877"/>
                  </a:lnTo>
                  <a:lnTo>
                    <a:pt x="5229" y="1824"/>
                  </a:lnTo>
                  <a:lnTo>
                    <a:pt x="5316" y="1720"/>
                  </a:lnTo>
                  <a:lnTo>
                    <a:pt x="5404" y="1616"/>
                  </a:lnTo>
                  <a:lnTo>
                    <a:pt x="5446" y="1565"/>
                  </a:lnTo>
                  <a:lnTo>
                    <a:pt x="5487" y="1514"/>
                  </a:lnTo>
                  <a:lnTo>
                    <a:pt x="5487" y="1514"/>
                  </a:lnTo>
                  <a:close/>
                  <a:moveTo>
                    <a:pt x="5555" y="1117"/>
                  </a:moveTo>
                  <a:lnTo>
                    <a:pt x="5555" y="1117"/>
                  </a:lnTo>
                  <a:lnTo>
                    <a:pt x="5551" y="1119"/>
                  </a:lnTo>
                  <a:lnTo>
                    <a:pt x="5548" y="1120"/>
                  </a:lnTo>
                  <a:lnTo>
                    <a:pt x="5548" y="1120"/>
                  </a:lnTo>
                  <a:lnTo>
                    <a:pt x="5509" y="1164"/>
                  </a:lnTo>
                  <a:lnTo>
                    <a:pt x="5471" y="1206"/>
                  </a:lnTo>
                  <a:lnTo>
                    <a:pt x="5392" y="1291"/>
                  </a:lnTo>
                  <a:lnTo>
                    <a:pt x="5314" y="1375"/>
                  </a:lnTo>
                  <a:lnTo>
                    <a:pt x="5234" y="1459"/>
                  </a:lnTo>
                  <a:lnTo>
                    <a:pt x="5234" y="1459"/>
                  </a:lnTo>
                  <a:lnTo>
                    <a:pt x="5269" y="1419"/>
                  </a:lnTo>
                  <a:lnTo>
                    <a:pt x="5307" y="1376"/>
                  </a:lnTo>
                  <a:lnTo>
                    <a:pt x="5344" y="1330"/>
                  </a:lnTo>
                  <a:lnTo>
                    <a:pt x="5383" y="1280"/>
                  </a:lnTo>
                  <a:lnTo>
                    <a:pt x="5421" y="1229"/>
                  </a:lnTo>
                  <a:lnTo>
                    <a:pt x="5459" y="1176"/>
                  </a:lnTo>
                  <a:lnTo>
                    <a:pt x="5495" y="1121"/>
                  </a:lnTo>
                  <a:lnTo>
                    <a:pt x="5529" y="1066"/>
                  </a:lnTo>
                  <a:lnTo>
                    <a:pt x="5529" y="1066"/>
                  </a:lnTo>
                  <a:lnTo>
                    <a:pt x="5555" y="1117"/>
                  </a:lnTo>
                  <a:lnTo>
                    <a:pt x="5555" y="1117"/>
                  </a:lnTo>
                  <a:close/>
                  <a:moveTo>
                    <a:pt x="5501" y="1006"/>
                  </a:moveTo>
                  <a:lnTo>
                    <a:pt x="5501" y="1006"/>
                  </a:lnTo>
                  <a:lnTo>
                    <a:pt x="5510" y="1027"/>
                  </a:lnTo>
                  <a:lnTo>
                    <a:pt x="5510" y="1027"/>
                  </a:lnTo>
                  <a:lnTo>
                    <a:pt x="5473" y="1080"/>
                  </a:lnTo>
                  <a:lnTo>
                    <a:pt x="5435" y="1131"/>
                  </a:lnTo>
                  <a:lnTo>
                    <a:pt x="5398" y="1181"/>
                  </a:lnTo>
                  <a:lnTo>
                    <a:pt x="5358" y="1230"/>
                  </a:lnTo>
                  <a:lnTo>
                    <a:pt x="5317" y="1278"/>
                  </a:lnTo>
                  <a:lnTo>
                    <a:pt x="5275" y="1325"/>
                  </a:lnTo>
                  <a:lnTo>
                    <a:pt x="5232" y="1370"/>
                  </a:lnTo>
                  <a:lnTo>
                    <a:pt x="5185" y="1415"/>
                  </a:lnTo>
                  <a:lnTo>
                    <a:pt x="5185" y="1415"/>
                  </a:lnTo>
                  <a:lnTo>
                    <a:pt x="5207" y="1394"/>
                  </a:lnTo>
                  <a:lnTo>
                    <a:pt x="5228" y="1370"/>
                  </a:lnTo>
                  <a:lnTo>
                    <a:pt x="5248" y="1346"/>
                  </a:lnTo>
                  <a:lnTo>
                    <a:pt x="5268" y="1319"/>
                  </a:lnTo>
                  <a:lnTo>
                    <a:pt x="5288" y="1291"/>
                  </a:lnTo>
                  <a:lnTo>
                    <a:pt x="5307" y="1263"/>
                  </a:lnTo>
                  <a:lnTo>
                    <a:pt x="5325" y="1233"/>
                  </a:lnTo>
                  <a:lnTo>
                    <a:pt x="5343" y="1203"/>
                  </a:lnTo>
                  <a:lnTo>
                    <a:pt x="5377" y="1142"/>
                  </a:lnTo>
                  <a:lnTo>
                    <a:pt x="5408" y="1081"/>
                  </a:lnTo>
                  <a:lnTo>
                    <a:pt x="5466" y="966"/>
                  </a:lnTo>
                  <a:lnTo>
                    <a:pt x="5466" y="966"/>
                  </a:lnTo>
                  <a:lnTo>
                    <a:pt x="5468" y="959"/>
                  </a:lnTo>
                  <a:lnTo>
                    <a:pt x="5467" y="954"/>
                  </a:lnTo>
                  <a:lnTo>
                    <a:pt x="5465" y="948"/>
                  </a:lnTo>
                  <a:lnTo>
                    <a:pt x="5461" y="943"/>
                  </a:lnTo>
                  <a:lnTo>
                    <a:pt x="5455" y="941"/>
                  </a:lnTo>
                  <a:lnTo>
                    <a:pt x="5449" y="939"/>
                  </a:lnTo>
                  <a:lnTo>
                    <a:pt x="5444" y="941"/>
                  </a:lnTo>
                  <a:lnTo>
                    <a:pt x="5441" y="943"/>
                  </a:lnTo>
                  <a:lnTo>
                    <a:pt x="5438" y="945"/>
                  </a:lnTo>
                  <a:lnTo>
                    <a:pt x="5438" y="945"/>
                  </a:lnTo>
                  <a:lnTo>
                    <a:pt x="5392" y="995"/>
                  </a:lnTo>
                  <a:lnTo>
                    <a:pt x="5346" y="1045"/>
                  </a:lnTo>
                  <a:lnTo>
                    <a:pt x="5301" y="1095"/>
                  </a:lnTo>
                  <a:lnTo>
                    <a:pt x="5257" y="1147"/>
                  </a:lnTo>
                  <a:lnTo>
                    <a:pt x="5214" y="1198"/>
                  </a:lnTo>
                  <a:lnTo>
                    <a:pt x="5171" y="1251"/>
                  </a:lnTo>
                  <a:lnTo>
                    <a:pt x="5129" y="1304"/>
                  </a:lnTo>
                  <a:lnTo>
                    <a:pt x="5088" y="1357"/>
                  </a:lnTo>
                  <a:lnTo>
                    <a:pt x="5088" y="1357"/>
                  </a:lnTo>
                  <a:lnTo>
                    <a:pt x="5172" y="1246"/>
                  </a:lnTo>
                  <a:lnTo>
                    <a:pt x="5218" y="1184"/>
                  </a:lnTo>
                  <a:lnTo>
                    <a:pt x="5263" y="1119"/>
                  </a:lnTo>
                  <a:lnTo>
                    <a:pt x="5310" y="1052"/>
                  </a:lnTo>
                  <a:lnTo>
                    <a:pt x="5356" y="984"/>
                  </a:lnTo>
                  <a:lnTo>
                    <a:pt x="5398" y="915"/>
                  </a:lnTo>
                  <a:lnTo>
                    <a:pt x="5418" y="881"/>
                  </a:lnTo>
                  <a:lnTo>
                    <a:pt x="5438" y="847"/>
                  </a:lnTo>
                  <a:lnTo>
                    <a:pt x="5438" y="847"/>
                  </a:lnTo>
                  <a:lnTo>
                    <a:pt x="5452" y="887"/>
                  </a:lnTo>
                  <a:lnTo>
                    <a:pt x="5467" y="927"/>
                  </a:lnTo>
                  <a:lnTo>
                    <a:pt x="5501" y="1006"/>
                  </a:lnTo>
                  <a:lnTo>
                    <a:pt x="5501" y="1006"/>
                  </a:lnTo>
                  <a:close/>
                  <a:moveTo>
                    <a:pt x="5363" y="588"/>
                  </a:moveTo>
                  <a:lnTo>
                    <a:pt x="5363" y="588"/>
                  </a:lnTo>
                  <a:lnTo>
                    <a:pt x="5376" y="642"/>
                  </a:lnTo>
                  <a:lnTo>
                    <a:pt x="5383" y="670"/>
                  </a:lnTo>
                  <a:lnTo>
                    <a:pt x="5383" y="670"/>
                  </a:lnTo>
                  <a:lnTo>
                    <a:pt x="5392" y="705"/>
                  </a:lnTo>
                  <a:lnTo>
                    <a:pt x="5403" y="741"/>
                  </a:lnTo>
                  <a:lnTo>
                    <a:pt x="5425" y="808"/>
                  </a:lnTo>
                  <a:lnTo>
                    <a:pt x="5425" y="808"/>
                  </a:lnTo>
                  <a:lnTo>
                    <a:pt x="5421" y="810"/>
                  </a:lnTo>
                  <a:lnTo>
                    <a:pt x="5419" y="812"/>
                  </a:lnTo>
                  <a:lnTo>
                    <a:pt x="5416" y="814"/>
                  </a:lnTo>
                  <a:lnTo>
                    <a:pt x="5413" y="817"/>
                  </a:lnTo>
                  <a:lnTo>
                    <a:pt x="5413" y="817"/>
                  </a:lnTo>
                  <a:lnTo>
                    <a:pt x="5389" y="855"/>
                  </a:lnTo>
                  <a:lnTo>
                    <a:pt x="5362" y="893"/>
                  </a:lnTo>
                  <a:lnTo>
                    <a:pt x="5334" y="931"/>
                  </a:lnTo>
                  <a:lnTo>
                    <a:pt x="5304" y="970"/>
                  </a:lnTo>
                  <a:lnTo>
                    <a:pt x="5243" y="1047"/>
                  </a:lnTo>
                  <a:lnTo>
                    <a:pt x="5183" y="1123"/>
                  </a:lnTo>
                  <a:lnTo>
                    <a:pt x="5064" y="1266"/>
                  </a:lnTo>
                  <a:lnTo>
                    <a:pt x="5013" y="1332"/>
                  </a:lnTo>
                  <a:lnTo>
                    <a:pt x="4989" y="1362"/>
                  </a:lnTo>
                  <a:lnTo>
                    <a:pt x="4968" y="1391"/>
                  </a:lnTo>
                  <a:lnTo>
                    <a:pt x="4968" y="1391"/>
                  </a:lnTo>
                  <a:lnTo>
                    <a:pt x="5026" y="1311"/>
                  </a:lnTo>
                  <a:lnTo>
                    <a:pt x="5081" y="1230"/>
                  </a:lnTo>
                  <a:lnTo>
                    <a:pt x="5136" y="1148"/>
                  </a:lnTo>
                  <a:lnTo>
                    <a:pt x="5190" y="1066"/>
                  </a:lnTo>
                  <a:lnTo>
                    <a:pt x="5242" y="982"/>
                  </a:lnTo>
                  <a:lnTo>
                    <a:pt x="5293" y="897"/>
                  </a:lnTo>
                  <a:lnTo>
                    <a:pt x="5342" y="812"/>
                  </a:lnTo>
                  <a:lnTo>
                    <a:pt x="5390" y="725"/>
                  </a:lnTo>
                  <a:lnTo>
                    <a:pt x="5390" y="725"/>
                  </a:lnTo>
                  <a:lnTo>
                    <a:pt x="5391" y="722"/>
                  </a:lnTo>
                  <a:lnTo>
                    <a:pt x="5391" y="719"/>
                  </a:lnTo>
                  <a:lnTo>
                    <a:pt x="5391" y="712"/>
                  </a:lnTo>
                  <a:lnTo>
                    <a:pt x="5387" y="707"/>
                  </a:lnTo>
                  <a:lnTo>
                    <a:pt x="5384" y="702"/>
                  </a:lnTo>
                  <a:lnTo>
                    <a:pt x="5378" y="700"/>
                  </a:lnTo>
                  <a:lnTo>
                    <a:pt x="5372" y="698"/>
                  </a:lnTo>
                  <a:lnTo>
                    <a:pt x="5370" y="698"/>
                  </a:lnTo>
                  <a:lnTo>
                    <a:pt x="5366" y="700"/>
                  </a:lnTo>
                  <a:lnTo>
                    <a:pt x="5364" y="701"/>
                  </a:lnTo>
                  <a:lnTo>
                    <a:pt x="5362" y="704"/>
                  </a:lnTo>
                  <a:lnTo>
                    <a:pt x="5362" y="704"/>
                  </a:lnTo>
                  <a:lnTo>
                    <a:pt x="5295" y="786"/>
                  </a:lnTo>
                  <a:lnTo>
                    <a:pt x="5231" y="868"/>
                  </a:lnTo>
                  <a:lnTo>
                    <a:pt x="5104" y="1035"/>
                  </a:lnTo>
                  <a:lnTo>
                    <a:pt x="5040" y="1120"/>
                  </a:lnTo>
                  <a:lnTo>
                    <a:pt x="4975" y="1202"/>
                  </a:lnTo>
                  <a:lnTo>
                    <a:pt x="4910" y="1284"/>
                  </a:lnTo>
                  <a:lnTo>
                    <a:pt x="4876" y="1325"/>
                  </a:lnTo>
                  <a:lnTo>
                    <a:pt x="4842" y="1364"/>
                  </a:lnTo>
                  <a:lnTo>
                    <a:pt x="4842" y="1364"/>
                  </a:lnTo>
                  <a:lnTo>
                    <a:pt x="4878" y="1321"/>
                  </a:lnTo>
                  <a:lnTo>
                    <a:pt x="4915" y="1278"/>
                  </a:lnTo>
                  <a:lnTo>
                    <a:pt x="4950" y="1232"/>
                  </a:lnTo>
                  <a:lnTo>
                    <a:pt x="4985" y="1186"/>
                  </a:lnTo>
                  <a:lnTo>
                    <a:pt x="5019" y="1140"/>
                  </a:lnTo>
                  <a:lnTo>
                    <a:pt x="5053" y="1092"/>
                  </a:lnTo>
                  <a:lnTo>
                    <a:pt x="5085" y="1044"/>
                  </a:lnTo>
                  <a:lnTo>
                    <a:pt x="5118" y="995"/>
                  </a:lnTo>
                  <a:lnTo>
                    <a:pt x="5181" y="895"/>
                  </a:lnTo>
                  <a:lnTo>
                    <a:pt x="5243" y="793"/>
                  </a:lnTo>
                  <a:lnTo>
                    <a:pt x="5304" y="691"/>
                  </a:lnTo>
                  <a:lnTo>
                    <a:pt x="5363" y="588"/>
                  </a:lnTo>
                  <a:lnTo>
                    <a:pt x="5363" y="588"/>
                  </a:lnTo>
                  <a:close/>
                  <a:moveTo>
                    <a:pt x="4802" y="1455"/>
                  </a:moveTo>
                  <a:lnTo>
                    <a:pt x="4802" y="1455"/>
                  </a:lnTo>
                  <a:lnTo>
                    <a:pt x="4862" y="1391"/>
                  </a:lnTo>
                  <a:lnTo>
                    <a:pt x="4919" y="1326"/>
                  </a:lnTo>
                  <a:lnTo>
                    <a:pt x="4975" y="1259"/>
                  </a:lnTo>
                  <a:lnTo>
                    <a:pt x="5029" y="1191"/>
                  </a:lnTo>
                  <a:lnTo>
                    <a:pt x="5083" y="1122"/>
                  </a:lnTo>
                  <a:lnTo>
                    <a:pt x="5135" y="1053"/>
                  </a:lnTo>
                  <a:lnTo>
                    <a:pt x="5240" y="913"/>
                  </a:lnTo>
                  <a:lnTo>
                    <a:pt x="5240" y="913"/>
                  </a:lnTo>
                  <a:lnTo>
                    <a:pt x="5289" y="847"/>
                  </a:lnTo>
                  <a:lnTo>
                    <a:pt x="5302" y="832"/>
                  </a:lnTo>
                  <a:lnTo>
                    <a:pt x="5307" y="826"/>
                  </a:lnTo>
                  <a:lnTo>
                    <a:pt x="5307" y="827"/>
                  </a:lnTo>
                  <a:lnTo>
                    <a:pt x="5305" y="829"/>
                  </a:lnTo>
                  <a:lnTo>
                    <a:pt x="5300" y="840"/>
                  </a:lnTo>
                  <a:lnTo>
                    <a:pt x="5275" y="877"/>
                  </a:lnTo>
                  <a:lnTo>
                    <a:pt x="5206" y="980"/>
                  </a:lnTo>
                  <a:lnTo>
                    <a:pt x="5160" y="1047"/>
                  </a:lnTo>
                  <a:lnTo>
                    <a:pt x="5160" y="1047"/>
                  </a:lnTo>
                  <a:lnTo>
                    <a:pt x="5126" y="1102"/>
                  </a:lnTo>
                  <a:lnTo>
                    <a:pt x="5090" y="1156"/>
                  </a:lnTo>
                  <a:lnTo>
                    <a:pt x="5054" y="1210"/>
                  </a:lnTo>
                  <a:lnTo>
                    <a:pt x="5016" y="1263"/>
                  </a:lnTo>
                  <a:lnTo>
                    <a:pt x="4941" y="1369"/>
                  </a:lnTo>
                  <a:lnTo>
                    <a:pt x="4865" y="1474"/>
                  </a:lnTo>
                  <a:lnTo>
                    <a:pt x="4865" y="1474"/>
                  </a:lnTo>
                  <a:lnTo>
                    <a:pt x="4834" y="1465"/>
                  </a:lnTo>
                  <a:lnTo>
                    <a:pt x="4802" y="1455"/>
                  </a:lnTo>
                  <a:lnTo>
                    <a:pt x="4802" y="1455"/>
                  </a:lnTo>
                  <a:close/>
                  <a:moveTo>
                    <a:pt x="5210" y="346"/>
                  </a:moveTo>
                  <a:lnTo>
                    <a:pt x="5210" y="346"/>
                  </a:lnTo>
                  <a:lnTo>
                    <a:pt x="5218" y="339"/>
                  </a:lnTo>
                  <a:lnTo>
                    <a:pt x="5226" y="336"/>
                  </a:lnTo>
                  <a:lnTo>
                    <a:pt x="5234" y="334"/>
                  </a:lnTo>
                  <a:lnTo>
                    <a:pt x="5242" y="336"/>
                  </a:lnTo>
                  <a:lnTo>
                    <a:pt x="5242" y="336"/>
                  </a:lnTo>
                  <a:lnTo>
                    <a:pt x="5193" y="393"/>
                  </a:lnTo>
                  <a:lnTo>
                    <a:pt x="5145" y="451"/>
                  </a:lnTo>
                  <a:lnTo>
                    <a:pt x="5052" y="570"/>
                  </a:lnTo>
                  <a:lnTo>
                    <a:pt x="5052" y="570"/>
                  </a:lnTo>
                  <a:lnTo>
                    <a:pt x="5042" y="564"/>
                  </a:lnTo>
                  <a:lnTo>
                    <a:pt x="5042" y="564"/>
                  </a:lnTo>
                  <a:lnTo>
                    <a:pt x="5081" y="506"/>
                  </a:lnTo>
                  <a:lnTo>
                    <a:pt x="5121" y="450"/>
                  </a:lnTo>
                  <a:lnTo>
                    <a:pt x="5142" y="423"/>
                  </a:lnTo>
                  <a:lnTo>
                    <a:pt x="5163" y="396"/>
                  </a:lnTo>
                  <a:lnTo>
                    <a:pt x="5185" y="371"/>
                  </a:lnTo>
                  <a:lnTo>
                    <a:pt x="5210" y="346"/>
                  </a:lnTo>
                  <a:lnTo>
                    <a:pt x="5210" y="346"/>
                  </a:lnTo>
                  <a:close/>
                  <a:moveTo>
                    <a:pt x="5007" y="585"/>
                  </a:moveTo>
                  <a:lnTo>
                    <a:pt x="5007" y="585"/>
                  </a:lnTo>
                  <a:lnTo>
                    <a:pt x="4989" y="618"/>
                  </a:lnTo>
                  <a:lnTo>
                    <a:pt x="4989" y="618"/>
                  </a:lnTo>
                  <a:lnTo>
                    <a:pt x="4988" y="620"/>
                  </a:lnTo>
                  <a:lnTo>
                    <a:pt x="4988" y="622"/>
                  </a:lnTo>
                  <a:lnTo>
                    <a:pt x="4989" y="625"/>
                  </a:lnTo>
                  <a:lnTo>
                    <a:pt x="4992" y="626"/>
                  </a:lnTo>
                  <a:lnTo>
                    <a:pt x="4994" y="627"/>
                  </a:lnTo>
                  <a:lnTo>
                    <a:pt x="4996" y="627"/>
                  </a:lnTo>
                  <a:lnTo>
                    <a:pt x="4998" y="626"/>
                  </a:lnTo>
                  <a:lnTo>
                    <a:pt x="5000" y="625"/>
                  </a:lnTo>
                  <a:lnTo>
                    <a:pt x="5000" y="625"/>
                  </a:lnTo>
                  <a:lnTo>
                    <a:pt x="5021" y="594"/>
                  </a:lnTo>
                  <a:lnTo>
                    <a:pt x="5021" y="594"/>
                  </a:lnTo>
                  <a:lnTo>
                    <a:pt x="5028" y="599"/>
                  </a:lnTo>
                  <a:lnTo>
                    <a:pt x="5028" y="599"/>
                  </a:lnTo>
                  <a:lnTo>
                    <a:pt x="4908" y="755"/>
                  </a:lnTo>
                  <a:lnTo>
                    <a:pt x="4847" y="832"/>
                  </a:lnTo>
                  <a:lnTo>
                    <a:pt x="4785" y="909"/>
                  </a:lnTo>
                  <a:lnTo>
                    <a:pt x="4785" y="909"/>
                  </a:lnTo>
                  <a:lnTo>
                    <a:pt x="4879" y="763"/>
                  </a:lnTo>
                  <a:lnTo>
                    <a:pt x="4973" y="615"/>
                  </a:lnTo>
                  <a:lnTo>
                    <a:pt x="4973" y="615"/>
                  </a:lnTo>
                  <a:lnTo>
                    <a:pt x="4974" y="611"/>
                  </a:lnTo>
                  <a:lnTo>
                    <a:pt x="4974" y="605"/>
                  </a:lnTo>
                  <a:lnTo>
                    <a:pt x="4973" y="599"/>
                  </a:lnTo>
                  <a:lnTo>
                    <a:pt x="4970" y="594"/>
                  </a:lnTo>
                  <a:lnTo>
                    <a:pt x="4965" y="591"/>
                  </a:lnTo>
                  <a:lnTo>
                    <a:pt x="4960" y="588"/>
                  </a:lnTo>
                  <a:lnTo>
                    <a:pt x="4954" y="590"/>
                  </a:lnTo>
                  <a:lnTo>
                    <a:pt x="4949" y="592"/>
                  </a:lnTo>
                  <a:lnTo>
                    <a:pt x="4949" y="592"/>
                  </a:lnTo>
                  <a:lnTo>
                    <a:pt x="4878" y="645"/>
                  </a:lnTo>
                  <a:lnTo>
                    <a:pt x="4878" y="645"/>
                  </a:lnTo>
                  <a:lnTo>
                    <a:pt x="4918" y="572"/>
                  </a:lnTo>
                  <a:lnTo>
                    <a:pt x="4918" y="572"/>
                  </a:lnTo>
                  <a:lnTo>
                    <a:pt x="4919" y="566"/>
                  </a:lnTo>
                  <a:lnTo>
                    <a:pt x="4919" y="560"/>
                  </a:lnTo>
                  <a:lnTo>
                    <a:pt x="4918" y="556"/>
                  </a:lnTo>
                  <a:lnTo>
                    <a:pt x="4915" y="551"/>
                  </a:lnTo>
                  <a:lnTo>
                    <a:pt x="4910" y="547"/>
                  </a:lnTo>
                  <a:lnTo>
                    <a:pt x="4905" y="545"/>
                  </a:lnTo>
                  <a:lnTo>
                    <a:pt x="4899" y="545"/>
                  </a:lnTo>
                  <a:lnTo>
                    <a:pt x="4893" y="547"/>
                  </a:lnTo>
                  <a:lnTo>
                    <a:pt x="4893" y="547"/>
                  </a:lnTo>
                  <a:lnTo>
                    <a:pt x="4868" y="566"/>
                  </a:lnTo>
                  <a:lnTo>
                    <a:pt x="4843" y="584"/>
                  </a:lnTo>
                  <a:lnTo>
                    <a:pt x="4819" y="604"/>
                  </a:lnTo>
                  <a:lnTo>
                    <a:pt x="4794" y="622"/>
                  </a:lnTo>
                  <a:lnTo>
                    <a:pt x="4747" y="663"/>
                  </a:lnTo>
                  <a:lnTo>
                    <a:pt x="4703" y="704"/>
                  </a:lnTo>
                  <a:lnTo>
                    <a:pt x="4703" y="704"/>
                  </a:lnTo>
                  <a:lnTo>
                    <a:pt x="4723" y="677"/>
                  </a:lnTo>
                  <a:lnTo>
                    <a:pt x="4741" y="650"/>
                  </a:lnTo>
                  <a:lnTo>
                    <a:pt x="4760" y="622"/>
                  </a:lnTo>
                  <a:lnTo>
                    <a:pt x="4778" y="593"/>
                  </a:lnTo>
                  <a:lnTo>
                    <a:pt x="4795" y="564"/>
                  </a:lnTo>
                  <a:lnTo>
                    <a:pt x="4812" y="533"/>
                  </a:lnTo>
                  <a:lnTo>
                    <a:pt x="4828" y="502"/>
                  </a:lnTo>
                  <a:lnTo>
                    <a:pt x="4843" y="470"/>
                  </a:lnTo>
                  <a:lnTo>
                    <a:pt x="4843" y="470"/>
                  </a:lnTo>
                  <a:lnTo>
                    <a:pt x="4924" y="529"/>
                  </a:lnTo>
                  <a:lnTo>
                    <a:pt x="4966" y="557"/>
                  </a:lnTo>
                  <a:lnTo>
                    <a:pt x="5007" y="585"/>
                  </a:lnTo>
                  <a:lnTo>
                    <a:pt x="5007" y="585"/>
                  </a:lnTo>
                  <a:close/>
                  <a:moveTo>
                    <a:pt x="4809" y="444"/>
                  </a:moveTo>
                  <a:lnTo>
                    <a:pt x="4809" y="444"/>
                  </a:lnTo>
                  <a:lnTo>
                    <a:pt x="4775" y="478"/>
                  </a:lnTo>
                  <a:lnTo>
                    <a:pt x="4743" y="512"/>
                  </a:lnTo>
                  <a:lnTo>
                    <a:pt x="4710" y="547"/>
                  </a:lnTo>
                  <a:lnTo>
                    <a:pt x="4679" y="583"/>
                  </a:lnTo>
                  <a:lnTo>
                    <a:pt x="4649" y="619"/>
                  </a:lnTo>
                  <a:lnTo>
                    <a:pt x="4618" y="656"/>
                  </a:lnTo>
                  <a:lnTo>
                    <a:pt x="4560" y="730"/>
                  </a:lnTo>
                  <a:lnTo>
                    <a:pt x="4560" y="730"/>
                  </a:lnTo>
                  <a:lnTo>
                    <a:pt x="4588" y="691"/>
                  </a:lnTo>
                  <a:lnTo>
                    <a:pt x="4615" y="653"/>
                  </a:lnTo>
                  <a:lnTo>
                    <a:pt x="4641" y="613"/>
                  </a:lnTo>
                  <a:lnTo>
                    <a:pt x="4666" y="573"/>
                  </a:lnTo>
                  <a:lnTo>
                    <a:pt x="4692" y="533"/>
                  </a:lnTo>
                  <a:lnTo>
                    <a:pt x="4716" y="492"/>
                  </a:lnTo>
                  <a:lnTo>
                    <a:pt x="4739" y="451"/>
                  </a:lnTo>
                  <a:lnTo>
                    <a:pt x="4761" y="409"/>
                  </a:lnTo>
                  <a:lnTo>
                    <a:pt x="4761" y="409"/>
                  </a:lnTo>
                  <a:lnTo>
                    <a:pt x="4809" y="444"/>
                  </a:lnTo>
                  <a:lnTo>
                    <a:pt x="4809" y="444"/>
                  </a:lnTo>
                  <a:close/>
                  <a:moveTo>
                    <a:pt x="4727" y="385"/>
                  </a:moveTo>
                  <a:lnTo>
                    <a:pt x="4727" y="385"/>
                  </a:lnTo>
                  <a:lnTo>
                    <a:pt x="4634" y="477"/>
                  </a:lnTo>
                  <a:lnTo>
                    <a:pt x="4540" y="571"/>
                  </a:lnTo>
                  <a:lnTo>
                    <a:pt x="4496" y="619"/>
                  </a:lnTo>
                  <a:lnTo>
                    <a:pt x="4450" y="667"/>
                  </a:lnTo>
                  <a:lnTo>
                    <a:pt x="4407" y="717"/>
                  </a:lnTo>
                  <a:lnTo>
                    <a:pt x="4363" y="767"/>
                  </a:lnTo>
                  <a:lnTo>
                    <a:pt x="4363" y="767"/>
                  </a:lnTo>
                  <a:lnTo>
                    <a:pt x="4437" y="680"/>
                  </a:lnTo>
                  <a:lnTo>
                    <a:pt x="4479" y="630"/>
                  </a:lnTo>
                  <a:lnTo>
                    <a:pt x="4524" y="578"/>
                  </a:lnTo>
                  <a:lnTo>
                    <a:pt x="4567" y="523"/>
                  </a:lnTo>
                  <a:lnTo>
                    <a:pt x="4610" y="467"/>
                  </a:lnTo>
                  <a:lnTo>
                    <a:pt x="4631" y="439"/>
                  </a:lnTo>
                  <a:lnTo>
                    <a:pt x="4650" y="410"/>
                  </a:lnTo>
                  <a:lnTo>
                    <a:pt x="4669" y="382"/>
                  </a:lnTo>
                  <a:lnTo>
                    <a:pt x="4686" y="354"/>
                  </a:lnTo>
                  <a:lnTo>
                    <a:pt x="4686" y="354"/>
                  </a:lnTo>
                  <a:lnTo>
                    <a:pt x="4727" y="385"/>
                  </a:lnTo>
                  <a:lnTo>
                    <a:pt x="4727" y="385"/>
                  </a:lnTo>
                  <a:close/>
                  <a:moveTo>
                    <a:pt x="4658" y="333"/>
                  </a:moveTo>
                  <a:lnTo>
                    <a:pt x="4658" y="333"/>
                  </a:lnTo>
                  <a:lnTo>
                    <a:pt x="4328" y="663"/>
                  </a:lnTo>
                  <a:lnTo>
                    <a:pt x="4328" y="663"/>
                  </a:lnTo>
                  <a:lnTo>
                    <a:pt x="4370" y="620"/>
                  </a:lnTo>
                  <a:lnTo>
                    <a:pt x="4410" y="578"/>
                  </a:lnTo>
                  <a:lnTo>
                    <a:pt x="4446" y="535"/>
                  </a:lnTo>
                  <a:lnTo>
                    <a:pt x="4482" y="490"/>
                  </a:lnTo>
                  <a:lnTo>
                    <a:pt x="4514" y="446"/>
                  </a:lnTo>
                  <a:lnTo>
                    <a:pt x="4546" y="398"/>
                  </a:lnTo>
                  <a:lnTo>
                    <a:pt x="4576" y="348"/>
                  </a:lnTo>
                  <a:lnTo>
                    <a:pt x="4606" y="296"/>
                  </a:lnTo>
                  <a:lnTo>
                    <a:pt x="4606" y="296"/>
                  </a:lnTo>
                  <a:lnTo>
                    <a:pt x="4658" y="333"/>
                  </a:lnTo>
                  <a:lnTo>
                    <a:pt x="4658" y="333"/>
                  </a:lnTo>
                  <a:close/>
                  <a:moveTo>
                    <a:pt x="4576" y="275"/>
                  </a:moveTo>
                  <a:lnTo>
                    <a:pt x="4576" y="275"/>
                  </a:lnTo>
                  <a:lnTo>
                    <a:pt x="4501" y="354"/>
                  </a:lnTo>
                  <a:lnTo>
                    <a:pt x="4427" y="435"/>
                  </a:lnTo>
                  <a:lnTo>
                    <a:pt x="4354" y="517"/>
                  </a:lnTo>
                  <a:lnTo>
                    <a:pt x="4280" y="599"/>
                  </a:lnTo>
                  <a:lnTo>
                    <a:pt x="4137" y="764"/>
                  </a:lnTo>
                  <a:lnTo>
                    <a:pt x="3997" y="927"/>
                  </a:lnTo>
                  <a:lnTo>
                    <a:pt x="3997" y="927"/>
                  </a:lnTo>
                  <a:lnTo>
                    <a:pt x="4026" y="892"/>
                  </a:lnTo>
                  <a:lnTo>
                    <a:pt x="4053" y="856"/>
                  </a:lnTo>
                  <a:lnTo>
                    <a:pt x="4079" y="819"/>
                  </a:lnTo>
                  <a:lnTo>
                    <a:pt x="4103" y="781"/>
                  </a:lnTo>
                  <a:lnTo>
                    <a:pt x="4127" y="743"/>
                  </a:lnTo>
                  <a:lnTo>
                    <a:pt x="4150" y="704"/>
                  </a:lnTo>
                  <a:lnTo>
                    <a:pt x="4196" y="625"/>
                  </a:lnTo>
                  <a:lnTo>
                    <a:pt x="4196" y="625"/>
                  </a:lnTo>
                  <a:lnTo>
                    <a:pt x="4287" y="536"/>
                  </a:lnTo>
                  <a:lnTo>
                    <a:pt x="4380" y="446"/>
                  </a:lnTo>
                  <a:lnTo>
                    <a:pt x="4470" y="355"/>
                  </a:lnTo>
                  <a:lnTo>
                    <a:pt x="4514" y="309"/>
                  </a:lnTo>
                  <a:lnTo>
                    <a:pt x="4559" y="262"/>
                  </a:lnTo>
                  <a:lnTo>
                    <a:pt x="4559" y="262"/>
                  </a:lnTo>
                  <a:lnTo>
                    <a:pt x="4576" y="275"/>
                  </a:lnTo>
                  <a:lnTo>
                    <a:pt x="4576" y="275"/>
                  </a:lnTo>
                  <a:close/>
                  <a:moveTo>
                    <a:pt x="4259" y="517"/>
                  </a:moveTo>
                  <a:lnTo>
                    <a:pt x="4259" y="517"/>
                  </a:lnTo>
                  <a:lnTo>
                    <a:pt x="4283" y="481"/>
                  </a:lnTo>
                  <a:lnTo>
                    <a:pt x="4307" y="444"/>
                  </a:lnTo>
                  <a:lnTo>
                    <a:pt x="4333" y="408"/>
                  </a:lnTo>
                  <a:lnTo>
                    <a:pt x="4359" y="374"/>
                  </a:lnTo>
                  <a:lnTo>
                    <a:pt x="4359" y="374"/>
                  </a:lnTo>
                  <a:lnTo>
                    <a:pt x="4383" y="345"/>
                  </a:lnTo>
                  <a:lnTo>
                    <a:pt x="4403" y="321"/>
                  </a:lnTo>
                  <a:lnTo>
                    <a:pt x="4421" y="304"/>
                  </a:lnTo>
                  <a:lnTo>
                    <a:pt x="4434" y="291"/>
                  </a:lnTo>
                  <a:lnTo>
                    <a:pt x="4444" y="284"/>
                  </a:lnTo>
                  <a:lnTo>
                    <a:pt x="4448" y="283"/>
                  </a:lnTo>
                  <a:lnTo>
                    <a:pt x="4451" y="282"/>
                  </a:lnTo>
                  <a:lnTo>
                    <a:pt x="4453" y="282"/>
                  </a:lnTo>
                  <a:lnTo>
                    <a:pt x="4456" y="283"/>
                  </a:lnTo>
                  <a:lnTo>
                    <a:pt x="4457" y="284"/>
                  </a:lnTo>
                  <a:lnTo>
                    <a:pt x="4457" y="288"/>
                  </a:lnTo>
                  <a:lnTo>
                    <a:pt x="4456" y="295"/>
                  </a:lnTo>
                  <a:lnTo>
                    <a:pt x="4451" y="306"/>
                  </a:lnTo>
                  <a:lnTo>
                    <a:pt x="4444" y="319"/>
                  </a:lnTo>
                  <a:lnTo>
                    <a:pt x="4435" y="333"/>
                  </a:lnTo>
                  <a:lnTo>
                    <a:pt x="4424" y="351"/>
                  </a:lnTo>
                  <a:lnTo>
                    <a:pt x="4410" y="368"/>
                  </a:lnTo>
                  <a:lnTo>
                    <a:pt x="4395" y="386"/>
                  </a:lnTo>
                  <a:lnTo>
                    <a:pt x="4376" y="405"/>
                  </a:lnTo>
                  <a:lnTo>
                    <a:pt x="4376" y="405"/>
                  </a:lnTo>
                  <a:lnTo>
                    <a:pt x="4319" y="462"/>
                  </a:lnTo>
                  <a:lnTo>
                    <a:pt x="4259" y="517"/>
                  </a:lnTo>
                  <a:lnTo>
                    <a:pt x="4259" y="517"/>
                  </a:lnTo>
                  <a:close/>
                  <a:moveTo>
                    <a:pt x="4510" y="230"/>
                  </a:moveTo>
                  <a:lnTo>
                    <a:pt x="4510" y="230"/>
                  </a:lnTo>
                  <a:lnTo>
                    <a:pt x="4493" y="235"/>
                  </a:lnTo>
                  <a:lnTo>
                    <a:pt x="4478" y="241"/>
                  </a:lnTo>
                  <a:lnTo>
                    <a:pt x="4462" y="248"/>
                  </a:lnTo>
                  <a:lnTo>
                    <a:pt x="4448" y="256"/>
                  </a:lnTo>
                  <a:lnTo>
                    <a:pt x="4432" y="264"/>
                  </a:lnTo>
                  <a:lnTo>
                    <a:pt x="4418" y="272"/>
                  </a:lnTo>
                  <a:lnTo>
                    <a:pt x="4390" y="292"/>
                  </a:lnTo>
                  <a:lnTo>
                    <a:pt x="4363" y="313"/>
                  </a:lnTo>
                  <a:lnTo>
                    <a:pt x="4338" y="338"/>
                  </a:lnTo>
                  <a:lnTo>
                    <a:pt x="4312" y="364"/>
                  </a:lnTo>
                  <a:lnTo>
                    <a:pt x="4288" y="392"/>
                  </a:lnTo>
                  <a:lnTo>
                    <a:pt x="4265" y="421"/>
                  </a:lnTo>
                  <a:lnTo>
                    <a:pt x="4243" y="451"/>
                  </a:lnTo>
                  <a:lnTo>
                    <a:pt x="4222" y="483"/>
                  </a:lnTo>
                  <a:lnTo>
                    <a:pt x="4201" y="516"/>
                  </a:lnTo>
                  <a:lnTo>
                    <a:pt x="4181" y="549"/>
                  </a:lnTo>
                  <a:lnTo>
                    <a:pt x="4161" y="583"/>
                  </a:lnTo>
                  <a:lnTo>
                    <a:pt x="4122" y="650"/>
                  </a:lnTo>
                  <a:lnTo>
                    <a:pt x="4122" y="650"/>
                  </a:lnTo>
                  <a:lnTo>
                    <a:pt x="4066" y="703"/>
                  </a:lnTo>
                  <a:lnTo>
                    <a:pt x="4012" y="757"/>
                  </a:lnTo>
                  <a:lnTo>
                    <a:pt x="4012" y="757"/>
                  </a:lnTo>
                  <a:lnTo>
                    <a:pt x="3950" y="819"/>
                  </a:lnTo>
                  <a:lnTo>
                    <a:pt x="3923" y="845"/>
                  </a:lnTo>
                  <a:lnTo>
                    <a:pt x="3920" y="846"/>
                  </a:lnTo>
                  <a:lnTo>
                    <a:pt x="3922" y="842"/>
                  </a:lnTo>
                  <a:lnTo>
                    <a:pt x="3942" y="819"/>
                  </a:lnTo>
                  <a:lnTo>
                    <a:pt x="4011" y="738"/>
                  </a:lnTo>
                  <a:lnTo>
                    <a:pt x="4046" y="696"/>
                  </a:lnTo>
                  <a:lnTo>
                    <a:pt x="4061" y="677"/>
                  </a:lnTo>
                  <a:lnTo>
                    <a:pt x="4072" y="662"/>
                  </a:lnTo>
                  <a:lnTo>
                    <a:pt x="4072" y="662"/>
                  </a:lnTo>
                  <a:lnTo>
                    <a:pt x="4116" y="600"/>
                  </a:lnTo>
                  <a:lnTo>
                    <a:pt x="4161" y="539"/>
                  </a:lnTo>
                  <a:lnTo>
                    <a:pt x="4208" y="480"/>
                  </a:lnTo>
                  <a:lnTo>
                    <a:pt x="4256" y="421"/>
                  </a:lnTo>
                  <a:lnTo>
                    <a:pt x="4305" y="364"/>
                  </a:lnTo>
                  <a:lnTo>
                    <a:pt x="4355" y="307"/>
                  </a:lnTo>
                  <a:lnTo>
                    <a:pt x="4407" y="252"/>
                  </a:lnTo>
                  <a:lnTo>
                    <a:pt x="4458" y="197"/>
                  </a:lnTo>
                  <a:lnTo>
                    <a:pt x="4458" y="197"/>
                  </a:lnTo>
                  <a:lnTo>
                    <a:pt x="4510" y="230"/>
                  </a:lnTo>
                  <a:lnTo>
                    <a:pt x="4510" y="230"/>
                  </a:lnTo>
                  <a:close/>
                  <a:moveTo>
                    <a:pt x="4429" y="180"/>
                  </a:moveTo>
                  <a:lnTo>
                    <a:pt x="4429" y="180"/>
                  </a:lnTo>
                  <a:lnTo>
                    <a:pt x="4373" y="229"/>
                  </a:lnTo>
                  <a:lnTo>
                    <a:pt x="4318" y="278"/>
                  </a:lnTo>
                  <a:lnTo>
                    <a:pt x="4318" y="278"/>
                  </a:lnTo>
                  <a:lnTo>
                    <a:pt x="4336" y="248"/>
                  </a:lnTo>
                  <a:lnTo>
                    <a:pt x="4353" y="216"/>
                  </a:lnTo>
                  <a:lnTo>
                    <a:pt x="4368" y="185"/>
                  </a:lnTo>
                  <a:lnTo>
                    <a:pt x="4381" y="153"/>
                  </a:lnTo>
                  <a:lnTo>
                    <a:pt x="4381" y="153"/>
                  </a:lnTo>
                  <a:lnTo>
                    <a:pt x="4429" y="180"/>
                  </a:lnTo>
                  <a:lnTo>
                    <a:pt x="4429" y="180"/>
                  </a:lnTo>
                  <a:close/>
                  <a:moveTo>
                    <a:pt x="4347" y="135"/>
                  </a:moveTo>
                  <a:lnTo>
                    <a:pt x="4347" y="135"/>
                  </a:lnTo>
                  <a:lnTo>
                    <a:pt x="4299" y="186"/>
                  </a:lnTo>
                  <a:lnTo>
                    <a:pt x="4252" y="237"/>
                  </a:lnTo>
                  <a:lnTo>
                    <a:pt x="4208" y="290"/>
                  </a:lnTo>
                  <a:lnTo>
                    <a:pt x="4164" y="344"/>
                  </a:lnTo>
                  <a:lnTo>
                    <a:pt x="4122" y="398"/>
                  </a:lnTo>
                  <a:lnTo>
                    <a:pt x="4081" y="453"/>
                  </a:lnTo>
                  <a:lnTo>
                    <a:pt x="4041" y="509"/>
                  </a:lnTo>
                  <a:lnTo>
                    <a:pt x="4003" y="566"/>
                  </a:lnTo>
                  <a:lnTo>
                    <a:pt x="4003" y="566"/>
                  </a:lnTo>
                  <a:lnTo>
                    <a:pt x="3941" y="619"/>
                  </a:lnTo>
                  <a:lnTo>
                    <a:pt x="3941" y="619"/>
                  </a:lnTo>
                  <a:lnTo>
                    <a:pt x="3913" y="642"/>
                  </a:lnTo>
                  <a:lnTo>
                    <a:pt x="3889" y="661"/>
                  </a:lnTo>
                  <a:lnTo>
                    <a:pt x="3869" y="674"/>
                  </a:lnTo>
                  <a:lnTo>
                    <a:pt x="3855" y="682"/>
                  </a:lnTo>
                  <a:lnTo>
                    <a:pt x="3844" y="687"/>
                  </a:lnTo>
                  <a:lnTo>
                    <a:pt x="3840" y="687"/>
                  </a:lnTo>
                  <a:lnTo>
                    <a:pt x="3837" y="687"/>
                  </a:lnTo>
                  <a:lnTo>
                    <a:pt x="3834" y="686"/>
                  </a:lnTo>
                  <a:lnTo>
                    <a:pt x="3833" y="683"/>
                  </a:lnTo>
                  <a:lnTo>
                    <a:pt x="3832" y="680"/>
                  </a:lnTo>
                  <a:lnTo>
                    <a:pt x="3832" y="676"/>
                  </a:lnTo>
                  <a:lnTo>
                    <a:pt x="3834" y="666"/>
                  </a:lnTo>
                  <a:lnTo>
                    <a:pt x="3839" y="653"/>
                  </a:lnTo>
                  <a:lnTo>
                    <a:pt x="3847" y="638"/>
                  </a:lnTo>
                  <a:lnTo>
                    <a:pt x="3855" y="620"/>
                  </a:lnTo>
                  <a:lnTo>
                    <a:pt x="3880" y="580"/>
                  </a:lnTo>
                  <a:lnTo>
                    <a:pt x="3908" y="536"/>
                  </a:lnTo>
                  <a:lnTo>
                    <a:pt x="3908" y="536"/>
                  </a:lnTo>
                  <a:lnTo>
                    <a:pt x="4020" y="441"/>
                  </a:lnTo>
                  <a:lnTo>
                    <a:pt x="4075" y="393"/>
                  </a:lnTo>
                  <a:lnTo>
                    <a:pt x="4129" y="344"/>
                  </a:lnTo>
                  <a:lnTo>
                    <a:pt x="4155" y="318"/>
                  </a:lnTo>
                  <a:lnTo>
                    <a:pt x="4180" y="292"/>
                  </a:lnTo>
                  <a:lnTo>
                    <a:pt x="4204" y="265"/>
                  </a:lnTo>
                  <a:lnTo>
                    <a:pt x="4229" y="238"/>
                  </a:lnTo>
                  <a:lnTo>
                    <a:pt x="4251" y="210"/>
                  </a:lnTo>
                  <a:lnTo>
                    <a:pt x="4272" y="181"/>
                  </a:lnTo>
                  <a:lnTo>
                    <a:pt x="4293" y="149"/>
                  </a:lnTo>
                  <a:lnTo>
                    <a:pt x="4312" y="118"/>
                  </a:lnTo>
                  <a:lnTo>
                    <a:pt x="4312" y="118"/>
                  </a:lnTo>
                  <a:lnTo>
                    <a:pt x="4347" y="135"/>
                  </a:lnTo>
                  <a:lnTo>
                    <a:pt x="4347" y="135"/>
                  </a:lnTo>
                  <a:close/>
                  <a:moveTo>
                    <a:pt x="3936" y="495"/>
                  </a:moveTo>
                  <a:lnTo>
                    <a:pt x="3936" y="495"/>
                  </a:lnTo>
                  <a:lnTo>
                    <a:pt x="3981" y="433"/>
                  </a:lnTo>
                  <a:lnTo>
                    <a:pt x="4022" y="377"/>
                  </a:lnTo>
                  <a:lnTo>
                    <a:pt x="4073" y="306"/>
                  </a:lnTo>
                  <a:lnTo>
                    <a:pt x="4073" y="306"/>
                  </a:lnTo>
                  <a:lnTo>
                    <a:pt x="4094" y="282"/>
                  </a:lnTo>
                  <a:lnTo>
                    <a:pt x="4115" y="258"/>
                  </a:lnTo>
                  <a:lnTo>
                    <a:pt x="4136" y="236"/>
                  </a:lnTo>
                  <a:lnTo>
                    <a:pt x="4160" y="214"/>
                  </a:lnTo>
                  <a:lnTo>
                    <a:pt x="4183" y="193"/>
                  </a:lnTo>
                  <a:lnTo>
                    <a:pt x="4206" y="172"/>
                  </a:lnTo>
                  <a:lnTo>
                    <a:pt x="4232" y="153"/>
                  </a:lnTo>
                  <a:lnTo>
                    <a:pt x="4258" y="134"/>
                  </a:lnTo>
                  <a:lnTo>
                    <a:pt x="4258" y="134"/>
                  </a:lnTo>
                  <a:lnTo>
                    <a:pt x="4246" y="144"/>
                  </a:lnTo>
                  <a:lnTo>
                    <a:pt x="4235" y="154"/>
                  </a:lnTo>
                  <a:lnTo>
                    <a:pt x="4222" y="168"/>
                  </a:lnTo>
                  <a:lnTo>
                    <a:pt x="4210" y="182"/>
                  </a:lnTo>
                  <a:lnTo>
                    <a:pt x="4184" y="214"/>
                  </a:lnTo>
                  <a:lnTo>
                    <a:pt x="4160" y="248"/>
                  </a:lnTo>
                  <a:lnTo>
                    <a:pt x="4134" y="283"/>
                  </a:lnTo>
                  <a:lnTo>
                    <a:pt x="4108" y="316"/>
                  </a:lnTo>
                  <a:lnTo>
                    <a:pt x="4082" y="346"/>
                  </a:lnTo>
                  <a:lnTo>
                    <a:pt x="4070" y="360"/>
                  </a:lnTo>
                  <a:lnTo>
                    <a:pt x="4057" y="372"/>
                  </a:lnTo>
                  <a:lnTo>
                    <a:pt x="4057" y="372"/>
                  </a:lnTo>
                  <a:lnTo>
                    <a:pt x="4031" y="395"/>
                  </a:lnTo>
                  <a:lnTo>
                    <a:pt x="4002" y="426"/>
                  </a:lnTo>
                  <a:lnTo>
                    <a:pt x="3936" y="495"/>
                  </a:lnTo>
                  <a:lnTo>
                    <a:pt x="3936" y="495"/>
                  </a:lnTo>
                  <a:close/>
                  <a:moveTo>
                    <a:pt x="4204" y="73"/>
                  </a:moveTo>
                  <a:lnTo>
                    <a:pt x="4204" y="73"/>
                  </a:lnTo>
                  <a:lnTo>
                    <a:pt x="4235" y="84"/>
                  </a:lnTo>
                  <a:lnTo>
                    <a:pt x="4265" y="96"/>
                  </a:lnTo>
                  <a:lnTo>
                    <a:pt x="4265" y="96"/>
                  </a:lnTo>
                  <a:lnTo>
                    <a:pt x="4271" y="98"/>
                  </a:lnTo>
                  <a:lnTo>
                    <a:pt x="4271" y="98"/>
                  </a:lnTo>
                  <a:lnTo>
                    <a:pt x="4239" y="117"/>
                  </a:lnTo>
                  <a:lnTo>
                    <a:pt x="4210" y="137"/>
                  </a:lnTo>
                  <a:lnTo>
                    <a:pt x="4181" y="158"/>
                  </a:lnTo>
                  <a:lnTo>
                    <a:pt x="4153" y="180"/>
                  </a:lnTo>
                  <a:lnTo>
                    <a:pt x="4153" y="180"/>
                  </a:lnTo>
                  <a:lnTo>
                    <a:pt x="4168" y="154"/>
                  </a:lnTo>
                  <a:lnTo>
                    <a:pt x="4182" y="128"/>
                  </a:lnTo>
                  <a:lnTo>
                    <a:pt x="4195" y="101"/>
                  </a:lnTo>
                  <a:lnTo>
                    <a:pt x="4204" y="73"/>
                  </a:lnTo>
                  <a:lnTo>
                    <a:pt x="4204" y="73"/>
                  </a:lnTo>
                  <a:close/>
                  <a:moveTo>
                    <a:pt x="4029" y="49"/>
                  </a:moveTo>
                  <a:lnTo>
                    <a:pt x="4029" y="49"/>
                  </a:lnTo>
                  <a:lnTo>
                    <a:pt x="4044" y="48"/>
                  </a:lnTo>
                  <a:lnTo>
                    <a:pt x="4060" y="46"/>
                  </a:lnTo>
                  <a:lnTo>
                    <a:pt x="4077" y="48"/>
                  </a:lnTo>
                  <a:lnTo>
                    <a:pt x="4094" y="49"/>
                  </a:lnTo>
                  <a:lnTo>
                    <a:pt x="4094" y="49"/>
                  </a:lnTo>
                  <a:lnTo>
                    <a:pt x="4074" y="70"/>
                  </a:lnTo>
                  <a:lnTo>
                    <a:pt x="4054" y="92"/>
                  </a:lnTo>
                  <a:lnTo>
                    <a:pt x="4037" y="115"/>
                  </a:lnTo>
                  <a:lnTo>
                    <a:pt x="4018" y="138"/>
                  </a:lnTo>
                  <a:lnTo>
                    <a:pt x="3984" y="185"/>
                  </a:lnTo>
                  <a:lnTo>
                    <a:pt x="3952" y="233"/>
                  </a:lnTo>
                  <a:lnTo>
                    <a:pt x="3921" y="282"/>
                  </a:lnTo>
                  <a:lnTo>
                    <a:pt x="3892" y="331"/>
                  </a:lnTo>
                  <a:lnTo>
                    <a:pt x="3832" y="432"/>
                  </a:lnTo>
                  <a:lnTo>
                    <a:pt x="3832" y="432"/>
                  </a:lnTo>
                  <a:lnTo>
                    <a:pt x="3818" y="442"/>
                  </a:lnTo>
                  <a:lnTo>
                    <a:pt x="3814" y="444"/>
                  </a:lnTo>
                  <a:lnTo>
                    <a:pt x="3812" y="446"/>
                  </a:lnTo>
                  <a:lnTo>
                    <a:pt x="3811" y="444"/>
                  </a:lnTo>
                  <a:lnTo>
                    <a:pt x="3812" y="442"/>
                  </a:lnTo>
                  <a:lnTo>
                    <a:pt x="3819" y="432"/>
                  </a:lnTo>
                  <a:lnTo>
                    <a:pt x="3847" y="388"/>
                  </a:lnTo>
                  <a:lnTo>
                    <a:pt x="3867" y="358"/>
                  </a:lnTo>
                  <a:lnTo>
                    <a:pt x="3892" y="319"/>
                  </a:lnTo>
                  <a:lnTo>
                    <a:pt x="3892" y="319"/>
                  </a:lnTo>
                  <a:lnTo>
                    <a:pt x="3929" y="252"/>
                  </a:lnTo>
                  <a:lnTo>
                    <a:pt x="3964" y="186"/>
                  </a:lnTo>
                  <a:lnTo>
                    <a:pt x="3997" y="118"/>
                  </a:lnTo>
                  <a:lnTo>
                    <a:pt x="4029" y="49"/>
                  </a:lnTo>
                  <a:lnTo>
                    <a:pt x="4029" y="49"/>
                  </a:lnTo>
                  <a:close/>
                  <a:moveTo>
                    <a:pt x="4073" y="153"/>
                  </a:moveTo>
                  <a:lnTo>
                    <a:pt x="4073" y="153"/>
                  </a:lnTo>
                  <a:lnTo>
                    <a:pt x="4032" y="203"/>
                  </a:lnTo>
                  <a:lnTo>
                    <a:pt x="3993" y="254"/>
                  </a:lnTo>
                  <a:lnTo>
                    <a:pt x="3957" y="304"/>
                  </a:lnTo>
                  <a:lnTo>
                    <a:pt x="3922" y="354"/>
                  </a:lnTo>
                  <a:lnTo>
                    <a:pt x="3922" y="354"/>
                  </a:lnTo>
                  <a:lnTo>
                    <a:pt x="3914" y="362"/>
                  </a:lnTo>
                  <a:lnTo>
                    <a:pt x="3904" y="371"/>
                  </a:lnTo>
                  <a:lnTo>
                    <a:pt x="3904" y="371"/>
                  </a:lnTo>
                  <a:lnTo>
                    <a:pt x="3901" y="374"/>
                  </a:lnTo>
                  <a:lnTo>
                    <a:pt x="3901" y="374"/>
                  </a:lnTo>
                  <a:lnTo>
                    <a:pt x="3945" y="292"/>
                  </a:lnTo>
                  <a:lnTo>
                    <a:pt x="3968" y="252"/>
                  </a:lnTo>
                  <a:lnTo>
                    <a:pt x="3991" y="213"/>
                  </a:lnTo>
                  <a:lnTo>
                    <a:pt x="3991" y="213"/>
                  </a:lnTo>
                  <a:lnTo>
                    <a:pt x="4019" y="189"/>
                  </a:lnTo>
                  <a:lnTo>
                    <a:pt x="4041" y="172"/>
                  </a:lnTo>
                  <a:lnTo>
                    <a:pt x="4059" y="160"/>
                  </a:lnTo>
                  <a:lnTo>
                    <a:pt x="4073" y="153"/>
                  </a:lnTo>
                  <a:lnTo>
                    <a:pt x="4073" y="153"/>
                  </a:lnTo>
                  <a:close/>
                  <a:moveTo>
                    <a:pt x="3950" y="71"/>
                  </a:moveTo>
                  <a:lnTo>
                    <a:pt x="3950" y="71"/>
                  </a:lnTo>
                  <a:lnTo>
                    <a:pt x="3913" y="114"/>
                  </a:lnTo>
                  <a:lnTo>
                    <a:pt x="3878" y="158"/>
                  </a:lnTo>
                  <a:lnTo>
                    <a:pt x="3844" y="203"/>
                  </a:lnTo>
                  <a:lnTo>
                    <a:pt x="3812" y="250"/>
                  </a:lnTo>
                  <a:lnTo>
                    <a:pt x="3812" y="250"/>
                  </a:lnTo>
                  <a:lnTo>
                    <a:pt x="3823" y="221"/>
                  </a:lnTo>
                  <a:lnTo>
                    <a:pt x="3834" y="193"/>
                  </a:lnTo>
                  <a:lnTo>
                    <a:pt x="3848" y="166"/>
                  </a:lnTo>
                  <a:lnTo>
                    <a:pt x="3857" y="154"/>
                  </a:lnTo>
                  <a:lnTo>
                    <a:pt x="3865" y="142"/>
                  </a:lnTo>
                  <a:lnTo>
                    <a:pt x="3874" y="131"/>
                  </a:lnTo>
                  <a:lnTo>
                    <a:pt x="3883" y="120"/>
                  </a:lnTo>
                  <a:lnTo>
                    <a:pt x="3893" y="111"/>
                  </a:lnTo>
                  <a:lnTo>
                    <a:pt x="3903" y="101"/>
                  </a:lnTo>
                  <a:lnTo>
                    <a:pt x="3914" y="92"/>
                  </a:lnTo>
                  <a:lnTo>
                    <a:pt x="3926" y="85"/>
                  </a:lnTo>
                  <a:lnTo>
                    <a:pt x="3937" y="77"/>
                  </a:lnTo>
                  <a:lnTo>
                    <a:pt x="3950" y="71"/>
                  </a:lnTo>
                  <a:lnTo>
                    <a:pt x="3950" y="71"/>
                  </a:lnTo>
                  <a:close/>
                  <a:moveTo>
                    <a:pt x="3783" y="444"/>
                  </a:moveTo>
                  <a:lnTo>
                    <a:pt x="3783" y="444"/>
                  </a:lnTo>
                  <a:lnTo>
                    <a:pt x="3784" y="414"/>
                  </a:lnTo>
                  <a:lnTo>
                    <a:pt x="3786" y="385"/>
                  </a:lnTo>
                  <a:lnTo>
                    <a:pt x="3790" y="357"/>
                  </a:lnTo>
                  <a:lnTo>
                    <a:pt x="3793" y="329"/>
                  </a:lnTo>
                  <a:lnTo>
                    <a:pt x="3793" y="329"/>
                  </a:lnTo>
                  <a:lnTo>
                    <a:pt x="3826" y="281"/>
                  </a:lnTo>
                  <a:lnTo>
                    <a:pt x="3864" y="228"/>
                  </a:lnTo>
                  <a:lnTo>
                    <a:pt x="3900" y="178"/>
                  </a:lnTo>
                  <a:lnTo>
                    <a:pt x="3931" y="135"/>
                  </a:lnTo>
                  <a:lnTo>
                    <a:pt x="3944" y="121"/>
                  </a:lnTo>
                  <a:lnTo>
                    <a:pt x="3955" y="111"/>
                  </a:lnTo>
                  <a:lnTo>
                    <a:pt x="3958" y="107"/>
                  </a:lnTo>
                  <a:lnTo>
                    <a:pt x="3961" y="106"/>
                  </a:lnTo>
                  <a:lnTo>
                    <a:pt x="3963" y="107"/>
                  </a:lnTo>
                  <a:lnTo>
                    <a:pt x="3963" y="108"/>
                  </a:lnTo>
                  <a:lnTo>
                    <a:pt x="3963" y="113"/>
                  </a:lnTo>
                  <a:lnTo>
                    <a:pt x="3961" y="119"/>
                  </a:lnTo>
                  <a:lnTo>
                    <a:pt x="3954" y="138"/>
                  </a:lnTo>
                  <a:lnTo>
                    <a:pt x="3941" y="166"/>
                  </a:lnTo>
                  <a:lnTo>
                    <a:pt x="3921" y="204"/>
                  </a:lnTo>
                  <a:lnTo>
                    <a:pt x="3921" y="204"/>
                  </a:lnTo>
                  <a:lnTo>
                    <a:pt x="3888" y="265"/>
                  </a:lnTo>
                  <a:lnTo>
                    <a:pt x="3854" y="325"/>
                  </a:lnTo>
                  <a:lnTo>
                    <a:pt x="3783" y="444"/>
                  </a:lnTo>
                  <a:lnTo>
                    <a:pt x="3783" y="444"/>
                  </a:lnTo>
                  <a:close/>
                  <a:moveTo>
                    <a:pt x="3790" y="600"/>
                  </a:moveTo>
                  <a:lnTo>
                    <a:pt x="3790" y="600"/>
                  </a:lnTo>
                  <a:lnTo>
                    <a:pt x="3786" y="559"/>
                  </a:lnTo>
                  <a:lnTo>
                    <a:pt x="3786" y="559"/>
                  </a:lnTo>
                  <a:lnTo>
                    <a:pt x="3786" y="559"/>
                  </a:lnTo>
                  <a:lnTo>
                    <a:pt x="3786" y="559"/>
                  </a:lnTo>
                  <a:lnTo>
                    <a:pt x="3830" y="498"/>
                  </a:lnTo>
                  <a:lnTo>
                    <a:pt x="3873" y="439"/>
                  </a:lnTo>
                  <a:lnTo>
                    <a:pt x="3873" y="439"/>
                  </a:lnTo>
                  <a:lnTo>
                    <a:pt x="3929" y="395"/>
                  </a:lnTo>
                  <a:lnTo>
                    <a:pt x="3985" y="351"/>
                  </a:lnTo>
                  <a:lnTo>
                    <a:pt x="3985" y="351"/>
                  </a:lnTo>
                  <a:lnTo>
                    <a:pt x="3981" y="357"/>
                  </a:lnTo>
                  <a:lnTo>
                    <a:pt x="3981" y="357"/>
                  </a:lnTo>
                  <a:lnTo>
                    <a:pt x="3960" y="389"/>
                  </a:lnTo>
                  <a:lnTo>
                    <a:pt x="3937" y="422"/>
                  </a:lnTo>
                  <a:lnTo>
                    <a:pt x="3915" y="453"/>
                  </a:lnTo>
                  <a:lnTo>
                    <a:pt x="3892" y="483"/>
                  </a:lnTo>
                  <a:lnTo>
                    <a:pt x="3867" y="513"/>
                  </a:lnTo>
                  <a:lnTo>
                    <a:pt x="3841" y="543"/>
                  </a:lnTo>
                  <a:lnTo>
                    <a:pt x="3816" y="572"/>
                  </a:lnTo>
                  <a:lnTo>
                    <a:pt x="3790" y="600"/>
                  </a:lnTo>
                  <a:lnTo>
                    <a:pt x="3790" y="600"/>
                  </a:lnTo>
                  <a:close/>
                  <a:moveTo>
                    <a:pt x="3817" y="757"/>
                  </a:moveTo>
                  <a:lnTo>
                    <a:pt x="3817" y="757"/>
                  </a:lnTo>
                  <a:lnTo>
                    <a:pt x="3876" y="712"/>
                  </a:lnTo>
                  <a:lnTo>
                    <a:pt x="3938" y="666"/>
                  </a:lnTo>
                  <a:lnTo>
                    <a:pt x="3938" y="666"/>
                  </a:lnTo>
                  <a:lnTo>
                    <a:pt x="3913" y="709"/>
                  </a:lnTo>
                  <a:lnTo>
                    <a:pt x="3887" y="753"/>
                  </a:lnTo>
                  <a:lnTo>
                    <a:pt x="3839" y="842"/>
                  </a:lnTo>
                  <a:lnTo>
                    <a:pt x="3839" y="842"/>
                  </a:lnTo>
                  <a:lnTo>
                    <a:pt x="3827" y="800"/>
                  </a:lnTo>
                  <a:lnTo>
                    <a:pt x="3817" y="757"/>
                  </a:lnTo>
                  <a:lnTo>
                    <a:pt x="3817" y="757"/>
                  </a:lnTo>
                  <a:close/>
                  <a:moveTo>
                    <a:pt x="3865" y="921"/>
                  </a:moveTo>
                  <a:lnTo>
                    <a:pt x="3865" y="921"/>
                  </a:lnTo>
                  <a:lnTo>
                    <a:pt x="3849" y="879"/>
                  </a:lnTo>
                  <a:lnTo>
                    <a:pt x="3849" y="879"/>
                  </a:lnTo>
                  <a:lnTo>
                    <a:pt x="3852" y="879"/>
                  </a:lnTo>
                  <a:lnTo>
                    <a:pt x="3853" y="877"/>
                  </a:lnTo>
                  <a:lnTo>
                    <a:pt x="3853" y="877"/>
                  </a:lnTo>
                  <a:lnTo>
                    <a:pt x="3890" y="824"/>
                  </a:lnTo>
                  <a:lnTo>
                    <a:pt x="3931" y="769"/>
                  </a:lnTo>
                  <a:lnTo>
                    <a:pt x="3975" y="711"/>
                  </a:lnTo>
                  <a:lnTo>
                    <a:pt x="4019" y="654"/>
                  </a:lnTo>
                  <a:lnTo>
                    <a:pt x="4065" y="595"/>
                  </a:lnTo>
                  <a:lnTo>
                    <a:pt x="4112" y="538"/>
                  </a:lnTo>
                  <a:lnTo>
                    <a:pt x="4158" y="483"/>
                  </a:lnTo>
                  <a:lnTo>
                    <a:pt x="4204" y="429"/>
                  </a:lnTo>
                  <a:lnTo>
                    <a:pt x="4204" y="429"/>
                  </a:lnTo>
                  <a:lnTo>
                    <a:pt x="4223" y="408"/>
                  </a:lnTo>
                  <a:lnTo>
                    <a:pt x="4240" y="386"/>
                  </a:lnTo>
                  <a:lnTo>
                    <a:pt x="4240" y="386"/>
                  </a:lnTo>
                  <a:lnTo>
                    <a:pt x="4304" y="314"/>
                  </a:lnTo>
                  <a:lnTo>
                    <a:pt x="4361" y="254"/>
                  </a:lnTo>
                  <a:lnTo>
                    <a:pt x="4361" y="254"/>
                  </a:lnTo>
                  <a:lnTo>
                    <a:pt x="4325" y="292"/>
                  </a:lnTo>
                  <a:lnTo>
                    <a:pt x="4290" y="331"/>
                  </a:lnTo>
                  <a:lnTo>
                    <a:pt x="4256" y="369"/>
                  </a:lnTo>
                  <a:lnTo>
                    <a:pt x="4223" y="409"/>
                  </a:lnTo>
                  <a:lnTo>
                    <a:pt x="4190" y="450"/>
                  </a:lnTo>
                  <a:lnTo>
                    <a:pt x="4157" y="491"/>
                  </a:lnTo>
                  <a:lnTo>
                    <a:pt x="4126" y="532"/>
                  </a:lnTo>
                  <a:lnTo>
                    <a:pt x="4095" y="574"/>
                  </a:lnTo>
                  <a:lnTo>
                    <a:pt x="4034" y="660"/>
                  </a:lnTo>
                  <a:lnTo>
                    <a:pt x="3976" y="746"/>
                  </a:lnTo>
                  <a:lnTo>
                    <a:pt x="3920" y="833"/>
                  </a:lnTo>
                  <a:lnTo>
                    <a:pt x="3865" y="921"/>
                  </a:lnTo>
                  <a:lnTo>
                    <a:pt x="3865" y="921"/>
                  </a:lnTo>
                  <a:close/>
                  <a:moveTo>
                    <a:pt x="3937" y="947"/>
                  </a:moveTo>
                  <a:lnTo>
                    <a:pt x="3937" y="947"/>
                  </a:lnTo>
                  <a:lnTo>
                    <a:pt x="3935" y="950"/>
                  </a:lnTo>
                  <a:lnTo>
                    <a:pt x="3934" y="955"/>
                  </a:lnTo>
                  <a:lnTo>
                    <a:pt x="3934" y="958"/>
                  </a:lnTo>
                  <a:lnTo>
                    <a:pt x="3935" y="963"/>
                  </a:lnTo>
                  <a:lnTo>
                    <a:pt x="3935" y="963"/>
                  </a:lnTo>
                  <a:lnTo>
                    <a:pt x="3909" y="964"/>
                  </a:lnTo>
                  <a:lnTo>
                    <a:pt x="3882" y="964"/>
                  </a:lnTo>
                  <a:lnTo>
                    <a:pt x="3882" y="964"/>
                  </a:lnTo>
                  <a:lnTo>
                    <a:pt x="3881" y="961"/>
                  </a:lnTo>
                  <a:lnTo>
                    <a:pt x="3881" y="961"/>
                  </a:lnTo>
                  <a:lnTo>
                    <a:pt x="3924" y="909"/>
                  </a:lnTo>
                  <a:lnTo>
                    <a:pt x="3969" y="859"/>
                  </a:lnTo>
                  <a:lnTo>
                    <a:pt x="4015" y="810"/>
                  </a:lnTo>
                  <a:lnTo>
                    <a:pt x="4060" y="760"/>
                  </a:lnTo>
                  <a:lnTo>
                    <a:pt x="4060" y="760"/>
                  </a:lnTo>
                  <a:lnTo>
                    <a:pt x="4031" y="812"/>
                  </a:lnTo>
                  <a:lnTo>
                    <a:pt x="4000" y="861"/>
                  </a:lnTo>
                  <a:lnTo>
                    <a:pt x="3985" y="884"/>
                  </a:lnTo>
                  <a:lnTo>
                    <a:pt x="3969" y="906"/>
                  </a:lnTo>
                  <a:lnTo>
                    <a:pt x="3954" y="927"/>
                  </a:lnTo>
                  <a:lnTo>
                    <a:pt x="3937" y="947"/>
                  </a:lnTo>
                  <a:lnTo>
                    <a:pt x="3937" y="947"/>
                  </a:lnTo>
                  <a:close/>
                  <a:moveTo>
                    <a:pt x="4254" y="705"/>
                  </a:moveTo>
                  <a:lnTo>
                    <a:pt x="4254" y="705"/>
                  </a:lnTo>
                  <a:lnTo>
                    <a:pt x="4252" y="700"/>
                  </a:lnTo>
                  <a:lnTo>
                    <a:pt x="4247" y="696"/>
                  </a:lnTo>
                  <a:lnTo>
                    <a:pt x="4243" y="694"/>
                  </a:lnTo>
                  <a:lnTo>
                    <a:pt x="4238" y="694"/>
                  </a:lnTo>
                  <a:lnTo>
                    <a:pt x="4232" y="694"/>
                  </a:lnTo>
                  <a:lnTo>
                    <a:pt x="4228" y="697"/>
                  </a:lnTo>
                  <a:lnTo>
                    <a:pt x="4224" y="701"/>
                  </a:lnTo>
                  <a:lnTo>
                    <a:pt x="4221" y="705"/>
                  </a:lnTo>
                  <a:lnTo>
                    <a:pt x="4221" y="705"/>
                  </a:lnTo>
                  <a:lnTo>
                    <a:pt x="4210" y="730"/>
                  </a:lnTo>
                  <a:lnTo>
                    <a:pt x="4199" y="753"/>
                  </a:lnTo>
                  <a:lnTo>
                    <a:pt x="4189" y="776"/>
                  </a:lnTo>
                  <a:lnTo>
                    <a:pt x="4177" y="797"/>
                  </a:lnTo>
                  <a:lnTo>
                    <a:pt x="4164" y="818"/>
                  </a:lnTo>
                  <a:lnTo>
                    <a:pt x="4151" y="836"/>
                  </a:lnTo>
                  <a:lnTo>
                    <a:pt x="4137" y="854"/>
                  </a:lnTo>
                  <a:lnTo>
                    <a:pt x="4123" y="872"/>
                  </a:lnTo>
                  <a:lnTo>
                    <a:pt x="4108" y="887"/>
                  </a:lnTo>
                  <a:lnTo>
                    <a:pt x="4092" y="901"/>
                  </a:lnTo>
                  <a:lnTo>
                    <a:pt x="4074" y="914"/>
                  </a:lnTo>
                  <a:lnTo>
                    <a:pt x="4057" y="925"/>
                  </a:lnTo>
                  <a:lnTo>
                    <a:pt x="4037" y="936"/>
                  </a:lnTo>
                  <a:lnTo>
                    <a:pt x="4017" y="944"/>
                  </a:lnTo>
                  <a:lnTo>
                    <a:pt x="3996" y="951"/>
                  </a:lnTo>
                  <a:lnTo>
                    <a:pt x="3972" y="957"/>
                  </a:lnTo>
                  <a:lnTo>
                    <a:pt x="3972" y="957"/>
                  </a:lnTo>
                  <a:lnTo>
                    <a:pt x="4421" y="487"/>
                  </a:lnTo>
                  <a:lnTo>
                    <a:pt x="4421" y="487"/>
                  </a:lnTo>
                  <a:lnTo>
                    <a:pt x="4464" y="442"/>
                  </a:lnTo>
                  <a:lnTo>
                    <a:pt x="4494" y="412"/>
                  </a:lnTo>
                  <a:lnTo>
                    <a:pt x="4513" y="394"/>
                  </a:lnTo>
                  <a:lnTo>
                    <a:pt x="4519" y="391"/>
                  </a:lnTo>
                  <a:lnTo>
                    <a:pt x="4522" y="388"/>
                  </a:lnTo>
                  <a:lnTo>
                    <a:pt x="4522" y="388"/>
                  </a:lnTo>
                  <a:lnTo>
                    <a:pt x="4522" y="389"/>
                  </a:lnTo>
                  <a:lnTo>
                    <a:pt x="4521" y="393"/>
                  </a:lnTo>
                  <a:lnTo>
                    <a:pt x="4514" y="406"/>
                  </a:lnTo>
                  <a:lnTo>
                    <a:pt x="4499" y="427"/>
                  </a:lnTo>
                  <a:lnTo>
                    <a:pt x="4478" y="454"/>
                  </a:lnTo>
                  <a:lnTo>
                    <a:pt x="4427" y="520"/>
                  </a:lnTo>
                  <a:lnTo>
                    <a:pt x="4366" y="595"/>
                  </a:lnTo>
                  <a:lnTo>
                    <a:pt x="4260" y="726"/>
                  </a:lnTo>
                  <a:lnTo>
                    <a:pt x="4260" y="726"/>
                  </a:lnTo>
                  <a:lnTo>
                    <a:pt x="4254" y="705"/>
                  </a:lnTo>
                  <a:lnTo>
                    <a:pt x="4254" y="705"/>
                  </a:lnTo>
                  <a:close/>
                  <a:moveTo>
                    <a:pt x="4274" y="766"/>
                  </a:moveTo>
                  <a:lnTo>
                    <a:pt x="4274" y="766"/>
                  </a:lnTo>
                  <a:lnTo>
                    <a:pt x="4601" y="441"/>
                  </a:lnTo>
                  <a:lnTo>
                    <a:pt x="4601" y="441"/>
                  </a:lnTo>
                  <a:lnTo>
                    <a:pt x="4580" y="461"/>
                  </a:lnTo>
                  <a:lnTo>
                    <a:pt x="4561" y="483"/>
                  </a:lnTo>
                  <a:lnTo>
                    <a:pt x="4541" y="505"/>
                  </a:lnTo>
                  <a:lnTo>
                    <a:pt x="4522" y="529"/>
                  </a:lnTo>
                  <a:lnTo>
                    <a:pt x="4485" y="577"/>
                  </a:lnTo>
                  <a:lnTo>
                    <a:pt x="4450" y="626"/>
                  </a:lnTo>
                  <a:lnTo>
                    <a:pt x="4415" y="677"/>
                  </a:lnTo>
                  <a:lnTo>
                    <a:pt x="4381" y="729"/>
                  </a:lnTo>
                  <a:lnTo>
                    <a:pt x="4315" y="831"/>
                  </a:lnTo>
                  <a:lnTo>
                    <a:pt x="4315" y="831"/>
                  </a:lnTo>
                  <a:lnTo>
                    <a:pt x="4302" y="815"/>
                  </a:lnTo>
                  <a:lnTo>
                    <a:pt x="4292" y="800"/>
                  </a:lnTo>
                  <a:lnTo>
                    <a:pt x="4283" y="784"/>
                  </a:lnTo>
                  <a:lnTo>
                    <a:pt x="4274" y="766"/>
                  </a:lnTo>
                  <a:lnTo>
                    <a:pt x="4274" y="766"/>
                  </a:lnTo>
                  <a:close/>
                  <a:moveTo>
                    <a:pt x="4361" y="901"/>
                  </a:moveTo>
                  <a:lnTo>
                    <a:pt x="4361" y="901"/>
                  </a:lnTo>
                  <a:lnTo>
                    <a:pt x="4363" y="897"/>
                  </a:lnTo>
                  <a:lnTo>
                    <a:pt x="4364" y="895"/>
                  </a:lnTo>
                  <a:lnTo>
                    <a:pt x="4366" y="888"/>
                  </a:lnTo>
                  <a:lnTo>
                    <a:pt x="4364" y="882"/>
                  </a:lnTo>
                  <a:lnTo>
                    <a:pt x="4363" y="879"/>
                  </a:lnTo>
                  <a:lnTo>
                    <a:pt x="4361" y="876"/>
                  </a:lnTo>
                  <a:lnTo>
                    <a:pt x="4361" y="876"/>
                  </a:lnTo>
                  <a:lnTo>
                    <a:pt x="4342" y="858"/>
                  </a:lnTo>
                  <a:lnTo>
                    <a:pt x="4342" y="858"/>
                  </a:lnTo>
                  <a:lnTo>
                    <a:pt x="4361" y="835"/>
                  </a:lnTo>
                  <a:lnTo>
                    <a:pt x="4382" y="812"/>
                  </a:lnTo>
                  <a:lnTo>
                    <a:pt x="4429" y="762"/>
                  </a:lnTo>
                  <a:lnTo>
                    <a:pt x="4480" y="709"/>
                  </a:lnTo>
                  <a:lnTo>
                    <a:pt x="4534" y="655"/>
                  </a:lnTo>
                  <a:lnTo>
                    <a:pt x="4585" y="604"/>
                  </a:lnTo>
                  <a:lnTo>
                    <a:pt x="4630" y="556"/>
                  </a:lnTo>
                  <a:lnTo>
                    <a:pt x="4649" y="533"/>
                  </a:lnTo>
                  <a:lnTo>
                    <a:pt x="4665" y="512"/>
                  </a:lnTo>
                  <a:lnTo>
                    <a:pt x="4679" y="494"/>
                  </a:lnTo>
                  <a:lnTo>
                    <a:pt x="4689" y="477"/>
                  </a:lnTo>
                  <a:lnTo>
                    <a:pt x="4689" y="477"/>
                  </a:lnTo>
                  <a:lnTo>
                    <a:pt x="4669" y="513"/>
                  </a:lnTo>
                  <a:lnTo>
                    <a:pt x="4648" y="550"/>
                  </a:lnTo>
                  <a:lnTo>
                    <a:pt x="4625" y="586"/>
                  </a:lnTo>
                  <a:lnTo>
                    <a:pt x="4602" y="621"/>
                  </a:lnTo>
                  <a:lnTo>
                    <a:pt x="4579" y="655"/>
                  </a:lnTo>
                  <a:lnTo>
                    <a:pt x="4553" y="690"/>
                  </a:lnTo>
                  <a:lnTo>
                    <a:pt x="4500" y="757"/>
                  </a:lnTo>
                  <a:lnTo>
                    <a:pt x="4446" y="824"/>
                  </a:lnTo>
                  <a:lnTo>
                    <a:pt x="4391" y="889"/>
                  </a:lnTo>
                  <a:lnTo>
                    <a:pt x="4336" y="955"/>
                  </a:lnTo>
                  <a:lnTo>
                    <a:pt x="4284" y="1019"/>
                  </a:lnTo>
                  <a:lnTo>
                    <a:pt x="4284" y="1019"/>
                  </a:lnTo>
                  <a:lnTo>
                    <a:pt x="4288" y="1005"/>
                  </a:lnTo>
                  <a:lnTo>
                    <a:pt x="4295" y="990"/>
                  </a:lnTo>
                  <a:lnTo>
                    <a:pt x="4302" y="976"/>
                  </a:lnTo>
                  <a:lnTo>
                    <a:pt x="4312" y="961"/>
                  </a:lnTo>
                  <a:lnTo>
                    <a:pt x="4322" y="945"/>
                  </a:lnTo>
                  <a:lnTo>
                    <a:pt x="4334" y="930"/>
                  </a:lnTo>
                  <a:lnTo>
                    <a:pt x="4347" y="915"/>
                  </a:lnTo>
                  <a:lnTo>
                    <a:pt x="4361" y="901"/>
                  </a:lnTo>
                  <a:lnTo>
                    <a:pt x="4361" y="901"/>
                  </a:lnTo>
                  <a:close/>
                  <a:moveTo>
                    <a:pt x="4273" y="1082"/>
                  </a:moveTo>
                  <a:lnTo>
                    <a:pt x="4273" y="1082"/>
                  </a:lnTo>
                  <a:lnTo>
                    <a:pt x="4276" y="1081"/>
                  </a:lnTo>
                  <a:lnTo>
                    <a:pt x="4279" y="1080"/>
                  </a:lnTo>
                  <a:lnTo>
                    <a:pt x="4279" y="1080"/>
                  </a:lnTo>
                  <a:lnTo>
                    <a:pt x="4309" y="1055"/>
                  </a:lnTo>
                  <a:lnTo>
                    <a:pt x="4342" y="1028"/>
                  </a:lnTo>
                  <a:lnTo>
                    <a:pt x="4376" y="998"/>
                  </a:lnTo>
                  <a:lnTo>
                    <a:pt x="4412" y="965"/>
                  </a:lnTo>
                  <a:lnTo>
                    <a:pt x="4450" y="931"/>
                  </a:lnTo>
                  <a:lnTo>
                    <a:pt x="4487" y="895"/>
                  </a:lnTo>
                  <a:lnTo>
                    <a:pt x="4525" y="858"/>
                  </a:lnTo>
                  <a:lnTo>
                    <a:pt x="4562" y="819"/>
                  </a:lnTo>
                  <a:lnTo>
                    <a:pt x="4599" y="780"/>
                  </a:lnTo>
                  <a:lnTo>
                    <a:pt x="4634" y="742"/>
                  </a:lnTo>
                  <a:lnTo>
                    <a:pt x="4666" y="703"/>
                  </a:lnTo>
                  <a:lnTo>
                    <a:pt x="4696" y="664"/>
                  </a:lnTo>
                  <a:lnTo>
                    <a:pt x="4724" y="627"/>
                  </a:lnTo>
                  <a:lnTo>
                    <a:pt x="4747" y="592"/>
                  </a:lnTo>
                  <a:lnTo>
                    <a:pt x="4767" y="558"/>
                  </a:lnTo>
                  <a:lnTo>
                    <a:pt x="4775" y="543"/>
                  </a:lnTo>
                  <a:lnTo>
                    <a:pt x="4782" y="526"/>
                  </a:lnTo>
                  <a:lnTo>
                    <a:pt x="4782" y="526"/>
                  </a:lnTo>
                  <a:lnTo>
                    <a:pt x="4766" y="563"/>
                  </a:lnTo>
                  <a:lnTo>
                    <a:pt x="4748" y="597"/>
                  </a:lnTo>
                  <a:lnTo>
                    <a:pt x="4730" y="632"/>
                  </a:lnTo>
                  <a:lnTo>
                    <a:pt x="4709" y="664"/>
                  </a:lnTo>
                  <a:lnTo>
                    <a:pt x="4686" y="697"/>
                  </a:lnTo>
                  <a:lnTo>
                    <a:pt x="4664" y="730"/>
                  </a:lnTo>
                  <a:lnTo>
                    <a:pt x="4640" y="763"/>
                  </a:lnTo>
                  <a:lnTo>
                    <a:pt x="4615" y="794"/>
                  </a:lnTo>
                  <a:lnTo>
                    <a:pt x="4615" y="794"/>
                  </a:lnTo>
                  <a:lnTo>
                    <a:pt x="4575" y="838"/>
                  </a:lnTo>
                  <a:lnTo>
                    <a:pt x="4537" y="882"/>
                  </a:lnTo>
                  <a:lnTo>
                    <a:pt x="4498" y="928"/>
                  </a:lnTo>
                  <a:lnTo>
                    <a:pt x="4460" y="973"/>
                  </a:lnTo>
                  <a:lnTo>
                    <a:pt x="4460" y="973"/>
                  </a:lnTo>
                  <a:lnTo>
                    <a:pt x="4417" y="1023"/>
                  </a:lnTo>
                  <a:lnTo>
                    <a:pt x="4375" y="1072"/>
                  </a:lnTo>
                  <a:lnTo>
                    <a:pt x="4335" y="1121"/>
                  </a:lnTo>
                  <a:lnTo>
                    <a:pt x="4297" y="1171"/>
                  </a:lnTo>
                  <a:lnTo>
                    <a:pt x="4297" y="1171"/>
                  </a:lnTo>
                  <a:lnTo>
                    <a:pt x="4286" y="1150"/>
                  </a:lnTo>
                  <a:lnTo>
                    <a:pt x="4283" y="1140"/>
                  </a:lnTo>
                  <a:lnTo>
                    <a:pt x="4279" y="1128"/>
                  </a:lnTo>
                  <a:lnTo>
                    <a:pt x="4277" y="1116"/>
                  </a:lnTo>
                  <a:lnTo>
                    <a:pt x="4274" y="1106"/>
                  </a:lnTo>
                  <a:lnTo>
                    <a:pt x="4273" y="1094"/>
                  </a:lnTo>
                  <a:lnTo>
                    <a:pt x="4273" y="1082"/>
                  </a:lnTo>
                  <a:lnTo>
                    <a:pt x="4273" y="1082"/>
                  </a:lnTo>
                  <a:close/>
                  <a:moveTo>
                    <a:pt x="4354" y="1241"/>
                  </a:moveTo>
                  <a:lnTo>
                    <a:pt x="4354" y="1241"/>
                  </a:lnTo>
                  <a:lnTo>
                    <a:pt x="4334" y="1223"/>
                  </a:lnTo>
                  <a:lnTo>
                    <a:pt x="4316" y="1203"/>
                  </a:lnTo>
                  <a:lnTo>
                    <a:pt x="4316" y="1203"/>
                  </a:lnTo>
                  <a:lnTo>
                    <a:pt x="4370" y="1140"/>
                  </a:lnTo>
                  <a:lnTo>
                    <a:pt x="4422" y="1076"/>
                  </a:lnTo>
                  <a:lnTo>
                    <a:pt x="4527" y="950"/>
                  </a:lnTo>
                  <a:lnTo>
                    <a:pt x="4580" y="887"/>
                  </a:lnTo>
                  <a:lnTo>
                    <a:pt x="4634" y="825"/>
                  </a:lnTo>
                  <a:lnTo>
                    <a:pt x="4690" y="764"/>
                  </a:lnTo>
                  <a:lnTo>
                    <a:pt x="4747" y="704"/>
                  </a:lnTo>
                  <a:lnTo>
                    <a:pt x="4747" y="704"/>
                  </a:lnTo>
                  <a:lnTo>
                    <a:pt x="4794" y="657"/>
                  </a:lnTo>
                  <a:lnTo>
                    <a:pt x="4812" y="641"/>
                  </a:lnTo>
                  <a:lnTo>
                    <a:pt x="4827" y="629"/>
                  </a:lnTo>
                  <a:lnTo>
                    <a:pt x="4837" y="621"/>
                  </a:lnTo>
                  <a:lnTo>
                    <a:pt x="4846" y="616"/>
                  </a:lnTo>
                  <a:lnTo>
                    <a:pt x="4851" y="614"/>
                  </a:lnTo>
                  <a:lnTo>
                    <a:pt x="4853" y="615"/>
                  </a:lnTo>
                  <a:lnTo>
                    <a:pt x="4854" y="615"/>
                  </a:lnTo>
                  <a:lnTo>
                    <a:pt x="4854" y="620"/>
                  </a:lnTo>
                  <a:lnTo>
                    <a:pt x="4853" y="626"/>
                  </a:lnTo>
                  <a:lnTo>
                    <a:pt x="4849" y="634"/>
                  </a:lnTo>
                  <a:lnTo>
                    <a:pt x="4844" y="645"/>
                  </a:lnTo>
                  <a:lnTo>
                    <a:pt x="4830" y="668"/>
                  </a:lnTo>
                  <a:lnTo>
                    <a:pt x="4814" y="695"/>
                  </a:lnTo>
                  <a:lnTo>
                    <a:pt x="4814" y="695"/>
                  </a:lnTo>
                  <a:lnTo>
                    <a:pt x="4744" y="752"/>
                  </a:lnTo>
                  <a:lnTo>
                    <a:pt x="4709" y="781"/>
                  </a:lnTo>
                  <a:lnTo>
                    <a:pt x="4675" y="812"/>
                  </a:lnTo>
                  <a:lnTo>
                    <a:pt x="4641" y="842"/>
                  </a:lnTo>
                  <a:lnTo>
                    <a:pt x="4608" y="874"/>
                  </a:lnTo>
                  <a:lnTo>
                    <a:pt x="4576" y="907"/>
                  </a:lnTo>
                  <a:lnTo>
                    <a:pt x="4546" y="939"/>
                  </a:lnTo>
                  <a:lnTo>
                    <a:pt x="4517" y="973"/>
                  </a:lnTo>
                  <a:lnTo>
                    <a:pt x="4489" y="1009"/>
                  </a:lnTo>
                  <a:lnTo>
                    <a:pt x="4462" y="1045"/>
                  </a:lnTo>
                  <a:lnTo>
                    <a:pt x="4437" y="1081"/>
                  </a:lnTo>
                  <a:lnTo>
                    <a:pt x="4414" y="1120"/>
                  </a:lnTo>
                  <a:lnTo>
                    <a:pt x="4391" y="1160"/>
                  </a:lnTo>
                  <a:lnTo>
                    <a:pt x="4371" y="1199"/>
                  </a:lnTo>
                  <a:lnTo>
                    <a:pt x="4354" y="1241"/>
                  </a:lnTo>
                  <a:lnTo>
                    <a:pt x="4354" y="1241"/>
                  </a:lnTo>
                  <a:close/>
                  <a:moveTo>
                    <a:pt x="4752" y="792"/>
                  </a:moveTo>
                  <a:lnTo>
                    <a:pt x="4752" y="792"/>
                  </a:lnTo>
                  <a:lnTo>
                    <a:pt x="4727" y="833"/>
                  </a:lnTo>
                  <a:lnTo>
                    <a:pt x="4702" y="873"/>
                  </a:lnTo>
                  <a:lnTo>
                    <a:pt x="4675" y="913"/>
                  </a:lnTo>
                  <a:lnTo>
                    <a:pt x="4648" y="951"/>
                  </a:lnTo>
                  <a:lnTo>
                    <a:pt x="4620" y="990"/>
                  </a:lnTo>
                  <a:lnTo>
                    <a:pt x="4590" y="1028"/>
                  </a:lnTo>
                  <a:lnTo>
                    <a:pt x="4532" y="1103"/>
                  </a:lnTo>
                  <a:lnTo>
                    <a:pt x="4532" y="1103"/>
                  </a:lnTo>
                  <a:lnTo>
                    <a:pt x="4507" y="1134"/>
                  </a:lnTo>
                  <a:lnTo>
                    <a:pt x="4489" y="1154"/>
                  </a:lnTo>
                  <a:lnTo>
                    <a:pt x="4476" y="1165"/>
                  </a:lnTo>
                  <a:lnTo>
                    <a:pt x="4471" y="1168"/>
                  </a:lnTo>
                  <a:lnTo>
                    <a:pt x="4467" y="1169"/>
                  </a:lnTo>
                  <a:lnTo>
                    <a:pt x="4466" y="1168"/>
                  </a:lnTo>
                  <a:lnTo>
                    <a:pt x="4465" y="1165"/>
                  </a:lnTo>
                  <a:lnTo>
                    <a:pt x="4465" y="1161"/>
                  </a:lnTo>
                  <a:lnTo>
                    <a:pt x="4466" y="1156"/>
                  </a:lnTo>
                  <a:lnTo>
                    <a:pt x="4471" y="1142"/>
                  </a:lnTo>
                  <a:lnTo>
                    <a:pt x="4478" y="1123"/>
                  </a:lnTo>
                  <a:lnTo>
                    <a:pt x="4487" y="1103"/>
                  </a:lnTo>
                  <a:lnTo>
                    <a:pt x="4499" y="1080"/>
                  </a:lnTo>
                  <a:lnTo>
                    <a:pt x="4525" y="1033"/>
                  </a:lnTo>
                  <a:lnTo>
                    <a:pt x="4552" y="991"/>
                  </a:lnTo>
                  <a:lnTo>
                    <a:pt x="4562" y="975"/>
                  </a:lnTo>
                  <a:lnTo>
                    <a:pt x="4573" y="962"/>
                  </a:lnTo>
                  <a:lnTo>
                    <a:pt x="4573" y="962"/>
                  </a:lnTo>
                  <a:lnTo>
                    <a:pt x="4593" y="939"/>
                  </a:lnTo>
                  <a:lnTo>
                    <a:pt x="4614" y="917"/>
                  </a:lnTo>
                  <a:lnTo>
                    <a:pt x="4636" y="895"/>
                  </a:lnTo>
                  <a:lnTo>
                    <a:pt x="4658" y="874"/>
                  </a:lnTo>
                  <a:lnTo>
                    <a:pt x="4705" y="832"/>
                  </a:lnTo>
                  <a:lnTo>
                    <a:pt x="4752" y="792"/>
                  </a:lnTo>
                  <a:lnTo>
                    <a:pt x="4752" y="792"/>
                  </a:lnTo>
                  <a:close/>
                  <a:moveTo>
                    <a:pt x="4462" y="1301"/>
                  </a:moveTo>
                  <a:lnTo>
                    <a:pt x="4462" y="1301"/>
                  </a:lnTo>
                  <a:lnTo>
                    <a:pt x="4445" y="1295"/>
                  </a:lnTo>
                  <a:lnTo>
                    <a:pt x="4430" y="1288"/>
                  </a:lnTo>
                  <a:lnTo>
                    <a:pt x="4415" y="1281"/>
                  </a:lnTo>
                  <a:lnTo>
                    <a:pt x="4400" y="1273"/>
                  </a:lnTo>
                  <a:lnTo>
                    <a:pt x="4400" y="1273"/>
                  </a:lnTo>
                  <a:lnTo>
                    <a:pt x="4434" y="1246"/>
                  </a:lnTo>
                  <a:lnTo>
                    <a:pt x="4467" y="1217"/>
                  </a:lnTo>
                  <a:lnTo>
                    <a:pt x="4499" y="1186"/>
                  </a:lnTo>
                  <a:lnTo>
                    <a:pt x="4529" y="1156"/>
                  </a:lnTo>
                  <a:lnTo>
                    <a:pt x="4560" y="1123"/>
                  </a:lnTo>
                  <a:lnTo>
                    <a:pt x="4588" y="1090"/>
                  </a:lnTo>
                  <a:lnTo>
                    <a:pt x="4616" y="1057"/>
                  </a:lnTo>
                  <a:lnTo>
                    <a:pt x="4643" y="1021"/>
                  </a:lnTo>
                  <a:lnTo>
                    <a:pt x="4670" y="986"/>
                  </a:lnTo>
                  <a:lnTo>
                    <a:pt x="4696" y="950"/>
                  </a:lnTo>
                  <a:lnTo>
                    <a:pt x="4720" y="913"/>
                  </a:lnTo>
                  <a:lnTo>
                    <a:pt x="4744" y="875"/>
                  </a:lnTo>
                  <a:lnTo>
                    <a:pt x="4791" y="800"/>
                  </a:lnTo>
                  <a:lnTo>
                    <a:pt x="4835" y="723"/>
                  </a:lnTo>
                  <a:lnTo>
                    <a:pt x="4835" y="723"/>
                  </a:lnTo>
                  <a:lnTo>
                    <a:pt x="4856" y="708"/>
                  </a:lnTo>
                  <a:lnTo>
                    <a:pt x="4864" y="703"/>
                  </a:lnTo>
                  <a:lnTo>
                    <a:pt x="4870" y="700"/>
                  </a:lnTo>
                  <a:lnTo>
                    <a:pt x="4875" y="698"/>
                  </a:lnTo>
                  <a:lnTo>
                    <a:pt x="4877" y="700"/>
                  </a:lnTo>
                  <a:lnTo>
                    <a:pt x="4878" y="702"/>
                  </a:lnTo>
                  <a:lnTo>
                    <a:pt x="4878" y="705"/>
                  </a:lnTo>
                  <a:lnTo>
                    <a:pt x="4878" y="710"/>
                  </a:lnTo>
                  <a:lnTo>
                    <a:pt x="4876" y="716"/>
                  </a:lnTo>
                  <a:lnTo>
                    <a:pt x="4868" y="730"/>
                  </a:lnTo>
                  <a:lnTo>
                    <a:pt x="4857" y="749"/>
                  </a:lnTo>
                  <a:lnTo>
                    <a:pt x="4844" y="769"/>
                  </a:lnTo>
                  <a:lnTo>
                    <a:pt x="4814" y="812"/>
                  </a:lnTo>
                  <a:lnTo>
                    <a:pt x="4783" y="854"/>
                  </a:lnTo>
                  <a:lnTo>
                    <a:pt x="4748" y="902"/>
                  </a:lnTo>
                  <a:lnTo>
                    <a:pt x="4748" y="902"/>
                  </a:lnTo>
                  <a:lnTo>
                    <a:pt x="4714" y="952"/>
                  </a:lnTo>
                  <a:lnTo>
                    <a:pt x="4679" y="1003"/>
                  </a:lnTo>
                  <a:lnTo>
                    <a:pt x="4609" y="1101"/>
                  </a:lnTo>
                  <a:lnTo>
                    <a:pt x="4537" y="1199"/>
                  </a:lnTo>
                  <a:lnTo>
                    <a:pt x="4463" y="1295"/>
                  </a:lnTo>
                  <a:lnTo>
                    <a:pt x="4463" y="1295"/>
                  </a:lnTo>
                  <a:lnTo>
                    <a:pt x="4462" y="1299"/>
                  </a:lnTo>
                  <a:lnTo>
                    <a:pt x="4462" y="1301"/>
                  </a:lnTo>
                  <a:lnTo>
                    <a:pt x="4462" y="1301"/>
                  </a:lnTo>
                  <a:close/>
                  <a:moveTo>
                    <a:pt x="5005" y="781"/>
                  </a:moveTo>
                  <a:lnTo>
                    <a:pt x="5005" y="781"/>
                  </a:lnTo>
                  <a:lnTo>
                    <a:pt x="4890" y="913"/>
                  </a:lnTo>
                  <a:lnTo>
                    <a:pt x="4776" y="1042"/>
                  </a:lnTo>
                  <a:lnTo>
                    <a:pt x="4721" y="1109"/>
                  </a:lnTo>
                  <a:lnTo>
                    <a:pt x="4665" y="1175"/>
                  </a:lnTo>
                  <a:lnTo>
                    <a:pt x="4611" y="1243"/>
                  </a:lnTo>
                  <a:lnTo>
                    <a:pt x="4559" y="1311"/>
                  </a:lnTo>
                  <a:lnTo>
                    <a:pt x="4559" y="1311"/>
                  </a:lnTo>
                  <a:lnTo>
                    <a:pt x="4556" y="1313"/>
                  </a:lnTo>
                  <a:lnTo>
                    <a:pt x="4555" y="1316"/>
                  </a:lnTo>
                  <a:lnTo>
                    <a:pt x="4555" y="1321"/>
                  </a:lnTo>
                  <a:lnTo>
                    <a:pt x="4555" y="1321"/>
                  </a:lnTo>
                  <a:lnTo>
                    <a:pt x="4525" y="1318"/>
                  </a:lnTo>
                  <a:lnTo>
                    <a:pt x="4496" y="1312"/>
                  </a:lnTo>
                  <a:lnTo>
                    <a:pt x="4496" y="1312"/>
                  </a:lnTo>
                  <a:lnTo>
                    <a:pt x="4566" y="1226"/>
                  </a:lnTo>
                  <a:lnTo>
                    <a:pt x="4636" y="1142"/>
                  </a:lnTo>
                  <a:lnTo>
                    <a:pt x="4780" y="976"/>
                  </a:lnTo>
                  <a:lnTo>
                    <a:pt x="4851" y="893"/>
                  </a:lnTo>
                  <a:lnTo>
                    <a:pt x="4923" y="810"/>
                  </a:lnTo>
                  <a:lnTo>
                    <a:pt x="4992" y="724"/>
                  </a:lnTo>
                  <a:lnTo>
                    <a:pt x="5060" y="638"/>
                  </a:lnTo>
                  <a:lnTo>
                    <a:pt x="5060" y="638"/>
                  </a:lnTo>
                  <a:lnTo>
                    <a:pt x="5102" y="577"/>
                  </a:lnTo>
                  <a:lnTo>
                    <a:pt x="5144" y="516"/>
                  </a:lnTo>
                  <a:lnTo>
                    <a:pt x="5184" y="454"/>
                  </a:lnTo>
                  <a:lnTo>
                    <a:pt x="5224" y="391"/>
                  </a:lnTo>
                  <a:lnTo>
                    <a:pt x="5224" y="391"/>
                  </a:lnTo>
                  <a:lnTo>
                    <a:pt x="5180" y="480"/>
                  </a:lnTo>
                  <a:lnTo>
                    <a:pt x="5133" y="566"/>
                  </a:lnTo>
                  <a:lnTo>
                    <a:pt x="5133" y="566"/>
                  </a:lnTo>
                  <a:lnTo>
                    <a:pt x="5103" y="621"/>
                  </a:lnTo>
                  <a:lnTo>
                    <a:pt x="5071" y="675"/>
                  </a:lnTo>
                  <a:lnTo>
                    <a:pt x="5039" y="729"/>
                  </a:lnTo>
                  <a:lnTo>
                    <a:pt x="5005" y="781"/>
                  </a:lnTo>
                  <a:lnTo>
                    <a:pt x="5005" y="781"/>
                  </a:lnTo>
                  <a:close/>
                  <a:moveTo>
                    <a:pt x="5302" y="496"/>
                  </a:moveTo>
                  <a:lnTo>
                    <a:pt x="5302" y="496"/>
                  </a:lnTo>
                  <a:lnTo>
                    <a:pt x="5303" y="492"/>
                  </a:lnTo>
                  <a:lnTo>
                    <a:pt x="5303" y="489"/>
                  </a:lnTo>
                  <a:lnTo>
                    <a:pt x="5303" y="483"/>
                  </a:lnTo>
                  <a:lnTo>
                    <a:pt x="5301" y="477"/>
                  </a:lnTo>
                  <a:lnTo>
                    <a:pt x="5296" y="472"/>
                  </a:lnTo>
                  <a:lnTo>
                    <a:pt x="5290" y="469"/>
                  </a:lnTo>
                  <a:lnTo>
                    <a:pt x="5284" y="468"/>
                  </a:lnTo>
                  <a:lnTo>
                    <a:pt x="5279" y="469"/>
                  </a:lnTo>
                  <a:lnTo>
                    <a:pt x="5276" y="471"/>
                  </a:lnTo>
                  <a:lnTo>
                    <a:pt x="5274" y="474"/>
                  </a:lnTo>
                  <a:lnTo>
                    <a:pt x="5274" y="474"/>
                  </a:lnTo>
                  <a:lnTo>
                    <a:pt x="5208" y="550"/>
                  </a:lnTo>
                  <a:lnTo>
                    <a:pt x="5142" y="626"/>
                  </a:lnTo>
                  <a:lnTo>
                    <a:pt x="5142" y="626"/>
                  </a:lnTo>
                  <a:lnTo>
                    <a:pt x="5177" y="560"/>
                  </a:lnTo>
                  <a:lnTo>
                    <a:pt x="5211" y="495"/>
                  </a:lnTo>
                  <a:lnTo>
                    <a:pt x="5243" y="428"/>
                  </a:lnTo>
                  <a:lnTo>
                    <a:pt x="5275" y="362"/>
                  </a:lnTo>
                  <a:lnTo>
                    <a:pt x="5275" y="362"/>
                  </a:lnTo>
                  <a:lnTo>
                    <a:pt x="5286" y="379"/>
                  </a:lnTo>
                  <a:lnTo>
                    <a:pt x="5296" y="398"/>
                  </a:lnTo>
                  <a:lnTo>
                    <a:pt x="5307" y="419"/>
                  </a:lnTo>
                  <a:lnTo>
                    <a:pt x="5316" y="442"/>
                  </a:lnTo>
                  <a:lnTo>
                    <a:pt x="5325" y="465"/>
                  </a:lnTo>
                  <a:lnTo>
                    <a:pt x="5334" y="491"/>
                  </a:lnTo>
                  <a:lnTo>
                    <a:pt x="5349" y="540"/>
                  </a:lnTo>
                  <a:lnTo>
                    <a:pt x="5349" y="540"/>
                  </a:lnTo>
                  <a:lnTo>
                    <a:pt x="5320" y="573"/>
                  </a:lnTo>
                  <a:lnTo>
                    <a:pt x="5290" y="606"/>
                  </a:lnTo>
                  <a:lnTo>
                    <a:pt x="5234" y="673"/>
                  </a:lnTo>
                  <a:lnTo>
                    <a:pt x="5179" y="741"/>
                  </a:lnTo>
                  <a:lnTo>
                    <a:pt x="5126" y="811"/>
                  </a:lnTo>
                  <a:lnTo>
                    <a:pt x="5074" y="880"/>
                  </a:lnTo>
                  <a:lnTo>
                    <a:pt x="5021" y="950"/>
                  </a:lnTo>
                  <a:lnTo>
                    <a:pt x="4918" y="1092"/>
                  </a:lnTo>
                  <a:lnTo>
                    <a:pt x="4918" y="1092"/>
                  </a:lnTo>
                  <a:lnTo>
                    <a:pt x="4970" y="1020"/>
                  </a:lnTo>
                  <a:lnTo>
                    <a:pt x="5020" y="948"/>
                  </a:lnTo>
                  <a:lnTo>
                    <a:pt x="5070" y="875"/>
                  </a:lnTo>
                  <a:lnTo>
                    <a:pt x="5118" y="800"/>
                  </a:lnTo>
                  <a:lnTo>
                    <a:pt x="5166" y="724"/>
                  </a:lnTo>
                  <a:lnTo>
                    <a:pt x="5213" y="648"/>
                  </a:lnTo>
                  <a:lnTo>
                    <a:pt x="5257" y="572"/>
                  </a:lnTo>
                  <a:lnTo>
                    <a:pt x="5302" y="496"/>
                  </a:lnTo>
                  <a:lnTo>
                    <a:pt x="5302" y="496"/>
                  </a:lnTo>
                  <a:close/>
                  <a:moveTo>
                    <a:pt x="4700" y="1390"/>
                  </a:moveTo>
                  <a:lnTo>
                    <a:pt x="4700" y="1390"/>
                  </a:lnTo>
                  <a:lnTo>
                    <a:pt x="4705" y="1391"/>
                  </a:lnTo>
                  <a:lnTo>
                    <a:pt x="4710" y="1391"/>
                  </a:lnTo>
                  <a:lnTo>
                    <a:pt x="4714" y="1390"/>
                  </a:lnTo>
                  <a:lnTo>
                    <a:pt x="4718" y="1387"/>
                  </a:lnTo>
                  <a:lnTo>
                    <a:pt x="4718" y="1387"/>
                  </a:lnTo>
                  <a:lnTo>
                    <a:pt x="4758" y="1343"/>
                  </a:lnTo>
                  <a:lnTo>
                    <a:pt x="4796" y="1299"/>
                  </a:lnTo>
                  <a:lnTo>
                    <a:pt x="4834" y="1254"/>
                  </a:lnTo>
                  <a:lnTo>
                    <a:pt x="4870" y="1209"/>
                  </a:lnTo>
                  <a:lnTo>
                    <a:pt x="4906" y="1163"/>
                  </a:lnTo>
                  <a:lnTo>
                    <a:pt x="4941" y="1116"/>
                  </a:lnTo>
                  <a:lnTo>
                    <a:pt x="5012" y="1023"/>
                  </a:lnTo>
                  <a:lnTo>
                    <a:pt x="5081" y="929"/>
                  </a:lnTo>
                  <a:lnTo>
                    <a:pt x="5150" y="835"/>
                  </a:lnTo>
                  <a:lnTo>
                    <a:pt x="5221" y="742"/>
                  </a:lnTo>
                  <a:lnTo>
                    <a:pt x="5257" y="696"/>
                  </a:lnTo>
                  <a:lnTo>
                    <a:pt x="5295" y="652"/>
                  </a:lnTo>
                  <a:lnTo>
                    <a:pt x="5295" y="652"/>
                  </a:lnTo>
                  <a:lnTo>
                    <a:pt x="5259" y="696"/>
                  </a:lnTo>
                  <a:lnTo>
                    <a:pt x="5224" y="743"/>
                  </a:lnTo>
                  <a:lnTo>
                    <a:pt x="5188" y="790"/>
                  </a:lnTo>
                  <a:lnTo>
                    <a:pt x="5156" y="839"/>
                  </a:lnTo>
                  <a:lnTo>
                    <a:pt x="5123" y="888"/>
                  </a:lnTo>
                  <a:lnTo>
                    <a:pt x="5090" y="938"/>
                  </a:lnTo>
                  <a:lnTo>
                    <a:pt x="5027" y="1039"/>
                  </a:lnTo>
                  <a:lnTo>
                    <a:pt x="4964" y="1141"/>
                  </a:lnTo>
                  <a:lnTo>
                    <a:pt x="4899" y="1243"/>
                  </a:lnTo>
                  <a:lnTo>
                    <a:pt x="4867" y="1293"/>
                  </a:lnTo>
                  <a:lnTo>
                    <a:pt x="4834" y="1342"/>
                  </a:lnTo>
                  <a:lnTo>
                    <a:pt x="4801" y="1390"/>
                  </a:lnTo>
                  <a:lnTo>
                    <a:pt x="4766" y="1438"/>
                  </a:lnTo>
                  <a:lnTo>
                    <a:pt x="4766" y="1438"/>
                  </a:lnTo>
                  <a:lnTo>
                    <a:pt x="4748" y="1429"/>
                  </a:lnTo>
                  <a:lnTo>
                    <a:pt x="4731" y="1417"/>
                  </a:lnTo>
                  <a:lnTo>
                    <a:pt x="4716" y="1404"/>
                  </a:lnTo>
                  <a:lnTo>
                    <a:pt x="4700" y="1390"/>
                  </a:lnTo>
                  <a:lnTo>
                    <a:pt x="4700" y="1390"/>
                  </a:lnTo>
                  <a:close/>
                  <a:moveTo>
                    <a:pt x="4906" y="1484"/>
                  </a:moveTo>
                  <a:lnTo>
                    <a:pt x="4906" y="1484"/>
                  </a:lnTo>
                  <a:lnTo>
                    <a:pt x="4940" y="1452"/>
                  </a:lnTo>
                  <a:lnTo>
                    <a:pt x="4973" y="1421"/>
                  </a:lnTo>
                  <a:lnTo>
                    <a:pt x="5006" y="1388"/>
                  </a:lnTo>
                  <a:lnTo>
                    <a:pt x="5037" y="1355"/>
                  </a:lnTo>
                  <a:lnTo>
                    <a:pt x="5099" y="1288"/>
                  </a:lnTo>
                  <a:lnTo>
                    <a:pt x="5160" y="1220"/>
                  </a:lnTo>
                  <a:lnTo>
                    <a:pt x="5160" y="1220"/>
                  </a:lnTo>
                  <a:lnTo>
                    <a:pt x="5121" y="1279"/>
                  </a:lnTo>
                  <a:lnTo>
                    <a:pt x="5081" y="1340"/>
                  </a:lnTo>
                  <a:lnTo>
                    <a:pt x="5043" y="1401"/>
                  </a:lnTo>
                  <a:lnTo>
                    <a:pt x="5026" y="1432"/>
                  </a:lnTo>
                  <a:lnTo>
                    <a:pt x="5008" y="1464"/>
                  </a:lnTo>
                  <a:lnTo>
                    <a:pt x="5008" y="1464"/>
                  </a:lnTo>
                  <a:lnTo>
                    <a:pt x="5006" y="1467"/>
                  </a:lnTo>
                  <a:lnTo>
                    <a:pt x="5006" y="1471"/>
                  </a:lnTo>
                  <a:lnTo>
                    <a:pt x="5005" y="1474"/>
                  </a:lnTo>
                  <a:lnTo>
                    <a:pt x="5006" y="1478"/>
                  </a:lnTo>
                  <a:lnTo>
                    <a:pt x="5009" y="1483"/>
                  </a:lnTo>
                  <a:lnTo>
                    <a:pt x="5014" y="1487"/>
                  </a:lnTo>
                  <a:lnTo>
                    <a:pt x="5020" y="1490"/>
                  </a:lnTo>
                  <a:lnTo>
                    <a:pt x="5027" y="1490"/>
                  </a:lnTo>
                  <a:lnTo>
                    <a:pt x="5033" y="1487"/>
                  </a:lnTo>
                  <a:lnTo>
                    <a:pt x="5036" y="1485"/>
                  </a:lnTo>
                  <a:lnTo>
                    <a:pt x="5039" y="1481"/>
                  </a:lnTo>
                  <a:lnTo>
                    <a:pt x="5039" y="1481"/>
                  </a:lnTo>
                  <a:lnTo>
                    <a:pt x="5055" y="1460"/>
                  </a:lnTo>
                  <a:lnTo>
                    <a:pt x="5074" y="1438"/>
                  </a:lnTo>
                  <a:lnTo>
                    <a:pt x="5117" y="1388"/>
                  </a:lnTo>
                  <a:lnTo>
                    <a:pt x="5217" y="1278"/>
                  </a:lnTo>
                  <a:lnTo>
                    <a:pt x="5266" y="1220"/>
                  </a:lnTo>
                  <a:lnTo>
                    <a:pt x="5289" y="1192"/>
                  </a:lnTo>
                  <a:lnTo>
                    <a:pt x="5311" y="1164"/>
                  </a:lnTo>
                  <a:lnTo>
                    <a:pt x="5332" y="1136"/>
                  </a:lnTo>
                  <a:lnTo>
                    <a:pt x="5351" y="1109"/>
                  </a:lnTo>
                  <a:lnTo>
                    <a:pt x="5368" y="1083"/>
                  </a:lnTo>
                  <a:lnTo>
                    <a:pt x="5380" y="1058"/>
                  </a:lnTo>
                  <a:lnTo>
                    <a:pt x="5380" y="1058"/>
                  </a:lnTo>
                  <a:lnTo>
                    <a:pt x="5366" y="1086"/>
                  </a:lnTo>
                  <a:lnTo>
                    <a:pt x="5351" y="1114"/>
                  </a:lnTo>
                  <a:lnTo>
                    <a:pt x="5335" y="1142"/>
                  </a:lnTo>
                  <a:lnTo>
                    <a:pt x="5317" y="1169"/>
                  </a:lnTo>
                  <a:lnTo>
                    <a:pt x="5282" y="1223"/>
                  </a:lnTo>
                  <a:lnTo>
                    <a:pt x="5245" y="1275"/>
                  </a:lnTo>
                  <a:lnTo>
                    <a:pt x="5167" y="1380"/>
                  </a:lnTo>
                  <a:lnTo>
                    <a:pt x="5131" y="1432"/>
                  </a:lnTo>
                  <a:lnTo>
                    <a:pt x="5096" y="1486"/>
                  </a:lnTo>
                  <a:lnTo>
                    <a:pt x="5096" y="1486"/>
                  </a:lnTo>
                  <a:lnTo>
                    <a:pt x="5094" y="1488"/>
                  </a:lnTo>
                  <a:lnTo>
                    <a:pt x="5092" y="1492"/>
                  </a:lnTo>
                  <a:lnTo>
                    <a:pt x="5092" y="1498"/>
                  </a:lnTo>
                  <a:lnTo>
                    <a:pt x="5095" y="1504"/>
                  </a:lnTo>
                  <a:lnTo>
                    <a:pt x="5099" y="1507"/>
                  </a:lnTo>
                  <a:lnTo>
                    <a:pt x="5105" y="1511"/>
                  </a:lnTo>
                  <a:lnTo>
                    <a:pt x="5111" y="1511"/>
                  </a:lnTo>
                  <a:lnTo>
                    <a:pt x="5117" y="1511"/>
                  </a:lnTo>
                  <a:lnTo>
                    <a:pt x="5123" y="1507"/>
                  </a:lnTo>
                  <a:lnTo>
                    <a:pt x="5123" y="1507"/>
                  </a:lnTo>
                  <a:lnTo>
                    <a:pt x="5185" y="1458"/>
                  </a:lnTo>
                  <a:lnTo>
                    <a:pt x="5215" y="1432"/>
                  </a:lnTo>
                  <a:lnTo>
                    <a:pt x="5245" y="1407"/>
                  </a:lnTo>
                  <a:lnTo>
                    <a:pt x="5273" y="1380"/>
                  </a:lnTo>
                  <a:lnTo>
                    <a:pt x="5301" y="1353"/>
                  </a:lnTo>
                  <a:lnTo>
                    <a:pt x="5328" y="1325"/>
                  </a:lnTo>
                  <a:lnTo>
                    <a:pt x="5353" y="1296"/>
                  </a:lnTo>
                  <a:lnTo>
                    <a:pt x="5353" y="1296"/>
                  </a:lnTo>
                  <a:lnTo>
                    <a:pt x="5172" y="1538"/>
                  </a:lnTo>
                  <a:lnTo>
                    <a:pt x="5172" y="1538"/>
                  </a:lnTo>
                  <a:lnTo>
                    <a:pt x="5144" y="1527"/>
                  </a:lnTo>
                  <a:lnTo>
                    <a:pt x="5114" y="1519"/>
                  </a:lnTo>
                  <a:lnTo>
                    <a:pt x="5082" y="1513"/>
                  </a:lnTo>
                  <a:lnTo>
                    <a:pt x="5048" y="1507"/>
                  </a:lnTo>
                  <a:lnTo>
                    <a:pt x="4978" y="1495"/>
                  </a:lnTo>
                  <a:lnTo>
                    <a:pt x="4943" y="1491"/>
                  </a:lnTo>
                  <a:lnTo>
                    <a:pt x="4906" y="1484"/>
                  </a:lnTo>
                  <a:lnTo>
                    <a:pt x="4906" y="1484"/>
                  </a:lnTo>
                  <a:close/>
                  <a:moveTo>
                    <a:pt x="5207" y="1788"/>
                  </a:moveTo>
                  <a:lnTo>
                    <a:pt x="5207" y="1788"/>
                  </a:lnTo>
                  <a:lnTo>
                    <a:pt x="5136" y="1882"/>
                  </a:lnTo>
                  <a:lnTo>
                    <a:pt x="5062" y="1974"/>
                  </a:lnTo>
                  <a:lnTo>
                    <a:pt x="4987" y="2065"/>
                  </a:lnTo>
                  <a:lnTo>
                    <a:pt x="4912" y="2154"/>
                  </a:lnTo>
                  <a:lnTo>
                    <a:pt x="4758" y="2334"/>
                  </a:lnTo>
                  <a:lnTo>
                    <a:pt x="4604" y="2511"/>
                  </a:lnTo>
                  <a:lnTo>
                    <a:pt x="4604" y="2511"/>
                  </a:lnTo>
                  <a:lnTo>
                    <a:pt x="4537" y="2591"/>
                  </a:lnTo>
                  <a:lnTo>
                    <a:pt x="4470" y="2673"/>
                  </a:lnTo>
                  <a:lnTo>
                    <a:pt x="4404" y="2756"/>
                  </a:lnTo>
                  <a:lnTo>
                    <a:pt x="4339" y="2839"/>
                  </a:lnTo>
                  <a:lnTo>
                    <a:pt x="4276" y="2923"/>
                  </a:lnTo>
                  <a:lnTo>
                    <a:pt x="4212" y="3009"/>
                  </a:lnTo>
                  <a:lnTo>
                    <a:pt x="4149" y="3094"/>
                  </a:lnTo>
                  <a:lnTo>
                    <a:pt x="4087" y="3181"/>
                  </a:lnTo>
                  <a:lnTo>
                    <a:pt x="4087" y="3181"/>
                  </a:lnTo>
                  <a:lnTo>
                    <a:pt x="4063" y="3210"/>
                  </a:lnTo>
                  <a:lnTo>
                    <a:pt x="4063" y="3210"/>
                  </a:lnTo>
                  <a:lnTo>
                    <a:pt x="4023" y="3261"/>
                  </a:lnTo>
                  <a:lnTo>
                    <a:pt x="3981" y="3310"/>
                  </a:lnTo>
                  <a:lnTo>
                    <a:pt x="3937" y="3359"/>
                  </a:lnTo>
                  <a:lnTo>
                    <a:pt x="3894" y="3408"/>
                  </a:lnTo>
                  <a:lnTo>
                    <a:pt x="3894" y="3408"/>
                  </a:lnTo>
                  <a:lnTo>
                    <a:pt x="3931" y="3341"/>
                  </a:lnTo>
                  <a:lnTo>
                    <a:pt x="3969" y="3276"/>
                  </a:lnTo>
                  <a:lnTo>
                    <a:pt x="4009" y="3210"/>
                  </a:lnTo>
                  <a:lnTo>
                    <a:pt x="4050" y="3146"/>
                  </a:lnTo>
                  <a:lnTo>
                    <a:pt x="4050" y="3146"/>
                  </a:lnTo>
                  <a:lnTo>
                    <a:pt x="4118" y="3059"/>
                  </a:lnTo>
                  <a:lnTo>
                    <a:pt x="4184" y="2973"/>
                  </a:lnTo>
                  <a:lnTo>
                    <a:pt x="4316" y="2799"/>
                  </a:lnTo>
                  <a:lnTo>
                    <a:pt x="4316" y="2799"/>
                  </a:lnTo>
                  <a:lnTo>
                    <a:pt x="4371" y="2736"/>
                  </a:lnTo>
                  <a:lnTo>
                    <a:pt x="4425" y="2675"/>
                  </a:lnTo>
                  <a:lnTo>
                    <a:pt x="4535" y="2552"/>
                  </a:lnTo>
                  <a:lnTo>
                    <a:pt x="4644" y="2431"/>
                  </a:lnTo>
                  <a:lnTo>
                    <a:pt x="4698" y="2369"/>
                  </a:lnTo>
                  <a:lnTo>
                    <a:pt x="4751" y="2307"/>
                  </a:lnTo>
                  <a:lnTo>
                    <a:pt x="4803" y="2243"/>
                  </a:lnTo>
                  <a:lnTo>
                    <a:pt x="4854" y="2179"/>
                  </a:lnTo>
                  <a:lnTo>
                    <a:pt x="4904" y="2113"/>
                  </a:lnTo>
                  <a:lnTo>
                    <a:pt x="4952" y="2047"/>
                  </a:lnTo>
                  <a:lnTo>
                    <a:pt x="4998" y="1979"/>
                  </a:lnTo>
                  <a:lnTo>
                    <a:pt x="5020" y="1944"/>
                  </a:lnTo>
                  <a:lnTo>
                    <a:pt x="5042" y="1909"/>
                  </a:lnTo>
                  <a:lnTo>
                    <a:pt x="5063" y="1874"/>
                  </a:lnTo>
                  <a:lnTo>
                    <a:pt x="5084" y="1837"/>
                  </a:lnTo>
                  <a:lnTo>
                    <a:pt x="5104" y="1800"/>
                  </a:lnTo>
                  <a:lnTo>
                    <a:pt x="5123" y="1764"/>
                  </a:lnTo>
                  <a:lnTo>
                    <a:pt x="5123" y="1764"/>
                  </a:lnTo>
                  <a:lnTo>
                    <a:pt x="5165" y="1775"/>
                  </a:lnTo>
                  <a:lnTo>
                    <a:pt x="5207" y="1788"/>
                  </a:lnTo>
                  <a:lnTo>
                    <a:pt x="5207" y="1788"/>
                  </a:lnTo>
                  <a:close/>
                  <a:moveTo>
                    <a:pt x="4328" y="2948"/>
                  </a:moveTo>
                  <a:lnTo>
                    <a:pt x="4328" y="2948"/>
                  </a:lnTo>
                  <a:lnTo>
                    <a:pt x="4154" y="3177"/>
                  </a:lnTo>
                  <a:lnTo>
                    <a:pt x="3981" y="3408"/>
                  </a:lnTo>
                  <a:lnTo>
                    <a:pt x="3981" y="3408"/>
                  </a:lnTo>
                  <a:lnTo>
                    <a:pt x="4099" y="3245"/>
                  </a:lnTo>
                  <a:lnTo>
                    <a:pt x="4216" y="3081"/>
                  </a:lnTo>
                  <a:lnTo>
                    <a:pt x="4216" y="3081"/>
                  </a:lnTo>
                  <a:lnTo>
                    <a:pt x="4328" y="2948"/>
                  </a:lnTo>
                  <a:lnTo>
                    <a:pt x="4328" y="2948"/>
                  </a:lnTo>
                  <a:close/>
                  <a:moveTo>
                    <a:pt x="4458" y="2613"/>
                  </a:moveTo>
                  <a:lnTo>
                    <a:pt x="4458" y="2613"/>
                  </a:lnTo>
                  <a:lnTo>
                    <a:pt x="4493" y="2565"/>
                  </a:lnTo>
                  <a:lnTo>
                    <a:pt x="4529" y="2518"/>
                  </a:lnTo>
                  <a:lnTo>
                    <a:pt x="4529" y="2518"/>
                  </a:lnTo>
                  <a:lnTo>
                    <a:pt x="4593" y="2432"/>
                  </a:lnTo>
                  <a:lnTo>
                    <a:pt x="4654" y="2345"/>
                  </a:lnTo>
                  <a:lnTo>
                    <a:pt x="4776" y="2173"/>
                  </a:lnTo>
                  <a:lnTo>
                    <a:pt x="4838" y="2088"/>
                  </a:lnTo>
                  <a:lnTo>
                    <a:pt x="4903" y="2002"/>
                  </a:lnTo>
                  <a:lnTo>
                    <a:pt x="4967" y="1918"/>
                  </a:lnTo>
                  <a:lnTo>
                    <a:pt x="5034" y="1835"/>
                  </a:lnTo>
                  <a:lnTo>
                    <a:pt x="5034" y="1835"/>
                  </a:lnTo>
                  <a:lnTo>
                    <a:pt x="5026" y="1847"/>
                  </a:lnTo>
                  <a:lnTo>
                    <a:pt x="5014" y="1864"/>
                  </a:lnTo>
                  <a:lnTo>
                    <a:pt x="4980" y="1914"/>
                  </a:lnTo>
                  <a:lnTo>
                    <a:pt x="4891" y="2055"/>
                  </a:lnTo>
                  <a:lnTo>
                    <a:pt x="4842" y="2131"/>
                  </a:lnTo>
                  <a:lnTo>
                    <a:pt x="4795" y="2204"/>
                  </a:lnTo>
                  <a:lnTo>
                    <a:pt x="4753" y="2264"/>
                  </a:lnTo>
                  <a:lnTo>
                    <a:pt x="4735" y="2289"/>
                  </a:lnTo>
                  <a:lnTo>
                    <a:pt x="4721" y="2308"/>
                  </a:lnTo>
                  <a:lnTo>
                    <a:pt x="4721" y="2308"/>
                  </a:lnTo>
                  <a:lnTo>
                    <a:pt x="4657" y="2386"/>
                  </a:lnTo>
                  <a:lnTo>
                    <a:pt x="4592" y="2462"/>
                  </a:lnTo>
                  <a:lnTo>
                    <a:pt x="4525" y="2538"/>
                  </a:lnTo>
                  <a:lnTo>
                    <a:pt x="4458" y="2613"/>
                  </a:lnTo>
                  <a:lnTo>
                    <a:pt x="4458" y="2613"/>
                  </a:lnTo>
                  <a:close/>
                  <a:moveTo>
                    <a:pt x="4393" y="2644"/>
                  </a:moveTo>
                  <a:lnTo>
                    <a:pt x="4393" y="2644"/>
                  </a:lnTo>
                  <a:lnTo>
                    <a:pt x="4328" y="2730"/>
                  </a:lnTo>
                  <a:lnTo>
                    <a:pt x="4265" y="2816"/>
                  </a:lnTo>
                  <a:lnTo>
                    <a:pt x="4134" y="2987"/>
                  </a:lnTo>
                  <a:lnTo>
                    <a:pt x="4134" y="2987"/>
                  </a:lnTo>
                  <a:lnTo>
                    <a:pt x="4081" y="3051"/>
                  </a:lnTo>
                  <a:lnTo>
                    <a:pt x="4054" y="3084"/>
                  </a:lnTo>
                  <a:lnTo>
                    <a:pt x="4029" y="3118"/>
                  </a:lnTo>
                  <a:lnTo>
                    <a:pt x="4029" y="3118"/>
                  </a:lnTo>
                  <a:lnTo>
                    <a:pt x="4017" y="3134"/>
                  </a:lnTo>
                  <a:lnTo>
                    <a:pt x="4004" y="3152"/>
                  </a:lnTo>
                  <a:lnTo>
                    <a:pt x="4004" y="3152"/>
                  </a:lnTo>
                  <a:lnTo>
                    <a:pt x="3890" y="3297"/>
                  </a:lnTo>
                  <a:lnTo>
                    <a:pt x="3776" y="3440"/>
                  </a:lnTo>
                  <a:lnTo>
                    <a:pt x="3776" y="3440"/>
                  </a:lnTo>
                  <a:lnTo>
                    <a:pt x="3857" y="3311"/>
                  </a:lnTo>
                  <a:lnTo>
                    <a:pt x="3937" y="3181"/>
                  </a:lnTo>
                  <a:lnTo>
                    <a:pt x="3937" y="3181"/>
                  </a:lnTo>
                  <a:lnTo>
                    <a:pt x="3986" y="3105"/>
                  </a:lnTo>
                  <a:lnTo>
                    <a:pt x="4036" y="3030"/>
                  </a:lnTo>
                  <a:lnTo>
                    <a:pt x="4086" y="2955"/>
                  </a:lnTo>
                  <a:lnTo>
                    <a:pt x="4137" y="2880"/>
                  </a:lnTo>
                  <a:lnTo>
                    <a:pt x="4137" y="2880"/>
                  </a:lnTo>
                  <a:lnTo>
                    <a:pt x="4232" y="2765"/>
                  </a:lnTo>
                  <a:lnTo>
                    <a:pt x="4324" y="2651"/>
                  </a:lnTo>
                  <a:lnTo>
                    <a:pt x="4369" y="2592"/>
                  </a:lnTo>
                  <a:lnTo>
                    <a:pt x="4414" y="2533"/>
                  </a:lnTo>
                  <a:lnTo>
                    <a:pt x="4458" y="2473"/>
                  </a:lnTo>
                  <a:lnTo>
                    <a:pt x="4501" y="2413"/>
                  </a:lnTo>
                  <a:lnTo>
                    <a:pt x="4501" y="2413"/>
                  </a:lnTo>
                  <a:lnTo>
                    <a:pt x="4559" y="2332"/>
                  </a:lnTo>
                  <a:lnTo>
                    <a:pt x="4629" y="2232"/>
                  </a:lnTo>
                  <a:lnTo>
                    <a:pt x="4629" y="2232"/>
                  </a:lnTo>
                  <a:lnTo>
                    <a:pt x="4727" y="2110"/>
                  </a:lnTo>
                  <a:lnTo>
                    <a:pt x="4826" y="1988"/>
                  </a:lnTo>
                  <a:lnTo>
                    <a:pt x="5023" y="1747"/>
                  </a:lnTo>
                  <a:lnTo>
                    <a:pt x="5023" y="1747"/>
                  </a:lnTo>
                  <a:lnTo>
                    <a:pt x="5026" y="1742"/>
                  </a:lnTo>
                  <a:lnTo>
                    <a:pt x="5027" y="1737"/>
                  </a:lnTo>
                  <a:lnTo>
                    <a:pt x="5027" y="1737"/>
                  </a:lnTo>
                  <a:lnTo>
                    <a:pt x="5068" y="1747"/>
                  </a:lnTo>
                  <a:lnTo>
                    <a:pt x="5068" y="1747"/>
                  </a:lnTo>
                  <a:lnTo>
                    <a:pt x="5021" y="1800"/>
                  </a:lnTo>
                  <a:lnTo>
                    <a:pt x="4977" y="1854"/>
                  </a:lnTo>
                  <a:lnTo>
                    <a:pt x="4931" y="1907"/>
                  </a:lnTo>
                  <a:lnTo>
                    <a:pt x="4888" y="1962"/>
                  </a:lnTo>
                  <a:lnTo>
                    <a:pt x="4844" y="2017"/>
                  </a:lnTo>
                  <a:lnTo>
                    <a:pt x="4802" y="2074"/>
                  </a:lnTo>
                  <a:lnTo>
                    <a:pt x="4719" y="2186"/>
                  </a:lnTo>
                  <a:lnTo>
                    <a:pt x="4637" y="2301"/>
                  </a:lnTo>
                  <a:lnTo>
                    <a:pt x="4555" y="2414"/>
                  </a:lnTo>
                  <a:lnTo>
                    <a:pt x="4474" y="2529"/>
                  </a:lnTo>
                  <a:lnTo>
                    <a:pt x="4393" y="2644"/>
                  </a:lnTo>
                  <a:lnTo>
                    <a:pt x="4393" y="2644"/>
                  </a:lnTo>
                  <a:close/>
                  <a:moveTo>
                    <a:pt x="3411" y="4158"/>
                  </a:moveTo>
                  <a:lnTo>
                    <a:pt x="3411" y="4158"/>
                  </a:lnTo>
                  <a:lnTo>
                    <a:pt x="3388" y="4135"/>
                  </a:lnTo>
                  <a:lnTo>
                    <a:pt x="3388" y="4135"/>
                  </a:lnTo>
                  <a:lnTo>
                    <a:pt x="3423" y="4103"/>
                  </a:lnTo>
                  <a:lnTo>
                    <a:pt x="3456" y="4070"/>
                  </a:lnTo>
                  <a:lnTo>
                    <a:pt x="3489" y="4037"/>
                  </a:lnTo>
                  <a:lnTo>
                    <a:pt x="3519" y="4003"/>
                  </a:lnTo>
                  <a:lnTo>
                    <a:pt x="3519" y="4003"/>
                  </a:lnTo>
                  <a:lnTo>
                    <a:pt x="3411" y="4158"/>
                  </a:lnTo>
                  <a:lnTo>
                    <a:pt x="3411" y="4158"/>
                  </a:lnTo>
                  <a:lnTo>
                    <a:pt x="3411" y="4158"/>
                  </a:lnTo>
                  <a:lnTo>
                    <a:pt x="3411" y="4158"/>
                  </a:lnTo>
                  <a:close/>
                  <a:moveTo>
                    <a:pt x="3508" y="3978"/>
                  </a:moveTo>
                  <a:lnTo>
                    <a:pt x="3508" y="3978"/>
                  </a:lnTo>
                  <a:lnTo>
                    <a:pt x="3457" y="4041"/>
                  </a:lnTo>
                  <a:lnTo>
                    <a:pt x="3445" y="4055"/>
                  </a:lnTo>
                  <a:lnTo>
                    <a:pt x="3440" y="4060"/>
                  </a:lnTo>
                  <a:lnTo>
                    <a:pt x="3440" y="4059"/>
                  </a:lnTo>
                  <a:lnTo>
                    <a:pt x="3441" y="4056"/>
                  </a:lnTo>
                  <a:lnTo>
                    <a:pt x="3448" y="4044"/>
                  </a:lnTo>
                  <a:lnTo>
                    <a:pt x="3476" y="4001"/>
                  </a:lnTo>
                  <a:lnTo>
                    <a:pt x="3518" y="3941"/>
                  </a:lnTo>
                  <a:lnTo>
                    <a:pt x="3567" y="3872"/>
                  </a:lnTo>
                  <a:lnTo>
                    <a:pt x="3618" y="3802"/>
                  </a:lnTo>
                  <a:lnTo>
                    <a:pt x="3662" y="3743"/>
                  </a:lnTo>
                  <a:lnTo>
                    <a:pt x="3662" y="3743"/>
                  </a:lnTo>
                  <a:lnTo>
                    <a:pt x="3627" y="3802"/>
                  </a:lnTo>
                  <a:lnTo>
                    <a:pt x="3590" y="3862"/>
                  </a:lnTo>
                  <a:lnTo>
                    <a:pt x="3550" y="3921"/>
                  </a:lnTo>
                  <a:lnTo>
                    <a:pt x="3529" y="3949"/>
                  </a:lnTo>
                  <a:lnTo>
                    <a:pt x="3508" y="3978"/>
                  </a:lnTo>
                  <a:lnTo>
                    <a:pt x="3508" y="3978"/>
                  </a:lnTo>
                  <a:close/>
                  <a:moveTo>
                    <a:pt x="3352" y="4099"/>
                  </a:moveTo>
                  <a:lnTo>
                    <a:pt x="3352" y="4099"/>
                  </a:lnTo>
                  <a:lnTo>
                    <a:pt x="3318" y="4067"/>
                  </a:lnTo>
                  <a:lnTo>
                    <a:pt x="3318" y="4067"/>
                  </a:lnTo>
                  <a:lnTo>
                    <a:pt x="3361" y="4019"/>
                  </a:lnTo>
                  <a:lnTo>
                    <a:pt x="3402" y="3970"/>
                  </a:lnTo>
                  <a:lnTo>
                    <a:pt x="3443" y="3920"/>
                  </a:lnTo>
                  <a:lnTo>
                    <a:pt x="3483" y="3869"/>
                  </a:lnTo>
                  <a:lnTo>
                    <a:pt x="3522" y="3818"/>
                  </a:lnTo>
                  <a:lnTo>
                    <a:pt x="3559" y="3766"/>
                  </a:lnTo>
                  <a:lnTo>
                    <a:pt x="3597" y="3714"/>
                  </a:lnTo>
                  <a:lnTo>
                    <a:pt x="3633" y="3661"/>
                  </a:lnTo>
                  <a:lnTo>
                    <a:pt x="3633" y="3661"/>
                  </a:lnTo>
                  <a:lnTo>
                    <a:pt x="3697" y="3586"/>
                  </a:lnTo>
                  <a:lnTo>
                    <a:pt x="3729" y="3550"/>
                  </a:lnTo>
                  <a:lnTo>
                    <a:pt x="3758" y="3513"/>
                  </a:lnTo>
                  <a:lnTo>
                    <a:pt x="3758" y="3513"/>
                  </a:lnTo>
                  <a:lnTo>
                    <a:pt x="3854" y="3393"/>
                  </a:lnTo>
                  <a:lnTo>
                    <a:pt x="3854" y="3393"/>
                  </a:lnTo>
                  <a:lnTo>
                    <a:pt x="3813" y="3468"/>
                  </a:lnTo>
                  <a:lnTo>
                    <a:pt x="3772" y="3544"/>
                  </a:lnTo>
                  <a:lnTo>
                    <a:pt x="3772" y="3544"/>
                  </a:lnTo>
                  <a:lnTo>
                    <a:pt x="3713" y="3609"/>
                  </a:lnTo>
                  <a:lnTo>
                    <a:pt x="3655" y="3675"/>
                  </a:lnTo>
                  <a:lnTo>
                    <a:pt x="3598" y="3743"/>
                  </a:lnTo>
                  <a:lnTo>
                    <a:pt x="3543" y="3811"/>
                  </a:lnTo>
                  <a:lnTo>
                    <a:pt x="3516" y="3846"/>
                  </a:lnTo>
                  <a:lnTo>
                    <a:pt x="3490" y="3880"/>
                  </a:lnTo>
                  <a:lnTo>
                    <a:pt x="3464" y="3916"/>
                  </a:lnTo>
                  <a:lnTo>
                    <a:pt x="3441" y="3951"/>
                  </a:lnTo>
                  <a:lnTo>
                    <a:pt x="3416" y="3987"/>
                  </a:lnTo>
                  <a:lnTo>
                    <a:pt x="3394" y="4024"/>
                  </a:lnTo>
                  <a:lnTo>
                    <a:pt x="3373" y="4061"/>
                  </a:lnTo>
                  <a:lnTo>
                    <a:pt x="3352" y="4099"/>
                  </a:lnTo>
                  <a:lnTo>
                    <a:pt x="3352" y="4099"/>
                  </a:lnTo>
                  <a:close/>
                  <a:moveTo>
                    <a:pt x="3253" y="4010"/>
                  </a:moveTo>
                  <a:lnTo>
                    <a:pt x="3253" y="4010"/>
                  </a:lnTo>
                  <a:lnTo>
                    <a:pt x="3312" y="3937"/>
                  </a:lnTo>
                  <a:lnTo>
                    <a:pt x="3371" y="3862"/>
                  </a:lnTo>
                  <a:lnTo>
                    <a:pt x="3427" y="3786"/>
                  </a:lnTo>
                  <a:lnTo>
                    <a:pt x="3482" y="3709"/>
                  </a:lnTo>
                  <a:lnTo>
                    <a:pt x="3535" y="3632"/>
                  </a:lnTo>
                  <a:lnTo>
                    <a:pt x="3588" y="3553"/>
                  </a:lnTo>
                  <a:lnTo>
                    <a:pt x="3640" y="3474"/>
                  </a:lnTo>
                  <a:lnTo>
                    <a:pt x="3691" y="3394"/>
                  </a:lnTo>
                  <a:lnTo>
                    <a:pt x="3691" y="3394"/>
                  </a:lnTo>
                  <a:lnTo>
                    <a:pt x="3734" y="3348"/>
                  </a:lnTo>
                  <a:lnTo>
                    <a:pt x="3775" y="3304"/>
                  </a:lnTo>
                  <a:lnTo>
                    <a:pt x="3775" y="3304"/>
                  </a:lnTo>
                  <a:lnTo>
                    <a:pt x="3878" y="3186"/>
                  </a:lnTo>
                  <a:lnTo>
                    <a:pt x="3979" y="3067"/>
                  </a:lnTo>
                  <a:lnTo>
                    <a:pt x="3979" y="3067"/>
                  </a:lnTo>
                  <a:lnTo>
                    <a:pt x="3855" y="3255"/>
                  </a:lnTo>
                  <a:lnTo>
                    <a:pt x="3732" y="3444"/>
                  </a:lnTo>
                  <a:lnTo>
                    <a:pt x="3732" y="3444"/>
                  </a:lnTo>
                  <a:lnTo>
                    <a:pt x="3639" y="3589"/>
                  </a:lnTo>
                  <a:lnTo>
                    <a:pt x="3591" y="3661"/>
                  </a:lnTo>
                  <a:lnTo>
                    <a:pt x="3543" y="3731"/>
                  </a:lnTo>
                  <a:lnTo>
                    <a:pt x="3543" y="3731"/>
                  </a:lnTo>
                  <a:lnTo>
                    <a:pt x="3418" y="3888"/>
                  </a:lnTo>
                  <a:lnTo>
                    <a:pt x="3294" y="4045"/>
                  </a:lnTo>
                  <a:lnTo>
                    <a:pt x="3294" y="4045"/>
                  </a:lnTo>
                  <a:lnTo>
                    <a:pt x="3253" y="4010"/>
                  </a:lnTo>
                  <a:lnTo>
                    <a:pt x="3253" y="4010"/>
                  </a:lnTo>
                  <a:close/>
                  <a:moveTo>
                    <a:pt x="3161" y="3936"/>
                  </a:moveTo>
                  <a:lnTo>
                    <a:pt x="3161" y="3936"/>
                  </a:lnTo>
                  <a:lnTo>
                    <a:pt x="3256" y="3809"/>
                  </a:lnTo>
                  <a:lnTo>
                    <a:pt x="3351" y="3682"/>
                  </a:lnTo>
                  <a:lnTo>
                    <a:pt x="3445" y="3553"/>
                  </a:lnTo>
                  <a:lnTo>
                    <a:pt x="3538" y="3424"/>
                  </a:lnTo>
                  <a:lnTo>
                    <a:pt x="3723" y="3167"/>
                  </a:lnTo>
                  <a:lnTo>
                    <a:pt x="3909" y="2908"/>
                  </a:lnTo>
                  <a:lnTo>
                    <a:pt x="4003" y="2781"/>
                  </a:lnTo>
                  <a:lnTo>
                    <a:pt x="4096" y="2653"/>
                  </a:lnTo>
                  <a:lnTo>
                    <a:pt x="4192" y="2527"/>
                  </a:lnTo>
                  <a:lnTo>
                    <a:pt x="4290" y="2400"/>
                  </a:lnTo>
                  <a:lnTo>
                    <a:pt x="4388" y="2276"/>
                  </a:lnTo>
                  <a:lnTo>
                    <a:pt x="4487" y="2153"/>
                  </a:lnTo>
                  <a:lnTo>
                    <a:pt x="4590" y="2032"/>
                  </a:lnTo>
                  <a:lnTo>
                    <a:pt x="4642" y="1972"/>
                  </a:lnTo>
                  <a:lnTo>
                    <a:pt x="4695" y="1912"/>
                  </a:lnTo>
                  <a:lnTo>
                    <a:pt x="4695" y="1912"/>
                  </a:lnTo>
                  <a:lnTo>
                    <a:pt x="4747" y="1855"/>
                  </a:lnTo>
                  <a:lnTo>
                    <a:pt x="4769" y="1833"/>
                  </a:lnTo>
                  <a:lnTo>
                    <a:pt x="4788" y="1814"/>
                  </a:lnTo>
                  <a:lnTo>
                    <a:pt x="4805" y="1799"/>
                  </a:lnTo>
                  <a:lnTo>
                    <a:pt x="4816" y="1789"/>
                  </a:lnTo>
                  <a:lnTo>
                    <a:pt x="4821" y="1787"/>
                  </a:lnTo>
                  <a:lnTo>
                    <a:pt x="4824" y="1786"/>
                  </a:lnTo>
                  <a:lnTo>
                    <a:pt x="4827" y="1786"/>
                  </a:lnTo>
                  <a:lnTo>
                    <a:pt x="4828" y="1787"/>
                  </a:lnTo>
                  <a:lnTo>
                    <a:pt x="4828" y="1790"/>
                  </a:lnTo>
                  <a:lnTo>
                    <a:pt x="4827" y="1794"/>
                  </a:lnTo>
                  <a:lnTo>
                    <a:pt x="4821" y="1808"/>
                  </a:lnTo>
                  <a:lnTo>
                    <a:pt x="4808" y="1828"/>
                  </a:lnTo>
                  <a:lnTo>
                    <a:pt x="4791" y="1855"/>
                  </a:lnTo>
                  <a:lnTo>
                    <a:pt x="4766" y="1890"/>
                  </a:lnTo>
                  <a:lnTo>
                    <a:pt x="4734" y="1932"/>
                  </a:lnTo>
                  <a:lnTo>
                    <a:pt x="4697" y="1982"/>
                  </a:lnTo>
                  <a:lnTo>
                    <a:pt x="4651" y="2041"/>
                  </a:lnTo>
                  <a:lnTo>
                    <a:pt x="4651" y="2041"/>
                  </a:lnTo>
                  <a:lnTo>
                    <a:pt x="4603" y="2101"/>
                  </a:lnTo>
                  <a:lnTo>
                    <a:pt x="4553" y="2159"/>
                  </a:lnTo>
                  <a:lnTo>
                    <a:pt x="4503" y="2219"/>
                  </a:lnTo>
                  <a:lnTo>
                    <a:pt x="4451" y="2276"/>
                  </a:lnTo>
                  <a:lnTo>
                    <a:pt x="4348" y="2392"/>
                  </a:lnTo>
                  <a:lnTo>
                    <a:pt x="4297" y="2451"/>
                  </a:lnTo>
                  <a:lnTo>
                    <a:pt x="4247" y="2510"/>
                  </a:lnTo>
                  <a:lnTo>
                    <a:pt x="4247" y="2510"/>
                  </a:lnTo>
                  <a:lnTo>
                    <a:pt x="4206" y="2561"/>
                  </a:lnTo>
                  <a:lnTo>
                    <a:pt x="4167" y="2611"/>
                  </a:lnTo>
                  <a:lnTo>
                    <a:pt x="4127" y="2662"/>
                  </a:lnTo>
                  <a:lnTo>
                    <a:pt x="4089" y="2714"/>
                  </a:lnTo>
                  <a:lnTo>
                    <a:pt x="4051" y="2767"/>
                  </a:lnTo>
                  <a:lnTo>
                    <a:pt x="4015" y="2820"/>
                  </a:lnTo>
                  <a:lnTo>
                    <a:pt x="3942" y="2928"/>
                  </a:lnTo>
                  <a:lnTo>
                    <a:pt x="3871" y="3037"/>
                  </a:lnTo>
                  <a:lnTo>
                    <a:pt x="3802" y="3147"/>
                  </a:lnTo>
                  <a:lnTo>
                    <a:pt x="3663" y="3366"/>
                  </a:lnTo>
                  <a:lnTo>
                    <a:pt x="3663" y="3366"/>
                  </a:lnTo>
                  <a:lnTo>
                    <a:pt x="3599" y="3437"/>
                  </a:lnTo>
                  <a:lnTo>
                    <a:pt x="3536" y="3510"/>
                  </a:lnTo>
                  <a:lnTo>
                    <a:pt x="3504" y="3547"/>
                  </a:lnTo>
                  <a:lnTo>
                    <a:pt x="3474" y="3585"/>
                  </a:lnTo>
                  <a:lnTo>
                    <a:pt x="3445" y="3622"/>
                  </a:lnTo>
                  <a:lnTo>
                    <a:pt x="3416" y="3660"/>
                  </a:lnTo>
                  <a:lnTo>
                    <a:pt x="3388" y="3698"/>
                  </a:lnTo>
                  <a:lnTo>
                    <a:pt x="3361" y="3738"/>
                  </a:lnTo>
                  <a:lnTo>
                    <a:pt x="3336" y="3778"/>
                  </a:lnTo>
                  <a:lnTo>
                    <a:pt x="3311" y="3819"/>
                  </a:lnTo>
                  <a:lnTo>
                    <a:pt x="3288" y="3860"/>
                  </a:lnTo>
                  <a:lnTo>
                    <a:pt x="3265" y="3902"/>
                  </a:lnTo>
                  <a:lnTo>
                    <a:pt x="3246" y="3944"/>
                  </a:lnTo>
                  <a:lnTo>
                    <a:pt x="3227" y="3989"/>
                  </a:lnTo>
                  <a:lnTo>
                    <a:pt x="3227" y="3989"/>
                  </a:lnTo>
                  <a:lnTo>
                    <a:pt x="3161" y="3936"/>
                  </a:lnTo>
                  <a:lnTo>
                    <a:pt x="3161" y="3936"/>
                  </a:lnTo>
                  <a:close/>
                  <a:moveTo>
                    <a:pt x="3085" y="3876"/>
                  </a:moveTo>
                  <a:lnTo>
                    <a:pt x="3085" y="3876"/>
                  </a:lnTo>
                  <a:lnTo>
                    <a:pt x="3175" y="3765"/>
                  </a:lnTo>
                  <a:lnTo>
                    <a:pt x="3265" y="3653"/>
                  </a:lnTo>
                  <a:lnTo>
                    <a:pt x="3353" y="3540"/>
                  </a:lnTo>
                  <a:lnTo>
                    <a:pt x="3440" y="3426"/>
                  </a:lnTo>
                  <a:lnTo>
                    <a:pt x="3526" y="3311"/>
                  </a:lnTo>
                  <a:lnTo>
                    <a:pt x="3612" y="3195"/>
                  </a:lnTo>
                  <a:lnTo>
                    <a:pt x="3782" y="2963"/>
                  </a:lnTo>
                  <a:lnTo>
                    <a:pt x="3952" y="2731"/>
                  </a:lnTo>
                  <a:lnTo>
                    <a:pt x="4038" y="2616"/>
                  </a:lnTo>
                  <a:lnTo>
                    <a:pt x="4125" y="2501"/>
                  </a:lnTo>
                  <a:lnTo>
                    <a:pt x="4211" y="2386"/>
                  </a:lnTo>
                  <a:lnTo>
                    <a:pt x="4299" y="2273"/>
                  </a:lnTo>
                  <a:lnTo>
                    <a:pt x="4389" y="2161"/>
                  </a:lnTo>
                  <a:lnTo>
                    <a:pt x="4479" y="2050"/>
                  </a:lnTo>
                  <a:lnTo>
                    <a:pt x="4479" y="2050"/>
                  </a:lnTo>
                  <a:lnTo>
                    <a:pt x="4389" y="2161"/>
                  </a:lnTo>
                  <a:lnTo>
                    <a:pt x="4299" y="2274"/>
                  </a:lnTo>
                  <a:lnTo>
                    <a:pt x="4212" y="2387"/>
                  </a:lnTo>
                  <a:lnTo>
                    <a:pt x="4126" y="2502"/>
                  </a:lnTo>
                  <a:lnTo>
                    <a:pt x="4040" y="2618"/>
                  </a:lnTo>
                  <a:lnTo>
                    <a:pt x="3957" y="2734"/>
                  </a:lnTo>
                  <a:lnTo>
                    <a:pt x="3874" y="2851"/>
                  </a:lnTo>
                  <a:lnTo>
                    <a:pt x="3791" y="2969"/>
                  </a:lnTo>
                  <a:lnTo>
                    <a:pt x="3627" y="3206"/>
                  </a:lnTo>
                  <a:lnTo>
                    <a:pt x="3464" y="3442"/>
                  </a:lnTo>
                  <a:lnTo>
                    <a:pt x="3301" y="3680"/>
                  </a:lnTo>
                  <a:lnTo>
                    <a:pt x="3219" y="3798"/>
                  </a:lnTo>
                  <a:lnTo>
                    <a:pt x="3134" y="3915"/>
                  </a:lnTo>
                  <a:lnTo>
                    <a:pt x="3134" y="3915"/>
                  </a:lnTo>
                  <a:lnTo>
                    <a:pt x="3085" y="3876"/>
                  </a:lnTo>
                  <a:lnTo>
                    <a:pt x="3085" y="3876"/>
                  </a:lnTo>
                  <a:close/>
                  <a:moveTo>
                    <a:pt x="3042" y="3842"/>
                  </a:moveTo>
                  <a:lnTo>
                    <a:pt x="3042" y="3842"/>
                  </a:lnTo>
                  <a:lnTo>
                    <a:pt x="3047" y="3845"/>
                  </a:lnTo>
                  <a:lnTo>
                    <a:pt x="3050" y="3846"/>
                  </a:lnTo>
                  <a:lnTo>
                    <a:pt x="3055" y="3845"/>
                  </a:lnTo>
                  <a:lnTo>
                    <a:pt x="3059" y="3843"/>
                  </a:lnTo>
                  <a:lnTo>
                    <a:pt x="3059" y="3843"/>
                  </a:lnTo>
                  <a:lnTo>
                    <a:pt x="3085" y="3825"/>
                  </a:lnTo>
                  <a:lnTo>
                    <a:pt x="3110" y="3806"/>
                  </a:lnTo>
                  <a:lnTo>
                    <a:pt x="3110" y="3806"/>
                  </a:lnTo>
                  <a:lnTo>
                    <a:pt x="3066" y="3861"/>
                  </a:lnTo>
                  <a:lnTo>
                    <a:pt x="3066" y="3861"/>
                  </a:lnTo>
                  <a:lnTo>
                    <a:pt x="3042" y="3842"/>
                  </a:lnTo>
                  <a:lnTo>
                    <a:pt x="3042" y="3842"/>
                  </a:lnTo>
                  <a:close/>
                  <a:moveTo>
                    <a:pt x="2852" y="3673"/>
                  </a:moveTo>
                  <a:lnTo>
                    <a:pt x="2852" y="3673"/>
                  </a:lnTo>
                  <a:lnTo>
                    <a:pt x="2820" y="3636"/>
                  </a:lnTo>
                  <a:lnTo>
                    <a:pt x="2789" y="3599"/>
                  </a:lnTo>
                  <a:lnTo>
                    <a:pt x="2789" y="3599"/>
                  </a:lnTo>
                  <a:lnTo>
                    <a:pt x="2837" y="3551"/>
                  </a:lnTo>
                  <a:lnTo>
                    <a:pt x="2885" y="3503"/>
                  </a:lnTo>
                  <a:lnTo>
                    <a:pt x="2932" y="3452"/>
                  </a:lnTo>
                  <a:lnTo>
                    <a:pt x="2979" y="3403"/>
                  </a:lnTo>
                  <a:lnTo>
                    <a:pt x="3026" y="3352"/>
                  </a:lnTo>
                  <a:lnTo>
                    <a:pt x="3071" y="3300"/>
                  </a:lnTo>
                  <a:lnTo>
                    <a:pt x="3116" y="3249"/>
                  </a:lnTo>
                  <a:lnTo>
                    <a:pt x="3160" y="3196"/>
                  </a:lnTo>
                  <a:lnTo>
                    <a:pt x="3205" y="3142"/>
                  </a:lnTo>
                  <a:lnTo>
                    <a:pt x="3248" y="3090"/>
                  </a:lnTo>
                  <a:lnTo>
                    <a:pt x="3335" y="2981"/>
                  </a:lnTo>
                  <a:lnTo>
                    <a:pt x="3419" y="2870"/>
                  </a:lnTo>
                  <a:lnTo>
                    <a:pt x="3501" y="2758"/>
                  </a:lnTo>
                  <a:lnTo>
                    <a:pt x="3583" y="2645"/>
                  </a:lnTo>
                  <a:lnTo>
                    <a:pt x="3662" y="2530"/>
                  </a:lnTo>
                  <a:lnTo>
                    <a:pt x="3741" y="2415"/>
                  </a:lnTo>
                  <a:lnTo>
                    <a:pt x="3818" y="2301"/>
                  </a:lnTo>
                  <a:lnTo>
                    <a:pt x="3893" y="2185"/>
                  </a:lnTo>
                  <a:lnTo>
                    <a:pt x="3968" y="2069"/>
                  </a:lnTo>
                  <a:lnTo>
                    <a:pt x="4115" y="1840"/>
                  </a:lnTo>
                  <a:lnTo>
                    <a:pt x="4115" y="1840"/>
                  </a:lnTo>
                  <a:lnTo>
                    <a:pt x="4170" y="1755"/>
                  </a:lnTo>
                  <a:lnTo>
                    <a:pt x="4213" y="1691"/>
                  </a:lnTo>
                  <a:lnTo>
                    <a:pt x="4245" y="1645"/>
                  </a:lnTo>
                  <a:lnTo>
                    <a:pt x="4258" y="1630"/>
                  </a:lnTo>
                  <a:lnTo>
                    <a:pt x="4267" y="1618"/>
                  </a:lnTo>
                  <a:lnTo>
                    <a:pt x="4276" y="1610"/>
                  </a:lnTo>
                  <a:lnTo>
                    <a:pt x="4281" y="1605"/>
                  </a:lnTo>
                  <a:lnTo>
                    <a:pt x="4285" y="1603"/>
                  </a:lnTo>
                  <a:lnTo>
                    <a:pt x="4286" y="1604"/>
                  </a:lnTo>
                  <a:lnTo>
                    <a:pt x="4287" y="1605"/>
                  </a:lnTo>
                  <a:lnTo>
                    <a:pt x="4287" y="1609"/>
                  </a:lnTo>
                  <a:lnTo>
                    <a:pt x="4286" y="1616"/>
                  </a:lnTo>
                  <a:lnTo>
                    <a:pt x="4279" y="1637"/>
                  </a:lnTo>
                  <a:lnTo>
                    <a:pt x="4268" y="1665"/>
                  </a:lnTo>
                  <a:lnTo>
                    <a:pt x="4253" y="1698"/>
                  </a:lnTo>
                  <a:lnTo>
                    <a:pt x="4236" y="1734"/>
                  </a:lnTo>
                  <a:lnTo>
                    <a:pt x="4217" y="1772"/>
                  </a:lnTo>
                  <a:lnTo>
                    <a:pt x="4197" y="1809"/>
                  </a:lnTo>
                  <a:lnTo>
                    <a:pt x="4177" y="1844"/>
                  </a:lnTo>
                  <a:lnTo>
                    <a:pt x="4160" y="1875"/>
                  </a:lnTo>
                  <a:lnTo>
                    <a:pt x="4144" y="1898"/>
                  </a:lnTo>
                  <a:lnTo>
                    <a:pt x="4144" y="1898"/>
                  </a:lnTo>
                  <a:lnTo>
                    <a:pt x="4099" y="1962"/>
                  </a:lnTo>
                  <a:lnTo>
                    <a:pt x="4053" y="2026"/>
                  </a:lnTo>
                  <a:lnTo>
                    <a:pt x="3961" y="2151"/>
                  </a:lnTo>
                  <a:lnTo>
                    <a:pt x="3867" y="2277"/>
                  </a:lnTo>
                  <a:lnTo>
                    <a:pt x="3821" y="2341"/>
                  </a:lnTo>
                  <a:lnTo>
                    <a:pt x="3777" y="2405"/>
                  </a:lnTo>
                  <a:lnTo>
                    <a:pt x="3777" y="2405"/>
                  </a:lnTo>
                  <a:lnTo>
                    <a:pt x="3721" y="2489"/>
                  </a:lnTo>
                  <a:lnTo>
                    <a:pt x="3666" y="2573"/>
                  </a:lnTo>
                  <a:lnTo>
                    <a:pt x="3556" y="2741"/>
                  </a:lnTo>
                  <a:lnTo>
                    <a:pt x="3556" y="2741"/>
                  </a:lnTo>
                  <a:lnTo>
                    <a:pt x="3462" y="2853"/>
                  </a:lnTo>
                  <a:lnTo>
                    <a:pt x="3366" y="2966"/>
                  </a:lnTo>
                  <a:lnTo>
                    <a:pt x="3270" y="3079"/>
                  </a:lnTo>
                  <a:lnTo>
                    <a:pt x="3222" y="3136"/>
                  </a:lnTo>
                  <a:lnTo>
                    <a:pt x="3175" y="3194"/>
                  </a:lnTo>
                  <a:lnTo>
                    <a:pt x="3130" y="3251"/>
                  </a:lnTo>
                  <a:lnTo>
                    <a:pt x="3084" y="3310"/>
                  </a:lnTo>
                  <a:lnTo>
                    <a:pt x="3041" y="3368"/>
                  </a:lnTo>
                  <a:lnTo>
                    <a:pt x="2999" y="3428"/>
                  </a:lnTo>
                  <a:lnTo>
                    <a:pt x="2959" y="3488"/>
                  </a:lnTo>
                  <a:lnTo>
                    <a:pt x="2921" y="3548"/>
                  </a:lnTo>
                  <a:lnTo>
                    <a:pt x="2885" y="3611"/>
                  </a:lnTo>
                  <a:lnTo>
                    <a:pt x="2852" y="3673"/>
                  </a:lnTo>
                  <a:lnTo>
                    <a:pt x="2852" y="3673"/>
                  </a:lnTo>
                  <a:close/>
                  <a:moveTo>
                    <a:pt x="2759" y="3560"/>
                  </a:moveTo>
                  <a:lnTo>
                    <a:pt x="2759" y="3560"/>
                  </a:lnTo>
                  <a:lnTo>
                    <a:pt x="2736" y="3531"/>
                  </a:lnTo>
                  <a:lnTo>
                    <a:pt x="2711" y="3498"/>
                  </a:lnTo>
                  <a:lnTo>
                    <a:pt x="2711" y="3498"/>
                  </a:lnTo>
                  <a:lnTo>
                    <a:pt x="2779" y="3427"/>
                  </a:lnTo>
                  <a:lnTo>
                    <a:pt x="2846" y="3354"/>
                  </a:lnTo>
                  <a:lnTo>
                    <a:pt x="2912" y="3282"/>
                  </a:lnTo>
                  <a:lnTo>
                    <a:pt x="2978" y="3208"/>
                  </a:lnTo>
                  <a:lnTo>
                    <a:pt x="3041" y="3133"/>
                  </a:lnTo>
                  <a:lnTo>
                    <a:pt x="3104" y="3058"/>
                  </a:lnTo>
                  <a:lnTo>
                    <a:pt x="3167" y="2982"/>
                  </a:lnTo>
                  <a:lnTo>
                    <a:pt x="3228" y="2906"/>
                  </a:lnTo>
                  <a:lnTo>
                    <a:pt x="3228" y="2906"/>
                  </a:lnTo>
                  <a:lnTo>
                    <a:pt x="3173" y="2991"/>
                  </a:lnTo>
                  <a:lnTo>
                    <a:pt x="3119" y="3078"/>
                  </a:lnTo>
                  <a:lnTo>
                    <a:pt x="3065" y="3163"/>
                  </a:lnTo>
                  <a:lnTo>
                    <a:pt x="3010" y="3249"/>
                  </a:lnTo>
                  <a:lnTo>
                    <a:pt x="2954" y="3333"/>
                  </a:lnTo>
                  <a:lnTo>
                    <a:pt x="2925" y="3374"/>
                  </a:lnTo>
                  <a:lnTo>
                    <a:pt x="2894" y="3415"/>
                  </a:lnTo>
                  <a:lnTo>
                    <a:pt x="2864" y="3455"/>
                  </a:lnTo>
                  <a:lnTo>
                    <a:pt x="2832" y="3495"/>
                  </a:lnTo>
                  <a:lnTo>
                    <a:pt x="2801" y="3533"/>
                  </a:lnTo>
                  <a:lnTo>
                    <a:pt x="2767" y="3572"/>
                  </a:lnTo>
                  <a:lnTo>
                    <a:pt x="2767" y="3572"/>
                  </a:lnTo>
                  <a:lnTo>
                    <a:pt x="2759" y="3560"/>
                  </a:lnTo>
                  <a:lnTo>
                    <a:pt x="2759" y="3560"/>
                  </a:lnTo>
                  <a:close/>
                  <a:moveTo>
                    <a:pt x="2632" y="3408"/>
                  </a:moveTo>
                  <a:lnTo>
                    <a:pt x="2632" y="3408"/>
                  </a:lnTo>
                  <a:lnTo>
                    <a:pt x="2672" y="3376"/>
                  </a:lnTo>
                  <a:lnTo>
                    <a:pt x="2712" y="3344"/>
                  </a:lnTo>
                  <a:lnTo>
                    <a:pt x="2750" y="3310"/>
                  </a:lnTo>
                  <a:lnTo>
                    <a:pt x="2788" y="3275"/>
                  </a:lnTo>
                  <a:lnTo>
                    <a:pt x="2825" y="3239"/>
                  </a:lnTo>
                  <a:lnTo>
                    <a:pt x="2863" y="3203"/>
                  </a:lnTo>
                  <a:lnTo>
                    <a:pt x="2899" y="3166"/>
                  </a:lnTo>
                  <a:lnTo>
                    <a:pt x="2935" y="3127"/>
                  </a:lnTo>
                  <a:lnTo>
                    <a:pt x="2972" y="3088"/>
                  </a:lnTo>
                  <a:lnTo>
                    <a:pt x="3007" y="3050"/>
                  </a:lnTo>
                  <a:lnTo>
                    <a:pt x="3042" y="3010"/>
                  </a:lnTo>
                  <a:lnTo>
                    <a:pt x="3076" y="2969"/>
                  </a:lnTo>
                  <a:lnTo>
                    <a:pt x="3144" y="2887"/>
                  </a:lnTo>
                  <a:lnTo>
                    <a:pt x="3210" y="2802"/>
                  </a:lnTo>
                  <a:lnTo>
                    <a:pt x="3275" y="2715"/>
                  </a:lnTo>
                  <a:lnTo>
                    <a:pt x="3339" y="2627"/>
                  </a:lnTo>
                  <a:lnTo>
                    <a:pt x="3401" y="2538"/>
                  </a:lnTo>
                  <a:lnTo>
                    <a:pt x="3462" y="2447"/>
                  </a:lnTo>
                  <a:lnTo>
                    <a:pt x="3522" y="2356"/>
                  </a:lnTo>
                  <a:lnTo>
                    <a:pt x="3581" y="2264"/>
                  </a:lnTo>
                  <a:lnTo>
                    <a:pt x="3640" y="2172"/>
                  </a:lnTo>
                  <a:lnTo>
                    <a:pt x="3697" y="2080"/>
                  </a:lnTo>
                  <a:lnTo>
                    <a:pt x="3697" y="2080"/>
                  </a:lnTo>
                  <a:lnTo>
                    <a:pt x="3728" y="2043"/>
                  </a:lnTo>
                  <a:lnTo>
                    <a:pt x="3742" y="2028"/>
                  </a:lnTo>
                  <a:lnTo>
                    <a:pt x="3762" y="2002"/>
                  </a:lnTo>
                  <a:lnTo>
                    <a:pt x="3813" y="1934"/>
                  </a:lnTo>
                  <a:lnTo>
                    <a:pt x="3813" y="1934"/>
                  </a:lnTo>
                  <a:lnTo>
                    <a:pt x="3883" y="1838"/>
                  </a:lnTo>
                  <a:lnTo>
                    <a:pt x="3998" y="1684"/>
                  </a:lnTo>
                  <a:lnTo>
                    <a:pt x="4052" y="1614"/>
                  </a:lnTo>
                  <a:lnTo>
                    <a:pt x="4073" y="1587"/>
                  </a:lnTo>
                  <a:lnTo>
                    <a:pt x="4091" y="1566"/>
                  </a:lnTo>
                  <a:lnTo>
                    <a:pt x="4102" y="1553"/>
                  </a:lnTo>
                  <a:lnTo>
                    <a:pt x="4106" y="1550"/>
                  </a:lnTo>
                  <a:lnTo>
                    <a:pt x="4107" y="1550"/>
                  </a:lnTo>
                  <a:lnTo>
                    <a:pt x="4107" y="1553"/>
                  </a:lnTo>
                  <a:lnTo>
                    <a:pt x="4105" y="1559"/>
                  </a:lnTo>
                  <a:lnTo>
                    <a:pt x="4093" y="1580"/>
                  </a:lnTo>
                  <a:lnTo>
                    <a:pt x="4093" y="1580"/>
                  </a:lnTo>
                  <a:lnTo>
                    <a:pt x="4019" y="1706"/>
                  </a:lnTo>
                  <a:lnTo>
                    <a:pt x="3943" y="1831"/>
                  </a:lnTo>
                  <a:lnTo>
                    <a:pt x="3866" y="1957"/>
                  </a:lnTo>
                  <a:lnTo>
                    <a:pt x="3785" y="2080"/>
                  </a:lnTo>
                  <a:lnTo>
                    <a:pt x="3702" y="2202"/>
                  </a:lnTo>
                  <a:lnTo>
                    <a:pt x="3618" y="2324"/>
                  </a:lnTo>
                  <a:lnTo>
                    <a:pt x="3531" y="2445"/>
                  </a:lnTo>
                  <a:lnTo>
                    <a:pt x="3442" y="2564"/>
                  </a:lnTo>
                  <a:lnTo>
                    <a:pt x="3352" y="2682"/>
                  </a:lnTo>
                  <a:lnTo>
                    <a:pt x="3261" y="2799"/>
                  </a:lnTo>
                  <a:lnTo>
                    <a:pt x="3168" y="2915"/>
                  </a:lnTo>
                  <a:lnTo>
                    <a:pt x="3075" y="3029"/>
                  </a:lnTo>
                  <a:lnTo>
                    <a:pt x="2980" y="3142"/>
                  </a:lnTo>
                  <a:lnTo>
                    <a:pt x="2884" y="3255"/>
                  </a:lnTo>
                  <a:lnTo>
                    <a:pt x="2788" y="3365"/>
                  </a:lnTo>
                  <a:lnTo>
                    <a:pt x="2691" y="3474"/>
                  </a:lnTo>
                  <a:lnTo>
                    <a:pt x="2691" y="3474"/>
                  </a:lnTo>
                  <a:lnTo>
                    <a:pt x="2663" y="3441"/>
                  </a:lnTo>
                  <a:lnTo>
                    <a:pt x="2632" y="3408"/>
                  </a:lnTo>
                  <a:lnTo>
                    <a:pt x="2632" y="3408"/>
                  </a:lnTo>
                  <a:close/>
                  <a:moveTo>
                    <a:pt x="2569" y="3346"/>
                  </a:moveTo>
                  <a:lnTo>
                    <a:pt x="2569" y="3346"/>
                  </a:lnTo>
                  <a:lnTo>
                    <a:pt x="2616" y="3311"/>
                  </a:lnTo>
                  <a:lnTo>
                    <a:pt x="2660" y="3273"/>
                  </a:lnTo>
                  <a:lnTo>
                    <a:pt x="2705" y="3236"/>
                  </a:lnTo>
                  <a:lnTo>
                    <a:pt x="2748" y="3196"/>
                  </a:lnTo>
                  <a:lnTo>
                    <a:pt x="2790" y="3156"/>
                  </a:lnTo>
                  <a:lnTo>
                    <a:pt x="2832" y="3115"/>
                  </a:lnTo>
                  <a:lnTo>
                    <a:pt x="2873" y="3072"/>
                  </a:lnTo>
                  <a:lnTo>
                    <a:pt x="2914" y="3029"/>
                  </a:lnTo>
                  <a:lnTo>
                    <a:pt x="2954" y="2984"/>
                  </a:lnTo>
                  <a:lnTo>
                    <a:pt x="2993" y="2939"/>
                  </a:lnTo>
                  <a:lnTo>
                    <a:pt x="3031" y="2893"/>
                  </a:lnTo>
                  <a:lnTo>
                    <a:pt x="3069" y="2846"/>
                  </a:lnTo>
                  <a:lnTo>
                    <a:pt x="3106" y="2798"/>
                  </a:lnTo>
                  <a:lnTo>
                    <a:pt x="3144" y="2750"/>
                  </a:lnTo>
                  <a:lnTo>
                    <a:pt x="3180" y="2701"/>
                  </a:lnTo>
                  <a:lnTo>
                    <a:pt x="3215" y="2651"/>
                  </a:lnTo>
                  <a:lnTo>
                    <a:pt x="3285" y="2550"/>
                  </a:lnTo>
                  <a:lnTo>
                    <a:pt x="3353" y="2447"/>
                  </a:lnTo>
                  <a:lnTo>
                    <a:pt x="3421" y="2343"/>
                  </a:lnTo>
                  <a:lnTo>
                    <a:pt x="3487" y="2239"/>
                  </a:lnTo>
                  <a:lnTo>
                    <a:pt x="3551" y="2133"/>
                  </a:lnTo>
                  <a:lnTo>
                    <a:pt x="3615" y="2028"/>
                  </a:lnTo>
                  <a:lnTo>
                    <a:pt x="3742" y="1820"/>
                  </a:lnTo>
                  <a:lnTo>
                    <a:pt x="3742" y="1820"/>
                  </a:lnTo>
                  <a:lnTo>
                    <a:pt x="3805" y="1745"/>
                  </a:lnTo>
                  <a:lnTo>
                    <a:pt x="3805" y="1745"/>
                  </a:lnTo>
                  <a:lnTo>
                    <a:pt x="3831" y="1713"/>
                  </a:lnTo>
                  <a:lnTo>
                    <a:pt x="3921" y="1604"/>
                  </a:lnTo>
                  <a:lnTo>
                    <a:pt x="3968" y="1550"/>
                  </a:lnTo>
                  <a:lnTo>
                    <a:pt x="4003" y="1512"/>
                  </a:lnTo>
                  <a:lnTo>
                    <a:pt x="4012" y="1502"/>
                  </a:lnTo>
                  <a:lnTo>
                    <a:pt x="4016" y="1500"/>
                  </a:lnTo>
                  <a:lnTo>
                    <a:pt x="4017" y="1500"/>
                  </a:lnTo>
                  <a:lnTo>
                    <a:pt x="4017" y="1504"/>
                  </a:lnTo>
                  <a:lnTo>
                    <a:pt x="4013" y="1508"/>
                  </a:lnTo>
                  <a:lnTo>
                    <a:pt x="4002" y="1527"/>
                  </a:lnTo>
                  <a:lnTo>
                    <a:pt x="4002" y="1527"/>
                  </a:lnTo>
                  <a:lnTo>
                    <a:pt x="3852" y="1754"/>
                  </a:lnTo>
                  <a:lnTo>
                    <a:pt x="3700" y="1980"/>
                  </a:lnTo>
                  <a:lnTo>
                    <a:pt x="3700" y="1980"/>
                  </a:lnTo>
                  <a:lnTo>
                    <a:pt x="3696" y="1986"/>
                  </a:lnTo>
                  <a:lnTo>
                    <a:pt x="3696" y="1986"/>
                  </a:lnTo>
                  <a:lnTo>
                    <a:pt x="3624" y="2088"/>
                  </a:lnTo>
                  <a:lnTo>
                    <a:pt x="3552" y="2190"/>
                  </a:lnTo>
                  <a:lnTo>
                    <a:pt x="3482" y="2294"/>
                  </a:lnTo>
                  <a:lnTo>
                    <a:pt x="3412" y="2398"/>
                  </a:lnTo>
                  <a:lnTo>
                    <a:pt x="3412" y="2398"/>
                  </a:lnTo>
                  <a:lnTo>
                    <a:pt x="3253" y="2624"/>
                  </a:lnTo>
                  <a:lnTo>
                    <a:pt x="3092" y="2849"/>
                  </a:lnTo>
                  <a:lnTo>
                    <a:pt x="3092" y="2849"/>
                  </a:lnTo>
                  <a:lnTo>
                    <a:pt x="3081" y="2866"/>
                  </a:lnTo>
                  <a:lnTo>
                    <a:pt x="3081" y="2866"/>
                  </a:lnTo>
                  <a:lnTo>
                    <a:pt x="3147" y="2777"/>
                  </a:lnTo>
                  <a:lnTo>
                    <a:pt x="3215" y="2688"/>
                  </a:lnTo>
                  <a:lnTo>
                    <a:pt x="3215" y="2688"/>
                  </a:lnTo>
                  <a:lnTo>
                    <a:pt x="3171" y="2750"/>
                  </a:lnTo>
                  <a:lnTo>
                    <a:pt x="3126" y="2811"/>
                  </a:lnTo>
                  <a:lnTo>
                    <a:pt x="3081" y="2872"/>
                  </a:lnTo>
                  <a:lnTo>
                    <a:pt x="3035" y="2932"/>
                  </a:lnTo>
                  <a:lnTo>
                    <a:pt x="3035" y="2932"/>
                  </a:lnTo>
                  <a:lnTo>
                    <a:pt x="2960" y="3044"/>
                  </a:lnTo>
                  <a:lnTo>
                    <a:pt x="2920" y="3100"/>
                  </a:lnTo>
                  <a:lnTo>
                    <a:pt x="2879" y="3156"/>
                  </a:lnTo>
                  <a:lnTo>
                    <a:pt x="2838" y="3210"/>
                  </a:lnTo>
                  <a:lnTo>
                    <a:pt x="2816" y="3236"/>
                  </a:lnTo>
                  <a:lnTo>
                    <a:pt x="2794" y="3261"/>
                  </a:lnTo>
                  <a:lnTo>
                    <a:pt x="2772" y="3285"/>
                  </a:lnTo>
                  <a:lnTo>
                    <a:pt x="2749" y="3309"/>
                  </a:lnTo>
                  <a:lnTo>
                    <a:pt x="2726" y="3330"/>
                  </a:lnTo>
                  <a:lnTo>
                    <a:pt x="2701" y="3351"/>
                  </a:lnTo>
                  <a:lnTo>
                    <a:pt x="2701" y="3351"/>
                  </a:lnTo>
                  <a:lnTo>
                    <a:pt x="2721" y="3333"/>
                  </a:lnTo>
                  <a:lnTo>
                    <a:pt x="2740" y="3316"/>
                  </a:lnTo>
                  <a:lnTo>
                    <a:pt x="2759" y="3297"/>
                  </a:lnTo>
                  <a:lnTo>
                    <a:pt x="2777" y="3277"/>
                  </a:lnTo>
                  <a:lnTo>
                    <a:pt x="2795" y="3257"/>
                  </a:lnTo>
                  <a:lnTo>
                    <a:pt x="2813" y="3236"/>
                  </a:lnTo>
                  <a:lnTo>
                    <a:pt x="2846" y="3193"/>
                  </a:lnTo>
                  <a:lnTo>
                    <a:pt x="2878" y="3148"/>
                  </a:lnTo>
                  <a:lnTo>
                    <a:pt x="2910" y="3104"/>
                  </a:lnTo>
                  <a:lnTo>
                    <a:pt x="2971" y="3016"/>
                  </a:lnTo>
                  <a:lnTo>
                    <a:pt x="2971" y="3016"/>
                  </a:lnTo>
                  <a:lnTo>
                    <a:pt x="2995" y="2983"/>
                  </a:lnTo>
                  <a:lnTo>
                    <a:pt x="2995" y="2983"/>
                  </a:lnTo>
                  <a:lnTo>
                    <a:pt x="2951" y="3037"/>
                  </a:lnTo>
                  <a:lnTo>
                    <a:pt x="2905" y="3091"/>
                  </a:lnTo>
                  <a:lnTo>
                    <a:pt x="2859" y="3142"/>
                  </a:lnTo>
                  <a:lnTo>
                    <a:pt x="2811" y="3194"/>
                  </a:lnTo>
                  <a:lnTo>
                    <a:pt x="2763" y="3244"/>
                  </a:lnTo>
                  <a:lnTo>
                    <a:pt x="2714" y="3292"/>
                  </a:lnTo>
                  <a:lnTo>
                    <a:pt x="2663" y="3340"/>
                  </a:lnTo>
                  <a:lnTo>
                    <a:pt x="2611" y="3386"/>
                  </a:lnTo>
                  <a:lnTo>
                    <a:pt x="2611" y="3386"/>
                  </a:lnTo>
                  <a:lnTo>
                    <a:pt x="2569" y="3346"/>
                  </a:lnTo>
                  <a:lnTo>
                    <a:pt x="2569" y="3346"/>
                  </a:lnTo>
                  <a:close/>
                  <a:moveTo>
                    <a:pt x="2511" y="3294"/>
                  </a:moveTo>
                  <a:lnTo>
                    <a:pt x="2511" y="3294"/>
                  </a:lnTo>
                  <a:lnTo>
                    <a:pt x="2537" y="3271"/>
                  </a:lnTo>
                  <a:lnTo>
                    <a:pt x="2564" y="3246"/>
                  </a:lnTo>
                  <a:lnTo>
                    <a:pt x="2590" y="3222"/>
                  </a:lnTo>
                  <a:lnTo>
                    <a:pt x="2615" y="3196"/>
                  </a:lnTo>
                  <a:lnTo>
                    <a:pt x="2615" y="3196"/>
                  </a:lnTo>
                  <a:lnTo>
                    <a:pt x="2580" y="3259"/>
                  </a:lnTo>
                  <a:lnTo>
                    <a:pt x="2546" y="3325"/>
                  </a:lnTo>
                  <a:lnTo>
                    <a:pt x="2546" y="3325"/>
                  </a:lnTo>
                  <a:lnTo>
                    <a:pt x="2511" y="3294"/>
                  </a:lnTo>
                  <a:lnTo>
                    <a:pt x="2511" y="3294"/>
                  </a:lnTo>
                  <a:close/>
                  <a:moveTo>
                    <a:pt x="2389" y="3211"/>
                  </a:moveTo>
                  <a:lnTo>
                    <a:pt x="2389" y="3211"/>
                  </a:lnTo>
                  <a:lnTo>
                    <a:pt x="2425" y="3188"/>
                  </a:lnTo>
                  <a:lnTo>
                    <a:pt x="2460" y="3163"/>
                  </a:lnTo>
                  <a:lnTo>
                    <a:pt x="2495" y="3139"/>
                  </a:lnTo>
                  <a:lnTo>
                    <a:pt x="2528" y="3112"/>
                  </a:lnTo>
                  <a:lnTo>
                    <a:pt x="2561" y="3085"/>
                  </a:lnTo>
                  <a:lnTo>
                    <a:pt x="2594" y="3057"/>
                  </a:lnTo>
                  <a:lnTo>
                    <a:pt x="2624" y="3028"/>
                  </a:lnTo>
                  <a:lnTo>
                    <a:pt x="2654" y="2997"/>
                  </a:lnTo>
                  <a:lnTo>
                    <a:pt x="2685" y="2967"/>
                  </a:lnTo>
                  <a:lnTo>
                    <a:pt x="2714" y="2936"/>
                  </a:lnTo>
                  <a:lnTo>
                    <a:pt x="2742" y="2904"/>
                  </a:lnTo>
                  <a:lnTo>
                    <a:pt x="2772" y="2872"/>
                  </a:lnTo>
                  <a:lnTo>
                    <a:pt x="2827" y="2806"/>
                  </a:lnTo>
                  <a:lnTo>
                    <a:pt x="2880" y="2739"/>
                  </a:lnTo>
                  <a:lnTo>
                    <a:pt x="2880" y="2739"/>
                  </a:lnTo>
                  <a:lnTo>
                    <a:pt x="2782" y="2878"/>
                  </a:lnTo>
                  <a:lnTo>
                    <a:pt x="2685" y="3014"/>
                  </a:lnTo>
                  <a:lnTo>
                    <a:pt x="2635" y="3080"/>
                  </a:lnTo>
                  <a:lnTo>
                    <a:pt x="2585" y="3146"/>
                  </a:lnTo>
                  <a:lnTo>
                    <a:pt x="2536" y="3211"/>
                  </a:lnTo>
                  <a:lnTo>
                    <a:pt x="2486" y="3275"/>
                  </a:lnTo>
                  <a:lnTo>
                    <a:pt x="2486" y="3275"/>
                  </a:lnTo>
                  <a:lnTo>
                    <a:pt x="2463" y="3257"/>
                  </a:lnTo>
                  <a:lnTo>
                    <a:pt x="2438" y="3241"/>
                  </a:lnTo>
                  <a:lnTo>
                    <a:pt x="2413" y="3225"/>
                  </a:lnTo>
                  <a:lnTo>
                    <a:pt x="2389" y="3211"/>
                  </a:lnTo>
                  <a:lnTo>
                    <a:pt x="2389" y="3211"/>
                  </a:lnTo>
                  <a:close/>
                  <a:moveTo>
                    <a:pt x="2301" y="3173"/>
                  </a:moveTo>
                  <a:lnTo>
                    <a:pt x="2301" y="3173"/>
                  </a:lnTo>
                  <a:lnTo>
                    <a:pt x="2390" y="3063"/>
                  </a:lnTo>
                  <a:lnTo>
                    <a:pt x="2478" y="2952"/>
                  </a:lnTo>
                  <a:lnTo>
                    <a:pt x="2652" y="2728"/>
                  </a:lnTo>
                  <a:lnTo>
                    <a:pt x="2825" y="2503"/>
                  </a:lnTo>
                  <a:lnTo>
                    <a:pt x="2999" y="2279"/>
                  </a:lnTo>
                  <a:lnTo>
                    <a:pt x="3172" y="2054"/>
                  </a:lnTo>
                  <a:lnTo>
                    <a:pt x="3260" y="1943"/>
                  </a:lnTo>
                  <a:lnTo>
                    <a:pt x="3347" y="1831"/>
                  </a:lnTo>
                  <a:lnTo>
                    <a:pt x="3436" y="1720"/>
                  </a:lnTo>
                  <a:lnTo>
                    <a:pt x="3525" y="1610"/>
                  </a:lnTo>
                  <a:lnTo>
                    <a:pt x="3615" y="1501"/>
                  </a:lnTo>
                  <a:lnTo>
                    <a:pt x="3706" y="1394"/>
                  </a:lnTo>
                  <a:lnTo>
                    <a:pt x="3706" y="1394"/>
                  </a:lnTo>
                  <a:lnTo>
                    <a:pt x="3663" y="1444"/>
                  </a:lnTo>
                  <a:lnTo>
                    <a:pt x="3622" y="1495"/>
                  </a:lnTo>
                  <a:lnTo>
                    <a:pt x="3580" y="1549"/>
                  </a:lnTo>
                  <a:lnTo>
                    <a:pt x="3539" y="1603"/>
                  </a:lnTo>
                  <a:lnTo>
                    <a:pt x="3500" y="1658"/>
                  </a:lnTo>
                  <a:lnTo>
                    <a:pt x="3459" y="1714"/>
                  </a:lnTo>
                  <a:lnTo>
                    <a:pt x="3379" y="1827"/>
                  </a:lnTo>
                  <a:lnTo>
                    <a:pt x="3222" y="2055"/>
                  </a:lnTo>
                  <a:lnTo>
                    <a:pt x="3144" y="2167"/>
                  </a:lnTo>
                  <a:lnTo>
                    <a:pt x="3065" y="2277"/>
                  </a:lnTo>
                  <a:lnTo>
                    <a:pt x="3065" y="2277"/>
                  </a:lnTo>
                  <a:lnTo>
                    <a:pt x="3022" y="2335"/>
                  </a:lnTo>
                  <a:lnTo>
                    <a:pt x="2978" y="2392"/>
                  </a:lnTo>
                  <a:lnTo>
                    <a:pt x="2932" y="2449"/>
                  </a:lnTo>
                  <a:lnTo>
                    <a:pt x="2885" y="2504"/>
                  </a:lnTo>
                  <a:lnTo>
                    <a:pt x="2790" y="2614"/>
                  </a:lnTo>
                  <a:lnTo>
                    <a:pt x="2695" y="2726"/>
                  </a:lnTo>
                  <a:lnTo>
                    <a:pt x="2649" y="2781"/>
                  </a:lnTo>
                  <a:lnTo>
                    <a:pt x="2603" y="2837"/>
                  </a:lnTo>
                  <a:lnTo>
                    <a:pt x="2559" y="2893"/>
                  </a:lnTo>
                  <a:lnTo>
                    <a:pt x="2514" y="2952"/>
                  </a:lnTo>
                  <a:lnTo>
                    <a:pt x="2473" y="3010"/>
                  </a:lnTo>
                  <a:lnTo>
                    <a:pt x="2432" y="3071"/>
                  </a:lnTo>
                  <a:lnTo>
                    <a:pt x="2413" y="3101"/>
                  </a:lnTo>
                  <a:lnTo>
                    <a:pt x="2395" y="3132"/>
                  </a:lnTo>
                  <a:lnTo>
                    <a:pt x="2376" y="3163"/>
                  </a:lnTo>
                  <a:lnTo>
                    <a:pt x="2358" y="3196"/>
                  </a:lnTo>
                  <a:lnTo>
                    <a:pt x="2358" y="3196"/>
                  </a:lnTo>
                  <a:lnTo>
                    <a:pt x="2330" y="3183"/>
                  </a:lnTo>
                  <a:lnTo>
                    <a:pt x="2301" y="3173"/>
                  </a:lnTo>
                  <a:lnTo>
                    <a:pt x="2301" y="3173"/>
                  </a:lnTo>
                  <a:close/>
                  <a:moveTo>
                    <a:pt x="2247" y="3159"/>
                  </a:moveTo>
                  <a:lnTo>
                    <a:pt x="2247" y="3159"/>
                  </a:lnTo>
                  <a:lnTo>
                    <a:pt x="2299" y="3108"/>
                  </a:lnTo>
                  <a:lnTo>
                    <a:pt x="2350" y="3058"/>
                  </a:lnTo>
                  <a:lnTo>
                    <a:pt x="2399" y="3007"/>
                  </a:lnTo>
                  <a:lnTo>
                    <a:pt x="2447" y="2954"/>
                  </a:lnTo>
                  <a:lnTo>
                    <a:pt x="2447" y="2954"/>
                  </a:lnTo>
                  <a:lnTo>
                    <a:pt x="2367" y="3060"/>
                  </a:lnTo>
                  <a:lnTo>
                    <a:pt x="2285" y="3168"/>
                  </a:lnTo>
                  <a:lnTo>
                    <a:pt x="2285" y="3168"/>
                  </a:lnTo>
                  <a:lnTo>
                    <a:pt x="2266" y="3162"/>
                  </a:lnTo>
                  <a:lnTo>
                    <a:pt x="2247" y="3159"/>
                  </a:lnTo>
                  <a:lnTo>
                    <a:pt x="2247" y="3159"/>
                  </a:lnTo>
                  <a:close/>
                  <a:moveTo>
                    <a:pt x="3281" y="2314"/>
                  </a:moveTo>
                  <a:lnTo>
                    <a:pt x="3281" y="2314"/>
                  </a:lnTo>
                  <a:lnTo>
                    <a:pt x="3155" y="2466"/>
                  </a:lnTo>
                  <a:lnTo>
                    <a:pt x="3029" y="2620"/>
                  </a:lnTo>
                  <a:lnTo>
                    <a:pt x="3029" y="2620"/>
                  </a:lnTo>
                  <a:lnTo>
                    <a:pt x="3088" y="2540"/>
                  </a:lnTo>
                  <a:lnTo>
                    <a:pt x="3147" y="2459"/>
                  </a:lnTo>
                  <a:lnTo>
                    <a:pt x="3147" y="2459"/>
                  </a:lnTo>
                  <a:lnTo>
                    <a:pt x="3222" y="2360"/>
                  </a:lnTo>
                  <a:lnTo>
                    <a:pt x="3297" y="2263"/>
                  </a:lnTo>
                  <a:lnTo>
                    <a:pt x="3450" y="2070"/>
                  </a:lnTo>
                  <a:lnTo>
                    <a:pt x="3526" y="1973"/>
                  </a:lnTo>
                  <a:lnTo>
                    <a:pt x="3601" y="1875"/>
                  </a:lnTo>
                  <a:lnTo>
                    <a:pt x="3676" y="1776"/>
                  </a:lnTo>
                  <a:lnTo>
                    <a:pt x="3749" y="1677"/>
                  </a:lnTo>
                  <a:lnTo>
                    <a:pt x="3749" y="1677"/>
                  </a:lnTo>
                  <a:lnTo>
                    <a:pt x="3864" y="1518"/>
                  </a:lnTo>
                  <a:lnTo>
                    <a:pt x="3902" y="1466"/>
                  </a:lnTo>
                  <a:lnTo>
                    <a:pt x="3928" y="1432"/>
                  </a:lnTo>
                  <a:lnTo>
                    <a:pt x="3944" y="1414"/>
                  </a:lnTo>
                  <a:lnTo>
                    <a:pt x="3949" y="1409"/>
                  </a:lnTo>
                  <a:lnTo>
                    <a:pt x="3951" y="1408"/>
                  </a:lnTo>
                  <a:lnTo>
                    <a:pt x="3951" y="1408"/>
                  </a:lnTo>
                  <a:lnTo>
                    <a:pt x="3952" y="1409"/>
                  </a:lnTo>
                  <a:lnTo>
                    <a:pt x="3951" y="1412"/>
                  </a:lnTo>
                  <a:lnTo>
                    <a:pt x="3944" y="1426"/>
                  </a:lnTo>
                  <a:lnTo>
                    <a:pt x="3916" y="1473"/>
                  </a:lnTo>
                  <a:lnTo>
                    <a:pt x="3879" y="1534"/>
                  </a:lnTo>
                  <a:lnTo>
                    <a:pt x="3841" y="1591"/>
                  </a:lnTo>
                  <a:lnTo>
                    <a:pt x="3814" y="1632"/>
                  </a:lnTo>
                  <a:lnTo>
                    <a:pt x="3814" y="1632"/>
                  </a:lnTo>
                  <a:lnTo>
                    <a:pt x="3749" y="1730"/>
                  </a:lnTo>
                  <a:lnTo>
                    <a:pt x="3684" y="1827"/>
                  </a:lnTo>
                  <a:lnTo>
                    <a:pt x="3684" y="1827"/>
                  </a:lnTo>
                  <a:lnTo>
                    <a:pt x="3581" y="1947"/>
                  </a:lnTo>
                  <a:lnTo>
                    <a:pt x="3480" y="2069"/>
                  </a:lnTo>
                  <a:lnTo>
                    <a:pt x="3379" y="2191"/>
                  </a:lnTo>
                  <a:lnTo>
                    <a:pt x="3281" y="2314"/>
                  </a:lnTo>
                  <a:lnTo>
                    <a:pt x="3281" y="2314"/>
                  </a:lnTo>
                  <a:close/>
                  <a:moveTo>
                    <a:pt x="3510" y="2095"/>
                  </a:moveTo>
                  <a:lnTo>
                    <a:pt x="3510" y="2095"/>
                  </a:lnTo>
                  <a:lnTo>
                    <a:pt x="3432" y="2215"/>
                  </a:lnTo>
                  <a:lnTo>
                    <a:pt x="3432" y="2215"/>
                  </a:lnTo>
                  <a:lnTo>
                    <a:pt x="3360" y="2324"/>
                  </a:lnTo>
                  <a:lnTo>
                    <a:pt x="3287" y="2432"/>
                  </a:lnTo>
                  <a:lnTo>
                    <a:pt x="3213" y="2540"/>
                  </a:lnTo>
                  <a:lnTo>
                    <a:pt x="3137" y="2646"/>
                  </a:lnTo>
                  <a:lnTo>
                    <a:pt x="3061" y="2751"/>
                  </a:lnTo>
                  <a:lnTo>
                    <a:pt x="2983" y="2857"/>
                  </a:lnTo>
                  <a:lnTo>
                    <a:pt x="2905" y="2960"/>
                  </a:lnTo>
                  <a:lnTo>
                    <a:pt x="2824" y="3063"/>
                  </a:lnTo>
                  <a:lnTo>
                    <a:pt x="2824" y="3063"/>
                  </a:lnTo>
                  <a:lnTo>
                    <a:pt x="2797" y="3094"/>
                  </a:lnTo>
                  <a:lnTo>
                    <a:pt x="2760" y="3134"/>
                  </a:lnTo>
                  <a:lnTo>
                    <a:pt x="2739" y="3155"/>
                  </a:lnTo>
                  <a:lnTo>
                    <a:pt x="2719" y="3175"/>
                  </a:lnTo>
                  <a:lnTo>
                    <a:pt x="2699" y="3193"/>
                  </a:lnTo>
                  <a:lnTo>
                    <a:pt x="2681" y="3207"/>
                  </a:lnTo>
                  <a:lnTo>
                    <a:pt x="2666" y="3217"/>
                  </a:lnTo>
                  <a:lnTo>
                    <a:pt x="2660" y="3220"/>
                  </a:lnTo>
                  <a:lnTo>
                    <a:pt x="2656" y="3222"/>
                  </a:lnTo>
                  <a:lnTo>
                    <a:pt x="2652" y="3222"/>
                  </a:lnTo>
                  <a:lnTo>
                    <a:pt x="2650" y="3220"/>
                  </a:lnTo>
                  <a:lnTo>
                    <a:pt x="2649" y="3216"/>
                  </a:lnTo>
                  <a:lnTo>
                    <a:pt x="2649" y="3210"/>
                  </a:lnTo>
                  <a:lnTo>
                    <a:pt x="2651" y="3203"/>
                  </a:lnTo>
                  <a:lnTo>
                    <a:pt x="2656" y="3193"/>
                  </a:lnTo>
                  <a:lnTo>
                    <a:pt x="2669" y="3165"/>
                  </a:lnTo>
                  <a:lnTo>
                    <a:pt x="2691" y="3127"/>
                  </a:lnTo>
                  <a:lnTo>
                    <a:pt x="2722" y="3077"/>
                  </a:lnTo>
                  <a:lnTo>
                    <a:pt x="2722" y="3077"/>
                  </a:lnTo>
                  <a:lnTo>
                    <a:pt x="2739" y="3053"/>
                  </a:lnTo>
                  <a:lnTo>
                    <a:pt x="2739" y="3053"/>
                  </a:lnTo>
                  <a:lnTo>
                    <a:pt x="2760" y="3025"/>
                  </a:lnTo>
                  <a:lnTo>
                    <a:pt x="2780" y="2998"/>
                  </a:lnTo>
                  <a:lnTo>
                    <a:pt x="2820" y="2941"/>
                  </a:lnTo>
                  <a:lnTo>
                    <a:pt x="2820" y="2941"/>
                  </a:lnTo>
                  <a:lnTo>
                    <a:pt x="2856" y="2895"/>
                  </a:lnTo>
                  <a:lnTo>
                    <a:pt x="2893" y="2850"/>
                  </a:lnTo>
                  <a:lnTo>
                    <a:pt x="2969" y="2758"/>
                  </a:lnTo>
                  <a:lnTo>
                    <a:pt x="3045" y="2667"/>
                  </a:lnTo>
                  <a:lnTo>
                    <a:pt x="3083" y="2621"/>
                  </a:lnTo>
                  <a:lnTo>
                    <a:pt x="3119" y="2576"/>
                  </a:lnTo>
                  <a:lnTo>
                    <a:pt x="3119" y="2576"/>
                  </a:lnTo>
                  <a:lnTo>
                    <a:pt x="3215" y="2454"/>
                  </a:lnTo>
                  <a:lnTo>
                    <a:pt x="3312" y="2334"/>
                  </a:lnTo>
                  <a:lnTo>
                    <a:pt x="3411" y="2214"/>
                  </a:lnTo>
                  <a:lnTo>
                    <a:pt x="3510" y="2095"/>
                  </a:lnTo>
                  <a:lnTo>
                    <a:pt x="3510" y="2095"/>
                  </a:lnTo>
                  <a:close/>
                  <a:moveTo>
                    <a:pt x="3000" y="2537"/>
                  </a:moveTo>
                  <a:lnTo>
                    <a:pt x="3000" y="2537"/>
                  </a:lnTo>
                  <a:lnTo>
                    <a:pt x="2918" y="2639"/>
                  </a:lnTo>
                  <a:lnTo>
                    <a:pt x="2837" y="2741"/>
                  </a:lnTo>
                  <a:lnTo>
                    <a:pt x="2754" y="2842"/>
                  </a:lnTo>
                  <a:lnTo>
                    <a:pt x="2671" y="2942"/>
                  </a:lnTo>
                  <a:lnTo>
                    <a:pt x="2671" y="2942"/>
                  </a:lnTo>
                  <a:lnTo>
                    <a:pt x="2650" y="2964"/>
                  </a:lnTo>
                  <a:lnTo>
                    <a:pt x="2625" y="2989"/>
                  </a:lnTo>
                  <a:lnTo>
                    <a:pt x="2598" y="3016"/>
                  </a:lnTo>
                  <a:lnTo>
                    <a:pt x="2570" y="3040"/>
                  </a:lnTo>
                  <a:lnTo>
                    <a:pt x="2542" y="3065"/>
                  </a:lnTo>
                  <a:lnTo>
                    <a:pt x="2515" y="3086"/>
                  </a:lnTo>
                  <a:lnTo>
                    <a:pt x="2492" y="3104"/>
                  </a:lnTo>
                  <a:lnTo>
                    <a:pt x="2472" y="3115"/>
                  </a:lnTo>
                  <a:lnTo>
                    <a:pt x="2464" y="3119"/>
                  </a:lnTo>
                  <a:lnTo>
                    <a:pt x="2457" y="3121"/>
                  </a:lnTo>
                  <a:lnTo>
                    <a:pt x="2452" y="3121"/>
                  </a:lnTo>
                  <a:lnTo>
                    <a:pt x="2450" y="3120"/>
                  </a:lnTo>
                  <a:lnTo>
                    <a:pt x="2449" y="3119"/>
                  </a:lnTo>
                  <a:lnTo>
                    <a:pt x="2447" y="3114"/>
                  </a:lnTo>
                  <a:lnTo>
                    <a:pt x="2449" y="3107"/>
                  </a:lnTo>
                  <a:lnTo>
                    <a:pt x="2452" y="3098"/>
                  </a:lnTo>
                  <a:lnTo>
                    <a:pt x="2458" y="3085"/>
                  </a:lnTo>
                  <a:lnTo>
                    <a:pt x="2466" y="3070"/>
                  </a:lnTo>
                  <a:lnTo>
                    <a:pt x="2478" y="3052"/>
                  </a:lnTo>
                  <a:lnTo>
                    <a:pt x="2509" y="3005"/>
                  </a:lnTo>
                  <a:lnTo>
                    <a:pt x="2555" y="2946"/>
                  </a:lnTo>
                  <a:lnTo>
                    <a:pt x="2615" y="2870"/>
                  </a:lnTo>
                  <a:lnTo>
                    <a:pt x="2615" y="2870"/>
                  </a:lnTo>
                  <a:lnTo>
                    <a:pt x="2649" y="2827"/>
                  </a:lnTo>
                  <a:lnTo>
                    <a:pt x="2685" y="2786"/>
                  </a:lnTo>
                  <a:lnTo>
                    <a:pt x="2757" y="2705"/>
                  </a:lnTo>
                  <a:lnTo>
                    <a:pt x="2830" y="2623"/>
                  </a:lnTo>
                  <a:lnTo>
                    <a:pt x="2903" y="2542"/>
                  </a:lnTo>
                  <a:lnTo>
                    <a:pt x="2903" y="2542"/>
                  </a:lnTo>
                  <a:lnTo>
                    <a:pt x="3013" y="2415"/>
                  </a:lnTo>
                  <a:lnTo>
                    <a:pt x="3125" y="2284"/>
                  </a:lnTo>
                  <a:lnTo>
                    <a:pt x="3182" y="2218"/>
                  </a:lnTo>
                  <a:lnTo>
                    <a:pt x="3240" y="2150"/>
                  </a:lnTo>
                  <a:lnTo>
                    <a:pt x="3297" y="2081"/>
                  </a:lnTo>
                  <a:lnTo>
                    <a:pt x="3353" y="2012"/>
                  </a:lnTo>
                  <a:lnTo>
                    <a:pt x="3353" y="2012"/>
                  </a:lnTo>
                  <a:lnTo>
                    <a:pt x="3285" y="2110"/>
                  </a:lnTo>
                  <a:lnTo>
                    <a:pt x="3217" y="2209"/>
                  </a:lnTo>
                  <a:lnTo>
                    <a:pt x="3082" y="2407"/>
                  </a:lnTo>
                  <a:lnTo>
                    <a:pt x="3082" y="2407"/>
                  </a:lnTo>
                  <a:lnTo>
                    <a:pt x="3061" y="2440"/>
                  </a:lnTo>
                  <a:lnTo>
                    <a:pt x="3040" y="2472"/>
                  </a:lnTo>
                  <a:lnTo>
                    <a:pt x="3000" y="2537"/>
                  </a:lnTo>
                  <a:lnTo>
                    <a:pt x="3000" y="2537"/>
                  </a:lnTo>
                  <a:close/>
                  <a:moveTo>
                    <a:pt x="3507" y="1878"/>
                  </a:moveTo>
                  <a:lnTo>
                    <a:pt x="3507" y="1878"/>
                  </a:lnTo>
                  <a:lnTo>
                    <a:pt x="3450" y="1948"/>
                  </a:lnTo>
                  <a:lnTo>
                    <a:pt x="3395" y="2020"/>
                  </a:lnTo>
                  <a:lnTo>
                    <a:pt x="3340" y="2091"/>
                  </a:lnTo>
                  <a:lnTo>
                    <a:pt x="3287" y="2164"/>
                  </a:lnTo>
                  <a:lnTo>
                    <a:pt x="3287" y="2164"/>
                  </a:lnTo>
                  <a:lnTo>
                    <a:pt x="3304" y="2137"/>
                  </a:lnTo>
                  <a:lnTo>
                    <a:pt x="3322" y="2110"/>
                  </a:lnTo>
                  <a:lnTo>
                    <a:pt x="3322" y="2110"/>
                  </a:lnTo>
                  <a:lnTo>
                    <a:pt x="3397" y="1998"/>
                  </a:lnTo>
                  <a:lnTo>
                    <a:pt x="3469" y="1884"/>
                  </a:lnTo>
                  <a:lnTo>
                    <a:pt x="3541" y="1771"/>
                  </a:lnTo>
                  <a:lnTo>
                    <a:pt x="3610" y="1656"/>
                  </a:lnTo>
                  <a:lnTo>
                    <a:pt x="3610" y="1656"/>
                  </a:lnTo>
                  <a:lnTo>
                    <a:pt x="3646" y="1598"/>
                  </a:lnTo>
                  <a:lnTo>
                    <a:pt x="3680" y="1541"/>
                  </a:lnTo>
                  <a:lnTo>
                    <a:pt x="3680" y="1541"/>
                  </a:lnTo>
                  <a:lnTo>
                    <a:pt x="3690" y="1524"/>
                  </a:lnTo>
                  <a:lnTo>
                    <a:pt x="3690" y="1524"/>
                  </a:lnTo>
                  <a:lnTo>
                    <a:pt x="3717" y="1478"/>
                  </a:lnTo>
                  <a:lnTo>
                    <a:pt x="3735" y="1449"/>
                  </a:lnTo>
                  <a:lnTo>
                    <a:pt x="3745" y="1435"/>
                  </a:lnTo>
                  <a:lnTo>
                    <a:pt x="3748" y="1432"/>
                  </a:lnTo>
                  <a:lnTo>
                    <a:pt x="3748" y="1432"/>
                  </a:lnTo>
                  <a:lnTo>
                    <a:pt x="3748" y="1433"/>
                  </a:lnTo>
                  <a:lnTo>
                    <a:pt x="3744" y="1443"/>
                  </a:lnTo>
                  <a:lnTo>
                    <a:pt x="3736" y="1463"/>
                  </a:lnTo>
                  <a:lnTo>
                    <a:pt x="3709" y="1521"/>
                  </a:lnTo>
                  <a:lnTo>
                    <a:pt x="3672" y="1595"/>
                  </a:lnTo>
                  <a:lnTo>
                    <a:pt x="3635" y="1669"/>
                  </a:lnTo>
                  <a:lnTo>
                    <a:pt x="3605" y="1726"/>
                  </a:lnTo>
                  <a:lnTo>
                    <a:pt x="3590" y="1754"/>
                  </a:lnTo>
                  <a:lnTo>
                    <a:pt x="3590" y="1754"/>
                  </a:lnTo>
                  <a:lnTo>
                    <a:pt x="3549" y="1816"/>
                  </a:lnTo>
                  <a:lnTo>
                    <a:pt x="3507" y="1878"/>
                  </a:lnTo>
                  <a:lnTo>
                    <a:pt x="3507" y="1878"/>
                  </a:lnTo>
                  <a:close/>
                  <a:moveTo>
                    <a:pt x="3806" y="2147"/>
                  </a:moveTo>
                  <a:lnTo>
                    <a:pt x="3806" y="2147"/>
                  </a:lnTo>
                  <a:lnTo>
                    <a:pt x="3744" y="2225"/>
                  </a:lnTo>
                  <a:lnTo>
                    <a:pt x="3684" y="2304"/>
                  </a:lnTo>
                  <a:lnTo>
                    <a:pt x="3684" y="2304"/>
                  </a:lnTo>
                  <a:lnTo>
                    <a:pt x="3882" y="2032"/>
                  </a:lnTo>
                  <a:lnTo>
                    <a:pt x="3983" y="1896"/>
                  </a:lnTo>
                  <a:lnTo>
                    <a:pt x="4082" y="1760"/>
                  </a:lnTo>
                  <a:lnTo>
                    <a:pt x="4082" y="1760"/>
                  </a:lnTo>
                  <a:lnTo>
                    <a:pt x="4109" y="1725"/>
                  </a:lnTo>
                  <a:lnTo>
                    <a:pt x="4110" y="1725"/>
                  </a:lnTo>
                  <a:lnTo>
                    <a:pt x="4108" y="1727"/>
                  </a:lnTo>
                  <a:lnTo>
                    <a:pt x="4100" y="1740"/>
                  </a:lnTo>
                  <a:lnTo>
                    <a:pt x="4009" y="1869"/>
                  </a:lnTo>
                  <a:lnTo>
                    <a:pt x="3886" y="2041"/>
                  </a:lnTo>
                  <a:lnTo>
                    <a:pt x="3835" y="2109"/>
                  </a:lnTo>
                  <a:lnTo>
                    <a:pt x="3806" y="2147"/>
                  </a:lnTo>
                  <a:lnTo>
                    <a:pt x="3806" y="2147"/>
                  </a:lnTo>
                  <a:close/>
                  <a:moveTo>
                    <a:pt x="3922" y="2068"/>
                  </a:moveTo>
                  <a:lnTo>
                    <a:pt x="3922" y="2068"/>
                  </a:lnTo>
                  <a:lnTo>
                    <a:pt x="3841" y="2198"/>
                  </a:lnTo>
                  <a:lnTo>
                    <a:pt x="3759" y="2327"/>
                  </a:lnTo>
                  <a:lnTo>
                    <a:pt x="3717" y="2390"/>
                  </a:lnTo>
                  <a:lnTo>
                    <a:pt x="3674" y="2453"/>
                  </a:lnTo>
                  <a:lnTo>
                    <a:pt x="3631" y="2515"/>
                  </a:lnTo>
                  <a:lnTo>
                    <a:pt x="3585" y="2575"/>
                  </a:lnTo>
                  <a:lnTo>
                    <a:pt x="3585" y="2575"/>
                  </a:lnTo>
                  <a:lnTo>
                    <a:pt x="3399" y="2812"/>
                  </a:lnTo>
                  <a:lnTo>
                    <a:pt x="3213" y="3053"/>
                  </a:lnTo>
                  <a:lnTo>
                    <a:pt x="3120" y="3173"/>
                  </a:lnTo>
                  <a:lnTo>
                    <a:pt x="3030" y="3291"/>
                  </a:lnTo>
                  <a:lnTo>
                    <a:pt x="2942" y="3409"/>
                  </a:lnTo>
                  <a:lnTo>
                    <a:pt x="2857" y="3525"/>
                  </a:lnTo>
                  <a:lnTo>
                    <a:pt x="2857" y="3525"/>
                  </a:lnTo>
                  <a:lnTo>
                    <a:pt x="2958" y="3385"/>
                  </a:lnTo>
                  <a:lnTo>
                    <a:pt x="3056" y="3245"/>
                  </a:lnTo>
                  <a:lnTo>
                    <a:pt x="3253" y="2964"/>
                  </a:lnTo>
                  <a:lnTo>
                    <a:pt x="3350" y="2824"/>
                  </a:lnTo>
                  <a:lnTo>
                    <a:pt x="3449" y="2683"/>
                  </a:lnTo>
                  <a:lnTo>
                    <a:pt x="3550" y="2544"/>
                  </a:lnTo>
                  <a:lnTo>
                    <a:pt x="3653" y="2405"/>
                  </a:lnTo>
                  <a:lnTo>
                    <a:pt x="3653" y="2405"/>
                  </a:lnTo>
                  <a:lnTo>
                    <a:pt x="3718" y="2321"/>
                  </a:lnTo>
                  <a:lnTo>
                    <a:pt x="3785" y="2236"/>
                  </a:lnTo>
                  <a:lnTo>
                    <a:pt x="3922" y="2068"/>
                  </a:lnTo>
                  <a:lnTo>
                    <a:pt x="3922" y="2068"/>
                  </a:lnTo>
                  <a:close/>
                  <a:moveTo>
                    <a:pt x="3783" y="2561"/>
                  </a:moveTo>
                  <a:lnTo>
                    <a:pt x="3783" y="2561"/>
                  </a:lnTo>
                  <a:lnTo>
                    <a:pt x="3813" y="2520"/>
                  </a:lnTo>
                  <a:lnTo>
                    <a:pt x="3845" y="2477"/>
                  </a:lnTo>
                  <a:lnTo>
                    <a:pt x="3878" y="2438"/>
                  </a:lnTo>
                  <a:lnTo>
                    <a:pt x="3910" y="2397"/>
                  </a:lnTo>
                  <a:lnTo>
                    <a:pt x="3976" y="2317"/>
                  </a:lnTo>
                  <a:lnTo>
                    <a:pt x="4044" y="2238"/>
                  </a:lnTo>
                  <a:lnTo>
                    <a:pt x="4044" y="2238"/>
                  </a:lnTo>
                  <a:lnTo>
                    <a:pt x="3983" y="2328"/>
                  </a:lnTo>
                  <a:lnTo>
                    <a:pt x="3923" y="2418"/>
                  </a:lnTo>
                  <a:lnTo>
                    <a:pt x="3865" y="2508"/>
                  </a:lnTo>
                  <a:lnTo>
                    <a:pt x="3806" y="2599"/>
                  </a:lnTo>
                  <a:lnTo>
                    <a:pt x="3690" y="2783"/>
                  </a:lnTo>
                  <a:lnTo>
                    <a:pt x="3632" y="2874"/>
                  </a:lnTo>
                  <a:lnTo>
                    <a:pt x="3573" y="2964"/>
                  </a:lnTo>
                  <a:lnTo>
                    <a:pt x="3512" y="3055"/>
                  </a:lnTo>
                  <a:lnTo>
                    <a:pt x="3452" y="3145"/>
                  </a:lnTo>
                  <a:lnTo>
                    <a:pt x="3390" y="3232"/>
                  </a:lnTo>
                  <a:lnTo>
                    <a:pt x="3325" y="3320"/>
                  </a:lnTo>
                  <a:lnTo>
                    <a:pt x="3260" y="3406"/>
                  </a:lnTo>
                  <a:lnTo>
                    <a:pt x="3226" y="3448"/>
                  </a:lnTo>
                  <a:lnTo>
                    <a:pt x="3191" y="3490"/>
                  </a:lnTo>
                  <a:lnTo>
                    <a:pt x="3155" y="3531"/>
                  </a:lnTo>
                  <a:lnTo>
                    <a:pt x="3120" y="3572"/>
                  </a:lnTo>
                  <a:lnTo>
                    <a:pt x="3084" y="3612"/>
                  </a:lnTo>
                  <a:lnTo>
                    <a:pt x="3047" y="3651"/>
                  </a:lnTo>
                  <a:lnTo>
                    <a:pt x="3047" y="3651"/>
                  </a:lnTo>
                  <a:lnTo>
                    <a:pt x="3072" y="3623"/>
                  </a:lnTo>
                  <a:lnTo>
                    <a:pt x="3098" y="3594"/>
                  </a:lnTo>
                  <a:lnTo>
                    <a:pt x="3124" y="3565"/>
                  </a:lnTo>
                  <a:lnTo>
                    <a:pt x="3148" y="3534"/>
                  </a:lnTo>
                  <a:lnTo>
                    <a:pt x="3198" y="3470"/>
                  </a:lnTo>
                  <a:lnTo>
                    <a:pt x="3246" y="3405"/>
                  </a:lnTo>
                  <a:lnTo>
                    <a:pt x="3292" y="3335"/>
                  </a:lnTo>
                  <a:lnTo>
                    <a:pt x="3339" y="3265"/>
                  </a:lnTo>
                  <a:lnTo>
                    <a:pt x="3384" y="3194"/>
                  </a:lnTo>
                  <a:lnTo>
                    <a:pt x="3429" y="3122"/>
                  </a:lnTo>
                  <a:lnTo>
                    <a:pt x="3517" y="2976"/>
                  </a:lnTo>
                  <a:lnTo>
                    <a:pt x="3605" y="2832"/>
                  </a:lnTo>
                  <a:lnTo>
                    <a:pt x="3648" y="2762"/>
                  </a:lnTo>
                  <a:lnTo>
                    <a:pt x="3693" y="2693"/>
                  </a:lnTo>
                  <a:lnTo>
                    <a:pt x="3737" y="2625"/>
                  </a:lnTo>
                  <a:lnTo>
                    <a:pt x="3783" y="2561"/>
                  </a:lnTo>
                  <a:lnTo>
                    <a:pt x="3783" y="2561"/>
                  </a:lnTo>
                  <a:close/>
                  <a:moveTo>
                    <a:pt x="4329" y="1899"/>
                  </a:moveTo>
                  <a:lnTo>
                    <a:pt x="4329" y="1899"/>
                  </a:lnTo>
                  <a:lnTo>
                    <a:pt x="4362" y="1867"/>
                  </a:lnTo>
                  <a:lnTo>
                    <a:pt x="4442" y="1785"/>
                  </a:lnTo>
                  <a:lnTo>
                    <a:pt x="4484" y="1744"/>
                  </a:lnTo>
                  <a:lnTo>
                    <a:pt x="4518" y="1712"/>
                  </a:lnTo>
                  <a:lnTo>
                    <a:pt x="4531" y="1701"/>
                  </a:lnTo>
                  <a:lnTo>
                    <a:pt x="4540" y="1696"/>
                  </a:lnTo>
                  <a:lnTo>
                    <a:pt x="4542" y="1696"/>
                  </a:lnTo>
                  <a:lnTo>
                    <a:pt x="4544" y="1696"/>
                  </a:lnTo>
                  <a:lnTo>
                    <a:pt x="4542" y="1699"/>
                  </a:lnTo>
                  <a:lnTo>
                    <a:pt x="4541" y="1703"/>
                  </a:lnTo>
                  <a:lnTo>
                    <a:pt x="4541" y="1703"/>
                  </a:lnTo>
                  <a:lnTo>
                    <a:pt x="4528" y="1730"/>
                  </a:lnTo>
                  <a:lnTo>
                    <a:pt x="4514" y="1755"/>
                  </a:lnTo>
                  <a:lnTo>
                    <a:pt x="4499" y="1781"/>
                  </a:lnTo>
                  <a:lnTo>
                    <a:pt x="4484" y="1807"/>
                  </a:lnTo>
                  <a:lnTo>
                    <a:pt x="4450" y="1857"/>
                  </a:lnTo>
                  <a:lnTo>
                    <a:pt x="4414" y="1907"/>
                  </a:lnTo>
                  <a:lnTo>
                    <a:pt x="4376" y="1957"/>
                  </a:lnTo>
                  <a:lnTo>
                    <a:pt x="4336" y="2006"/>
                  </a:lnTo>
                  <a:lnTo>
                    <a:pt x="4295" y="2054"/>
                  </a:lnTo>
                  <a:lnTo>
                    <a:pt x="4253" y="2102"/>
                  </a:lnTo>
                  <a:lnTo>
                    <a:pt x="4167" y="2198"/>
                  </a:lnTo>
                  <a:lnTo>
                    <a:pt x="4079" y="2294"/>
                  </a:lnTo>
                  <a:lnTo>
                    <a:pt x="4037" y="2341"/>
                  </a:lnTo>
                  <a:lnTo>
                    <a:pt x="3995" y="2389"/>
                  </a:lnTo>
                  <a:lnTo>
                    <a:pt x="3955" y="2437"/>
                  </a:lnTo>
                  <a:lnTo>
                    <a:pt x="3916" y="2485"/>
                  </a:lnTo>
                  <a:lnTo>
                    <a:pt x="3916" y="2485"/>
                  </a:lnTo>
                  <a:lnTo>
                    <a:pt x="3993" y="2363"/>
                  </a:lnTo>
                  <a:lnTo>
                    <a:pt x="3993" y="2363"/>
                  </a:lnTo>
                  <a:lnTo>
                    <a:pt x="4032" y="2303"/>
                  </a:lnTo>
                  <a:lnTo>
                    <a:pt x="4072" y="2243"/>
                  </a:lnTo>
                  <a:lnTo>
                    <a:pt x="4113" y="2185"/>
                  </a:lnTo>
                  <a:lnTo>
                    <a:pt x="4155" y="2128"/>
                  </a:lnTo>
                  <a:lnTo>
                    <a:pt x="4197" y="2069"/>
                  </a:lnTo>
                  <a:lnTo>
                    <a:pt x="4240" y="2013"/>
                  </a:lnTo>
                  <a:lnTo>
                    <a:pt x="4285" y="1955"/>
                  </a:lnTo>
                  <a:lnTo>
                    <a:pt x="4329" y="1899"/>
                  </a:lnTo>
                  <a:lnTo>
                    <a:pt x="4329" y="1899"/>
                  </a:lnTo>
                  <a:close/>
                  <a:moveTo>
                    <a:pt x="3597" y="2988"/>
                  </a:moveTo>
                  <a:lnTo>
                    <a:pt x="3597" y="2988"/>
                  </a:lnTo>
                  <a:lnTo>
                    <a:pt x="3544" y="3087"/>
                  </a:lnTo>
                  <a:lnTo>
                    <a:pt x="3493" y="3188"/>
                  </a:lnTo>
                  <a:lnTo>
                    <a:pt x="3493" y="3188"/>
                  </a:lnTo>
                  <a:lnTo>
                    <a:pt x="3426" y="3262"/>
                  </a:lnTo>
                  <a:lnTo>
                    <a:pt x="3359" y="3337"/>
                  </a:lnTo>
                  <a:lnTo>
                    <a:pt x="3294" y="3413"/>
                  </a:lnTo>
                  <a:lnTo>
                    <a:pt x="3262" y="3451"/>
                  </a:lnTo>
                  <a:lnTo>
                    <a:pt x="3232" y="3490"/>
                  </a:lnTo>
                  <a:lnTo>
                    <a:pt x="3202" y="3530"/>
                  </a:lnTo>
                  <a:lnTo>
                    <a:pt x="3174" y="3570"/>
                  </a:lnTo>
                  <a:lnTo>
                    <a:pt x="3146" y="3611"/>
                  </a:lnTo>
                  <a:lnTo>
                    <a:pt x="3120" y="3651"/>
                  </a:lnTo>
                  <a:lnTo>
                    <a:pt x="3097" y="3694"/>
                  </a:lnTo>
                  <a:lnTo>
                    <a:pt x="3074" y="3736"/>
                  </a:lnTo>
                  <a:lnTo>
                    <a:pt x="3054" y="3780"/>
                  </a:lnTo>
                  <a:lnTo>
                    <a:pt x="3035" y="3825"/>
                  </a:lnTo>
                  <a:lnTo>
                    <a:pt x="3035" y="3825"/>
                  </a:lnTo>
                  <a:lnTo>
                    <a:pt x="3034" y="3828"/>
                  </a:lnTo>
                  <a:lnTo>
                    <a:pt x="3035" y="3833"/>
                  </a:lnTo>
                  <a:lnTo>
                    <a:pt x="3036" y="3836"/>
                  </a:lnTo>
                  <a:lnTo>
                    <a:pt x="3040" y="3840"/>
                  </a:lnTo>
                  <a:lnTo>
                    <a:pt x="3040" y="3840"/>
                  </a:lnTo>
                  <a:lnTo>
                    <a:pt x="3000" y="3808"/>
                  </a:lnTo>
                  <a:lnTo>
                    <a:pt x="2961" y="3776"/>
                  </a:lnTo>
                  <a:lnTo>
                    <a:pt x="2961" y="3776"/>
                  </a:lnTo>
                  <a:lnTo>
                    <a:pt x="2963" y="3774"/>
                  </a:lnTo>
                  <a:lnTo>
                    <a:pt x="2963" y="3774"/>
                  </a:lnTo>
                  <a:lnTo>
                    <a:pt x="3009" y="3730"/>
                  </a:lnTo>
                  <a:lnTo>
                    <a:pt x="3055" y="3684"/>
                  </a:lnTo>
                  <a:lnTo>
                    <a:pt x="3098" y="3639"/>
                  </a:lnTo>
                  <a:lnTo>
                    <a:pt x="3141" y="3592"/>
                  </a:lnTo>
                  <a:lnTo>
                    <a:pt x="3184" y="3544"/>
                  </a:lnTo>
                  <a:lnTo>
                    <a:pt x="3224" y="3496"/>
                  </a:lnTo>
                  <a:lnTo>
                    <a:pt x="3264" y="3448"/>
                  </a:lnTo>
                  <a:lnTo>
                    <a:pt x="3304" y="3399"/>
                  </a:lnTo>
                  <a:lnTo>
                    <a:pt x="3343" y="3348"/>
                  </a:lnTo>
                  <a:lnTo>
                    <a:pt x="3381" y="3298"/>
                  </a:lnTo>
                  <a:lnTo>
                    <a:pt x="3418" y="3248"/>
                  </a:lnTo>
                  <a:lnTo>
                    <a:pt x="3455" y="3196"/>
                  </a:lnTo>
                  <a:lnTo>
                    <a:pt x="3526" y="3093"/>
                  </a:lnTo>
                  <a:lnTo>
                    <a:pt x="3597" y="2988"/>
                  </a:lnTo>
                  <a:lnTo>
                    <a:pt x="3597" y="2988"/>
                  </a:lnTo>
                  <a:close/>
                  <a:moveTo>
                    <a:pt x="3200" y="3685"/>
                  </a:moveTo>
                  <a:lnTo>
                    <a:pt x="3200" y="3685"/>
                  </a:lnTo>
                  <a:lnTo>
                    <a:pt x="3203" y="3664"/>
                  </a:lnTo>
                  <a:lnTo>
                    <a:pt x="3207" y="3646"/>
                  </a:lnTo>
                  <a:lnTo>
                    <a:pt x="3212" y="3626"/>
                  </a:lnTo>
                  <a:lnTo>
                    <a:pt x="3217" y="3607"/>
                  </a:lnTo>
                  <a:lnTo>
                    <a:pt x="3223" y="3589"/>
                  </a:lnTo>
                  <a:lnTo>
                    <a:pt x="3232" y="3572"/>
                  </a:lnTo>
                  <a:lnTo>
                    <a:pt x="3239" y="3554"/>
                  </a:lnTo>
                  <a:lnTo>
                    <a:pt x="3248" y="3538"/>
                  </a:lnTo>
                  <a:lnTo>
                    <a:pt x="3258" y="3522"/>
                  </a:lnTo>
                  <a:lnTo>
                    <a:pt x="3269" y="3506"/>
                  </a:lnTo>
                  <a:lnTo>
                    <a:pt x="3281" y="3491"/>
                  </a:lnTo>
                  <a:lnTo>
                    <a:pt x="3292" y="3477"/>
                  </a:lnTo>
                  <a:lnTo>
                    <a:pt x="3305" y="3463"/>
                  </a:lnTo>
                  <a:lnTo>
                    <a:pt x="3320" y="3449"/>
                  </a:lnTo>
                  <a:lnTo>
                    <a:pt x="3335" y="3436"/>
                  </a:lnTo>
                  <a:lnTo>
                    <a:pt x="3351" y="3424"/>
                  </a:lnTo>
                  <a:lnTo>
                    <a:pt x="3351" y="3424"/>
                  </a:lnTo>
                  <a:lnTo>
                    <a:pt x="3375" y="3399"/>
                  </a:lnTo>
                  <a:lnTo>
                    <a:pt x="3400" y="3373"/>
                  </a:lnTo>
                  <a:lnTo>
                    <a:pt x="3400" y="3373"/>
                  </a:lnTo>
                  <a:lnTo>
                    <a:pt x="3378" y="3414"/>
                  </a:lnTo>
                  <a:lnTo>
                    <a:pt x="3356" y="3454"/>
                  </a:lnTo>
                  <a:lnTo>
                    <a:pt x="3332" y="3493"/>
                  </a:lnTo>
                  <a:lnTo>
                    <a:pt x="3308" y="3532"/>
                  </a:lnTo>
                  <a:lnTo>
                    <a:pt x="3282" y="3571"/>
                  </a:lnTo>
                  <a:lnTo>
                    <a:pt x="3256" y="3609"/>
                  </a:lnTo>
                  <a:lnTo>
                    <a:pt x="3229" y="3647"/>
                  </a:lnTo>
                  <a:lnTo>
                    <a:pt x="3200" y="3685"/>
                  </a:lnTo>
                  <a:lnTo>
                    <a:pt x="3200" y="3685"/>
                  </a:lnTo>
                  <a:close/>
                  <a:moveTo>
                    <a:pt x="3532" y="3236"/>
                  </a:moveTo>
                  <a:lnTo>
                    <a:pt x="3532" y="3236"/>
                  </a:lnTo>
                  <a:lnTo>
                    <a:pt x="3454" y="3345"/>
                  </a:lnTo>
                  <a:lnTo>
                    <a:pt x="3454" y="3345"/>
                  </a:lnTo>
                  <a:lnTo>
                    <a:pt x="3483" y="3287"/>
                  </a:lnTo>
                  <a:lnTo>
                    <a:pt x="3483" y="3287"/>
                  </a:lnTo>
                  <a:lnTo>
                    <a:pt x="3532" y="3236"/>
                  </a:lnTo>
                  <a:lnTo>
                    <a:pt x="3532" y="3236"/>
                  </a:lnTo>
                  <a:close/>
                  <a:moveTo>
                    <a:pt x="4206" y="2453"/>
                  </a:moveTo>
                  <a:lnTo>
                    <a:pt x="4206" y="2453"/>
                  </a:lnTo>
                  <a:lnTo>
                    <a:pt x="4125" y="2559"/>
                  </a:lnTo>
                  <a:lnTo>
                    <a:pt x="4045" y="2667"/>
                  </a:lnTo>
                  <a:lnTo>
                    <a:pt x="3964" y="2776"/>
                  </a:lnTo>
                  <a:lnTo>
                    <a:pt x="3886" y="2885"/>
                  </a:lnTo>
                  <a:lnTo>
                    <a:pt x="3728" y="3104"/>
                  </a:lnTo>
                  <a:lnTo>
                    <a:pt x="3571" y="3323"/>
                  </a:lnTo>
                  <a:lnTo>
                    <a:pt x="3571" y="3323"/>
                  </a:lnTo>
                  <a:lnTo>
                    <a:pt x="3661" y="3190"/>
                  </a:lnTo>
                  <a:lnTo>
                    <a:pt x="3751" y="3059"/>
                  </a:lnTo>
                  <a:lnTo>
                    <a:pt x="3842" y="2928"/>
                  </a:lnTo>
                  <a:lnTo>
                    <a:pt x="3934" y="2797"/>
                  </a:lnTo>
                  <a:lnTo>
                    <a:pt x="3934" y="2797"/>
                  </a:lnTo>
                  <a:lnTo>
                    <a:pt x="3965" y="2753"/>
                  </a:lnTo>
                  <a:lnTo>
                    <a:pt x="3998" y="2709"/>
                  </a:lnTo>
                  <a:lnTo>
                    <a:pt x="4032" y="2665"/>
                  </a:lnTo>
                  <a:lnTo>
                    <a:pt x="4066" y="2621"/>
                  </a:lnTo>
                  <a:lnTo>
                    <a:pt x="4135" y="2537"/>
                  </a:lnTo>
                  <a:lnTo>
                    <a:pt x="4206" y="2453"/>
                  </a:lnTo>
                  <a:lnTo>
                    <a:pt x="4206" y="2453"/>
                  </a:lnTo>
                  <a:close/>
                  <a:moveTo>
                    <a:pt x="4856" y="1693"/>
                  </a:moveTo>
                  <a:lnTo>
                    <a:pt x="4856" y="1693"/>
                  </a:lnTo>
                  <a:lnTo>
                    <a:pt x="4775" y="1778"/>
                  </a:lnTo>
                  <a:lnTo>
                    <a:pt x="4697" y="1863"/>
                  </a:lnTo>
                  <a:lnTo>
                    <a:pt x="4697" y="1863"/>
                  </a:lnTo>
                  <a:lnTo>
                    <a:pt x="4728" y="1820"/>
                  </a:lnTo>
                  <a:lnTo>
                    <a:pt x="4759" y="1775"/>
                  </a:lnTo>
                  <a:lnTo>
                    <a:pt x="4789" y="1730"/>
                  </a:lnTo>
                  <a:lnTo>
                    <a:pt x="4819" y="1684"/>
                  </a:lnTo>
                  <a:lnTo>
                    <a:pt x="4819" y="1684"/>
                  </a:lnTo>
                  <a:lnTo>
                    <a:pt x="4856" y="1693"/>
                  </a:lnTo>
                  <a:lnTo>
                    <a:pt x="4856" y="1693"/>
                  </a:lnTo>
                  <a:close/>
                  <a:moveTo>
                    <a:pt x="4998" y="1728"/>
                  </a:moveTo>
                  <a:lnTo>
                    <a:pt x="4998" y="1728"/>
                  </a:lnTo>
                  <a:lnTo>
                    <a:pt x="4949" y="1787"/>
                  </a:lnTo>
                  <a:lnTo>
                    <a:pt x="4899" y="1844"/>
                  </a:lnTo>
                  <a:lnTo>
                    <a:pt x="4805" y="1962"/>
                  </a:lnTo>
                  <a:lnTo>
                    <a:pt x="4711" y="2082"/>
                  </a:lnTo>
                  <a:lnTo>
                    <a:pt x="4618" y="2201"/>
                  </a:lnTo>
                  <a:lnTo>
                    <a:pt x="4618" y="2201"/>
                  </a:lnTo>
                  <a:lnTo>
                    <a:pt x="4527" y="2316"/>
                  </a:lnTo>
                  <a:lnTo>
                    <a:pt x="4436" y="2431"/>
                  </a:lnTo>
                  <a:lnTo>
                    <a:pt x="4436" y="2431"/>
                  </a:lnTo>
                  <a:lnTo>
                    <a:pt x="4376" y="2508"/>
                  </a:lnTo>
                  <a:lnTo>
                    <a:pt x="4318" y="2586"/>
                  </a:lnTo>
                  <a:lnTo>
                    <a:pt x="4260" y="2665"/>
                  </a:lnTo>
                  <a:lnTo>
                    <a:pt x="4203" y="2743"/>
                  </a:lnTo>
                  <a:lnTo>
                    <a:pt x="4203" y="2743"/>
                  </a:lnTo>
                  <a:lnTo>
                    <a:pt x="4146" y="2817"/>
                  </a:lnTo>
                  <a:lnTo>
                    <a:pt x="4086" y="2891"/>
                  </a:lnTo>
                  <a:lnTo>
                    <a:pt x="4027" y="2963"/>
                  </a:lnTo>
                  <a:lnTo>
                    <a:pt x="3967" y="3035"/>
                  </a:lnTo>
                  <a:lnTo>
                    <a:pt x="3967" y="3035"/>
                  </a:lnTo>
                  <a:lnTo>
                    <a:pt x="3928" y="3080"/>
                  </a:lnTo>
                  <a:lnTo>
                    <a:pt x="3887" y="3125"/>
                  </a:lnTo>
                  <a:lnTo>
                    <a:pt x="3805" y="3214"/>
                  </a:lnTo>
                  <a:lnTo>
                    <a:pt x="3805" y="3214"/>
                  </a:lnTo>
                  <a:lnTo>
                    <a:pt x="3892" y="3077"/>
                  </a:lnTo>
                  <a:lnTo>
                    <a:pt x="3979" y="2940"/>
                  </a:lnTo>
                  <a:lnTo>
                    <a:pt x="3979" y="2940"/>
                  </a:lnTo>
                  <a:lnTo>
                    <a:pt x="4005" y="2900"/>
                  </a:lnTo>
                  <a:lnTo>
                    <a:pt x="4032" y="2860"/>
                  </a:lnTo>
                  <a:lnTo>
                    <a:pt x="4060" y="2820"/>
                  </a:lnTo>
                  <a:lnTo>
                    <a:pt x="4089" y="2782"/>
                  </a:lnTo>
                  <a:lnTo>
                    <a:pt x="4148" y="2706"/>
                  </a:lnTo>
                  <a:lnTo>
                    <a:pt x="4209" y="2630"/>
                  </a:lnTo>
                  <a:lnTo>
                    <a:pt x="4271" y="2556"/>
                  </a:lnTo>
                  <a:lnTo>
                    <a:pt x="4334" y="2481"/>
                  </a:lnTo>
                  <a:lnTo>
                    <a:pt x="4460" y="2334"/>
                  </a:lnTo>
                  <a:lnTo>
                    <a:pt x="4524" y="2260"/>
                  </a:lnTo>
                  <a:lnTo>
                    <a:pt x="4586" y="2185"/>
                  </a:lnTo>
                  <a:lnTo>
                    <a:pt x="4645" y="2109"/>
                  </a:lnTo>
                  <a:lnTo>
                    <a:pt x="4675" y="2071"/>
                  </a:lnTo>
                  <a:lnTo>
                    <a:pt x="4703" y="2033"/>
                  </a:lnTo>
                  <a:lnTo>
                    <a:pt x="4731" y="1993"/>
                  </a:lnTo>
                  <a:lnTo>
                    <a:pt x="4759" y="1953"/>
                  </a:lnTo>
                  <a:lnTo>
                    <a:pt x="4785" y="1913"/>
                  </a:lnTo>
                  <a:lnTo>
                    <a:pt x="4810" y="1874"/>
                  </a:lnTo>
                  <a:lnTo>
                    <a:pt x="4835" y="1833"/>
                  </a:lnTo>
                  <a:lnTo>
                    <a:pt x="4860" y="1790"/>
                  </a:lnTo>
                  <a:lnTo>
                    <a:pt x="4882" y="1748"/>
                  </a:lnTo>
                  <a:lnTo>
                    <a:pt x="4904" y="1705"/>
                  </a:lnTo>
                  <a:lnTo>
                    <a:pt x="4904" y="1705"/>
                  </a:lnTo>
                  <a:lnTo>
                    <a:pt x="4998" y="1728"/>
                  </a:lnTo>
                  <a:lnTo>
                    <a:pt x="4998" y="1728"/>
                  </a:lnTo>
                  <a:close/>
                  <a:moveTo>
                    <a:pt x="4776" y="1673"/>
                  </a:moveTo>
                  <a:lnTo>
                    <a:pt x="4776" y="1673"/>
                  </a:lnTo>
                  <a:lnTo>
                    <a:pt x="4720" y="1727"/>
                  </a:lnTo>
                  <a:lnTo>
                    <a:pt x="4665" y="1782"/>
                  </a:lnTo>
                  <a:lnTo>
                    <a:pt x="4611" y="1838"/>
                  </a:lnTo>
                  <a:lnTo>
                    <a:pt x="4558" y="1895"/>
                  </a:lnTo>
                  <a:lnTo>
                    <a:pt x="4505" y="1952"/>
                  </a:lnTo>
                  <a:lnTo>
                    <a:pt x="4453" y="2010"/>
                  </a:lnTo>
                  <a:lnTo>
                    <a:pt x="4403" y="2069"/>
                  </a:lnTo>
                  <a:lnTo>
                    <a:pt x="4352" y="2129"/>
                  </a:lnTo>
                  <a:lnTo>
                    <a:pt x="4302" y="2190"/>
                  </a:lnTo>
                  <a:lnTo>
                    <a:pt x="4253" y="2250"/>
                  </a:lnTo>
                  <a:lnTo>
                    <a:pt x="4204" y="2311"/>
                  </a:lnTo>
                  <a:lnTo>
                    <a:pt x="4156" y="2373"/>
                  </a:lnTo>
                  <a:lnTo>
                    <a:pt x="4060" y="2499"/>
                  </a:lnTo>
                  <a:lnTo>
                    <a:pt x="3967" y="2625"/>
                  </a:lnTo>
                  <a:lnTo>
                    <a:pt x="3967" y="2625"/>
                  </a:lnTo>
                  <a:lnTo>
                    <a:pt x="3981" y="2605"/>
                  </a:lnTo>
                  <a:lnTo>
                    <a:pt x="3981" y="2605"/>
                  </a:lnTo>
                  <a:lnTo>
                    <a:pt x="4065" y="2488"/>
                  </a:lnTo>
                  <a:lnTo>
                    <a:pt x="4150" y="2372"/>
                  </a:lnTo>
                  <a:lnTo>
                    <a:pt x="4237" y="2257"/>
                  </a:lnTo>
                  <a:lnTo>
                    <a:pt x="4324" y="2143"/>
                  </a:lnTo>
                  <a:lnTo>
                    <a:pt x="4411" y="2028"/>
                  </a:lnTo>
                  <a:lnTo>
                    <a:pt x="4497" y="1912"/>
                  </a:lnTo>
                  <a:lnTo>
                    <a:pt x="4582" y="1796"/>
                  </a:lnTo>
                  <a:lnTo>
                    <a:pt x="4624" y="1738"/>
                  </a:lnTo>
                  <a:lnTo>
                    <a:pt x="4665" y="1678"/>
                  </a:lnTo>
                  <a:lnTo>
                    <a:pt x="4665" y="1678"/>
                  </a:lnTo>
                  <a:lnTo>
                    <a:pt x="4668" y="1675"/>
                  </a:lnTo>
                  <a:lnTo>
                    <a:pt x="4668" y="1672"/>
                  </a:lnTo>
                  <a:lnTo>
                    <a:pt x="4669" y="1669"/>
                  </a:lnTo>
                  <a:lnTo>
                    <a:pt x="4668" y="1665"/>
                  </a:lnTo>
                  <a:lnTo>
                    <a:pt x="4665" y="1661"/>
                  </a:lnTo>
                  <a:lnTo>
                    <a:pt x="4659" y="1656"/>
                  </a:lnTo>
                  <a:lnTo>
                    <a:pt x="4654" y="1655"/>
                  </a:lnTo>
                  <a:lnTo>
                    <a:pt x="4648" y="1653"/>
                  </a:lnTo>
                  <a:lnTo>
                    <a:pt x="4644" y="1655"/>
                  </a:lnTo>
                  <a:lnTo>
                    <a:pt x="4641" y="1656"/>
                  </a:lnTo>
                  <a:lnTo>
                    <a:pt x="4638" y="1658"/>
                  </a:lnTo>
                  <a:lnTo>
                    <a:pt x="4636" y="1662"/>
                  </a:lnTo>
                  <a:lnTo>
                    <a:pt x="4636" y="1662"/>
                  </a:lnTo>
                  <a:lnTo>
                    <a:pt x="4583" y="1737"/>
                  </a:lnTo>
                  <a:lnTo>
                    <a:pt x="4529" y="1813"/>
                  </a:lnTo>
                  <a:lnTo>
                    <a:pt x="4422" y="1961"/>
                  </a:lnTo>
                  <a:lnTo>
                    <a:pt x="4312" y="2110"/>
                  </a:lnTo>
                  <a:lnTo>
                    <a:pt x="4202" y="2257"/>
                  </a:lnTo>
                  <a:lnTo>
                    <a:pt x="4092" y="2405"/>
                  </a:lnTo>
                  <a:lnTo>
                    <a:pt x="3982" y="2554"/>
                  </a:lnTo>
                  <a:lnTo>
                    <a:pt x="3874" y="2702"/>
                  </a:lnTo>
                  <a:lnTo>
                    <a:pt x="3821" y="2778"/>
                  </a:lnTo>
                  <a:lnTo>
                    <a:pt x="3769" y="2853"/>
                  </a:lnTo>
                  <a:lnTo>
                    <a:pt x="3769" y="2853"/>
                  </a:lnTo>
                  <a:lnTo>
                    <a:pt x="3746" y="2885"/>
                  </a:lnTo>
                  <a:lnTo>
                    <a:pt x="3723" y="2916"/>
                  </a:lnTo>
                  <a:lnTo>
                    <a:pt x="3700" y="2948"/>
                  </a:lnTo>
                  <a:lnTo>
                    <a:pt x="3675" y="2978"/>
                  </a:lnTo>
                  <a:lnTo>
                    <a:pt x="3624" y="3039"/>
                  </a:lnTo>
                  <a:lnTo>
                    <a:pt x="3572" y="3099"/>
                  </a:lnTo>
                  <a:lnTo>
                    <a:pt x="3572" y="3099"/>
                  </a:lnTo>
                  <a:lnTo>
                    <a:pt x="3598" y="3046"/>
                  </a:lnTo>
                  <a:lnTo>
                    <a:pt x="3624" y="2994"/>
                  </a:lnTo>
                  <a:lnTo>
                    <a:pt x="3624" y="2994"/>
                  </a:lnTo>
                  <a:lnTo>
                    <a:pt x="3649" y="2946"/>
                  </a:lnTo>
                  <a:lnTo>
                    <a:pt x="3675" y="2900"/>
                  </a:lnTo>
                  <a:lnTo>
                    <a:pt x="3702" y="2854"/>
                  </a:lnTo>
                  <a:lnTo>
                    <a:pt x="3730" y="2810"/>
                  </a:lnTo>
                  <a:lnTo>
                    <a:pt x="3759" y="2765"/>
                  </a:lnTo>
                  <a:lnTo>
                    <a:pt x="3790" y="2722"/>
                  </a:lnTo>
                  <a:lnTo>
                    <a:pt x="3820" y="2679"/>
                  </a:lnTo>
                  <a:lnTo>
                    <a:pt x="3852" y="2636"/>
                  </a:lnTo>
                  <a:lnTo>
                    <a:pt x="3916" y="2552"/>
                  </a:lnTo>
                  <a:lnTo>
                    <a:pt x="3983" y="2469"/>
                  </a:lnTo>
                  <a:lnTo>
                    <a:pt x="4051" y="2389"/>
                  </a:lnTo>
                  <a:lnTo>
                    <a:pt x="4119" y="2307"/>
                  </a:lnTo>
                  <a:lnTo>
                    <a:pt x="4188" y="2226"/>
                  </a:lnTo>
                  <a:lnTo>
                    <a:pt x="4256" y="2145"/>
                  </a:lnTo>
                  <a:lnTo>
                    <a:pt x="4321" y="2063"/>
                  </a:lnTo>
                  <a:lnTo>
                    <a:pt x="4386" y="1980"/>
                  </a:lnTo>
                  <a:lnTo>
                    <a:pt x="4417" y="1938"/>
                  </a:lnTo>
                  <a:lnTo>
                    <a:pt x="4448" y="1895"/>
                  </a:lnTo>
                  <a:lnTo>
                    <a:pt x="4478" y="1852"/>
                  </a:lnTo>
                  <a:lnTo>
                    <a:pt x="4507" y="1808"/>
                  </a:lnTo>
                  <a:lnTo>
                    <a:pt x="4534" y="1765"/>
                  </a:lnTo>
                  <a:lnTo>
                    <a:pt x="4561" y="1719"/>
                  </a:lnTo>
                  <a:lnTo>
                    <a:pt x="4588" y="1673"/>
                  </a:lnTo>
                  <a:lnTo>
                    <a:pt x="4613" y="1628"/>
                  </a:lnTo>
                  <a:lnTo>
                    <a:pt x="4613" y="1628"/>
                  </a:lnTo>
                  <a:lnTo>
                    <a:pt x="4693" y="1651"/>
                  </a:lnTo>
                  <a:lnTo>
                    <a:pt x="4776" y="1673"/>
                  </a:lnTo>
                  <a:lnTo>
                    <a:pt x="4776" y="1673"/>
                  </a:lnTo>
                  <a:close/>
                  <a:moveTo>
                    <a:pt x="4563" y="1613"/>
                  </a:moveTo>
                  <a:lnTo>
                    <a:pt x="4563" y="1613"/>
                  </a:lnTo>
                  <a:lnTo>
                    <a:pt x="4508" y="1666"/>
                  </a:lnTo>
                  <a:lnTo>
                    <a:pt x="4455" y="1721"/>
                  </a:lnTo>
                  <a:lnTo>
                    <a:pt x="4402" y="1779"/>
                  </a:lnTo>
                  <a:lnTo>
                    <a:pt x="4350" y="1836"/>
                  </a:lnTo>
                  <a:lnTo>
                    <a:pt x="4350" y="1836"/>
                  </a:lnTo>
                  <a:lnTo>
                    <a:pt x="4383" y="1781"/>
                  </a:lnTo>
                  <a:lnTo>
                    <a:pt x="4415" y="1725"/>
                  </a:lnTo>
                  <a:lnTo>
                    <a:pt x="4429" y="1697"/>
                  </a:lnTo>
                  <a:lnTo>
                    <a:pt x="4443" y="1668"/>
                  </a:lnTo>
                  <a:lnTo>
                    <a:pt x="4457" y="1638"/>
                  </a:lnTo>
                  <a:lnTo>
                    <a:pt x="4469" y="1609"/>
                  </a:lnTo>
                  <a:lnTo>
                    <a:pt x="4469" y="1609"/>
                  </a:lnTo>
                  <a:lnTo>
                    <a:pt x="4470" y="1603"/>
                  </a:lnTo>
                  <a:lnTo>
                    <a:pt x="4469" y="1597"/>
                  </a:lnTo>
                  <a:lnTo>
                    <a:pt x="4466" y="1594"/>
                  </a:lnTo>
                  <a:lnTo>
                    <a:pt x="4462" y="1590"/>
                  </a:lnTo>
                  <a:lnTo>
                    <a:pt x="4457" y="1589"/>
                  </a:lnTo>
                  <a:lnTo>
                    <a:pt x="4451" y="1588"/>
                  </a:lnTo>
                  <a:lnTo>
                    <a:pt x="4446" y="1589"/>
                  </a:lnTo>
                  <a:lnTo>
                    <a:pt x="4442" y="1593"/>
                  </a:lnTo>
                  <a:lnTo>
                    <a:pt x="4442" y="1593"/>
                  </a:lnTo>
                  <a:lnTo>
                    <a:pt x="4390" y="1644"/>
                  </a:lnTo>
                  <a:lnTo>
                    <a:pt x="4341" y="1698"/>
                  </a:lnTo>
                  <a:lnTo>
                    <a:pt x="4293" y="1752"/>
                  </a:lnTo>
                  <a:lnTo>
                    <a:pt x="4246" y="1808"/>
                  </a:lnTo>
                  <a:lnTo>
                    <a:pt x="4246" y="1808"/>
                  </a:lnTo>
                  <a:lnTo>
                    <a:pt x="4284" y="1741"/>
                  </a:lnTo>
                  <a:lnTo>
                    <a:pt x="4319" y="1673"/>
                  </a:lnTo>
                  <a:lnTo>
                    <a:pt x="4335" y="1639"/>
                  </a:lnTo>
                  <a:lnTo>
                    <a:pt x="4350" y="1605"/>
                  </a:lnTo>
                  <a:lnTo>
                    <a:pt x="4366" y="1572"/>
                  </a:lnTo>
                  <a:lnTo>
                    <a:pt x="4380" y="1536"/>
                  </a:lnTo>
                  <a:lnTo>
                    <a:pt x="4380" y="1536"/>
                  </a:lnTo>
                  <a:lnTo>
                    <a:pt x="4425" y="1558"/>
                  </a:lnTo>
                  <a:lnTo>
                    <a:pt x="4470" y="1577"/>
                  </a:lnTo>
                  <a:lnTo>
                    <a:pt x="4517" y="1595"/>
                  </a:lnTo>
                  <a:lnTo>
                    <a:pt x="4563" y="1613"/>
                  </a:lnTo>
                  <a:lnTo>
                    <a:pt x="4563" y="1613"/>
                  </a:lnTo>
                  <a:close/>
                  <a:moveTo>
                    <a:pt x="4348" y="1521"/>
                  </a:moveTo>
                  <a:lnTo>
                    <a:pt x="4348" y="1521"/>
                  </a:lnTo>
                  <a:lnTo>
                    <a:pt x="4326" y="1542"/>
                  </a:lnTo>
                  <a:lnTo>
                    <a:pt x="4304" y="1563"/>
                  </a:lnTo>
                  <a:lnTo>
                    <a:pt x="4261" y="1608"/>
                  </a:lnTo>
                  <a:lnTo>
                    <a:pt x="4221" y="1653"/>
                  </a:lnTo>
                  <a:lnTo>
                    <a:pt x="4181" y="1700"/>
                  </a:lnTo>
                  <a:lnTo>
                    <a:pt x="4181" y="1700"/>
                  </a:lnTo>
                  <a:lnTo>
                    <a:pt x="4209" y="1651"/>
                  </a:lnTo>
                  <a:lnTo>
                    <a:pt x="4236" y="1602"/>
                  </a:lnTo>
                  <a:lnTo>
                    <a:pt x="4259" y="1550"/>
                  </a:lnTo>
                  <a:lnTo>
                    <a:pt x="4283" y="1499"/>
                  </a:lnTo>
                  <a:lnTo>
                    <a:pt x="4283" y="1499"/>
                  </a:lnTo>
                  <a:lnTo>
                    <a:pt x="4283" y="1493"/>
                  </a:lnTo>
                  <a:lnTo>
                    <a:pt x="4281" y="1488"/>
                  </a:lnTo>
                  <a:lnTo>
                    <a:pt x="4279" y="1485"/>
                  </a:lnTo>
                  <a:lnTo>
                    <a:pt x="4276" y="1481"/>
                  </a:lnTo>
                  <a:lnTo>
                    <a:pt x="4276" y="1481"/>
                  </a:lnTo>
                  <a:lnTo>
                    <a:pt x="4348" y="1521"/>
                  </a:lnTo>
                  <a:lnTo>
                    <a:pt x="4348" y="1521"/>
                  </a:lnTo>
                  <a:close/>
                  <a:moveTo>
                    <a:pt x="4204" y="1444"/>
                  </a:moveTo>
                  <a:lnTo>
                    <a:pt x="4204" y="1444"/>
                  </a:lnTo>
                  <a:lnTo>
                    <a:pt x="4274" y="1481"/>
                  </a:lnTo>
                  <a:lnTo>
                    <a:pt x="4274" y="1481"/>
                  </a:lnTo>
                  <a:lnTo>
                    <a:pt x="4270" y="1479"/>
                  </a:lnTo>
                  <a:lnTo>
                    <a:pt x="4265" y="1479"/>
                  </a:lnTo>
                  <a:lnTo>
                    <a:pt x="4260" y="1480"/>
                  </a:lnTo>
                  <a:lnTo>
                    <a:pt x="4256" y="1484"/>
                  </a:lnTo>
                  <a:lnTo>
                    <a:pt x="4256" y="1484"/>
                  </a:lnTo>
                  <a:lnTo>
                    <a:pt x="4194" y="1565"/>
                  </a:lnTo>
                  <a:lnTo>
                    <a:pt x="4133" y="1645"/>
                  </a:lnTo>
                  <a:lnTo>
                    <a:pt x="4011" y="1808"/>
                  </a:lnTo>
                  <a:lnTo>
                    <a:pt x="3890" y="1972"/>
                  </a:lnTo>
                  <a:lnTo>
                    <a:pt x="3770" y="2136"/>
                  </a:lnTo>
                  <a:lnTo>
                    <a:pt x="3770" y="2136"/>
                  </a:lnTo>
                  <a:lnTo>
                    <a:pt x="3827" y="2050"/>
                  </a:lnTo>
                  <a:lnTo>
                    <a:pt x="3883" y="1965"/>
                  </a:lnTo>
                  <a:lnTo>
                    <a:pt x="3940" y="1879"/>
                  </a:lnTo>
                  <a:lnTo>
                    <a:pt x="3995" y="1794"/>
                  </a:lnTo>
                  <a:lnTo>
                    <a:pt x="4048" y="1707"/>
                  </a:lnTo>
                  <a:lnTo>
                    <a:pt x="4101" y="1621"/>
                  </a:lnTo>
                  <a:lnTo>
                    <a:pt x="4153" y="1534"/>
                  </a:lnTo>
                  <a:lnTo>
                    <a:pt x="4203" y="1447"/>
                  </a:lnTo>
                  <a:lnTo>
                    <a:pt x="4203" y="1447"/>
                  </a:lnTo>
                  <a:lnTo>
                    <a:pt x="4203" y="1445"/>
                  </a:lnTo>
                  <a:lnTo>
                    <a:pt x="4204" y="1444"/>
                  </a:lnTo>
                  <a:lnTo>
                    <a:pt x="4204" y="1444"/>
                  </a:lnTo>
                  <a:close/>
                  <a:moveTo>
                    <a:pt x="4121" y="1401"/>
                  </a:moveTo>
                  <a:lnTo>
                    <a:pt x="4121" y="1401"/>
                  </a:lnTo>
                  <a:lnTo>
                    <a:pt x="4178" y="1431"/>
                  </a:lnTo>
                  <a:lnTo>
                    <a:pt x="4178" y="1431"/>
                  </a:lnTo>
                  <a:lnTo>
                    <a:pt x="4122" y="1484"/>
                  </a:lnTo>
                  <a:lnTo>
                    <a:pt x="4067" y="1538"/>
                  </a:lnTo>
                  <a:lnTo>
                    <a:pt x="4013" y="1594"/>
                  </a:lnTo>
                  <a:lnTo>
                    <a:pt x="3962" y="1651"/>
                  </a:lnTo>
                  <a:lnTo>
                    <a:pt x="3962" y="1651"/>
                  </a:lnTo>
                  <a:lnTo>
                    <a:pt x="4041" y="1524"/>
                  </a:lnTo>
                  <a:lnTo>
                    <a:pt x="4121" y="1401"/>
                  </a:lnTo>
                  <a:lnTo>
                    <a:pt x="4121" y="1401"/>
                  </a:lnTo>
                  <a:close/>
                  <a:moveTo>
                    <a:pt x="4039" y="1359"/>
                  </a:moveTo>
                  <a:lnTo>
                    <a:pt x="4039" y="1359"/>
                  </a:lnTo>
                  <a:lnTo>
                    <a:pt x="4093" y="1385"/>
                  </a:lnTo>
                  <a:lnTo>
                    <a:pt x="4093" y="1385"/>
                  </a:lnTo>
                  <a:lnTo>
                    <a:pt x="4033" y="1446"/>
                  </a:lnTo>
                  <a:lnTo>
                    <a:pt x="3974" y="1508"/>
                  </a:lnTo>
                  <a:lnTo>
                    <a:pt x="3916" y="1570"/>
                  </a:lnTo>
                  <a:lnTo>
                    <a:pt x="3858" y="1634"/>
                  </a:lnTo>
                  <a:lnTo>
                    <a:pt x="3858" y="1634"/>
                  </a:lnTo>
                  <a:lnTo>
                    <a:pt x="3902" y="1563"/>
                  </a:lnTo>
                  <a:lnTo>
                    <a:pt x="3948" y="1494"/>
                  </a:lnTo>
                  <a:lnTo>
                    <a:pt x="3993" y="1426"/>
                  </a:lnTo>
                  <a:lnTo>
                    <a:pt x="4039" y="1360"/>
                  </a:lnTo>
                  <a:lnTo>
                    <a:pt x="4039" y="1360"/>
                  </a:lnTo>
                  <a:lnTo>
                    <a:pt x="4039" y="1359"/>
                  </a:lnTo>
                  <a:lnTo>
                    <a:pt x="4039" y="1359"/>
                  </a:lnTo>
                  <a:close/>
                  <a:moveTo>
                    <a:pt x="3750" y="1247"/>
                  </a:moveTo>
                  <a:lnTo>
                    <a:pt x="3750" y="1247"/>
                  </a:lnTo>
                  <a:lnTo>
                    <a:pt x="3754" y="1246"/>
                  </a:lnTo>
                  <a:lnTo>
                    <a:pt x="3755" y="1244"/>
                  </a:lnTo>
                  <a:lnTo>
                    <a:pt x="3757" y="1239"/>
                  </a:lnTo>
                  <a:lnTo>
                    <a:pt x="3757" y="1239"/>
                  </a:lnTo>
                  <a:lnTo>
                    <a:pt x="3790" y="1250"/>
                  </a:lnTo>
                  <a:lnTo>
                    <a:pt x="3823" y="1261"/>
                  </a:lnTo>
                  <a:lnTo>
                    <a:pt x="3854" y="1274"/>
                  </a:lnTo>
                  <a:lnTo>
                    <a:pt x="3886" y="1287"/>
                  </a:lnTo>
                  <a:lnTo>
                    <a:pt x="3949" y="1315"/>
                  </a:lnTo>
                  <a:lnTo>
                    <a:pt x="4011" y="1346"/>
                  </a:lnTo>
                  <a:lnTo>
                    <a:pt x="4011" y="1346"/>
                  </a:lnTo>
                  <a:lnTo>
                    <a:pt x="3960" y="1390"/>
                  </a:lnTo>
                  <a:lnTo>
                    <a:pt x="3909" y="1437"/>
                  </a:lnTo>
                  <a:lnTo>
                    <a:pt x="3860" y="1485"/>
                  </a:lnTo>
                  <a:lnTo>
                    <a:pt x="3811" y="1533"/>
                  </a:lnTo>
                  <a:lnTo>
                    <a:pt x="3763" y="1583"/>
                  </a:lnTo>
                  <a:lnTo>
                    <a:pt x="3715" y="1635"/>
                  </a:lnTo>
                  <a:lnTo>
                    <a:pt x="3668" y="1687"/>
                  </a:lnTo>
                  <a:lnTo>
                    <a:pt x="3621" y="1740"/>
                  </a:lnTo>
                  <a:lnTo>
                    <a:pt x="3621" y="1740"/>
                  </a:lnTo>
                  <a:lnTo>
                    <a:pt x="3691" y="1636"/>
                  </a:lnTo>
                  <a:lnTo>
                    <a:pt x="3761" y="1531"/>
                  </a:lnTo>
                  <a:lnTo>
                    <a:pt x="3828" y="1423"/>
                  </a:lnTo>
                  <a:lnTo>
                    <a:pt x="3895" y="1315"/>
                  </a:lnTo>
                  <a:lnTo>
                    <a:pt x="3895" y="1315"/>
                  </a:lnTo>
                  <a:lnTo>
                    <a:pt x="3896" y="1311"/>
                  </a:lnTo>
                  <a:lnTo>
                    <a:pt x="3896" y="1306"/>
                  </a:lnTo>
                  <a:lnTo>
                    <a:pt x="3895" y="1302"/>
                  </a:lnTo>
                  <a:lnTo>
                    <a:pt x="3893" y="1299"/>
                  </a:lnTo>
                  <a:lnTo>
                    <a:pt x="3889" y="1296"/>
                  </a:lnTo>
                  <a:lnTo>
                    <a:pt x="3886" y="1295"/>
                  </a:lnTo>
                  <a:lnTo>
                    <a:pt x="3881" y="1295"/>
                  </a:lnTo>
                  <a:lnTo>
                    <a:pt x="3876" y="1296"/>
                  </a:lnTo>
                  <a:lnTo>
                    <a:pt x="3876" y="1296"/>
                  </a:lnTo>
                  <a:lnTo>
                    <a:pt x="3860" y="1307"/>
                  </a:lnTo>
                  <a:lnTo>
                    <a:pt x="3844" y="1316"/>
                  </a:lnTo>
                  <a:lnTo>
                    <a:pt x="3828" y="1327"/>
                  </a:lnTo>
                  <a:lnTo>
                    <a:pt x="3814" y="1339"/>
                  </a:lnTo>
                  <a:lnTo>
                    <a:pt x="3786" y="1362"/>
                  </a:lnTo>
                  <a:lnTo>
                    <a:pt x="3761" y="1387"/>
                  </a:lnTo>
                  <a:lnTo>
                    <a:pt x="3761" y="1387"/>
                  </a:lnTo>
                  <a:lnTo>
                    <a:pt x="3786" y="1333"/>
                  </a:lnTo>
                  <a:lnTo>
                    <a:pt x="3799" y="1306"/>
                  </a:lnTo>
                  <a:lnTo>
                    <a:pt x="3811" y="1279"/>
                  </a:lnTo>
                  <a:lnTo>
                    <a:pt x="3811" y="1279"/>
                  </a:lnTo>
                  <a:lnTo>
                    <a:pt x="3812" y="1274"/>
                  </a:lnTo>
                  <a:lnTo>
                    <a:pt x="3811" y="1270"/>
                  </a:lnTo>
                  <a:lnTo>
                    <a:pt x="3807" y="1266"/>
                  </a:lnTo>
                  <a:lnTo>
                    <a:pt x="3804" y="1263"/>
                  </a:lnTo>
                  <a:lnTo>
                    <a:pt x="3799" y="1260"/>
                  </a:lnTo>
                  <a:lnTo>
                    <a:pt x="3794" y="1260"/>
                  </a:lnTo>
                  <a:lnTo>
                    <a:pt x="3789" y="1261"/>
                  </a:lnTo>
                  <a:lnTo>
                    <a:pt x="3785" y="1265"/>
                  </a:lnTo>
                  <a:lnTo>
                    <a:pt x="3785" y="1265"/>
                  </a:lnTo>
                  <a:lnTo>
                    <a:pt x="3710" y="1344"/>
                  </a:lnTo>
                  <a:lnTo>
                    <a:pt x="3636" y="1426"/>
                  </a:lnTo>
                  <a:lnTo>
                    <a:pt x="3564" y="1510"/>
                  </a:lnTo>
                  <a:lnTo>
                    <a:pt x="3491" y="1594"/>
                  </a:lnTo>
                  <a:lnTo>
                    <a:pt x="3421" y="1678"/>
                  </a:lnTo>
                  <a:lnTo>
                    <a:pt x="3351" y="1764"/>
                  </a:lnTo>
                  <a:lnTo>
                    <a:pt x="3281" y="1850"/>
                  </a:lnTo>
                  <a:lnTo>
                    <a:pt x="3212" y="1938"/>
                  </a:lnTo>
                  <a:lnTo>
                    <a:pt x="3212" y="1938"/>
                  </a:lnTo>
                  <a:lnTo>
                    <a:pt x="3240" y="1893"/>
                  </a:lnTo>
                  <a:lnTo>
                    <a:pt x="3269" y="1847"/>
                  </a:lnTo>
                  <a:lnTo>
                    <a:pt x="3330" y="1748"/>
                  </a:lnTo>
                  <a:lnTo>
                    <a:pt x="3393" y="1646"/>
                  </a:lnTo>
                  <a:lnTo>
                    <a:pt x="3426" y="1596"/>
                  </a:lnTo>
                  <a:lnTo>
                    <a:pt x="3460" y="1547"/>
                  </a:lnTo>
                  <a:lnTo>
                    <a:pt x="3494" y="1498"/>
                  </a:lnTo>
                  <a:lnTo>
                    <a:pt x="3529" y="1451"/>
                  </a:lnTo>
                  <a:lnTo>
                    <a:pt x="3564" y="1408"/>
                  </a:lnTo>
                  <a:lnTo>
                    <a:pt x="3600" y="1367"/>
                  </a:lnTo>
                  <a:lnTo>
                    <a:pt x="3619" y="1348"/>
                  </a:lnTo>
                  <a:lnTo>
                    <a:pt x="3638" y="1330"/>
                  </a:lnTo>
                  <a:lnTo>
                    <a:pt x="3655" y="1313"/>
                  </a:lnTo>
                  <a:lnTo>
                    <a:pt x="3674" y="1298"/>
                  </a:lnTo>
                  <a:lnTo>
                    <a:pt x="3694" y="1284"/>
                  </a:lnTo>
                  <a:lnTo>
                    <a:pt x="3713" y="1270"/>
                  </a:lnTo>
                  <a:lnTo>
                    <a:pt x="3731" y="1258"/>
                  </a:lnTo>
                  <a:lnTo>
                    <a:pt x="3750" y="1247"/>
                  </a:lnTo>
                  <a:lnTo>
                    <a:pt x="3750" y="1247"/>
                  </a:lnTo>
                  <a:close/>
                  <a:moveTo>
                    <a:pt x="3658" y="1211"/>
                  </a:moveTo>
                  <a:lnTo>
                    <a:pt x="3658" y="1211"/>
                  </a:lnTo>
                  <a:lnTo>
                    <a:pt x="3686" y="1218"/>
                  </a:lnTo>
                  <a:lnTo>
                    <a:pt x="3715" y="1226"/>
                  </a:lnTo>
                  <a:lnTo>
                    <a:pt x="3715" y="1226"/>
                  </a:lnTo>
                  <a:lnTo>
                    <a:pt x="3702" y="1234"/>
                  </a:lnTo>
                  <a:lnTo>
                    <a:pt x="3689" y="1244"/>
                  </a:lnTo>
                  <a:lnTo>
                    <a:pt x="3665" y="1264"/>
                  </a:lnTo>
                  <a:lnTo>
                    <a:pt x="3640" y="1287"/>
                  </a:lnTo>
                  <a:lnTo>
                    <a:pt x="3615" y="1313"/>
                  </a:lnTo>
                  <a:lnTo>
                    <a:pt x="3592" y="1341"/>
                  </a:lnTo>
                  <a:lnTo>
                    <a:pt x="3569" y="1370"/>
                  </a:lnTo>
                  <a:lnTo>
                    <a:pt x="3545" y="1402"/>
                  </a:lnTo>
                  <a:lnTo>
                    <a:pt x="3522" y="1433"/>
                  </a:lnTo>
                  <a:lnTo>
                    <a:pt x="3478" y="1497"/>
                  </a:lnTo>
                  <a:lnTo>
                    <a:pt x="3438" y="1560"/>
                  </a:lnTo>
                  <a:lnTo>
                    <a:pt x="3400" y="1617"/>
                  </a:lnTo>
                  <a:lnTo>
                    <a:pt x="3382" y="1643"/>
                  </a:lnTo>
                  <a:lnTo>
                    <a:pt x="3365" y="1666"/>
                  </a:lnTo>
                  <a:lnTo>
                    <a:pt x="3365" y="1666"/>
                  </a:lnTo>
                  <a:lnTo>
                    <a:pt x="3281" y="1782"/>
                  </a:lnTo>
                  <a:lnTo>
                    <a:pt x="3196" y="1898"/>
                  </a:lnTo>
                  <a:lnTo>
                    <a:pt x="3029" y="2132"/>
                  </a:lnTo>
                  <a:lnTo>
                    <a:pt x="2863" y="2366"/>
                  </a:lnTo>
                  <a:lnTo>
                    <a:pt x="2779" y="2482"/>
                  </a:lnTo>
                  <a:lnTo>
                    <a:pt x="2694" y="2599"/>
                  </a:lnTo>
                  <a:lnTo>
                    <a:pt x="2694" y="2599"/>
                  </a:lnTo>
                  <a:lnTo>
                    <a:pt x="2659" y="2646"/>
                  </a:lnTo>
                  <a:lnTo>
                    <a:pt x="2614" y="2705"/>
                  </a:lnTo>
                  <a:lnTo>
                    <a:pt x="2506" y="2842"/>
                  </a:lnTo>
                  <a:lnTo>
                    <a:pt x="2402" y="2970"/>
                  </a:lnTo>
                  <a:lnTo>
                    <a:pt x="2363" y="3021"/>
                  </a:lnTo>
                  <a:lnTo>
                    <a:pt x="2336" y="3056"/>
                  </a:lnTo>
                  <a:lnTo>
                    <a:pt x="2336" y="3056"/>
                  </a:lnTo>
                  <a:lnTo>
                    <a:pt x="2397" y="2973"/>
                  </a:lnTo>
                  <a:lnTo>
                    <a:pt x="2456" y="2888"/>
                  </a:lnTo>
                  <a:lnTo>
                    <a:pt x="2513" y="2804"/>
                  </a:lnTo>
                  <a:lnTo>
                    <a:pt x="2570" y="2717"/>
                  </a:lnTo>
                  <a:lnTo>
                    <a:pt x="2625" y="2632"/>
                  </a:lnTo>
                  <a:lnTo>
                    <a:pt x="2680" y="2544"/>
                  </a:lnTo>
                  <a:lnTo>
                    <a:pt x="2734" y="2458"/>
                  </a:lnTo>
                  <a:lnTo>
                    <a:pt x="2787" y="2370"/>
                  </a:lnTo>
                  <a:lnTo>
                    <a:pt x="2787" y="2370"/>
                  </a:lnTo>
                  <a:lnTo>
                    <a:pt x="2811" y="2330"/>
                  </a:lnTo>
                  <a:lnTo>
                    <a:pt x="2836" y="2291"/>
                  </a:lnTo>
                  <a:lnTo>
                    <a:pt x="2860" y="2254"/>
                  </a:lnTo>
                  <a:lnTo>
                    <a:pt x="2886" y="2216"/>
                  </a:lnTo>
                  <a:lnTo>
                    <a:pt x="2913" y="2180"/>
                  </a:lnTo>
                  <a:lnTo>
                    <a:pt x="2940" y="2143"/>
                  </a:lnTo>
                  <a:lnTo>
                    <a:pt x="2996" y="2071"/>
                  </a:lnTo>
                  <a:lnTo>
                    <a:pt x="3054" y="2001"/>
                  </a:lnTo>
                  <a:lnTo>
                    <a:pt x="3112" y="1931"/>
                  </a:lnTo>
                  <a:lnTo>
                    <a:pt x="3230" y="1793"/>
                  </a:lnTo>
                  <a:lnTo>
                    <a:pt x="3289" y="1723"/>
                  </a:lnTo>
                  <a:lnTo>
                    <a:pt x="3347" y="1653"/>
                  </a:lnTo>
                  <a:lnTo>
                    <a:pt x="3405" y="1583"/>
                  </a:lnTo>
                  <a:lnTo>
                    <a:pt x="3460" y="1512"/>
                  </a:lnTo>
                  <a:lnTo>
                    <a:pt x="3514" y="1439"/>
                  </a:lnTo>
                  <a:lnTo>
                    <a:pt x="3539" y="1403"/>
                  </a:lnTo>
                  <a:lnTo>
                    <a:pt x="3564" y="1366"/>
                  </a:lnTo>
                  <a:lnTo>
                    <a:pt x="3588" y="1327"/>
                  </a:lnTo>
                  <a:lnTo>
                    <a:pt x="3612" y="1289"/>
                  </a:lnTo>
                  <a:lnTo>
                    <a:pt x="3635" y="1250"/>
                  </a:lnTo>
                  <a:lnTo>
                    <a:pt x="3658" y="1211"/>
                  </a:lnTo>
                  <a:lnTo>
                    <a:pt x="3658" y="1211"/>
                  </a:lnTo>
                  <a:close/>
                  <a:moveTo>
                    <a:pt x="3570" y="1208"/>
                  </a:moveTo>
                  <a:lnTo>
                    <a:pt x="3570" y="1208"/>
                  </a:lnTo>
                  <a:lnTo>
                    <a:pt x="3572" y="1204"/>
                  </a:lnTo>
                  <a:lnTo>
                    <a:pt x="3572" y="1201"/>
                  </a:lnTo>
                  <a:lnTo>
                    <a:pt x="3572" y="1197"/>
                  </a:lnTo>
                  <a:lnTo>
                    <a:pt x="3571" y="1193"/>
                  </a:lnTo>
                  <a:lnTo>
                    <a:pt x="3571" y="1193"/>
                  </a:lnTo>
                  <a:lnTo>
                    <a:pt x="3593" y="1197"/>
                  </a:lnTo>
                  <a:lnTo>
                    <a:pt x="3614" y="1202"/>
                  </a:lnTo>
                  <a:lnTo>
                    <a:pt x="3614" y="1202"/>
                  </a:lnTo>
                  <a:lnTo>
                    <a:pt x="3573" y="1243"/>
                  </a:lnTo>
                  <a:lnTo>
                    <a:pt x="3535" y="1285"/>
                  </a:lnTo>
                  <a:lnTo>
                    <a:pt x="3456" y="1369"/>
                  </a:lnTo>
                  <a:lnTo>
                    <a:pt x="3456" y="1369"/>
                  </a:lnTo>
                  <a:lnTo>
                    <a:pt x="3485" y="1330"/>
                  </a:lnTo>
                  <a:lnTo>
                    <a:pt x="3515" y="1289"/>
                  </a:lnTo>
                  <a:lnTo>
                    <a:pt x="3543" y="1250"/>
                  </a:lnTo>
                  <a:lnTo>
                    <a:pt x="3570" y="1208"/>
                  </a:lnTo>
                  <a:lnTo>
                    <a:pt x="3570" y="1208"/>
                  </a:lnTo>
                  <a:close/>
                  <a:moveTo>
                    <a:pt x="3395" y="1247"/>
                  </a:moveTo>
                  <a:lnTo>
                    <a:pt x="3395" y="1247"/>
                  </a:lnTo>
                  <a:lnTo>
                    <a:pt x="3397" y="1241"/>
                  </a:lnTo>
                  <a:lnTo>
                    <a:pt x="3395" y="1238"/>
                  </a:lnTo>
                  <a:lnTo>
                    <a:pt x="3395" y="1238"/>
                  </a:lnTo>
                  <a:lnTo>
                    <a:pt x="3427" y="1227"/>
                  </a:lnTo>
                  <a:lnTo>
                    <a:pt x="3460" y="1218"/>
                  </a:lnTo>
                  <a:lnTo>
                    <a:pt x="3493" y="1210"/>
                  </a:lnTo>
                  <a:lnTo>
                    <a:pt x="3525" y="1203"/>
                  </a:lnTo>
                  <a:lnTo>
                    <a:pt x="3525" y="1203"/>
                  </a:lnTo>
                  <a:lnTo>
                    <a:pt x="3460" y="1265"/>
                  </a:lnTo>
                  <a:lnTo>
                    <a:pt x="3395" y="1329"/>
                  </a:lnTo>
                  <a:lnTo>
                    <a:pt x="3333" y="1395"/>
                  </a:lnTo>
                  <a:lnTo>
                    <a:pt x="3272" y="1463"/>
                  </a:lnTo>
                  <a:lnTo>
                    <a:pt x="3272" y="1463"/>
                  </a:lnTo>
                  <a:lnTo>
                    <a:pt x="3290" y="1437"/>
                  </a:lnTo>
                  <a:lnTo>
                    <a:pt x="3308" y="1412"/>
                  </a:lnTo>
                  <a:lnTo>
                    <a:pt x="3325" y="1387"/>
                  </a:lnTo>
                  <a:lnTo>
                    <a:pt x="3340" y="1360"/>
                  </a:lnTo>
                  <a:lnTo>
                    <a:pt x="3356" y="1333"/>
                  </a:lnTo>
                  <a:lnTo>
                    <a:pt x="3370" y="1305"/>
                  </a:lnTo>
                  <a:lnTo>
                    <a:pt x="3384" y="1277"/>
                  </a:lnTo>
                  <a:lnTo>
                    <a:pt x="3395" y="1247"/>
                  </a:lnTo>
                  <a:lnTo>
                    <a:pt x="3395" y="1247"/>
                  </a:lnTo>
                  <a:close/>
                  <a:moveTo>
                    <a:pt x="3246" y="1552"/>
                  </a:moveTo>
                  <a:lnTo>
                    <a:pt x="3246" y="1552"/>
                  </a:lnTo>
                  <a:lnTo>
                    <a:pt x="3288" y="1500"/>
                  </a:lnTo>
                  <a:lnTo>
                    <a:pt x="3345" y="1435"/>
                  </a:lnTo>
                  <a:lnTo>
                    <a:pt x="3404" y="1370"/>
                  </a:lnTo>
                  <a:lnTo>
                    <a:pt x="3452" y="1319"/>
                  </a:lnTo>
                  <a:lnTo>
                    <a:pt x="3467" y="1304"/>
                  </a:lnTo>
                  <a:lnTo>
                    <a:pt x="3475" y="1298"/>
                  </a:lnTo>
                  <a:lnTo>
                    <a:pt x="3476" y="1298"/>
                  </a:lnTo>
                  <a:lnTo>
                    <a:pt x="3476" y="1298"/>
                  </a:lnTo>
                  <a:lnTo>
                    <a:pt x="3474" y="1301"/>
                  </a:lnTo>
                  <a:lnTo>
                    <a:pt x="3462" y="1319"/>
                  </a:lnTo>
                  <a:lnTo>
                    <a:pt x="3439" y="1350"/>
                  </a:lnTo>
                  <a:lnTo>
                    <a:pt x="3401" y="1397"/>
                  </a:lnTo>
                  <a:lnTo>
                    <a:pt x="3347" y="1463"/>
                  </a:lnTo>
                  <a:lnTo>
                    <a:pt x="3277" y="1547"/>
                  </a:lnTo>
                  <a:lnTo>
                    <a:pt x="3277" y="1547"/>
                  </a:lnTo>
                  <a:lnTo>
                    <a:pt x="3229" y="1604"/>
                  </a:lnTo>
                  <a:lnTo>
                    <a:pt x="3179" y="1659"/>
                  </a:lnTo>
                  <a:lnTo>
                    <a:pt x="3127" y="1714"/>
                  </a:lnTo>
                  <a:lnTo>
                    <a:pt x="3076" y="1768"/>
                  </a:lnTo>
                  <a:lnTo>
                    <a:pt x="3076" y="1768"/>
                  </a:lnTo>
                  <a:lnTo>
                    <a:pt x="3246" y="1552"/>
                  </a:lnTo>
                  <a:lnTo>
                    <a:pt x="3246" y="1552"/>
                  </a:lnTo>
                  <a:close/>
                  <a:moveTo>
                    <a:pt x="2803" y="1477"/>
                  </a:moveTo>
                  <a:lnTo>
                    <a:pt x="2803" y="1477"/>
                  </a:lnTo>
                  <a:lnTo>
                    <a:pt x="2844" y="1466"/>
                  </a:lnTo>
                  <a:lnTo>
                    <a:pt x="2884" y="1453"/>
                  </a:lnTo>
                  <a:lnTo>
                    <a:pt x="2924" y="1439"/>
                  </a:lnTo>
                  <a:lnTo>
                    <a:pt x="2963" y="1424"/>
                  </a:lnTo>
                  <a:lnTo>
                    <a:pt x="3002" y="1408"/>
                  </a:lnTo>
                  <a:lnTo>
                    <a:pt x="3041" y="1391"/>
                  </a:lnTo>
                  <a:lnTo>
                    <a:pt x="3118" y="1355"/>
                  </a:lnTo>
                  <a:lnTo>
                    <a:pt x="3118" y="1355"/>
                  </a:lnTo>
                  <a:lnTo>
                    <a:pt x="3062" y="1401"/>
                  </a:lnTo>
                  <a:lnTo>
                    <a:pt x="3062" y="1401"/>
                  </a:lnTo>
                  <a:lnTo>
                    <a:pt x="3058" y="1396"/>
                  </a:lnTo>
                  <a:lnTo>
                    <a:pt x="3052" y="1394"/>
                  </a:lnTo>
                  <a:lnTo>
                    <a:pt x="3050" y="1392"/>
                  </a:lnTo>
                  <a:lnTo>
                    <a:pt x="3047" y="1394"/>
                  </a:lnTo>
                  <a:lnTo>
                    <a:pt x="3043" y="1395"/>
                  </a:lnTo>
                  <a:lnTo>
                    <a:pt x="3041" y="1397"/>
                  </a:lnTo>
                  <a:lnTo>
                    <a:pt x="3041" y="1397"/>
                  </a:lnTo>
                  <a:lnTo>
                    <a:pt x="2993" y="1436"/>
                  </a:lnTo>
                  <a:lnTo>
                    <a:pt x="2945" y="1477"/>
                  </a:lnTo>
                  <a:lnTo>
                    <a:pt x="2898" y="1518"/>
                  </a:lnTo>
                  <a:lnTo>
                    <a:pt x="2851" y="1560"/>
                  </a:lnTo>
                  <a:lnTo>
                    <a:pt x="2757" y="1646"/>
                  </a:lnTo>
                  <a:lnTo>
                    <a:pt x="2666" y="1735"/>
                  </a:lnTo>
                  <a:lnTo>
                    <a:pt x="2575" y="1826"/>
                  </a:lnTo>
                  <a:lnTo>
                    <a:pt x="2485" y="1918"/>
                  </a:lnTo>
                  <a:lnTo>
                    <a:pt x="2396" y="2012"/>
                  </a:lnTo>
                  <a:lnTo>
                    <a:pt x="2307" y="2106"/>
                  </a:lnTo>
                  <a:lnTo>
                    <a:pt x="2307" y="2106"/>
                  </a:lnTo>
                  <a:lnTo>
                    <a:pt x="2374" y="2033"/>
                  </a:lnTo>
                  <a:lnTo>
                    <a:pt x="2439" y="1959"/>
                  </a:lnTo>
                  <a:lnTo>
                    <a:pt x="2505" y="1884"/>
                  </a:lnTo>
                  <a:lnTo>
                    <a:pt x="2568" y="1808"/>
                  </a:lnTo>
                  <a:lnTo>
                    <a:pt x="2630" y="1732"/>
                  </a:lnTo>
                  <a:lnTo>
                    <a:pt x="2690" y="1653"/>
                  </a:lnTo>
                  <a:lnTo>
                    <a:pt x="2747" y="1574"/>
                  </a:lnTo>
                  <a:lnTo>
                    <a:pt x="2775" y="1533"/>
                  </a:lnTo>
                  <a:lnTo>
                    <a:pt x="2803" y="1492"/>
                  </a:lnTo>
                  <a:lnTo>
                    <a:pt x="2803" y="1492"/>
                  </a:lnTo>
                  <a:lnTo>
                    <a:pt x="2804" y="1488"/>
                  </a:lnTo>
                  <a:lnTo>
                    <a:pt x="2805" y="1484"/>
                  </a:lnTo>
                  <a:lnTo>
                    <a:pt x="2804" y="1480"/>
                  </a:lnTo>
                  <a:lnTo>
                    <a:pt x="2803" y="1477"/>
                  </a:lnTo>
                  <a:lnTo>
                    <a:pt x="2803" y="1477"/>
                  </a:lnTo>
                  <a:close/>
                  <a:moveTo>
                    <a:pt x="1376" y="3563"/>
                  </a:moveTo>
                  <a:lnTo>
                    <a:pt x="1376" y="3563"/>
                  </a:lnTo>
                  <a:lnTo>
                    <a:pt x="1435" y="3493"/>
                  </a:lnTo>
                  <a:lnTo>
                    <a:pt x="1491" y="3423"/>
                  </a:lnTo>
                  <a:lnTo>
                    <a:pt x="1547" y="3353"/>
                  </a:lnTo>
                  <a:lnTo>
                    <a:pt x="1603" y="3282"/>
                  </a:lnTo>
                  <a:lnTo>
                    <a:pt x="1657" y="3209"/>
                  </a:lnTo>
                  <a:lnTo>
                    <a:pt x="1711" y="3136"/>
                  </a:lnTo>
                  <a:lnTo>
                    <a:pt x="1818" y="2989"/>
                  </a:lnTo>
                  <a:lnTo>
                    <a:pt x="1922" y="2840"/>
                  </a:lnTo>
                  <a:lnTo>
                    <a:pt x="2026" y="2691"/>
                  </a:lnTo>
                  <a:lnTo>
                    <a:pt x="2130" y="2542"/>
                  </a:lnTo>
                  <a:lnTo>
                    <a:pt x="2234" y="2392"/>
                  </a:lnTo>
                  <a:lnTo>
                    <a:pt x="2234" y="2392"/>
                  </a:lnTo>
                  <a:lnTo>
                    <a:pt x="2234" y="2392"/>
                  </a:lnTo>
                  <a:lnTo>
                    <a:pt x="2234" y="2392"/>
                  </a:lnTo>
                  <a:lnTo>
                    <a:pt x="2262" y="2358"/>
                  </a:lnTo>
                  <a:lnTo>
                    <a:pt x="2290" y="2324"/>
                  </a:lnTo>
                  <a:lnTo>
                    <a:pt x="2320" y="2290"/>
                  </a:lnTo>
                  <a:lnTo>
                    <a:pt x="2349" y="2257"/>
                  </a:lnTo>
                  <a:lnTo>
                    <a:pt x="2410" y="2193"/>
                  </a:lnTo>
                  <a:lnTo>
                    <a:pt x="2472" y="2130"/>
                  </a:lnTo>
                  <a:lnTo>
                    <a:pt x="2535" y="2068"/>
                  </a:lnTo>
                  <a:lnTo>
                    <a:pt x="2599" y="2007"/>
                  </a:lnTo>
                  <a:lnTo>
                    <a:pt x="2729" y="1885"/>
                  </a:lnTo>
                  <a:lnTo>
                    <a:pt x="2729" y="1885"/>
                  </a:lnTo>
                  <a:lnTo>
                    <a:pt x="2642" y="2009"/>
                  </a:lnTo>
                  <a:lnTo>
                    <a:pt x="2598" y="2071"/>
                  </a:lnTo>
                  <a:lnTo>
                    <a:pt x="2554" y="2132"/>
                  </a:lnTo>
                  <a:lnTo>
                    <a:pt x="2554" y="2132"/>
                  </a:lnTo>
                  <a:lnTo>
                    <a:pt x="2485" y="2226"/>
                  </a:lnTo>
                  <a:lnTo>
                    <a:pt x="2415" y="2317"/>
                  </a:lnTo>
                  <a:lnTo>
                    <a:pt x="2343" y="2408"/>
                  </a:lnTo>
                  <a:lnTo>
                    <a:pt x="2271" y="2499"/>
                  </a:lnTo>
                  <a:lnTo>
                    <a:pt x="2198" y="2589"/>
                  </a:lnTo>
                  <a:lnTo>
                    <a:pt x="2124" y="2678"/>
                  </a:lnTo>
                  <a:lnTo>
                    <a:pt x="1977" y="2856"/>
                  </a:lnTo>
                  <a:lnTo>
                    <a:pt x="1829" y="3033"/>
                  </a:lnTo>
                  <a:lnTo>
                    <a:pt x="1682" y="3211"/>
                  </a:lnTo>
                  <a:lnTo>
                    <a:pt x="1608" y="3300"/>
                  </a:lnTo>
                  <a:lnTo>
                    <a:pt x="1537" y="3392"/>
                  </a:lnTo>
                  <a:lnTo>
                    <a:pt x="1465" y="3482"/>
                  </a:lnTo>
                  <a:lnTo>
                    <a:pt x="1395" y="3574"/>
                  </a:lnTo>
                  <a:lnTo>
                    <a:pt x="1395" y="3574"/>
                  </a:lnTo>
                  <a:lnTo>
                    <a:pt x="1345" y="3639"/>
                  </a:lnTo>
                  <a:lnTo>
                    <a:pt x="1313" y="3678"/>
                  </a:lnTo>
                  <a:lnTo>
                    <a:pt x="1304" y="3690"/>
                  </a:lnTo>
                  <a:lnTo>
                    <a:pt x="1297" y="3696"/>
                  </a:lnTo>
                  <a:lnTo>
                    <a:pt x="1294" y="3697"/>
                  </a:lnTo>
                  <a:lnTo>
                    <a:pt x="1294" y="3695"/>
                  </a:lnTo>
                  <a:lnTo>
                    <a:pt x="1303" y="3678"/>
                  </a:lnTo>
                  <a:lnTo>
                    <a:pt x="1321" y="3648"/>
                  </a:lnTo>
                  <a:lnTo>
                    <a:pt x="1376" y="3563"/>
                  </a:lnTo>
                  <a:lnTo>
                    <a:pt x="1376" y="3563"/>
                  </a:lnTo>
                  <a:close/>
                  <a:moveTo>
                    <a:pt x="906" y="4000"/>
                  </a:moveTo>
                  <a:lnTo>
                    <a:pt x="906" y="4000"/>
                  </a:lnTo>
                  <a:lnTo>
                    <a:pt x="871" y="4030"/>
                  </a:lnTo>
                  <a:lnTo>
                    <a:pt x="858" y="4040"/>
                  </a:lnTo>
                  <a:lnTo>
                    <a:pt x="849" y="4046"/>
                  </a:lnTo>
                  <a:lnTo>
                    <a:pt x="842" y="4049"/>
                  </a:lnTo>
                  <a:lnTo>
                    <a:pt x="837" y="4051"/>
                  </a:lnTo>
                  <a:lnTo>
                    <a:pt x="836" y="4051"/>
                  </a:lnTo>
                  <a:lnTo>
                    <a:pt x="835" y="4049"/>
                  </a:lnTo>
                  <a:lnTo>
                    <a:pt x="836" y="4046"/>
                  </a:lnTo>
                  <a:lnTo>
                    <a:pt x="838" y="4040"/>
                  </a:lnTo>
                  <a:lnTo>
                    <a:pt x="842" y="4033"/>
                  </a:lnTo>
                  <a:lnTo>
                    <a:pt x="856" y="4012"/>
                  </a:lnTo>
                  <a:lnTo>
                    <a:pt x="874" y="3986"/>
                  </a:lnTo>
                  <a:lnTo>
                    <a:pt x="898" y="3957"/>
                  </a:lnTo>
                  <a:lnTo>
                    <a:pt x="949" y="3894"/>
                  </a:lnTo>
                  <a:lnTo>
                    <a:pt x="1001" y="3834"/>
                  </a:lnTo>
                  <a:lnTo>
                    <a:pt x="1053" y="3773"/>
                  </a:lnTo>
                  <a:lnTo>
                    <a:pt x="1053" y="3773"/>
                  </a:lnTo>
                  <a:lnTo>
                    <a:pt x="1121" y="3689"/>
                  </a:lnTo>
                  <a:lnTo>
                    <a:pt x="1188" y="3602"/>
                  </a:lnTo>
                  <a:lnTo>
                    <a:pt x="1252" y="3516"/>
                  </a:lnTo>
                  <a:lnTo>
                    <a:pt x="1317" y="3427"/>
                  </a:lnTo>
                  <a:lnTo>
                    <a:pt x="1443" y="3250"/>
                  </a:lnTo>
                  <a:lnTo>
                    <a:pt x="1570" y="3072"/>
                  </a:lnTo>
                  <a:lnTo>
                    <a:pt x="1570" y="3072"/>
                  </a:lnTo>
                  <a:lnTo>
                    <a:pt x="1613" y="3012"/>
                  </a:lnTo>
                  <a:lnTo>
                    <a:pt x="1657" y="2953"/>
                  </a:lnTo>
                  <a:lnTo>
                    <a:pt x="1703" y="2893"/>
                  </a:lnTo>
                  <a:lnTo>
                    <a:pt x="1750" y="2836"/>
                  </a:lnTo>
                  <a:lnTo>
                    <a:pt x="1797" y="2778"/>
                  </a:lnTo>
                  <a:lnTo>
                    <a:pt x="1845" y="2721"/>
                  </a:lnTo>
                  <a:lnTo>
                    <a:pt x="1893" y="2665"/>
                  </a:lnTo>
                  <a:lnTo>
                    <a:pt x="1942" y="2609"/>
                  </a:lnTo>
                  <a:lnTo>
                    <a:pt x="2042" y="2497"/>
                  </a:lnTo>
                  <a:lnTo>
                    <a:pt x="2144" y="2389"/>
                  </a:lnTo>
                  <a:lnTo>
                    <a:pt x="2248" y="2280"/>
                  </a:lnTo>
                  <a:lnTo>
                    <a:pt x="2353" y="2172"/>
                  </a:lnTo>
                  <a:lnTo>
                    <a:pt x="2353" y="2172"/>
                  </a:lnTo>
                  <a:lnTo>
                    <a:pt x="2292" y="2253"/>
                  </a:lnTo>
                  <a:lnTo>
                    <a:pt x="2232" y="2335"/>
                  </a:lnTo>
                  <a:lnTo>
                    <a:pt x="2232" y="2335"/>
                  </a:lnTo>
                  <a:lnTo>
                    <a:pt x="2173" y="2404"/>
                  </a:lnTo>
                  <a:lnTo>
                    <a:pt x="2115" y="2475"/>
                  </a:lnTo>
                  <a:lnTo>
                    <a:pt x="2058" y="2545"/>
                  </a:lnTo>
                  <a:lnTo>
                    <a:pt x="2000" y="2617"/>
                  </a:lnTo>
                  <a:lnTo>
                    <a:pt x="1944" y="2689"/>
                  </a:lnTo>
                  <a:lnTo>
                    <a:pt x="1888" y="2762"/>
                  </a:lnTo>
                  <a:lnTo>
                    <a:pt x="1833" y="2836"/>
                  </a:lnTo>
                  <a:lnTo>
                    <a:pt x="1778" y="2909"/>
                  </a:lnTo>
                  <a:lnTo>
                    <a:pt x="1724" y="2984"/>
                  </a:lnTo>
                  <a:lnTo>
                    <a:pt x="1671" y="3059"/>
                  </a:lnTo>
                  <a:lnTo>
                    <a:pt x="1620" y="3135"/>
                  </a:lnTo>
                  <a:lnTo>
                    <a:pt x="1568" y="3211"/>
                  </a:lnTo>
                  <a:lnTo>
                    <a:pt x="1518" y="3289"/>
                  </a:lnTo>
                  <a:lnTo>
                    <a:pt x="1469" y="3366"/>
                  </a:lnTo>
                  <a:lnTo>
                    <a:pt x="1421" y="3444"/>
                  </a:lnTo>
                  <a:lnTo>
                    <a:pt x="1374" y="3522"/>
                  </a:lnTo>
                  <a:lnTo>
                    <a:pt x="1374" y="3522"/>
                  </a:lnTo>
                  <a:lnTo>
                    <a:pt x="1330" y="3575"/>
                  </a:lnTo>
                  <a:lnTo>
                    <a:pt x="1285" y="3628"/>
                  </a:lnTo>
                  <a:lnTo>
                    <a:pt x="1241" y="3680"/>
                  </a:lnTo>
                  <a:lnTo>
                    <a:pt x="1194" y="3731"/>
                  </a:lnTo>
                  <a:lnTo>
                    <a:pt x="1194" y="3731"/>
                  </a:lnTo>
                  <a:lnTo>
                    <a:pt x="1160" y="3767"/>
                  </a:lnTo>
                  <a:lnTo>
                    <a:pt x="1125" y="3802"/>
                  </a:lnTo>
                  <a:lnTo>
                    <a:pt x="1090" y="3836"/>
                  </a:lnTo>
                  <a:lnTo>
                    <a:pt x="1055" y="3870"/>
                  </a:lnTo>
                  <a:lnTo>
                    <a:pt x="981" y="3936"/>
                  </a:lnTo>
                  <a:lnTo>
                    <a:pt x="906" y="4000"/>
                  </a:lnTo>
                  <a:lnTo>
                    <a:pt x="906" y="4000"/>
                  </a:lnTo>
                  <a:close/>
                  <a:moveTo>
                    <a:pt x="1849" y="2884"/>
                  </a:moveTo>
                  <a:lnTo>
                    <a:pt x="1849" y="2884"/>
                  </a:lnTo>
                  <a:lnTo>
                    <a:pt x="1780" y="2982"/>
                  </a:lnTo>
                  <a:lnTo>
                    <a:pt x="1711" y="3079"/>
                  </a:lnTo>
                  <a:lnTo>
                    <a:pt x="1641" y="3176"/>
                  </a:lnTo>
                  <a:lnTo>
                    <a:pt x="1571" y="3272"/>
                  </a:lnTo>
                  <a:lnTo>
                    <a:pt x="1571" y="3272"/>
                  </a:lnTo>
                  <a:lnTo>
                    <a:pt x="1637" y="3174"/>
                  </a:lnTo>
                  <a:lnTo>
                    <a:pt x="1706" y="3076"/>
                  </a:lnTo>
                  <a:lnTo>
                    <a:pt x="1777" y="2980"/>
                  </a:lnTo>
                  <a:lnTo>
                    <a:pt x="1849" y="2884"/>
                  </a:lnTo>
                  <a:lnTo>
                    <a:pt x="1849" y="2884"/>
                  </a:lnTo>
                  <a:close/>
                  <a:moveTo>
                    <a:pt x="2466" y="2078"/>
                  </a:moveTo>
                  <a:lnTo>
                    <a:pt x="2466" y="2078"/>
                  </a:lnTo>
                  <a:lnTo>
                    <a:pt x="2509" y="2021"/>
                  </a:lnTo>
                  <a:lnTo>
                    <a:pt x="2555" y="1964"/>
                  </a:lnTo>
                  <a:lnTo>
                    <a:pt x="2555" y="1964"/>
                  </a:lnTo>
                  <a:lnTo>
                    <a:pt x="2664" y="1851"/>
                  </a:lnTo>
                  <a:lnTo>
                    <a:pt x="2772" y="1738"/>
                  </a:lnTo>
                  <a:lnTo>
                    <a:pt x="2878" y="1623"/>
                  </a:lnTo>
                  <a:lnTo>
                    <a:pt x="2982" y="1507"/>
                  </a:lnTo>
                  <a:lnTo>
                    <a:pt x="2982" y="1507"/>
                  </a:lnTo>
                  <a:lnTo>
                    <a:pt x="3006" y="1487"/>
                  </a:lnTo>
                  <a:lnTo>
                    <a:pt x="3024" y="1472"/>
                  </a:lnTo>
                  <a:lnTo>
                    <a:pt x="3040" y="1463"/>
                  </a:lnTo>
                  <a:lnTo>
                    <a:pt x="3050" y="1458"/>
                  </a:lnTo>
                  <a:lnTo>
                    <a:pt x="3054" y="1458"/>
                  </a:lnTo>
                  <a:lnTo>
                    <a:pt x="3057" y="1458"/>
                  </a:lnTo>
                  <a:lnTo>
                    <a:pt x="3059" y="1459"/>
                  </a:lnTo>
                  <a:lnTo>
                    <a:pt x="3061" y="1462"/>
                  </a:lnTo>
                  <a:lnTo>
                    <a:pt x="3061" y="1464"/>
                  </a:lnTo>
                  <a:lnTo>
                    <a:pt x="3061" y="1469"/>
                  </a:lnTo>
                  <a:lnTo>
                    <a:pt x="3058" y="1478"/>
                  </a:lnTo>
                  <a:lnTo>
                    <a:pt x="3058" y="1478"/>
                  </a:lnTo>
                  <a:lnTo>
                    <a:pt x="3008" y="1531"/>
                  </a:lnTo>
                  <a:lnTo>
                    <a:pt x="2960" y="1584"/>
                  </a:lnTo>
                  <a:lnTo>
                    <a:pt x="2914" y="1641"/>
                  </a:lnTo>
                  <a:lnTo>
                    <a:pt x="2869" y="1697"/>
                  </a:lnTo>
                  <a:lnTo>
                    <a:pt x="2869" y="1697"/>
                  </a:lnTo>
                  <a:lnTo>
                    <a:pt x="2768" y="1793"/>
                  </a:lnTo>
                  <a:lnTo>
                    <a:pt x="2666" y="1886"/>
                  </a:lnTo>
                  <a:lnTo>
                    <a:pt x="2566" y="1981"/>
                  </a:lnTo>
                  <a:lnTo>
                    <a:pt x="2515" y="2029"/>
                  </a:lnTo>
                  <a:lnTo>
                    <a:pt x="2466" y="2078"/>
                  </a:lnTo>
                  <a:lnTo>
                    <a:pt x="2466" y="2078"/>
                  </a:lnTo>
                  <a:close/>
                  <a:moveTo>
                    <a:pt x="2305" y="2040"/>
                  </a:moveTo>
                  <a:lnTo>
                    <a:pt x="2305" y="2040"/>
                  </a:lnTo>
                  <a:lnTo>
                    <a:pt x="2204" y="2146"/>
                  </a:lnTo>
                  <a:lnTo>
                    <a:pt x="2204" y="2146"/>
                  </a:lnTo>
                  <a:lnTo>
                    <a:pt x="2239" y="2104"/>
                  </a:lnTo>
                  <a:lnTo>
                    <a:pt x="2274" y="2062"/>
                  </a:lnTo>
                  <a:lnTo>
                    <a:pt x="2308" y="2020"/>
                  </a:lnTo>
                  <a:lnTo>
                    <a:pt x="2341" y="1977"/>
                  </a:lnTo>
                  <a:lnTo>
                    <a:pt x="2341" y="1977"/>
                  </a:lnTo>
                  <a:lnTo>
                    <a:pt x="2411" y="1884"/>
                  </a:lnTo>
                  <a:lnTo>
                    <a:pt x="2481" y="1792"/>
                  </a:lnTo>
                  <a:lnTo>
                    <a:pt x="2518" y="1746"/>
                  </a:lnTo>
                  <a:lnTo>
                    <a:pt x="2554" y="1701"/>
                  </a:lnTo>
                  <a:lnTo>
                    <a:pt x="2591" y="1657"/>
                  </a:lnTo>
                  <a:lnTo>
                    <a:pt x="2630" y="1614"/>
                  </a:lnTo>
                  <a:lnTo>
                    <a:pt x="2630" y="1614"/>
                  </a:lnTo>
                  <a:lnTo>
                    <a:pt x="2647" y="1596"/>
                  </a:lnTo>
                  <a:lnTo>
                    <a:pt x="2652" y="1591"/>
                  </a:lnTo>
                  <a:lnTo>
                    <a:pt x="2654" y="1591"/>
                  </a:lnTo>
                  <a:lnTo>
                    <a:pt x="2654" y="1594"/>
                  </a:lnTo>
                  <a:lnTo>
                    <a:pt x="2651" y="1598"/>
                  </a:lnTo>
                  <a:lnTo>
                    <a:pt x="2639" y="1615"/>
                  </a:lnTo>
                  <a:lnTo>
                    <a:pt x="2597" y="1673"/>
                  </a:lnTo>
                  <a:lnTo>
                    <a:pt x="2535" y="1754"/>
                  </a:lnTo>
                  <a:lnTo>
                    <a:pt x="2465" y="1844"/>
                  </a:lnTo>
                  <a:lnTo>
                    <a:pt x="2396" y="1930"/>
                  </a:lnTo>
                  <a:lnTo>
                    <a:pt x="2340" y="2000"/>
                  </a:lnTo>
                  <a:lnTo>
                    <a:pt x="2319" y="2025"/>
                  </a:lnTo>
                  <a:lnTo>
                    <a:pt x="2305" y="2040"/>
                  </a:lnTo>
                  <a:lnTo>
                    <a:pt x="2305" y="2040"/>
                  </a:lnTo>
                  <a:close/>
                  <a:moveTo>
                    <a:pt x="2498" y="1486"/>
                  </a:moveTo>
                  <a:lnTo>
                    <a:pt x="2498" y="1486"/>
                  </a:lnTo>
                  <a:lnTo>
                    <a:pt x="2519" y="1490"/>
                  </a:lnTo>
                  <a:lnTo>
                    <a:pt x="2540" y="1494"/>
                  </a:lnTo>
                  <a:lnTo>
                    <a:pt x="2540" y="1494"/>
                  </a:lnTo>
                  <a:lnTo>
                    <a:pt x="2567" y="1497"/>
                  </a:lnTo>
                  <a:lnTo>
                    <a:pt x="2594" y="1498"/>
                  </a:lnTo>
                  <a:lnTo>
                    <a:pt x="2594" y="1498"/>
                  </a:lnTo>
                  <a:lnTo>
                    <a:pt x="2553" y="1539"/>
                  </a:lnTo>
                  <a:lnTo>
                    <a:pt x="2513" y="1580"/>
                  </a:lnTo>
                  <a:lnTo>
                    <a:pt x="2433" y="1663"/>
                  </a:lnTo>
                  <a:lnTo>
                    <a:pt x="2356" y="1748"/>
                  </a:lnTo>
                  <a:lnTo>
                    <a:pt x="2279" y="1835"/>
                  </a:lnTo>
                  <a:lnTo>
                    <a:pt x="2203" y="1922"/>
                  </a:lnTo>
                  <a:lnTo>
                    <a:pt x="2127" y="2009"/>
                  </a:lnTo>
                  <a:lnTo>
                    <a:pt x="1974" y="2184"/>
                  </a:lnTo>
                  <a:lnTo>
                    <a:pt x="1974" y="2184"/>
                  </a:lnTo>
                  <a:lnTo>
                    <a:pt x="1862" y="2293"/>
                  </a:lnTo>
                  <a:lnTo>
                    <a:pt x="1807" y="2348"/>
                  </a:lnTo>
                  <a:lnTo>
                    <a:pt x="1754" y="2401"/>
                  </a:lnTo>
                  <a:lnTo>
                    <a:pt x="1754" y="2401"/>
                  </a:lnTo>
                  <a:lnTo>
                    <a:pt x="1713" y="2446"/>
                  </a:lnTo>
                  <a:lnTo>
                    <a:pt x="1674" y="2493"/>
                  </a:lnTo>
                  <a:lnTo>
                    <a:pt x="1636" y="2541"/>
                  </a:lnTo>
                  <a:lnTo>
                    <a:pt x="1599" y="2590"/>
                  </a:lnTo>
                  <a:lnTo>
                    <a:pt x="1599" y="2590"/>
                  </a:lnTo>
                  <a:lnTo>
                    <a:pt x="1500" y="2694"/>
                  </a:lnTo>
                  <a:lnTo>
                    <a:pt x="1402" y="2799"/>
                  </a:lnTo>
                  <a:lnTo>
                    <a:pt x="1402" y="2799"/>
                  </a:lnTo>
                  <a:lnTo>
                    <a:pt x="1181" y="3026"/>
                  </a:lnTo>
                  <a:lnTo>
                    <a:pt x="1181" y="3026"/>
                  </a:lnTo>
                  <a:lnTo>
                    <a:pt x="1126" y="3090"/>
                  </a:lnTo>
                  <a:lnTo>
                    <a:pt x="1030" y="3198"/>
                  </a:lnTo>
                  <a:lnTo>
                    <a:pt x="991" y="3242"/>
                  </a:lnTo>
                  <a:lnTo>
                    <a:pt x="978" y="3256"/>
                  </a:lnTo>
                  <a:lnTo>
                    <a:pt x="971" y="3262"/>
                  </a:lnTo>
                  <a:lnTo>
                    <a:pt x="970" y="3262"/>
                  </a:lnTo>
                  <a:lnTo>
                    <a:pt x="971" y="3259"/>
                  </a:lnTo>
                  <a:lnTo>
                    <a:pt x="980" y="3248"/>
                  </a:lnTo>
                  <a:lnTo>
                    <a:pt x="1028" y="3187"/>
                  </a:lnTo>
                  <a:lnTo>
                    <a:pt x="1028" y="3187"/>
                  </a:lnTo>
                  <a:lnTo>
                    <a:pt x="1076" y="3126"/>
                  </a:lnTo>
                  <a:lnTo>
                    <a:pt x="1126" y="3066"/>
                  </a:lnTo>
                  <a:lnTo>
                    <a:pt x="1176" y="3007"/>
                  </a:lnTo>
                  <a:lnTo>
                    <a:pt x="1227" y="2947"/>
                  </a:lnTo>
                  <a:lnTo>
                    <a:pt x="1331" y="2830"/>
                  </a:lnTo>
                  <a:lnTo>
                    <a:pt x="1435" y="2713"/>
                  </a:lnTo>
                  <a:lnTo>
                    <a:pt x="1647" y="2482"/>
                  </a:lnTo>
                  <a:lnTo>
                    <a:pt x="1752" y="2366"/>
                  </a:lnTo>
                  <a:lnTo>
                    <a:pt x="1856" y="2250"/>
                  </a:lnTo>
                  <a:lnTo>
                    <a:pt x="1856" y="2250"/>
                  </a:lnTo>
                  <a:lnTo>
                    <a:pt x="1897" y="2205"/>
                  </a:lnTo>
                  <a:lnTo>
                    <a:pt x="1941" y="2160"/>
                  </a:lnTo>
                  <a:lnTo>
                    <a:pt x="2027" y="2071"/>
                  </a:lnTo>
                  <a:lnTo>
                    <a:pt x="2115" y="1981"/>
                  </a:lnTo>
                  <a:lnTo>
                    <a:pt x="2158" y="1936"/>
                  </a:lnTo>
                  <a:lnTo>
                    <a:pt x="2202" y="1890"/>
                  </a:lnTo>
                  <a:lnTo>
                    <a:pt x="2245" y="1844"/>
                  </a:lnTo>
                  <a:lnTo>
                    <a:pt x="2286" y="1797"/>
                  </a:lnTo>
                  <a:lnTo>
                    <a:pt x="2326" y="1749"/>
                  </a:lnTo>
                  <a:lnTo>
                    <a:pt x="2364" y="1700"/>
                  </a:lnTo>
                  <a:lnTo>
                    <a:pt x="2401" y="1651"/>
                  </a:lnTo>
                  <a:lnTo>
                    <a:pt x="2436" y="1600"/>
                  </a:lnTo>
                  <a:lnTo>
                    <a:pt x="2452" y="1574"/>
                  </a:lnTo>
                  <a:lnTo>
                    <a:pt x="2467" y="1547"/>
                  </a:lnTo>
                  <a:lnTo>
                    <a:pt x="2482" y="1520"/>
                  </a:lnTo>
                  <a:lnTo>
                    <a:pt x="2496" y="1493"/>
                  </a:lnTo>
                  <a:lnTo>
                    <a:pt x="2496" y="1493"/>
                  </a:lnTo>
                  <a:lnTo>
                    <a:pt x="2498" y="1490"/>
                  </a:lnTo>
                  <a:lnTo>
                    <a:pt x="2498" y="1486"/>
                  </a:lnTo>
                  <a:lnTo>
                    <a:pt x="2498" y="1486"/>
                  </a:lnTo>
                  <a:close/>
                  <a:moveTo>
                    <a:pt x="2482" y="1661"/>
                  </a:moveTo>
                  <a:lnTo>
                    <a:pt x="2482" y="1661"/>
                  </a:lnTo>
                  <a:lnTo>
                    <a:pt x="2436" y="1718"/>
                  </a:lnTo>
                  <a:lnTo>
                    <a:pt x="2386" y="1774"/>
                  </a:lnTo>
                  <a:lnTo>
                    <a:pt x="2336" y="1829"/>
                  </a:lnTo>
                  <a:lnTo>
                    <a:pt x="2285" y="1883"/>
                  </a:lnTo>
                  <a:lnTo>
                    <a:pt x="2231" y="1937"/>
                  </a:lnTo>
                  <a:lnTo>
                    <a:pt x="2177" y="1991"/>
                  </a:lnTo>
                  <a:lnTo>
                    <a:pt x="2068" y="2096"/>
                  </a:lnTo>
                  <a:lnTo>
                    <a:pt x="2068" y="2096"/>
                  </a:lnTo>
                  <a:lnTo>
                    <a:pt x="2170" y="1985"/>
                  </a:lnTo>
                  <a:lnTo>
                    <a:pt x="2273" y="1876"/>
                  </a:lnTo>
                  <a:lnTo>
                    <a:pt x="2377" y="1768"/>
                  </a:lnTo>
                  <a:lnTo>
                    <a:pt x="2482" y="1661"/>
                  </a:lnTo>
                  <a:lnTo>
                    <a:pt x="2482" y="1661"/>
                  </a:lnTo>
                  <a:close/>
                  <a:moveTo>
                    <a:pt x="2029" y="1996"/>
                  </a:moveTo>
                  <a:lnTo>
                    <a:pt x="2029" y="1996"/>
                  </a:lnTo>
                  <a:lnTo>
                    <a:pt x="1984" y="2043"/>
                  </a:lnTo>
                  <a:lnTo>
                    <a:pt x="1939" y="2091"/>
                  </a:lnTo>
                  <a:lnTo>
                    <a:pt x="1939" y="2091"/>
                  </a:lnTo>
                  <a:lnTo>
                    <a:pt x="1973" y="2053"/>
                  </a:lnTo>
                  <a:lnTo>
                    <a:pt x="2007" y="2013"/>
                  </a:lnTo>
                  <a:lnTo>
                    <a:pt x="2007" y="2013"/>
                  </a:lnTo>
                  <a:lnTo>
                    <a:pt x="2028" y="1988"/>
                  </a:lnTo>
                  <a:lnTo>
                    <a:pt x="2052" y="1962"/>
                  </a:lnTo>
                  <a:lnTo>
                    <a:pt x="2077" y="1937"/>
                  </a:lnTo>
                  <a:lnTo>
                    <a:pt x="2104" y="1909"/>
                  </a:lnTo>
                  <a:lnTo>
                    <a:pt x="2164" y="1852"/>
                  </a:lnTo>
                  <a:lnTo>
                    <a:pt x="2225" y="1794"/>
                  </a:lnTo>
                  <a:lnTo>
                    <a:pt x="2283" y="1735"/>
                  </a:lnTo>
                  <a:lnTo>
                    <a:pt x="2312" y="1707"/>
                  </a:lnTo>
                  <a:lnTo>
                    <a:pt x="2337" y="1678"/>
                  </a:lnTo>
                  <a:lnTo>
                    <a:pt x="2362" y="1650"/>
                  </a:lnTo>
                  <a:lnTo>
                    <a:pt x="2383" y="1623"/>
                  </a:lnTo>
                  <a:lnTo>
                    <a:pt x="2402" y="1596"/>
                  </a:lnTo>
                  <a:lnTo>
                    <a:pt x="2416" y="1572"/>
                  </a:lnTo>
                  <a:lnTo>
                    <a:pt x="2416" y="1572"/>
                  </a:lnTo>
                  <a:lnTo>
                    <a:pt x="2399" y="1601"/>
                  </a:lnTo>
                  <a:lnTo>
                    <a:pt x="2381" y="1630"/>
                  </a:lnTo>
                  <a:lnTo>
                    <a:pt x="2361" y="1659"/>
                  </a:lnTo>
                  <a:lnTo>
                    <a:pt x="2338" y="1687"/>
                  </a:lnTo>
                  <a:lnTo>
                    <a:pt x="2315" y="1714"/>
                  </a:lnTo>
                  <a:lnTo>
                    <a:pt x="2290" y="1742"/>
                  </a:lnTo>
                  <a:lnTo>
                    <a:pt x="2265" y="1769"/>
                  </a:lnTo>
                  <a:lnTo>
                    <a:pt x="2239" y="1795"/>
                  </a:lnTo>
                  <a:lnTo>
                    <a:pt x="2185" y="1848"/>
                  </a:lnTo>
                  <a:lnTo>
                    <a:pt x="2131" y="1898"/>
                  </a:lnTo>
                  <a:lnTo>
                    <a:pt x="2079" y="1947"/>
                  </a:lnTo>
                  <a:lnTo>
                    <a:pt x="2029" y="1996"/>
                  </a:lnTo>
                  <a:lnTo>
                    <a:pt x="2029" y="1996"/>
                  </a:lnTo>
                  <a:close/>
                  <a:moveTo>
                    <a:pt x="2392" y="1458"/>
                  </a:moveTo>
                  <a:lnTo>
                    <a:pt x="2392" y="1458"/>
                  </a:lnTo>
                  <a:lnTo>
                    <a:pt x="2347" y="1486"/>
                  </a:lnTo>
                  <a:lnTo>
                    <a:pt x="2301" y="1515"/>
                  </a:lnTo>
                  <a:lnTo>
                    <a:pt x="2255" y="1546"/>
                  </a:lnTo>
                  <a:lnTo>
                    <a:pt x="2212" y="1576"/>
                  </a:lnTo>
                  <a:lnTo>
                    <a:pt x="2212" y="1576"/>
                  </a:lnTo>
                  <a:lnTo>
                    <a:pt x="2266" y="1504"/>
                  </a:lnTo>
                  <a:lnTo>
                    <a:pt x="2293" y="1467"/>
                  </a:lnTo>
                  <a:lnTo>
                    <a:pt x="2319" y="1430"/>
                  </a:lnTo>
                  <a:lnTo>
                    <a:pt x="2319" y="1430"/>
                  </a:lnTo>
                  <a:lnTo>
                    <a:pt x="2356" y="1445"/>
                  </a:lnTo>
                  <a:lnTo>
                    <a:pt x="2392" y="1458"/>
                  </a:lnTo>
                  <a:lnTo>
                    <a:pt x="2392" y="1458"/>
                  </a:lnTo>
                  <a:close/>
                  <a:moveTo>
                    <a:pt x="2188" y="1376"/>
                  </a:moveTo>
                  <a:lnTo>
                    <a:pt x="2188" y="1376"/>
                  </a:lnTo>
                  <a:lnTo>
                    <a:pt x="2189" y="1374"/>
                  </a:lnTo>
                  <a:lnTo>
                    <a:pt x="2190" y="1371"/>
                  </a:lnTo>
                  <a:lnTo>
                    <a:pt x="2191" y="1367"/>
                  </a:lnTo>
                  <a:lnTo>
                    <a:pt x="2191" y="1367"/>
                  </a:lnTo>
                  <a:lnTo>
                    <a:pt x="2230" y="1387"/>
                  </a:lnTo>
                  <a:lnTo>
                    <a:pt x="2268" y="1407"/>
                  </a:lnTo>
                  <a:lnTo>
                    <a:pt x="2268" y="1407"/>
                  </a:lnTo>
                  <a:lnTo>
                    <a:pt x="2250" y="1414"/>
                  </a:lnTo>
                  <a:lnTo>
                    <a:pt x="2232" y="1423"/>
                  </a:lnTo>
                  <a:lnTo>
                    <a:pt x="2213" y="1433"/>
                  </a:lnTo>
                  <a:lnTo>
                    <a:pt x="2195" y="1446"/>
                  </a:lnTo>
                  <a:lnTo>
                    <a:pt x="2177" y="1460"/>
                  </a:lnTo>
                  <a:lnTo>
                    <a:pt x="2158" y="1477"/>
                  </a:lnTo>
                  <a:lnTo>
                    <a:pt x="2141" y="1493"/>
                  </a:lnTo>
                  <a:lnTo>
                    <a:pt x="2123" y="1511"/>
                  </a:lnTo>
                  <a:lnTo>
                    <a:pt x="2123" y="1511"/>
                  </a:lnTo>
                  <a:lnTo>
                    <a:pt x="2134" y="1494"/>
                  </a:lnTo>
                  <a:lnTo>
                    <a:pt x="2144" y="1478"/>
                  </a:lnTo>
                  <a:lnTo>
                    <a:pt x="2152" y="1463"/>
                  </a:lnTo>
                  <a:lnTo>
                    <a:pt x="2159" y="1447"/>
                  </a:lnTo>
                  <a:lnTo>
                    <a:pt x="2164" y="1432"/>
                  </a:lnTo>
                  <a:lnTo>
                    <a:pt x="2168" y="1418"/>
                  </a:lnTo>
                  <a:lnTo>
                    <a:pt x="2169" y="1405"/>
                  </a:lnTo>
                  <a:lnTo>
                    <a:pt x="2168" y="1394"/>
                  </a:lnTo>
                  <a:lnTo>
                    <a:pt x="2168" y="1394"/>
                  </a:lnTo>
                  <a:lnTo>
                    <a:pt x="2188" y="1376"/>
                  </a:lnTo>
                  <a:lnTo>
                    <a:pt x="2188" y="1376"/>
                  </a:lnTo>
                  <a:close/>
                  <a:moveTo>
                    <a:pt x="1757" y="1898"/>
                  </a:moveTo>
                  <a:lnTo>
                    <a:pt x="1757" y="1898"/>
                  </a:lnTo>
                  <a:lnTo>
                    <a:pt x="1695" y="1967"/>
                  </a:lnTo>
                  <a:lnTo>
                    <a:pt x="1634" y="2036"/>
                  </a:lnTo>
                  <a:lnTo>
                    <a:pt x="1513" y="2176"/>
                  </a:lnTo>
                  <a:lnTo>
                    <a:pt x="1393" y="2317"/>
                  </a:lnTo>
                  <a:lnTo>
                    <a:pt x="1273" y="2458"/>
                  </a:lnTo>
                  <a:lnTo>
                    <a:pt x="1273" y="2458"/>
                  </a:lnTo>
                  <a:lnTo>
                    <a:pt x="1142" y="2612"/>
                  </a:lnTo>
                  <a:lnTo>
                    <a:pt x="1011" y="2769"/>
                  </a:lnTo>
                  <a:lnTo>
                    <a:pt x="1011" y="2769"/>
                  </a:lnTo>
                  <a:lnTo>
                    <a:pt x="980" y="2803"/>
                  </a:lnTo>
                  <a:lnTo>
                    <a:pt x="948" y="2838"/>
                  </a:lnTo>
                  <a:lnTo>
                    <a:pt x="886" y="2908"/>
                  </a:lnTo>
                  <a:lnTo>
                    <a:pt x="886" y="2908"/>
                  </a:lnTo>
                  <a:lnTo>
                    <a:pt x="839" y="2955"/>
                  </a:lnTo>
                  <a:lnTo>
                    <a:pt x="815" y="2978"/>
                  </a:lnTo>
                  <a:lnTo>
                    <a:pt x="790" y="3002"/>
                  </a:lnTo>
                  <a:lnTo>
                    <a:pt x="764" y="3024"/>
                  </a:lnTo>
                  <a:lnTo>
                    <a:pt x="739" y="3045"/>
                  </a:lnTo>
                  <a:lnTo>
                    <a:pt x="712" y="3066"/>
                  </a:lnTo>
                  <a:lnTo>
                    <a:pt x="685" y="3086"/>
                  </a:lnTo>
                  <a:lnTo>
                    <a:pt x="685" y="3086"/>
                  </a:lnTo>
                  <a:lnTo>
                    <a:pt x="644" y="3125"/>
                  </a:lnTo>
                  <a:lnTo>
                    <a:pt x="632" y="3135"/>
                  </a:lnTo>
                  <a:lnTo>
                    <a:pt x="626" y="3139"/>
                  </a:lnTo>
                  <a:lnTo>
                    <a:pt x="626" y="3138"/>
                  </a:lnTo>
                  <a:lnTo>
                    <a:pt x="627" y="3135"/>
                  </a:lnTo>
                  <a:lnTo>
                    <a:pt x="633" y="3126"/>
                  </a:lnTo>
                  <a:lnTo>
                    <a:pt x="665" y="3086"/>
                  </a:lnTo>
                  <a:lnTo>
                    <a:pt x="665" y="3086"/>
                  </a:lnTo>
                  <a:lnTo>
                    <a:pt x="702" y="3039"/>
                  </a:lnTo>
                  <a:lnTo>
                    <a:pt x="741" y="2994"/>
                  </a:lnTo>
                  <a:lnTo>
                    <a:pt x="779" y="2948"/>
                  </a:lnTo>
                  <a:lnTo>
                    <a:pt x="819" y="2904"/>
                  </a:lnTo>
                  <a:lnTo>
                    <a:pt x="901" y="2815"/>
                  </a:lnTo>
                  <a:lnTo>
                    <a:pt x="982" y="2727"/>
                  </a:lnTo>
                  <a:lnTo>
                    <a:pt x="982" y="2727"/>
                  </a:lnTo>
                  <a:lnTo>
                    <a:pt x="1175" y="2520"/>
                  </a:lnTo>
                  <a:lnTo>
                    <a:pt x="1369" y="2312"/>
                  </a:lnTo>
                  <a:lnTo>
                    <a:pt x="1564" y="2105"/>
                  </a:lnTo>
                  <a:lnTo>
                    <a:pt x="1757" y="1898"/>
                  </a:lnTo>
                  <a:lnTo>
                    <a:pt x="1757" y="1898"/>
                  </a:lnTo>
                  <a:close/>
                  <a:moveTo>
                    <a:pt x="1191" y="2442"/>
                  </a:moveTo>
                  <a:lnTo>
                    <a:pt x="1191" y="2442"/>
                  </a:lnTo>
                  <a:lnTo>
                    <a:pt x="1416" y="2178"/>
                  </a:lnTo>
                  <a:lnTo>
                    <a:pt x="1530" y="2047"/>
                  </a:lnTo>
                  <a:lnTo>
                    <a:pt x="1644" y="1917"/>
                  </a:lnTo>
                  <a:lnTo>
                    <a:pt x="1702" y="1852"/>
                  </a:lnTo>
                  <a:lnTo>
                    <a:pt x="1761" y="1789"/>
                  </a:lnTo>
                  <a:lnTo>
                    <a:pt x="1821" y="1726"/>
                  </a:lnTo>
                  <a:lnTo>
                    <a:pt x="1881" y="1664"/>
                  </a:lnTo>
                  <a:lnTo>
                    <a:pt x="1943" y="1603"/>
                  </a:lnTo>
                  <a:lnTo>
                    <a:pt x="2005" y="1543"/>
                  </a:lnTo>
                  <a:lnTo>
                    <a:pt x="2068" y="1484"/>
                  </a:lnTo>
                  <a:lnTo>
                    <a:pt x="2132" y="1425"/>
                  </a:lnTo>
                  <a:lnTo>
                    <a:pt x="2132" y="1425"/>
                  </a:lnTo>
                  <a:lnTo>
                    <a:pt x="2129" y="1435"/>
                  </a:lnTo>
                  <a:lnTo>
                    <a:pt x="2125" y="1444"/>
                  </a:lnTo>
                  <a:lnTo>
                    <a:pt x="2114" y="1464"/>
                  </a:lnTo>
                  <a:lnTo>
                    <a:pt x="2099" y="1486"/>
                  </a:lnTo>
                  <a:lnTo>
                    <a:pt x="2080" y="1510"/>
                  </a:lnTo>
                  <a:lnTo>
                    <a:pt x="2060" y="1533"/>
                  </a:lnTo>
                  <a:lnTo>
                    <a:pt x="2038" y="1558"/>
                  </a:lnTo>
                  <a:lnTo>
                    <a:pt x="1991" y="1607"/>
                  </a:lnTo>
                  <a:lnTo>
                    <a:pt x="1944" y="1655"/>
                  </a:lnTo>
                  <a:lnTo>
                    <a:pt x="1900" y="1697"/>
                  </a:lnTo>
                  <a:lnTo>
                    <a:pt x="1863" y="1732"/>
                  </a:lnTo>
                  <a:lnTo>
                    <a:pt x="1840" y="1755"/>
                  </a:lnTo>
                  <a:lnTo>
                    <a:pt x="1840" y="1755"/>
                  </a:lnTo>
                  <a:lnTo>
                    <a:pt x="1718" y="1888"/>
                  </a:lnTo>
                  <a:lnTo>
                    <a:pt x="1594" y="2020"/>
                  </a:lnTo>
                  <a:lnTo>
                    <a:pt x="1347" y="2282"/>
                  </a:lnTo>
                  <a:lnTo>
                    <a:pt x="1347" y="2282"/>
                  </a:lnTo>
                  <a:lnTo>
                    <a:pt x="1270" y="2363"/>
                  </a:lnTo>
                  <a:lnTo>
                    <a:pt x="1191" y="2442"/>
                  </a:lnTo>
                  <a:lnTo>
                    <a:pt x="1191" y="2442"/>
                  </a:lnTo>
                  <a:close/>
                  <a:moveTo>
                    <a:pt x="1115" y="2709"/>
                  </a:moveTo>
                  <a:lnTo>
                    <a:pt x="1115" y="2709"/>
                  </a:lnTo>
                  <a:lnTo>
                    <a:pt x="1128" y="2696"/>
                  </a:lnTo>
                  <a:lnTo>
                    <a:pt x="1128" y="2696"/>
                  </a:lnTo>
                  <a:lnTo>
                    <a:pt x="1191" y="2633"/>
                  </a:lnTo>
                  <a:lnTo>
                    <a:pt x="1255" y="2570"/>
                  </a:lnTo>
                  <a:lnTo>
                    <a:pt x="1320" y="2508"/>
                  </a:lnTo>
                  <a:lnTo>
                    <a:pt x="1386" y="2447"/>
                  </a:lnTo>
                  <a:lnTo>
                    <a:pt x="1386" y="2447"/>
                  </a:lnTo>
                  <a:lnTo>
                    <a:pt x="1248" y="2619"/>
                  </a:lnTo>
                  <a:lnTo>
                    <a:pt x="1179" y="2705"/>
                  </a:lnTo>
                  <a:lnTo>
                    <a:pt x="1108" y="2789"/>
                  </a:lnTo>
                  <a:lnTo>
                    <a:pt x="1038" y="2870"/>
                  </a:lnTo>
                  <a:lnTo>
                    <a:pt x="967" y="2949"/>
                  </a:lnTo>
                  <a:lnTo>
                    <a:pt x="932" y="2988"/>
                  </a:lnTo>
                  <a:lnTo>
                    <a:pt x="895" y="3026"/>
                  </a:lnTo>
                  <a:lnTo>
                    <a:pt x="858" y="3063"/>
                  </a:lnTo>
                  <a:lnTo>
                    <a:pt x="822" y="3099"/>
                  </a:lnTo>
                  <a:lnTo>
                    <a:pt x="822" y="3099"/>
                  </a:lnTo>
                  <a:lnTo>
                    <a:pt x="775" y="3131"/>
                  </a:lnTo>
                  <a:lnTo>
                    <a:pt x="756" y="3142"/>
                  </a:lnTo>
                  <a:lnTo>
                    <a:pt x="742" y="3151"/>
                  </a:lnTo>
                  <a:lnTo>
                    <a:pt x="730" y="3155"/>
                  </a:lnTo>
                  <a:lnTo>
                    <a:pt x="723" y="3158"/>
                  </a:lnTo>
                  <a:lnTo>
                    <a:pt x="720" y="3158"/>
                  </a:lnTo>
                  <a:lnTo>
                    <a:pt x="719" y="3156"/>
                  </a:lnTo>
                  <a:lnTo>
                    <a:pt x="717" y="3154"/>
                  </a:lnTo>
                  <a:lnTo>
                    <a:pt x="717" y="3152"/>
                  </a:lnTo>
                  <a:lnTo>
                    <a:pt x="721" y="3145"/>
                  </a:lnTo>
                  <a:lnTo>
                    <a:pt x="727" y="3134"/>
                  </a:lnTo>
                  <a:lnTo>
                    <a:pt x="736" y="3121"/>
                  </a:lnTo>
                  <a:lnTo>
                    <a:pt x="749" y="3105"/>
                  </a:lnTo>
                  <a:lnTo>
                    <a:pt x="785" y="3063"/>
                  </a:lnTo>
                  <a:lnTo>
                    <a:pt x="836" y="3009"/>
                  </a:lnTo>
                  <a:lnTo>
                    <a:pt x="836" y="3009"/>
                  </a:lnTo>
                  <a:lnTo>
                    <a:pt x="874" y="2975"/>
                  </a:lnTo>
                  <a:lnTo>
                    <a:pt x="911" y="2940"/>
                  </a:lnTo>
                  <a:lnTo>
                    <a:pt x="947" y="2904"/>
                  </a:lnTo>
                  <a:lnTo>
                    <a:pt x="982" y="2866"/>
                  </a:lnTo>
                  <a:lnTo>
                    <a:pt x="1016" y="2829"/>
                  </a:lnTo>
                  <a:lnTo>
                    <a:pt x="1050" y="2789"/>
                  </a:lnTo>
                  <a:lnTo>
                    <a:pt x="1115" y="2709"/>
                  </a:lnTo>
                  <a:lnTo>
                    <a:pt x="1115" y="2709"/>
                  </a:lnTo>
                  <a:close/>
                  <a:moveTo>
                    <a:pt x="1372" y="2410"/>
                  </a:moveTo>
                  <a:lnTo>
                    <a:pt x="1372" y="2410"/>
                  </a:lnTo>
                  <a:lnTo>
                    <a:pt x="1313" y="2466"/>
                  </a:lnTo>
                  <a:lnTo>
                    <a:pt x="1313" y="2466"/>
                  </a:lnTo>
                  <a:lnTo>
                    <a:pt x="1419" y="2342"/>
                  </a:lnTo>
                  <a:lnTo>
                    <a:pt x="1525" y="2218"/>
                  </a:lnTo>
                  <a:lnTo>
                    <a:pt x="1632" y="2095"/>
                  </a:lnTo>
                  <a:lnTo>
                    <a:pt x="1740" y="1973"/>
                  </a:lnTo>
                  <a:lnTo>
                    <a:pt x="1795" y="1913"/>
                  </a:lnTo>
                  <a:lnTo>
                    <a:pt x="1850" y="1854"/>
                  </a:lnTo>
                  <a:lnTo>
                    <a:pt x="1907" y="1794"/>
                  </a:lnTo>
                  <a:lnTo>
                    <a:pt x="1964" y="1735"/>
                  </a:lnTo>
                  <a:lnTo>
                    <a:pt x="2021" y="1678"/>
                  </a:lnTo>
                  <a:lnTo>
                    <a:pt x="2080" y="1621"/>
                  </a:lnTo>
                  <a:lnTo>
                    <a:pt x="2138" y="1566"/>
                  </a:lnTo>
                  <a:lnTo>
                    <a:pt x="2198" y="1511"/>
                  </a:lnTo>
                  <a:lnTo>
                    <a:pt x="2198" y="1511"/>
                  </a:lnTo>
                  <a:lnTo>
                    <a:pt x="2183" y="1526"/>
                  </a:lnTo>
                  <a:lnTo>
                    <a:pt x="2165" y="1546"/>
                  </a:lnTo>
                  <a:lnTo>
                    <a:pt x="2145" y="1570"/>
                  </a:lnTo>
                  <a:lnTo>
                    <a:pt x="2123" y="1597"/>
                  </a:lnTo>
                  <a:lnTo>
                    <a:pt x="2074" y="1662"/>
                  </a:lnTo>
                  <a:lnTo>
                    <a:pt x="2020" y="1733"/>
                  </a:lnTo>
                  <a:lnTo>
                    <a:pt x="2020" y="1733"/>
                  </a:lnTo>
                  <a:lnTo>
                    <a:pt x="1957" y="1792"/>
                  </a:lnTo>
                  <a:lnTo>
                    <a:pt x="1895" y="1852"/>
                  </a:lnTo>
                  <a:lnTo>
                    <a:pt x="1834" y="1916"/>
                  </a:lnTo>
                  <a:lnTo>
                    <a:pt x="1774" y="1980"/>
                  </a:lnTo>
                  <a:lnTo>
                    <a:pt x="1716" y="2046"/>
                  </a:lnTo>
                  <a:lnTo>
                    <a:pt x="1657" y="2113"/>
                  </a:lnTo>
                  <a:lnTo>
                    <a:pt x="1600" y="2181"/>
                  </a:lnTo>
                  <a:lnTo>
                    <a:pt x="1544" y="2250"/>
                  </a:lnTo>
                  <a:lnTo>
                    <a:pt x="1544" y="2250"/>
                  </a:lnTo>
                  <a:lnTo>
                    <a:pt x="1372" y="2410"/>
                  </a:lnTo>
                  <a:lnTo>
                    <a:pt x="1372" y="2410"/>
                  </a:lnTo>
                  <a:close/>
                  <a:moveTo>
                    <a:pt x="2114" y="1320"/>
                  </a:moveTo>
                  <a:lnTo>
                    <a:pt x="2114" y="1320"/>
                  </a:lnTo>
                  <a:lnTo>
                    <a:pt x="2163" y="1349"/>
                  </a:lnTo>
                  <a:lnTo>
                    <a:pt x="2163" y="1349"/>
                  </a:lnTo>
                  <a:lnTo>
                    <a:pt x="2161" y="1350"/>
                  </a:lnTo>
                  <a:lnTo>
                    <a:pt x="2161" y="1350"/>
                  </a:lnTo>
                  <a:lnTo>
                    <a:pt x="2109" y="1395"/>
                  </a:lnTo>
                  <a:lnTo>
                    <a:pt x="2058" y="1442"/>
                  </a:lnTo>
                  <a:lnTo>
                    <a:pt x="2007" y="1488"/>
                  </a:lnTo>
                  <a:lnTo>
                    <a:pt x="1957" y="1535"/>
                  </a:lnTo>
                  <a:lnTo>
                    <a:pt x="1908" y="1583"/>
                  </a:lnTo>
                  <a:lnTo>
                    <a:pt x="1860" y="1632"/>
                  </a:lnTo>
                  <a:lnTo>
                    <a:pt x="1812" y="1682"/>
                  </a:lnTo>
                  <a:lnTo>
                    <a:pt x="1764" y="1731"/>
                  </a:lnTo>
                  <a:lnTo>
                    <a:pt x="1670" y="1831"/>
                  </a:lnTo>
                  <a:lnTo>
                    <a:pt x="1579" y="1933"/>
                  </a:lnTo>
                  <a:lnTo>
                    <a:pt x="1489" y="2036"/>
                  </a:lnTo>
                  <a:lnTo>
                    <a:pt x="1399" y="2142"/>
                  </a:lnTo>
                  <a:lnTo>
                    <a:pt x="1221" y="2351"/>
                  </a:lnTo>
                  <a:lnTo>
                    <a:pt x="1132" y="2455"/>
                  </a:lnTo>
                  <a:lnTo>
                    <a:pt x="1043" y="2559"/>
                  </a:lnTo>
                  <a:lnTo>
                    <a:pt x="952" y="2664"/>
                  </a:lnTo>
                  <a:lnTo>
                    <a:pt x="860" y="2765"/>
                  </a:lnTo>
                  <a:lnTo>
                    <a:pt x="767" y="2866"/>
                  </a:lnTo>
                  <a:lnTo>
                    <a:pt x="719" y="2916"/>
                  </a:lnTo>
                  <a:lnTo>
                    <a:pt x="671" y="2966"/>
                  </a:lnTo>
                  <a:lnTo>
                    <a:pt x="671" y="2966"/>
                  </a:lnTo>
                  <a:lnTo>
                    <a:pt x="717" y="2918"/>
                  </a:lnTo>
                  <a:lnTo>
                    <a:pt x="763" y="2868"/>
                  </a:lnTo>
                  <a:lnTo>
                    <a:pt x="808" y="2819"/>
                  </a:lnTo>
                  <a:lnTo>
                    <a:pt x="852" y="2769"/>
                  </a:lnTo>
                  <a:lnTo>
                    <a:pt x="939" y="2668"/>
                  </a:lnTo>
                  <a:lnTo>
                    <a:pt x="1024" y="2565"/>
                  </a:lnTo>
                  <a:lnTo>
                    <a:pt x="1194" y="2359"/>
                  </a:lnTo>
                  <a:lnTo>
                    <a:pt x="1279" y="2257"/>
                  </a:lnTo>
                  <a:lnTo>
                    <a:pt x="1323" y="2206"/>
                  </a:lnTo>
                  <a:lnTo>
                    <a:pt x="1367" y="2157"/>
                  </a:lnTo>
                  <a:lnTo>
                    <a:pt x="1367" y="2157"/>
                  </a:lnTo>
                  <a:lnTo>
                    <a:pt x="1462" y="2053"/>
                  </a:lnTo>
                  <a:lnTo>
                    <a:pt x="1557" y="1950"/>
                  </a:lnTo>
                  <a:lnTo>
                    <a:pt x="1747" y="1745"/>
                  </a:lnTo>
                  <a:lnTo>
                    <a:pt x="1842" y="1641"/>
                  </a:lnTo>
                  <a:lnTo>
                    <a:pt x="1935" y="1536"/>
                  </a:lnTo>
                  <a:lnTo>
                    <a:pt x="1980" y="1483"/>
                  </a:lnTo>
                  <a:lnTo>
                    <a:pt x="2026" y="1430"/>
                  </a:lnTo>
                  <a:lnTo>
                    <a:pt x="2070" y="1375"/>
                  </a:lnTo>
                  <a:lnTo>
                    <a:pt x="2114" y="1320"/>
                  </a:lnTo>
                  <a:lnTo>
                    <a:pt x="2114" y="1320"/>
                  </a:lnTo>
                  <a:close/>
                  <a:moveTo>
                    <a:pt x="2024" y="1263"/>
                  </a:moveTo>
                  <a:lnTo>
                    <a:pt x="2024" y="1263"/>
                  </a:lnTo>
                  <a:lnTo>
                    <a:pt x="2077" y="1296"/>
                  </a:lnTo>
                  <a:lnTo>
                    <a:pt x="2077" y="1296"/>
                  </a:lnTo>
                  <a:lnTo>
                    <a:pt x="2049" y="1316"/>
                  </a:lnTo>
                  <a:lnTo>
                    <a:pt x="2021" y="1337"/>
                  </a:lnTo>
                  <a:lnTo>
                    <a:pt x="1994" y="1359"/>
                  </a:lnTo>
                  <a:lnTo>
                    <a:pt x="1967" y="1380"/>
                  </a:lnTo>
                  <a:lnTo>
                    <a:pt x="1916" y="1424"/>
                  </a:lnTo>
                  <a:lnTo>
                    <a:pt x="1867" y="1470"/>
                  </a:lnTo>
                  <a:lnTo>
                    <a:pt x="1867" y="1470"/>
                  </a:lnTo>
                  <a:lnTo>
                    <a:pt x="1908" y="1418"/>
                  </a:lnTo>
                  <a:lnTo>
                    <a:pt x="1946" y="1367"/>
                  </a:lnTo>
                  <a:lnTo>
                    <a:pt x="2024" y="1263"/>
                  </a:lnTo>
                  <a:lnTo>
                    <a:pt x="2024" y="1263"/>
                  </a:lnTo>
                  <a:close/>
                  <a:moveTo>
                    <a:pt x="1915" y="1191"/>
                  </a:moveTo>
                  <a:lnTo>
                    <a:pt x="1915" y="1191"/>
                  </a:lnTo>
                  <a:lnTo>
                    <a:pt x="1985" y="1237"/>
                  </a:lnTo>
                  <a:lnTo>
                    <a:pt x="1985" y="1237"/>
                  </a:lnTo>
                  <a:lnTo>
                    <a:pt x="1907" y="1302"/>
                  </a:lnTo>
                  <a:lnTo>
                    <a:pt x="1829" y="1370"/>
                  </a:lnTo>
                  <a:lnTo>
                    <a:pt x="1753" y="1439"/>
                  </a:lnTo>
                  <a:lnTo>
                    <a:pt x="1680" y="1508"/>
                  </a:lnTo>
                  <a:lnTo>
                    <a:pt x="1606" y="1580"/>
                  </a:lnTo>
                  <a:lnTo>
                    <a:pt x="1533" y="1652"/>
                  </a:lnTo>
                  <a:lnTo>
                    <a:pt x="1461" y="1725"/>
                  </a:lnTo>
                  <a:lnTo>
                    <a:pt x="1389" y="1799"/>
                  </a:lnTo>
                  <a:lnTo>
                    <a:pt x="1389" y="1799"/>
                  </a:lnTo>
                  <a:lnTo>
                    <a:pt x="1238" y="1954"/>
                  </a:lnTo>
                  <a:lnTo>
                    <a:pt x="1087" y="2110"/>
                  </a:lnTo>
                  <a:lnTo>
                    <a:pt x="1087" y="2110"/>
                  </a:lnTo>
                  <a:lnTo>
                    <a:pt x="1035" y="2164"/>
                  </a:lnTo>
                  <a:lnTo>
                    <a:pt x="945" y="2254"/>
                  </a:lnTo>
                  <a:lnTo>
                    <a:pt x="897" y="2302"/>
                  </a:lnTo>
                  <a:lnTo>
                    <a:pt x="853" y="2343"/>
                  </a:lnTo>
                  <a:lnTo>
                    <a:pt x="818" y="2376"/>
                  </a:lnTo>
                  <a:lnTo>
                    <a:pt x="805" y="2386"/>
                  </a:lnTo>
                  <a:lnTo>
                    <a:pt x="796" y="2393"/>
                  </a:lnTo>
                  <a:lnTo>
                    <a:pt x="796" y="2393"/>
                  </a:lnTo>
                  <a:lnTo>
                    <a:pt x="794" y="2391"/>
                  </a:lnTo>
                  <a:lnTo>
                    <a:pt x="792" y="2390"/>
                  </a:lnTo>
                  <a:lnTo>
                    <a:pt x="792" y="2390"/>
                  </a:lnTo>
                  <a:lnTo>
                    <a:pt x="797" y="2382"/>
                  </a:lnTo>
                  <a:lnTo>
                    <a:pt x="805" y="2370"/>
                  </a:lnTo>
                  <a:lnTo>
                    <a:pt x="805" y="2370"/>
                  </a:lnTo>
                  <a:lnTo>
                    <a:pt x="810" y="2370"/>
                  </a:lnTo>
                  <a:lnTo>
                    <a:pt x="810" y="2370"/>
                  </a:lnTo>
                  <a:lnTo>
                    <a:pt x="812" y="2369"/>
                  </a:lnTo>
                  <a:lnTo>
                    <a:pt x="815" y="2367"/>
                  </a:lnTo>
                  <a:lnTo>
                    <a:pt x="817" y="2364"/>
                  </a:lnTo>
                  <a:lnTo>
                    <a:pt x="818" y="2359"/>
                  </a:lnTo>
                  <a:lnTo>
                    <a:pt x="817" y="2355"/>
                  </a:lnTo>
                  <a:lnTo>
                    <a:pt x="817" y="2355"/>
                  </a:lnTo>
                  <a:lnTo>
                    <a:pt x="850" y="2314"/>
                  </a:lnTo>
                  <a:lnTo>
                    <a:pt x="850" y="2314"/>
                  </a:lnTo>
                  <a:lnTo>
                    <a:pt x="880" y="2277"/>
                  </a:lnTo>
                  <a:lnTo>
                    <a:pt x="912" y="2241"/>
                  </a:lnTo>
                  <a:lnTo>
                    <a:pt x="945" y="2206"/>
                  </a:lnTo>
                  <a:lnTo>
                    <a:pt x="977" y="2171"/>
                  </a:lnTo>
                  <a:lnTo>
                    <a:pt x="1045" y="2102"/>
                  </a:lnTo>
                  <a:lnTo>
                    <a:pt x="1115" y="2034"/>
                  </a:lnTo>
                  <a:lnTo>
                    <a:pt x="1187" y="1967"/>
                  </a:lnTo>
                  <a:lnTo>
                    <a:pt x="1259" y="1900"/>
                  </a:lnTo>
                  <a:lnTo>
                    <a:pt x="1404" y="1768"/>
                  </a:lnTo>
                  <a:lnTo>
                    <a:pt x="1476" y="1701"/>
                  </a:lnTo>
                  <a:lnTo>
                    <a:pt x="1546" y="1634"/>
                  </a:lnTo>
                  <a:lnTo>
                    <a:pt x="1615" y="1566"/>
                  </a:lnTo>
                  <a:lnTo>
                    <a:pt x="1649" y="1531"/>
                  </a:lnTo>
                  <a:lnTo>
                    <a:pt x="1682" y="1494"/>
                  </a:lnTo>
                  <a:lnTo>
                    <a:pt x="1713" y="1459"/>
                  </a:lnTo>
                  <a:lnTo>
                    <a:pt x="1745" y="1423"/>
                  </a:lnTo>
                  <a:lnTo>
                    <a:pt x="1777" y="1385"/>
                  </a:lnTo>
                  <a:lnTo>
                    <a:pt x="1806" y="1348"/>
                  </a:lnTo>
                  <a:lnTo>
                    <a:pt x="1835" y="1309"/>
                  </a:lnTo>
                  <a:lnTo>
                    <a:pt x="1862" y="1271"/>
                  </a:lnTo>
                  <a:lnTo>
                    <a:pt x="1889" y="1231"/>
                  </a:lnTo>
                  <a:lnTo>
                    <a:pt x="1915" y="1191"/>
                  </a:lnTo>
                  <a:lnTo>
                    <a:pt x="1915" y="1191"/>
                  </a:lnTo>
                  <a:close/>
                  <a:moveTo>
                    <a:pt x="1273" y="1808"/>
                  </a:moveTo>
                  <a:lnTo>
                    <a:pt x="1273" y="1808"/>
                  </a:lnTo>
                  <a:lnTo>
                    <a:pt x="1388" y="1673"/>
                  </a:lnTo>
                  <a:lnTo>
                    <a:pt x="1445" y="1607"/>
                  </a:lnTo>
                  <a:lnTo>
                    <a:pt x="1503" y="1540"/>
                  </a:lnTo>
                  <a:lnTo>
                    <a:pt x="1561" y="1476"/>
                  </a:lnTo>
                  <a:lnTo>
                    <a:pt x="1622" y="1411"/>
                  </a:lnTo>
                  <a:lnTo>
                    <a:pt x="1684" y="1349"/>
                  </a:lnTo>
                  <a:lnTo>
                    <a:pt x="1716" y="1319"/>
                  </a:lnTo>
                  <a:lnTo>
                    <a:pt x="1749" y="1288"/>
                  </a:lnTo>
                  <a:lnTo>
                    <a:pt x="1749" y="1288"/>
                  </a:lnTo>
                  <a:lnTo>
                    <a:pt x="1788" y="1254"/>
                  </a:lnTo>
                  <a:lnTo>
                    <a:pt x="1816" y="1231"/>
                  </a:lnTo>
                  <a:lnTo>
                    <a:pt x="1826" y="1224"/>
                  </a:lnTo>
                  <a:lnTo>
                    <a:pt x="1834" y="1220"/>
                  </a:lnTo>
                  <a:lnTo>
                    <a:pt x="1839" y="1218"/>
                  </a:lnTo>
                  <a:lnTo>
                    <a:pt x="1841" y="1219"/>
                  </a:lnTo>
                  <a:lnTo>
                    <a:pt x="1842" y="1222"/>
                  </a:lnTo>
                  <a:lnTo>
                    <a:pt x="1840" y="1226"/>
                  </a:lnTo>
                  <a:lnTo>
                    <a:pt x="1832" y="1240"/>
                  </a:lnTo>
                  <a:lnTo>
                    <a:pt x="1819" y="1260"/>
                  </a:lnTo>
                  <a:lnTo>
                    <a:pt x="1800" y="1286"/>
                  </a:lnTo>
                  <a:lnTo>
                    <a:pt x="1753" y="1343"/>
                  </a:lnTo>
                  <a:lnTo>
                    <a:pt x="1702" y="1404"/>
                  </a:lnTo>
                  <a:lnTo>
                    <a:pt x="1656" y="1456"/>
                  </a:lnTo>
                  <a:lnTo>
                    <a:pt x="1626" y="1488"/>
                  </a:lnTo>
                  <a:lnTo>
                    <a:pt x="1626" y="1488"/>
                  </a:lnTo>
                  <a:lnTo>
                    <a:pt x="1582" y="1529"/>
                  </a:lnTo>
                  <a:lnTo>
                    <a:pt x="1539" y="1570"/>
                  </a:lnTo>
                  <a:lnTo>
                    <a:pt x="1451" y="1649"/>
                  </a:lnTo>
                  <a:lnTo>
                    <a:pt x="1362" y="1727"/>
                  </a:lnTo>
                  <a:lnTo>
                    <a:pt x="1318" y="1767"/>
                  </a:lnTo>
                  <a:lnTo>
                    <a:pt x="1275" y="1807"/>
                  </a:lnTo>
                  <a:lnTo>
                    <a:pt x="1275" y="1807"/>
                  </a:lnTo>
                  <a:lnTo>
                    <a:pt x="1273" y="1808"/>
                  </a:lnTo>
                  <a:lnTo>
                    <a:pt x="1273" y="1808"/>
                  </a:lnTo>
                  <a:close/>
                  <a:moveTo>
                    <a:pt x="1818" y="1131"/>
                  </a:moveTo>
                  <a:lnTo>
                    <a:pt x="1818" y="1131"/>
                  </a:lnTo>
                  <a:lnTo>
                    <a:pt x="1867" y="1161"/>
                  </a:lnTo>
                  <a:lnTo>
                    <a:pt x="1867" y="1161"/>
                  </a:lnTo>
                  <a:lnTo>
                    <a:pt x="1833" y="1186"/>
                  </a:lnTo>
                  <a:lnTo>
                    <a:pt x="1798" y="1212"/>
                  </a:lnTo>
                  <a:lnTo>
                    <a:pt x="1765" y="1238"/>
                  </a:lnTo>
                  <a:lnTo>
                    <a:pt x="1732" y="1265"/>
                  </a:lnTo>
                  <a:lnTo>
                    <a:pt x="1699" y="1293"/>
                  </a:lnTo>
                  <a:lnTo>
                    <a:pt x="1668" y="1321"/>
                  </a:lnTo>
                  <a:lnTo>
                    <a:pt x="1637" y="1350"/>
                  </a:lnTo>
                  <a:lnTo>
                    <a:pt x="1607" y="1380"/>
                  </a:lnTo>
                  <a:lnTo>
                    <a:pt x="1547" y="1440"/>
                  </a:lnTo>
                  <a:lnTo>
                    <a:pt x="1489" y="1502"/>
                  </a:lnTo>
                  <a:lnTo>
                    <a:pt x="1433" y="1566"/>
                  </a:lnTo>
                  <a:lnTo>
                    <a:pt x="1376" y="1630"/>
                  </a:lnTo>
                  <a:lnTo>
                    <a:pt x="1265" y="1760"/>
                  </a:lnTo>
                  <a:lnTo>
                    <a:pt x="1210" y="1824"/>
                  </a:lnTo>
                  <a:lnTo>
                    <a:pt x="1155" y="1889"/>
                  </a:lnTo>
                  <a:lnTo>
                    <a:pt x="1098" y="1953"/>
                  </a:lnTo>
                  <a:lnTo>
                    <a:pt x="1040" y="2016"/>
                  </a:lnTo>
                  <a:lnTo>
                    <a:pt x="982" y="2077"/>
                  </a:lnTo>
                  <a:lnTo>
                    <a:pt x="921" y="2138"/>
                  </a:lnTo>
                  <a:lnTo>
                    <a:pt x="921" y="2138"/>
                  </a:lnTo>
                  <a:lnTo>
                    <a:pt x="853" y="2201"/>
                  </a:lnTo>
                  <a:lnTo>
                    <a:pt x="806" y="2245"/>
                  </a:lnTo>
                  <a:lnTo>
                    <a:pt x="777" y="2268"/>
                  </a:lnTo>
                  <a:lnTo>
                    <a:pt x="769" y="2274"/>
                  </a:lnTo>
                  <a:lnTo>
                    <a:pt x="764" y="2276"/>
                  </a:lnTo>
                  <a:lnTo>
                    <a:pt x="763" y="2275"/>
                  </a:lnTo>
                  <a:lnTo>
                    <a:pt x="763" y="2274"/>
                  </a:lnTo>
                  <a:lnTo>
                    <a:pt x="765" y="2269"/>
                  </a:lnTo>
                  <a:lnTo>
                    <a:pt x="778" y="2250"/>
                  </a:lnTo>
                  <a:lnTo>
                    <a:pt x="802" y="2221"/>
                  </a:lnTo>
                  <a:lnTo>
                    <a:pt x="832" y="2185"/>
                  </a:lnTo>
                  <a:lnTo>
                    <a:pt x="908" y="2097"/>
                  </a:lnTo>
                  <a:lnTo>
                    <a:pt x="991" y="2005"/>
                  </a:lnTo>
                  <a:lnTo>
                    <a:pt x="1111" y="1874"/>
                  </a:lnTo>
                  <a:lnTo>
                    <a:pt x="1111" y="1874"/>
                  </a:lnTo>
                  <a:lnTo>
                    <a:pt x="1155" y="1827"/>
                  </a:lnTo>
                  <a:lnTo>
                    <a:pt x="1199" y="1781"/>
                  </a:lnTo>
                  <a:lnTo>
                    <a:pt x="1289" y="1692"/>
                  </a:lnTo>
                  <a:lnTo>
                    <a:pt x="1469" y="1515"/>
                  </a:lnTo>
                  <a:lnTo>
                    <a:pt x="1559" y="1426"/>
                  </a:lnTo>
                  <a:lnTo>
                    <a:pt x="1603" y="1382"/>
                  </a:lnTo>
                  <a:lnTo>
                    <a:pt x="1647" y="1336"/>
                  </a:lnTo>
                  <a:lnTo>
                    <a:pt x="1690" y="1289"/>
                  </a:lnTo>
                  <a:lnTo>
                    <a:pt x="1732" y="1243"/>
                  </a:lnTo>
                  <a:lnTo>
                    <a:pt x="1773" y="1195"/>
                  </a:lnTo>
                  <a:lnTo>
                    <a:pt x="1814" y="1145"/>
                  </a:lnTo>
                  <a:lnTo>
                    <a:pt x="1814" y="1145"/>
                  </a:lnTo>
                  <a:lnTo>
                    <a:pt x="1816" y="1142"/>
                  </a:lnTo>
                  <a:lnTo>
                    <a:pt x="1818" y="1138"/>
                  </a:lnTo>
                  <a:lnTo>
                    <a:pt x="1818" y="1131"/>
                  </a:lnTo>
                  <a:lnTo>
                    <a:pt x="1818" y="1131"/>
                  </a:lnTo>
                  <a:close/>
                  <a:moveTo>
                    <a:pt x="1695" y="1066"/>
                  </a:moveTo>
                  <a:lnTo>
                    <a:pt x="1695" y="1066"/>
                  </a:lnTo>
                  <a:lnTo>
                    <a:pt x="1744" y="1090"/>
                  </a:lnTo>
                  <a:lnTo>
                    <a:pt x="1793" y="1117"/>
                  </a:lnTo>
                  <a:lnTo>
                    <a:pt x="1793" y="1117"/>
                  </a:lnTo>
                  <a:lnTo>
                    <a:pt x="1792" y="1117"/>
                  </a:lnTo>
                  <a:lnTo>
                    <a:pt x="1792" y="1117"/>
                  </a:lnTo>
                  <a:lnTo>
                    <a:pt x="1757" y="1143"/>
                  </a:lnTo>
                  <a:lnTo>
                    <a:pt x="1722" y="1170"/>
                  </a:lnTo>
                  <a:lnTo>
                    <a:pt x="1687" y="1197"/>
                  </a:lnTo>
                  <a:lnTo>
                    <a:pt x="1654" y="1225"/>
                  </a:lnTo>
                  <a:lnTo>
                    <a:pt x="1621" y="1254"/>
                  </a:lnTo>
                  <a:lnTo>
                    <a:pt x="1589" y="1284"/>
                  </a:lnTo>
                  <a:lnTo>
                    <a:pt x="1526" y="1343"/>
                  </a:lnTo>
                  <a:lnTo>
                    <a:pt x="1465" y="1405"/>
                  </a:lnTo>
                  <a:lnTo>
                    <a:pt x="1404" y="1469"/>
                  </a:lnTo>
                  <a:lnTo>
                    <a:pt x="1344" y="1532"/>
                  </a:lnTo>
                  <a:lnTo>
                    <a:pt x="1282" y="1595"/>
                  </a:lnTo>
                  <a:lnTo>
                    <a:pt x="1282" y="1595"/>
                  </a:lnTo>
                  <a:lnTo>
                    <a:pt x="1236" y="1639"/>
                  </a:lnTo>
                  <a:lnTo>
                    <a:pt x="1190" y="1684"/>
                  </a:lnTo>
                  <a:lnTo>
                    <a:pt x="1098" y="1772"/>
                  </a:lnTo>
                  <a:lnTo>
                    <a:pt x="1098" y="1772"/>
                  </a:lnTo>
                  <a:lnTo>
                    <a:pt x="1175" y="1685"/>
                  </a:lnTo>
                  <a:lnTo>
                    <a:pt x="1254" y="1600"/>
                  </a:lnTo>
                  <a:lnTo>
                    <a:pt x="1331" y="1514"/>
                  </a:lnTo>
                  <a:lnTo>
                    <a:pt x="1408" y="1429"/>
                  </a:lnTo>
                  <a:lnTo>
                    <a:pt x="1483" y="1342"/>
                  </a:lnTo>
                  <a:lnTo>
                    <a:pt x="1520" y="1298"/>
                  </a:lnTo>
                  <a:lnTo>
                    <a:pt x="1557" y="1253"/>
                  </a:lnTo>
                  <a:lnTo>
                    <a:pt x="1593" y="1208"/>
                  </a:lnTo>
                  <a:lnTo>
                    <a:pt x="1628" y="1162"/>
                  </a:lnTo>
                  <a:lnTo>
                    <a:pt x="1662" y="1114"/>
                  </a:lnTo>
                  <a:lnTo>
                    <a:pt x="1695" y="1066"/>
                  </a:lnTo>
                  <a:lnTo>
                    <a:pt x="1695" y="1066"/>
                  </a:lnTo>
                  <a:close/>
                  <a:moveTo>
                    <a:pt x="1565" y="1017"/>
                  </a:moveTo>
                  <a:lnTo>
                    <a:pt x="1565" y="1017"/>
                  </a:lnTo>
                  <a:lnTo>
                    <a:pt x="1595" y="1027"/>
                  </a:lnTo>
                  <a:lnTo>
                    <a:pt x="1595" y="1027"/>
                  </a:lnTo>
                  <a:lnTo>
                    <a:pt x="1533" y="1072"/>
                  </a:lnTo>
                  <a:lnTo>
                    <a:pt x="1472" y="1119"/>
                  </a:lnTo>
                  <a:lnTo>
                    <a:pt x="1412" y="1168"/>
                  </a:lnTo>
                  <a:lnTo>
                    <a:pt x="1352" y="1218"/>
                  </a:lnTo>
                  <a:lnTo>
                    <a:pt x="1352" y="1218"/>
                  </a:lnTo>
                  <a:lnTo>
                    <a:pt x="1561" y="1024"/>
                  </a:lnTo>
                  <a:lnTo>
                    <a:pt x="1561" y="1024"/>
                  </a:lnTo>
                  <a:lnTo>
                    <a:pt x="1564" y="1020"/>
                  </a:lnTo>
                  <a:lnTo>
                    <a:pt x="1565" y="1017"/>
                  </a:lnTo>
                  <a:lnTo>
                    <a:pt x="1565" y="1017"/>
                  </a:lnTo>
                  <a:close/>
                  <a:moveTo>
                    <a:pt x="1443" y="993"/>
                  </a:moveTo>
                  <a:lnTo>
                    <a:pt x="1443" y="993"/>
                  </a:lnTo>
                  <a:lnTo>
                    <a:pt x="1465" y="996"/>
                  </a:lnTo>
                  <a:lnTo>
                    <a:pt x="1486" y="999"/>
                  </a:lnTo>
                  <a:lnTo>
                    <a:pt x="1529" y="1009"/>
                  </a:lnTo>
                  <a:lnTo>
                    <a:pt x="1529" y="1009"/>
                  </a:lnTo>
                  <a:lnTo>
                    <a:pt x="1470" y="1060"/>
                  </a:lnTo>
                  <a:lnTo>
                    <a:pt x="1414" y="1114"/>
                  </a:lnTo>
                  <a:lnTo>
                    <a:pt x="1357" y="1168"/>
                  </a:lnTo>
                  <a:lnTo>
                    <a:pt x="1301" y="1223"/>
                  </a:lnTo>
                  <a:lnTo>
                    <a:pt x="1301" y="1223"/>
                  </a:lnTo>
                  <a:lnTo>
                    <a:pt x="1254" y="1265"/>
                  </a:lnTo>
                  <a:lnTo>
                    <a:pt x="1222" y="1292"/>
                  </a:lnTo>
                  <a:lnTo>
                    <a:pt x="1222" y="1292"/>
                  </a:lnTo>
                  <a:lnTo>
                    <a:pt x="1143" y="1364"/>
                  </a:lnTo>
                  <a:lnTo>
                    <a:pt x="1064" y="1435"/>
                  </a:lnTo>
                  <a:lnTo>
                    <a:pt x="904" y="1575"/>
                  </a:lnTo>
                  <a:lnTo>
                    <a:pt x="904" y="1575"/>
                  </a:lnTo>
                  <a:lnTo>
                    <a:pt x="847" y="1623"/>
                  </a:lnTo>
                  <a:lnTo>
                    <a:pt x="795" y="1665"/>
                  </a:lnTo>
                  <a:lnTo>
                    <a:pt x="750" y="1699"/>
                  </a:lnTo>
                  <a:lnTo>
                    <a:pt x="733" y="1712"/>
                  </a:lnTo>
                  <a:lnTo>
                    <a:pt x="719" y="1720"/>
                  </a:lnTo>
                  <a:lnTo>
                    <a:pt x="709" y="1725"/>
                  </a:lnTo>
                  <a:lnTo>
                    <a:pt x="707" y="1725"/>
                  </a:lnTo>
                  <a:lnTo>
                    <a:pt x="706" y="1724"/>
                  </a:lnTo>
                  <a:lnTo>
                    <a:pt x="706" y="1721"/>
                  </a:lnTo>
                  <a:lnTo>
                    <a:pt x="707" y="1718"/>
                  </a:lnTo>
                  <a:lnTo>
                    <a:pt x="714" y="1706"/>
                  </a:lnTo>
                  <a:lnTo>
                    <a:pt x="729" y="1687"/>
                  </a:lnTo>
                  <a:lnTo>
                    <a:pt x="750" y="1663"/>
                  </a:lnTo>
                  <a:lnTo>
                    <a:pt x="779" y="1631"/>
                  </a:lnTo>
                  <a:lnTo>
                    <a:pt x="818" y="1591"/>
                  </a:lnTo>
                  <a:lnTo>
                    <a:pt x="818" y="1591"/>
                  </a:lnTo>
                  <a:lnTo>
                    <a:pt x="856" y="1553"/>
                  </a:lnTo>
                  <a:lnTo>
                    <a:pt x="894" y="1515"/>
                  </a:lnTo>
                  <a:lnTo>
                    <a:pt x="934" y="1479"/>
                  </a:lnTo>
                  <a:lnTo>
                    <a:pt x="974" y="1443"/>
                  </a:lnTo>
                  <a:lnTo>
                    <a:pt x="1055" y="1374"/>
                  </a:lnTo>
                  <a:lnTo>
                    <a:pt x="1135" y="1304"/>
                  </a:lnTo>
                  <a:lnTo>
                    <a:pt x="1216" y="1233"/>
                  </a:lnTo>
                  <a:lnTo>
                    <a:pt x="1256" y="1197"/>
                  </a:lnTo>
                  <a:lnTo>
                    <a:pt x="1294" y="1161"/>
                  </a:lnTo>
                  <a:lnTo>
                    <a:pt x="1332" y="1123"/>
                  </a:lnTo>
                  <a:lnTo>
                    <a:pt x="1369" y="1083"/>
                  </a:lnTo>
                  <a:lnTo>
                    <a:pt x="1406" y="1044"/>
                  </a:lnTo>
                  <a:lnTo>
                    <a:pt x="1441" y="1002"/>
                  </a:lnTo>
                  <a:lnTo>
                    <a:pt x="1441" y="1002"/>
                  </a:lnTo>
                  <a:lnTo>
                    <a:pt x="1443" y="998"/>
                  </a:lnTo>
                  <a:lnTo>
                    <a:pt x="1443" y="993"/>
                  </a:lnTo>
                  <a:lnTo>
                    <a:pt x="1443" y="993"/>
                  </a:lnTo>
                  <a:close/>
                  <a:moveTo>
                    <a:pt x="657" y="1631"/>
                  </a:moveTo>
                  <a:lnTo>
                    <a:pt x="657" y="1631"/>
                  </a:lnTo>
                  <a:lnTo>
                    <a:pt x="674" y="1609"/>
                  </a:lnTo>
                  <a:lnTo>
                    <a:pt x="694" y="1587"/>
                  </a:lnTo>
                  <a:lnTo>
                    <a:pt x="714" y="1566"/>
                  </a:lnTo>
                  <a:lnTo>
                    <a:pt x="735" y="1546"/>
                  </a:lnTo>
                  <a:lnTo>
                    <a:pt x="735" y="1546"/>
                  </a:lnTo>
                  <a:lnTo>
                    <a:pt x="781" y="1512"/>
                  </a:lnTo>
                  <a:lnTo>
                    <a:pt x="825" y="1477"/>
                  </a:lnTo>
                  <a:lnTo>
                    <a:pt x="870" y="1440"/>
                  </a:lnTo>
                  <a:lnTo>
                    <a:pt x="914" y="1403"/>
                  </a:lnTo>
                  <a:lnTo>
                    <a:pt x="914" y="1403"/>
                  </a:lnTo>
                  <a:lnTo>
                    <a:pt x="984" y="1355"/>
                  </a:lnTo>
                  <a:lnTo>
                    <a:pt x="984" y="1355"/>
                  </a:lnTo>
                  <a:lnTo>
                    <a:pt x="939" y="1409"/>
                  </a:lnTo>
                  <a:lnTo>
                    <a:pt x="915" y="1435"/>
                  </a:lnTo>
                  <a:lnTo>
                    <a:pt x="891" y="1460"/>
                  </a:lnTo>
                  <a:lnTo>
                    <a:pt x="891" y="1460"/>
                  </a:lnTo>
                  <a:lnTo>
                    <a:pt x="866" y="1485"/>
                  </a:lnTo>
                  <a:lnTo>
                    <a:pt x="820" y="1527"/>
                  </a:lnTo>
                  <a:lnTo>
                    <a:pt x="765" y="1577"/>
                  </a:lnTo>
                  <a:lnTo>
                    <a:pt x="708" y="1627"/>
                  </a:lnTo>
                  <a:lnTo>
                    <a:pt x="682" y="1649"/>
                  </a:lnTo>
                  <a:lnTo>
                    <a:pt x="660" y="1666"/>
                  </a:lnTo>
                  <a:lnTo>
                    <a:pt x="641" y="1679"/>
                  </a:lnTo>
                  <a:lnTo>
                    <a:pt x="634" y="1684"/>
                  </a:lnTo>
                  <a:lnTo>
                    <a:pt x="629" y="1686"/>
                  </a:lnTo>
                  <a:lnTo>
                    <a:pt x="624" y="1687"/>
                  </a:lnTo>
                  <a:lnTo>
                    <a:pt x="623" y="1686"/>
                  </a:lnTo>
                  <a:lnTo>
                    <a:pt x="623" y="1683"/>
                  </a:lnTo>
                  <a:lnTo>
                    <a:pt x="624" y="1678"/>
                  </a:lnTo>
                  <a:lnTo>
                    <a:pt x="629" y="1670"/>
                  </a:lnTo>
                  <a:lnTo>
                    <a:pt x="636" y="1659"/>
                  </a:lnTo>
                  <a:lnTo>
                    <a:pt x="657" y="1631"/>
                  </a:lnTo>
                  <a:lnTo>
                    <a:pt x="657" y="1631"/>
                  </a:lnTo>
                  <a:close/>
                  <a:moveTo>
                    <a:pt x="1005" y="1387"/>
                  </a:moveTo>
                  <a:lnTo>
                    <a:pt x="1005" y="1387"/>
                  </a:lnTo>
                  <a:lnTo>
                    <a:pt x="1087" y="1286"/>
                  </a:lnTo>
                  <a:lnTo>
                    <a:pt x="1087" y="1286"/>
                  </a:lnTo>
                  <a:lnTo>
                    <a:pt x="1094" y="1280"/>
                  </a:lnTo>
                  <a:lnTo>
                    <a:pt x="1094" y="1280"/>
                  </a:lnTo>
                  <a:lnTo>
                    <a:pt x="1190" y="1215"/>
                  </a:lnTo>
                  <a:lnTo>
                    <a:pt x="1238" y="1178"/>
                  </a:lnTo>
                  <a:lnTo>
                    <a:pt x="1262" y="1162"/>
                  </a:lnTo>
                  <a:lnTo>
                    <a:pt x="1283" y="1144"/>
                  </a:lnTo>
                  <a:lnTo>
                    <a:pt x="1283" y="1144"/>
                  </a:lnTo>
                  <a:lnTo>
                    <a:pt x="1339" y="1098"/>
                  </a:lnTo>
                  <a:lnTo>
                    <a:pt x="1339" y="1098"/>
                  </a:lnTo>
                  <a:lnTo>
                    <a:pt x="1244" y="1177"/>
                  </a:lnTo>
                  <a:lnTo>
                    <a:pt x="1199" y="1216"/>
                  </a:lnTo>
                  <a:lnTo>
                    <a:pt x="1169" y="1241"/>
                  </a:lnTo>
                  <a:lnTo>
                    <a:pt x="1169" y="1241"/>
                  </a:lnTo>
                  <a:lnTo>
                    <a:pt x="1128" y="1279"/>
                  </a:lnTo>
                  <a:lnTo>
                    <a:pt x="1087" y="1315"/>
                  </a:lnTo>
                  <a:lnTo>
                    <a:pt x="1005" y="1387"/>
                  </a:lnTo>
                  <a:lnTo>
                    <a:pt x="1005" y="1387"/>
                  </a:lnTo>
                  <a:close/>
                  <a:moveTo>
                    <a:pt x="1367" y="986"/>
                  </a:moveTo>
                  <a:lnTo>
                    <a:pt x="1367" y="986"/>
                  </a:lnTo>
                  <a:lnTo>
                    <a:pt x="1386" y="987"/>
                  </a:lnTo>
                  <a:lnTo>
                    <a:pt x="1404" y="990"/>
                  </a:lnTo>
                  <a:lnTo>
                    <a:pt x="1404" y="990"/>
                  </a:lnTo>
                  <a:lnTo>
                    <a:pt x="1378" y="1016"/>
                  </a:lnTo>
                  <a:lnTo>
                    <a:pt x="1349" y="1041"/>
                  </a:lnTo>
                  <a:lnTo>
                    <a:pt x="1320" y="1066"/>
                  </a:lnTo>
                  <a:lnTo>
                    <a:pt x="1291" y="1089"/>
                  </a:lnTo>
                  <a:lnTo>
                    <a:pt x="1231" y="1136"/>
                  </a:lnTo>
                  <a:lnTo>
                    <a:pt x="1170" y="1182"/>
                  </a:lnTo>
                  <a:lnTo>
                    <a:pt x="1170" y="1182"/>
                  </a:lnTo>
                  <a:lnTo>
                    <a:pt x="1203" y="1140"/>
                  </a:lnTo>
                  <a:lnTo>
                    <a:pt x="1203" y="1140"/>
                  </a:lnTo>
                  <a:lnTo>
                    <a:pt x="1243" y="1103"/>
                  </a:lnTo>
                  <a:lnTo>
                    <a:pt x="1284" y="1068"/>
                  </a:lnTo>
                  <a:lnTo>
                    <a:pt x="1324" y="1034"/>
                  </a:lnTo>
                  <a:lnTo>
                    <a:pt x="1364" y="1003"/>
                  </a:lnTo>
                  <a:lnTo>
                    <a:pt x="1364" y="1003"/>
                  </a:lnTo>
                  <a:lnTo>
                    <a:pt x="1367" y="999"/>
                  </a:lnTo>
                  <a:lnTo>
                    <a:pt x="1368" y="995"/>
                  </a:lnTo>
                  <a:lnTo>
                    <a:pt x="1368" y="991"/>
                  </a:lnTo>
                  <a:lnTo>
                    <a:pt x="1367" y="986"/>
                  </a:lnTo>
                  <a:lnTo>
                    <a:pt x="1367" y="986"/>
                  </a:lnTo>
                  <a:close/>
                  <a:moveTo>
                    <a:pt x="1110" y="1021"/>
                  </a:moveTo>
                  <a:lnTo>
                    <a:pt x="1110" y="1021"/>
                  </a:lnTo>
                  <a:lnTo>
                    <a:pt x="976" y="1131"/>
                  </a:lnTo>
                  <a:lnTo>
                    <a:pt x="909" y="1185"/>
                  </a:lnTo>
                  <a:lnTo>
                    <a:pt x="844" y="1241"/>
                  </a:lnTo>
                  <a:lnTo>
                    <a:pt x="779" y="1298"/>
                  </a:lnTo>
                  <a:lnTo>
                    <a:pt x="716" y="1355"/>
                  </a:lnTo>
                  <a:lnTo>
                    <a:pt x="685" y="1384"/>
                  </a:lnTo>
                  <a:lnTo>
                    <a:pt x="654" y="1415"/>
                  </a:lnTo>
                  <a:lnTo>
                    <a:pt x="625" y="1445"/>
                  </a:lnTo>
                  <a:lnTo>
                    <a:pt x="596" y="1477"/>
                  </a:lnTo>
                  <a:lnTo>
                    <a:pt x="596" y="1477"/>
                  </a:lnTo>
                  <a:lnTo>
                    <a:pt x="603" y="1457"/>
                  </a:lnTo>
                  <a:lnTo>
                    <a:pt x="611" y="1436"/>
                  </a:lnTo>
                  <a:lnTo>
                    <a:pt x="619" y="1416"/>
                  </a:lnTo>
                  <a:lnTo>
                    <a:pt x="629" y="1396"/>
                  </a:lnTo>
                  <a:lnTo>
                    <a:pt x="638" y="1377"/>
                  </a:lnTo>
                  <a:lnTo>
                    <a:pt x="650" y="1359"/>
                  </a:lnTo>
                  <a:lnTo>
                    <a:pt x="660" y="1340"/>
                  </a:lnTo>
                  <a:lnTo>
                    <a:pt x="673" y="1321"/>
                  </a:lnTo>
                  <a:lnTo>
                    <a:pt x="685" y="1304"/>
                  </a:lnTo>
                  <a:lnTo>
                    <a:pt x="699" y="1286"/>
                  </a:lnTo>
                  <a:lnTo>
                    <a:pt x="713" y="1270"/>
                  </a:lnTo>
                  <a:lnTo>
                    <a:pt x="727" y="1253"/>
                  </a:lnTo>
                  <a:lnTo>
                    <a:pt x="757" y="1222"/>
                  </a:lnTo>
                  <a:lnTo>
                    <a:pt x="790" y="1191"/>
                  </a:lnTo>
                  <a:lnTo>
                    <a:pt x="825" y="1163"/>
                  </a:lnTo>
                  <a:lnTo>
                    <a:pt x="861" y="1137"/>
                  </a:lnTo>
                  <a:lnTo>
                    <a:pt x="900" y="1113"/>
                  </a:lnTo>
                  <a:lnTo>
                    <a:pt x="940" y="1090"/>
                  </a:lnTo>
                  <a:lnTo>
                    <a:pt x="981" y="1071"/>
                  </a:lnTo>
                  <a:lnTo>
                    <a:pt x="1023" y="1052"/>
                  </a:lnTo>
                  <a:lnTo>
                    <a:pt x="1066" y="1035"/>
                  </a:lnTo>
                  <a:lnTo>
                    <a:pt x="1110" y="1021"/>
                  </a:lnTo>
                  <a:lnTo>
                    <a:pt x="1110" y="1021"/>
                  </a:lnTo>
                  <a:close/>
                  <a:moveTo>
                    <a:pt x="721" y="1412"/>
                  </a:moveTo>
                  <a:lnTo>
                    <a:pt x="721" y="1412"/>
                  </a:lnTo>
                  <a:lnTo>
                    <a:pt x="748" y="1384"/>
                  </a:lnTo>
                  <a:lnTo>
                    <a:pt x="776" y="1357"/>
                  </a:lnTo>
                  <a:lnTo>
                    <a:pt x="804" y="1332"/>
                  </a:lnTo>
                  <a:lnTo>
                    <a:pt x="833" y="1306"/>
                  </a:lnTo>
                  <a:lnTo>
                    <a:pt x="893" y="1256"/>
                  </a:lnTo>
                  <a:lnTo>
                    <a:pt x="954" y="1208"/>
                  </a:lnTo>
                  <a:lnTo>
                    <a:pt x="1015" y="1160"/>
                  </a:lnTo>
                  <a:lnTo>
                    <a:pt x="1074" y="1109"/>
                  </a:lnTo>
                  <a:lnTo>
                    <a:pt x="1104" y="1083"/>
                  </a:lnTo>
                  <a:lnTo>
                    <a:pt x="1133" y="1058"/>
                  </a:lnTo>
                  <a:lnTo>
                    <a:pt x="1161" y="1031"/>
                  </a:lnTo>
                  <a:lnTo>
                    <a:pt x="1188" y="1003"/>
                  </a:lnTo>
                  <a:lnTo>
                    <a:pt x="1188" y="1003"/>
                  </a:lnTo>
                  <a:lnTo>
                    <a:pt x="1223" y="997"/>
                  </a:lnTo>
                  <a:lnTo>
                    <a:pt x="1258" y="992"/>
                  </a:lnTo>
                  <a:lnTo>
                    <a:pt x="1293" y="990"/>
                  </a:lnTo>
                  <a:lnTo>
                    <a:pt x="1328" y="989"/>
                  </a:lnTo>
                  <a:lnTo>
                    <a:pt x="1328" y="989"/>
                  </a:lnTo>
                  <a:lnTo>
                    <a:pt x="1299" y="1011"/>
                  </a:lnTo>
                  <a:lnTo>
                    <a:pt x="1271" y="1035"/>
                  </a:lnTo>
                  <a:lnTo>
                    <a:pt x="1243" y="1060"/>
                  </a:lnTo>
                  <a:lnTo>
                    <a:pt x="1217" y="1086"/>
                  </a:lnTo>
                  <a:lnTo>
                    <a:pt x="1217" y="1086"/>
                  </a:lnTo>
                  <a:lnTo>
                    <a:pt x="1190" y="1103"/>
                  </a:lnTo>
                  <a:lnTo>
                    <a:pt x="1156" y="1127"/>
                  </a:lnTo>
                  <a:lnTo>
                    <a:pt x="1121" y="1155"/>
                  </a:lnTo>
                  <a:lnTo>
                    <a:pt x="1085" y="1183"/>
                  </a:lnTo>
                  <a:lnTo>
                    <a:pt x="1025" y="1232"/>
                  </a:lnTo>
                  <a:lnTo>
                    <a:pt x="1001" y="1253"/>
                  </a:lnTo>
                  <a:lnTo>
                    <a:pt x="1001" y="1253"/>
                  </a:lnTo>
                  <a:lnTo>
                    <a:pt x="945" y="1300"/>
                  </a:lnTo>
                  <a:lnTo>
                    <a:pt x="863" y="1369"/>
                  </a:lnTo>
                  <a:lnTo>
                    <a:pt x="769" y="1446"/>
                  </a:lnTo>
                  <a:lnTo>
                    <a:pt x="723" y="1483"/>
                  </a:lnTo>
                  <a:lnTo>
                    <a:pt x="681" y="1514"/>
                  </a:lnTo>
                  <a:lnTo>
                    <a:pt x="645" y="1541"/>
                  </a:lnTo>
                  <a:lnTo>
                    <a:pt x="616" y="1561"/>
                  </a:lnTo>
                  <a:lnTo>
                    <a:pt x="605" y="1567"/>
                  </a:lnTo>
                  <a:lnTo>
                    <a:pt x="597" y="1570"/>
                  </a:lnTo>
                  <a:lnTo>
                    <a:pt x="592" y="1572"/>
                  </a:lnTo>
                  <a:lnTo>
                    <a:pt x="591" y="1570"/>
                  </a:lnTo>
                  <a:lnTo>
                    <a:pt x="590" y="1569"/>
                  </a:lnTo>
                  <a:lnTo>
                    <a:pt x="591" y="1563"/>
                  </a:lnTo>
                  <a:lnTo>
                    <a:pt x="597" y="1554"/>
                  </a:lnTo>
                  <a:lnTo>
                    <a:pt x="606" y="1541"/>
                  </a:lnTo>
                  <a:lnTo>
                    <a:pt x="619" y="1524"/>
                  </a:lnTo>
                  <a:lnTo>
                    <a:pt x="660" y="1478"/>
                  </a:lnTo>
                  <a:lnTo>
                    <a:pt x="721" y="1412"/>
                  </a:lnTo>
                  <a:lnTo>
                    <a:pt x="721" y="1412"/>
                  </a:lnTo>
                  <a:close/>
                  <a:moveTo>
                    <a:pt x="723" y="1652"/>
                  </a:moveTo>
                  <a:lnTo>
                    <a:pt x="723" y="1652"/>
                  </a:lnTo>
                  <a:lnTo>
                    <a:pt x="689" y="1691"/>
                  </a:lnTo>
                  <a:lnTo>
                    <a:pt x="657" y="1731"/>
                  </a:lnTo>
                  <a:lnTo>
                    <a:pt x="625" y="1772"/>
                  </a:lnTo>
                  <a:lnTo>
                    <a:pt x="595" y="1814"/>
                  </a:lnTo>
                  <a:lnTo>
                    <a:pt x="595" y="1814"/>
                  </a:lnTo>
                  <a:lnTo>
                    <a:pt x="589" y="1792"/>
                  </a:lnTo>
                  <a:lnTo>
                    <a:pt x="583" y="1769"/>
                  </a:lnTo>
                  <a:lnTo>
                    <a:pt x="583" y="1769"/>
                  </a:lnTo>
                  <a:lnTo>
                    <a:pt x="723" y="1652"/>
                  </a:lnTo>
                  <a:lnTo>
                    <a:pt x="723" y="1652"/>
                  </a:lnTo>
                  <a:close/>
                  <a:moveTo>
                    <a:pt x="604" y="1862"/>
                  </a:moveTo>
                  <a:lnTo>
                    <a:pt x="604" y="1862"/>
                  </a:lnTo>
                  <a:lnTo>
                    <a:pt x="712" y="1775"/>
                  </a:lnTo>
                  <a:lnTo>
                    <a:pt x="819" y="1686"/>
                  </a:lnTo>
                  <a:lnTo>
                    <a:pt x="925" y="1597"/>
                  </a:lnTo>
                  <a:lnTo>
                    <a:pt x="1030" y="1506"/>
                  </a:lnTo>
                  <a:lnTo>
                    <a:pt x="1030" y="1506"/>
                  </a:lnTo>
                  <a:lnTo>
                    <a:pt x="940" y="1603"/>
                  </a:lnTo>
                  <a:lnTo>
                    <a:pt x="940" y="1603"/>
                  </a:lnTo>
                  <a:lnTo>
                    <a:pt x="761" y="1779"/>
                  </a:lnTo>
                  <a:lnTo>
                    <a:pt x="672" y="1865"/>
                  </a:lnTo>
                  <a:lnTo>
                    <a:pt x="582" y="1950"/>
                  </a:lnTo>
                  <a:lnTo>
                    <a:pt x="582" y="1950"/>
                  </a:lnTo>
                  <a:lnTo>
                    <a:pt x="591" y="1926"/>
                  </a:lnTo>
                  <a:lnTo>
                    <a:pt x="598" y="1903"/>
                  </a:lnTo>
                  <a:lnTo>
                    <a:pt x="603" y="1882"/>
                  </a:lnTo>
                  <a:lnTo>
                    <a:pt x="604" y="1871"/>
                  </a:lnTo>
                  <a:lnTo>
                    <a:pt x="604" y="1862"/>
                  </a:lnTo>
                  <a:lnTo>
                    <a:pt x="604" y="1862"/>
                  </a:lnTo>
                  <a:close/>
                  <a:moveTo>
                    <a:pt x="538" y="2039"/>
                  </a:moveTo>
                  <a:lnTo>
                    <a:pt x="538" y="2039"/>
                  </a:lnTo>
                  <a:lnTo>
                    <a:pt x="611" y="1975"/>
                  </a:lnTo>
                  <a:lnTo>
                    <a:pt x="681" y="1911"/>
                  </a:lnTo>
                  <a:lnTo>
                    <a:pt x="681" y="1911"/>
                  </a:lnTo>
                  <a:lnTo>
                    <a:pt x="776" y="1828"/>
                  </a:lnTo>
                  <a:lnTo>
                    <a:pt x="872" y="1745"/>
                  </a:lnTo>
                  <a:lnTo>
                    <a:pt x="967" y="1663"/>
                  </a:lnTo>
                  <a:lnTo>
                    <a:pt x="1062" y="1580"/>
                  </a:lnTo>
                  <a:lnTo>
                    <a:pt x="1062" y="1580"/>
                  </a:lnTo>
                  <a:lnTo>
                    <a:pt x="1111" y="1535"/>
                  </a:lnTo>
                  <a:lnTo>
                    <a:pt x="1160" y="1490"/>
                  </a:lnTo>
                  <a:lnTo>
                    <a:pt x="1207" y="1443"/>
                  </a:lnTo>
                  <a:lnTo>
                    <a:pt x="1254" y="1397"/>
                  </a:lnTo>
                  <a:lnTo>
                    <a:pt x="1299" y="1349"/>
                  </a:lnTo>
                  <a:lnTo>
                    <a:pt x="1345" y="1301"/>
                  </a:lnTo>
                  <a:lnTo>
                    <a:pt x="1435" y="1204"/>
                  </a:lnTo>
                  <a:lnTo>
                    <a:pt x="1435" y="1204"/>
                  </a:lnTo>
                  <a:lnTo>
                    <a:pt x="1486" y="1148"/>
                  </a:lnTo>
                  <a:lnTo>
                    <a:pt x="1496" y="1138"/>
                  </a:lnTo>
                  <a:lnTo>
                    <a:pt x="1497" y="1138"/>
                  </a:lnTo>
                  <a:lnTo>
                    <a:pt x="1495" y="1140"/>
                  </a:lnTo>
                  <a:lnTo>
                    <a:pt x="1424" y="1222"/>
                  </a:lnTo>
                  <a:lnTo>
                    <a:pt x="1307" y="1353"/>
                  </a:lnTo>
                  <a:lnTo>
                    <a:pt x="1230" y="1437"/>
                  </a:lnTo>
                  <a:lnTo>
                    <a:pt x="1230" y="1437"/>
                  </a:lnTo>
                  <a:lnTo>
                    <a:pt x="1136" y="1533"/>
                  </a:lnTo>
                  <a:lnTo>
                    <a:pt x="1042" y="1628"/>
                  </a:lnTo>
                  <a:lnTo>
                    <a:pt x="850" y="1816"/>
                  </a:lnTo>
                  <a:lnTo>
                    <a:pt x="754" y="1910"/>
                  </a:lnTo>
                  <a:lnTo>
                    <a:pt x="659" y="2003"/>
                  </a:lnTo>
                  <a:lnTo>
                    <a:pt x="564" y="2099"/>
                  </a:lnTo>
                  <a:lnTo>
                    <a:pt x="471" y="2195"/>
                  </a:lnTo>
                  <a:lnTo>
                    <a:pt x="471" y="2195"/>
                  </a:lnTo>
                  <a:lnTo>
                    <a:pt x="476" y="2177"/>
                  </a:lnTo>
                  <a:lnTo>
                    <a:pt x="482" y="2158"/>
                  </a:lnTo>
                  <a:lnTo>
                    <a:pt x="490" y="2138"/>
                  </a:lnTo>
                  <a:lnTo>
                    <a:pt x="499" y="2118"/>
                  </a:lnTo>
                  <a:lnTo>
                    <a:pt x="517" y="2078"/>
                  </a:lnTo>
                  <a:lnTo>
                    <a:pt x="538" y="2039"/>
                  </a:lnTo>
                  <a:lnTo>
                    <a:pt x="538" y="2039"/>
                  </a:lnTo>
                  <a:close/>
                  <a:moveTo>
                    <a:pt x="1017" y="1699"/>
                  </a:moveTo>
                  <a:lnTo>
                    <a:pt x="1017" y="1699"/>
                  </a:lnTo>
                  <a:lnTo>
                    <a:pt x="946" y="1780"/>
                  </a:lnTo>
                  <a:lnTo>
                    <a:pt x="874" y="1859"/>
                  </a:lnTo>
                  <a:lnTo>
                    <a:pt x="801" y="1938"/>
                  </a:lnTo>
                  <a:lnTo>
                    <a:pt x="763" y="1977"/>
                  </a:lnTo>
                  <a:lnTo>
                    <a:pt x="726" y="2014"/>
                  </a:lnTo>
                  <a:lnTo>
                    <a:pt x="726" y="2014"/>
                  </a:lnTo>
                  <a:lnTo>
                    <a:pt x="605" y="2131"/>
                  </a:lnTo>
                  <a:lnTo>
                    <a:pt x="576" y="2158"/>
                  </a:lnTo>
                  <a:lnTo>
                    <a:pt x="563" y="2168"/>
                  </a:lnTo>
                  <a:lnTo>
                    <a:pt x="563" y="2168"/>
                  </a:lnTo>
                  <a:lnTo>
                    <a:pt x="563" y="2168"/>
                  </a:lnTo>
                  <a:lnTo>
                    <a:pt x="566" y="2164"/>
                  </a:lnTo>
                  <a:lnTo>
                    <a:pt x="582" y="2146"/>
                  </a:lnTo>
                  <a:lnTo>
                    <a:pt x="641" y="2082"/>
                  </a:lnTo>
                  <a:lnTo>
                    <a:pt x="727" y="1993"/>
                  </a:lnTo>
                  <a:lnTo>
                    <a:pt x="818" y="1898"/>
                  </a:lnTo>
                  <a:lnTo>
                    <a:pt x="900" y="1816"/>
                  </a:lnTo>
                  <a:lnTo>
                    <a:pt x="952" y="1764"/>
                  </a:lnTo>
                  <a:lnTo>
                    <a:pt x="952" y="1764"/>
                  </a:lnTo>
                  <a:lnTo>
                    <a:pt x="1017" y="1699"/>
                  </a:lnTo>
                  <a:lnTo>
                    <a:pt x="1017" y="1699"/>
                  </a:lnTo>
                  <a:close/>
                  <a:moveTo>
                    <a:pt x="537" y="2332"/>
                  </a:moveTo>
                  <a:lnTo>
                    <a:pt x="537" y="2332"/>
                  </a:lnTo>
                  <a:lnTo>
                    <a:pt x="522" y="2325"/>
                  </a:lnTo>
                  <a:lnTo>
                    <a:pt x="508" y="2317"/>
                  </a:lnTo>
                  <a:lnTo>
                    <a:pt x="497" y="2309"/>
                  </a:lnTo>
                  <a:lnTo>
                    <a:pt x="488" y="2300"/>
                  </a:lnTo>
                  <a:lnTo>
                    <a:pt x="480" y="2289"/>
                  </a:lnTo>
                  <a:lnTo>
                    <a:pt x="474" y="2279"/>
                  </a:lnTo>
                  <a:lnTo>
                    <a:pt x="469" y="2267"/>
                  </a:lnTo>
                  <a:lnTo>
                    <a:pt x="467" y="2255"/>
                  </a:lnTo>
                  <a:lnTo>
                    <a:pt x="467" y="2255"/>
                  </a:lnTo>
                  <a:lnTo>
                    <a:pt x="500" y="2234"/>
                  </a:lnTo>
                  <a:lnTo>
                    <a:pt x="530" y="2211"/>
                  </a:lnTo>
                  <a:lnTo>
                    <a:pt x="562" y="2188"/>
                  </a:lnTo>
                  <a:lnTo>
                    <a:pt x="592" y="2165"/>
                  </a:lnTo>
                  <a:lnTo>
                    <a:pt x="652" y="2117"/>
                  </a:lnTo>
                  <a:lnTo>
                    <a:pt x="709" y="2067"/>
                  </a:lnTo>
                  <a:lnTo>
                    <a:pt x="765" y="2015"/>
                  </a:lnTo>
                  <a:lnTo>
                    <a:pt x="819" y="1962"/>
                  </a:lnTo>
                  <a:lnTo>
                    <a:pt x="873" y="1907"/>
                  </a:lnTo>
                  <a:lnTo>
                    <a:pt x="926" y="1852"/>
                  </a:lnTo>
                  <a:lnTo>
                    <a:pt x="977" y="1796"/>
                  </a:lnTo>
                  <a:lnTo>
                    <a:pt x="1028" y="1740"/>
                  </a:lnTo>
                  <a:lnTo>
                    <a:pt x="1128" y="1624"/>
                  </a:lnTo>
                  <a:lnTo>
                    <a:pt x="1228" y="1508"/>
                  </a:lnTo>
                  <a:lnTo>
                    <a:pt x="1330" y="1392"/>
                  </a:lnTo>
                  <a:lnTo>
                    <a:pt x="1330" y="1392"/>
                  </a:lnTo>
                  <a:lnTo>
                    <a:pt x="1372" y="1348"/>
                  </a:lnTo>
                  <a:lnTo>
                    <a:pt x="1414" y="1304"/>
                  </a:lnTo>
                  <a:lnTo>
                    <a:pt x="1458" y="1261"/>
                  </a:lnTo>
                  <a:lnTo>
                    <a:pt x="1503" y="1219"/>
                  </a:lnTo>
                  <a:lnTo>
                    <a:pt x="1503" y="1219"/>
                  </a:lnTo>
                  <a:lnTo>
                    <a:pt x="1540" y="1184"/>
                  </a:lnTo>
                  <a:lnTo>
                    <a:pt x="1565" y="1163"/>
                  </a:lnTo>
                  <a:lnTo>
                    <a:pt x="1573" y="1157"/>
                  </a:lnTo>
                  <a:lnTo>
                    <a:pt x="1578" y="1155"/>
                  </a:lnTo>
                  <a:lnTo>
                    <a:pt x="1579" y="1155"/>
                  </a:lnTo>
                  <a:lnTo>
                    <a:pt x="1580" y="1155"/>
                  </a:lnTo>
                  <a:lnTo>
                    <a:pt x="1580" y="1158"/>
                  </a:lnTo>
                  <a:lnTo>
                    <a:pt x="1578" y="1163"/>
                  </a:lnTo>
                  <a:lnTo>
                    <a:pt x="1574" y="1170"/>
                  </a:lnTo>
                  <a:lnTo>
                    <a:pt x="1560" y="1191"/>
                  </a:lnTo>
                  <a:lnTo>
                    <a:pt x="1539" y="1218"/>
                  </a:lnTo>
                  <a:lnTo>
                    <a:pt x="1515" y="1250"/>
                  </a:lnTo>
                  <a:lnTo>
                    <a:pt x="1456" y="1322"/>
                  </a:lnTo>
                  <a:lnTo>
                    <a:pt x="1395" y="1395"/>
                  </a:lnTo>
                  <a:lnTo>
                    <a:pt x="1344" y="1455"/>
                  </a:lnTo>
                  <a:lnTo>
                    <a:pt x="1312" y="1491"/>
                  </a:lnTo>
                  <a:lnTo>
                    <a:pt x="1312" y="1491"/>
                  </a:lnTo>
                  <a:lnTo>
                    <a:pt x="1207" y="1608"/>
                  </a:lnTo>
                  <a:lnTo>
                    <a:pt x="1103" y="1725"/>
                  </a:lnTo>
                  <a:lnTo>
                    <a:pt x="998" y="1842"/>
                  </a:lnTo>
                  <a:lnTo>
                    <a:pt x="894" y="1960"/>
                  </a:lnTo>
                  <a:lnTo>
                    <a:pt x="894" y="1960"/>
                  </a:lnTo>
                  <a:lnTo>
                    <a:pt x="803" y="2047"/>
                  </a:lnTo>
                  <a:lnTo>
                    <a:pt x="714" y="2133"/>
                  </a:lnTo>
                  <a:lnTo>
                    <a:pt x="669" y="2178"/>
                  </a:lnTo>
                  <a:lnTo>
                    <a:pt x="625" y="2222"/>
                  </a:lnTo>
                  <a:lnTo>
                    <a:pt x="582" y="2268"/>
                  </a:lnTo>
                  <a:lnTo>
                    <a:pt x="540" y="2315"/>
                  </a:lnTo>
                  <a:lnTo>
                    <a:pt x="540" y="2315"/>
                  </a:lnTo>
                  <a:lnTo>
                    <a:pt x="537" y="2318"/>
                  </a:lnTo>
                  <a:lnTo>
                    <a:pt x="536" y="2323"/>
                  </a:lnTo>
                  <a:lnTo>
                    <a:pt x="536" y="2328"/>
                  </a:lnTo>
                  <a:lnTo>
                    <a:pt x="537" y="2332"/>
                  </a:lnTo>
                  <a:lnTo>
                    <a:pt x="537" y="2332"/>
                  </a:lnTo>
                  <a:close/>
                  <a:moveTo>
                    <a:pt x="634" y="2351"/>
                  </a:moveTo>
                  <a:lnTo>
                    <a:pt x="634" y="2351"/>
                  </a:lnTo>
                  <a:lnTo>
                    <a:pt x="614" y="2350"/>
                  </a:lnTo>
                  <a:lnTo>
                    <a:pt x="596" y="2348"/>
                  </a:lnTo>
                  <a:lnTo>
                    <a:pt x="579" y="2344"/>
                  </a:lnTo>
                  <a:lnTo>
                    <a:pt x="564" y="2341"/>
                  </a:lnTo>
                  <a:lnTo>
                    <a:pt x="564" y="2341"/>
                  </a:lnTo>
                  <a:lnTo>
                    <a:pt x="590" y="2321"/>
                  </a:lnTo>
                  <a:lnTo>
                    <a:pt x="616" y="2300"/>
                  </a:lnTo>
                  <a:lnTo>
                    <a:pt x="640" y="2279"/>
                  </a:lnTo>
                  <a:lnTo>
                    <a:pt x="665" y="2257"/>
                  </a:lnTo>
                  <a:lnTo>
                    <a:pt x="713" y="2213"/>
                  </a:lnTo>
                  <a:lnTo>
                    <a:pt x="758" y="2166"/>
                  </a:lnTo>
                  <a:lnTo>
                    <a:pt x="802" y="2118"/>
                  </a:lnTo>
                  <a:lnTo>
                    <a:pt x="845" y="2070"/>
                  </a:lnTo>
                  <a:lnTo>
                    <a:pt x="887" y="2020"/>
                  </a:lnTo>
                  <a:lnTo>
                    <a:pt x="929" y="1971"/>
                  </a:lnTo>
                  <a:lnTo>
                    <a:pt x="929" y="1971"/>
                  </a:lnTo>
                  <a:lnTo>
                    <a:pt x="983" y="1920"/>
                  </a:lnTo>
                  <a:lnTo>
                    <a:pt x="983" y="1920"/>
                  </a:lnTo>
                  <a:lnTo>
                    <a:pt x="1062" y="1847"/>
                  </a:lnTo>
                  <a:lnTo>
                    <a:pt x="1140" y="1773"/>
                  </a:lnTo>
                  <a:lnTo>
                    <a:pt x="1218" y="1698"/>
                  </a:lnTo>
                  <a:lnTo>
                    <a:pt x="1296" y="1623"/>
                  </a:lnTo>
                  <a:lnTo>
                    <a:pt x="1372" y="1547"/>
                  </a:lnTo>
                  <a:lnTo>
                    <a:pt x="1448" y="1471"/>
                  </a:lnTo>
                  <a:lnTo>
                    <a:pt x="1599" y="1315"/>
                  </a:lnTo>
                  <a:lnTo>
                    <a:pt x="1599" y="1315"/>
                  </a:lnTo>
                  <a:lnTo>
                    <a:pt x="1667" y="1246"/>
                  </a:lnTo>
                  <a:lnTo>
                    <a:pt x="1684" y="1230"/>
                  </a:lnTo>
                  <a:lnTo>
                    <a:pt x="1692" y="1224"/>
                  </a:lnTo>
                  <a:lnTo>
                    <a:pt x="1692" y="1224"/>
                  </a:lnTo>
                  <a:lnTo>
                    <a:pt x="1691" y="1226"/>
                  </a:lnTo>
                  <a:lnTo>
                    <a:pt x="1684" y="1236"/>
                  </a:lnTo>
                  <a:lnTo>
                    <a:pt x="1653" y="1273"/>
                  </a:lnTo>
                  <a:lnTo>
                    <a:pt x="1563" y="1376"/>
                  </a:lnTo>
                  <a:lnTo>
                    <a:pt x="1502" y="1444"/>
                  </a:lnTo>
                  <a:lnTo>
                    <a:pt x="1502" y="1444"/>
                  </a:lnTo>
                  <a:lnTo>
                    <a:pt x="1463" y="1483"/>
                  </a:lnTo>
                  <a:lnTo>
                    <a:pt x="1424" y="1521"/>
                  </a:lnTo>
                  <a:lnTo>
                    <a:pt x="1346" y="1596"/>
                  </a:lnTo>
                  <a:lnTo>
                    <a:pt x="1266" y="1671"/>
                  </a:lnTo>
                  <a:lnTo>
                    <a:pt x="1188" y="1746"/>
                  </a:lnTo>
                  <a:lnTo>
                    <a:pt x="1188" y="1746"/>
                  </a:lnTo>
                  <a:lnTo>
                    <a:pt x="1152" y="1781"/>
                  </a:lnTo>
                  <a:lnTo>
                    <a:pt x="1117" y="1817"/>
                  </a:lnTo>
                  <a:lnTo>
                    <a:pt x="1046" y="1890"/>
                  </a:lnTo>
                  <a:lnTo>
                    <a:pt x="978" y="1965"/>
                  </a:lnTo>
                  <a:lnTo>
                    <a:pt x="911" y="2040"/>
                  </a:lnTo>
                  <a:lnTo>
                    <a:pt x="776" y="2190"/>
                  </a:lnTo>
                  <a:lnTo>
                    <a:pt x="708" y="2263"/>
                  </a:lnTo>
                  <a:lnTo>
                    <a:pt x="638" y="2337"/>
                  </a:lnTo>
                  <a:lnTo>
                    <a:pt x="638" y="2337"/>
                  </a:lnTo>
                  <a:lnTo>
                    <a:pt x="636" y="2341"/>
                  </a:lnTo>
                  <a:lnTo>
                    <a:pt x="634" y="2344"/>
                  </a:lnTo>
                  <a:lnTo>
                    <a:pt x="634" y="2348"/>
                  </a:lnTo>
                  <a:lnTo>
                    <a:pt x="634" y="2351"/>
                  </a:lnTo>
                  <a:lnTo>
                    <a:pt x="634" y="2351"/>
                  </a:lnTo>
                  <a:close/>
                  <a:moveTo>
                    <a:pt x="676" y="2353"/>
                  </a:moveTo>
                  <a:lnTo>
                    <a:pt x="676" y="2353"/>
                  </a:lnTo>
                  <a:lnTo>
                    <a:pt x="709" y="2334"/>
                  </a:lnTo>
                  <a:lnTo>
                    <a:pt x="741" y="2312"/>
                  </a:lnTo>
                  <a:lnTo>
                    <a:pt x="772" y="2291"/>
                  </a:lnTo>
                  <a:lnTo>
                    <a:pt x="803" y="2269"/>
                  </a:lnTo>
                  <a:lnTo>
                    <a:pt x="833" y="2246"/>
                  </a:lnTo>
                  <a:lnTo>
                    <a:pt x="863" y="2222"/>
                  </a:lnTo>
                  <a:lnTo>
                    <a:pt x="920" y="2174"/>
                  </a:lnTo>
                  <a:lnTo>
                    <a:pt x="920" y="2174"/>
                  </a:lnTo>
                  <a:lnTo>
                    <a:pt x="882" y="2218"/>
                  </a:lnTo>
                  <a:lnTo>
                    <a:pt x="846" y="2261"/>
                  </a:lnTo>
                  <a:lnTo>
                    <a:pt x="810" y="2305"/>
                  </a:lnTo>
                  <a:lnTo>
                    <a:pt x="774" y="2350"/>
                  </a:lnTo>
                  <a:lnTo>
                    <a:pt x="774" y="2350"/>
                  </a:lnTo>
                  <a:lnTo>
                    <a:pt x="722" y="2352"/>
                  </a:lnTo>
                  <a:lnTo>
                    <a:pt x="676" y="2353"/>
                  </a:lnTo>
                  <a:lnTo>
                    <a:pt x="676" y="2353"/>
                  </a:lnTo>
                  <a:close/>
                  <a:moveTo>
                    <a:pt x="547" y="2844"/>
                  </a:moveTo>
                  <a:lnTo>
                    <a:pt x="547" y="2844"/>
                  </a:lnTo>
                  <a:lnTo>
                    <a:pt x="555" y="2817"/>
                  </a:lnTo>
                  <a:lnTo>
                    <a:pt x="564" y="2790"/>
                  </a:lnTo>
                  <a:lnTo>
                    <a:pt x="576" y="2764"/>
                  </a:lnTo>
                  <a:lnTo>
                    <a:pt x="589" y="2739"/>
                  </a:lnTo>
                  <a:lnTo>
                    <a:pt x="603" y="2713"/>
                  </a:lnTo>
                  <a:lnTo>
                    <a:pt x="618" y="2688"/>
                  </a:lnTo>
                  <a:lnTo>
                    <a:pt x="634" y="2664"/>
                  </a:lnTo>
                  <a:lnTo>
                    <a:pt x="651" y="2639"/>
                  </a:lnTo>
                  <a:lnTo>
                    <a:pt x="720" y="2542"/>
                  </a:lnTo>
                  <a:lnTo>
                    <a:pt x="753" y="2493"/>
                  </a:lnTo>
                  <a:lnTo>
                    <a:pt x="768" y="2468"/>
                  </a:lnTo>
                  <a:lnTo>
                    <a:pt x="782" y="2444"/>
                  </a:lnTo>
                  <a:lnTo>
                    <a:pt x="782" y="2444"/>
                  </a:lnTo>
                  <a:lnTo>
                    <a:pt x="851" y="2382"/>
                  </a:lnTo>
                  <a:lnTo>
                    <a:pt x="920" y="2319"/>
                  </a:lnTo>
                  <a:lnTo>
                    <a:pt x="987" y="2255"/>
                  </a:lnTo>
                  <a:lnTo>
                    <a:pt x="1053" y="2192"/>
                  </a:lnTo>
                  <a:lnTo>
                    <a:pt x="1120" y="2126"/>
                  </a:lnTo>
                  <a:lnTo>
                    <a:pt x="1186" y="2061"/>
                  </a:lnTo>
                  <a:lnTo>
                    <a:pt x="1316" y="1929"/>
                  </a:lnTo>
                  <a:lnTo>
                    <a:pt x="1316" y="1929"/>
                  </a:lnTo>
                  <a:lnTo>
                    <a:pt x="1351" y="1892"/>
                  </a:lnTo>
                  <a:lnTo>
                    <a:pt x="1389" y="1856"/>
                  </a:lnTo>
                  <a:lnTo>
                    <a:pt x="1428" y="1819"/>
                  </a:lnTo>
                  <a:lnTo>
                    <a:pt x="1469" y="1782"/>
                  </a:lnTo>
                  <a:lnTo>
                    <a:pt x="1553" y="1708"/>
                  </a:lnTo>
                  <a:lnTo>
                    <a:pt x="1639" y="1634"/>
                  </a:lnTo>
                  <a:lnTo>
                    <a:pt x="1681" y="1596"/>
                  </a:lnTo>
                  <a:lnTo>
                    <a:pt x="1722" y="1558"/>
                  </a:lnTo>
                  <a:lnTo>
                    <a:pt x="1763" y="1520"/>
                  </a:lnTo>
                  <a:lnTo>
                    <a:pt x="1801" y="1481"/>
                  </a:lnTo>
                  <a:lnTo>
                    <a:pt x="1838" y="1444"/>
                  </a:lnTo>
                  <a:lnTo>
                    <a:pt x="1873" y="1405"/>
                  </a:lnTo>
                  <a:lnTo>
                    <a:pt x="1904" y="1367"/>
                  </a:lnTo>
                  <a:lnTo>
                    <a:pt x="1934" y="1327"/>
                  </a:lnTo>
                  <a:lnTo>
                    <a:pt x="1934" y="1327"/>
                  </a:lnTo>
                  <a:lnTo>
                    <a:pt x="1896" y="1380"/>
                  </a:lnTo>
                  <a:lnTo>
                    <a:pt x="1857" y="1432"/>
                  </a:lnTo>
                  <a:lnTo>
                    <a:pt x="1818" y="1484"/>
                  </a:lnTo>
                  <a:lnTo>
                    <a:pt x="1778" y="1535"/>
                  </a:lnTo>
                  <a:lnTo>
                    <a:pt x="1737" y="1586"/>
                  </a:lnTo>
                  <a:lnTo>
                    <a:pt x="1696" y="1636"/>
                  </a:lnTo>
                  <a:lnTo>
                    <a:pt x="1612" y="1735"/>
                  </a:lnTo>
                  <a:lnTo>
                    <a:pt x="1526" y="1834"/>
                  </a:lnTo>
                  <a:lnTo>
                    <a:pt x="1438" y="1930"/>
                  </a:lnTo>
                  <a:lnTo>
                    <a:pt x="1349" y="2026"/>
                  </a:lnTo>
                  <a:lnTo>
                    <a:pt x="1261" y="2120"/>
                  </a:lnTo>
                  <a:lnTo>
                    <a:pt x="1079" y="2309"/>
                  </a:lnTo>
                  <a:lnTo>
                    <a:pt x="898" y="2496"/>
                  </a:lnTo>
                  <a:lnTo>
                    <a:pt x="806" y="2591"/>
                  </a:lnTo>
                  <a:lnTo>
                    <a:pt x="717" y="2685"/>
                  </a:lnTo>
                  <a:lnTo>
                    <a:pt x="629" y="2781"/>
                  </a:lnTo>
                  <a:lnTo>
                    <a:pt x="542" y="2877"/>
                  </a:lnTo>
                  <a:lnTo>
                    <a:pt x="542" y="2877"/>
                  </a:lnTo>
                  <a:lnTo>
                    <a:pt x="544" y="2860"/>
                  </a:lnTo>
                  <a:lnTo>
                    <a:pt x="547" y="2844"/>
                  </a:lnTo>
                  <a:lnTo>
                    <a:pt x="547" y="2844"/>
                  </a:lnTo>
                  <a:close/>
                  <a:moveTo>
                    <a:pt x="566" y="3073"/>
                  </a:moveTo>
                  <a:lnTo>
                    <a:pt x="566" y="3073"/>
                  </a:lnTo>
                  <a:lnTo>
                    <a:pt x="561" y="3058"/>
                  </a:lnTo>
                  <a:lnTo>
                    <a:pt x="555" y="3042"/>
                  </a:lnTo>
                  <a:lnTo>
                    <a:pt x="550" y="3025"/>
                  </a:lnTo>
                  <a:lnTo>
                    <a:pt x="545" y="3008"/>
                  </a:lnTo>
                  <a:lnTo>
                    <a:pt x="542" y="2991"/>
                  </a:lnTo>
                  <a:lnTo>
                    <a:pt x="540" y="2974"/>
                  </a:lnTo>
                  <a:lnTo>
                    <a:pt x="538" y="2956"/>
                  </a:lnTo>
                  <a:lnTo>
                    <a:pt x="537" y="2939"/>
                  </a:lnTo>
                  <a:lnTo>
                    <a:pt x="537" y="2939"/>
                  </a:lnTo>
                  <a:lnTo>
                    <a:pt x="634" y="2845"/>
                  </a:lnTo>
                  <a:lnTo>
                    <a:pt x="730" y="2750"/>
                  </a:lnTo>
                  <a:lnTo>
                    <a:pt x="825" y="2654"/>
                  </a:lnTo>
                  <a:lnTo>
                    <a:pt x="919" y="2558"/>
                  </a:lnTo>
                  <a:lnTo>
                    <a:pt x="1012" y="2461"/>
                  </a:lnTo>
                  <a:lnTo>
                    <a:pt x="1106" y="2364"/>
                  </a:lnTo>
                  <a:lnTo>
                    <a:pt x="1199" y="2266"/>
                  </a:lnTo>
                  <a:lnTo>
                    <a:pt x="1290" y="2166"/>
                  </a:lnTo>
                  <a:lnTo>
                    <a:pt x="1290" y="2166"/>
                  </a:lnTo>
                  <a:lnTo>
                    <a:pt x="1389" y="2057"/>
                  </a:lnTo>
                  <a:lnTo>
                    <a:pt x="1488" y="1947"/>
                  </a:lnTo>
                  <a:lnTo>
                    <a:pt x="1537" y="1892"/>
                  </a:lnTo>
                  <a:lnTo>
                    <a:pt x="1585" y="1837"/>
                  </a:lnTo>
                  <a:lnTo>
                    <a:pt x="1633" y="1781"/>
                  </a:lnTo>
                  <a:lnTo>
                    <a:pt x="1680" y="1724"/>
                  </a:lnTo>
                  <a:lnTo>
                    <a:pt x="1680" y="1724"/>
                  </a:lnTo>
                  <a:lnTo>
                    <a:pt x="1703" y="1699"/>
                  </a:lnTo>
                  <a:lnTo>
                    <a:pt x="1743" y="1658"/>
                  </a:lnTo>
                  <a:lnTo>
                    <a:pt x="1792" y="1610"/>
                  </a:lnTo>
                  <a:lnTo>
                    <a:pt x="1842" y="1562"/>
                  </a:lnTo>
                  <a:lnTo>
                    <a:pt x="1888" y="1520"/>
                  </a:lnTo>
                  <a:lnTo>
                    <a:pt x="1921" y="1491"/>
                  </a:lnTo>
                  <a:lnTo>
                    <a:pt x="1930" y="1485"/>
                  </a:lnTo>
                  <a:lnTo>
                    <a:pt x="1932" y="1484"/>
                  </a:lnTo>
                  <a:lnTo>
                    <a:pt x="1934" y="1484"/>
                  </a:lnTo>
                  <a:lnTo>
                    <a:pt x="1934" y="1486"/>
                  </a:lnTo>
                  <a:lnTo>
                    <a:pt x="1930" y="1490"/>
                  </a:lnTo>
                  <a:lnTo>
                    <a:pt x="1919" y="1505"/>
                  </a:lnTo>
                  <a:lnTo>
                    <a:pt x="1919" y="1505"/>
                  </a:lnTo>
                  <a:lnTo>
                    <a:pt x="1836" y="1603"/>
                  </a:lnTo>
                  <a:lnTo>
                    <a:pt x="1752" y="1701"/>
                  </a:lnTo>
                  <a:lnTo>
                    <a:pt x="1668" y="1799"/>
                  </a:lnTo>
                  <a:lnTo>
                    <a:pt x="1582" y="1895"/>
                  </a:lnTo>
                  <a:lnTo>
                    <a:pt x="1410" y="2087"/>
                  </a:lnTo>
                  <a:lnTo>
                    <a:pt x="1237" y="2277"/>
                  </a:lnTo>
                  <a:lnTo>
                    <a:pt x="1066" y="2469"/>
                  </a:lnTo>
                  <a:lnTo>
                    <a:pt x="981" y="2566"/>
                  </a:lnTo>
                  <a:lnTo>
                    <a:pt x="897" y="2664"/>
                  </a:lnTo>
                  <a:lnTo>
                    <a:pt x="812" y="2762"/>
                  </a:lnTo>
                  <a:lnTo>
                    <a:pt x="730" y="2861"/>
                  </a:lnTo>
                  <a:lnTo>
                    <a:pt x="648" y="2962"/>
                  </a:lnTo>
                  <a:lnTo>
                    <a:pt x="569" y="3063"/>
                  </a:lnTo>
                  <a:lnTo>
                    <a:pt x="569" y="3063"/>
                  </a:lnTo>
                  <a:lnTo>
                    <a:pt x="568" y="3066"/>
                  </a:lnTo>
                  <a:lnTo>
                    <a:pt x="566" y="3069"/>
                  </a:lnTo>
                  <a:lnTo>
                    <a:pt x="566" y="3073"/>
                  </a:lnTo>
                  <a:lnTo>
                    <a:pt x="566" y="3073"/>
                  </a:lnTo>
                  <a:close/>
                  <a:moveTo>
                    <a:pt x="650" y="3206"/>
                  </a:moveTo>
                  <a:lnTo>
                    <a:pt x="650" y="3206"/>
                  </a:lnTo>
                  <a:lnTo>
                    <a:pt x="632" y="3183"/>
                  </a:lnTo>
                  <a:lnTo>
                    <a:pt x="616" y="3160"/>
                  </a:lnTo>
                  <a:lnTo>
                    <a:pt x="616" y="3160"/>
                  </a:lnTo>
                  <a:lnTo>
                    <a:pt x="648" y="3142"/>
                  </a:lnTo>
                  <a:lnTo>
                    <a:pt x="680" y="3124"/>
                  </a:lnTo>
                  <a:lnTo>
                    <a:pt x="710" y="3105"/>
                  </a:lnTo>
                  <a:lnTo>
                    <a:pt x="741" y="3084"/>
                  </a:lnTo>
                  <a:lnTo>
                    <a:pt x="741" y="3084"/>
                  </a:lnTo>
                  <a:lnTo>
                    <a:pt x="694" y="3143"/>
                  </a:lnTo>
                  <a:lnTo>
                    <a:pt x="650" y="3206"/>
                  </a:lnTo>
                  <a:lnTo>
                    <a:pt x="650" y="3206"/>
                  </a:lnTo>
                  <a:close/>
                  <a:moveTo>
                    <a:pt x="754" y="3305"/>
                  </a:moveTo>
                  <a:lnTo>
                    <a:pt x="754" y="3305"/>
                  </a:lnTo>
                  <a:lnTo>
                    <a:pt x="735" y="3290"/>
                  </a:lnTo>
                  <a:lnTo>
                    <a:pt x="717" y="3273"/>
                  </a:lnTo>
                  <a:lnTo>
                    <a:pt x="684" y="3241"/>
                  </a:lnTo>
                  <a:lnTo>
                    <a:pt x="684" y="3241"/>
                  </a:lnTo>
                  <a:lnTo>
                    <a:pt x="708" y="3224"/>
                  </a:lnTo>
                  <a:lnTo>
                    <a:pt x="733" y="3207"/>
                  </a:lnTo>
                  <a:lnTo>
                    <a:pt x="781" y="3172"/>
                  </a:lnTo>
                  <a:lnTo>
                    <a:pt x="826" y="3133"/>
                  </a:lnTo>
                  <a:lnTo>
                    <a:pt x="872" y="3094"/>
                  </a:lnTo>
                  <a:lnTo>
                    <a:pt x="914" y="3053"/>
                  </a:lnTo>
                  <a:lnTo>
                    <a:pt x="956" y="3011"/>
                  </a:lnTo>
                  <a:lnTo>
                    <a:pt x="998" y="2968"/>
                  </a:lnTo>
                  <a:lnTo>
                    <a:pt x="1038" y="2925"/>
                  </a:lnTo>
                  <a:lnTo>
                    <a:pt x="1078" y="2880"/>
                  </a:lnTo>
                  <a:lnTo>
                    <a:pt x="1117" y="2834"/>
                  </a:lnTo>
                  <a:lnTo>
                    <a:pt x="1195" y="2743"/>
                  </a:lnTo>
                  <a:lnTo>
                    <a:pt x="1273" y="2653"/>
                  </a:lnTo>
                  <a:lnTo>
                    <a:pt x="1313" y="2607"/>
                  </a:lnTo>
                  <a:lnTo>
                    <a:pt x="1353" y="2563"/>
                  </a:lnTo>
                  <a:lnTo>
                    <a:pt x="1353" y="2563"/>
                  </a:lnTo>
                  <a:lnTo>
                    <a:pt x="1454" y="2453"/>
                  </a:lnTo>
                  <a:lnTo>
                    <a:pt x="1553" y="2343"/>
                  </a:lnTo>
                  <a:lnTo>
                    <a:pt x="1750" y="2119"/>
                  </a:lnTo>
                  <a:lnTo>
                    <a:pt x="1849" y="2008"/>
                  </a:lnTo>
                  <a:lnTo>
                    <a:pt x="1949" y="1898"/>
                  </a:lnTo>
                  <a:lnTo>
                    <a:pt x="2051" y="1789"/>
                  </a:lnTo>
                  <a:lnTo>
                    <a:pt x="2102" y="1735"/>
                  </a:lnTo>
                  <a:lnTo>
                    <a:pt x="2154" y="1682"/>
                  </a:lnTo>
                  <a:lnTo>
                    <a:pt x="2154" y="1682"/>
                  </a:lnTo>
                  <a:lnTo>
                    <a:pt x="2216" y="1621"/>
                  </a:lnTo>
                  <a:lnTo>
                    <a:pt x="2261" y="1577"/>
                  </a:lnTo>
                  <a:lnTo>
                    <a:pt x="2293" y="1550"/>
                  </a:lnTo>
                  <a:lnTo>
                    <a:pt x="2303" y="1542"/>
                  </a:lnTo>
                  <a:lnTo>
                    <a:pt x="2310" y="1538"/>
                  </a:lnTo>
                  <a:lnTo>
                    <a:pt x="2315" y="1536"/>
                  </a:lnTo>
                  <a:lnTo>
                    <a:pt x="2316" y="1538"/>
                  </a:lnTo>
                  <a:lnTo>
                    <a:pt x="2317" y="1539"/>
                  </a:lnTo>
                  <a:lnTo>
                    <a:pt x="2316" y="1543"/>
                  </a:lnTo>
                  <a:lnTo>
                    <a:pt x="2313" y="1550"/>
                  </a:lnTo>
                  <a:lnTo>
                    <a:pt x="2301" y="1572"/>
                  </a:lnTo>
                  <a:lnTo>
                    <a:pt x="2282" y="1600"/>
                  </a:lnTo>
                  <a:lnTo>
                    <a:pt x="2257" y="1634"/>
                  </a:lnTo>
                  <a:lnTo>
                    <a:pt x="2228" y="1672"/>
                  </a:lnTo>
                  <a:lnTo>
                    <a:pt x="2164" y="1754"/>
                  </a:lnTo>
                  <a:lnTo>
                    <a:pt x="2103" y="1829"/>
                  </a:lnTo>
                  <a:lnTo>
                    <a:pt x="2056" y="1885"/>
                  </a:lnTo>
                  <a:lnTo>
                    <a:pt x="2056" y="1885"/>
                  </a:lnTo>
                  <a:lnTo>
                    <a:pt x="2000" y="1950"/>
                  </a:lnTo>
                  <a:lnTo>
                    <a:pt x="1943" y="2014"/>
                  </a:lnTo>
                  <a:lnTo>
                    <a:pt x="1884" y="2076"/>
                  </a:lnTo>
                  <a:lnTo>
                    <a:pt x="1826" y="2138"/>
                  </a:lnTo>
                  <a:lnTo>
                    <a:pt x="1706" y="2261"/>
                  </a:lnTo>
                  <a:lnTo>
                    <a:pt x="1587" y="2383"/>
                  </a:lnTo>
                  <a:lnTo>
                    <a:pt x="1587" y="2383"/>
                  </a:lnTo>
                  <a:lnTo>
                    <a:pt x="1372" y="2603"/>
                  </a:lnTo>
                  <a:lnTo>
                    <a:pt x="1265" y="2714"/>
                  </a:lnTo>
                  <a:lnTo>
                    <a:pt x="1160" y="2825"/>
                  </a:lnTo>
                  <a:lnTo>
                    <a:pt x="1057" y="2939"/>
                  </a:lnTo>
                  <a:lnTo>
                    <a:pt x="1005" y="2995"/>
                  </a:lnTo>
                  <a:lnTo>
                    <a:pt x="955" y="3053"/>
                  </a:lnTo>
                  <a:lnTo>
                    <a:pt x="905" y="3111"/>
                  </a:lnTo>
                  <a:lnTo>
                    <a:pt x="856" y="3170"/>
                  </a:lnTo>
                  <a:lnTo>
                    <a:pt x="806" y="3230"/>
                  </a:lnTo>
                  <a:lnTo>
                    <a:pt x="758" y="3290"/>
                  </a:lnTo>
                  <a:lnTo>
                    <a:pt x="758" y="3290"/>
                  </a:lnTo>
                  <a:lnTo>
                    <a:pt x="756" y="3293"/>
                  </a:lnTo>
                  <a:lnTo>
                    <a:pt x="755" y="3297"/>
                  </a:lnTo>
                  <a:lnTo>
                    <a:pt x="754" y="3302"/>
                  </a:lnTo>
                  <a:lnTo>
                    <a:pt x="754" y="3305"/>
                  </a:lnTo>
                  <a:lnTo>
                    <a:pt x="754" y="3305"/>
                  </a:lnTo>
                  <a:close/>
                  <a:moveTo>
                    <a:pt x="1636" y="2385"/>
                  </a:moveTo>
                  <a:lnTo>
                    <a:pt x="1636" y="2385"/>
                  </a:lnTo>
                  <a:lnTo>
                    <a:pt x="1476" y="2569"/>
                  </a:lnTo>
                  <a:lnTo>
                    <a:pt x="1395" y="2660"/>
                  </a:lnTo>
                  <a:lnTo>
                    <a:pt x="1313" y="2750"/>
                  </a:lnTo>
                  <a:lnTo>
                    <a:pt x="1230" y="2840"/>
                  </a:lnTo>
                  <a:lnTo>
                    <a:pt x="1146" y="2928"/>
                  </a:lnTo>
                  <a:lnTo>
                    <a:pt x="1060" y="3015"/>
                  </a:lnTo>
                  <a:lnTo>
                    <a:pt x="973" y="3100"/>
                  </a:lnTo>
                  <a:lnTo>
                    <a:pt x="973" y="3100"/>
                  </a:lnTo>
                  <a:lnTo>
                    <a:pt x="1012" y="3060"/>
                  </a:lnTo>
                  <a:lnTo>
                    <a:pt x="1052" y="3019"/>
                  </a:lnTo>
                  <a:lnTo>
                    <a:pt x="1132" y="2934"/>
                  </a:lnTo>
                  <a:lnTo>
                    <a:pt x="1213" y="2846"/>
                  </a:lnTo>
                  <a:lnTo>
                    <a:pt x="1292" y="2757"/>
                  </a:lnTo>
                  <a:lnTo>
                    <a:pt x="1373" y="2667"/>
                  </a:lnTo>
                  <a:lnTo>
                    <a:pt x="1452" y="2578"/>
                  </a:lnTo>
                  <a:lnTo>
                    <a:pt x="1533" y="2492"/>
                  </a:lnTo>
                  <a:lnTo>
                    <a:pt x="1573" y="2449"/>
                  </a:lnTo>
                  <a:lnTo>
                    <a:pt x="1613" y="2408"/>
                  </a:lnTo>
                  <a:lnTo>
                    <a:pt x="1613" y="2408"/>
                  </a:lnTo>
                  <a:lnTo>
                    <a:pt x="1636" y="2385"/>
                  </a:lnTo>
                  <a:lnTo>
                    <a:pt x="1636" y="2385"/>
                  </a:lnTo>
                  <a:close/>
                  <a:moveTo>
                    <a:pt x="845" y="3366"/>
                  </a:moveTo>
                  <a:lnTo>
                    <a:pt x="845" y="3366"/>
                  </a:lnTo>
                  <a:lnTo>
                    <a:pt x="810" y="3344"/>
                  </a:lnTo>
                  <a:lnTo>
                    <a:pt x="775" y="3319"/>
                  </a:lnTo>
                  <a:lnTo>
                    <a:pt x="775" y="3319"/>
                  </a:lnTo>
                  <a:lnTo>
                    <a:pt x="779" y="3318"/>
                  </a:lnTo>
                  <a:lnTo>
                    <a:pt x="784" y="3316"/>
                  </a:lnTo>
                  <a:lnTo>
                    <a:pt x="784" y="3316"/>
                  </a:lnTo>
                  <a:lnTo>
                    <a:pt x="849" y="3262"/>
                  </a:lnTo>
                  <a:lnTo>
                    <a:pt x="911" y="3207"/>
                  </a:lnTo>
                  <a:lnTo>
                    <a:pt x="973" y="3152"/>
                  </a:lnTo>
                  <a:lnTo>
                    <a:pt x="1033" y="3094"/>
                  </a:lnTo>
                  <a:lnTo>
                    <a:pt x="1092" y="3037"/>
                  </a:lnTo>
                  <a:lnTo>
                    <a:pt x="1151" y="2978"/>
                  </a:lnTo>
                  <a:lnTo>
                    <a:pt x="1209" y="2919"/>
                  </a:lnTo>
                  <a:lnTo>
                    <a:pt x="1265" y="2859"/>
                  </a:lnTo>
                  <a:lnTo>
                    <a:pt x="1265" y="2859"/>
                  </a:lnTo>
                  <a:lnTo>
                    <a:pt x="1155" y="2982"/>
                  </a:lnTo>
                  <a:lnTo>
                    <a:pt x="1101" y="3044"/>
                  </a:lnTo>
                  <a:lnTo>
                    <a:pt x="1048" y="3106"/>
                  </a:lnTo>
                  <a:lnTo>
                    <a:pt x="995" y="3169"/>
                  </a:lnTo>
                  <a:lnTo>
                    <a:pt x="943" y="3234"/>
                  </a:lnTo>
                  <a:lnTo>
                    <a:pt x="893" y="3299"/>
                  </a:lnTo>
                  <a:lnTo>
                    <a:pt x="845" y="3366"/>
                  </a:lnTo>
                  <a:lnTo>
                    <a:pt x="845" y="3366"/>
                  </a:lnTo>
                  <a:close/>
                  <a:moveTo>
                    <a:pt x="1189" y="3207"/>
                  </a:moveTo>
                  <a:lnTo>
                    <a:pt x="1189" y="3207"/>
                  </a:lnTo>
                  <a:lnTo>
                    <a:pt x="1090" y="3310"/>
                  </a:lnTo>
                  <a:lnTo>
                    <a:pt x="1039" y="3360"/>
                  </a:lnTo>
                  <a:lnTo>
                    <a:pt x="988" y="3409"/>
                  </a:lnTo>
                  <a:lnTo>
                    <a:pt x="988" y="3409"/>
                  </a:lnTo>
                  <a:lnTo>
                    <a:pt x="984" y="3414"/>
                  </a:lnTo>
                  <a:lnTo>
                    <a:pt x="982" y="3419"/>
                  </a:lnTo>
                  <a:lnTo>
                    <a:pt x="982" y="3422"/>
                  </a:lnTo>
                  <a:lnTo>
                    <a:pt x="983" y="3427"/>
                  </a:lnTo>
                  <a:lnTo>
                    <a:pt x="984" y="3430"/>
                  </a:lnTo>
                  <a:lnTo>
                    <a:pt x="987" y="3434"/>
                  </a:lnTo>
                  <a:lnTo>
                    <a:pt x="990" y="3437"/>
                  </a:lnTo>
                  <a:lnTo>
                    <a:pt x="995" y="3440"/>
                  </a:lnTo>
                  <a:lnTo>
                    <a:pt x="995" y="3440"/>
                  </a:lnTo>
                  <a:lnTo>
                    <a:pt x="966" y="3428"/>
                  </a:lnTo>
                  <a:lnTo>
                    <a:pt x="938" y="3415"/>
                  </a:lnTo>
                  <a:lnTo>
                    <a:pt x="908" y="3401"/>
                  </a:lnTo>
                  <a:lnTo>
                    <a:pt x="879" y="3387"/>
                  </a:lnTo>
                  <a:lnTo>
                    <a:pt x="879" y="3387"/>
                  </a:lnTo>
                  <a:lnTo>
                    <a:pt x="962" y="3303"/>
                  </a:lnTo>
                  <a:lnTo>
                    <a:pt x="1044" y="3217"/>
                  </a:lnTo>
                  <a:lnTo>
                    <a:pt x="1125" y="3132"/>
                  </a:lnTo>
                  <a:lnTo>
                    <a:pt x="1206" y="3045"/>
                  </a:lnTo>
                  <a:lnTo>
                    <a:pt x="1366" y="2872"/>
                  </a:lnTo>
                  <a:lnTo>
                    <a:pt x="1525" y="2696"/>
                  </a:lnTo>
                  <a:lnTo>
                    <a:pt x="1525" y="2696"/>
                  </a:lnTo>
                  <a:lnTo>
                    <a:pt x="1491" y="2747"/>
                  </a:lnTo>
                  <a:lnTo>
                    <a:pt x="1457" y="2798"/>
                  </a:lnTo>
                  <a:lnTo>
                    <a:pt x="1392" y="2902"/>
                  </a:lnTo>
                  <a:lnTo>
                    <a:pt x="1326" y="3005"/>
                  </a:lnTo>
                  <a:lnTo>
                    <a:pt x="1292" y="3056"/>
                  </a:lnTo>
                  <a:lnTo>
                    <a:pt x="1259" y="3106"/>
                  </a:lnTo>
                  <a:lnTo>
                    <a:pt x="1259" y="3106"/>
                  </a:lnTo>
                  <a:lnTo>
                    <a:pt x="1189" y="3207"/>
                  </a:lnTo>
                  <a:lnTo>
                    <a:pt x="1189" y="3207"/>
                  </a:lnTo>
                  <a:close/>
                  <a:moveTo>
                    <a:pt x="1354" y="3031"/>
                  </a:moveTo>
                  <a:lnTo>
                    <a:pt x="1354" y="3031"/>
                  </a:lnTo>
                  <a:lnTo>
                    <a:pt x="1407" y="2955"/>
                  </a:lnTo>
                  <a:lnTo>
                    <a:pt x="1458" y="2878"/>
                  </a:lnTo>
                  <a:lnTo>
                    <a:pt x="1561" y="2726"/>
                  </a:lnTo>
                  <a:lnTo>
                    <a:pt x="1614" y="2650"/>
                  </a:lnTo>
                  <a:lnTo>
                    <a:pt x="1668" y="2575"/>
                  </a:lnTo>
                  <a:lnTo>
                    <a:pt x="1696" y="2537"/>
                  </a:lnTo>
                  <a:lnTo>
                    <a:pt x="1724" y="2501"/>
                  </a:lnTo>
                  <a:lnTo>
                    <a:pt x="1752" y="2465"/>
                  </a:lnTo>
                  <a:lnTo>
                    <a:pt x="1783" y="2428"/>
                  </a:lnTo>
                  <a:lnTo>
                    <a:pt x="1783" y="2428"/>
                  </a:lnTo>
                  <a:lnTo>
                    <a:pt x="1831" y="2374"/>
                  </a:lnTo>
                  <a:lnTo>
                    <a:pt x="1881" y="2321"/>
                  </a:lnTo>
                  <a:lnTo>
                    <a:pt x="1934" y="2267"/>
                  </a:lnTo>
                  <a:lnTo>
                    <a:pt x="1987" y="2214"/>
                  </a:lnTo>
                  <a:lnTo>
                    <a:pt x="2099" y="2109"/>
                  </a:lnTo>
                  <a:lnTo>
                    <a:pt x="2211" y="2002"/>
                  </a:lnTo>
                  <a:lnTo>
                    <a:pt x="2267" y="1948"/>
                  </a:lnTo>
                  <a:lnTo>
                    <a:pt x="2321" y="1895"/>
                  </a:lnTo>
                  <a:lnTo>
                    <a:pt x="2374" y="1840"/>
                  </a:lnTo>
                  <a:lnTo>
                    <a:pt x="2425" y="1783"/>
                  </a:lnTo>
                  <a:lnTo>
                    <a:pt x="2450" y="1754"/>
                  </a:lnTo>
                  <a:lnTo>
                    <a:pt x="2473" y="1726"/>
                  </a:lnTo>
                  <a:lnTo>
                    <a:pt x="2496" y="1697"/>
                  </a:lnTo>
                  <a:lnTo>
                    <a:pt x="2519" y="1666"/>
                  </a:lnTo>
                  <a:lnTo>
                    <a:pt x="2541" y="1637"/>
                  </a:lnTo>
                  <a:lnTo>
                    <a:pt x="2561" y="1607"/>
                  </a:lnTo>
                  <a:lnTo>
                    <a:pt x="2581" y="1575"/>
                  </a:lnTo>
                  <a:lnTo>
                    <a:pt x="2599" y="1545"/>
                  </a:lnTo>
                  <a:lnTo>
                    <a:pt x="2599" y="1545"/>
                  </a:lnTo>
                  <a:lnTo>
                    <a:pt x="2645" y="1499"/>
                  </a:lnTo>
                  <a:lnTo>
                    <a:pt x="2645" y="1499"/>
                  </a:lnTo>
                  <a:lnTo>
                    <a:pt x="2672" y="1498"/>
                  </a:lnTo>
                  <a:lnTo>
                    <a:pt x="2698" y="1495"/>
                  </a:lnTo>
                  <a:lnTo>
                    <a:pt x="2722" y="1492"/>
                  </a:lnTo>
                  <a:lnTo>
                    <a:pt x="2748" y="1488"/>
                  </a:lnTo>
                  <a:lnTo>
                    <a:pt x="2748" y="1488"/>
                  </a:lnTo>
                  <a:lnTo>
                    <a:pt x="2724" y="1502"/>
                  </a:lnTo>
                  <a:lnTo>
                    <a:pt x="2701" y="1519"/>
                  </a:lnTo>
                  <a:lnTo>
                    <a:pt x="2678" y="1535"/>
                  </a:lnTo>
                  <a:lnTo>
                    <a:pt x="2656" y="1552"/>
                  </a:lnTo>
                  <a:lnTo>
                    <a:pt x="2633" y="1569"/>
                  </a:lnTo>
                  <a:lnTo>
                    <a:pt x="2612" y="1588"/>
                  </a:lnTo>
                  <a:lnTo>
                    <a:pt x="2571" y="1627"/>
                  </a:lnTo>
                  <a:lnTo>
                    <a:pt x="2532" y="1668"/>
                  </a:lnTo>
                  <a:lnTo>
                    <a:pt x="2493" y="1710"/>
                  </a:lnTo>
                  <a:lnTo>
                    <a:pt x="2456" y="1753"/>
                  </a:lnTo>
                  <a:lnTo>
                    <a:pt x="2419" y="1797"/>
                  </a:lnTo>
                  <a:lnTo>
                    <a:pt x="2383" y="1843"/>
                  </a:lnTo>
                  <a:lnTo>
                    <a:pt x="2348" y="1889"/>
                  </a:lnTo>
                  <a:lnTo>
                    <a:pt x="2278" y="1980"/>
                  </a:lnTo>
                  <a:lnTo>
                    <a:pt x="2243" y="2026"/>
                  </a:lnTo>
                  <a:lnTo>
                    <a:pt x="2206" y="2069"/>
                  </a:lnTo>
                  <a:lnTo>
                    <a:pt x="2170" y="2112"/>
                  </a:lnTo>
                  <a:lnTo>
                    <a:pt x="2132" y="2153"/>
                  </a:lnTo>
                  <a:lnTo>
                    <a:pt x="2132" y="2153"/>
                  </a:lnTo>
                  <a:lnTo>
                    <a:pt x="2033" y="2261"/>
                  </a:lnTo>
                  <a:lnTo>
                    <a:pt x="1936" y="2371"/>
                  </a:lnTo>
                  <a:lnTo>
                    <a:pt x="1839" y="2481"/>
                  </a:lnTo>
                  <a:lnTo>
                    <a:pt x="1743" y="2591"/>
                  </a:lnTo>
                  <a:lnTo>
                    <a:pt x="1550" y="2812"/>
                  </a:lnTo>
                  <a:lnTo>
                    <a:pt x="1452" y="2922"/>
                  </a:lnTo>
                  <a:lnTo>
                    <a:pt x="1354" y="3031"/>
                  </a:lnTo>
                  <a:lnTo>
                    <a:pt x="1354" y="3031"/>
                  </a:lnTo>
                  <a:close/>
                  <a:moveTo>
                    <a:pt x="2199" y="2223"/>
                  </a:moveTo>
                  <a:lnTo>
                    <a:pt x="2199" y="2223"/>
                  </a:lnTo>
                  <a:lnTo>
                    <a:pt x="1949" y="2499"/>
                  </a:lnTo>
                  <a:lnTo>
                    <a:pt x="1825" y="2633"/>
                  </a:lnTo>
                  <a:lnTo>
                    <a:pt x="1701" y="2767"/>
                  </a:lnTo>
                  <a:lnTo>
                    <a:pt x="1701" y="2767"/>
                  </a:lnTo>
                  <a:lnTo>
                    <a:pt x="1685" y="2782"/>
                  </a:lnTo>
                  <a:lnTo>
                    <a:pt x="1685" y="2782"/>
                  </a:lnTo>
                  <a:lnTo>
                    <a:pt x="1747" y="2710"/>
                  </a:lnTo>
                  <a:lnTo>
                    <a:pt x="1811" y="2640"/>
                  </a:lnTo>
                  <a:lnTo>
                    <a:pt x="1874" y="2570"/>
                  </a:lnTo>
                  <a:lnTo>
                    <a:pt x="1938" y="2500"/>
                  </a:lnTo>
                  <a:lnTo>
                    <a:pt x="2068" y="2362"/>
                  </a:lnTo>
                  <a:lnTo>
                    <a:pt x="2199" y="2223"/>
                  </a:lnTo>
                  <a:lnTo>
                    <a:pt x="2199" y="2223"/>
                  </a:lnTo>
                  <a:close/>
                  <a:moveTo>
                    <a:pt x="1470" y="3048"/>
                  </a:moveTo>
                  <a:lnTo>
                    <a:pt x="1470" y="3048"/>
                  </a:lnTo>
                  <a:lnTo>
                    <a:pt x="1660" y="2854"/>
                  </a:lnTo>
                  <a:lnTo>
                    <a:pt x="1751" y="2761"/>
                  </a:lnTo>
                  <a:lnTo>
                    <a:pt x="1839" y="2669"/>
                  </a:lnTo>
                  <a:lnTo>
                    <a:pt x="1839" y="2669"/>
                  </a:lnTo>
                  <a:lnTo>
                    <a:pt x="1911" y="2592"/>
                  </a:lnTo>
                  <a:lnTo>
                    <a:pt x="1985" y="2516"/>
                  </a:lnTo>
                  <a:lnTo>
                    <a:pt x="2135" y="2365"/>
                  </a:lnTo>
                  <a:lnTo>
                    <a:pt x="2434" y="2065"/>
                  </a:lnTo>
                  <a:lnTo>
                    <a:pt x="2434" y="2065"/>
                  </a:lnTo>
                  <a:lnTo>
                    <a:pt x="2433" y="2067"/>
                  </a:lnTo>
                  <a:lnTo>
                    <a:pt x="2433" y="2067"/>
                  </a:lnTo>
                  <a:lnTo>
                    <a:pt x="2282" y="2219"/>
                  </a:lnTo>
                  <a:lnTo>
                    <a:pt x="2134" y="2371"/>
                  </a:lnTo>
                  <a:lnTo>
                    <a:pt x="2060" y="2447"/>
                  </a:lnTo>
                  <a:lnTo>
                    <a:pt x="1986" y="2524"/>
                  </a:lnTo>
                  <a:lnTo>
                    <a:pt x="1914" y="2602"/>
                  </a:lnTo>
                  <a:lnTo>
                    <a:pt x="1842" y="2681"/>
                  </a:lnTo>
                  <a:lnTo>
                    <a:pt x="1842" y="2681"/>
                  </a:lnTo>
                  <a:lnTo>
                    <a:pt x="1768" y="2765"/>
                  </a:lnTo>
                  <a:lnTo>
                    <a:pt x="1696" y="2851"/>
                  </a:lnTo>
                  <a:lnTo>
                    <a:pt x="1625" y="2937"/>
                  </a:lnTo>
                  <a:lnTo>
                    <a:pt x="1554" y="3025"/>
                  </a:lnTo>
                  <a:lnTo>
                    <a:pt x="1485" y="3114"/>
                  </a:lnTo>
                  <a:lnTo>
                    <a:pt x="1417" y="3203"/>
                  </a:lnTo>
                  <a:lnTo>
                    <a:pt x="1283" y="3383"/>
                  </a:lnTo>
                  <a:lnTo>
                    <a:pt x="1149" y="3565"/>
                  </a:lnTo>
                  <a:lnTo>
                    <a:pt x="1015" y="3746"/>
                  </a:lnTo>
                  <a:lnTo>
                    <a:pt x="947" y="3836"/>
                  </a:lnTo>
                  <a:lnTo>
                    <a:pt x="879" y="3925"/>
                  </a:lnTo>
                  <a:lnTo>
                    <a:pt x="810" y="4014"/>
                  </a:lnTo>
                  <a:lnTo>
                    <a:pt x="740" y="4102"/>
                  </a:lnTo>
                  <a:lnTo>
                    <a:pt x="740" y="4102"/>
                  </a:lnTo>
                  <a:lnTo>
                    <a:pt x="689" y="4120"/>
                  </a:lnTo>
                  <a:lnTo>
                    <a:pt x="638" y="4136"/>
                  </a:lnTo>
                  <a:lnTo>
                    <a:pt x="638" y="4136"/>
                  </a:lnTo>
                  <a:lnTo>
                    <a:pt x="657" y="4095"/>
                  </a:lnTo>
                  <a:lnTo>
                    <a:pt x="675" y="4055"/>
                  </a:lnTo>
                  <a:lnTo>
                    <a:pt x="675" y="4055"/>
                  </a:lnTo>
                  <a:lnTo>
                    <a:pt x="730" y="3997"/>
                  </a:lnTo>
                  <a:lnTo>
                    <a:pt x="783" y="3937"/>
                  </a:lnTo>
                  <a:lnTo>
                    <a:pt x="836" y="3877"/>
                  </a:lnTo>
                  <a:lnTo>
                    <a:pt x="887" y="3815"/>
                  </a:lnTo>
                  <a:lnTo>
                    <a:pt x="938" y="3753"/>
                  </a:lnTo>
                  <a:lnTo>
                    <a:pt x="988" y="3690"/>
                  </a:lnTo>
                  <a:lnTo>
                    <a:pt x="1037" y="3627"/>
                  </a:lnTo>
                  <a:lnTo>
                    <a:pt x="1086" y="3563"/>
                  </a:lnTo>
                  <a:lnTo>
                    <a:pt x="1182" y="3433"/>
                  </a:lnTo>
                  <a:lnTo>
                    <a:pt x="1278" y="3304"/>
                  </a:lnTo>
                  <a:lnTo>
                    <a:pt x="1374" y="3174"/>
                  </a:lnTo>
                  <a:lnTo>
                    <a:pt x="1470" y="3048"/>
                  </a:lnTo>
                  <a:lnTo>
                    <a:pt x="1470" y="3048"/>
                  </a:lnTo>
                  <a:close/>
                  <a:moveTo>
                    <a:pt x="613" y="4144"/>
                  </a:moveTo>
                  <a:lnTo>
                    <a:pt x="613" y="4144"/>
                  </a:lnTo>
                  <a:lnTo>
                    <a:pt x="576" y="4156"/>
                  </a:lnTo>
                  <a:lnTo>
                    <a:pt x="576" y="4156"/>
                  </a:lnTo>
                  <a:lnTo>
                    <a:pt x="633" y="4099"/>
                  </a:lnTo>
                  <a:lnTo>
                    <a:pt x="633" y="4099"/>
                  </a:lnTo>
                  <a:lnTo>
                    <a:pt x="613" y="4144"/>
                  </a:lnTo>
                  <a:lnTo>
                    <a:pt x="613" y="4144"/>
                  </a:lnTo>
                  <a:close/>
                  <a:moveTo>
                    <a:pt x="1005" y="3568"/>
                  </a:moveTo>
                  <a:lnTo>
                    <a:pt x="1005" y="3568"/>
                  </a:lnTo>
                  <a:lnTo>
                    <a:pt x="898" y="3714"/>
                  </a:lnTo>
                  <a:lnTo>
                    <a:pt x="844" y="3786"/>
                  </a:lnTo>
                  <a:lnTo>
                    <a:pt x="789" y="3857"/>
                  </a:lnTo>
                  <a:lnTo>
                    <a:pt x="789" y="3857"/>
                  </a:lnTo>
                  <a:lnTo>
                    <a:pt x="822" y="3806"/>
                  </a:lnTo>
                  <a:lnTo>
                    <a:pt x="856" y="3756"/>
                  </a:lnTo>
                  <a:lnTo>
                    <a:pt x="892" y="3705"/>
                  </a:lnTo>
                  <a:lnTo>
                    <a:pt x="929" y="3656"/>
                  </a:lnTo>
                  <a:lnTo>
                    <a:pt x="967" y="3607"/>
                  </a:lnTo>
                  <a:lnTo>
                    <a:pt x="1007" y="3558"/>
                  </a:lnTo>
                  <a:lnTo>
                    <a:pt x="1046" y="3509"/>
                  </a:lnTo>
                  <a:lnTo>
                    <a:pt x="1087" y="3461"/>
                  </a:lnTo>
                  <a:lnTo>
                    <a:pt x="1087" y="3461"/>
                  </a:lnTo>
                  <a:lnTo>
                    <a:pt x="1046" y="3515"/>
                  </a:lnTo>
                  <a:lnTo>
                    <a:pt x="1005" y="3568"/>
                  </a:lnTo>
                  <a:lnTo>
                    <a:pt x="1005" y="3568"/>
                  </a:lnTo>
                  <a:close/>
                  <a:moveTo>
                    <a:pt x="696" y="3970"/>
                  </a:moveTo>
                  <a:lnTo>
                    <a:pt x="696" y="3970"/>
                  </a:lnTo>
                  <a:lnTo>
                    <a:pt x="631" y="4046"/>
                  </a:lnTo>
                  <a:lnTo>
                    <a:pt x="597" y="4083"/>
                  </a:lnTo>
                  <a:lnTo>
                    <a:pt x="562" y="4121"/>
                  </a:lnTo>
                  <a:lnTo>
                    <a:pt x="562" y="4121"/>
                  </a:lnTo>
                  <a:lnTo>
                    <a:pt x="575" y="4106"/>
                  </a:lnTo>
                  <a:lnTo>
                    <a:pt x="589" y="4088"/>
                  </a:lnTo>
                  <a:lnTo>
                    <a:pt x="602" y="4069"/>
                  </a:lnTo>
                  <a:lnTo>
                    <a:pt x="616" y="4048"/>
                  </a:lnTo>
                  <a:lnTo>
                    <a:pt x="641" y="4001"/>
                  </a:lnTo>
                  <a:lnTo>
                    <a:pt x="668" y="3951"/>
                  </a:lnTo>
                  <a:lnTo>
                    <a:pt x="694" y="3898"/>
                  </a:lnTo>
                  <a:lnTo>
                    <a:pt x="719" y="3848"/>
                  </a:lnTo>
                  <a:lnTo>
                    <a:pt x="742" y="3801"/>
                  </a:lnTo>
                  <a:lnTo>
                    <a:pt x="763" y="3760"/>
                  </a:lnTo>
                  <a:lnTo>
                    <a:pt x="763" y="3760"/>
                  </a:lnTo>
                  <a:lnTo>
                    <a:pt x="764" y="3757"/>
                  </a:lnTo>
                  <a:lnTo>
                    <a:pt x="764" y="3757"/>
                  </a:lnTo>
                  <a:lnTo>
                    <a:pt x="796" y="3738"/>
                  </a:lnTo>
                  <a:lnTo>
                    <a:pt x="826" y="3719"/>
                  </a:lnTo>
                  <a:lnTo>
                    <a:pt x="856" y="3698"/>
                  </a:lnTo>
                  <a:lnTo>
                    <a:pt x="884" y="3677"/>
                  </a:lnTo>
                  <a:lnTo>
                    <a:pt x="884" y="3677"/>
                  </a:lnTo>
                  <a:lnTo>
                    <a:pt x="832" y="3749"/>
                  </a:lnTo>
                  <a:lnTo>
                    <a:pt x="784" y="3821"/>
                  </a:lnTo>
                  <a:lnTo>
                    <a:pt x="761" y="3857"/>
                  </a:lnTo>
                  <a:lnTo>
                    <a:pt x="739" y="3895"/>
                  </a:lnTo>
                  <a:lnTo>
                    <a:pt x="717" y="3932"/>
                  </a:lnTo>
                  <a:lnTo>
                    <a:pt x="696" y="3970"/>
                  </a:lnTo>
                  <a:lnTo>
                    <a:pt x="696" y="3970"/>
                  </a:lnTo>
                  <a:close/>
                  <a:moveTo>
                    <a:pt x="696" y="3790"/>
                  </a:moveTo>
                  <a:lnTo>
                    <a:pt x="696" y="3790"/>
                  </a:lnTo>
                  <a:lnTo>
                    <a:pt x="590" y="3915"/>
                  </a:lnTo>
                  <a:lnTo>
                    <a:pt x="483" y="4040"/>
                  </a:lnTo>
                  <a:lnTo>
                    <a:pt x="483" y="4040"/>
                  </a:lnTo>
                  <a:lnTo>
                    <a:pt x="448" y="4081"/>
                  </a:lnTo>
                  <a:lnTo>
                    <a:pt x="424" y="4108"/>
                  </a:lnTo>
                  <a:lnTo>
                    <a:pt x="408" y="4123"/>
                  </a:lnTo>
                  <a:lnTo>
                    <a:pt x="404" y="4127"/>
                  </a:lnTo>
                  <a:lnTo>
                    <a:pt x="400" y="4128"/>
                  </a:lnTo>
                  <a:lnTo>
                    <a:pt x="399" y="4126"/>
                  </a:lnTo>
                  <a:lnTo>
                    <a:pt x="400" y="4122"/>
                  </a:lnTo>
                  <a:lnTo>
                    <a:pt x="406" y="4109"/>
                  </a:lnTo>
                  <a:lnTo>
                    <a:pt x="417" y="4089"/>
                  </a:lnTo>
                  <a:lnTo>
                    <a:pt x="432" y="4065"/>
                  </a:lnTo>
                  <a:lnTo>
                    <a:pt x="469" y="4004"/>
                  </a:lnTo>
                  <a:lnTo>
                    <a:pt x="511" y="3939"/>
                  </a:lnTo>
                  <a:lnTo>
                    <a:pt x="549" y="3882"/>
                  </a:lnTo>
                  <a:lnTo>
                    <a:pt x="574" y="3842"/>
                  </a:lnTo>
                  <a:lnTo>
                    <a:pt x="574" y="3842"/>
                  </a:lnTo>
                  <a:lnTo>
                    <a:pt x="678" y="3799"/>
                  </a:lnTo>
                  <a:lnTo>
                    <a:pt x="678" y="3799"/>
                  </a:lnTo>
                  <a:lnTo>
                    <a:pt x="696" y="3790"/>
                  </a:lnTo>
                  <a:lnTo>
                    <a:pt x="696" y="3790"/>
                  </a:lnTo>
                  <a:close/>
                  <a:moveTo>
                    <a:pt x="529" y="3861"/>
                  </a:moveTo>
                  <a:lnTo>
                    <a:pt x="529" y="3861"/>
                  </a:lnTo>
                  <a:lnTo>
                    <a:pt x="517" y="3883"/>
                  </a:lnTo>
                  <a:lnTo>
                    <a:pt x="504" y="3904"/>
                  </a:lnTo>
                  <a:lnTo>
                    <a:pt x="490" y="3925"/>
                  </a:lnTo>
                  <a:lnTo>
                    <a:pt x="476" y="3945"/>
                  </a:lnTo>
                  <a:lnTo>
                    <a:pt x="461" y="3964"/>
                  </a:lnTo>
                  <a:lnTo>
                    <a:pt x="446" y="3983"/>
                  </a:lnTo>
                  <a:lnTo>
                    <a:pt x="430" y="4000"/>
                  </a:lnTo>
                  <a:lnTo>
                    <a:pt x="413" y="4017"/>
                  </a:lnTo>
                  <a:lnTo>
                    <a:pt x="396" y="4033"/>
                  </a:lnTo>
                  <a:lnTo>
                    <a:pt x="377" y="4048"/>
                  </a:lnTo>
                  <a:lnTo>
                    <a:pt x="358" y="4062"/>
                  </a:lnTo>
                  <a:lnTo>
                    <a:pt x="338" y="4076"/>
                  </a:lnTo>
                  <a:lnTo>
                    <a:pt x="317" y="4089"/>
                  </a:lnTo>
                  <a:lnTo>
                    <a:pt x="296" y="4101"/>
                  </a:lnTo>
                  <a:lnTo>
                    <a:pt x="275" y="4113"/>
                  </a:lnTo>
                  <a:lnTo>
                    <a:pt x="252" y="4123"/>
                  </a:lnTo>
                  <a:lnTo>
                    <a:pt x="252" y="4123"/>
                  </a:lnTo>
                  <a:lnTo>
                    <a:pt x="325" y="4021"/>
                  </a:lnTo>
                  <a:lnTo>
                    <a:pt x="396" y="3920"/>
                  </a:lnTo>
                  <a:lnTo>
                    <a:pt x="396" y="3920"/>
                  </a:lnTo>
                  <a:lnTo>
                    <a:pt x="529" y="3861"/>
                  </a:lnTo>
                  <a:lnTo>
                    <a:pt x="529" y="3861"/>
                  </a:lnTo>
                  <a:close/>
                  <a:moveTo>
                    <a:pt x="260" y="3979"/>
                  </a:moveTo>
                  <a:lnTo>
                    <a:pt x="260" y="3979"/>
                  </a:lnTo>
                  <a:lnTo>
                    <a:pt x="344" y="3943"/>
                  </a:lnTo>
                  <a:lnTo>
                    <a:pt x="344" y="3943"/>
                  </a:lnTo>
                  <a:lnTo>
                    <a:pt x="295" y="4011"/>
                  </a:lnTo>
                  <a:lnTo>
                    <a:pt x="272" y="4046"/>
                  </a:lnTo>
                  <a:lnTo>
                    <a:pt x="249" y="4080"/>
                  </a:lnTo>
                  <a:lnTo>
                    <a:pt x="227" y="4115"/>
                  </a:lnTo>
                  <a:lnTo>
                    <a:pt x="206" y="4151"/>
                  </a:lnTo>
                  <a:lnTo>
                    <a:pt x="185" y="4188"/>
                  </a:lnTo>
                  <a:lnTo>
                    <a:pt x="165" y="4226"/>
                  </a:lnTo>
                  <a:lnTo>
                    <a:pt x="165" y="4226"/>
                  </a:lnTo>
                  <a:lnTo>
                    <a:pt x="164" y="4231"/>
                  </a:lnTo>
                  <a:lnTo>
                    <a:pt x="164" y="4237"/>
                  </a:lnTo>
                  <a:lnTo>
                    <a:pt x="166" y="4241"/>
                  </a:lnTo>
                  <a:lnTo>
                    <a:pt x="169" y="4246"/>
                  </a:lnTo>
                  <a:lnTo>
                    <a:pt x="172" y="4250"/>
                  </a:lnTo>
                  <a:lnTo>
                    <a:pt x="177" y="4251"/>
                  </a:lnTo>
                  <a:lnTo>
                    <a:pt x="183" y="4251"/>
                  </a:lnTo>
                  <a:lnTo>
                    <a:pt x="188" y="4248"/>
                  </a:lnTo>
                  <a:lnTo>
                    <a:pt x="188" y="4248"/>
                  </a:lnTo>
                  <a:lnTo>
                    <a:pt x="208" y="4233"/>
                  </a:lnTo>
                  <a:lnTo>
                    <a:pt x="229" y="4218"/>
                  </a:lnTo>
                  <a:lnTo>
                    <a:pt x="268" y="4186"/>
                  </a:lnTo>
                  <a:lnTo>
                    <a:pt x="305" y="4154"/>
                  </a:lnTo>
                  <a:lnTo>
                    <a:pt x="338" y="4122"/>
                  </a:lnTo>
                  <a:lnTo>
                    <a:pt x="369" y="4090"/>
                  </a:lnTo>
                  <a:lnTo>
                    <a:pt x="396" y="4061"/>
                  </a:lnTo>
                  <a:lnTo>
                    <a:pt x="419" y="4034"/>
                  </a:lnTo>
                  <a:lnTo>
                    <a:pt x="437" y="4012"/>
                  </a:lnTo>
                  <a:lnTo>
                    <a:pt x="437" y="4012"/>
                  </a:lnTo>
                  <a:lnTo>
                    <a:pt x="414" y="4045"/>
                  </a:lnTo>
                  <a:lnTo>
                    <a:pt x="384" y="4090"/>
                  </a:lnTo>
                  <a:lnTo>
                    <a:pt x="344" y="4150"/>
                  </a:lnTo>
                  <a:lnTo>
                    <a:pt x="296" y="4225"/>
                  </a:lnTo>
                  <a:lnTo>
                    <a:pt x="296" y="4225"/>
                  </a:lnTo>
                  <a:lnTo>
                    <a:pt x="294" y="4231"/>
                  </a:lnTo>
                  <a:lnTo>
                    <a:pt x="294" y="4236"/>
                  </a:lnTo>
                  <a:lnTo>
                    <a:pt x="295" y="4240"/>
                  </a:lnTo>
                  <a:lnTo>
                    <a:pt x="297" y="4245"/>
                  </a:lnTo>
                  <a:lnTo>
                    <a:pt x="297" y="4245"/>
                  </a:lnTo>
                  <a:lnTo>
                    <a:pt x="266" y="4253"/>
                  </a:lnTo>
                  <a:lnTo>
                    <a:pt x="238" y="4258"/>
                  </a:lnTo>
                  <a:lnTo>
                    <a:pt x="225" y="4259"/>
                  </a:lnTo>
                  <a:lnTo>
                    <a:pt x="213" y="4260"/>
                  </a:lnTo>
                  <a:lnTo>
                    <a:pt x="202" y="4259"/>
                  </a:lnTo>
                  <a:lnTo>
                    <a:pt x="193" y="4258"/>
                  </a:lnTo>
                  <a:lnTo>
                    <a:pt x="184" y="4255"/>
                  </a:lnTo>
                  <a:lnTo>
                    <a:pt x="177" y="4253"/>
                  </a:lnTo>
                  <a:lnTo>
                    <a:pt x="170" y="4250"/>
                  </a:lnTo>
                  <a:lnTo>
                    <a:pt x="164" y="4245"/>
                  </a:lnTo>
                  <a:lnTo>
                    <a:pt x="159" y="4239"/>
                  </a:lnTo>
                  <a:lnTo>
                    <a:pt x="156" y="4233"/>
                  </a:lnTo>
                  <a:lnTo>
                    <a:pt x="153" y="4226"/>
                  </a:lnTo>
                  <a:lnTo>
                    <a:pt x="151" y="4218"/>
                  </a:lnTo>
                  <a:lnTo>
                    <a:pt x="151" y="4210"/>
                  </a:lnTo>
                  <a:lnTo>
                    <a:pt x="151" y="4200"/>
                  </a:lnTo>
                  <a:lnTo>
                    <a:pt x="152" y="4190"/>
                  </a:lnTo>
                  <a:lnTo>
                    <a:pt x="154" y="4179"/>
                  </a:lnTo>
                  <a:lnTo>
                    <a:pt x="158" y="4166"/>
                  </a:lnTo>
                  <a:lnTo>
                    <a:pt x="163" y="4154"/>
                  </a:lnTo>
                  <a:lnTo>
                    <a:pt x="174" y="4126"/>
                  </a:lnTo>
                  <a:lnTo>
                    <a:pt x="190" y="4094"/>
                  </a:lnTo>
                  <a:lnTo>
                    <a:pt x="210" y="4060"/>
                  </a:lnTo>
                  <a:lnTo>
                    <a:pt x="233" y="4021"/>
                  </a:lnTo>
                  <a:lnTo>
                    <a:pt x="260" y="3979"/>
                  </a:lnTo>
                  <a:lnTo>
                    <a:pt x="260" y="3979"/>
                  </a:lnTo>
                  <a:close/>
                  <a:moveTo>
                    <a:pt x="339" y="4231"/>
                  </a:moveTo>
                  <a:lnTo>
                    <a:pt x="339" y="4231"/>
                  </a:lnTo>
                  <a:lnTo>
                    <a:pt x="385" y="4188"/>
                  </a:lnTo>
                  <a:lnTo>
                    <a:pt x="430" y="4143"/>
                  </a:lnTo>
                  <a:lnTo>
                    <a:pt x="472" y="4097"/>
                  </a:lnTo>
                  <a:lnTo>
                    <a:pt x="514" y="4052"/>
                  </a:lnTo>
                  <a:lnTo>
                    <a:pt x="555" y="4004"/>
                  </a:lnTo>
                  <a:lnTo>
                    <a:pt x="596" y="3957"/>
                  </a:lnTo>
                  <a:lnTo>
                    <a:pt x="676" y="3860"/>
                  </a:lnTo>
                  <a:lnTo>
                    <a:pt x="676" y="3860"/>
                  </a:lnTo>
                  <a:lnTo>
                    <a:pt x="647" y="3897"/>
                  </a:lnTo>
                  <a:lnTo>
                    <a:pt x="620" y="3936"/>
                  </a:lnTo>
                  <a:lnTo>
                    <a:pt x="593" y="3976"/>
                  </a:lnTo>
                  <a:lnTo>
                    <a:pt x="569" y="4017"/>
                  </a:lnTo>
                  <a:lnTo>
                    <a:pt x="544" y="4059"/>
                  </a:lnTo>
                  <a:lnTo>
                    <a:pt x="521" y="4101"/>
                  </a:lnTo>
                  <a:lnTo>
                    <a:pt x="474" y="4185"/>
                  </a:lnTo>
                  <a:lnTo>
                    <a:pt x="474" y="4185"/>
                  </a:lnTo>
                  <a:lnTo>
                    <a:pt x="408" y="4204"/>
                  </a:lnTo>
                  <a:lnTo>
                    <a:pt x="408" y="4204"/>
                  </a:lnTo>
                  <a:lnTo>
                    <a:pt x="372" y="4219"/>
                  </a:lnTo>
                  <a:lnTo>
                    <a:pt x="339" y="4231"/>
                  </a:lnTo>
                  <a:lnTo>
                    <a:pt x="339" y="4231"/>
                  </a:lnTo>
                  <a:close/>
                  <a:moveTo>
                    <a:pt x="922" y="4019"/>
                  </a:moveTo>
                  <a:lnTo>
                    <a:pt x="922" y="4019"/>
                  </a:lnTo>
                  <a:lnTo>
                    <a:pt x="973" y="3976"/>
                  </a:lnTo>
                  <a:lnTo>
                    <a:pt x="1022" y="3931"/>
                  </a:lnTo>
                  <a:lnTo>
                    <a:pt x="1070" y="3887"/>
                  </a:lnTo>
                  <a:lnTo>
                    <a:pt x="1118" y="3841"/>
                  </a:lnTo>
                  <a:lnTo>
                    <a:pt x="1165" y="3794"/>
                  </a:lnTo>
                  <a:lnTo>
                    <a:pt x="1210" y="3747"/>
                  </a:lnTo>
                  <a:lnTo>
                    <a:pt x="1255" y="3699"/>
                  </a:lnTo>
                  <a:lnTo>
                    <a:pt x="1299" y="3651"/>
                  </a:lnTo>
                  <a:lnTo>
                    <a:pt x="1299" y="3651"/>
                  </a:lnTo>
                  <a:lnTo>
                    <a:pt x="1257" y="3726"/>
                  </a:lnTo>
                  <a:lnTo>
                    <a:pt x="1217" y="3801"/>
                  </a:lnTo>
                  <a:lnTo>
                    <a:pt x="1217" y="3801"/>
                  </a:lnTo>
                  <a:lnTo>
                    <a:pt x="1146" y="3860"/>
                  </a:lnTo>
                  <a:lnTo>
                    <a:pt x="1111" y="3888"/>
                  </a:lnTo>
                  <a:lnTo>
                    <a:pt x="1074" y="3916"/>
                  </a:lnTo>
                  <a:lnTo>
                    <a:pt x="1038" y="3944"/>
                  </a:lnTo>
                  <a:lnTo>
                    <a:pt x="1001" y="3970"/>
                  </a:lnTo>
                  <a:lnTo>
                    <a:pt x="962" y="3996"/>
                  </a:lnTo>
                  <a:lnTo>
                    <a:pt x="922" y="4019"/>
                  </a:lnTo>
                  <a:lnTo>
                    <a:pt x="922" y="4019"/>
                  </a:lnTo>
                  <a:close/>
                  <a:moveTo>
                    <a:pt x="1331" y="3715"/>
                  </a:moveTo>
                  <a:lnTo>
                    <a:pt x="1331" y="3715"/>
                  </a:lnTo>
                  <a:lnTo>
                    <a:pt x="1387" y="3640"/>
                  </a:lnTo>
                  <a:lnTo>
                    <a:pt x="1444" y="3566"/>
                  </a:lnTo>
                  <a:lnTo>
                    <a:pt x="1559" y="3419"/>
                  </a:lnTo>
                  <a:lnTo>
                    <a:pt x="1677" y="3273"/>
                  </a:lnTo>
                  <a:lnTo>
                    <a:pt x="1795" y="3129"/>
                  </a:lnTo>
                  <a:lnTo>
                    <a:pt x="2034" y="2842"/>
                  </a:lnTo>
                  <a:lnTo>
                    <a:pt x="2154" y="2699"/>
                  </a:lnTo>
                  <a:lnTo>
                    <a:pt x="2273" y="2554"/>
                  </a:lnTo>
                  <a:lnTo>
                    <a:pt x="2273" y="2554"/>
                  </a:lnTo>
                  <a:lnTo>
                    <a:pt x="2312" y="2506"/>
                  </a:lnTo>
                  <a:lnTo>
                    <a:pt x="2351" y="2455"/>
                  </a:lnTo>
                  <a:lnTo>
                    <a:pt x="2426" y="2356"/>
                  </a:lnTo>
                  <a:lnTo>
                    <a:pt x="2501" y="2255"/>
                  </a:lnTo>
                  <a:lnTo>
                    <a:pt x="2575" y="2152"/>
                  </a:lnTo>
                  <a:lnTo>
                    <a:pt x="2649" y="2050"/>
                  </a:lnTo>
                  <a:lnTo>
                    <a:pt x="2722" y="1948"/>
                  </a:lnTo>
                  <a:lnTo>
                    <a:pt x="2797" y="1847"/>
                  </a:lnTo>
                  <a:lnTo>
                    <a:pt x="2873" y="1747"/>
                  </a:lnTo>
                  <a:lnTo>
                    <a:pt x="2873" y="1747"/>
                  </a:lnTo>
                  <a:lnTo>
                    <a:pt x="2915" y="1706"/>
                  </a:lnTo>
                  <a:lnTo>
                    <a:pt x="2956" y="1664"/>
                  </a:lnTo>
                  <a:lnTo>
                    <a:pt x="2996" y="1622"/>
                  </a:lnTo>
                  <a:lnTo>
                    <a:pt x="3035" y="1580"/>
                  </a:lnTo>
                  <a:lnTo>
                    <a:pt x="3074" y="1535"/>
                  </a:lnTo>
                  <a:lnTo>
                    <a:pt x="3111" y="1491"/>
                  </a:lnTo>
                  <a:lnTo>
                    <a:pt x="3147" y="1446"/>
                  </a:lnTo>
                  <a:lnTo>
                    <a:pt x="3181" y="1399"/>
                  </a:lnTo>
                  <a:lnTo>
                    <a:pt x="3181" y="1399"/>
                  </a:lnTo>
                  <a:lnTo>
                    <a:pt x="3192" y="1412"/>
                  </a:lnTo>
                  <a:lnTo>
                    <a:pt x="3200" y="1425"/>
                  </a:lnTo>
                  <a:lnTo>
                    <a:pt x="3206" y="1437"/>
                  </a:lnTo>
                  <a:lnTo>
                    <a:pt x="3210" y="1449"/>
                  </a:lnTo>
                  <a:lnTo>
                    <a:pt x="3214" y="1460"/>
                  </a:lnTo>
                  <a:lnTo>
                    <a:pt x="3215" y="1471"/>
                  </a:lnTo>
                  <a:lnTo>
                    <a:pt x="3215" y="1481"/>
                  </a:lnTo>
                  <a:lnTo>
                    <a:pt x="3213" y="1492"/>
                  </a:lnTo>
                  <a:lnTo>
                    <a:pt x="3209" y="1502"/>
                  </a:lnTo>
                  <a:lnTo>
                    <a:pt x="3203" y="1513"/>
                  </a:lnTo>
                  <a:lnTo>
                    <a:pt x="3196" y="1522"/>
                  </a:lnTo>
                  <a:lnTo>
                    <a:pt x="3188" y="1532"/>
                  </a:lnTo>
                  <a:lnTo>
                    <a:pt x="3177" y="1541"/>
                  </a:lnTo>
                  <a:lnTo>
                    <a:pt x="3165" y="1549"/>
                  </a:lnTo>
                  <a:lnTo>
                    <a:pt x="3151" y="1559"/>
                  </a:lnTo>
                  <a:lnTo>
                    <a:pt x="3136" y="1567"/>
                  </a:lnTo>
                  <a:lnTo>
                    <a:pt x="3136" y="1567"/>
                  </a:lnTo>
                  <a:lnTo>
                    <a:pt x="3104" y="1600"/>
                  </a:lnTo>
                  <a:lnTo>
                    <a:pt x="3072" y="1631"/>
                  </a:lnTo>
                  <a:lnTo>
                    <a:pt x="3008" y="1694"/>
                  </a:lnTo>
                  <a:lnTo>
                    <a:pt x="2942" y="1756"/>
                  </a:lnTo>
                  <a:lnTo>
                    <a:pt x="2877" y="1819"/>
                  </a:lnTo>
                  <a:lnTo>
                    <a:pt x="2877" y="1819"/>
                  </a:lnTo>
                  <a:lnTo>
                    <a:pt x="2828" y="1869"/>
                  </a:lnTo>
                  <a:lnTo>
                    <a:pt x="2780" y="1920"/>
                  </a:lnTo>
                  <a:lnTo>
                    <a:pt x="2734" y="1973"/>
                  </a:lnTo>
                  <a:lnTo>
                    <a:pt x="2688" y="2027"/>
                  </a:lnTo>
                  <a:lnTo>
                    <a:pt x="2644" y="2081"/>
                  </a:lnTo>
                  <a:lnTo>
                    <a:pt x="2601" y="2137"/>
                  </a:lnTo>
                  <a:lnTo>
                    <a:pt x="2516" y="2248"/>
                  </a:lnTo>
                  <a:lnTo>
                    <a:pt x="2516" y="2248"/>
                  </a:lnTo>
                  <a:lnTo>
                    <a:pt x="2451" y="2336"/>
                  </a:lnTo>
                  <a:lnTo>
                    <a:pt x="2386" y="2425"/>
                  </a:lnTo>
                  <a:lnTo>
                    <a:pt x="2323" y="2515"/>
                  </a:lnTo>
                  <a:lnTo>
                    <a:pt x="2260" y="2606"/>
                  </a:lnTo>
                  <a:lnTo>
                    <a:pt x="2134" y="2789"/>
                  </a:lnTo>
                  <a:lnTo>
                    <a:pt x="2070" y="2880"/>
                  </a:lnTo>
                  <a:lnTo>
                    <a:pt x="2007" y="2970"/>
                  </a:lnTo>
                  <a:lnTo>
                    <a:pt x="1943" y="3060"/>
                  </a:lnTo>
                  <a:lnTo>
                    <a:pt x="1877" y="3151"/>
                  </a:lnTo>
                  <a:lnTo>
                    <a:pt x="1809" y="3238"/>
                  </a:lnTo>
                  <a:lnTo>
                    <a:pt x="1742" y="3325"/>
                  </a:lnTo>
                  <a:lnTo>
                    <a:pt x="1671" y="3410"/>
                  </a:lnTo>
                  <a:lnTo>
                    <a:pt x="1636" y="3451"/>
                  </a:lnTo>
                  <a:lnTo>
                    <a:pt x="1600" y="3492"/>
                  </a:lnTo>
                  <a:lnTo>
                    <a:pt x="1563" y="3533"/>
                  </a:lnTo>
                  <a:lnTo>
                    <a:pt x="1526" y="3573"/>
                  </a:lnTo>
                  <a:lnTo>
                    <a:pt x="1488" y="3613"/>
                  </a:lnTo>
                  <a:lnTo>
                    <a:pt x="1449" y="3651"/>
                  </a:lnTo>
                  <a:lnTo>
                    <a:pt x="1449" y="3651"/>
                  </a:lnTo>
                  <a:lnTo>
                    <a:pt x="1447" y="3655"/>
                  </a:lnTo>
                  <a:lnTo>
                    <a:pt x="1445" y="3658"/>
                  </a:lnTo>
                  <a:lnTo>
                    <a:pt x="1445" y="3658"/>
                  </a:lnTo>
                  <a:lnTo>
                    <a:pt x="1437" y="3658"/>
                  </a:lnTo>
                  <a:lnTo>
                    <a:pt x="1428" y="3661"/>
                  </a:lnTo>
                  <a:lnTo>
                    <a:pt x="1419" y="3663"/>
                  </a:lnTo>
                  <a:lnTo>
                    <a:pt x="1407" y="3668"/>
                  </a:lnTo>
                  <a:lnTo>
                    <a:pt x="1395" y="3673"/>
                  </a:lnTo>
                  <a:lnTo>
                    <a:pt x="1382" y="3680"/>
                  </a:lnTo>
                  <a:lnTo>
                    <a:pt x="1368" y="3688"/>
                  </a:lnTo>
                  <a:lnTo>
                    <a:pt x="1353" y="3698"/>
                  </a:lnTo>
                  <a:lnTo>
                    <a:pt x="1353" y="3698"/>
                  </a:lnTo>
                  <a:lnTo>
                    <a:pt x="1331" y="3715"/>
                  </a:lnTo>
                  <a:lnTo>
                    <a:pt x="1331" y="3715"/>
                  </a:lnTo>
                  <a:close/>
                  <a:moveTo>
                    <a:pt x="2008" y="3056"/>
                  </a:moveTo>
                  <a:lnTo>
                    <a:pt x="2008" y="3056"/>
                  </a:lnTo>
                  <a:lnTo>
                    <a:pt x="1982" y="3085"/>
                  </a:lnTo>
                  <a:lnTo>
                    <a:pt x="1956" y="3115"/>
                  </a:lnTo>
                  <a:lnTo>
                    <a:pt x="1956" y="3115"/>
                  </a:lnTo>
                  <a:lnTo>
                    <a:pt x="2007" y="3045"/>
                  </a:lnTo>
                  <a:lnTo>
                    <a:pt x="2058" y="2975"/>
                  </a:lnTo>
                  <a:lnTo>
                    <a:pt x="2158" y="2833"/>
                  </a:lnTo>
                  <a:lnTo>
                    <a:pt x="2356" y="2547"/>
                  </a:lnTo>
                  <a:lnTo>
                    <a:pt x="2456" y="2404"/>
                  </a:lnTo>
                  <a:lnTo>
                    <a:pt x="2506" y="2334"/>
                  </a:lnTo>
                  <a:lnTo>
                    <a:pt x="2556" y="2263"/>
                  </a:lnTo>
                  <a:lnTo>
                    <a:pt x="2608" y="2193"/>
                  </a:lnTo>
                  <a:lnTo>
                    <a:pt x="2660" y="2124"/>
                  </a:lnTo>
                  <a:lnTo>
                    <a:pt x="2713" y="2056"/>
                  </a:lnTo>
                  <a:lnTo>
                    <a:pt x="2767" y="1989"/>
                  </a:lnTo>
                  <a:lnTo>
                    <a:pt x="2767" y="1989"/>
                  </a:lnTo>
                  <a:lnTo>
                    <a:pt x="2790" y="1961"/>
                  </a:lnTo>
                  <a:lnTo>
                    <a:pt x="2814" y="1934"/>
                  </a:lnTo>
                  <a:lnTo>
                    <a:pt x="2864" y="1882"/>
                  </a:lnTo>
                  <a:lnTo>
                    <a:pt x="2914" y="1830"/>
                  </a:lnTo>
                  <a:lnTo>
                    <a:pt x="2967" y="1779"/>
                  </a:lnTo>
                  <a:lnTo>
                    <a:pt x="3074" y="1678"/>
                  </a:lnTo>
                  <a:lnTo>
                    <a:pt x="3125" y="1627"/>
                  </a:lnTo>
                  <a:lnTo>
                    <a:pt x="3175" y="1575"/>
                  </a:lnTo>
                  <a:lnTo>
                    <a:pt x="3175" y="1575"/>
                  </a:lnTo>
                  <a:lnTo>
                    <a:pt x="3130" y="1630"/>
                  </a:lnTo>
                  <a:lnTo>
                    <a:pt x="3084" y="1687"/>
                  </a:lnTo>
                  <a:lnTo>
                    <a:pt x="2994" y="1801"/>
                  </a:lnTo>
                  <a:lnTo>
                    <a:pt x="2905" y="1917"/>
                  </a:lnTo>
                  <a:lnTo>
                    <a:pt x="2818" y="2033"/>
                  </a:lnTo>
                  <a:lnTo>
                    <a:pt x="2818" y="2033"/>
                  </a:lnTo>
                  <a:lnTo>
                    <a:pt x="2752" y="2102"/>
                  </a:lnTo>
                  <a:lnTo>
                    <a:pt x="2752" y="2102"/>
                  </a:lnTo>
                  <a:lnTo>
                    <a:pt x="2725" y="2130"/>
                  </a:lnTo>
                  <a:lnTo>
                    <a:pt x="2700" y="2158"/>
                  </a:lnTo>
                  <a:lnTo>
                    <a:pt x="2650" y="2218"/>
                  </a:lnTo>
                  <a:lnTo>
                    <a:pt x="2603" y="2277"/>
                  </a:lnTo>
                  <a:lnTo>
                    <a:pt x="2557" y="2338"/>
                  </a:lnTo>
                  <a:lnTo>
                    <a:pt x="2513" y="2400"/>
                  </a:lnTo>
                  <a:lnTo>
                    <a:pt x="2471" y="2463"/>
                  </a:lnTo>
                  <a:lnTo>
                    <a:pt x="2429" y="2528"/>
                  </a:lnTo>
                  <a:lnTo>
                    <a:pt x="2388" y="2591"/>
                  </a:lnTo>
                  <a:lnTo>
                    <a:pt x="2388" y="2591"/>
                  </a:lnTo>
                  <a:lnTo>
                    <a:pt x="2294" y="2708"/>
                  </a:lnTo>
                  <a:lnTo>
                    <a:pt x="2200" y="2825"/>
                  </a:lnTo>
                  <a:lnTo>
                    <a:pt x="2104" y="2941"/>
                  </a:lnTo>
                  <a:lnTo>
                    <a:pt x="2008" y="3056"/>
                  </a:lnTo>
                  <a:lnTo>
                    <a:pt x="2008" y="3056"/>
                  </a:lnTo>
                  <a:close/>
                  <a:moveTo>
                    <a:pt x="2537" y="2461"/>
                  </a:moveTo>
                  <a:lnTo>
                    <a:pt x="2537" y="2461"/>
                  </a:lnTo>
                  <a:lnTo>
                    <a:pt x="2719" y="2229"/>
                  </a:lnTo>
                  <a:lnTo>
                    <a:pt x="2899" y="1998"/>
                  </a:lnTo>
                  <a:lnTo>
                    <a:pt x="2899" y="1998"/>
                  </a:lnTo>
                  <a:lnTo>
                    <a:pt x="3049" y="1838"/>
                  </a:lnTo>
                  <a:lnTo>
                    <a:pt x="3124" y="1759"/>
                  </a:lnTo>
                  <a:lnTo>
                    <a:pt x="3198" y="1679"/>
                  </a:lnTo>
                  <a:lnTo>
                    <a:pt x="3198" y="1679"/>
                  </a:lnTo>
                  <a:lnTo>
                    <a:pt x="3126" y="1772"/>
                  </a:lnTo>
                  <a:lnTo>
                    <a:pt x="3055" y="1867"/>
                  </a:lnTo>
                  <a:lnTo>
                    <a:pt x="2986" y="1961"/>
                  </a:lnTo>
                  <a:lnTo>
                    <a:pt x="2917" y="2056"/>
                  </a:lnTo>
                  <a:lnTo>
                    <a:pt x="2780" y="2248"/>
                  </a:lnTo>
                  <a:lnTo>
                    <a:pt x="2643" y="2440"/>
                  </a:lnTo>
                  <a:lnTo>
                    <a:pt x="2573" y="2535"/>
                  </a:lnTo>
                  <a:lnTo>
                    <a:pt x="2502" y="2628"/>
                  </a:lnTo>
                  <a:lnTo>
                    <a:pt x="2432" y="2722"/>
                  </a:lnTo>
                  <a:lnTo>
                    <a:pt x="2360" y="2815"/>
                  </a:lnTo>
                  <a:lnTo>
                    <a:pt x="2285" y="2905"/>
                  </a:lnTo>
                  <a:lnTo>
                    <a:pt x="2210" y="2994"/>
                  </a:lnTo>
                  <a:lnTo>
                    <a:pt x="2171" y="3037"/>
                  </a:lnTo>
                  <a:lnTo>
                    <a:pt x="2131" y="3080"/>
                  </a:lnTo>
                  <a:lnTo>
                    <a:pt x="2092" y="3124"/>
                  </a:lnTo>
                  <a:lnTo>
                    <a:pt x="2052" y="3166"/>
                  </a:lnTo>
                  <a:lnTo>
                    <a:pt x="2052" y="3166"/>
                  </a:lnTo>
                  <a:lnTo>
                    <a:pt x="2087" y="3127"/>
                  </a:lnTo>
                  <a:lnTo>
                    <a:pt x="2122" y="3088"/>
                  </a:lnTo>
                  <a:lnTo>
                    <a:pt x="2155" y="3048"/>
                  </a:lnTo>
                  <a:lnTo>
                    <a:pt x="2188" y="3005"/>
                  </a:lnTo>
                  <a:lnTo>
                    <a:pt x="2219" y="2963"/>
                  </a:lnTo>
                  <a:lnTo>
                    <a:pt x="2250" y="2920"/>
                  </a:lnTo>
                  <a:lnTo>
                    <a:pt x="2280" y="2875"/>
                  </a:lnTo>
                  <a:lnTo>
                    <a:pt x="2309" y="2831"/>
                  </a:lnTo>
                  <a:lnTo>
                    <a:pt x="2367" y="2740"/>
                  </a:lnTo>
                  <a:lnTo>
                    <a:pt x="2423" y="2647"/>
                  </a:lnTo>
                  <a:lnTo>
                    <a:pt x="2480" y="2554"/>
                  </a:lnTo>
                  <a:lnTo>
                    <a:pt x="2537" y="2461"/>
                  </a:lnTo>
                  <a:lnTo>
                    <a:pt x="2537" y="2461"/>
                  </a:lnTo>
                  <a:close/>
                  <a:moveTo>
                    <a:pt x="2090" y="3174"/>
                  </a:moveTo>
                  <a:lnTo>
                    <a:pt x="2090" y="3174"/>
                  </a:lnTo>
                  <a:lnTo>
                    <a:pt x="2134" y="3131"/>
                  </a:lnTo>
                  <a:lnTo>
                    <a:pt x="2176" y="3086"/>
                  </a:lnTo>
                  <a:lnTo>
                    <a:pt x="2216" y="3040"/>
                  </a:lnTo>
                  <a:lnTo>
                    <a:pt x="2255" y="2994"/>
                  </a:lnTo>
                  <a:lnTo>
                    <a:pt x="2294" y="2946"/>
                  </a:lnTo>
                  <a:lnTo>
                    <a:pt x="2333" y="2898"/>
                  </a:lnTo>
                  <a:lnTo>
                    <a:pt x="2370" y="2849"/>
                  </a:lnTo>
                  <a:lnTo>
                    <a:pt x="2406" y="2799"/>
                  </a:lnTo>
                  <a:lnTo>
                    <a:pt x="2480" y="2701"/>
                  </a:lnTo>
                  <a:lnTo>
                    <a:pt x="2553" y="2602"/>
                  </a:lnTo>
                  <a:lnTo>
                    <a:pt x="2626" y="2503"/>
                  </a:lnTo>
                  <a:lnTo>
                    <a:pt x="2664" y="2455"/>
                  </a:lnTo>
                  <a:lnTo>
                    <a:pt x="2701" y="2408"/>
                  </a:lnTo>
                  <a:lnTo>
                    <a:pt x="2701" y="2408"/>
                  </a:lnTo>
                  <a:lnTo>
                    <a:pt x="2761" y="2334"/>
                  </a:lnTo>
                  <a:lnTo>
                    <a:pt x="2820" y="2259"/>
                  </a:lnTo>
                  <a:lnTo>
                    <a:pt x="2820" y="2259"/>
                  </a:lnTo>
                  <a:lnTo>
                    <a:pt x="2677" y="2488"/>
                  </a:lnTo>
                  <a:lnTo>
                    <a:pt x="2604" y="2603"/>
                  </a:lnTo>
                  <a:lnTo>
                    <a:pt x="2529" y="2716"/>
                  </a:lnTo>
                  <a:lnTo>
                    <a:pt x="2492" y="2772"/>
                  </a:lnTo>
                  <a:lnTo>
                    <a:pt x="2453" y="2827"/>
                  </a:lnTo>
                  <a:lnTo>
                    <a:pt x="2415" y="2882"/>
                  </a:lnTo>
                  <a:lnTo>
                    <a:pt x="2374" y="2937"/>
                  </a:lnTo>
                  <a:lnTo>
                    <a:pt x="2333" y="2991"/>
                  </a:lnTo>
                  <a:lnTo>
                    <a:pt x="2292" y="3044"/>
                  </a:lnTo>
                  <a:lnTo>
                    <a:pt x="2248" y="3095"/>
                  </a:lnTo>
                  <a:lnTo>
                    <a:pt x="2204" y="3147"/>
                  </a:lnTo>
                  <a:lnTo>
                    <a:pt x="2204" y="3147"/>
                  </a:lnTo>
                  <a:lnTo>
                    <a:pt x="2202" y="3151"/>
                  </a:lnTo>
                  <a:lnTo>
                    <a:pt x="2200" y="3154"/>
                  </a:lnTo>
                  <a:lnTo>
                    <a:pt x="2200" y="3154"/>
                  </a:lnTo>
                  <a:lnTo>
                    <a:pt x="2172" y="3155"/>
                  </a:lnTo>
                  <a:lnTo>
                    <a:pt x="2158" y="3156"/>
                  </a:lnTo>
                  <a:lnTo>
                    <a:pt x="2145" y="3158"/>
                  </a:lnTo>
                  <a:lnTo>
                    <a:pt x="2131" y="3161"/>
                  </a:lnTo>
                  <a:lnTo>
                    <a:pt x="2117" y="3165"/>
                  </a:lnTo>
                  <a:lnTo>
                    <a:pt x="2104" y="3168"/>
                  </a:lnTo>
                  <a:lnTo>
                    <a:pt x="2090" y="3174"/>
                  </a:lnTo>
                  <a:lnTo>
                    <a:pt x="2090" y="3174"/>
                  </a:lnTo>
                  <a:close/>
                  <a:moveTo>
                    <a:pt x="2877" y="3697"/>
                  </a:moveTo>
                  <a:lnTo>
                    <a:pt x="2877" y="3697"/>
                  </a:lnTo>
                  <a:lnTo>
                    <a:pt x="2926" y="3649"/>
                  </a:lnTo>
                  <a:lnTo>
                    <a:pt x="2973" y="3599"/>
                  </a:lnTo>
                  <a:lnTo>
                    <a:pt x="3018" y="3547"/>
                  </a:lnTo>
                  <a:lnTo>
                    <a:pt x="3064" y="3496"/>
                  </a:lnTo>
                  <a:lnTo>
                    <a:pt x="3107" y="3443"/>
                  </a:lnTo>
                  <a:lnTo>
                    <a:pt x="3151" y="3389"/>
                  </a:lnTo>
                  <a:lnTo>
                    <a:pt x="3193" y="3334"/>
                  </a:lnTo>
                  <a:lnTo>
                    <a:pt x="3235" y="3279"/>
                  </a:lnTo>
                  <a:lnTo>
                    <a:pt x="3235" y="3279"/>
                  </a:lnTo>
                  <a:lnTo>
                    <a:pt x="3159" y="3399"/>
                  </a:lnTo>
                  <a:lnTo>
                    <a:pt x="3084" y="3518"/>
                  </a:lnTo>
                  <a:lnTo>
                    <a:pt x="3010" y="3637"/>
                  </a:lnTo>
                  <a:lnTo>
                    <a:pt x="2939" y="3754"/>
                  </a:lnTo>
                  <a:lnTo>
                    <a:pt x="2939" y="3754"/>
                  </a:lnTo>
                  <a:lnTo>
                    <a:pt x="2939" y="3754"/>
                  </a:lnTo>
                  <a:lnTo>
                    <a:pt x="2907" y="3726"/>
                  </a:lnTo>
                  <a:lnTo>
                    <a:pt x="2877" y="3697"/>
                  </a:lnTo>
                  <a:lnTo>
                    <a:pt x="2877" y="3697"/>
                  </a:lnTo>
                  <a:close/>
                  <a:moveTo>
                    <a:pt x="3434" y="4186"/>
                  </a:moveTo>
                  <a:lnTo>
                    <a:pt x="3434" y="4186"/>
                  </a:lnTo>
                  <a:lnTo>
                    <a:pt x="3577" y="3999"/>
                  </a:lnTo>
                  <a:lnTo>
                    <a:pt x="3718" y="3812"/>
                  </a:lnTo>
                  <a:lnTo>
                    <a:pt x="4002" y="3435"/>
                  </a:lnTo>
                  <a:lnTo>
                    <a:pt x="4143" y="3248"/>
                  </a:lnTo>
                  <a:lnTo>
                    <a:pt x="4286" y="3060"/>
                  </a:lnTo>
                  <a:lnTo>
                    <a:pt x="4430" y="2874"/>
                  </a:lnTo>
                  <a:lnTo>
                    <a:pt x="4576" y="2689"/>
                  </a:lnTo>
                  <a:lnTo>
                    <a:pt x="4576" y="2689"/>
                  </a:lnTo>
                  <a:lnTo>
                    <a:pt x="4641" y="2611"/>
                  </a:lnTo>
                  <a:lnTo>
                    <a:pt x="4705" y="2533"/>
                  </a:lnTo>
                  <a:lnTo>
                    <a:pt x="4771" y="2456"/>
                  </a:lnTo>
                  <a:lnTo>
                    <a:pt x="4837" y="2379"/>
                  </a:lnTo>
                  <a:lnTo>
                    <a:pt x="4971" y="2227"/>
                  </a:lnTo>
                  <a:lnTo>
                    <a:pt x="5036" y="2150"/>
                  </a:lnTo>
                  <a:lnTo>
                    <a:pt x="5102" y="2073"/>
                  </a:lnTo>
                  <a:lnTo>
                    <a:pt x="5102" y="2073"/>
                  </a:lnTo>
                  <a:lnTo>
                    <a:pt x="5122" y="2049"/>
                  </a:lnTo>
                  <a:lnTo>
                    <a:pt x="5142" y="2023"/>
                  </a:lnTo>
                  <a:lnTo>
                    <a:pt x="5183" y="1968"/>
                  </a:lnTo>
                  <a:lnTo>
                    <a:pt x="5259" y="1862"/>
                  </a:lnTo>
                  <a:lnTo>
                    <a:pt x="5259" y="1862"/>
                  </a:lnTo>
                  <a:lnTo>
                    <a:pt x="5417" y="1658"/>
                  </a:lnTo>
                  <a:lnTo>
                    <a:pt x="5417" y="1658"/>
                  </a:lnTo>
                  <a:lnTo>
                    <a:pt x="5418" y="1655"/>
                  </a:lnTo>
                  <a:lnTo>
                    <a:pt x="5418" y="1655"/>
                  </a:lnTo>
                  <a:lnTo>
                    <a:pt x="5490" y="1563"/>
                  </a:lnTo>
                  <a:lnTo>
                    <a:pt x="5490" y="1563"/>
                  </a:lnTo>
                  <a:lnTo>
                    <a:pt x="5499" y="1563"/>
                  </a:lnTo>
                  <a:lnTo>
                    <a:pt x="5507" y="1566"/>
                  </a:lnTo>
                  <a:lnTo>
                    <a:pt x="5514" y="1570"/>
                  </a:lnTo>
                  <a:lnTo>
                    <a:pt x="5522" y="1576"/>
                  </a:lnTo>
                  <a:lnTo>
                    <a:pt x="5530" y="1586"/>
                  </a:lnTo>
                  <a:lnTo>
                    <a:pt x="5538" y="1596"/>
                  </a:lnTo>
                  <a:lnTo>
                    <a:pt x="5547" y="1609"/>
                  </a:lnTo>
                  <a:lnTo>
                    <a:pt x="5554" y="1625"/>
                  </a:lnTo>
                  <a:lnTo>
                    <a:pt x="5554" y="1625"/>
                  </a:lnTo>
                  <a:lnTo>
                    <a:pt x="5529" y="1668"/>
                  </a:lnTo>
                  <a:lnTo>
                    <a:pt x="5503" y="1710"/>
                  </a:lnTo>
                  <a:lnTo>
                    <a:pt x="5475" y="1751"/>
                  </a:lnTo>
                  <a:lnTo>
                    <a:pt x="5447" y="1792"/>
                  </a:lnTo>
                  <a:lnTo>
                    <a:pt x="5418" y="1833"/>
                  </a:lnTo>
                  <a:lnTo>
                    <a:pt x="5386" y="1872"/>
                  </a:lnTo>
                  <a:lnTo>
                    <a:pt x="5356" y="1912"/>
                  </a:lnTo>
                  <a:lnTo>
                    <a:pt x="5323" y="1952"/>
                  </a:lnTo>
                  <a:lnTo>
                    <a:pt x="5290" y="1992"/>
                  </a:lnTo>
                  <a:lnTo>
                    <a:pt x="5256" y="2030"/>
                  </a:lnTo>
                  <a:lnTo>
                    <a:pt x="5186" y="2106"/>
                  </a:lnTo>
                  <a:lnTo>
                    <a:pt x="5115" y="2183"/>
                  </a:lnTo>
                  <a:lnTo>
                    <a:pt x="5042" y="2259"/>
                  </a:lnTo>
                  <a:lnTo>
                    <a:pt x="4895" y="2407"/>
                  </a:lnTo>
                  <a:lnTo>
                    <a:pt x="4821" y="2481"/>
                  </a:lnTo>
                  <a:lnTo>
                    <a:pt x="4748" y="2556"/>
                  </a:lnTo>
                  <a:lnTo>
                    <a:pt x="4677" y="2630"/>
                  </a:lnTo>
                  <a:lnTo>
                    <a:pt x="4608" y="2705"/>
                  </a:lnTo>
                  <a:lnTo>
                    <a:pt x="4542" y="2781"/>
                  </a:lnTo>
                  <a:lnTo>
                    <a:pt x="4511" y="2819"/>
                  </a:lnTo>
                  <a:lnTo>
                    <a:pt x="4479" y="2857"/>
                  </a:lnTo>
                  <a:lnTo>
                    <a:pt x="4479" y="2857"/>
                  </a:lnTo>
                  <a:lnTo>
                    <a:pt x="4414" y="2941"/>
                  </a:lnTo>
                  <a:lnTo>
                    <a:pt x="4348" y="3025"/>
                  </a:lnTo>
                  <a:lnTo>
                    <a:pt x="4285" y="3110"/>
                  </a:lnTo>
                  <a:lnTo>
                    <a:pt x="4222" y="3196"/>
                  </a:lnTo>
                  <a:lnTo>
                    <a:pt x="4095" y="3368"/>
                  </a:lnTo>
                  <a:lnTo>
                    <a:pt x="3972" y="3543"/>
                  </a:lnTo>
                  <a:lnTo>
                    <a:pt x="3725" y="3891"/>
                  </a:lnTo>
                  <a:lnTo>
                    <a:pt x="3601" y="4066"/>
                  </a:lnTo>
                  <a:lnTo>
                    <a:pt x="3538" y="4151"/>
                  </a:lnTo>
                  <a:lnTo>
                    <a:pt x="3475" y="4238"/>
                  </a:lnTo>
                  <a:lnTo>
                    <a:pt x="3475" y="4238"/>
                  </a:lnTo>
                  <a:lnTo>
                    <a:pt x="3455" y="4211"/>
                  </a:lnTo>
                  <a:lnTo>
                    <a:pt x="3434" y="4186"/>
                  </a:lnTo>
                  <a:lnTo>
                    <a:pt x="3434" y="4186"/>
                  </a:lnTo>
                  <a:close/>
                  <a:moveTo>
                    <a:pt x="3643" y="4512"/>
                  </a:moveTo>
                  <a:lnTo>
                    <a:pt x="3643" y="4512"/>
                  </a:lnTo>
                  <a:lnTo>
                    <a:pt x="3681" y="4483"/>
                  </a:lnTo>
                  <a:lnTo>
                    <a:pt x="3718" y="4452"/>
                  </a:lnTo>
                  <a:lnTo>
                    <a:pt x="3755" y="4420"/>
                  </a:lnTo>
                  <a:lnTo>
                    <a:pt x="3791" y="4388"/>
                  </a:lnTo>
                  <a:lnTo>
                    <a:pt x="3791" y="4388"/>
                  </a:lnTo>
                  <a:lnTo>
                    <a:pt x="3729" y="4472"/>
                  </a:lnTo>
                  <a:lnTo>
                    <a:pt x="3668" y="4556"/>
                  </a:lnTo>
                  <a:lnTo>
                    <a:pt x="3668" y="4556"/>
                  </a:lnTo>
                  <a:lnTo>
                    <a:pt x="3643" y="4512"/>
                  </a:lnTo>
                  <a:lnTo>
                    <a:pt x="3643" y="4512"/>
                  </a:lnTo>
                  <a:close/>
                  <a:moveTo>
                    <a:pt x="4020" y="4301"/>
                  </a:moveTo>
                  <a:lnTo>
                    <a:pt x="4020" y="4301"/>
                  </a:lnTo>
                  <a:lnTo>
                    <a:pt x="3996" y="4335"/>
                  </a:lnTo>
                  <a:lnTo>
                    <a:pt x="3996" y="4335"/>
                  </a:lnTo>
                  <a:lnTo>
                    <a:pt x="3721" y="4648"/>
                  </a:lnTo>
                  <a:lnTo>
                    <a:pt x="3721" y="4648"/>
                  </a:lnTo>
                  <a:lnTo>
                    <a:pt x="3697" y="4608"/>
                  </a:lnTo>
                  <a:lnTo>
                    <a:pt x="3697" y="4608"/>
                  </a:lnTo>
                  <a:lnTo>
                    <a:pt x="3741" y="4573"/>
                  </a:lnTo>
                  <a:lnTo>
                    <a:pt x="3782" y="4536"/>
                  </a:lnTo>
                  <a:lnTo>
                    <a:pt x="3823" y="4499"/>
                  </a:lnTo>
                  <a:lnTo>
                    <a:pt x="3864" y="4460"/>
                  </a:lnTo>
                  <a:lnTo>
                    <a:pt x="3903" y="4422"/>
                  </a:lnTo>
                  <a:lnTo>
                    <a:pt x="3943" y="4382"/>
                  </a:lnTo>
                  <a:lnTo>
                    <a:pt x="3982" y="4342"/>
                  </a:lnTo>
                  <a:lnTo>
                    <a:pt x="4020" y="4301"/>
                  </a:lnTo>
                  <a:lnTo>
                    <a:pt x="4020" y="4301"/>
                  </a:lnTo>
                  <a:close/>
                  <a:moveTo>
                    <a:pt x="3949" y="5201"/>
                  </a:moveTo>
                  <a:lnTo>
                    <a:pt x="3949" y="5201"/>
                  </a:lnTo>
                  <a:lnTo>
                    <a:pt x="3954" y="5201"/>
                  </a:lnTo>
                  <a:lnTo>
                    <a:pt x="3960" y="5198"/>
                  </a:lnTo>
                  <a:lnTo>
                    <a:pt x="3960" y="5198"/>
                  </a:lnTo>
                  <a:lnTo>
                    <a:pt x="4023" y="5146"/>
                  </a:lnTo>
                  <a:lnTo>
                    <a:pt x="4085" y="5092"/>
                  </a:lnTo>
                  <a:lnTo>
                    <a:pt x="4147" y="5038"/>
                  </a:lnTo>
                  <a:lnTo>
                    <a:pt x="4208" y="4985"/>
                  </a:lnTo>
                  <a:lnTo>
                    <a:pt x="4267" y="4928"/>
                  </a:lnTo>
                  <a:lnTo>
                    <a:pt x="4327" y="4872"/>
                  </a:lnTo>
                  <a:lnTo>
                    <a:pt x="4387" y="4815"/>
                  </a:lnTo>
                  <a:lnTo>
                    <a:pt x="4444" y="4758"/>
                  </a:lnTo>
                  <a:lnTo>
                    <a:pt x="4503" y="4699"/>
                  </a:lnTo>
                  <a:lnTo>
                    <a:pt x="4559" y="4641"/>
                  </a:lnTo>
                  <a:lnTo>
                    <a:pt x="4616" y="4581"/>
                  </a:lnTo>
                  <a:lnTo>
                    <a:pt x="4672" y="4520"/>
                  </a:lnTo>
                  <a:lnTo>
                    <a:pt x="4782" y="4398"/>
                  </a:lnTo>
                  <a:lnTo>
                    <a:pt x="4892" y="4274"/>
                  </a:lnTo>
                  <a:lnTo>
                    <a:pt x="4892" y="4274"/>
                  </a:lnTo>
                  <a:lnTo>
                    <a:pt x="4771" y="4438"/>
                  </a:lnTo>
                  <a:lnTo>
                    <a:pt x="4771" y="4438"/>
                  </a:lnTo>
                  <a:lnTo>
                    <a:pt x="4702" y="4532"/>
                  </a:lnTo>
                  <a:lnTo>
                    <a:pt x="4631" y="4624"/>
                  </a:lnTo>
                  <a:lnTo>
                    <a:pt x="4631" y="4624"/>
                  </a:lnTo>
                  <a:lnTo>
                    <a:pt x="4441" y="4814"/>
                  </a:lnTo>
                  <a:lnTo>
                    <a:pt x="4347" y="4909"/>
                  </a:lnTo>
                  <a:lnTo>
                    <a:pt x="4253" y="5005"/>
                  </a:lnTo>
                  <a:lnTo>
                    <a:pt x="4162" y="5101"/>
                  </a:lnTo>
                  <a:lnTo>
                    <a:pt x="4071" y="5198"/>
                  </a:lnTo>
                  <a:lnTo>
                    <a:pt x="3982" y="5296"/>
                  </a:lnTo>
                  <a:lnTo>
                    <a:pt x="3894" y="5395"/>
                  </a:lnTo>
                  <a:lnTo>
                    <a:pt x="3894" y="5395"/>
                  </a:lnTo>
                  <a:lnTo>
                    <a:pt x="3890" y="5400"/>
                  </a:lnTo>
                  <a:lnTo>
                    <a:pt x="3889" y="5406"/>
                  </a:lnTo>
                  <a:lnTo>
                    <a:pt x="3890" y="5412"/>
                  </a:lnTo>
                  <a:lnTo>
                    <a:pt x="3894" y="5418"/>
                  </a:lnTo>
                  <a:lnTo>
                    <a:pt x="3897" y="5421"/>
                  </a:lnTo>
                  <a:lnTo>
                    <a:pt x="3902" y="5424"/>
                  </a:lnTo>
                  <a:lnTo>
                    <a:pt x="3908" y="5424"/>
                  </a:lnTo>
                  <a:lnTo>
                    <a:pt x="3910" y="5422"/>
                  </a:lnTo>
                  <a:lnTo>
                    <a:pt x="3914" y="5421"/>
                  </a:lnTo>
                  <a:lnTo>
                    <a:pt x="3914" y="5421"/>
                  </a:lnTo>
                  <a:lnTo>
                    <a:pt x="3965" y="5381"/>
                  </a:lnTo>
                  <a:lnTo>
                    <a:pt x="4015" y="5342"/>
                  </a:lnTo>
                  <a:lnTo>
                    <a:pt x="4064" y="5301"/>
                  </a:lnTo>
                  <a:lnTo>
                    <a:pt x="4113" y="5257"/>
                  </a:lnTo>
                  <a:lnTo>
                    <a:pt x="4160" y="5215"/>
                  </a:lnTo>
                  <a:lnTo>
                    <a:pt x="4206" y="5171"/>
                  </a:lnTo>
                  <a:lnTo>
                    <a:pt x="4253" y="5125"/>
                  </a:lnTo>
                  <a:lnTo>
                    <a:pt x="4298" y="5079"/>
                  </a:lnTo>
                  <a:lnTo>
                    <a:pt x="4342" y="5034"/>
                  </a:lnTo>
                  <a:lnTo>
                    <a:pt x="4387" y="4986"/>
                  </a:lnTo>
                  <a:lnTo>
                    <a:pt x="4430" y="4938"/>
                  </a:lnTo>
                  <a:lnTo>
                    <a:pt x="4472" y="4890"/>
                  </a:lnTo>
                  <a:lnTo>
                    <a:pt x="4514" y="4841"/>
                  </a:lnTo>
                  <a:lnTo>
                    <a:pt x="4556" y="4792"/>
                  </a:lnTo>
                  <a:lnTo>
                    <a:pt x="4638" y="4691"/>
                  </a:lnTo>
                  <a:lnTo>
                    <a:pt x="4638" y="4691"/>
                  </a:lnTo>
                  <a:lnTo>
                    <a:pt x="4755" y="4575"/>
                  </a:lnTo>
                  <a:lnTo>
                    <a:pt x="4871" y="4458"/>
                  </a:lnTo>
                  <a:lnTo>
                    <a:pt x="4871" y="4458"/>
                  </a:lnTo>
                  <a:lnTo>
                    <a:pt x="4748" y="4598"/>
                  </a:lnTo>
                  <a:lnTo>
                    <a:pt x="4624" y="4738"/>
                  </a:lnTo>
                  <a:lnTo>
                    <a:pt x="4500" y="4876"/>
                  </a:lnTo>
                  <a:lnTo>
                    <a:pt x="4375" y="5014"/>
                  </a:lnTo>
                  <a:lnTo>
                    <a:pt x="4250" y="5152"/>
                  </a:lnTo>
                  <a:lnTo>
                    <a:pt x="4122" y="5288"/>
                  </a:lnTo>
                  <a:lnTo>
                    <a:pt x="3993" y="5424"/>
                  </a:lnTo>
                  <a:lnTo>
                    <a:pt x="3865" y="5558"/>
                  </a:lnTo>
                  <a:lnTo>
                    <a:pt x="3865" y="5558"/>
                  </a:lnTo>
                  <a:lnTo>
                    <a:pt x="3868" y="5517"/>
                  </a:lnTo>
                  <a:lnTo>
                    <a:pt x="3873" y="5475"/>
                  </a:lnTo>
                  <a:lnTo>
                    <a:pt x="3881" y="5433"/>
                  </a:lnTo>
                  <a:lnTo>
                    <a:pt x="3890" y="5390"/>
                  </a:lnTo>
                  <a:lnTo>
                    <a:pt x="3902" y="5344"/>
                  </a:lnTo>
                  <a:lnTo>
                    <a:pt x="3915" y="5298"/>
                  </a:lnTo>
                  <a:lnTo>
                    <a:pt x="3931" y="5250"/>
                  </a:lnTo>
                  <a:lnTo>
                    <a:pt x="3949" y="5201"/>
                  </a:lnTo>
                  <a:lnTo>
                    <a:pt x="3949" y="5201"/>
                  </a:lnTo>
                  <a:close/>
                  <a:moveTo>
                    <a:pt x="4352" y="4972"/>
                  </a:moveTo>
                  <a:lnTo>
                    <a:pt x="4352" y="4972"/>
                  </a:lnTo>
                  <a:lnTo>
                    <a:pt x="4334" y="4993"/>
                  </a:lnTo>
                  <a:lnTo>
                    <a:pt x="4316" y="5015"/>
                  </a:lnTo>
                  <a:lnTo>
                    <a:pt x="4316" y="5015"/>
                  </a:lnTo>
                  <a:lnTo>
                    <a:pt x="4283" y="5050"/>
                  </a:lnTo>
                  <a:lnTo>
                    <a:pt x="4226" y="5106"/>
                  </a:lnTo>
                  <a:lnTo>
                    <a:pt x="4098" y="5230"/>
                  </a:lnTo>
                  <a:lnTo>
                    <a:pt x="4051" y="5274"/>
                  </a:lnTo>
                  <a:lnTo>
                    <a:pt x="4038" y="5287"/>
                  </a:lnTo>
                  <a:lnTo>
                    <a:pt x="4033" y="5289"/>
                  </a:lnTo>
                  <a:lnTo>
                    <a:pt x="4039" y="5283"/>
                  </a:lnTo>
                  <a:lnTo>
                    <a:pt x="4057" y="5264"/>
                  </a:lnTo>
                  <a:lnTo>
                    <a:pt x="4135" y="5186"/>
                  </a:lnTo>
                  <a:lnTo>
                    <a:pt x="4135" y="5186"/>
                  </a:lnTo>
                  <a:lnTo>
                    <a:pt x="4352" y="4972"/>
                  </a:lnTo>
                  <a:lnTo>
                    <a:pt x="4352" y="4972"/>
                  </a:lnTo>
                  <a:close/>
                  <a:moveTo>
                    <a:pt x="4471" y="6621"/>
                  </a:moveTo>
                  <a:lnTo>
                    <a:pt x="4471" y="6621"/>
                  </a:lnTo>
                  <a:lnTo>
                    <a:pt x="4507" y="6598"/>
                  </a:lnTo>
                  <a:lnTo>
                    <a:pt x="4544" y="6574"/>
                  </a:lnTo>
                  <a:lnTo>
                    <a:pt x="4579" y="6550"/>
                  </a:lnTo>
                  <a:lnTo>
                    <a:pt x="4614" y="6525"/>
                  </a:lnTo>
                  <a:lnTo>
                    <a:pt x="4648" y="6499"/>
                  </a:lnTo>
                  <a:lnTo>
                    <a:pt x="4682" y="6473"/>
                  </a:lnTo>
                  <a:lnTo>
                    <a:pt x="4748" y="6421"/>
                  </a:lnTo>
                  <a:lnTo>
                    <a:pt x="4748" y="6421"/>
                  </a:lnTo>
                  <a:lnTo>
                    <a:pt x="4695" y="6492"/>
                  </a:lnTo>
                  <a:lnTo>
                    <a:pt x="4643" y="6565"/>
                  </a:lnTo>
                  <a:lnTo>
                    <a:pt x="4618" y="6601"/>
                  </a:lnTo>
                  <a:lnTo>
                    <a:pt x="4594" y="6639"/>
                  </a:lnTo>
                  <a:lnTo>
                    <a:pt x="4570" y="6676"/>
                  </a:lnTo>
                  <a:lnTo>
                    <a:pt x="4548" y="6713"/>
                  </a:lnTo>
                  <a:lnTo>
                    <a:pt x="4548" y="6713"/>
                  </a:lnTo>
                  <a:lnTo>
                    <a:pt x="4547" y="6719"/>
                  </a:lnTo>
                  <a:lnTo>
                    <a:pt x="4547" y="6724"/>
                  </a:lnTo>
                  <a:lnTo>
                    <a:pt x="4548" y="6730"/>
                  </a:lnTo>
                  <a:lnTo>
                    <a:pt x="4552" y="6733"/>
                  </a:lnTo>
                  <a:lnTo>
                    <a:pt x="4555" y="6737"/>
                  </a:lnTo>
                  <a:lnTo>
                    <a:pt x="4561" y="6739"/>
                  </a:lnTo>
                  <a:lnTo>
                    <a:pt x="4566" y="6739"/>
                  </a:lnTo>
                  <a:lnTo>
                    <a:pt x="4572" y="6737"/>
                  </a:lnTo>
                  <a:lnTo>
                    <a:pt x="4572" y="6737"/>
                  </a:lnTo>
                  <a:lnTo>
                    <a:pt x="4604" y="6715"/>
                  </a:lnTo>
                  <a:lnTo>
                    <a:pt x="4637" y="6691"/>
                  </a:lnTo>
                  <a:lnTo>
                    <a:pt x="4669" y="6668"/>
                  </a:lnTo>
                  <a:lnTo>
                    <a:pt x="4700" y="6643"/>
                  </a:lnTo>
                  <a:lnTo>
                    <a:pt x="4764" y="6592"/>
                  </a:lnTo>
                  <a:lnTo>
                    <a:pt x="4826" y="6539"/>
                  </a:lnTo>
                  <a:lnTo>
                    <a:pt x="4826" y="6539"/>
                  </a:lnTo>
                  <a:lnTo>
                    <a:pt x="4768" y="6607"/>
                  </a:lnTo>
                  <a:lnTo>
                    <a:pt x="4711" y="6675"/>
                  </a:lnTo>
                  <a:lnTo>
                    <a:pt x="4655" y="6744"/>
                  </a:lnTo>
                  <a:lnTo>
                    <a:pt x="4600" y="6813"/>
                  </a:lnTo>
                  <a:lnTo>
                    <a:pt x="4600" y="6813"/>
                  </a:lnTo>
                  <a:lnTo>
                    <a:pt x="4534" y="6717"/>
                  </a:lnTo>
                  <a:lnTo>
                    <a:pt x="4471" y="6621"/>
                  </a:lnTo>
                  <a:lnTo>
                    <a:pt x="4471" y="6621"/>
                  </a:lnTo>
                  <a:close/>
                  <a:moveTo>
                    <a:pt x="4738" y="6988"/>
                  </a:moveTo>
                  <a:lnTo>
                    <a:pt x="4738" y="6988"/>
                  </a:lnTo>
                  <a:lnTo>
                    <a:pt x="4789" y="6952"/>
                  </a:lnTo>
                  <a:lnTo>
                    <a:pt x="4840" y="6915"/>
                  </a:lnTo>
                  <a:lnTo>
                    <a:pt x="4890" y="6877"/>
                  </a:lnTo>
                  <a:lnTo>
                    <a:pt x="4940" y="6840"/>
                  </a:lnTo>
                  <a:lnTo>
                    <a:pt x="5039" y="6763"/>
                  </a:lnTo>
                  <a:lnTo>
                    <a:pt x="5135" y="6683"/>
                  </a:lnTo>
                  <a:lnTo>
                    <a:pt x="5231" y="6602"/>
                  </a:lnTo>
                  <a:lnTo>
                    <a:pt x="5324" y="6520"/>
                  </a:lnTo>
                  <a:lnTo>
                    <a:pt x="5418" y="6436"/>
                  </a:lnTo>
                  <a:lnTo>
                    <a:pt x="5509" y="6351"/>
                  </a:lnTo>
                  <a:lnTo>
                    <a:pt x="5509" y="6351"/>
                  </a:lnTo>
                  <a:lnTo>
                    <a:pt x="5442" y="6423"/>
                  </a:lnTo>
                  <a:lnTo>
                    <a:pt x="5442" y="6423"/>
                  </a:lnTo>
                  <a:lnTo>
                    <a:pt x="5362" y="6493"/>
                  </a:lnTo>
                  <a:lnTo>
                    <a:pt x="5281" y="6564"/>
                  </a:lnTo>
                  <a:lnTo>
                    <a:pt x="5202" y="6634"/>
                  </a:lnTo>
                  <a:lnTo>
                    <a:pt x="5124" y="6706"/>
                  </a:lnTo>
                  <a:lnTo>
                    <a:pt x="5048" y="6779"/>
                  </a:lnTo>
                  <a:lnTo>
                    <a:pt x="5011" y="6816"/>
                  </a:lnTo>
                  <a:lnTo>
                    <a:pt x="4974" y="6853"/>
                  </a:lnTo>
                  <a:lnTo>
                    <a:pt x="4939" y="6891"/>
                  </a:lnTo>
                  <a:lnTo>
                    <a:pt x="4904" y="6929"/>
                  </a:lnTo>
                  <a:lnTo>
                    <a:pt x="4870" y="6967"/>
                  </a:lnTo>
                  <a:lnTo>
                    <a:pt x="4836" y="7006"/>
                  </a:lnTo>
                  <a:lnTo>
                    <a:pt x="4836" y="7006"/>
                  </a:lnTo>
                  <a:lnTo>
                    <a:pt x="4834" y="7012"/>
                  </a:lnTo>
                  <a:lnTo>
                    <a:pt x="4833" y="7018"/>
                  </a:lnTo>
                  <a:lnTo>
                    <a:pt x="4834" y="7022"/>
                  </a:lnTo>
                  <a:lnTo>
                    <a:pt x="4836" y="7027"/>
                  </a:lnTo>
                  <a:lnTo>
                    <a:pt x="4840" y="7032"/>
                  </a:lnTo>
                  <a:lnTo>
                    <a:pt x="4844" y="7033"/>
                  </a:lnTo>
                  <a:lnTo>
                    <a:pt x="4850" y="7034"/>
                  </a:lnTo>
                  <a:lnTo>
                    <a:pt x="4856" y="7032"/>
                  </a:lnTo>
                  <a:lnTo>
                    <a:pt x="4856" y="7032"/>
                  </a:lnTo>
                  <a:lnTo>
                    <a:pt x="4899" y="7005"/>
                  </a:lnTo>
                  <a:lnTo>
                    <a:pt x="4943" y="6977"/>
                  </a:lnTo>
                  <a:lnTo>
                    <a:pt x="4985" y="6948"/>
                  </a:lnTo>
                  <a:lnTo>
                    <a:pt x="5026" y="6917"/>
                  </a:lnTo>
                  <a:lnTo>
                    <a:pt x="5068" y="6884"/>
                  </a:lnTo>
                  <a:lnTo>
                    <a:pt x="5109" y="6852"/>
                  </a:lnTo>
                  <a:lnTo>
                    <a:pt x="5149" y="6816"/>
                  </a:lnTo>
                  <a:lnTo>
                    <a:pt x="5188" y="6781"/>
                  </a:lnTo>
                  <a:lnTo>
                    <a:pt x="5228" y="6744"/>
                  </a:lnTo>
                  <a:lnTo>
                    <a:pt x="5267" y="6706"/>
                  </a:lnTo>
                  <a:lnTo>
                    <a:pt x="5305" y="6668"/>
                  </a:lnTo>
                  <a:lnTo>
                    <a:pt x="5344" y="6629"/>
                  </a:lnTo>
                  <a:lnTo>
                    <a:pt x="5419" y="6548"/>
                  </a:lnTo>
                  <a:lnTo>
                    <a:pt x="5493" y="6466"/>
                  </a:lnTo>
                  <a:lnTo>
                    <a:pt x="5493" y="6466"/>
                  </a:lnTo>
                  <a:lnTo>
                    <a:pt x="5586" y="6385"/>
                  </a:lnTo>
                  <a:lnTo>
                    <a:pt x="5678" y="6300"/>
                  </a:lnTo>
                  <a:lnTo>
                    <a:pt x="5768" y="6215"/>
                  </a:lnTo>
                  <a:lnTo>
                    <a:pt x="5857" y="6128"/>
                  </a:lnTo>
                  <a:lnTo>
                    <a:pt x="5946" y="6040"/>
                  </a:lnTo>
                  <a:lnTo>
                    <a:pt x="6033" y="5951"/>
                  </a:lnTo>
                  <a:lnTo>
                    <a:pt x="6121" y="5861"/>
                  </a:lnTo>
                  <a:lnTo>
                    <a:pt x="6208" y="5771"/>
                  </a:lnTo>
                  <a:lnTo>
                    <a:pt x="6380" y="5589"/>
                  </a:lnTo>
                  <a:lnTo>
                    <a:pt x="6551" y="5407"/>
                  </a:lnTo>
                  <a:lnTo>
                    <a:pt x="6723" y="5227"/>
                  </a:lnTo>
                  <a:lnTo>
                    <a:pt x="6809" y="5138"/>
                  </a:lnTo>
                  <a:lnTo>
                    <a:pt x="6896" y="5050"/>
                  </a:lnTo>
                  <a:lnTo>
                    <a:pt x="6896" y="5050"/>
                  </a:lnTo>
                  <a:lnTo>
                    <a:pt x="7001" y="4946"/>
                  </a:lnTo>
                  <a:lnTo>
                    <a:pt x="7109" y="4844"/>
                  </a:lnTo>
                  <a:lnTo>
                    <a:pt x="7218" y="4744"/>
                  </a:lnTo>
                  <a:lnTo>
                    <a:pt x="7328" y="4645"/>
                  </a:lnTo>
                  <a:lnTo>
                    <a:pt x="7439" y="4547"/>
                  </a:lnTo>
                  <a:lnTo>
                    <a:pt x="7550" y="4450"/>
                  </a:lnTo>
                  <a:lnTo>
                    <a:pt x="7776" y="4258"/>
                  </a:lnTo>
                  <a:lnTo>
                    <a:pt x="7776" y="4258"/>
                  </a:lnTo>
                  <a:lnTo>
                    <a:pt x="7692" y="4335"/>
                  </a:lnTo>
                  <a:lnTo>
                    <a:pt x="7609" y="4413"/>
                  </a:lnTo>
                  <a:lnTo>
                    <a:pt x="7527" y="4493"/>
                  </a:lnTo>
                  <a:lnTo>
                    <a:pt x="7446" y="4574"/>
                  </a:lnTo>
                  <a:lnTo>
                    <a:pt x="7446" y="4574"/>
                  </a:lnTo>
                  <a:lnTo>
                    <a:pt x="7103" y="4921"/>
                  </a:lnTo>
                  <a:lnTo>
                    <a:pt x="6760" y="5267"/>
                  </a:lnTo>
                  <a:lnTo>
                    <a:pt x="6589" y="5440"/>
                  </a:lnTo>
                  <a:lnTo>
                    <a:pt x="6419" y="5614"/>
                  </a:lnTo>
                  <a:lnTo>
                    <a:pt x="6249" y="5789"/>
                  </a:lnTo>
                  <a:lnTo>
                    <a:pt x="6079" y="5964"/>
                  </a:lnTo>
                  <a:lnTo>
                    <a:pt x="6079" y="5964"/>
                  </a:lnTo>
                  <a:lnTo>
                    <a:pt x="5994" y="6047"/>
                  </a:lnTo>
                  <a:lnTo>
                    <a:pt x="5908" y="6131"/>
                  </a:lnTo>
                  <a:lnTo>
                    <a:pt x="5823" y="6212"/>
                  </a:lnTo>
                  <a:lnTo>
                    <a:pt x="5735" y="6293"/>
                  </a:lnTo>
                  <a:lnTo>
                    <a:pt x="5735" y="6293"/>
                  </a:lnTo>
                  <a:lnTo>
                    <a:pt x="5631" y="6389"/>
                  </a:lnTo>
                  <a:lnTo>
                    <a:pt x="5528" y="6484"/>
                  </a:lnTo>
                  <a:lnTo>
                    <a:pt x="5478" y="6532"/>
                  </a:lnTo>
                  <a:lnTo>
                    <a:pt x="5427" y="6580"/>
                  </a:lnTo>
                  <a:lnTo>
                    <a:pt x="5378" y="6629"/>
                  </a:lnTo>
                  <a:lnTo>
                    <a:pt x="5329" y="6678"/>
                  </a:lnTo>
                  <a:lnTo>
                    <a:pt x="5281" y="6730"/>
                  </a:lnTo>
                  <a:lnTo>
                    <a:pt x="5235" y="6780"/>
                  </a:lnTo>
                  <a:lnTo>
                    <a:pt x="5190" y="6833"/>
                  </a:lnTo>
                  <a:lnTo>
                    <a:pt x="5146" y="6887"/>
                  </a:lnTo>
                  <a:lnTo>
                    <a:pt x="5104" y="6943"/>
                  </a:lnTo>
                  <a:lnTo>
                    <a:pt x="5063" y="7000"/>
                  </a:lnTo>
                  <a:lnTo>
                    <a:pt x="5025" y="7059"/>
                  </a:lnTo>
                  <a:lnTo>
                    <a:pt x="4987" y="7120"/>
                  </a:lnTo>
                  <a:lnTo>
                    <a:pt x="4987" y="7120"/>
                  </a:lnTo>
                  <a:lnTo>
                    <a:pt x="4985" y="7125"/>
                  </a:lnTo>
                  <a:lnTo>
                    <a:pt x="4985" y="7131"/>
                  </a:lnTo>
                  <a:lnTo>
                    <a:pt x="4988" y="7136"/>
                  </a:lnTo>
                  <a:lnTo>
                    <a:pt x="4992" y="7141"/>
                  </a:lnTo>
                  <a:lnTo>
                    <a:pt x="4996" y="7143"/>
                  </a:lnTo>
                  <a:lnTo>
                    <a:pt x="5002" y="7144"/>
                  </a:lnTo>
                  <a:lnTo>
                    <a:pt x="5008" y="7143"/>
                  </a:lnTo>
                  <a:lnTo>
                    <a:pt x="5013" y="7139"/>
                  </a:lnTo>
                  <a:lnTo>
                    <a:pt x="5013" y="7139"/>
                  </a:lnTo>
                  <a:lnTo>
                    <a:pt x="5274" y="6860"/>
                  </a:lnTo>
                  <a:lnTo>
                    <a:pt x="5535" y="6582"/>
                  </a:lnTo>
                  <a:lnTo>
                    <a:pt x="5797" y="6304"/>
                  </a:lnTo>
                  <a:lnTo>
                    <a:pt x="6059" y="6028"/>
                  </a:lnTo>
                  <a:lnTo>
                    <a:pt x="6059" y="6028"/>
                  </a:lnTo>
                  <a:lnTo>
                    <a:pt x="6248" y="5843"/>
                  </a:lnTo>
                  <a:lnTo>
                    <a:pt x="6435" y="5655"/>
                  </a:lnTo>
                  <a:lnTo>
                    <a:pt x="6435" y="5655"/>
                  </a:lnTo>
                  <a:lnTo>
                    <a:pt x="6292" y="5814"/>
                  </a:lnTo>
                  <a:lnTo>
                    <a:pt x="6151" y="5975"/>
                  </a:lnTo>
                  <a:lnTo>
                    <a:pt x="6009" y="6134"/>
                  </a:lnTo>
                  <a:lnTo>
                    <a:pt x="5867" y="6294"/>
                  </a:lnTo>
                  <a:lnTo>
                    <a:pt x="5867" y="6294"/>
                  </a:lnTo>
                  <a:lnTo>
                    <a:pt x="5815" y="6351"/>
                  </a:lnTo>
                  <a:lnTo>
                    <a:pt x="5762" y="6404"/>
                  </a:lnTo>
                  <a:lnTo>
                    <a:pt x="5706" y="6458"/>
                  </a:lnTo>
                  <a:lnTo>
                    <a:pt x="5650" y="6512"/>
                  </a:lnTo>
                  <a:lnTo>
                    <a:pt x="5536" y="6616"/>
                  </a:lnTo>
                  <a:lnTo>
                    <a:pt x="5421" y="6722"/>
                  </a:lnTo>
                  <a:lnTo>
                    <a:pt x="5365" y="6774"/>
                  </a:lnTo>
                  <a:lnTo>
                    <a:pt x="5310" y="6828"/>
                  </a:lnTo>
                  <a:lnTo>
                    <a:pt x="5256" y="6883"/>
                  </a:lnTo>
                  <a:lnTo>
                    <a:pt x="5204" y="6939"/>
                  </a:lnTo>
                  <a:lnTo>
                    <a:pt x="5179" y="6969"/>
                  </a:lnTo>
                  <a:lnTo>
                    <a:pt x="5155" y="6998"/>
                  </a:lnTo>
                  <a:lnTo>
                    <a:pt x="5130" y="7027"/>
                  </a:lnTo>
                  <a:lnTo>
                    <a:pt x="5107" y="7058"/>
                  </a:lnTo>
                  <a:lnTo>
                    <a:pt x="5084" y="7088"/>
                  </a:lnTo>
                  <a:lnTo>
                    <a:pt x="5062" y="7118"/>
                  </a:lnTo>
                  <a:lnTo>
                    <a:pt x="5041" y="7151"/>
                  </a:lnTo>
                  <a:lnTo>
                    <a:pt x="5021" y="7183"/>
                  </a:lnTo>
                  <a:lnTo>
                    <a:pt x="5021" y="7183"/>
                  </a:lnTo>
                  <a:lnTo>
                    <a:pt x="4984" y="7164"/>
                  </a:lnTo>
                  <a:lnTo>
                    <a:pt x="4947" y="7144"/>
                  </a:lnTo>
                  <a:lnTo>
                    <a:pt x="4911" y="7123"/>
                  </a:lnTo>
                  <a:lnTo>
                    <a:pt x="4875" y="7101"/>
                  </a:lnTo>
                  <a:lnTo>
                    <a:pt x="4840" y="7076"/>
                  </a:lnTo>
                  <a:lnTo>
                    <a:pt x="4805" y="7049"/>
                  </a:lnTo>
                  <a:lnTo>
                    <a:pt x="4771" y="7020"/>
                  </a:lnTo>
                  <a:lnTo>
                    <a:pt x="4738" y="6988"/>
                  </a:lnTo>
                  <a:lnTo>
                    <a:pt x="4738" y="6988"/>
                  </a:lnTo>
                  <a:close/>
                  <a:moveTo>
                    <a:pt x="5176" y="6723"/>
                  </a:moveTo>
                  <a:lnTo>
                    <a:pt x="5176" y="6723"/>
                  </a:lnTo>
                  <a:lnTo>
                    <a:pt x="5137" y="6767"/>
                  </a:lnTo>
                  <a:lnTo>
                    <a:pt x="5137" y="6767"/>
                  </a:lnTo>
                  <a:lnTo>
                    <a:pt x="5114" y="6789"/>
                  </a:lnTo>
                  <a:lnTo>
                    <a:pt x="5074" y="6826"/>
                  </a:lnTo>
                  <a:lnTo>
                    <a:pt x="5026" y="6866"/>
                  </a:lnTo>
                  <a:lnTo>
                    <a:pt x="4982" y="6903"/>
                  </a:lnTo>
                  <a:lnTo>
                    <a:pt x="4953" y="6926"/>
                  </a:lnTo>
                  <a:lnTo>
                    <a:pt x="4946" y="6930"/>
                  </a:lnTo>
                  <a:lnTo>
                    <a:pt x="4945" y="6930"/>
                  </a:lnTo>
                  <a:lnTo>
                    <a:pt x="4947" y="6928"/>
                  </a:lnTo>
                  <a:lnTo>
                    <a:pt x="4956" y="6918"/>
                  </a:lnTo>
                  <a:lnTo>
                    <a:pt x="4974" y="6900"/>
                  </a:lnTo>
                  <a:lnTo>
                    <a:pt x="5047" y="6830"/>
                  </a:lnTo>
                  <a:lnTo>
                    <a:pt x="5047" y="6830"/>
                  </a:lnTo>
                  <a:lnTo>
                    <a:pt x="5077" y="6802"/>
                  </a:lnTo>
                  <a:lnTo>
                    <a:pt x="5110" y="6775"/>
                  </a:lnTo>
                  <a:lnTo>
                    <a:pt x="5143" y="6749"/>
                  </a:lnTo>
                  <a:lnTo>
                    <a:pt x="5176" y="6723"/>
                  </a:lnTo>
                  <a:lnTo>
                    <a:pt x="5176" y="6723"/>
                  </a:lnTo>
                  <a:close/>
                  <a:moveTo>
                    <a:pt x="5654" y="6410"/>
                  </a:moveTo>
                  <a:lnTo>
                    <a:pt x="5654" y="6410"/>
                  </a:lnTo>
                  <a:lnTo>
                    <a:pt x="5445" y="6631"/>
                  </a:lnTo>
                  <a:lnTo>
                    <a:pt x="5235" y="6853"/>
                  </a:lnTo>
                  <a:lnTo>
                    <a:pt x="5235" y="6853"/>
                  </a:lnTo>
                  <a:lnTo>
                    <a:pt x="5158" y="6938"/>
                  </a:lnTo>
                  <a:lnTo>
                    <a:pt x="5110" y="6991"/>
                  </a:lnTo>
                  <a:lnTo>
                    <a:pt x="5070" y="7033"/>
                  </a:lnTo>
                  <a:lnTo>
                    <a:pt x="5059" y="7045"/>
                  </a:lnTo>
                  <a:lnTo>
                    <a:pt x="5054" y="7049"/>
                  </a:lnTo>
                  <a:lnTo>
                    <a:pt x="5054" y="7047"/>
                  </a:lnTo>
                  <a:lnTo>
                    <a:pt x="5056" y="7043"/>
                  </a:lnTo>
                  <a:lnTo>
                    <a:pt x="5069" y="7026"/>
                  </a:lnTo>
                  <a:lnTo>
                    <a:pt x="5129" y="6951"/>
                  </a:lnTo>
                  <a:lnTo>
                    <a:pt x="5246" y="6811"/>
                  </a:lnTo>
                  <a:lnTo>
                    <a:pt x="5246" y="6811"/>
                  </a:lnTo>
                  <a:lnTo>
                    <a:pt x="5268" y="6782"/>
                  </a:lnTo>
                  <a:lnTo>
                    <a:pt x="5291" y="6757"/>
                  </a:lnTo>
                  <a:lnTo>
                    <a:pt x="5341" y="6704"/>
                  </a:lnTo>
                  <a:lnTo>
                    <a:pt x="5391" y="6654"/>
                  </a:lnTo>
                  <a:lnTo>
                    <a:pt x="5442" y="6603"/>
                  </a:lnTo>
                  <a:lnTo>
                    <a:pt x="5495" y="6555"/>
                  </a:lnTo>
                  <a:lnTo>
                    <a:pt x="5548" y="6506"/>
                  </a:lnTo>
                  <a:lnTo>
                    <a:pt x="5653" y="6411"/>
                  </a:lnTo>
                  <a:lnTo>
                    <a:pt x="5653" y="6411"/>
                  </a:lnTo>
                  <a:lnTo>
                    <a:pt x="5654" y="6410"/>
                  </a:lnTo>
                  <a:lnTo>
                    <a:pt x="5654" y="6410"/>
                  </a:lnTo>
                  <a:close/>
                  <a:moveTo>
                    <a:pt x="5489" y="7671"/>
                  </a:moveTo>
                  <a:lnTo>
                    <a:pt x="5489" y="7671"/>
                  </a:lnTo>
                  <a:lnTo>
                    <a:pt x="5489" y="7671"/>
                  </a:lnTo>
                  <a:lnTo>
                    <a:pt x="5489" y="7671"/>
                  </a:lnTo>
                  <a:lnTo>
                    <a:pt x="5534" y="7630"/>
                  </a:lnTo>
                  <a:lnTo>
                    <a:pt x="5584" y="7585"/>
                  </a:lnTo>
                  <a:lnTo>
                    <a:pt x="5584" y="7585"/>
                  </a:lnTo>
                  <a:lnTo>
                    <a:pt x="5583" y="7584"/>
                  </a:lnTo>
                  <a:lnTo>
                    <a:pt x="5581" y="7584"/>
                  </a:lnTo>
                  <a:lnTo>
                    <a:pt x="5581" y="7584"/>
                  </a:lnTo>
                  <a:lnTo>
                    <a:pt x="5542" y="7603"/>
                  </a:lnTo>
                  <a:lnTo>
                    <a:pt x="5533" y="7609"/>
                  </a:lnTo>
                  <a:lnTo>
                    <a:pt x="5524" y="7614"/>
                  </a:lnTo>
                  <a:lnTo>
                    <a:pt x="5518" y="7618"/>
                  </a:lnTo>
                  <a:lnTo>
                    <a:pt x="5510" y="7626"/>
                  </a:lnTo>
                  <a:lnTo>
                    <a:pt x="5482" y="7654"/>
                  </a:lnTo>
                  <a:lnTo>
                    <a:pt x="5482" y="7654"/>
                  </a:lnTo>
                  <a:lnTo>
                    <a:pt x="5469" y="7622"/>
                  </a:lnTo>
                  <a:lnTo>
                    <a:pt x="5459" y="7588"/>
                  </a:lnTo>
                  <a:lnTo>
                    <a:pt x="5451" y="7553"/>
                  </a:lnTo>
                  <a:lnTo>
                    <a:pt x="5445" y="7516"/>
                  </a:lnTo>
                  <a:lnTo>
                    <a:pt x="5445" y="7516"/>
                  </a:lnTo>
                  <a:lnTo>
                    <a:pt x="5448" y="7515"/>
                  </a:lnTo>
                  <a:lnTo>
                    <a:pt x="5452" y="7512"/>
                  </a:lnTo>
                  <a:lnTo>
                    <a:pt x="5452" y="7512"/>
                  </a:lnTo>
                  <a:lnTo>
                    <a:pt x="5763" y="7170"/>
                  </a:lnTo>
                  <a:lnTo>
                    <a:pt x="5919" y="6999"/>
                  </a:lnTo>
                  <a:lnTo>
                    <a:pt x="6073" y="6830"/>
                  </a:lnTo>
                  <a:lnTo>
                    <a:pt x="6073" y="6830"/>
                  </a:lnTo>
                  <a:lnTo>
                    <a:pt x="6154" y="6757"/>
                  </a:lnTo>
                  <a:lnTo>
                    <a:pt x="6234" y="6683"/>
                  </a:lnTo>
                  <a:lnTo>
                    <a:pt x="6313" y="6608"/>
                  </a:lnTo>
                  <a:lnTo>
                    <a:pt x="6392" y="6533"/>
                  </a:lnTo>
                  <a:lnTo>
                    <a:pt x="6470" y="6457"/>
                  </a:lnTo>
                  <a:lnTo>
                    <a:pt x="6547" y="6381"/>
                  </a:lnTo>
                  <a:lnTo>
                    <a:pt x="6702" y="6226"/>
                  </a:lnTo>
                  <a:lnTo>
                    <a:pt x="6854" y="6070"/>
                  </a:lnTo>
                  <a:lnTo>
                    <a:pt x="7006" y="5913"/>
                  </a:lnTo>
                  <a:lnTo>
                    <a:pt x="7157" y="5755"/>
                  </a:lnTo>
                  <a:lnTo>
                    <a:pt x="7307" y="5596"/>
                  </a:lnTo>
                  <a:lnTo>
                    <a:pt x="7307" y="5596"/>
                  </a:lnTo>
                  <a:lnTo>
                    <a:pt x="7755" y="5195"/>
                  </a:lnTo>
                  <a:lnTo>
                    <a:pt x="7755" y="5195"/>
                  </a:lnTo>
                  <a:lnTo>
                    <a:pt x="7671" y="5275"/>
                  </a:lnTo>
                  <a:lnTo>
                    <a:pt x="7588" y="5354"/>
                  </a:lnTo>
                  <a:lnTo>
                    <a:pt x="7505" y="5435"/>
                  </a:lnTo>
                  <a:lnTo>
                    <a:pt x="7424" y="5516"/>
                  </a:lnTo>
                  <a:lnTo>
                    <a:pt x="7342" y="5598"/>
                  </a:lnTo>
                  <a:lnTo>
                    <a:pt x="7261" y="5681"/>
                  </a:lnTo>
                  <a:lnTo>
                    <a:pt x="7101" y="5847"/>
                  </a:lnTo>
                  <a:lnTo>
                    <a:pt x="6943" y="6015"/>
                  </a:lnTo>
                  <a:lnTo>
                    <a:pt x="6785" y="6184"/>
                  </a:lnTo>
                  <a:lnTo>
                    <a:pt x="6472" y="6524"/>
                  </a:lnTo>
                  <a:lnTo>
                    <a:pt x="6472" y="6524"/>
                  </a:lnTo>
                  <a:lnTo>
                    <a:pt x="6382" y="6603"/>
                  </a:lnTo>
                  <a:lnTo>
                    <a:pt x="6293" y="6684"/>
                  </a:lnTo>
                  <a:lnTo>
                    <a:pt x="6206" y="6765"/>
                  </a:lnTo>
                  <a:lnTo>
                    <a:pt x="6119" y="6847"/>
                  </a:lnTo>
                  <a:lnTo>
                    <a:pt x="6033" y="6930"/>
                  </a:lnTo>
                  <a:lnTo>
                    <a:pt x="5949" y="7014"/>
                  </a:lnTo>
                  <a:lnTo>
                    <a:pt x="5866" y="7100"/>
                  </a:lnTo>
                  <a:lnTo>
                    <a:pt x="5785" y="7186"/>
                  </a:lnTo>
                  <a:lnTo>
                    <a:pt x="5785" y="7186"/>
                  </a:lnTo>
                  <a:lnTo>
                    <a:pt x="5857" y="7124"/>
                  </a:lnTo>
                  <a:lnTo>
                    <a:pt x="5929" y="7063"/>
                  </a:lnTo>
                  <a:lnTo>
                    <a:pt x="5929" y="7063"/>
                  </a:lnTo>
                  <a:lnTo>
                    <a:pt x="5824" y="7162"/>
                  </a:lnTo>
                  <a:lnTo>
                    <a:pt x="5824" y="7162"/>
                  </a:lnTo>
                  <a:lnTo>
                    <a:pt x="5785" y="7196"/>
                  </a:lnTo>
                  <a:lnTo>
                    <a:pt x="5747" y="7228"/>
                  </a:lnTo>
                  <a:lnTo>
                    <a:pt x="5747" y="7228"/>
                  </a:lnTo>
                  <a:lnTo>
                    <a:pt x="5678" y="7307"/>
                  </a:lnTo>
                  <a:lnTo>
                    <a:pt x="5611" y="7385"/>
                  </a:lnTo>
                  <a:lnTo>
                    <a:pt x="5545" y="7466"/>
                  </a:lnTo>
                  <a:lnTo>
                    <a:pt x="5514" y="7506"/>
                  </a:lnTo>
                  <a:lnTo>
                    <a:pt x="5482" y="7548"/>
                  </a:lnTo>
                  <a:lnTo>
                    <a:pt x="5482" y="7548"/>
                  </a:lnTo>
                  <a:lnTo>
                    <a:pt x="5480" y="7553"/>
                  </a:lnTo>
                  <a:lnTo>
                    <a:pt x="5480" y="7557"/>
                  </a:lnTo>
                  <a:lnTo>
                    <a:pt x="5482" y="7562"/>
                  </a:lnTo>
                  <a:lnTo>
                    <a:pt x="5486" y="7566"/>
                  </a:lnTo>
                  <a:lnTo>
                    <a:pt x="5490" y="7567"/>
                  </a:lnTo>
                  <a:lnTo>
                    <a:pt x="5495" y="7568"/>
                  </a:lnTo>
                  <a:lnTo>
                    <a:pt x="5500" y="7568"/>
                  </a:lnTo>
                  <a:lnTo>
                    <a:pt x="5504" y="7564"/>
                  </a:lnTo>
                  <a:lnTo>
                    <a:pt x="5504" y="7564"/>
                  </a:lnTo>
                  <a:lnTo>
                    <a:pt x="5520" y="7549"/>
                  </a:lnTo>
                  <a:lnTo>
                    <a:pt x="5520" y="7549"/>
                  </a:lnTo>
                  <a:lnTo>
                    <a:pt x="5510" y="7568"/>
                  </a:lnTo>
                  <a:lnTo>
                    <a:pt x="5502" y="7587"/>
                  </a:lnTo>
                  <a:lnTo>
                    <a:pt x="5502" y="7587"/>
                  </a:lnTo>
                  <a:lnTo>
                    <a:pt x="5503" y="7585"/>
                  </a:lnTo>
                  <a:lnTo>
                    <a:pt x="5504" y="7585"/>
                  </a:lnTo>
                  <a:lnTo>
                    <a:pt x="5507" y="7585"/>
                  </a:lnTo>
                  <a:lnTo>
                    <a:pt x="5507" y="7585"/>
                  </a:lnTo>
                  <a:lnTo>
                    <a:pt x="5543" y="7536"/>
                  </a:lnTo>
                  <a:lnTo>
                    <a:pt x="5582" y="7487"/>
                  </a:lnTo>
                  <a:lnTo>
                    <a:pt x="5582" y="7487"/>
                  </a:lnTo>
                  <a:lnTo>
                    <a:pt x="5677" y="7393"/>
                  </a:lnTo>
                  <a:lnTo>
                    <a:pt x="5771" y="7299"/>
                  </a:lnTo>
                  <a:lnTo>
                    <a:pt x="5866" y="7203"/>
                  </a:lnTo>
                  <a:lnTo>
                    <a:pt x="5959" y="7107"/>
                  </a:lnTo>
                  <a:lnTo>
                    <a:pt x="5959" y="7107"/>
                  </a:lnTo>
                  <a:lnTo>
                    <a:pt x="6035" y="7041"/>
                  </a:lnTo>
                  <a:lnTo>
                    <a:pt x="6035" y="7041"/>
                  </a:lnTo>
                  <a:lnTo>
                    <a:pt x="5989" y="7076"/>
                  </a:lnTo>
                  <a:lnTo>
                    <a:pt x="5989" y="7076"/>
                  </a:lnTo>
                  <a:lnTo>
                    <a:pt x="6115" y="6944"/>
                  </a:lnTo>
                  <a:lnTo>
                    <a:pt x="6243" y="6811"/>
                  </a:lnTo>
                  <a:lnTo>
                    <a:pt x="6243" y="6811"/>
                  </a:lnTo>
                  <a:lnTo>
                    <a:pt x="6296" y="6764"/>
                  </a:lnTo>
                  <a:lnTo>
                    <a:pt x="6346" y="6719"/>
                  </a:lnTo>
                  <a:lnTo>
                    <a:pt x="6346" y="6719"/>
                  </a:lnTo>
                  <a:lnTo>
                    <a:pt x="6457" y="6614"/>
                  </a:lnTo>
                  <a:lnTo>
                    <a:pt x="6567" y="6507"/>
                  </a:lnTo>
                  <a:lnTo>
                    <a:pt x="6676" y="6401"/>
                  </a:lnTo>
                  <a:lnTo>
                    <a:pt x="6785" y="6293"/>
                  </a:lnTo>
                  <a:lnTo>
                    <a:pt x="6785" y="6293"/>
                  </a:lnTo>
                  <a:lnTo>
                    <a:pt x="6997" y="6101"/>
                  </a:lnTo>
                  <a:lnTo>
                    <a:pt x="7206" y="5907"/>
                  </a:lnTo>
                  <a:lnTo>
                    <a:pt x="7416" y="5711"/>
                  </a:lnTo>
                  <a:lnTo>
                    <a:pt x="7520" y="5613"/>
                  </a:lnTo>
                  <a:lnTo>
                    <a:pt x="7623" y="5514"/>
                  </a:lnTo>
                  <a:lnTo>
                    <a:pt x="7623" y="5514"/>
                  </a:lnTo>
                  <a:lnTo>
                    <a:pt x="7691" y="5448"/>
                  </a:lnTo>
                  <a:lnTo>
                    <a:pt x="7757" y="5381"/>
                  </a:lnTo>
                  <a:lnTo>
                    <a:pt x="7822" y="5314"/>
                  </a:lnTo>
                  <a:lnTo>
                    <a:pt x="7887" y="5247"/>
                  </a:lnTo>
                  <a:lnTo>
                    <a:pt x="7887" y="5247"/>
                  </a:lnTo>
                  <a:lnTo>
                    <a:pt x="8124" y="5041"/>
                  </a:lnTo>
                  <a:lnTo>
                    <a:pt x="8124" y="5041"/>
                  </a:lnTo>
                  <a:lnTo>
                    <a:pt x="7695" y="5470"/>
                  </a:lnTo>
                  <a:lnTo>
                    <a:pt x="7482" y="5682"/>
                  </a:lnTo>
                  <a:lnTo>
                    <a:pt x="7375" y="5786"/>
                  </a:lnTo>
                  <a:lnTo>
                    <a:pt x="7267" y="5891"/>
                  </a:lnTo>
                  <a:lnTo>
                    <a:pt x="7267" y="5891"/>
                  </a:lnTo>
                  <a:lnTo>
                    <a:pt x="7145" y="6008"/>
                  </a:lnTo>
                  <a:lnTo>
                    <a:pt x="7025" y="6126"/>
                  </a:lnTo>
                  <a:lnTo>
                    <a:pt x="6783" y="6363"/>
                  </a:lnTo>
                  <a:lnTo>
                    <a:pt x="6661" y="6480"/>
                  </a:lnTo>
                  <a:lnTo>
                    <a:pt x="6539" y="6598"/>
                  </a:lnTo>
                  <a:lnTo>
                    <a:pt x="6414" y="6712"/>
                  </a:lnTo>
                  <a:lnTo>
                    <a:pt x="6352" y="6768"/>
                  </a:lnTo>
                  <a:lnTo>
                    <a:pt x="6287" y="6825"/>
                  </a:lnTo>
                  <a:lnTo>
                    <a:pt x="6287" y="6825"/>
                  </a:lnTo>
                  <a:lnTo>
                    <a:pt x="6161" y="6933"/>
                  </a:lnTo>
                  <a:lnTo>
                    <a:pt x="6035" y="7041"/>
                  </a:lnTo>
                  <a:lnTo>
                    <a:pt x="6035" y="7041"/>
                  </a:lnTo>
                  <a:lnTo>
                    <a:pt x="6142" y="6963"/>
                  </a:lnTo>
                  <a:lnTo>
                    <a:pt x="6244" y="6889"/>
                  </a:lnTo>
                  <a:lnTo>
                    <a:pt x="6291" y="6853"/>
                  </a:lnTo>
                  <a:lnTo>
                    <a:pt x="6337" y="6819"/>
                  </a:lnTo>
                  <a:lnTo>
                    <a:pt x="6378" y="6786"/>
                  </a:lnTo>
                  <a:lnTo>
                    <a:pt x="6415" y="6754"/>
                  </a:lnTo>
                  <a:lnTo>
                    <a:pt x="6415" y="6754"/>
                  </a:lnTo>
                  <a:lnTo>
                    <a:pt x="6506" y="6674"/>
                  </a:lnTo>
                  <a:lnTo>
                    <a:pt x="6595" y="6592"/>
                  </a:lnTo>
                  <a:lnTo>
                    <a:pt x="6684" y="6507"/>
                  </a:lnTo>
                  <a:lnTo>
                    <a:pt x="6773" y="6423"/>
                  </a:lnTo>
                  <a:lnTo>
                    <a:pt x="6773" y="6423"/>
                  </a:lnTo>
                  <a:lnTo>
                    <a:pt x="6733" y="6464"/>
                  </a:lnTo>
                  <a:lnTo>
                    <a:pt x="6694" y="6504"/>
                  </a:lnTo>
                  <a:lnTo>
                    <a:pt x="6655" y="6546"/>
                  </a:lnTo>
                  <a:lnTo>
                    <a:pt x="6618" y="6587"/>
                  </a:lnTo>
                  <a:lnTo>
                    <a:pt x="6580" y="6629"/>
                  </a:lnTo>
                  <a:lnTo>
                    <a:pt x="6544" y="6672"/>
                  </a:lnTo>
                  <a:lnTo>
                    <a:pt x="6509" y="6715"/>
                  </a:lnTo>
                  <a:lnTo>
                    <a:pt x="6474" y="6759"/>
                  </a:lnTo>
                  <a:lnTo>
                    <a:pt x="6474" y="6759"/>
                  </a:lnTo>
                  <a:lnTo>
                    <a:pt x="6472" y="6761"/>
                  </a:lnTo>
                  <a:lnTo>
                    <a:pt x="6471" y="6765"/>
                  </a:lnTo>
                  <a:lnTo>
                    <a:pt x="6471" y="6767"/>
                  </a:lnTo>
                  <a:lnTo>
                    <a:pt x="6472" y="6770"/>
                  </a:lnTo>
                  <a:lnTo>
                    <a:pt x="6472" y="6770"/>
                  </a:lnTo>
                  <a:lnTo>
                    <a:pt x="6454" y="6781"/>
                  </a:lnTo>
                  <a:lnTo>
                    <a:pt x="6436" y="6792"/>
                  </a:lnTo>
                  <a:lnTo>
                    <a:pt x="6408" y="6809"/>
                  </a:lnTo>
                  <a:lnTo>
                    <a:pt x="6408" y="6809"/>
                  </a:lnTo>
                  <a:lnTo>
                    <a:pt x="6379" y="6826"/>
                  </a:lnTo>
                  <a:lnTo>
                    <a:pt x="6348" y="6845"/>
                  </a:lnTo>
                  <a:lnTo>
                    <a:pt x="6317" y="6864"/>
                  </a:lnTo>
                  <a:lnTo>
                    <a:pt x="6285" y="6887"/>
                  </a:lnTo>
                  <a:lnTo>
                    <a:pt x="6254" y="6909"/>
                  </a:lnTo>
                  <a:lnTo>
                    <a:pt x="6222" y="6933"/>
                  </a:lnTo>
                  <a:lnTo>
                    <a:pt x="6190" y="6959"/>
                  </a:lnTo>
                  <a:lnTo>
                    <a:pt x="6161" y="6986"/>
                  </a:lnTo>
                  <a:lnTo>
                    <a:pt x="6132" y="7013"/>
                  </a:lnTo>
                  <a:lnTo>
                    <a:pt x="6105" y="7042"/>
                  </a:lnTo>
                  <a:lnTo>
                    <a:pt x="6079" y="7072"/>
                  </a:lnTo>
                  <a:lnTo>
                    <a:pt x="6056" y="7103"/>
                  </a:lnTo>
                  <a:lnTo>
                    <a:pt x="6036" y="7135"/>
                  </a:lnTo>
                  <a:lnTo>
                    <a:pt x="6026" y="7150"/>
                  </a:lnTo>
                  <a:lnTo>
                    <a:pt x="6017" y="7166"/>
                  </a:lnTo>
                  <a:lnTo>
                    <a:pt x="6010" y="7183"/>
                  </a:lnTo>
                  <a:lnTo>
                    <a:pt x="6003" y="7199"/>
                  </a:lnTo>
                  <a:lnTo>
                    <a:pt x="5997" y="7217"/>
                  </a:lnTo>
                  <a:lnTo>
                    <a:pt x="5991" y="7233"/>
                  </a:lnTo>
                  <a:lnTo>
                    <a:pt x="5991" y="7233"/>
                  </a:lnTo>
                  <a:lnTo>
                    <a:pt x="5985" y="7260"/>
                  </a:lnTo>
                  <a:lnTo>
                    <a:pt x="5982" y="7286"/>
                  </a:lnTo>
                  <a:lnTo>
                    <a:pt x="5982" y="7286"/>
                  </a:lnTo>
                  <a:lnTo>
                    <a:pt x="5942" y="7324"/>
                  </a:lnTo>
                  <a:lnTo>
                    <a:pt x="5882" y="7377"/>
                  </a:lnTo>
                  <a:lnTo>
                    <a:pt x="5816" y="7437"/>
                  </a:lnTo>
                  <a:lnTo>
                    <a:pt x="5753" y="7492"/>
                  </a:lnTo>
                  <a:lnTo>
                    <a:pt x="5703" y="7532"/>
                  </a:lnTo>
                  <a:lnTo>
                    <a:pt x="5687" y="7544"/>
                  </a:lnTo>
                  <a:lnTo>
                    <a:pt x="5679" y="7549"/>
                  </a:lnTo>
                  <a:lnTo>
                    <a:pt x="5678" y="7549"/>
                  </a:lnTo>
                  <a:lnTo>
                    <a:pt x="5678" y="7548"/>
                  </a:lnTo>
                  <a:lnTo>
                    <a:pt x="5680" y="7546"/>
                  </a:lnTo>
                  <a:lnTo>
                    <a:pt x="5691" y="7532"/>
                  </a:lnTo>
                  <a:lnTo>
                    <a:pt x="5714" y="7507"/>
                  </a:lnTo>
                  <a:lnTo>
                    <a:pt x="5750" y="7471"/>
                  </a:lnTo>
                  <a:lnTo>
                    <a:pt x="5750" y="7471"/>
                  </a:lnTo>
                  <a:lnTo>
                    <a:pt x="5796" y="7425"/>
                  </a:lnTo>
                  <a:lnTo>
                    <a:pt x="5838" y="7379"/>
                  </a:lnTo>
                  <a:lnTo>
                    <a:pt x="5879" y="7335"/>
                  </a:lnTo>
                  <a:lnTo>
                    <a:pt x="5916" y="7289"/>
                  </a:lnTo>
                  <a:lnTo>
                    <a:pt x="5934" y="7266"/>
                  </a:lnTo>
                  <a:lnTo>
                    <a:pt x="5952" y="7242"/>
                  </a:lnTo>
                  <a:lnTo>
                    <a:pt x="5968" y="7218"/>
                  </a:lnTo>
                  <a:lnTo>
                    <a:pt x="5984" y="7192"/>
                  </a:lnTo>
                  <a:lnTo>
                    <a:pt x="6000" y="7166"/>
                  </a:lnTo>
                  <a:lnTo>
                    <a:pt x="6016" y="7138"/>
                  </a:lnTo>
                  <a:lnTo>
                    <a:pt x="6030" y="7110"/>
                  </a:lnTo>
                  <a:lnTo>
                    <a:pt x="6045" y="7081"/>
                  </a:lnTo>
                  <a:lnTo>
                    <a:pt x="6045" y="7081"/>
                  </a:lnTo>
                  <a:lnTo>
                    <a:pt x="6046" y="7075"/>
                  </a:lnTo>
                  <a:lnTo>
                    <a:pt x="6045" y="7069"/>
                  </a:lnTo>
                  <a:lnTo>
                    <a:pt x="6044" y="7065"/>
                  </a:lnTo>
                  <a:lnTo>
                    <a:pt x="6041" y="7060"/>
                  </a:lnTo>
                  <a:lnTo>
                    <a:pt x="6036" y="7058"/>
                  </a:lnTo>
                  <a:lnTo>
                    <a:pt x="6030" y="7056"/>
                  </a:lnTo>
                  <a:lnTo>
                    <a:pt x="6025" y="7058"/>
                  </a:lnTo>
                  <a:lnTo>
                    <a:pt x="6021" y="7061"/>
                  </a:lnTo>
                  <a:lnTo>
                    <a:pt x="6021" y="7061"/>
                  </a:lnTo>
                  <a:lnTo>
                    <a:pt x="6003" y="7081"/>
                  </a:lnTo>
                  <a:lnTo>
                    <a:pt x="5985" y="7102"/>
                  </a:lnTo>
                  <a:lnTo>
                    <a:pt x="5948" y="7151"/>
                  </a:lnTo>
                  <a:lnTo>
                    <a:pt x="5907" y="7205"/>
                  </a:lnTo>
                  <a:lnTo>
                    <a:pt x="5865" y="7264"/>
                  </a:lnTo>
                  <a:lnTo>
                    <a:pt x="5822" y="7323"/>
                  </a:lnTo>
                  <a:lnTo>
                    <a:pt x="5777" y="7383"/>
                  </a:lnTo>
                  <a:lnTo>
                    <a:pt x="5734" y="7439"/>
                  </a:lnTo>
                  <a:lnTo>
                    <a:pt x="5713" y="7466"/>
                  </a:lnTo>
                  <a:lnTo>
                    <a:pt x="5691" y="7491"/>
                  </a:lnTo>
                  <a:lnTo>
                    <a:pt x="5691" y="7491"/>
                  </a:lnTo>
                  <a:lnTo>
                    <a:pt x="5727" y="7459"/>
                  </a:lnTo>
                  <a:lnTo>
                    <a:pt x="5762" y="7426"/>
                  </a:lnTo>
                  <a:lnTo>
                    <a:pt x="5796" y="7393"/>
                  </a:lnTo>
                  <a:lnTo>
                    <a:pt x="5829" y="7360"/>
                  </a:lnTo>
                  <a:lnTo>
                    <a:pt x="5859" y="7327"/>
                  </a:lnTo>
                  <a:lnTo>
                    <a:pt x="5887" y="7293"/>
                  </a:lnTo>
                  <a:lnTo>
                    <a:pt x="5914" y="7260"/>
                  </a:lnTo>
                  <a:lnTo>
                    <a:pt x="5936" y="7227"/>
                  </a:lnTo>
                  <a:lnTo>
                    <a:pt x="5936" y="7227"/>
                  </a:lnTo>
                  <a:lnTo>
                    <a:pt x="5915" y="7260"/>
                  </a:lnTo>
                  <a:lnTo>
                    <a:pt x="5892" y="7292"/>
                  </a:lnTo>
                  <a:lnTo>
                    <a:pt x="5867" y="7323"/>
                  </a:lnTo>
                  <a:lnTo>
                    <a:pt x="5840" y="7352"/>
                  </a:lnTo>
                  <a:lnTo>
                    <a:pt x="5813" y="7383"/>
                  </a:lnTo>
                  <a:lnTo>
                    <a:pt x="5785" y="7412"/>
                  </a:lnTo>
                  <a:lnTo>
                    <a:pt x="5727" y="7470"/>
                  </a:lnTo>
                  <a:lnTo>
                    <a:pt x="5668" y="7527"/>
                  </a:lnTo>
                  <a:lnTo>
                    <a:pt x="5639" y="7556"/>
                  </a:lnTo>
                  <a:lnTo>
                    <a:pt x="5611" y="7585"/>
                  </a:lnTo>
                  <a:lnTo>
                    <a:pt x="5584" y="7616"/>
                  </a:lnTo>
                  <a:lnTo>
                    <a:pt x="5557" y="7646"/>
                  </a:lnTo>
                  <a:lnTo>
                    <a:pt x="5533" y="7678"/>
                  </a:lnTo>
                  <a:lnTo>
                    <a:pt x="5510" y="7711"/>
                  </a:lnTo>
                  <a:lnTo>
                    <a:pt x="5510" y="7711"/>
                  </a:lnTo>
                  <a:lnTo>
                    <a:pt x="5499" y="7691"/>
                  </a:lnTo>
                  <a:lnTo>
                    <a:pt x="5489" y="7671"/>
                  </a:lnTo>
                  <a:lnTo>
                    <a:pt x="5489" y="7671"/>
                  </a:lnTo>
                  <a:close/>
                  <a:moveTo>
                    <a:pt x="5530" y="7740"/>
                  </a:moveTo>
                  <a:lnTo>
                    <a:pt x="5530" y="7740"/>
                  </a:lnTo>
                  <a:lnTo>
                    <a:pt x="5574" y="7713"/>
                  </a:lnTo>
                  <a:lnTo>
                    <a:pt x="5614" y="7686"/>
                  </a:lnTo>
                  <a:lnTo>
                    <a:pt x="5653" y="7658"/>
                  </a:lnTo>
                  <a:lnTo>
                    <a:pt x="5689" y="7628"/>
                  </a:lnTo>
                  <a:lnTo>
                    <a:pt x="5726" y="7597"/>
                  </a:lnTo>
                  <a:lnTo>
                    <a:pt x="5761" y="7564"/>
                  </a:lnTo>
                  <a:lnTo>
                    <a:pt x="5796" y="7529"/>
                  </a:lnTo>
                  <a:lnTo>
                    <a:pt x="5832" y="7492"/>
                  </a:lnTo>
                  <a:lnTo>
                    <a:pt x="5832" y="7492"/>
                  </a:lnTo>
                  <a:lnTo>
                    <a:pt x="5904" y="7417"/>
                  </a:lnTo>
                  <a:lnTo>
                    <a:pt x="5918" y="7403"/>
                  </a:lnTo>
                  <a:lnTo>
                    <a:pt x="5920" y="7402"/>
                  </a:lnTo>
                  <a:lnTo>
                    <a:pt x="5920" y="7403"/>
                  </a:lnTo>
                  <a:lnTo>
                    <a:pt x="5893" y="7433"/>
                  </a:lnTo>
                  <a:lnTo>
                    <a:pt x="5837" y="7495"/>
                  </a:lnTo>
                  <a:lnTo>
                    <a:pt x="5686" y="7660"/>
                  </a:lnTo>
                  <a:lnTo>
                    <a:pt x="5617" y="7735"/>
                  </a:lnTo>
                  <a:lnTo>
                    <a:pt x="5569" y="7786"/>
                  </a:lnTo>
                  <a:lnTo>
                    <a:pt x="5569" y="7786"/>
                  </a:lnTo>
                  <a:lnTo>
                    <a:pt x="5549" y="7763"/>
                  </a:lnTo>
                  <a:lnTo>
                    <a:pt x="5530" y="7740"/>
                  </a:lnTo>
                  <a:lnTo>
                    <a:pt x="5530" y="7740"/>
                  </a:lnTo>
                  <a:close/>
                  <a:moveTo>
                    <a:pt x="5595" y="7809"/>
                  </a:moveTo>
                  <a:lnTo>
                    <a:pt x="5595" y="7809"/>
                  </a:lnTo>
                  <a:lnTo>
                    <a:pt x="5673" y="7746"/>
                  </a:lnTo>
                  <a:lnTo>
                    <a:pt x="5751" y="7683"/>
                  </a:lnTo>
                  <a:lnTo>
                    <a:pt x="5908" y="7554"/>
                  </a:lnTo>
                  <a:lnTo>
                    <a:pt x="5908" y="7554"/>
                  </a:lnTo>
                  <a:lnTo>
                    <a:pt x="5891" y="7568"/>
                  </a:lnTo>
                  <a:lnTo>
                    <a:pt x="5874" y="7584"/>
                  </a:lnTo>
                  <a:lnTo>
                    <a:pt x="5858" y="7601"/>
                  </a:lnTo>
                  <a:lnTo>
                    <a:pt x="5842" y="7618"/>
                  </a:lnTo>
                  <a:lnTo>
                    <a:pt x="5810" y="7656"/>
                  </a:lnTo>
                  <a:lnTo>
                    <a:pt x="5778" y="7695"/>
                  </a:lnTo>
                  <a:lnTo>
                    <a:pt x="5749" y="7736"/>
                  </a:lnTo>
                  <a:lnTo>
                    <a:pt x="5720" y="7779"/>
                  </a:lnTo>
                  <a:lnTo>
                    <a:pt x="5665" y="7860"/>
                  </a:lnTo>
                  <a:lnTo>
                    <a:pt x="5665" y="7860"/>
                  </a:lnTo>
                  <a:lnTo>
                    <a:pt x="5646" y="7849"/>
                  </a:lnTo>
                  <a:lnTo>
                    <a:pt x="5629" y="7836"/>
                  </a:lnTo>
                  <a:lnTo>
                    <a:pt x="5611" y="7823"/>
                  </a:lnTo>
                  <a:lnTo>
                    <a:pt x="5595" y="7809"/>
                  </a:lnTo>
                  <a:lnTo>
                    <a:pt x="5595" y="7809"/>
                  </a:lnTo>
                  <a:close/>
                  <a:moveTo>
                    <a:pt x="5801" y="7893"/>
                  </a:moveTo>
                  <a:lnTo>
                    <a:pt x="5801" y="7893"/>
                  </a:lnTo>
                  <a:lnTo>
                    <a:pt x="5798" y="7898"/>
                  </a:lnTo>
                  <a:lnTo>
                    <a:pt x="5797" y="7901"/>
                  </a:lnTo>
                  <a:lnTo>
                    <a:pt x="5796" y="7906"/>
                  </a:lnTo>
                  <a:lnTo>
                    <a:pt x="5797" y="7910"/>
                  </a:lnTo>
                  <a:lnTo>
                    <a:pt x="5798" y="7913"/>
                  </a:lnTo>
                  <a:lnTo>
                    <a:pt x="5801" y="7915"/>
                  </a:lnTo>
                  <a:lnTo>
                    <a:pt x="5803" y="7918"/>
                  </a:lnTo>
                  <a:lnTo>
                    <a:pt x="5805" y="7920"/>
                  </a:lnTo>
                  <a:lnTo>
                    <a:pt x="5805" y="7920"/>
                  </a:lnTo>
                  <a:lnTo>
                    <a:pt x="5778" y="7912"/>
                  </a:lnTo>
                  <a:lnTo>
                    <a:pt x="5753" y="7903"/>
                  </a:lnTo>
                  <a:lnTo>
                    <a:pt x="5727" y="7892"/>
                  </a:lnTo>
                  <a:lnTo>
                    <a:pt x="5702" y="7882"/>
                  </a:lnTo>
                  <a:lnTo>
                    <a:pt x="5702" y="7882"/>
                  </a:lnTo>
                  <a:lnTo>
                    <a:pt x="5767" y="7815"/>
                  </a:lnTo>
                  <a:lnTo>
                    <a:pt x="5837" y="7746"/>
                  </a:lnTo>
                  <a:lnTo>
                    <a:pt x="5871" y="7714"/>
                  </a:lnTo>
                  <a:lnTo>
                    <a:pt x="5902" y="7685"/>
                  </a:lnTo>
                  <a:lnTo>
                    <a:pt x="5929" y="7661"/>
                  </a:lnTo>
                  <a:lnTo>
                    <a:pt x="5953" y="7644"/>
                  </a:lnTo>
                  <a:lnTo>
                    <a:pt x="5962" y="7638"/>
                  </a:lnTo>
                  <a:lnTo>
                    <a:pt x="5969" y="7635"/>
                  </a:lnTo>
                  <a:lnTo>
                    <a:pt x="5975" y="7633"/>
                  </a:lnTo>
                  <a:lnTo>
                    <a:pt x="5976" y="7633"/>
                  </a:lnTo>
                  <a:lnTo>
                    <a:pt x="5977" y="7633"/>
                  </a:lnTo>
                  <a:lnTo>
                    <a:pt x="5978" y="7635"/>
                  </a:lnTo>
                  <a:lnTo>
                    <a:pt x="5978" y="7637"/>
                  </a:lnTo>
                  <a:lnTo>
                    <a:pt x="5977" y="7643"/>
                  </a:lnTo>
                  <a:lnTo>
                    <a:pt x="5974" y="7652"/>
                  </a:lnTo>
                  <a:lnTo>
                    <a:pt x="5968" y="7664"/>
                  </a:lnTo>
                  <a:lnTo>
                    <a:pt x="5959" y="7680"/>
                  </a:lnTo>
                  <a:lnTo>
                    <a:pt x="5946" y="7699"/>
                  </a:lnTo>
                  <a:lnTo>
                    <a:pt x="5912" y="7747"/>
                  </a:lnTo>
                  <a:lnTo>
                    <a:pt x="5864" y="7812"/>
                  </a:lnTo>
                  <a:lnTo>
                    <a:pt x="5801" y="7893"/>
                  </a:lnTo>
                  <a:lnTo>
                    <a:pt x="5801" y="7893"/>
                  </a:lnTo>
                  <a:close/>
                  <a:moveTo>
                    <a:pt x="5806" y="7920"/>
                  </a:moveTo>
                  <a:lnTo>
                    <a:pt x="5806" y="7920"/>
                  </a:lnTo>
                  <a:lnTo>
                    <a:pt x="5810" y="7921"/>
                  </a:lnTo>
                  <a:lnTo>
                    <a:pt x="5815" y="7921"/>
                  </a:lnTo>
                  <a:lnTo>
                    <a:pt x="5819" y="7920"/>
                  </a:lnTo>
                  <a:lnTo>
                    <a:pt x="5824" y="7917"/>
                  </a:lnTo>
                  <a:lnTo>
                    <a:pt x="5824" y="7917"/>
                  </a:lnTo>
                  <a:lnTo>
                    <a:pt x="5859" y="7887"/>
                  </a:lnTo>
                  <a:lnTo>
                    <a:pt x="5893" y="7856"/>
                  </a:lnTo>
                  <a:lnTo>
                    <a:pt x="5926" y="7825"/>
                  </a:lnTo>
                  <a:lnTo>
                    <a:pt x="5959" y="7794"/>
                  </a:lnTo>
                  <a:lnTo>
                    <a:pt x="6023" y="7729"/>
                  </a:lnTo>
                  <a:lnTo>
                    <a:pt x="6087" y="7663"/>
                  </a:lnTo>
                  <a:lnTo>
                    <a:pt x="6087" y="7663"/>
                  </a:lnTo>
                  <a:lnTo>
                    <a:pt x="6074" y="7678"/>
                  </a:lnTo>
                  <a:lnTo>
                    <a:pt x="6060" y="7693"/>
                  </a:lnTo>
                  <a:lnTo>
                    <a:pt x="6036" y="7726"/>
                  </a:lnTo>
                  <a:lnTo>
                    <a:pt x="6011" y="7761"/>
                  </a:lnTo>
                  <a:lnTo>
                    <a:pt x="5989" y="7797"/>
                  </a:lnTo>
                  <a:lnTo>
                    <a:pt x="5967" y="7834"/>
                  </a:lnTo>
                  <a:lnTo>
                    <a:pt x="5945" y="7871"/>
                  </a:lnTo>
                  <a:lnTo>
                    <a:pt x="5904" y="7944"/>
                  </a:lnTo>
                  <a:lnTo>
                    <a:pt x="5904" y="7944"/>
                  </a:lnTo>
                  <a:lnTo>
                    <a:pt x="5864" y="7935"/>
                  </a:lnTo>
                  <a:lnTo>
                    <a:pt x="5825" y="7926"/>
                  </a:lnTo>
                  <a:lnTo>
                    <a:pt x="5825" y="7926"/>
                  </a:lnTo>
                  <a:lnTo>
                    <a:pt x="5806" y="7920"/>
                  </a:lnTo>
                  <a:lnTo>
                    <a:pt x="5806" y="7920"/>
                  </a:lnTo>
                  <a:close/>
                  <a:moveTo>
                    <a:pt x="6184" y="7708"/>
                  </a:moveTo>
                  <a:lnTo>
                    <a:pt x="6184" y="7708"/>
                  </a:lnTo>
                  <a:lnTo>
                    <a:pt x="6160" y="7738"/>
                  </a:lnTo>
                  <a:lnTo>
                    <a:pt x="6135" y="7768"/>
                  </a:lnTo>
                  <a:lnTo>
                    <a:pt x="6113" y="7800"/>
                  </a:lnTo>
                  <a:lnTo>
                    <a:pt x="6092" y="7831"/>
                  </a:lnTo>
                  <a:lnTo>
                    <a:pt x="6071" y="7864"/>
                  </a:lnTo>
                  <a:lnTo>
                    <a:pt x="6051" y="7897"/>
                  </a:lnTo>
                  <a:lnTo>
                    <a:pt x="6011" y="7965"/>
                  </a:lnTo>
                  <a:lnTo>
                    <a:pt x="6011" y="7965"/>
                  </a:lnTo>
                  <a:lnTo>
                    <a:pt x="5952" y="7953"/>
                  </a:lnTo>
                  <a:lnTo>
                    <a:pt x="5952" y="7953"/>
                  </a:lnTo>
                  <a:lnTo>
                    <a:pt x="6011" y="7893"/>
                  </a:lnTo>
                  <a:lnTo>
                    <a:pt x="6070" y="7832"/>
                  </a:lnTo>
                  <a:lnTo>
                    <a:pt x="6127" y="7772"/>
                  </a:lnTo>
                  <a:lnTo>
                    <a:pt x="6184" y="7708"/>
                  </a:lnTo>
                  <a:lnTo>
                    <a:pt x="6184" y="7708"/>
                  </a:lnTo>
                  <a:close/>
                  <a:moveTo>
                    <a:pt x="6258" y="8003"/>
                  </a:moveTo>
                  <a:lnTo>
                    <a:pt x="6258" y="8003"/>
                  </a:lnTo>
                  <a:lnTo>
                    <a:pt x="6360" y="7880"/>
                  </a:lnTo>
                  <a:lnTo>
                    <a:pt x="6461" y="7756"/>
                  </a:lnTo>
                  <a:lnTo>
                    <a:pt x="6563" y="7633"/>
                  </a:lnTo>
                  <a:lnTo>
                    <a:pt x="6614" y="7573"/>
                  </a:lnTo>
                  <a:lnTo>
                    <a:pt x="6667" y="7513"/>
                  </a:lnTo>
                  <a:lnTo>
                    <a:pt x="6667" y="7513"/>
                  </a:lnTo>
                  <a:lnTo>
                    <a:pt x="6628" y="7561"/>
                  </a:lnTo>
                  <a:lnTo>
                    <a:pt x="6587" y="7616"/>
                  </a:lnTo>
                  <a:lnTo>
                    <a:pt x="6545" y="7674"/>
                  </a:lnTo>
                  <a:lnTo>
                    <a:pt x="6502" y="7735"/>
                  </a:lnTo>
                  <a:lnTo>
                    <a:pt x="6416" y="7859"/>
                  </a:lnTo>
                  <a:lnTo>
                    <a:pt x="6375" y="7919"/>
                  </a:lnTo>
                  <a:lnTo>
                    <a:pt x="6335" y="7974"/>
                  </a:lnTo>
                  <a:lnTo>
                    <a:pt x="6335" y="7974"/>
                  </a:lnTo>
                  <a:lnTo>
                    <a:pt x="6333" y="7980"/>
                  </a:lnTo>
                  <a:lnTo>
                    <a:pt x="6333" y="7986"/>
                  </a:lnTo>
                  <a:lnTo>
                    <a:pt x="6335" y="7990"/>
                  </a:lnTo>
                  <a:lnTo>
                    <a:pt x="6339" y="7994"/>
                  </a:lnTo>
                  <a:lnTo>
                    <a:pt x="6344" y="7996"/>
                  </a:lnTo>
                  <a:lnTo>
                    <a:pt x="6349" y="7997"/>
                  </a:lnTo>
                  <a:lnTo>
                    <a:pt x="6355" y="7996"/>
                  </a:lnTo>
                  <a:lnTo>
                    <a:pt x="6360" y="7994"/>
                  </a:lnTo>
                  <a:lnTo>
                    <a:pt x="6360" y="7994"/>
                  </a:lnTo>
                  <a:lnTo>
                    <a:pt x="6409" y="7947"/>
                  </a:lnTo>
                  <a:lnTo>
                    <a:pt x="6456" y="7899"/>
                  </a:lnTo>
                  <a:lnTo>
                    <a:pt x="6500" y="7851"/>
                  </a:lnTo>
                  <a:lnTo>
                    <a:pt x="6545" y="7801"/>
                  </a:lnTo>
                  <a:lnTo>
                    <a:pt x="6588" y="7750"/>
                  </a:lnTo>
                  <a:lnTo>
                    <a:pt x="6632" y="7700"/>
                  </a:lnTo>
                  <a:lnTo>
                    <a:pt x="6717" y="7597"/>
                  </a:lnTo>
                  <a:lnTo>
                    <a:pt x="6717" y="7597"/>
                  </a:lnTo>
                  <a:lnTo>
                    <a:pt x="6677" y="7646"/>
                  </a:lnTo>
                  <a:lnTo>
                    <a:pt x="6639" y="7699"/>
                  </a:lnTo>
                  <a:lnTo>
                    <a:pt x="6600" y="7753"/>
                  </a:lnTo>
                  <a:lnTo>
                    <a:pt x="6563" y="7809"/>
                  </a:lnTo>
                  <a:lnTo>
                    <a:pt x="6489" y="7923"/>
                  </a:lnTo>
                  <a:lnTo>
                    <a:pt x="6452" y="7979"/>
                  </a:lnTo>
                  <a:lnTo>
                    <a:pt x="6415" y="8033"/>
                  </a:lnTo>
                  <a:lnTo>
                    <a:pt x="6415" y="8033"/>
                  </a:lnTo>
                  <a:lnTo>
                    <a:pt x="6390" y="8027"/>
                  </a:lnTo>
                  <a:lnTo>
                    <a:pt x="6390" y="8027"/>
                  </a:lnTo>
                  <a:lnTo>
                    <a:pt x="6324" y="8014"/>
                  </a:lnTo>
                  <a:lnTo>
                    <a:pt x="6258" y="8003"/>
                  </a:lnTo>
                  <a:lnTo>
                    <a:pt x="6258" y="8003"/>
                  </a:lnTo>
                  <a:close/>
                  <a:moveTo>
                    <a:pt x="6904" y="8382"/>
                  </a:moveTo>
                  <a:lnTo>
                    <a:pt x="6904" y="8382"/>
                  </a:lnTo>
                  <a:lnTo>
                    <a:pt x="6907" y="8381"/>
                  </a:lnTo>
                  <a:lnTo>
                    <a:pt x="6907" y="8381"/>
                  </a:lnTo>
                  <a:lnTo>
                    <a:pt x="6942" y="8354"/>
                  </a:lnTo>
                  <a:lnTo>
                    <a:pt x="6974" y="8326"/>
                  </a:lnTo>
                  <a:lnTo>
                    <a:pt x="7007" y="8298"/>
                  </a:lnTo>
                  <a:lnTo>
                    <a:pt x="7040" y="8270"/>
                  </a:lnTo>
                  <a:lnTo>
                    <a:pt x="7040" y="8270"/>
                  </a:lnTo>
                  <a:lnTo>
                    <a:pt x="7017" y="8308"/>
                  </a:lnTo>
                  <a:lnTo>
                    <a:pt x="6996" y="8346"/>
                  </a:lnTo>
                  <a:lnTo>
                    <a:pt x="6974" y="8386"/>
                  </a:lnTo>
                  <a:lnTo>
                    <a:pt x="6955" y="8426"/>
                  </a:lnTo>
                  <a:lnTo>
                    <a:pt x="6955" y="8426"/>
                  </a:lnTo>
                  <a:lnTo>
                    <a:pt x="6904" y="8382"/>
                  </a:lnTo>
                  <a:lnTo>
                    <a:pt x="6904" y="8382"/>
                  </a:lnTo>
                  <a:close/>
                  <a:moveTo>
                    <a:pt x="6996" y="8462"/>
                  </a:moveTo>
                  <a:lnTo>
                    <a:pt x="6996" y="8462"/>
                  </a:lnTo>
                  <a:lnTo>
                    <a:pt x="7034" y="8427"/>
                  </a:lnTo>
                  <a:lnTo>
                    <a:pt x="7067" y="8395"/>
                  </a:lnTo>
                  <a:lnTo>
                    <a:pt x="7093" y="8370"/>
                  </a:lnTo>
                  <a:lnTo>
                    <a:pt x="7114" y="8349"/>
                  </a:lnTo>
                  <a:lnTo>
                    <a:pt x="7114" y="8349"/>
                  </a:lnTo>
                  <a:lnTo>
                    <a:pt x="7096" y="8372"/>
                  </a:lnTo>
                  <a:lnTo>
                    <a:pt x="7075" y="8402"/>
                  </a:lnTo>
                  <a:lnTo>
                    <a:pt x="7051" y="8440"/>
                  </a:lnTo>
                  <a:lnTo>
                    <a:pt x="7024" y="8484"/>
                  </a:lnTo>
                  <a:lnTo>
                    <a:pt x="7024" y="8484"/>
                  </a:lnTo>
                  <a:lnTo>
                    <a:pt x="6996" y="8462"/>
                  </a:lnTo>
                  <a:lnTo>
                    <a:pt x="6996" y="8462"/>
                  </a:lnTo>
                  <a:close/>
                  <a:moveTo>
                    <a:pt x="7122" y="8543"/>
                  </a:moveTo>
                  <a:lnTo>
                    <a:pt x="7122" y="8543"/>
                  </a:lnTo>
                  <a:lnTo>
                    <a:pt x="7120" y="8548"/>
                  </a:lnTo>
                  <a:lnTo>
                    <a:pt x="7120" y="8552"/>
                  </a:lnTo>
                  <a:lnTo>
                    <a:pt x="7121" y="8557"/>
                  </a:lnTo>
                  <a:lnTo>
                    <a:pt x="7122" y="8560"/>
                  </a:lnTo>
                  <a:lnTo>
                    <a:pt x="7122" y="8560"/>
                  </a:lnTo>
                  <a:lnTo>
                    <a:pt x="7090" y="8537"/>
                  </a:lnTo>
                  <a:lnTo>
                    <a:pt x="7059" y="8512"/>
                  </a:lnTo>
                  <a:lnTo>
                    <a:pt x="7059" y="8512"/>
                  </a:lnTo>
                  <a:lnTo>
                    <a:pt x="7104" y="8462"/>
                  </a:lnTo>
                  <a:lnTo>
                    <a:pt x="7144" y="8420"/>
                  </a:lnTo>
                  <a:lnTo>
                    <a:pt x="7161" y="8404"/>
                  </a:lnTo>
                  <a:lnTo>
                    <a:pt x="7175" y="8391"/>
                  </a:lnTo>
                  <a:lnTo>
                    <a:pt x="7186" y="8381"/>
                  </a:lnTo>
                  <a:lnTo>
                    <a:pt x="7195" y="8377"/>
                  </a:lnTo>
                  <a:lnTo>
                    <a:pt x="7197" y="8375"/>
                  </a:lnTo>
                  <a:lnTo>
                    <a:pt x="7199" y="8377"/>
                  </a:lnTo>
                  <a:lnTo>
                    <a:pt x="7200" y="8378"/>
                  </a:lnTo>
                  <a:lnTo>
                    <a:pt x="7200" y="8381"/>
                  </a:lnTo>
                  <a:lnTo>
                    <a:pt x="7198" y="8392"/>
                  </a:lnTo>
                  <a:lnTo>
                    <a:pt x="7192" y="8408"/>
                  </a:lnTo>
                  <a:lnTo>
                    <a:pt x="7182" y="8432"/>
                  </a:lnTo>
                  <a:lnTo>
                    <a:pt x="7166" y="8461"/>
                  </a:lnTo>
                  <a:lnTo>
                    <a:pt x="7147" y="8498"/>
                  </a:lnTo>
                  <a:lnTo>
                    <a:pt x="7122" y="8543"/>
                  </a:lnTo>
                  <a:lnTo>
                    <a:pt x="7122" y="8543"/>
                  </a:lnTo>
                  <a:close/>
                  <a:moveTo>
                    <a:pt x="7546" y="8667"/>
                  </a:moveTo>
                  <a:lnTo>
                    <a:pt x="7546" y="8667"/>
                  </a:lnTo>
                  <a:lnTo>
                    <a:pt x="7518" y="8675"/>
                  </a:lnTo>
                  <a:lnTo>
                    <a:pt x="7491" y="8681"/>
                  </a:lnTo>
                  <a:lnTo>
                    <a:pt x="7463" y="8684"/>
                  </a:lnTo>
                  <a:lnTo>
                    <a:pt x="7436" y="8686"/>
                  </a:lnTo>
                  <a:lnTo>
                    <a:pt x="7436" y="8686"/>
                  </a:lnTo>
                  <a:lnTo>
                    <a:pt x="7439" y="8682"/>
                  </a:lnTo>
                  <a:lnTo>
                    <a:pt x="7439" y="8682"/>
                  </a:lnTo>
                  <a:lnTo>
                    <a:pt x="7498" y="8591"/>
                  </a:lnTo>
                  <a:lnTo>
                    <a:pt x="7522" y="8555"/>
                  </a:lnTo>
                  <a:lnTo>
                    <a:pt x="7543" y="8524"/>
                  </a:lnTo>
                  <a:lnTo>
                    <a:pt x="7561" y="8501"/>
                  </a:lnTo>
                  <a:lnTo>
                    <a:pt x="7575" y="8483"/>
                  </a:lnTo>
                  <a:lnTo>
                    <a:pt x="7587" y="8471"/>
                  </a:lnTo>
                  <a:lnTo>
                    <a:pt x="7590" y="8467"/>
                  </a:lnTo>
                  <a:lnTo>
                    <a:pt x="7594" y="8466"/>
                  </a:lnTo>
                  <a:lnTo>
                    <a:pt x="7597" y="8464"/>
                  </a:lnTo>
                  <a:lnTo>
                    <a:pt x="7598" y="8466"/>
                  </a:lnTo>
                  <a:lnTo>
                    <a:pt x="7599" y="8468"/>
                  </a:lnTo>
                  <a:lnTo>
                    <a:pt x="7599" y="8473"/>
                  </a:lnTo>
                  <a:lnTo>
                    <a:pt x="7597" y="8486"/>
                  </a:lnTo>
                  <a:lnTo>
                    <a:pt x="7592" y="8504"/>
                  </a:lnTo>
                  <a:lnTo>
                    <a:pt x="7584" y="8529"/>
                  </a:lnTo>
                  <a:lnTo>
                    <a:pt x="7571" y="8560"/>
                  </a:lnTo>
                  <a:lnTo>
                    <a:pt x="7539" y="8641"/>
                  </a:lnTo>
                  <a:lnTo>
                    <a:pt x="7539" y="8641"/>
                  </a:lnTo>
                  <a:lnTo>
                    <a:pt x="7536" y="8645"/>
                  </a:lnTo>
                  <a:lnTo>
                    <a:pt x="7536" y="8648"/>
                  </a:lnTo>
                  <a:lnTo>
                    <a:pt x="7536" y="8652"/>
                  </a:lnTo>
                  <a:lnTo>
                    <a:pt x="7537" y="8655"/>
                  </a:lnTo>
                  <a:lnTo>
                    <a:pt x="7541" y="8662"/>
                  </a:lnTo>
                  <a:lnTo>
                    <a:pt x="7546" y="8667"/>
                  </a:lnTo>
                  <a:lnTo>
                    <a:pt x="7546" y="8667"/>
                  </a:lnTo>
                  <a:close/>
                  <a:moveTo>
                    <a:pt x="7827" y="8338"/>
                  </a:moveTo>
                  <a:lnTo>
                    <a:pt x="7827" y="8338"/>
                  </a:lnTo>
                  <a:lnTo>
                    <a:pt x="7829" y="8333"/>
                  </a:lnTo>
                  <a:lnTo>
                    <a:pt x="7828" y="8330"/>
                  </a:lnTo>
                  <a:lnTo>
                    <a:pt x="7825" y="8326"/>
                  </a:lnTo>
                  <a:lnTo>
                    <a:pt x="7823" y="8324"/>
                  </a:lnTo>
                  <a:lnTo>
                    <a:pt x="7820" y="8322"/>
                  </a:lnTo>
                  <a:lnTo>
                    <a:pt x="7815" y="8322"/>
                  </a:lnTo>
                  <a:lnTo>
                    <a:pt x="7811" y="8324"/>
                  </a:lnTo>
                  <a:lnTo>
                    <a:pt x="7808" y="8327"/>
                  </a:lnTo>
                  <a:lnTo>
                    <a:pt x="7808" y="8327"/>
                  </a:lnTo>
                  <a:lnTo>
                    <a:pt x="7807" y="8330"/>
                  </a:lnTo>
                  <a:lnTo>
                    <a:pt x="7807" y="8330"/>
                  </a:lnTo>
                  <a:lnTo>
                    <a:pt x="7801" y="8325"/>
                  </a:lnTo>
                  <a:lnTo>
                    <a:pt x="7795" y="8324"/>
                  </a:lnTo>
                  <a:lnTo>
                    <a:pt x="7791" y="8324"/>
                  </a:lnTo>
                  <a:lnTo>
                    <a:pt x="7788" y="8325"/>
                  </a:lnTo>
                  <a:lnTo>
                    <a:pt x="7786" y="8327"/>
                  </a:lnTo>
                  <a:lnTo>
                    <a:pt x="7782" y="8330"/>
                  </a:lnTo>
                  <a:lnTo>
                    <a:pt x="7782" y="8330"/>
                  </a:lnTo>
                  <a:lnTo>
                    <a:pt x="7768" y="8349"/>
                  </a:lnTo>
                  <a:lnTo>
                    <a:pt x="7754" y="8370"/>
                  </a:lnTo>
                  <a:lnTo>
                    <a:pt x="7724" y="8416"/>
                  </a:lnTo>
                  <a:lnTo>
                    <a:pt x="7694" y="8462"/>
                  </a:lnTo>
                  <a:lnTo>
                    <a:pt x="7671" y="8498"/>
                  </a:lnTo>
                  <a:lnTo>
                    <a:pt x="7662" y="8510"/>
                  </a:lnTo>
                  <a:lnTo>
                    <a:pt x="7656" y="8516"/>
                  </a:lnTo>
                  <a:lnTo>
                    <a:pt x="7655" y="8517"/>
                  </a:lnTo>
                  <a:lnTo>
                    <a:pt x="7653" y="8515"/>
                  </a:lnTo>
                  <a:lnTo>
                    <a:pt x="7653" y="8512"/>
                  </a:lnTo>
                  <a:lnTo>
                    <a:pt x="7655" y="8507"/>
                  </a:lnTo>
                  <a:lnTo>
                    <a:pt x="7659" y="8489"/>
                  </a:lnTo>
                  <a:lnTo>
                    <a:pt x="7669" y="8461"/>
                  </a:lnTo>
                  <a:lnTo>
                    <a:pt x="7684" y="8422"/>
                  </a:lnTo>
                  <a:lnTo>
                    <a:pt x="7704" y="8371"/>
                  </a:lnTo>
                  <a:lnTo>
                    <a:pt x="7704" y="8371"/>
                  </a:lnTo>
                  <a:lnTo>
                    <a:pt x="7706" y="8364"/>
                  </a:lnTo>
                  <a:lnTo>
                    <a:pt x="7705" y="8358"/>
                  </a:lnTo>
                  <a:lnTo>
                    <a:pt x="7701" y="8353"/>
                  </a:lnTo>
                  <a:lnTo>
                    <a:pt x="7695" y="8350"/>
                  </a:lnTo>
                  <a:lnTo>
                    <a:pt x="7691" y="8349"/>
                  </a:lnTo>
                  <a:lnTo>
                    <a:pt x="7684" y="8347"/>
                  </a:lnTo>
                  <a:lnTo>
                    <a:pt x="7678" y="8349"/>
                  </a:lnTo>
                  <a:lnTo>
                    <a:pt x="7673" y="8352"/>
                  </a:lnTo>
                  <a:lnTo>
                    <a:pt x="7673" y="8352"/>
                  </a:lnTo>
                  <a:lnTo>
                    <a:pt x="7633" y="8390"/>
                  </a:lnTo>
                  <a:lnTo>
                    <a:pt x="7599" y="8422"/>
                  </a:lnTo>
                  <a:lnTo>
                    <a:pt x="7571" y="8453"/>
                  </a:lnTo>
                  <a:lnTo>
                    <a:pt x="7548" y="8480"/>
                  </a:lnTo>
                  <a:lnTo>
                    <a:pt x="7529" y="8503"/>
                  </a:lnTo>
                  <a:lnTo>
                    <a:pt x="7516" y="8521"/>
                  </a:lnTo>
                  <a:lnTo>
                    <a:pt x="7501" y="8543"/>
                  </a:lnTo>
                  <a:lnTo>
                    <a:pt x="7502" y="8542"/>
                  </a:lnTo>
                  <a:lnTo>
                    <a:pt x="7516" y="8515"/>
                  </a:lnTo>
                  <a:lnTo>
                    <a:pt x="7527" y="8490"/>
                  </a:lnTo>
                  <a:lnTo>
                    <a:pt x="7540" y="8459"/>
                  </a:lnTo>
                  <a:lnTo>
                    <a:pt x="7555" y="8419"/>
                  </a:lnTo>
                  <a:lnTo>
                    <a:pt x="7573" y="8371"/>
                  </a:lnTo>
                  <a:lnTo>
                    <a:pt x="7573" y="8371"/>
                  </a:lnTo>
                  <a:lnTo>
                    <a:pt x="7574" y="8366"/>
                  </a:lnTo>
                  <a:lnTo>
                    <a:pt x="7573" y="8363"/>
                  </a:lnTo>
                  <a:lnTo>
                    <a:pt x="7571" y="8359"/>
                  </a:lnTo>
                  <a:lnTo>
                    <a:pt x="7569" y="8356"/>
                  </a:lnTo>
                  <a:lnTo>
                    <a:pt x="7569" y="8356"/>
                  </a:lnTo>
                  <a:lnTo>
                    <a:pt x="7609" y="8351"/>
                  </a:lnTo>
                  <a:lnTo>
                    <a:pt x="7650" y="8345"/>
                  </a:lnTo>
                  <a:lnTo>
                    <a:pt x="7693" y="8337"/>
                  </a:lnTo>
                  <a:lnTo>
                    <a:pt x="7738" y="8326"/>
                  </a:lnTo>
                  <a:lnTo>
                    <a:pt x="7738" y="8326"/>
                  </a:lnTo>
                  <a:lnTo>
                    <a:pt x="7791" y="8311"/>
                  </a:lnTo>
                  <a:lnTo>
                    <a:pt x="7845" y="8296"/>
                  </a:lnTo>
                  <a:lnTo>
                    <a:pt x="7953" y="8262"/>
                  </a:lnTo>
                  <a:lnTo>
                    <a:pt x="8007" y="8244"/>
                  </a:lnTo>
                  <a:lnTo>
                    <a:pt x="8059" y="8229"/>
                  </a:lnTo>
                  <a:lnTo>
                    <a:pt x="8113" y="8214"/>
                  </a:lnTo>
                  <a:lnTo>
                    <a:pt x="8168" y="8202"/>
                  </a:lnTo>
                  <a:lnTo>
                    <a:pt x="8168" y="8202"/>
                  </a:lnTo>
                  <a:lnTo>
                    <a:pt x="8111" y="8262"/>
                  </a:lnTo>
                  <a:lnTo>
                    <a:pt x="8056" y="8324"/>
                  </a:lnTo>
                  <a:lnTo>
                    <a:pt x="8002" y="8386"/>
                  </a:lnTo>
                  <a:lnTo>
                    <a:pt x="7949" y="8450"/>
                  </a:lnTo>
                  <a:lnTo>
                    <a:pt x="7844" y="8578"/>
                  </a:lnTo>
                  <a:lnTo>
                    <a:pt x="7791" y="8641"/>
                  </a:lnTo>
                  <a:lnTo>
                    <a:pt x="7738" y="8704"/>
                  </a:lnTo>
                  <a:lnTo>
                    <a:pt x="7738" y="8704"/>
                  </a:lnTo>
                  <a:lnTo>
                    <a:pt x="7763" y="8672"/>
                  </a:lnTo>
                  <a:lnTo>
                    <a:pt x="7796" y="8629"/>
                  </a:lnTo>
                  <a:lnTo>
                    <a:pt x="7835" y="8577"/>
                  </a:lnTo>
                  <a:lnTo>
                    <a:pt x="7875" y="8519"/>
                  </a:lnTo>
                  <a:lnTo>
                    <a:pt x="7914" y="8457"/>
                  </a:lnTo>
                  <a:lnTo>
                    <a:pt x="7954" y="8394"/>
                  </a:lnTo>
                  <a:lnTo>
                    <a:pt x="7972" y="8364"/>
                  </a:lnTo>
                  <a:lnTo>
                    <a:pt x="7989" y="8333"/>
                  </a:lnTo>
                  <a:lnTo>
                    <a:pt x="8004" y="8304"/>
                  </a:lnTo>
                  <a:lnTo>
                    <a:pt x="8019" y="8275"/>
                  </a:lnTo>
                  <a:lnTo>
                    <a:pt x="8019" y="8275"/>
                  </a:lnTo>
                  <a:lnTo>
                    <a:pt x="8020" y="8269"/>
                  </a:lnTo>
                  <a:lnTo>
                    <a:pt x="8020" y="8263"/>
                  </a:lnTo>
                  <a:lnTo>
                    <a:pt x="8017" y="8258"/>
                  </a:lnTo>
                  <a:lnTo>
                    <a:pt x="8014" y="8254"/>
                  </a:lnTo>
                  <a:lnTo>
                    <a:pt x="8009" y="8251"/>
                  </a:lnTo>
                  <a:lnTo>
                    <a:pt x="8003" y="8250"/>
                  </a:lnTo>
                  <a:lnTo>
                    <a:pt x="7997" y="8251"/>
                  </a:lnTo>
                  <a:lnTo>
                    <a:pt x="7992" y="8255"/>
                  </a:lnTo>
                  <a:lnTo>
                    <a:pt x="7992" y="8255"/>
                  </a:lnTo>
                  <a:lnTo>
                    <a:pt x="7963" y="8283"/>
                  </a:lnTo>
                  <a:lnTo>
                    <a:pt x="7937" y="8310"/>
                  </a:lnTo>
                  <a:lnTo>
                    <a:pt x="7910" y="8338"/>
                  </a:lnTo>
                  <a:lnTo>
                    <a:pt x="7883" y="8366"/>
                  </a:lnTo>
                  <a:lnTo>
                    <a:pt x="7832" y="8423"/>
                  </a:lnTo>
                  <a:lnTo>
                    <a:pt x="7782" y="8484"/>
                  </a:lnTo>
                  <a:lnTo>
                    <a:pt x="7782" y="8484"/>
                  </a:lnTo>
                  <a:lnTo>
                    <a:pt x="7753" y="8518"/>
                  </a:lnTo>
                  <a:lnTo>
                    <a:pt x="7732" y="8542"/>
                  </a:lnTo>
                  <a:lnTo>
                    <a:pt x="7719" y="8555"/>
                  </a:lnTo>
                  <a:lnTo>
                    <a:pt x="7714" y="8557"/>
                  </a:lnTo>
                  <a:lnTo>
                    <a:pt x="7711" y="8558"/>
                  </a:lnTo>
                  <a:lnTo>
                    <a:pt x="7710" y="8557"/>
                  </a:lnTo>
                  <a:lnTo>
                    <a:pt x="7710" y="8553"/>
                  </a:lnTo>
                  <a:lnTo>
                    <a:pt x="7713" y="8543"/>
                  </a:lnTo>
                  <a:lnTo>
                    <a:pt x="7720" y="8526"/>
                  </a:lnTo>
                  <a:lnTo>
                    <a:pt x="7731" y="8507"/>
                  </a:lnTo>
                  <a:lnTo>
                    <a:pt x="7756" y="8457"/>
                  </a:lnTo>
                  <a:lnTo>
                    <a:pt x="7787" y="8407"/>
                  </a:lnTo>
                  <a:lnTo>
                    <a:pt x="7827" y="8338"/>
                  </a:lnTo>
                  <a:lnTo>
                    <a:pt x="7827" y="8338"/>
                  </a:lnTo>
                  <a:close/>
                  <a:moveTo>
                    <a:pt x="7690" y="8645"/>
                  </a:moveTo>
                  <a:lnTo>
                    <a:pt x="7690" y="8645"/>
                  </a:lnTo>
                  <a:lnTo>
                    <a:pt x="7721" y="8611"/>
                  </a:lnTo>
                  <a:lnTo>
                    <a:pt x="7757" y="8574"/>
                  </a:lnTo>
                  <a:lnTo>
                    <a:pt x="7795" y="8537"/>
                  </a:lnTo>
                  <a:lnTo>
                    <a:pt x="7832" y="8497"/>
                  </a:lnTo>
                  <a:lnTo>
                    <a:pt x="7868" y="8459"/>
                  </a:lnTo>
                  <a:lnTo>
                    <a:pt x="7900" y="8421"/>
                  </a:lnTo>
                  <a:lnTo>
                    <a:pt x="7913" y="8404"/>
                  </a:lnTo>
                  <a:lnTo>
                    <a:pt x="7926" y="8386"/>
                  </a:lnTo>
                  <a:lnTo>
                    <a:pt x="7937" y="8370"/>
                  </a:lnTo>
                  <a:lnTo>
                    <a:pt x="7945" y="8354"/>
                  </a:lnTo>
                  <a:lnTo>
                    <a:pt x="7945" y="8354"/>
                  </a:lnTo>
                  <a:lnTo>
                    <a:pt x="7931" y="8381"/>
                  </a:lnTo>
                  <a:lnTo>
                    <a:pt x="7917" y="8408"/>
                  </a:lnTo>
                  <a:lnTo>
                    <a:pt x="7901" y="8434"/>
                  </a:lnTo>
                  <a:lnTo>
                    <a:pt x="7886" y="8460"/>
                  </a:lnTo>
                  <a:lnTo>
                    <a:pt x="7852" y="8510"/>
                  </a:lnTo>
                  <a:lnTo>
                    <a:pt x="7817" y="8560"/>
                  </a:lnTo>
                  <a:lnTo>
                    <a:pt x="7745" y="8659"/>
                  </a:lnTo>
                  <a:lnTo>
                    <a:pt x="7708" y="8708"/>
                  </a:lnTo>
                  <a:lnTo>
                    <a:pt x="7674" y="8757"/>
                  </a:lnTo>
                  <a:lnTo>
                    <a:pt x="7674" y="8757"/>
                  </a:lnTo>
                  <a:lnTo>
                    <a:pt x="7681" y="8701"/>
                  </a:lnTo>
                  <a:lnTo>
                    <a:pt x="7690" y="8645"/>
                  </a:lnTo>
                  <a:lnTo>
                    <a:pt x="7690" y="8645"/>
                  </a:lnTo>
                  <a:close/>
                  <a:moveTo>
                    <a:pt x="7664" y="8821"/>
                  </a:moveTo>
                  <a:lnTo>
                    <a:pt x="7664" y="8821"/>
                  </a:lnTo>
                  <a:lnTo>
                    <a:pt x="7667" y="8821"/>
                  </a:lnTo>
                  <a:lnTo>
                    <a:pt x="7670" y="8820"/>
                  </a:lnTo>
                  <a:lnTo>
                    <a:pt x="7673" y="8819"/>
                  </a:lnTo>
                  <a:lnTo>
                    <a:pt x="7677" y="8817"/>
                  </a:lnTo>
                  <a:lnTo>
                    <a:pt x="7677" y="8817"/>
                  </a:lnTo>
                  <a:lnTo>
                    <a:pt x="7729" y="8762"/>
                  </a:lnTo>
                  <a:lnTo>
                    <a:pt x="7780" y="8704"/>
                  </a:lnTo>
                  <a:lnTo>
                    <a:pt x="7830" y="8647"/>
                  </a:lnTo>
                  <a:lnTo>
                    <a:pt x="7878" y="8590"/>
                  </a:lnTo>
                  <a:lnTo>
                    <a:pt x="7974" y="8471"/>
                  </a:lnTo>
                  <a:lnTo>
                    <a:pt x="8070" y="8353"/>
                  </a:lnTo>
                  <a:lnTo>
                    <a:pt x="8070" y="8353"/>
                  </a:lnTo>
                  <a:lnTo>
                    <a:pt x="8105" y="8311"/>
                  </a:lnTo>
                  <a:lnTo>
                    <a:pt x="8130" y="8283"/>
                  </a:lnTo>
                  <a:lnTo>
                    <a:pt x="8146" y="8268"/>
                  </a:lnTo>
                  <a:lnTo>
                    <a:pt x="8152" y="8263"/>
                  </a:lnTo>
                  <a:lnTo>
                    <a:pt x="8155" y="8262"/>
                  </a:lnTo>
                  <a:lnTo>
                    <a:pt x="8157" y="8262"/>
                  </a:lnTo>
                  <a:lnTo>
                    <a:pt x="8157" y="8263"/>
                  </a:lnTo>
                  <a:lnTo>
                    <a:pt x="8158" y="8267"/>
                  </a:lnTo>
                  <a:lnTo>
                    <a:pt x="8157" y="8271"/>
                  </a:lnTo>
                  <a:lnTo>
                    <a:pt x="8153" y="8278"/>
                  </a:lnTo>
                  <a:lnTo>
                    <a:pt x="8145" y="8298"/>
                  </a:lnTo>
                  <a:lnTo>
                    <a:pt x="8132" y="8322"/>
                  </a:lnTo>
                  <a:lnTo>
                    <a:pt x="8098" y="8380"/>
                  </a:lnTo>
                  <a:lnTo>
                    <a:pt x="8061" y="8442"/>
                  </a:lnTo>
                  <a:lnTo>
                    <a:pt x="8027" y="8497"/>
                  </a:lnTo>
                  <a:lnTo>
                    <a:pt x="8003" y="8532"/>
                  </a:lnTo>
                  <a:lnTo>
                    <a:pt x="8003" y="8532"/>
                  </a:lnTo>
                  <a:lnTo>
                    <a:pt x="7968" y="8585"/>
                  </a:lnTo>
                  <a:lnTo>
                    <a:pt x="7931" y="8636"/>
                  </a:lnTo>
                  <a:lnTo>
                    <a:pt x="7892" y="8688"/>
                  </a:lnTo>
                  <a:lnTo>
                    <a:pt x="7853" y="8738"/>
                  </a:lnTo>
                  <a:lnTo>
                    <a:pt x="7814" y="8789"/>
                  </a:lnTo>
                  <a:lnTo>
                    <a:pt x="7773" y="8838"/>
                  </a:lnTo>
                  <a:lnTo>
                    <a:pt x="7691" y="8935"/>
                  </a:lnTo>
                  <a:lnTo>
                    <a:pt x="7523" y="9128"/>
                  </a:lnTo>
                  <a:lnTo>
                    <a:pt x="7440" y="9226"/>
                  </a:lnTo>
                  <a:lnTo>
                    <a:pt x="7399" y="9276"/>
                  </a:lnTo>
                  <a:lnTo>
                    <a:pt x="7360" y="9325"/>
                  </a:lnTo>
                  <a:lnTo>
                    <a:pt x="7360" y="9325"/>
                  </a:lnTo>
                  <a:lnTo>
                    <a:pt x="7369" y="9304"/>
                  </a:lnTo>
                  <a:lnTo>
                    <a:pt x="7379" y="9284"/>
                  </a:lnTo>
                  <a:lnTo>
                    <a:pt x="7391" y="9264"/>
                  </a:lnTo>
                  <a:lnTo>
                    <a:pt x="7404" y="9244"/>
                  </a:lnTo>
                  <a:lnTo>
                    <a:pt x="7431" y="9205"/>
                  </a:lnTo>
                  <a:lnTo>
                    <a:pt x="7461" y="9167"/>
                  </a:lnTo>
                  <a:lnTo>
                    <a:pt x="7525" y="9089"/>
                  </a:lnTo>
                  <a:lnTo>
                    <a:pt x="7556" y="9051"/>
                  </a:lnTo>
                  <a:lnTo>
                    <a:pt x="7585" y="9012"/>
                  </a:lnTo>
                  <a:lnTo>
                    <a:pt x="7585" y="9012"/>
                  </a:lnTo>
                  <a:lnTo>
                    <a:pt x="7601" y="8989"/>
                  </a:lnTo>
                  <a:lnTo>
                    <a:pt x="7615" y="8965"/>
                  </a:lnTo>
                  <a:lnTo>
                    <a:pt x="7626" y="8942"/>
                  </a:lnTo>
                  <a:lnTo>
                    <a:pt x="7636" y="8919"/>
                  </a:lnTo>
                  <a:lnTo>
                    <a:pt x="7645" y="8895"/>
                  </a:lnTo>
                  <a:lnTo>
                    <a:pt x="7652" y="8871"/>
                  </a:lnTo>
                  <a:lnTo>
                    <a:pt x="7658" y="8846"/>
                  </a:lnTo>
                  <a:lnTo>
                    <a:pt x="7664" y="8821"/>
                  </a:lnTo>
                  <a:lnTo>
                    <a:pt x="7664" y="8821"/>
                  </a:lnTo>
                  <a:close/>
                  <a:moveTo>
                    <a:pt x="7663" y="10134"/>
                  </a:moveTo>
                  <a:lnTo>
                    <a:pt x="7663" y="10134"/>
                  </a:lnTo>
                  <a:lnTo>
                    <a:pt x="7707" y="10101"/>
                  </a:lnTo>
                  <a:lnTo>
                    <a:pt x="7752" y="10067"/>
                  </a:lnTo>
                  <a:lnTo>
                    <a:pt x="7795" y="10032"/>
                  </a:lnTo>
                  <a:lnTo>
                    <a:pt x="7838" y="9995"/>
                  </a:lnTo>
                  <a:lnTo>
                    <a:pt x="7880" y="9958"/>
                  </a:lnTo>
                  <a:lnTo>
                    <a:pt x="7923" y="9920"/>
                  </a:lnTo>
                  <a:lnTo>
                    <a:pt x="7963" y="9881"/>
                  </a:lnTo>
                  <a:lnTo>
                    <a:pt x="8004" y="9841"/>
                  </a:lnTo>
                  <a:lnTo>
                    <a:pt x="8004" y="9841"/>
                  </a:lnTo>
                  <a:lnTo>
                    <a:pt x="7928" y="9932"/>
                  </a:lnTo>
                  <a:lnTo>
                    <a:pt x="7853" y="10023"/>
                  </a:lnTo>
                  <a:lnTo>
                    <a:pt x="7780" y="10116"/>
                  </a:lnTo>
                  <a:lnTo>
                    <a:pt x="7706" y="10211"/>
                  </a:lnTo>
                  <a:lnTo>
                    <a:pt x="7706" y="10211"/>
                  </a:lnTo>
                  <a:lnTo>
                    <a:pt x="7704" y="10215"/>
                  </a:lnTo>
                  <a:lnTo>
                    <a:pt x="7704" y="10220"/>
                  </a:lnTo>
                  <a:lnTo>
                    <a:pt x="7706" y="10225"/>
                  </a:lnTo>
                  <a:lnTo>
                    <a:pt x="7710" y="10228"/>
                  </a:lnTo>
                  <a:lnTo>
                    <a:pt x="7714" y="10231"/>
                  </a:lnTo>
                  <a:lnTo>
                    <a:pt x="7719" y="10232"/>
                  </a:lnTo>
                  <a:lnTo>
                    <a:pt x="7725" y="10231"/>
                  </a:lnTo>
                  <a:lnTo>
                    <a:pt x="7729" y="10228"/>
                  </a:lnTo>
                  <a:lnTo>
                    <a:pt x="7729" y="10228"/>
                  </a:lnTo>
                  <a:lnTo>
                    <a:pt x="7805" y="10156"/>
                  </a:lnTo>
                  <a:lnTo>
                    <a:pt x="7880" y="10082"/>
                  </a:lnTo>
                  <a:lnTo>
                    <a:pt x="7954" y="10008"/>
                  </a:lnTo>
                  <a:lnTo>
                    <a:pt x="8028" y="9933"/>
                  </a:lnTo>
                  <a:lnTo>
                    <a:pt x="8100" y="9857"/>
                  </a:lnTo>
                  <a:lnTo>
                    <a:pt x="8173" y="9781"/>
                  </a:lnTo>
                  <a:lnTo>
                    <a:pt x="8316" y="9628"/>
                  </a:lnTo>
                  <a:lnTo>
                    <a:pt x="8316" y="9628"/>
                  </a:lnTo>
                  <a:lnTo>
                    <a:pt x="8254" y="9720"/>
                  </a:lnTo>
                  <a:lnTo>
                    <a:pt x="8192" y="9812"/>
                  </a:lnTo>
                  <a:lnTo>
                    <a:pt x="8192" y="9812"/>
                  </a:lnTo>
                  <a:lnTo>
                    <a:pt x="8083" y="9932"/>
                  </a:lnTo>
                  <a:lnTo>
                    <a:pt x="7975" y="10052"/>
                  </a:lnTo>
                  <a:lnTo>
                    <a:pt x="7869" y="10173"/>
                  </a:lnTo>
                  <a:lnTo>
                    <a:pt x="7763" y="10295"/>
                  </a:lnTo>
                  <a:lnTo>
                    <a:pt x="7763" y="10295"/>
                  </a:lnTo>
                  <a:lnTo>
                    <a:pt x="7761" y="10301"/>
                  </a:lnTo>
                  <a:lnTo>
                    <a:pt x="7760" y="10306"/>
                  </a:lnTo>
                  <a:lnTo>
                    <a:pt x="7761" y="10311"/>
                  </a:lnTo>
                  <a:lnTo>
                    <a:pt x="7765" y="10315"/>
                  </a:lnTo>
                  <a:lnTo>
                    <a:pt x="7768" y="10318"/>
                  </a:lnTo>
                  <a:lnTo>
                    <a:pt x="7773" y="10320"/>
                  </a:lnTo>
                  <a:lnTo>
                    <a:pt x="7779" y="10318"/>
                  </a:lnTo>
                  <a:lnTo>
                    <a:pt x="7783" y="10315"/>
                  </a:lnTo>
                  <a:lnTo>
                    <a:pt x="7783" y="10315"/>
                  </a:lnTo>
                  <a:lnTo>
                    <a:pt x="7813" y="10290"/>
                  </a:lnTo>
                  <a:lnTo>
                    <a:pt x="7841" y="10265"/>
                  </a:lnTo>
                  <a:lnTo>
                    <a:pt x="7896" y="10213"/>
                  </a:lnTo>
                  <a:lnTo>
                    <a:pt x="7947" y="10159"/>
                  </a:lnTo>
                  <a:lnTo>
                    <a:pt x="7999" y="10104"/>
                  </a:lnTo>
                  <a:lnTo>
                    <a:pt x="8047" y="10048"/>
                  </a:lnTo>
                  <a:lnTo>
                    <a:pt x="8093" y="9991"/>
                  </a:lnTo>
                  <a:lnTo>
                    <a:pt x="8139" y="9932"/>
                  </a:lnTo>
                  <a:lnTo>
                    <a:pt x="8184" y="9873"/>
                  </a:lnTo>
                  <a:lnTo>
                    <a:pt x="8184" y="9873"/>
                  </a:lnTo>
                  <a:lnTo>
                    <a:pt x="8232" y="9823"/>
                  </a:lnTo>
                  <a:lnTo>
                    <a:pt x="8232" y="9823"/>
                  </a:lnTo>
                  <a:lnTo>
                    <a:pt x="8525" y="9518"/>
                  </a:lnTo>
                  <a:lnTo>
                    <a:pt x="8670" y="9365"/>
                  </a:lnTo>
                  <a:lnTo>
                    <a:pt x="8743" y="9287"/>
                  </a:lnTo>
                  <a:lnTo>
                    <a:pt x="8814" y="9209"/>
                  </a:lnTo>
                  <a:lnTo>
                    <a:pt x="8814" y="9209"/>
                  </a:lnTo>
                  <a:lnTo>
                    <a:pt x="8901" y="9111"/>
                  </a:lnTo>
                  <a:lnTo>
                    <a:pt x="8986" y="9011"/>
                  </a:lnTo>
                  <a:lnTo>
                    <a:pt x="9072" y="8910"/>
                  </a:lnTo>
                  <a:lnTo>
                    <a:pt x="9157" y="8811"/>
                  </a:lnTo>
                  <a:lnTo>
                    <a:pt x="9157" y="8811"/>
                  </a:lnTo>
                  <a:lnTo>
                    <a:pt x="9126" y="8858"/>
                  </a:lnTo>
                  <a:lnTo>
                    <a:pt x="9093" y="8903"/>
                  </a:lnTo>
                  <a:lnTo>
                    <a:pt x="9060" y="8949"/>
                  </a:lnTo>
                  <a:lnTo>
                    <a:pt x="9025" y="8993"/>
                  </a:lnTo>
                  <a:lnTo>
                    <a:pt x="8991" y="9038"/>
                  </a:lnTo>
                  <a:lnTo>
                    <a:pt x="8956" y="9082"/>
                  </a:lnTo>
                  <a:lnTo>
                    <a:pt x="8920" y="9126"/>
                  </a:lnTo>
                  <a:lnTo>
                    <a:pt x="8883" y="9169"/>
                  </a:lnTo>
                  <a:lnTo>
                    <a:pt x="8883" y="9169"/>
                  </a:lnTo>
                  <a:lnTo>
                    <a:pt x="8819" y="9246"/>
                  </a:lnTo>
                  <a:lnTo>
                    <a:pt x="8752" y="9321"/>
                  </a:lnTo>
                  <a:lnTo>
                    <a:pt x="8687" y="9396"/>
                  </a:lnTo>
                  <a:lnTo>
                    <a:pt x="8619" y="9471"/>
                  </a:lnTo>
                  <a:lnTo>
                    <a:pt x="8483" y="9619"/>
                  </a:lnTo>
                  <a:lnTo>
                    <a:pt x="8347" y="9765"/>
                  </a:lnTo>
                  <a:lnTo>
                    <a:pt x="8212" y="9912"/>
                  </a:lnTo>
                  <a:lnTo>
                    <a:pt x="8145" y="9987"/>
                  </a:lnTo>
                  <a:lnTo>
                    <a:pt x="8078" y="10062"/>
                  </a:lnTo>
                  <a:lnTo>
                    <a:pt x="8014" y="10138"/>
                  </a:lnTo>
                  <a:lnTo>
                    <a:pt x="7949" y="10215"/>
                  </a:lnTo>
                  <a:lnTo>
                    <a:pt x="7887" y="10294"/>
                  </a:lnTo>
                  <a:lnTo>
                    <a:pt x="7827" y="10375"/>
                  </a:lnTo>
                  <a:lnTo>
                    <a:pt x="7827" y="10375"/>
                  </a:lnTo>
                  <a:lnTo>
                    <a:pt x="7824" y="10379"/>
                  </a:lnTo>
                  <a:lnTo>
                    <a:pt x="7824" y="10385"/>
                  </a:lnTo>
                  <a:lnTo>
                    <a:pt x="7827" y="10390"/>
                  </a:lnTo>
                  <a:lnTo>
                    <a:pt x="7830" y="10393"/>
                  </a:lnTo>
                  <a:lnTo>
                    <a:pt x="7835" y="10396"/>
                  </a:lnTo>
                  <a:lnTo>
                    <a:pt x="7839" y="10397"/>
                  </a:lnTo>
                  <a:lnTo>
                    <a:pt x="7845" y="10396"/>
                  </a:lnTo>
                  <a:lnTo>
                    <a:pt x="7850" y="10392"/>
                  </a:lnTo>
                  <a:lnTo>
                    <a:pt x="7850" y="10392"/>
                  </a:lnTo>
                  <a:lnTo>
                    <a:pt x="7901" y="10345"/>
                  </a:lnTo>
                  <a:lnTo>
                    <a:pt x="7953" y="10297"/>
                  </a:lnTo>
                  <a:lnTo>
                    <a:pt x="8003" y="10248"/>
                  </a:lnTo>
                  <a:lnTo>
                    <a:pt x="8052" y="10199"/>
                  </a:lnTo>
                  <a:lnTo>
                    <a:pt x="8100" y="10150"/>
                  </a:lnTo>
                  <a:lnTo>
                    <a:pt x="8150" y="10100"/>
                  </a:lnTo>
                  <a:lnTo>
                    <a:pt x="8196" y="10049"/>
                  </a:lnTo>
                  <a:lnTo>
                    <a:pt x="8244" y="9998"/>
                  </a:lnTo>
                  <a:lnTo>
                    <a:pt x="8337" y="9894"/>
                  </a:lnTo>
                  <a:lnTo>
                    <a:pt x="8428" y="9788"/>
                  </a:lnTo>
                  <a:lnTo>
                    <a:pt x="8518" y="9682"/>
                  </a:lnTo>
                  <a:lnTo>
                    <a:pt x="8608" y="9575"/>
                  </a:lnTo>
                  <a:lnTo>
                    <a:pt x="8608" y="9575"/>
                  </a:lnTo>
                  <a:lnTo>
                    <a:pt x="8642" y="9534"/>
                  </a:lnTo>
                  <a:lnTo>
                    <a:pt x="8679" y="9493"/>
                  </a:lnTo>
                  <a:lnTo>
                    <a:pt x="8716" y="9452"/>
                  </a:lnTo>
                  <a:lnTo>
                    <a:pt x="8755" y="9411"/>
                  </a:lnTo>
                  <a:lnTo>
                    <a:pt x="8916" y="9245"/>
                  </a:lnTo>
                  <a:lnTo>
                    <a:pt x="8956" y="9202"/>
                  </a:lnTo>
                  <a:lnTo>
                    <a:pt x="8996" y="9160"/>
                  </a:lnTo>
                  <a:lnTo>
                    <a:pt x="9034" y="9116"/>
                  </a:lnTo>
                  <a:lnTo>
                    <a:pt x="9072" y="9073"/>
                  </a:lnTo>
                  <a:lnTo>
                    <a:pt x="9108" y="9030"/>
                  </a:lnTo>
                  <a:lnTo>
                    <a:pt x="9142" y="8985"/>
                  </a:lnTo>
                  <a:lnTo>
                    <a:pt x="9175" y="8942"/>
                  </a:lnTo>
                  <a:lnTo>
                    <a:pt x="9204" y="8896"/>
                  </a:lnTo>
                  <a:lnTo>
                    <a:pt x="9204" y="8896"/>
                  </a:lnTo>
                  <a:lnTo>
                    <a:pt x="9171" y="8951"/>
                  </a:lnTo>
                  <a:lnTo>
                    <a:pt x="9136" y="9004"/>
                  </a:lnTo>
                  <a:lnTo>
                    <a:pt x="9101" y="9057"/>
                  </a:lnTo>
                  <a:lnTo>
                    <a:pt x="9064" y="9108"/>
                  </a:lnTo>
                  <a:lnTo>
                    <a:pt x="9026" y="9159"/>
                  </a:lnTo>
                  <a:lnTo>
                    <a:pt x="8988" y="9209"/>
                  </a:lnTo>
                  <a:lnTo>
                    <a:pt x="8948" y="9259"/>
                  </a:lnTo>
                  <a:lnTo>
                    <a:pt x="8907" y="9307"/>
                  </a:lnTo>
                  <a:lnTo>
                    <a:pt x="8866" y="9356"/>
                  </a:lnTo>
                  <a:lnTo>
                    <a:pt x="8824" y="9404"/>
                  </a:lnTo>
                  <a:lnTo>
                    <a:pt x="8738" y="9499"/>
                  </a:lnTo>
                  <a:lnTo>
                    <a:pt x="8651" y="9593"/>
                  </a:lnTo>
                  <a:lnTo>
                    <a:pt x="8562" y="9685"/>
                  </a:lnTo>
                  <a:lnTo>
                    <a:pt x="8384" y="9870"/>
                  </a:lnTo>
                  <a:lnTo>
                    <a:pt x="8297" y="9964"/>
                  </a:lnTo>
                  <a:lnTo>
                    <a:pt x="8210" y="10059"/>
                  </a:lnTo>
                  <a:lnTo>
                    <a:pt x="8168" y="10107"/>
                  </a:lnTo>
                  <a:lnTo>
                    <a:pt x="8126" y="10156"/>
                  </a:lnTo>
                  <a:lnTo>
                    <a:pt x="8085" y="10204"/>
                  </a:lnTo>
                  <a:lnTo>
                    <a:pt x="8045" y="10254"/>
                  </a:lnTo>
                  <a:lnTo>
                    <a:pt x="8006" y="10303"/>
                  </a:lnTo>
                  <a:lnTo>
                    <a:pt x="7968" y="10355"/>
                  </a:lnTo>
                  <a:lnTo>
                    <a:pt x="7931" y="10406"/>
                  </a:lnTo>
                  <a:lnTo>
                    <a:pt x="7894" y="10458"/>
                  </a:lnTo>
                  <a:lnTo>
                    <a:pt x="7894" y="10458"/>
                  </a:lnTo>
                  <a:lnTo>
                    <a:pt x="7876" y="10445"/>
                  </a:lnTo>
                  <a:lnTo>
                    <a:pt x="7858" y="10430"/>
                  </a:lnTo>
                  <a:lnTo>
                    <a:pt x="7841" y="10414"/>
                  </a:lnTo>
                  <a:lnTo>
                    <a:pt x="7824" y="10399"/>
                  </a:lnTo>
                  <a:lnTo>
                    <a:pt x="7808" y="10383"/>
                  </a:lnTo>
                  <a:lnTo>
                    <a:pt x="7793" y="10365"/>
                  </a:lnTo>
                  <a:lnTo>
                    <a:pt x="7777" y="10348"/>
                  </a:lnTo>
                  <a:lnTo>
                    <a:pt x="7762" y="10328"/>
                  </a:lnTo>
                  <a:lnTo>
                    <a:pt x="7748" y="10308"/>
                  </a:lnTo>
                  <a:lnTo>
                    <a:pt x="7735" y="10287"/>
                  </a:lnTo>
                  <a:lnTo>
                    <a:pt x="7721" y="10265"/>
                  </a:lnTo>
                  <a:lnTo>
                    <a:pt x="7708" y="10241"/>
                  </a:lnTo>
                  <a:lnTo>
                    <a:pt x="7697" y="10217"/>
                  </a:lnTo>
                  <a:lnTo>
                    <a:pt x="7685" y="10191"/>
                  </a:lnTo>
                  <a:lnTo>
                    <a:pt x="7674" y="10163"/>
                  </a:lnTo>
                  <a:lnTo>
                    <a:pt x="7663" y="10134"/>
                  </a:lnTo>
                  <a:lnTo>
                    <a:pt x="7663" y="10134"/>
                  </a:lnTo>
                  <a:close/>
                  <a:moveTo>
                    <a:pt x="8003" y="10528"/>
                  </a:moveTo>
                  <a:lnTo>
                    <a:pt x="8003" y="10528"/>
                  </a:lnTo>
                  <a:lnTo>
                    <a:pt x="8049" y="10495"/>
                  </a:lnTo>
                  <a:lnTo>
                    <a:pt x="8093" y="10461"/>
                  </a:lnTo>
                  <a:lnTo>
                    <a:pt x="8137" y="10427"/>
                  </a:lnTo>
                  <a:lnTo>
                    <a:pt x="8181" y="10392"/>
                  </a:lnTo>
                  <a:lnTo>
                    <a:pt x="8181" y="10392"/>
                  </a:lnTo>
                  <a:lnTo>
                    <a:pt x="8152" y="10434"/>
                  </a:lnTo>
                  <a:lnTo>
                    <a:pt x="8124" y="10478"/>
                  </a:lnTo>
                  <a:lnTo>
                    <a:pt x="8098" y="10521"/>
                  </a:lnTo>
                  <a:lnTo>
                    <a:pt x="8072" y="10567"/>
                  </a:lnTo>
                  <a:lnTo>
                    <a:pt x="8072" y="10567"/>
                  </a:lnTo>
                  <a:lnTo>
                    <a:pt x="8003" y="10528"/>
                  </a:lnTo>
                  <a:lnTo>
                    <a:pt x="8003" y="10528"/>
                  </a:lnTo>
                  <a:close/>
                  <a:moveTo>
                    <a:pt x="8119" y="10591"/>
                  </a:moveTo>
                  <a:lnTo>
                    <a:pt x="8119" y="10591"/>
                  </a:lnTo>
                  <a:lnTo>
                    <a:pt x="8158" y="10556"/>
                  </a:lnTo>
                  <a:lnTo>
                    <a:pt x="8195" y="10519"/>
                  </a:lnTo>
                  <a:lnTo>
                    <a:pt x="8232" y="10481"/>
                  </a:lnTo>
                  <a:lnTo>
                    <a:pt x="8267" y="10441"/>
                  </a:lnTo>
                  <a:lnTo>
                    <a:pt x="8301" y="10403"/>
                  </a:lnTo>
                  <a:lnTo>
                    <a:pt x="8333" y="10362"/>
                  </a:lnTo>
                  <a:lnTo>
                    <a:pt x="8366" y="10321"/>
                  </a:lnTo>
                  <a:lnTo>
                    <a:pt x="8398" y="10279"/>
                  </a:lnTo>
                  <a:lnTo>
                    <a:pt x="8461" y="10194"/>
                  </a:lnTo>
                  <a:lnTo>
                    <a:pt x="8522" y="10109"/>
                  </a:lnTo>
                  <a:lnTo>
                    <a:pt x="8583" y="10022"/>
                  </a:lnTo>
                  <a:lnTo>
                    <a:pt x="8645" y="9937"/>
                  </a:lnTo>
                  <a:lnTo>
                    <a:pt x="8645" y="9937"/>
                  </a:lnTo>
                  <a:lnTo>
                    <a:pt x="8683" y="9892"/>
                  </a:lnTo>
                  <a:lnTo>
                    <a:pt x="8683" y="9892"/>
                  </a:lnTo>
                  <a:lnTo>
                    <a:pt x="8757" y="9827"/>
                  </a:lnTo>
                  <a:lnTo>
                    <a:pt x="8827" y="9762"/>
                  </a:lnTo>
                  <a:lnTo>
                    <a:pt x="8827" y="9762"/>
                  </a:lnTo>
                  <a:lnTo>
                    <a:pt x="8992" y="9608"/>
                  </a:lnTo>
                  <a:lnTo>
                    <a:pt x="9084" y="9521"/>
                  </a:lnTo>
                  <a:lnTo>
                    <a:pt x="9129" y="9476"/>
                  </a:lnTo>
                  <a:lnTo>
                    <a:pt x="9175" y="9430"/>
                  </a:lnTo>
                  <a:lnTo>
                    <a:pt x="9219" y="9383"/>
                  </a:lnTo>
                  <a:lnTo>
                    <a:pt x="9263" y="9336"/>
                  </a:lnTo>
                  <a:lnTo>
                    <a:pt x="9304" y="9288"/>
                  </a:lnTo>
                  <a:lnTo>
                    <a:pt x="9342" y="9242"/>
                  </a:lnTo>
                  <a:lnTo>
                    <a:pt x="9379" y="9195"/>
                  </a:lnTo>
                  <a:lnTo>
                    <a:pt x="9411" y="9149"/>
                  </a:lnTo>
                  <a:lnTo>
                    <a:pt x="9425" y="9126"/>
                  </a:lnTo>
                  <a:lnTo>
                    <a:pt x="9439" y="9104"/>
                  </a:lnTo>
                  <a:lnTo>
                    <a:pt x="9452" y="9081"/>
                  </a:lnTo>
                  <a:lnTo>
                    <a:pt x="9464" y="9059"/>
                  </a:lnTo>
                  <a:lnTo>
                    <a:pt x="9464" y="9059"/>
                  </a:lnTo>
                  <a:lnTo>
                    <a:pt x="9448" y="9091"/>
                  </a:lnTo>
                  <a:lnTo>
                    <a:pt x="9431" y="9121"/>
                  </a:lnTo>
                  <a:lnTo>
                    <a:pt x="9412" y="9151"/>
                  </a:lnTo>
                  <a:lnTo>
                    <a:pt x="9394" y="9182"/>
                  </a:lnTo>
                  <a:lnTo>
                    <a:pt x="9374" y="9212"/>
                  </a:lnTo>
                  <a:lnTo>
                    <a:pt x="9354" y="9242"/>
                  </a:lnTo>
                  <a:lnTo>
                    <a:pt x="9333" y="9271"/>
                  </a:lnTo>
                  <a:lnTo>
                    <a:pt x="9312" y="9300"/>
                  </a:lnTo>
                  <a:lnTo>
                    <a:pt x="9266" y="9356"/>
                  </a:lnTo>
                  <a:lnTo>
                    <a:pt x="9219" y="9413"/>
                  </a:lnTo>
                  <a:lnTo>
                    <a:pt x="9170" y="9468"/>
                  </a:lnTo>
                  <a:lnTo>
                    <a:pt x="9121" y="9523"/>
                  </a:lnTo>
                  <a:lnTo>
                    <a:pt x="9070" y="9575"/>
                  </a:lnTo>
                  <a:lnTo>
                    <a:pt x="9018" y="9629"/>
                  </a:lnTo>
                  <a:lnTo>
                    <a:pt x="8914" y="9733"/>
                  </a:lnTo>
                  <a:lnTo>
                    <a:pt x="8812" y="9836"/>
                  </a:lnTo>
                  <a:lnTo>
                    <a:pt x="8763" y="9888"/>
                  </a:lnTo>
                  <a:lnTo>
                    <a:pt x="8715" y="9939"/>
                  </a:lnTo>
                  <a:lnTo>
                    <a:pt x="8715" y="9939"/>
                  </a:lnTo>
                  <a:lnTo>
                    <a:pt x="8642" y="10021"/>
                  </a:lnTo>
                  <a:lnTo>
                    <a:pt x="8571" y="10103"/>
                  </a:lnTo>
                  <a:lnTo>
                    <a:pt x="8501" y="10186"/>
                  </a:lnTo>
                  <a:lnTo>
                    <a:pt x="8432" y="10270"/>
                  </a:lnTo>
                  <a:lnTo>
                    <a:pt x="8364" y="10356"/>
                  </a:lnTo>
                  <a:lnTo>
                    <a:pt x="8297" y="10443"/>
                  </a:lnTo>
                  <a:lnTo>
                    <a:pt x="8232" y="10529"/>
                  </a:lnTo>
                  <a:lnTo>
                    <a:pt x="8167" y="10617"/>
                  </a:lnTo>
                  <a:lnTo>
                    <a:pt x="8167" y="10617"/>
                  </a:lnTo>
                  <a:lnTo>
                    <a:pt x="8119" y="10591"/>
                  </a:lnTo>
                  <a:lnTo>
                    <a:pt x="8119" y="10591"/>
                  </a:lnTo>
                  <a:close/>
                  <a:moveTo>
                    <a:pt x="8507" y="10268"/>
                  </a:moveTo>
                  <a:lnTo>
                    <a:pt x="8507" y="10268"/>
                  </a:lnTo>
                  <a:lnTo>
                    <a:pt x="8448" y="10332"/>
                  </a:lnTo>
                  <a:lnTo>
                    <a:pt x="8390" y="10397"/>
                  </a:lnTo>
                  <a:lnTo>
                    <a:pt x="8329" y="10460"/>
                  </a:lnTo>
                  <a:lnTo>
                    <a:pt x="8269" y="10522"/>
                  </a:lnTo>
                  <a:lnTo>
                    <a:pt x="8269" y="10522"/>
                  </a:lnTo>
                  <a:lnTo>
                    <a:pt x="8450" y="10302"/>
                  </a:lnTo>
                  <a:lnTo>
                    <a:pt x="8450" y="10302"/>
                  </a:lnTo>
                  <a:lnTo>
                    <a:pt x="8519" y="10220"/>
                  </a:lnTo>
                  <a:lnTo>
                    <a:pt x="8590" y="10141"/>
                  </a:lnTo>
                  <a:lnTo>
                    <a:pt x="8661" y="10061"/>
                  </a:lnTo>
                  <a:lnTo>
                    <a:pt x="8735" y="9983"/>
                  </a:lnTo>
                  <a:lnTo>
                    <a:pt x="8882" y="9825"/>
                  </a:lnTo>
                  <a:lnTo>
                    <a:pt x="8956" y="9746"/>
                  </a:lnTo>
                  <a:lnTo>
                    <a:pt x="9030" y="9667"/>
                  </a:lnTo>
                  <a:lnTo>
                    <a:pt x="9102" y="9587"/>
                  </a:lnTo>
                  <a:lnTo>
                    <a:pt x="9173" y="9505"/>
                  </a:lnTo>
                  <a:lnTo>
                    <a:pt x="9240" y="9423"/>
                  </a:lnTo>
                  <a:lnTo>
                    <a:pt x="9274" y="9381"/>
                  </a:lnTo>
                  <a:lnTo>
                    <a:pt x="9307" y="9339"/>
                  </a:lnTo>
                  <a:lnTo>
                    <a:pt x="9339" y="9295"/>
                  </a:lnTo>
                  <a:lnTo>
                    <a:pt x="9370" y="9252"/>
                  </a:lnTo>
                  <a:lnTo>
                    <a:pt x="9400" y="9209"/>
                  </a:lnTo>
                  <a:lnTo>
                    <a:pt x="9430" y="9164"/>
                  </a:lnTo>
                  <a:lnTo>
                    <a:pt x="9458" y="9119"/>
                  </a:lnTo>
                  <a:lnTo>
                    <a:pt x="9485" y="9073"/>
                  </a:lnTo>
                  <a:lnTo>
                    <a:pt x="9512" y="9027"/>
                  </a:lnTo>
                  <a:lnTo>
                    <a:pt x="9537" y="8979"/>
                  </a:lnTo>
                  <a:lnTo>
                    <a:pt x="9537" y="8979"/>
                  </a:lnTo>
                  <a:lnTo>
                    <a:pt x="9627" y="8989"/>
                  </a:lnTo>
                  <a:lnTo>
                    <a:pt x="9627" y="8989"/>
                  </a:lnTo>
                  <a:lnTo>
                    <a:pt x="9625" y="8990"/>
                  </a:lnTo>
                  <a:lnTo>
                    <a:pt x="9625" y="8990"/>
                  </a:lnTo>
                  <a:lnTo>
                    <a:pt x="9451" y="9185"/>
                  </a:lnTo>
                  <a:lnTo>
                    <a:pt x="9364" y="9285"/>
                  </a:lnTo>
                  <a:lnTo>
                    <a:pt x="9277" y="9386"/>
                  </a:lnTo>
                  <a:lnTo>
                    <a:pt x="9190" y="9486"/>
                  </a:lnTo>
                  <a:lnTo>
                    <a:pt x="9105" y="9589"/>
                  </a:lnTo>
                  <a:lnTo>
                    <a:pt x="9018" y="9692"/>
                  </a:lnTo>
                  <a:lnTo>
                    <a:pt x="8934" y="9795"/>
                  </a:lnTo>
                  <a:lnTo>
                    <a:pt x="8934" y="9795"/>
                  </a:lnTo>
                  <a:lnTo>
                    <a:pt x="8894" y="9837"/>
                  </a:lnTo>
                  <a:lnTo>
                    <a:pt x="8855" y="9878"/>
                  </a:lnTo>
                  <a:lnTo>
                    <a:pt x="8855" y="9878"/>
                  </a:lnTo>
                  <a:lnTo>
                    <a:pt x="8681" y="10074"/>
                  </a:lnTo>
                  <a:lnTo>
                    <a:pt x="8507" y="10268"/>
                  </a:lnTo>
                  <a:lnTo>
                    <a:pt x="8507" y="10268"/>
                  </a:lnTo>
                  <a:close/>
                  <a:moveTo>
                    <a:pt x="9190" y="9644"/>
                  </a:moveTo>
                  <a:lnTo>
                    <a:pt x="9190" y="9644"/>
                  </a:lnTo>
                  <a:lnTo>
                    <a:pt x="8985" y="9887"/>
                  </a:lnTo>
                  <a:lnTo>
                    <a:pt x="8779" y="10128"/>
                  </a:lnTo>
                  <a:lnTo>
                    <a:pt x="8573" y="10369"/>
                  </a:lnTo>
                  <a:lnTo>
                    <a:pt x="8365" y="10608"/>
                  </a:lnTo>
                  <a:lnTo>
                    <a:pt x="8365" y="10608"/>
                  </a:lnTo>
                  <a:lnTo>
                    <a:pt x="8332" y="10645"/>
                  </a:lnTo>
                  <a:lnTo>
                    <a:pt x="8330" y="10646"/>
                  </a:lnTo>
                  <a:lnTo>
                    <a:pt x="8337" y="10638"/>
                  </a:lnTo>
                  <a:lnTo>
                    <a:pt x="8419" y="10541"/>
                  </a:lnTo>
                  <a:lnTo>
                    <a:pt x="8600" y="10328"/>
                  </a:lnTo>
                  <a:lnTo>
                    <a:pt x="8600" y="10328"/>
                  </a:lnTo>
                  <a:lnTo>
                    <a:pt x="8624" y="10299"/>
                  </a:lnTo>
                  <a:lnTo>
                    <a:pt x="8647" y="10268"/>
                  </a:lnTo>
                  <a:lnTo>
                    <a:pt x="8695" y="10203"/>
                  </a:lnTo>
                  <a:lnTo>
                    <a:pt x="8785" y="10076"/>
                  </a:lnTo>
                  <a:lnTo>
                    <a:pt x="8785" y="10076"/>
                  </a:lnTo>
                  <a:lnTo>
                    <a:pt x="8819" y="10032"/>
                  </a:lnTo>
                  <a:lnTo>
                    <a:pt x="8854" y="9986"/>
                  </a:lnTo>
                  <a:lnTo>
                    <a:pt x="8890" y="9940"/>
                  </a:lnTo>
                  <a:lnTo>
                    <a:pt x="8929" y="9896"/>
                  </a:lnTo>
                  <a:lnTo>
                    <a:pt x="9010" y="9803"/>
                  </a:lnTo>
                  <a:lnTo>
                    <a:pt x="9093" y="9712"/>
                  </a:lnTo>
                  <a:lnTo>
                    <a:pt x="9176" y="9619"/>
                  </a:lnTo>
                  <a:lnTo>
                    <a:pt x="9259" y="9525"/>
                  </a:lnTo>
                  <a:lnTo>
                    <a:pt x="9300" y="9478"/>
                  </a:lnTo>
                  <a:lnTo>
                    <a:pt x="9340" y="9430"/>
                  </a:lnTo>
                  <a:lnTo>
                    <a:pt x="9379" y="9383"/>
                  </a:lnTo>
                  <a:lnTo>
                    <a:pt x="9415" y="9335"/>
                  </a:lnTo>
                  <a:lnTo>
                    <a:pt x="9415" y="9335"/>
                  </a:lnTo>
                  <a:lnTo>
                    <a:pt x="9453" y="9292"/>
                  </a:lnTo>
                  <a:lnTo>
                    <a:pt x="9453" y="9292"/>
                  </a:lnTo>
                  <a:lnTo>
                    <a:pt x="9389" y="9381"/>
                  </a:lnTo>
                  <a:lnTo>
                    <a:pt x="9325" y="9470"/>
                  </a:lnTo>
                  <a:lnTo>
                    <a:pt x="9292" y="9514"/>
                  </a:lnTo>
                  <a:lnTo>
                    <a:pt x="9259" y="9558"/>
                  </a:lnTo>
                  <a:lnTo>
                    <a:pt x="9225" y="9601"/>
                  </a:lnTo>
                  <a:lnTo>
                    <a:pt x="9190" y="9644"/>
                  </a:lnTo>
                  <a:lnTo>
                    <a:pt x="9190" y="9644"/>
                  </a:lnTo>
                  <a:close/>
                  <a:moveTo>
                    <a:pt x="9549" y="9168"/>
                  </a:moveTo>
                  <a:lnTo>
                    <a:pt x="9549" y="9168"/>
                  </a:lnTo>
                  <a:lnTo>
                    <a:pt x="9576" y="9130"/>
                  </a:lnTo>
                  <a:lnTo>
                    <a:pt x="9603" y="9091"/>
                  </a:lnTo>
                  <a:lnTo>
                    <a:pt x="9628" y="9051"/>
                  </a:lnTo>
                  <a:lnTo>
                    <a:pt x="9650" y="9009"/>
                  </a:lnTo>
                  <a:lnTo>
                    <a:pt x="9650" y="9009"/>
                  </a:lnTo>
                  <a:lnTo>
                    <a:pt x="9651" y="9004"/>
                  </a:lnTo>
                  <a:lnTo>
                    <a:pt x="9651" y="9001"/>
                  </a:lnTo>
                  <a:lnTo>
                    <a:pt x="9650" y="8996"/>
                  </a:lnTo>
                  <a:lnTo>
                    <a:pt x="9648" y="8992"/>
                  </a:lnTo>
                  <a:lnTo>
                    <a:pt x="9648" y="8992"/>
                  </a:lnTo>
                  <a:lnTo>
                    <a:pt x="9679" y="8997"/>
                  </a:lnTo>
                  <a:lnTo>
                    <a:pt x="9710" y="9005"/>
                  </a:lnTo>
                  <a:lnTo>
                    <a:pt x="9710" y="9005"/>
                  </a:lnTo>
                  <a:lnTo>
                    <a:pt x="9688" y="9024"/>
                  </a:lnTo>
                  <a:lnTo>
                    <a:pt x="9666" y="9043"/>
                  </a:lnTo>
                  <a:lnTo>
                    <a:pt x="9627" y="9084"/>
                  </a:lnTo>
                  <a:lnTo>
                    <a:pt x="9587" y="9126"/>
                  </a:lnTo>
                  <a:lnTo>
                    <a:pt x="9549" y="9168"/>
                  </a:lnTo>
                  <a:lnTo>
                    <a:pt x="9549" y="9168"/>
                  </a:lnTo>
                  <a:close/>
                  <a:moveTo>
                    <a:pt x="8682" y="10440"/>
                  </a:moveTo>
                  <a:lnTo>
                    <a:pt x="8682" y="10440"/>
                  </a:lnTo>
                  <a:lnTo>
                    <a:pt x="8572" y="10561"/>
                  </a:lnTo>
                  <a:lnTo>
                    <a:pt x="8572" y="10561"/>
                  </a:lnTo>
                  <a:lnTo>
                    <a:pt x="8512" y="10625"/>
                  </a:lnTo>
                  <a:lnTo>
                    <a:pt x="8449" y="10697"/>
                  </a:lnTo>
                  <a:lnTo>
                    <a:pt x="8418" y="10733"/>
                  </a:lnTo>
                  <a:lnTo>
                    <a:pt x="8388" y="10769"/>
                  </a:lnTo>
                  <a:lnTo>
                    <a:pt x="8361" y="10804"/>
                  </a:lnTo>
                  <a:lnTo>
                    <a:pt x="8338" y="10836"/>
                  </a:lnTo>
                  <a:lnTo>
                    <a:pt x="8338" y="10836"/>
                  </a:lnTo>
                  <a:lnTo>
                    <a:pt x="8384" y="10769"/>
                  </a:lnTo>
                  <a:lnTo>
                    <a:pt x="8430" y="10704"/>
                  </a:lnTo>
                  <a:lnTo>
                    <a:pt x="8480" y="10638"/>
                  </a:lnTo>
                  <a:lnTo>
                    <a:pt x="8529" y="10574"/>
                  </a:lnTo>
                  <a:lnTo>
                    <a:pt x="8579" y="10509"/>
                  </a:lnTo>
                  <a:lnTo>
                    <a:pt x="8629" y="10446"/>
                  </a:lnTo>
                  <a:lnTo>
                    <a:pt x="8731" y="10320"/>
                  </a:lnTo>
                  <a:lnTo>
                    <a:pt x="8731" y="10320"/>
                  </a:lnTo>
                  <a:lnTo>
                    <a:pt x="8881" y="10136"/>
                  </a:lnTo>
                  <a:lnTo>
                    <a:pt x="9031" y="9953"/>
                  </a:lnTo>
                  <a:lnTo>
                    <a:pt x="9031" y="9953"/>
                  </a:lnTo>
                  <a:lnTo>
                    <a:pt x="8967" y="10039"/>
                  </a:lnTo>
                  <a:lnTo>
                    <a:pt x="8967" y="10039"/>
                  </a:lnTo>
                  <a:lnTo>
                    <a:pt x="8929" y="10088"/>
                  </a:lnTo>
                  <a:lnTo>
                    <a:pt x="8893" y="10137"/>
                  </a:lnTo>
                  <a:lnTo>
                    <a:pt x="8821" y="10237"/>
                  </a:lnTo>
                  <a:lnTo>
                    <a:pt x="8751" y="10338"/>
                  </a:lnTo>
                  <a:lnTo>
                    <a:pt x="8682" y="10440"/>
                  </a:lnTo>
                  <a:lnTo>
                    <a:pt x="8682" y="10440"/>
                  </a:lnTo>
                  <a:close/>
                  <a:moveTo>
                    <a:pt x="8897" y="10203"/>
                  </a:moveTo>
                  <a:lnTo>
                    <a:pt x="8897" y="10203"/>
                  </a:lnTo>
                  <a:lnTo>
                    <a:pt x="8967" y="10104"/>
                  </a:lnTo>
                  <a:lnTo>
                    <a:pt x="9038" y="10007"/>
                  </a:lnTo>
                  <a:lnTo>
                    <a:pt x="9109" y="9911"/>
                  </a:lnTo>
                  <a:lnTo>
                    <a:pt x="9184" y="9816"/>
                  </a:lnTo>
                  <a:lnTo>
                    <a:pt x="9184" y="9816"/>
                  </a:lnTo>
                  <a:lnTo>
                    <a:pt x="9238" y="9747"/>
                  </a:lnTo>
                  <a:lnTo>
                    <a:pt x="9293" y="9678"/>
                  </a:lnTo>
                  <a:lnTo>
                    <a:pt x="9400" y="9539"/>
                  </a:lnTo>
                  <a:lnTo>
                    <a:pt x="9507" y="9400"/>
                  </a:lnTo>
                  <a:lnTo>
                    <a:pt x="9562" y="9331"/>
                  </a:lnTo>
                  <a:lnTo>
                    <a:pt x="9618" y="9263"/>
                  </a:lnTo>
                  <a:lnTo>
                    <a:pt x="9618" y="9263"/>
                  </a:lnTo>
                  <a:lnTo>
                    <a:pt x="9656" y="9217"/>
                  </a:lnTo>
                  <a:lnTo>
                    <a:pt x="9683" y="9189"/>
                  </a:lnTo>
                  <a:lnTo>
                    <a:pt x="9692" y="9180"/>
                  </a:lnTo>
                  <a:lnTo>
                    <a:pt x="9698" y="9175"/>
                  </a:lnTo>
                  <a:lnTo>
                    <a:pt x="9702" y="9173"/>
                  </a:lnTo>
                  <a:lnTo>
                    <a:pt x="9703" y="9173"/>
                  </a:lnTo>
                  <a:lnTo>
                    <a:pt x="9704" y="9174"/>
                  </a:lnTo>
                  <a:lnTo>
                    <a:pt x="9703" y="9177"/>
                  </a:lnTo>
                  <a:lnTo>
                    <a:pt x="9700" y="9184"/>
                  </a:lnTo>
                  <a:lnTo>
                    <a:pt x="9691" y="9204"/>
                  </a:lnTo>
                  <a:lnTo>
                    <a:pt x="9675" y="9232"/>
                  </a:lnTo>
                  <a:lnTo>
                    <a:pt x="9655" y="9266"/>
                  </a:lnTo>
                  <a:lnTo>
                    <a:pt x="9604" y="9345"/>
                  </a:lnTo>
                  <a:lnTo>
                    <a:pt x="9549" y="9425"/>
                  </a:lnTo>
                  <a:lnTo>
                    <a:pt x="9501" y="9496"/>
                  </a:lnTo>
                  <a:lnTo>
                    <a:pt x="9483" y="9521"/>
                  </a:lnTo>
                  <a:lnTo>
                    <a:pt x="9469" y="9539"/>
                  </a:lnTo>
                  <a:lnTo>
                    <a:pt x="9469" y="9539"/>
                  </a:lnTo>
                  <a:lnTo>
                    <a:pt x="9313" y="9726"/>
                  </a:lnTo>
                  <a:lnTo>
                    <a:pt x="9235" y="9820"/>
                  </a:lnTo>
                  <a:lnTo>
                    <a:pt x="9156" y="9912"/>
                  </a:lnTo>
                  <a:lnTo>
                    <a:pt x="9156" y="9912"/>
                  </a:lnTo>
                  <a:lnTo>
                    <a:pt x="9092" y="9986"/>
                  </a:lnTo>
                  <a:lnTo>
                    <a:pt x="9027" y="10059"/>
                  </a:lnTo>
                  <a:lnTo>
                    <a:pt x="8897" y="10203"/>
                  </a:lnTo>
                  <a:lnTo>
                    <a:pt x="8897" y="10203"/>
                  </a:lnTo>
                  <a:close/>
                  <a:moveTo>
                    <a:pt x="9458" y="9655"/>
                  </a:moveTo>
                  <a:lnTo>
                    <a:pt x="9458" y="9655"/>
                  </a:lnTo>
                  <a:lnTo>
                    <a:pt x="9510" y="9587"/>
                  </a:lnTo>
                  <a:lnTo>
                    <a:pt x="9559" y="9518"/>
                  </a:lnTo>
                  <a:lnTo>
                    <a:pt x="9607" y="9448"/>
                  </a:lnTo>
                  <a:lnTo>
                    <a:pt x="9654" y="9377"/>
                  </a:lnTo>
                  <a:lnTo>
                    <a:pt x="9697" y="9306"/>
                  </a:lnTo>
                  <a:lnTo>
                    <a:pt x="9739" y="9233"/>
                  </a:lnTo>
                  <a:lnTo>
                    <a:pt x="9779" y="9161"/>
                  </a:lnTo>
                  <a:lnTo>
                    <a:pt x="9815" y="9086"/>
                  </a:lnTo>
                  <a:lnTo>
                    <a:pt x="9815" y="9086"/>
                  </a:lnTo>
                  <a:lnTo>
                    <a:pt x="9817" y="9081"/>
                  </a:lnTo>
                  <a:lnTo>
                    <a:pt x="9816" y="9075"/>
                  </a:lnTo>
                  <a:lnTo>
                    <a:pt x="9815" y="9071"/>
                  </a:lnTo>
                  <a:lnTo>
                    <a:pt x="9812" y="9066"/>
                  </a:lnTo>
                  <a:lnTo>
                    <a:pt x="9808" y="9063"/>
                  </a:lnTo>
                  <a:lnTo>
                    <a:pt x="9803" y="9060"/>
                  </a:lnTo>
                  <a:lnTo>
                    <a:pt x="9798" y="9060"/>
                  </a:lnTo>
                  <a:lnTo>
                    <a:pt x="9793" y="9064"/>
                  </a:lnTo>
                  <a:lnTo>
                    <a:pt x="9793" y="9064"/>
                  </a:lnTo>
                  <a:lnTo>
                    <a:pt x="9762" y="9087"/>
                  </a:lnTo>
                  <a:lnTo>
                    <a:pt x="9733" y="9112"/>
                  </a:lnTo>
                  <a:lnTo>
                    <a:pt x="9704" y="9137"/>
                  </a:lnTo>
                  <a:lnTo>
                    <a:pt x="9675" y="9163"/>
                  </a:lnTo>
                  <a:lnTo>
                    <a:pt x="9647" y="9189"/>
                  </a:lnTo>
                  <a:lnTo>
                    <a:pt x="9618" y="9217"/>
                  </a:lnTo>
                  <a:lnTo>
                    <a:pt x="9565" y="9272"/>
                  </a:lnTo>
                  <a:lnTo>
                    <a:pt x="9565" y="9272"/>
                  </a:lnTo>
                  <a:lnTo>
                    <a:pt x="9609" y="9210"/>
                  </a:lnTo>
                  <a:lnTo>
                    <a:pt x="9652" y="9147"/>
                  </a:lnTo>
                  <a:lnTo>
                    <a:pt x="9696" y="9084"/>
                  </a:lnTo>
                  <a:lnTo>
                    <a:pt x="9738" y="9020"/>
                  </a:lnTo>
                  <a:lnTo>
                    <a:pt x="9738" y="9020"/>
                  </a:lnTo>
                  <a:lnTo>
                    <a:pt x="9739" y="9017"/>
                  </a:lnTo>
                  <a:lnTo>
                    <a:pt x="9739" y="9013"/>
                  </a:lnTo>
                  <a:lnTo>
                    <a:pt x="9739" y="9013"/>
                  </a:lnTo>
                  <a:lnTo>
                    <a:pt x="9762" y="9022"/>
                  </a:lnTo>
                  <a:lnTo>
                    <a:pt x="9785" y="9032"/>
                  </a:lnTo>
                  <a:lnTo>
                    <a:pt x="9785" y="9032"/>
                  </a:lnTo>
                  <a:lnTo>
                    <a:pt x="9802" y="9041"/>
                  </a:lnTo>
                  <a:lnTo>
                    <a:pt x="9822" y="9050"/>
                  </a:lnTo>
                  <a:lnTo>
                    <a:pt x="9863" y="9067"/>
                  </a:lnTo>
                  <a:lnTo>
                    <a:pt x="9906" y="9084"/>
                  </a:lnTo>
                  <a:lnTo>
                    <a:pt x="9953" y="9100"/>
                  </a:lnTo>
                  <a:lnTo>
                    <a:pt x="9953" y="9100"/>
                  </a:lnTo>
                  <a:lnTo>
                    <a:pt x="9919" y="9132"/>
                  </a:lnTo>
                  <a:lnTo>
                    <a:pt x="9885" y="9163"/>
                  </a:lnTo>
                  <a:lnTo>
                    <a:pt x="9853" y="9196"/>
                  </a:lnTo>
                  <a:lnTo>
                    <a:pt x="9820" y="9229"/>
                  </a:lnTo>
                  <a:lnTo>
                    <a:pt x="9788" y="9263"/>
                  </a:lnTo>
                  <a:lnTo>
                    <a:pt x="9757" y="9297"/>
                  </a:lnTo>
                  <a:lnTo>
                    <a:pt x="9695" y="9366"/>
                  </a:lnTo>
                  <a:lnTo>
                    <a:pt x="9635" y="9437"/>
                  </a:lnTo>
                  <a:lnTo>
                    <a:pt x="9575" y="9510"/>
                  </a:lnTo>
                  <a:lnTo>
                    <a:pt x="9458" y="9655"/>
                  </a:lnTo>
                  <a:lnTo>
                    <a:pt x="9458" y="9655"/>
                  </a:lnTo>
                  <a:close/>
                  <a:moveTo>
                    <a:pt x="9986" y="9113"/>
                  </a:moveTo>
                  <a:lnTo>
                    <a:pt x="9986" y="9113"/>
                  </a:lnTo>
                  <a:lnTo>
                    <a:pt x="10030" y="9129"/>
                  </a:lnTo>
                  <a:lnTo>
                    <a:pt x="10075" y="9147"/>
                  </a:lnTo>
                  <a:lnTo>
                    <a:pt x="10118" y="9167"/>
                  </a:lnTo>
                  <a:lnTo>
                    <a:pt x="10139" y="9177"/>
                  </a:lnTo>
                  <a:lnTo>
                    <a:pt x="10159" y="9189"/>
                  </a:lnTo>
                  <a:lnTo>
                    <a:pt x="10159" y="9189"/>
                  </a:lnTo>
                  <a:lnTo>
                    <a:pt x="10107" y="9233"/>
                  </a:lnTo>
                  <a:lnTo>
                    <a:pt x="10054" y="9280"/>
                  </a:lnTo>
                  <a:lnTo>
                    <a:pt x="10004" y="9328"/>
                  </a:lnTo>
                  <a:lnTo>
                    <a:pt x="9954" y="9377"/>
                  </a:lnTo>
                  <a:lnTo>
                    <a:pt x="9954" y="9377"/>
                  </a:lnTo>
                  <a:lnTo>
                    <a:pt x="9986" y="9328"/>
                  </a:lnTo>
                  <a:lnTo>
                    <a:pt x="10015" y="9277"/>
                  </a:lnTo>
                  <a:lnTo>
                    <a:pt x="10029" y="9251"/>
                  </a:lnTo>
                  <a:lnTo>
                    <a:pt x="10043" y="9224"/>
                  </a:lnTo>
                  <a:lnTo>
                    <a:pt x="10055" y="9197"/>
                  </a:lnTo>
                  <a:lnTo>
                    <a:pt x="10068" y="9170"/>
                  </a:lnTo>
                  <a:lnTo>
                    <a:pt x="10068" y="9170"/>
                  </a:lnTo>
                  <a:lnTo>
                    <a:pt x="10069" y="9164"/>
                  </a:lnTo>
                  <a:lnTo>
                    <a:pt x="10068" y="9160"/>
                  </a:lnTo>
                  <a:lnTo>
                    <a:pt x="10064" y="9156"/>
                  </a:lnTo>
                  <a:lnTo>
                    <a:pt x="10061" y="9154"/>
                  </a:lnTo>
                  <a:lnTo>
                    <a:pt x="10056" y="9151"/>
                  </a:lnTo>
                  <a:lnTo>
                    <a:pt x="10052" y="9151"/>
                  </a:lnTo>
                  <a:lnTo>
                    <a:pt x="10047" y="9153"/>
                  </a:lnTo>
                  <a:lnTo>
                    <a:pt x="10042" y="9155"/>
                  </a:lnTo>
                  <a:lnTo>
                    <a:pt x="10042" y="9155"/>
                  </a:lnTo>
                  <a:lnTo>
                    <a:pt x="9998" y="9196"/>
                  </a:lnTo>
                  <a:lnTo>
                    <a:pt x="9953" y="9238"/>
                  </a:lnTo>
                  <a:lnTo>
                    <a:pt x="9910" y="9280"/>
                  </a:lnTo>
                  <a:lnTo>
                    <a:pt x="9868" y="9324"/>
                  </a:lnTo>
                  <a:lnTo>
                    <a:pt x="9826" y="9367"/>
                  </a:lnTo>
                  <a:lnTo>
                    <a:pt x="9783" y="9411"/>
                  </a:lnTo>
                  <a:lnTo>
                    <a:pt x="9702" y="9503"/>
                  </a:lnTo>
                  <a:lnTo>
                    <a:pt x="9702" y="9503"/>
                  </a:lnTo>
                  <a:lnTo>
                    <a:pt x="9846" y="9308"/>
                  </a:lnTo>
                  <a:lnTo>
                    <a:pt x="9916" y="9210"/>
                  </a:lnTo>
                  <a:lnTo>
                    <a:pt x="9986" y="9113"/>
                  </a:lnTo>
                  <a:lnTo>
                    <a:pt x="9986" y="9113"/>
                  </a:lnTo>
                  <a:close/>
                  <a:moveTo>
                    <a:pt x="9741" y="9507"/>
                  </a:moveTo>
                  <a:lnTo>
                    <a:pt x="9741" y="9507"/>
                  </a:lnTo>
                  <a:lnTo>
                    <a:pt x="9792" y="9448"/>
                  </a:lnTo>
                  <a:lnTo>
                    <a:pt x="9843" y="9389"/>
                  </a:lnTo>
                  <a:lnTo>
                    <a:pt x="9897" y="9333"/>
                  </a:lnTo>
                  <a:lnTo>
                    <a:pt x="9951" y="9277"/>
                  </a:lnTo>
                  <a:lnTo>
                    <a:pt x="9951" y="9277"/>
                  </a:lnTo>
                  <a:lnTo>
                    <a:pt x="9931" y="9299"/>
                  </a:lnTo>
                  <a:lnTo>
                    <a:pt x="9911" y="9324"/>
                  </a:lnTo>
                  <a:lnTo>
                    <a:pt x="9892" y="9348"/>
                  </a:lnTo>
                  <a:lnTo>
                    <a:pt x="9875" y="9373"/>
                  </a:lnTo>
                  <a:lnTo>
                    <a:pt x="9838" y="9427"/>
                  </a:lnTo>
                  <a:lnTo>
                    <a:pt x="9805" y="9482"/>
                  </a:lnTo>
                  <a:lnTo>
                    <a:pt x="9768" y="9537"/>
                  </a:lnTo>
                  <a:lnTo>
                    <a:pt x="9751" y="9564"/>
                  </a:lnTo>
                  <a:lnTo>
                    <a:pt x="9732" y="9590"/>
                  </a:lnTo>
                  <a:lnTo>
                    <a:pt x="9712" y="9616"/>
                  </a:lnTo>
                  <a:lnTo>
                    <a:pt x="9692" y="9642"/>
                  </a:lnTo>
                  <a:lnTo>
                    <a:pt x="9671" y="9667"/>
                  </a:lnTo>
                  <a:lnTo>
                    <a:pt x="9649" y="9691"/>
                  </a:lnTo>
                  <a:lnTo>
                    <a:pt x="9649" y="9691"/>
                  </a:lnTo>
                  <a:lnTo>
                    <a:pt x="9574" y="9768"/>
                  </a:lnTo>
                  <a:lnTo>
                    <a:pt x="9499" y="9846"/>
                  </a:lnTo>
                  <a:lnTo>
                    <a:pt x="9425" y="9923"/>
                  </a:lnTo>
                  <a:lnTo>
                    <a:pt x="9353" y="10000"/>
                  </a:lnTo>
                  <a:lnTo>
                    <a:pt x="9353" y="10000"/>
                  </a:lnTo>
                  <a:lnTo>
                    <a:pt x="9547" y="9752"/>
                  </a:lnTo>
                  <a:lnTo>
                    <a:pt x="9644" y="9629"/>
                  </a:lnTo>
                  <a:lnTo>
                    <a:pt x="9741" y="9507"/>
                  </a:lnTo>
                  <a:lnTo>
                    <a:pt x="9741" y="9507"/>
                  </a:lnTo>
                  <a:close/>
                  <a:moveTo>
                    <a:pt x="9276" y="10126"/>
                  </a:moveTo>
                  <a:lnTo>
                    <a:pt x="9276" y="10126"/>
                  </a:lnTo>
                  <a:lnTo>
                    <a:pt x="9315" y="10082"/>
                  </a:lnTo>
                  <a:lnTo>
                    <a:pt x="9356" y="10038"/>
                  </a:lnTo>
                  <a:lnTo>
                    <a:pt x="9397" y="9994"/>
                  </a:lnTo>
                  <a:lnTo>
                    <a:pt x="9439" y="9951"/>
                  </a:lnTo>
                  <a:lnTo>
                    <a:pt x="9525" y="9865"/>
                  </a:lnTo>
                  <a:lnTo>
                    <a:pt x="9610" y="9781"/>
                  </a:lnTo>
                  <a:lnTo>
                    <a:pt x="9610" y="9781"/>
                  </a:lnTo>
                  <a:lnTo>
                    <a:pt x="9507" y="9917"/>
                  </a:lnTo>
                  <a:lnTo>
                    <a:pt x="9404" y="10053"/>
                  </a:lnTo>
                  <a:lnTo>
                    <a:pt x="9301" y="10189"/>
                  </a:lnTo>
                  <a:lnTo>
                    <a:pt x="9250" y="10254"/>
                  </a:lnTo>
                  <a:lnTo>
                    <a:pt x="9197" y="10320"/>
                  </a:lnTo>
                  <a:lnTo>
                    <a:pt x="9197" y="10320"/>
                  </a:lnTo>
                  <a:lnTo>
                    <a:pt x="9136" y="10393"/>
                  </a:lnTo>
                  <a:lnTo>
                    <a:pt x="9073" y="10466"/>
                  </a:lnTo>
                  <a:lnTo>
                    <a:pt x="9009" y="10538"/>
                  </a:lnTo>
                  <a:lnTo>
                    <a:pt x="8944" y="10610"/>
                  </a:lnTo>
                  <a:lnTo>
                    <a:pt x="8812" y="10752"/>
                  </a:lnTo>
                  <a:lnTo>
                    <a:pt x="8679" y="10892"/>
                  </a:lnTo>
                  <a:lnTo>
                    <a:pt x="8546" y="11034"/>
                  </a:lnTo>
                  <a:lnTo>
                    <a:pt x="8481" y="11105"/>
                  </a:lnTo>
                  <a:lnTo>
                    <a:pt x="8416" y="11178"/>
                  </a:lnTo>
                  <a:lnTo>
                    <a:pt x="8354" y="11250"/>
                  </a:lnTo>
                  <a:lnTo>
                    <a:pt x="8292" y="11324"/>
                  </a:lnTo>
                  <a:lnTo>
                    <a:pt x="8233" y="11398"/>
                  </a:lnTo>
                  <a:lnTo>
                    <a:pt x="8174" y="11474"/>
                  </a:lnTo>
                  <a:lnTo>
                    <a:pt x="8174" y="11474"/>
                  </a:lnTo>
                  <a:lnTo>
                    <a:pt x="8237" y="11389"/>
                  </a:lnTo>
                  <a:lnTo>
                    <a:pt x="8302" y="11305"/>
                  </a:lnTo>
                  <a:lnTo>
                    <a:pt x="8367" y="11221"/>
                  </a:lnTo>
                  <a:lnTo>
                    <a:pt x="8434" y="11137"/>
                  </a:lnTo>
                  <a:lnTo>
                    <a:pt x="8571" y="10967"/>
                  </a:lnTo>
                  <a:lnTo>
                    <a:pt x="8710" y="10796"/>
                  </a:lnTo>
                  <a:lnTo>
                    <a:pt x="8851" y="10626"/>
                  </a:lnTo>
                  <a:lnTo>
                    <a:pt x="8993" y="10459"/>
                  </a:lnTo>
                  <a:lnTo>
                    <a:pt x="9276" y="10126"/>
                  </a:lnTo>
                  <a:lnTo>
                    <a:pt x="9276" y="10126"/>
                  </a:lnTo>
                  <a:close/>
                  <a:moveTo>
                    <a:pt x="8168" y="11423"/>
                  </a:moveTo>
                  <a:lnTo>
                    <a:pt x="8168" y="11423"/>
                  </a:lnTo>
                  <a:lnTo>
                    <a:pt x="8439" y="11098"/>
                  </a:lnTo>
                  <a:lnTo>
                    <a:pt x="8439" y="11098"/>
                  </a:lnTo>
                  <a:lnTo>
                    <a:pt x="8354" y="11210"/>
                  </a:lnTo>
                  <a:lnTo>
                    <a:pt x="8271" y="11324"/>
                  </a:lnTo>
                  <a:lnTo>
                    <a:pt x="8191" y="11439"/>
                  </a:lnTo>
                  <a:lnTo>
                    <a:pt x="8151" y="11496"/>
                  </a:lnTo>
                  <a:lnTo>
                    <a:pt x="8112" y="11554"/>
                  </a:lnTo>
                  <a:lnTo>
                    <a:pt x="8112" y="11554"/>
                  </a:lnTo>
                  <a:lnTo>
                    <a:pt x="8127" y="11487"/>
                  </a:lnTo>
                  <a:lnTo>
                    <a:pt x="8143" y="11419"/>
                  </a:lnTo>
                  <a:lnTo>
                    <a:pt x="8143" y="11419"/>
                  </a:lnTo>
                  <a:lnTo>
                    <a:pt x="8145" y="11422"/>
                  </a:lnTo>
                  <a:lnTo>
                    <a:pt x="8147" y="11425"/>
                  </a:lnTo>
                  <a:lnTo>
                    <a:pt x="8151" y="11427"/>
                  </a:lnTo>
                  <a:lnTo>
                    <a:pt x="8154" y="11428"/>
                  </a:lnTo>
                  <a:lnTo>
                    <a:pt x="8158" y="11429"/>
                  </a:lnTo>
                  <a:lnTo>
                    <a:pt x="8162" y="11428"/>
                  </a:lnTo>
                  <a:lnTo>
                    <a:pt x="8166" y="11427"/>
                  </a:lnTo>
                  <a:lnTo>
                    <a:pt x="8168" y="11423"/>
                  </a:lnTo>
                  <a:lnTo>
                    <a:pt x="8168" y="11423"/>
                  </a:lnTo>
                  <a:close/>
                  <a:moveTo>
                    <a:pt x="7979" y="12086"/>
                  </a:moveTo>
                  <a:lnTo>
                    <a:pt x="7979" y="12086"/>
                  </a:lnTo>
                  <a:lnTo>
                    <a:pt x="7981" y="12088"/>
                  </a:lnTo>
                  <a:lnTo>
                    <a:pt x="7983" y="12092"/>
                  </a:lnTo>
                  <a:lnTo>
                    <a:pt x="7986" y="12093"/>
                  </a:lnTo>
                  <a:lnTo>
                    <a:pt x="7989" y="12095"/>
                  </a:lnTo>
                  <a:lnTo>
                    <a:pt x="7993" y="12095"/>
                  </a:lnTo>
                  <a:lnTo>
                    <a:pt x="7996" y="12095"/>
                  </a:lnTo>
                  <a:lnTo>
                    <a:pt x="8000" y="12094"/>
                  </a:lnTo>
                  <a:lnTo>
                    <a:pt x="8003" y="12092"/>
                  </a:lnTo>
                  <a:lnTo>
                    <a:pt x="8003" y="12092"/>
                  </a:lnTo>
                  <a:lnTo>
                    <a:pt x="8054" y="12046"/>
                  </a:lnTo>
                  <a:lnTo>
                    <a:pt x="8104" y="12000"/>
                  </a:lnTo>
                  <a:lnTo>
                    <a:pt x="8104" y="12000"/>
                  </a:lnTo>
                  <a:lnTo>
                    <a:pt x="8148" y="11971"/>
                  </a:lnTo>
                  <a:lnTo>
                    <a:pt x="8193" y="11941"/>
                  </a:lnTo>
                  <a:lnTo>
                    <a:pt x="8235" y="11908"/>
                  </a:lnTo>
                  <a:lnTo>
                    <a:pt x="8276" y="11874"/>
                  </a:lnTo>
                  <a:lnTo>
                    <a:pt x="8317" y="11839"/>
                  </a:lnTo>
                  <a:lnTo>
                    <a:pt x="8356" y="11801"/>
                  </a:lnTo>
                  <a:lnTo>
                    <a:pt x="8394" y="11763"/>
                  </a:lnTo>
                  <a:lnTo>
                    <a:pt x="8432" y="11724"/>
                  </a:lnTo>
                  <a:lnTo>
                    <a:pt x="8468" y="11683"/>
                  </a:lnTo>
                  <a:lnTo>
                    <a:pt x="8504" y="11642"/>
                  </a:lnTo>
                  <a:lnTo>
                    <a:pt x="8539" y="11600"/>
                  </a:lnTo>
                  <a:lnTo>
                    <a:pt x="8574" y="11557"/>
                  </a:lnTo>
                  <a:lnTo>
                    <a:pt x="8642" y="11470"/>
                  </a:lnTo>
                  <a:lnTo>
                    <a:pt x="8710" y="11382"/>
                  </a:lnTo>
                  <a:lnTo>
                    <a:pt x="8710" y="11382"/>
                  </a:lnTo>
                  <a:lnTo>
                    <a:pt x="8783" y="11298"/>
                  </a:lnTo>
                  <a:lnTo>
                    <a:pt x="8855" y="11215"/>
                  </a:lnTo>
                  <a:lnTo>
                    <a:pt x="8927" y="11130"/>
                  </a:lnTo>
                  <a:lnTo>
                    <a:pt x="8998" y="11044"/>
                  </a:lnTo>
                  <a:lnTo>
                    <a:pt x="9139" y="10873"/>
                  </a:lnTo>
                  <a:lnTo>
                    <a:pt x="9277" y="10700"/>
                  </a:lnTo>
                  <a:lnTo>
                    <a:pt x="9277" y="10700"/>
                  </a:lnTo>
                  <a:lnTo>
                    <a:pt x="9512" y="10433"/>
                  </a:lnTo>
                  <a:lnTo>
                    <a:pt x="9746" y="10165"/>
                  </a:lnTo>
                  <a:lnTo>
                    <a:pt x="9862" y="10029"/>
                  </a:lnTo>
                  <a:lnTo>
                    <a:pt x="9977" y="9895"/>
                  </a:lnTo>
                  <a:lnTo>
                    <a:pt x="10091" y="9759"/>
                  </a:lnTo>
                  <a:lnTo>
                    <a:pt x="10205" y="9622"/>
                  </a:lnTo>
                  <a:lnTo>
                    <a:pt x="10205" y="9622"/>
                  </a:lnTo>
                  <a:lnTo>
                    <a:pt x="10236" y="9596"/>
                  </a:lnTo>
                  <a:lnTo>
                    <a:pt x="10266" y="9573"/>
                  </a:lnTo>
                  <a:lnTo>
                    <a:pt x="10289" y="9555"/>
                  </a:lnTo>
                  <a:lnTo>
                    <a:pt x="10298" y="9549"/>
                  </a:lnTo>
                  <a:lnTo>
                    <a:pt x="10307" y="9545"/>
                  </a:lnTo>
                  <a:lnTo>
                    <a:pt x="10311" y="9542"/>
                  </a:lnTo>
                  <a:lnTo>
                    <a:pt x="10314" y="9542"/>
                  </a:lnTo>
                  <a:lnTo>
                    <a:pt x="10315" y="9544"/>
                  </a:lnTo>
                  <a:lnTo>
                    <a:pt x="10315" y="9545"/>
                  </a:lnTo>
                  <a:lnTo>
                    <a:pt x="10315" y="9547"/>
                  </a:lnTo>
                  <a:lnTo>
                    <a:pt x="10313" y="9553"/>
                  </a:lnTo>
                  <a:lnTo>
                    <a:pt x="10308" y="9562"/>
                  </a:lnTo>
                  <a:lnTo>
                    <a:pt x="10298" y="9575"/>
                  </a:lnTo>
                  <a:lnTo>
                    <a:pt x="10270" y="9611"/>
                  </a:lnTo>
                  <a:lnTo>
                    <a:pt x="10270" y="9611"/>
                  </a:lnTo>
                  <a:lnTo>
                    <a:pt x="10225" y="9667"/>
                  </a:lnTo>
                  <a:lnTo>
                    <a:pt x="10176" y="9722"/>
                  </a:lnTo>
                  <a:lnTo>
                    <a:pt x="10126" y="9775"/>
                  </a:lnTo>
                  <a:lnTo>
                    <a:pt x="10075" y="9828"/>
                  </a:lnTo>
                  <a:lnTo>
                    <a:pt x="9973" y="9933"/>
                  </a:lnTo>
                  <a:lnTo>
                    <a:pt x="9922" y="9986"/>
                  </a:lnTo>
                  <a:lnTo>
                    <a:pt x="9872" y="10040"/>
                  </a:lnTo>
                  <a:lnTo>
                    <a:pt x="9872" y="10040"/>
                  </a:lnTo>
                  <a:lnTo>
                    <a:pt x="9754" y="10171"/>
                  </a:lnTo>
                  <a:lnTo>
                    <a:pt x="9636" y="10303"/>
                  </a:lnTo>
                  <a:lnTo>
                    <a:pt x="9520" y="10435"/>
                  </a:lnTo>
                  <a:lnTo>
                    <a:pt x="9405" y="10570"/>
                  </a:lnTo>
                  <a:lnTo>
                    <a:pt x="9292" y="10705"/>
                  </a:lnTo>
                  <a:lnTo>
                    <a:pt x="9178" y="10840"/>
                  </a:lnTo>
                  <a:lnTo>
                    <a:pt x="9066" y="10976"/>
                  </a:lnTo>
                  <a:lnTo>
                    <a:pt x="8955" y="11113"/>
                  </a:lnTo>
                  <a:lnTo>
                    <a:pt x="8955" y="11113"/>
                  </a:lnTo>
                  <a:lnTo>
                    <a:pt x="8894" y="11188"/>
                  </a:lnTo>
                  <a:lnTo>
                    <a:pt x="8832" y="11261"/>
                  </a:lnTo>
                  <a:lnTo>
                    <a:pt x="8708" y="11408"/>
                  </a:lnTo>
                  <a:lnTo>
                    <a:pt x="8584" y="11554"/>
                  </a:lnTo>
                  <a:lnTo>
                    <a:pt x="8523" y="11628"/>
                  </a:lnTo>
                  <a:lnTo>
                    <a:pt x="8462" y="11703"/>
                  </a:lnTo>
                  <a:lnTo>
                    <a:pt x="8462" y="11703"/>
                  </a:lnTo>
                  <a:lnTo>
                    <a:pt x="8416" y="11756"/>
                  </a:lnTo>
                  <a:lnTo>
                    <a:pt x="8416" y="11756"/>
                  </a:lnTo>
                  <a:lnTo>
                    <a:pt x="8351" y="11826"/>
                  </a:lnTo>
                  <a:lnTo>
                    <a:pt x="8284" y="11897"/>
                  </a:lnTo>
                  <a:lnTo>
                    <a:pt x="8216" y="11969"/>
                  </a:lnTo>
                  <a:lnTo>
                    <a:pt x="8150" y="12041"/>
                  </a:lnTo>
                  <a:lnTo>
                    <a:pt x="8117" y="12079"/>
                  </a:lnTo>
                  <a:lnTo>
                    <a:pt x="8085" y="12116"/>
                  </a:lnTo>
                  <a:lnTo>
                    <a:pt x="8054" y="12154"/>
                  </a:lnTo>
                  <a:lnTo>
                    <a:pt x="8023" y="12192"/>
                  </a:lnTo>
                  <a:lnTo>
                    <a:pt x="7994" y="12231"/>
                  </a:lnTo>
                  <a:lnTo>
                    <a:pt x="7966" y="12271"/>
                  </a:lnTo>
                  <a:lnTo>
                    <a:pt x="7939" y="12311"/>
                  </a:lnTo>
                  <a:lnTo>
                    <a:pt x="7914" y="12352"/>
                  </a:lnTo>
                  <a:lnTo>
                    <a:pt x="7914" y="12352"/>
                  </a:lnTo>
                  <a:lnTo>
                    <a:pt x="7946" y="12218"/>
                  </a:lnTo>
                  <a:lnTo>
                    <a:pt x="7979" y="12086"/>
                  </a:lnTo>
                  <a:lnTo>
                    <a:pt x="7979" y="12086"/>
                  </a:lnTo>
                  <a:close/>
                  <a:moveTo>
                    <a:pt x="7894" y="12437"/>
                  </a:moveTo>
                  <a:lnTo>
                    <a:pt x="7894" y="12437"/>
                  </a:lnTo>
                  <a:lnTo>
                    <a:pt x="7898" y="12436"/>
                  </a:lnTo>
                  <a:lnTo>
                    <a:pt x="7903" y="12433"/>
                  </a:lnTo>
                  <a:lnTo>
                    <a:pt x="7903" y="12433"/>
                  </a:lnTo>
                  <a:lnTo>
                    <a:pt x="7932" y="12411"/>
                  </a:lnTo>
                  <a:lnTo>
                    <a:pt x="7960" y="12387"/>
                  </a:lnTo>
                  <a:lnTo>
                    <a:pt x="7987" y="12362"/>
                  </a:lnTo>
                  <a:lnTo>
                    <a:pt x="8011" y="12336"/>
                  </a:lnTo>
                  <a:lnTo>
                    <a:pt x="8037" y="12309"/>
                  </a:lnTo>
                  <a:lnTo>
                    <a:pt x="8061" y="12282"/>
                  </a:lnTo>
                  <a:lnTo>
                    <a:pt x="8084" y="12254"/>
                  </a:lnTo>
                  <a:lnTo>
                    <a:pt x="8106" y="12226"/>
                  </a:lnTo>
                  <a:lnTo>
                    <a:pt x="8150" y="12169"/>
                  </a:lnTo>
                  <a:lnTo>
                    <a:pt x="8193" y="12109"/>
                  </a:lnTo>
                  <a:lnTo>
                    <a:pt x="8236" y="12050"/>
                  </a:lnTo>
                  <a:lnTo>
                    <a:pt x="8281" y="11990"/>
                  </a:lnTo>
                  <a:lnTo>
                    <a:pt x="8281" y="11990"/>
                  </a:lnTo>
                  <a:lnTo>
                    <a:pt x="8371" y="11872"/>
                  </a:lnTo>
                  <a:lnTo>
                    <a:pt x="8464" y="11755"/>
                  </a:lnTo>
                  <a:lnTo>
                    <a:pt x="8558" y="11639"/>
                  </a:lnTo>
                  <a:lnTo>
                    <a:pt x="8653" y="11523"/>
                  </a:lnTo>
                  <a:lnTo>
                    <a:pt x="8653" y="11523"/>
                  </a:lnTo>
                  <a:lnTo>
                    <a:pt x="8823" y="11327"/>
                  </a:lnTo>
                  <a:lnTo>
                    <a:pt x="8995" y="11133"/>
                  </a:lnTo>
                  <a:lnTo>
                    <a:pt x="9167" y="10940"/>
                  </a:lnTo>
                  <a:lnTo>
                    <a:pt x="9341" y="10747"/>
                  </a:lnTo>
                  <a:lnTo>
                    <a:pt x="9515" y="10555"/>
                  </a:lnTo>
                  <a:lnTo>
                    <a:pt x="9692" y="10365"/>
                  </a:lnTo>
                  <a:lnTo>
                    <a:pt x="9869" y="10176"/>
                  </a:lnTo>
                  <a:lnTo>
                    <a:pt x="10048" y="9987"/>
                  </a:lnTo>
                  <a:lnTo>
                    <a:pt x="10048" y="9987"/>
                  </a:lnTo>
                  <a:lnTo>
                    <a:pt x="10135" y="9896"/>
                  </a:lnTo>
                  <a:lnTo>
                    <a:pt x="10220" y="9805"/>
                  </a:lnTo>
                  <a:lnTo>
                    <a:pt x="10307" y="9712"/>
                  </a:lnTo>
                  <a:lnTo>
                    <a:pt x="10393" y="9621"/>
                  </a:lnTo>
                  <a:lnTo>
                    <a:pt x="10393" y="9621"/>
                  </a:lnTo>
                  <a:lnTo>
                    <a:pt x="10439" y="9574"/>
                  </a:lnTo>
                  <a:lnTo>
                    <a:pt x="10472" y="9541"/>
                  </a:lnTo>
                  <a:lnTo>
                    <a:pt x="10492" y="9524"/>
                  </a:lnTo>
                  <a:lnTo>
                    <a:pt x="10497" y="9520"/>
                  </a:lnTo>
                  <a:lnTo>
                    <a:pt x="10500" y="9519"/>
                  </a:lnTo>
                  <a:lnTo>
                    <a:pt x="10501" y="9519"/>
                  </a:lnTo>
                  <a:lnTo>
                    <a:pt x="10501" y="9520"/>
                  </a:lnTo>
                  <a:lnTo>
                    <a:pt x="10499" y="9525"/>
                  </a:lnTo>
                  <a:lnTo>
                    <a:pt x="10489" y="9540"/>
                  </a:lnTo>
                  <a:lnTo>
                    <a:pt x="10472" y="9564"/>
                  </a:lnTo>
                  <a:lnTo>
                    <a:pt x="10449" y="9592"/>
                  </a:lnTo>
                  <a:lnTo>
                    <a:pt x="10393" y="9662"/>
                  </a:lnTo>
                  <a:lnTo>
                    <a:pt x="10330" y="9737"/>
                  </a:lnTo>
                  <a:lnTo>
                    <a:pt x="10272" y="9803"/>
                  </a:lnTo>
                  <a:lnTo>
                    <a:pt x="10247" y="9829"/>
                  </a:lnTo>
                  <a:lnTo>
                    <a:pt x="10228" y="9849"/>
                  </a:lnTo>
                  <a:lnTo>
                    <a:pt x="10228" y="9849"/>
                  </a:lnTo>
                  <a:lnTo>
                    <a:pt x="10178" y="9898"/>
                  </a:lnTo>
                  <a:lnTo>
                    <a:pt x="10128" y="9947"/>
                  </a:lnTo>
                  <a:lnTo>
                    <a:pt x="10029" y="10048"/>
                  </a:lnTo>
                  <a:lnTo>
                    <a:pt x="9932" y="10151"/>
                  </a:lnTo>
                  <a:lnTo>
                    <a:pt x="9837" y="10255"/>
                  </a:lnTo>
                  <a:lnTo>
                    <a:pt x="9744" y="10359"/>
                  </a:lnTo>
                  <a:lnTo>
                    <a:pt x="9650" y="10466"/>
                  </a:lnTo>
                  <a:lnTo>
                    <a:pt x="9466" y="10679"/>
                  </a:lnTo>
                  <a:lnTo>
                    <a:pt x="9466" y="10679"/>
                  </a:lnTo>
                  <a:lnTo>
                    <a:pt x="9065" y="11147"/>
                  </a:lnTo>
                  <a:lnTo>
                    <a:pt x="8666" y="11617"/>
                  </a:lnTo>
                  <a:lnTo>
                    <a:pt x="8268" y="12086"/>
                  </a:lnTo>
                  <a:lnTo>
                    <a:pt x="7870" y="12558"/>
                  </a:lnTo>
                  <a:lnTo>
                    <a:pt x="7870" y="12558"/>
                  </a:lnTo>
                  <a:lnTo>
                    <a:pt x="7894" y="12437"/>
                  </a:lnTo>
                  <a:lnTo>
                    <a:pt x="7894" y="12437"/>
                  </a:lnTo>
                  <a:close/>
                  <a:moveTo>
                    <a:pt x="7856" y="12627"/>
                  </a:moveTo>
                  <a:lnTo>
                    <a:pt x="7856" y="12627"/>
                  </a:lnTo>
                  <a:lnTo>
                    <a:pt x="7887" y="12609"/>
                  </a:lnTo>
                  <a:lnTo>
                    <a:pt x="7918" y="12589"/>
                  </a:lnTo>
                  <a:lnTo>
                    <a:pt x="7948" y="12569"/>
                  </a:lnTo>
                  <a:lnTo>
                    <a:pt x="7979" y="12549"/>
                  </a:lnTo>
                  <a:lnTo>
                    <a:pt x="8008" y="12527"/>
                  </a:lnTo>
                  <a:lnTo>
                    <a:pt x="8037" y="12505"/>
                  </a:lnTo>
                  <a:lnTo>
                    <a:pt x="8065" y="12483"/>
                  </a:lnTo>
                  <a:lnTo>
                    <a:pt x="8093" y="12458"/>
                  </a:lnTo>
                  <a:lnTo>
                    <a:pt x="8121" y="12433"/>
                  </a:lnTo>
                  <a:lnTo>
                    <a:pt x="8148" y="12409"/>
                  </a:lnTo>
                  <a:lnTo>
                    <a:pt x="8202" y="12356"/>
                  </a:lnTo>
                  <a:lnTo>
                    <a:pt x="8254" y="12302"/>
                  </a:lnTo>
                  <a:lnTo>
                    <a:pt x="8304" y="12246"/>
                  </a:lnTo>
                  <a:lnTo>
                    <a:pt x="8304" y="12246"/>
                  </a:lnTo>
                  <a:lnTo>
                    <a:pt x="8261" y="12306"/>
                  </a:lnTo>
                  <a:lnTo>
                    <a:pt x="8216" y="12363"/>
                  </a:lnTo>
                  <a:lnTo>
                    <a:pt x="8216" y="12363"/>
                  </a:lnTo>
                  <a:lnTo>
                    <a:pt x="8113" y="12451"/>
                  </a:lnTo>
                  <a:lnTo>
                    <a:pt x="8063" y="12496"/>
                  </a:lnTo>
                  <a:lnTo>
                    <a:pt x="8013" y="12540"/>
                  </a:lnTo>
                  <a:lnTo>
                    <a:pt x="7966" y="12586"/>
                  </a:lnTo>
                  <a:lnTo>
                    <a:pt x="7942" y="12609"/>
                  </a:lnTo>
                  <a:lnTo>
                    <a:pt x="7920" y="12634"/>
                  </a:lnTo>
                  <a:lnTo>
                    <a:pt x="7898" y="12658"/>
                  </a:lnTo>
                  <a:lnTo>
                    <a:pt x="7877" y="12683"/>
                  </a:lnTo>
                  <a:lnTo>
                    <a:pt x="7857" y="12709"/>
                  </a:lnTo>
                  <a:lnTo>
                    <a:pt x="7838" y="12734"/>
                  </a:lnTo>
                  <a:lnTo>
                    <a:pt x="7838" y="12734"/>
                  </a:lnTo>
                  <a:lnTo>
                    <a:pt x="7846" y="12680"/>
                  </a:lnTo>
                  <a:lnTo>
                    <a:pt x="7856" y="12627"/>
                  </a:lnTo>
                  <a:lnTo>
                    <a:pt x="7856" y="12627"/>
                  </a:lnTo>
                  <a:close/>
                  <a:moveTo>
                    <a:pt x="7811" y="12940"/>
                  </a:moveTo>
                  <a:lnTo>
                    <a:pt x="7811" y="12940"/>
                  </a:lnTo>
                  <a:lnTo>
                    <a:pt x="7815" y="12941"/>
                  </a:lnTo>
                  <a:lnTo>
                    <a:pt x="7818" y="12943"/>
                  </a:lnTo>
                  <a:lnTo>
                    <a:pt x="7822" y="12941"/>
                  </a:lnTo>
                  <a:lnTo>
                    <a:pt x="7825" y="12939"/>
                  </a:lnTo>
                  <a:lnTo>
                    <a:pt x="7825" y="12939"/>
                  </a:lnTo>
                  <a:lnTo>
                    <a:pt x="7899" y="12882"/>
                  </a:lnTo>
                  <a:lnTo>
                    <a:pt x="7971" y="12822"/>
                  </a:lnTo>
                  <a:lnTo>
                    <a:pt x="8041" y="12761"/>
                  </a:lnTo>
                  <a:lnTo>
                    <a:pt x="8109" y="12699"/>
                  </a:lnTo>
                  <a:lnTo>
                    <a:pt x="8177" y="12635"/>
                  </a:lnTo>
                  <a:lnTo>
                    <a:pt x="8243" y="12569"/>
                  </a:lnTo>
                  <a:lnTo>
                    <a:pt x="8308" y="12503"/>
                  </a:lnTo>
                  <a:lnTo>
                    <a:pt x="8372" y="12435"/>
                  </a:lnTo>
                  <a:lnTo>
                    <a:pt x="8435" y="12366"/>
                  </a:lnTo>
                  <a:lnTo>
                    <a:pt x="8497" y="12297"/>
                  </a:lnTo>
                  <a:lnTo>
                    <a:pt x="8559" y="12225"/>
                  </a:lnTo>
                  <a:lnTo>
                    <a:pt x="8620" y="12154"/>
                  </a:lnTo>
                  <a:lnTo>
                    <a:pt x="8680" y="12081"/>
                  </a:lnTo>
                  <a:lnTo>
                    <a:pt x="8739" y="12007"/>
                  </a:lnTo>
                  <a:lnTo>
                    <a:pt x="8858" y="11861"/>
                  </a:lnTo>
                  <a:lnTo>
                    <a:pt x="8976" y="11712"/>
                  </a:lnTo>
                  <a:lnTo>
                    <a:pt x="9093" y="11564"/>
                  </a:lnTo>
                  <a:lnTo>
                    <a:pt x="9210" y="11415"/>
                  </a:lnTo>
                  <a:lnTo>
                    <a:pt x="9328" y="11268"/>
                  </a:lnTo>
                  <a:lnTo>
                    <a:pt x="9388" y="11195"/>
                  </a:lnTo>
                  <a:lnTo>
                    <a:pt x="9448" y="11124"/>
                  </a:lnTo>
                  <a:lnTo>
                    <a:pt x="9508" y="11052"/>
                  </a:lnTo>
                  <a:lnTo>
                    <a:pt x="9570" y="10982"/>
                  </a:lnTo>
                  <a:lnTo>
                    <a:pt x="9633" y="10912"/>
                  </a:lnTo>
                  <a:lnTo>
                    <a:pt x="9696" y="10844"/>
                  </a:lnTo>
                  <a:lnTo>
                    <a:pt x="9760" y="10777"/>
                  </a:lnTo>
                  <a:lnTo>
                    <a:pt x="9824" y="10711"/>
                  </a:lnTo>
                  <a:lnTo>
                    <a:pt x="9824" y="10711"/>
                  </a:lnTo>
                  <a:lnTo>
                    <a:pt x="10130" y="10407"/>
                  </a:lnTo>
                  <a:lnTo>
                    <a:pt x="10282" y="10255"/>
                  </a:lnTo>
                  <a:lnTo>
                    <a:pt x="10433" y="10102"/>
                  </a:lnTo>
                  <a:lnTo>
                    <a:pt x="10433" y="10102"/>
                  </a:lnTo>
                  <a:lnTo>
                    <a:pt x="10489" y="10043"/>
                  </a:lnTo>
                  <a:lnTo>
                    <a:pt x="10570" y="9956"/>
                  </a:lnTo>
                  <a:lnTo>
                    <a:pt x="10660" y="9860"/>
                  </a:lnTo>
                  <a:lnTo>
                    <a:pt x="10741" y="9773"/>
                  </a:lnTo>
                  <a:lnTo>
                    <a:pt x="10796" y="9717"/>
                  </a:lnTo>
                  <a:lnTo>
                    <a:pt x="10808" y="9706"/>
                  </a:lnTo>
                  <a:lnTo>
                    <a:pt x="10809" y="9705"/>
                  </a:lnTo>
                  <a:lnTo>
                    <a:pt x="10809" y="9706"/>
                  </a:lnTo>
                  <a:lnTo>
                    <a:pt x="10806" y="9710"/>
                  </a:lnTo>
                  <a:lnTo>
                    <a:pt x="10790" y="9731"/>
                  </a:lnTo>
                  <a:lnTo>
                    <a:pt x="10757" y="9772"/>
                  </a:lnTo>
                  <a:lnTo>
                    <a:pt x="10629" y="9922"/>
                  </a:lnTo>
                  <a:lnTo>
                    <a:pt x="10629" y="9922"/>
                  </a:lnTo>
                  <a:lnTo>
                    <a:pt x="10559" y="10001"/>
                  </a:lnTo>
                  <a:lnTo>
                    <a:pt x="10489" y="10081"/>
                  </a:lnTo>
                  <a:lnTo>
                    <a:pt x="10348" y="10238"/>
                  </a:lnTo>
                  <a:lnTo>
                    <a:pt x="10204" y="10395"/>
                  </a:lnTo>
                  <a:lnTo>
                    <a:pt x="10059" y="10550"/>
                  </a:lnTo>
                  <a:lnTo>
                    <a:pt x="9766" y="10859"/>
                  </a:lnTo>
                  <a:lnTo>
                    <a:pt x="9620" y="11014"/>
                  </a:lnTo>
                  <a:lnTo>
                    <a:pt x="9474" y="11168"/>
                  </a:lnTo>
                  <a:lnTo>
                    <a:pt x="9474" y="11168"/>
                  </a:lnTo>
                  <a:lnTo>
                    <a:pt x="9402" y="11247"/>
                  </a:lnTo>
                  <a:lnTo>
                    <a:pt x="9331" y="11326"/>
                  </a:lnTo>
                  <a:lnTo>
                    <a:pt x="9260" y="11407"/>
                  </a:lnTo>
                  <a:lnTo>
                    <a:pt x="9191" y="11488"/>
                  </a:lnTo>
                  <a:lnTo>
                    <a:pt x="9122" y="11570"/>
                  </a:lnTo>
                  <a:lnTo>
                    <a:pt x="9054" y="11652"/>
                  </a:lnTo>
                  <a:lnTo>
                    <a:pt x="8919" y="11818"/>
                  </a:lnTo>
                  <a:lnTo>
                    <a:pt x="8785" y="11984"/>
                  </a:lnTo>
                  <a:lnTo>
                    <a:pt x="8649" y="12150"/>
                  </a:lnTo>
                  <a:lnTo>
                    <a:pt x="8514" y="12314"/>
                  </a:lnTo>
                  <a:lnTo>
                    <a:pt x="8445" y="12396"/>
                  </a:lnTo>
                  <a:lnTo>
                    <a:pt x="8375" y="12478"/>
                  </a:lnTo>
                  <a:lnTo>
                    <a:pt x="8375" y="12478"/>
                  </a:lnTo>
                  <a:lnTo>
                    <a:pt x="8357" y="12499"/>
                  </a:lnTo>
                  <a:lnTo>
                    <a:pt x="8357" y="12499"/>
                  </a:lnTo>
                  <a:lnTo>
                    <a:pt x="8219" y="12648"/>
                  </a:lnTo>
                  <a:lnTo>
                    <a:pt x="8079" y="12796"/>
                  </a:lnTo>
                  <a:lnTo>
                    <a:pt x="7940" y="12944"/>
                  </a:lnTo>
                  <a:lnTo>
                    <a:pt x="7800" y="13091"/>
                  </a:lnTo>
                  <a:lnTo>
                    <a:pt x="7800" y="13091"/>
                  </a:lnTo>
                  <a:lnTo>
                    <a:pt x="7804" y="13016"/>
                  </a:lnTo>
                  <a:lnTo>
                    <a:pt x="7811" y="12940"/>
                  </a:lnTo>
                  <a:lnTo>
                    <a:pt x="7811" y="12940"/>
                  </a:lnTo>
                  <a:close/>
                  <a:moveTo>
                    <a:pt x="10139" y="10493"/>
                  </a:moveTo>
                  <a:lnTo>
                    <a:pt x="10139" y="10493"/>
                  </a:lnTo>
                  <a:lnTo>
                    <a:pt x="9970" y="10695"/>
                  </a:lnTo>
                  <a:lnTo>
                    <a:pt x="9801" y="10897"/>
                  </a:lnTo>
                  <a:lnTo>
                    <a:pt x="9717" y="10997"/>
                  </a:lnTo>
                  <a:lnTo>
                    <a:pt x="9631" y="11097"/>
                  </a:lnTo>
                  <a:lnTo>
                    <a:pt x="9546" y="11195"/>
                  </a:lnTo>
                  <a:lnTo>
                    <a:pt x="9459" y="11291"/>
                  </a:lnTo>
                  <a:lnTo>
                    <a:pt x="9459" y="11291"/>
                  </a:lnTo>
                  <a:lnTo>
                    <a:pt x="9075" y="11714"/>
                  </a:lnTo>
                  <a:lnTo>
                    <a:pt x="8691" y="12135"/>
                  </a:lnTo>
                  <a:lnTo>
                    <a:pt x="8691" y="12135"/>
                  </a:lnTo>
                  <a:lnTo>
                    <a:pt x="8864" y="11929"/>
                  </a:lnTo>
                  <a:lnTo>
                    <a:pt x="9037" y="11722"/>
                  </a:lnTo>
                  <a:lnTo>
                    <a:pt x="9123" y="11619"/>
                  </a:lnTo>
                  <a:lnTo>
                    <a:pt x="9211" y="11517"/>
                  </a:lnTo>
                  <a:lnTo>
                    <a:pt x="9300" y="11414"/>
                  </a:lnTo>
                  <a:lnTo>
                    <a:pt x="9389" y="11313"/>
                  </a:lnTo>
                  <a:lnTo>
                    <a:pt x="9389" y="11313"/>
                  </a:lnTo>
                  <a:lnTo>
                    <a:pt x="9482" y="11209"/>
                  </a:lnTo>
                  <a:lnTo>
                    <a:pt x="9575" y="11106"/>
                  </a:lnTo>
                  <a:lnTo>
                    <a:pt x="9762" y="10903"/>
                  </a:lnTo>
                  <a:lnTo>
                    <a:pt x="9952" y="10698"/>
                  </a:lnTo>
                  <a:lnTo>
                    <a:pt x="10139" y="10493"/>
                  </a:lnTo>
                  <a:lnTo>
                    <a:pt x="10139" y="10493"/>
                  </a:lnTo>
                  <a:close/>
                  <a:moveTo>
                    <a:pt x="7797" y="13287"/>
                  </a:moveTo>
                  <a:lnTo>
                    <a:pt x="7797" y="13287"/>
                  </a:lnTo>
                  <a:lnTo>
                    <a:pt x="7796" y="13215"/>
                  </a:lnTo>
                  <a:lnTo>
                    <a:pt x="7797" y="13144"/>
                  </a:lnTo>
                  <a:lnTo>
                    <a:pt x="7797" y="13144"/>
                  </a:lnTo>
                  <a:lnTo>
                    <a:pt x="7868" y="13071"/>
                  </a:lnTo>
                  <a:lnTo>
                    <a:pt x="7937" y="12998"/>
                  </a:lnTo>
                  <a:lnTo>
                    <a:pt x="7937" y="12998"/>
                  </a:lnTo>
                  <a:lnTo>
                    <a:pt x="7911" y="13026"/>
                  </a:lnTo>
                  <a:lnTo>
                    <a:pt x="7911" y="13026"/>
                  </a:lnTo>
                  <a:lnTo>
                    <a:pt x="8065" y="12864"/>
                  </a:lnTo>
                  <a:lnTo>
                    <a:pt x="8219" y="12700"/>
                  </a:lnTo>
                  <a:lnTo>
                    <a:pt x="8372" y="12536"/>
                  </a:lnTo>
                  <a:lnTo>
                    <a:pt x="8523" y="12371"/>
                  </a:lnTo>
                  <a:lnTo>
                    <a:pt x="8523" y="12371"/>
                  </a:lnTo>
                  <a:lnTo>
                    <a:pt x="8674" y="12208"/>
                  </a:lnTo>
                  <a:lnTo>
                    <a:pt x="8825" y="12043"/>
                  </a:lnTo>
                  <a:lnTo>
                    <a:pt x="9125" y="11712"/>
                  </a:lnTo>
                  <a:lnTo>
                    <a:pt x="9424" y="11381"/>
                  </a:lnTo>
                  <a:lnTo>
                    <a:pt x="9724" y="11051"/>
                  </a:lnTo>
                  <a:lnTo>
                    <a:pt x="9724" y="11051"/>
                  </a:lnTo>
                  <a:lnTo>
                    <a:pt x="9789" y="10980"/>
                  </a:lnTo>
                  <a:lnTo>
                    <a:pt x="9854" y="10907"/>
                  </a:lnTo>
                  <a:lnTo>
                    <a:pt x="9917" y="10833"/>
                  </a:lnTo>
                  <a:lnTo>
                    <a:pt x="9980" y="10760"/>
                  </a:lnTo>
                  <a:lnTo>
                    <a:pt x="10105" y="10611"/>
                  </a:lnTo>
                  <a:lnTo>
                    <a:pt x="10229" y="10462"/>
                  </a:lnTo>
                  <a:lnTo>
                    <a:pt x="10355" y="10315"/>
                  </a:lnTo>
                  <a:lnTo>
                    <a:pt x="10418" y="10241"/>
                  </a:lnTo>
                  <a:lnTo>
                    <a:pt x="10482" y="10169"/>
                  </a:lnTo>
                  <a:lnTo>
                    <a:pt x="10548" y="10096"/>
                  </a:lnTo>
                  <a:lnTo>
                    <a:pt x="10613" y="10026"/>
                  </a:lnTo>
                  <a:lnTo>
                    <a:pt x="10680" y="9956"/>
                  </a:lnTo>
                  <a:lnTo>
                    <a:pt x="10749" y="9887"/>
                  </a:lnTo>
                  <a:lnTo>
                    <a:pt x="10749" y="9887"/>
                  </a:lnTo>
                  <a:lnTo>
                    <a:pt x="10694" y="9944"/>
                  </a:lnTo>
                  <a:lnTo>
                    <a:pt x="10639" y="10002"/>
                  </a:lnTo>
                  <a:lnTo>
                    <a:pt x="10584" y="10064"/>
                  </a:lnTo>
                  <a:lnTo>
                    <a:pt x="10528" y="10128"/>
                  </a:lnTo>
                  <a:lnTo>
                    <a:pt x="10472" y="10193"/>
                  </a:lnTo>
                  <a:lnTo>
                    <a:pt x="10417" y="10259"/>
                  </a:lnTo>
                  <a:lnTo>
                    <a:pt x="10303" y="10395"/>
                  </a:lnTo>
                  <a:lnTo>
                    <a:pt x="10191" y="10531"/>
                  </a:lnTo>
                  <a:lnTo>
                    <a:pt x="10078" y="10667"/>
                  </a:lnTo>
                  <a:lnTo>
                    <a:pt x="10022" y="10734"/>
                  </a:lnTo>
                  <a:lnTo>
                    <a:pt x="9967" y="10800"/>
                  </a:lnTo>
                  <a:lnTo>
                    <a:pt x="9911" y="10863"/>
                  </a:lnTo>
                  <a:lnTo>
                    <a:pt x="9856" y="10925"/>
                  </a:lnTo>
                  <a:lnTo>
                    <a:pt x="9856" y="10925"/>
                  </a:lnTo>
                  <a:lnTo>
                    <a:pt x="9782" y="11007"/>
                  </a:lnTo>
                  <a:lnTo>
                    <a:pt x="9709" y="11090"/>
                  </a:lnTo>
                  <a:lnTo>
                    <a:pt x="9636" y="11174"/>
                  </a:lnTo>
                  <a:lnTo>
                    <a:pt x="9563" y="11258"/>
                  </a:lnTo>
                  <a:lnTo>
                    <a:pt x="9418" y="11428"/>
                  </a:lnTo>
                  <a:lnTo>
                    <a:pt x="9276" y="11599"/>
                  </a:lnTo>
                  <a:lnTo>
                    <a:pt x="8991" y="11942"/>
                  </a:lnTo>
                  <a:lnTo>
                    <a:pt x="8849" y="12113"/>
                  </a:lnTo>
                  <a:lnTo>
                    <a:pt x="8706" y="12282"/>
                  </a:lnTo>
                  <a:lnTo>
                    <a:pt x="8706" y="12282"/>
                  </a:lnTo>
                  <a:lnTo>
                    <a:pt x="8670" y="12323"/>
                  </a:lnTo>
                  <a:lnTo>
                    <a:pt x="8635" y="12363"/>
                  </a:lnTo>
                  <a:lnTo>
                    <a:pt x="8563" y="12443"/>
                  </a:lnTo>
                  <a:lnTo>
                    <a:pt x="8563" y="12443"/>
                  </a:lnTo>
                  <a:lnTo>
                    <a:pt x="8505" y="12504"/>
                  </a:lnTo>
                  <a:lnTo>
                    <a:pt x="8448" y="12565"/>
                  </a:lnTo>
                  <a:lnTo>
                    <a:pt x="8448" y="12565"/>
                  </a:lnTo>
                  <a:lnTo>
                    <a:pt x="8407" y="12607"/>
                  </a:lnTo>
                  <a:lnTo>
                    <a:pt x="8365" y="12648"/>
                  </a:lnTo>
                  <a:lnTo>
                    <a:pt x="8277" y="12731"/>
                  </a:lnTo>
                  <a:lnTo>
                    <a:pt x="8188" y="12815"/>
                  </a:lnTo>
                  <a:lnTo>
                    <a:pt x="8143" y="12858"/>
                  </a:lnTo>
                  <a:lnTo>
                    <a:pt x="8099" y="12901"/>
                  </a:lnTo>
                  <a:lnTo>
                    <a:pt x="8056" y="12945"/>
                  </a:lnTo>
                  <a:lnTo>
                    <a:pt x="8014" y="12989"/>
                  </a:lnTo>
                  <a:lnTo>
                    <a:pt x="7973" y="13035"/>
                  </a:lnTo>
                  <a:lnTo>
                    <a:pt x="7934" y="13081"/>
                  </a:lnTo>
                  <a:lnTo>
                    <a:pt x="7897" y="13129"/>
                  </a:lnTo>
                  <a:lnTo>
                    <a:pt x="7879" y="13152"/>
                  </a:lnTo>
                  <a:lnTo>
                    <a:pt x="7863" y="13177"/>
                  </a:lnTo>
                  <a:lnTo>
                    <a:pt x="7846" y="13201"/>
                  </a:lnTo>
                  <a:lnTo>
                    <a:pt x="7831" y="13227"/>
                  </a:lnTo>
                  <a:lnTo>
                    <a:pt x="7817" y="13252"/>
                  </a:lnTo>
                  <a:lnTo>
                    <a:pt x="7803" y="13277"/>
                  </a:lnTo>
                  <a:lnTo>
                    <a:pt x="7803" y="13277"/>
                  </a:lnTo>
                  <a:lnTo>
                    <a:pt x="7801" y="13283"/>
                  </a:lnTo>
                  <a:lnTo>
                    <a:pt x="7802" y="13290"/>
                  </a:lnTo>
                  <a:lnTo>
                    <a:pt x="7804" y="13295"/>
                  </a:lnTo>
                  <a:lnTo>
                    <a:pt x="7808" y="13300"/>
                  </a:lnTo>
                  <a:lnTo>
                    <a:pt x="7813" y="13303"/>
                  </a:lnTo>
                  <a:lnTo>
                    <a:pt x="7818" y="13303"/>
                  </a:lnTo>
                  <a:lnTo>
                    <a:pt x="7824" y="13302"/>
                  </a:lnTo>
                  <a:lnTo>
                    <a:pt x="7827" y="13301"/>
                  </a:lnTo>
                  <a:lnTo>
                    <a:pt x="7830" y="13298"/>
                  </a:lnTo>
                  <a:lnTo>
                    <a:pt x="7830" y="13298"/>
                  </a:lnTo>
                  <a:lnTo>
                    <a:pt x="8057" y="13040"/>
                  </a:lnTo>
                  <a:lnTo>
                    <a:pt x="8287" y="12782"/>
                  </a:lnTo>
                  <a:lnTo>
                    <a:pt x="8287" y="12782"/>
                  </a:lnTo>
                  <a:lnTo>
                    <a:pt x="8427" y="12637"/>
                  </a:lnTo>
                  <a:lnTo>
                    <a:pt x="8565" y="12491"/>
                  </a:lnTo>
                  <a:lnTo>
                    <a:pt x="8702" y="12342"/>
                  </a:lnTo>
                  <a:lnTo>
                    <a:pt x="8838" y="12192"/>
                  </a:lnTo>
                  <a:lnTo>
                    <a:pt x="8972" y="12041"/>
                  </a:lnTo>
                  <a:lnTo>
                    <a:pt x="9106" y="11889"/>
                  </a:lnTo>
                  <a:lnTo>
                    <a:pt x="9238" y="11737"/>
                  </a:lnTo>
                  <a:lnTo>
                    <a:pt x="9369" y="11583"/>
                  </a:lnTo>
                  <a:lnTo>
                    <a:pt x="9369" y="11583"/>
                  </a:lnTo>
                  <a:lnTo>
                    <a:pt x="9511" y="11415"/>
                  </a:lnTo>
                  <a:lnTo>
                    <a:pt x="9655" y="11248"/>
                  </a:lnTo>
                  <a:lnTo>
                    <a:pt x="9800" y="11082"/>
                  </a:lnTo>
                  <a:lnTo>
                    <a:pt x="9945" y="10917"/>
                  </a:lnTo>
                  <a:lnTo>
                    <a:pt x="10091" y="10752"/>
                  </a:lnTo>
                  <a:lnTo>
                    <a:pt x="10239" y="10588"/>
                  </a:lnTo>
                  <a:lnTo>
                    <a:pt x="10387" y="10425"/>
                  </a:lnTo>
                  <a:lnTo>
                    <a:pt x="10536" y="10262"/>
                  </a:lnTo>
                  <a:lnTo>
                    <a:pt x="10536" y="10262"/>
                  </a:lnTo>
                  <a:lnTo>
                    <a:pt x="10578" y="10215"/>
                  </a:lnTo>
                  <a:lnTo>
                    <a:pt x="10620" y="10167"/>
                  </a:lnTo>
                  <a:lnTo>
                    <a:pt x="10660" y="10118"/>
                  </a:lnTo>
                  <a:lnTo>
                    <a:pt x="10699" y="10069"/>
                  </a:lnTo>
                  <a:lnTo>
                    <a:pt x="10699" y="10069"/>
                  </a:lnTo>
                  <a:lnTo>
                    <a:pt x="10733" y="10027"/>
                  </a:lnTo>
                  <a:lnTo>
                    <a:pt x="10758" y="9998"/>
                  </a:lnTo>
                  <a:lnTo>
                    <a:pt x="10776" y="9979"/>
                  </a:lnTo>
                  <a:lnTo>
                    <a:pt x="10783" y="9973"/>
                  </a:lnTo>
                  <a:lnTo>
                    <a:pt x="10788" y="9970"/>
                  </a:lnTo>
                  <a:lnTo>
                    <a:pt x="10791" y="9968"/>
                  </a:lnTo>
                  <a:lnTo>
                    <a:pt x="10792" y="9968"/>
                  </a:lnTo>
                  <a:lnTo>
                    <a:pt x="10794" y="9971"/>
                  </a:lnTo>
                  <a:lnTo>
                    <a:pt x="10792" y="9976"/>
                  </a:lnTo>
                  <a:lnTo>
                    <a:pt x="10788" y="9987"/>
                  </a:lnTo>
                  <a:lnTo>
                    <a:pt x="10780" y="10005"/>
                  </a:lnTo>
                  <a:lnTo>
                    <a:pt x="10768" y="10025"/>
                  </a:lnTo>
                  <a:lnTo>
                    <a:pt x="10755" y="10048"/>
                  </a:lnTo>
                  <a:lnTo>
                    <a:pt x="10724" y="10096"/>
                  </a:lnTo>
                  <a:lnTo>
                    <a:pt x="10708" y="10119"/>
                  </a:lnTo>
                  <a:lnTo>
                    <a:pt x="10694" y="10139"/>
                  </a:lnTo>
                  <a:lnTo>
                    <a:pt x="10680" y="10156"/>
                  </a:lnTo>
                  <a:lnTo>
                    <a:pt x="10669" y="10169"/>
                  </a:lnTo>
                  <a:lnTo>
                    <a:pt x="10669" y="10169"/>
                  </a:lnTo>
                  <a:lnTo>
                    <a:pt x="10605" y="10234"/>
                  </a:lnTo>
                  <a:lnTo>
                    <a:pt x="10541" y="10302"/>
                  </a:lnTo>
                  <a:lnTo>
                    <a:pt x="10479" y="10371"/>
                  </a:lnTo>
                  <a:lnTo>
                    <a:pt x="10418" y="10441"/>
                  </a:lnTo>
                  <a:lnTo>
                    <a:pt x="10296" y="10583"/>
                  </a:lnTo>
                  <a:lnTo>
                    <a:pt x="10235" y="10653"/>
                  </a:lnTo>
                  <a:lnTo>
                    <a:pt x="10174" y="10723"/>
                  </a:lnTo>
                  <a:lnTo>
                    <a:pt x="10174" y="10723"/>
                  </a:lnTo>
                  <a:lnTo>
                    <a:pt x="9878" y="11058"/>
                  </a:lnTo>
                  <a:lnTo>
                    <a:pt x="9582" y="11393"/>
                  </a:lnTo>
                  <a:lnTo>
                    <a:pt x="8992" y="12066"/>
                  </a:lnTo>
                  <a:lnTo>
                    <a:pt x="8697" y="12402"/>
                  </a:lnTo>
                  <a:lnTo>
                    <a:pt x="8400" y="12737"/>
                  </a:lnTo>
                  <a:lnTo>
                    <a:pt x="8103" y="13070"/>
                  </a:lnTo>
                  <a:lnTo>
                    <a:pt x="7953" y="13236"/>
                  </a:lnTo>
                  <a:lnTo>
                    <a:pt x="7803" y="13403"/>
                  </a:lnTo>
                  <a:lnTo>
                    <a:pt x="7803" y="13403"/>
                  </a:lnTo>
                  <a:lnTo>
                    <a:pt x="7798" y="13343"/>
                  </a:lnTo>
                  <a:lnTo>
                    <a:pt x="7797" y="13287"/>
                  </a:lnTo>
                  <a:lnTo>
                    <a:pt x="7797" y="13287"/>
                  </a:lnTo>
                  <a:close/>
                  <a:moveTo>
                    <a:pt x="8063" y="13323"/>
                  </a:moveTo>
                  <a:lnTo>
                    <a:pt x="8063" y="13323"/>
                  </a:lnTo>
                  <a:lnTo>
                    <a:pt x="8066" y="13307"/>
                  </a:lnTo>
                  <a:lnTo>
                    <a:pt x="8071" y="13289"/>
                  </a:lnTo>
                  <a:lnTo>
                    <a:pt x="8077" y="13273"/>
                  </a:lnTo>
                  <a:lnTo>
                    <a:pt x="8084" y="13255"/>
                  </a:lnTo>
                  <a:lnTo>
                    <a:pt x="8091" y="13239"/>
                  </a:lnTo>
                  <a:lnTo>
                    <a:pt x="8099" y="13222"/>
                  </a:lnTo>
                  <a:lnTo>
                    <a:pt x="8109" y="13206"/>
                  </a:lnTo>
                  <a:lnTo>
                    <a:pt x="8118" y="13191"/>
                  </a:lnTo>
                  <a:lnTo>
                    <a:pt x="8139" y="13159"/>
                  </a:lnTo>
                  <a:lnTo>
                    <a:pt x="8164" y="13128"/>
                  </a:lnTo>
                  <a:lnTo>
                    <a:pt x="8189" y="13097"/>
                  </a:lnTo>
                  <a:lnTo>
                    <a:pt x="8216" y="13067"/>
                  </a:lnTo>
                  <a:lnTo>
                    <a:pt x="8246" y="13039"/>
                  </a:lnTo>
                  <a:lnTo>
                    <a:pt x="8275" y="13009"/>
                  </a:lnTo>
                  <a:lnTo>
                    <a:pt x="8333" y="12956"/>
                  </a:lnTo>
                  <a:lnTo>
                    <a:pt x="8391" y="12904"/>
                  </a:lnTo>
                  <a:lnTo>
                    <a:pt x="8443" y="12856"/>
                  </a:lnTo>
                  <a:lnTo>
                    <a:pt x="8443" y="12856"/>
                  </a:lnTo>
                  <a:lnTo>
                    <a:pt x="8497" y="12802"/>
                  </a:lnTo>
                  <a:lnTo>
                    <a:pt x="8550" y="12747"/>
                  </a:lnTo>
                  <a:lnTo>
                    <a:pt x="8600" y="12690"/>
                  </a:lnTo>
                  <a:lnTo>
                    <a:pt x="8651" y="12632"/>
                  </a:lnTo>
                  <a:lnTo>
                    <a:pt x="8700" y="12575"/>
                  </a:lnTo>
                  <a:lnTo>
                    <a:pt x="8749" y="12517"/>
                  </a:lnTo>
                  <a:lnTo>
                    <a:pt x="8845" y="12398"/>
                  </a:lnTo>
                  <a:lnTo>
                    <a:pt x="8845" y="12398"/>
                  </a:lnTo>
                  <a:lnTo>
                    <a:pt x="8957" y="12277"/>
                  </a:lnTo>
                  <a:lnTo>
                    <a:pt x="9068" y="12155"/>
                  </a:lnTo>
                  <a:lnTo>
                    <a:pt x="9068" y="12155"/>
                  </a:lnTo>
                  <a:lnTo>
                    <a:pt x="8902" y="12353"/>
                  </a:lnTo>
                  <a:lnTo>
                    <a:pt x="8737" y="12552"/>
                  </a:lnTo>
                  <a:lnTo>
                    <a:pt x="8574" y="12752"/>
                  </a:lnTo>
                  <a:lnTo>
                    <a:pt x="8494" y="12853"/>
                  </a:lnTo>
                  <a:lnTo>
                    <a:pt x="8413" y="12954"/>
                  </a:lnTo>
                  <a:lnTo>
                    <a:pt x="8413" y="12954"/>
                  </a:lnTo>
                  <a:lnTo>
                    <a:pt x="8367" y="13011"/>
                  </a:lnTo>
                  <a:lnTo>
                    <a:pt x="8322" y="13066"/>
                  </a:lnTo>
                  <a:lnTo>
                    <a:pt x="8274" y="13121"/>
                  </a:lnTo>
                  <a:lnTo>
                    <a:pt x="8226" y="13173"/>
                  </a:lnTo>
                  <a:lnTo>
                    <a:pt x="8177" y="13226"/>
                  </a:lnTo>
                  <a:lnTo>
                    <a:pt x="8126" y="13277"/>
                  </a:lnTo>
                  <a:lnTo>
                    <a:pt x="8075" y="13328"/>
                  </a:lnTo>
                  <a:lnTo>
                    <a:pt x="8022" y="13377"/>
                  </a:lnTo>
                  <a:lnTo>
                    <a:pt x="8022" y="13377"/>
                  </a:lnTo>
                  <a:lnTo>
                    <a:pt x="7986" y="13410"/>
                  </a:lnTo>
                  <a:lnTo>
                    <a:pt x="7960" y="13431"/>
                  </a:lnTo>
                  <a:lnTo>
                    <a:pt x="7949" y="13438"/>
                  </a:lnTo>
                  <a:lnTo>
                    <a:pt x="7941" y="13441"/>
                  </a:lnTo>
                  <a:lnTo>
                    <a:pt x="7935" y="13444"/>
                  </a:lnTo>
                  <a:lnTo>
                    <a:pt x="7931" y="13445"/>
                  </a:lnTo>
                  <a:lnTo>
                    <a:pt x="7928" y="13442"/>
                  </a:lnTo>
                  <a:lnTo>
                    <a:pt x="7927" y="13439"/>
                  </a:lnTo>
                  <a:lnTo>
                    <a:pt x="7927" y="13434"/>
                  </a:lnTo>
                  <a:lnTo>
                    <a:pt x="7928" y="13428"/>
                  </a:lnTo>
                  <a:lnTo>
                    <a:pt x="7935" y="13412"/>
                  </a:lnTo>
                  <a:lnTo>
                    <a:pt x="7946" y="13391"/>
                  </a:lnTo>
                  <a:lnTo>
                    <a:pt x="7960" y="13368"/>
                  </a:lnTo>
                  <a:lnTo>
                    <a:pt x="7976" y="13343"/>
                  </a:lnTo>
                  <a:lnTo>
                    <a:pt x="8010" y="13293"/>
                  </a:lnTo>
                  <a:lnTo>
                    <a:pt x="8041" y="13249"/>
                  </a:lnTo>
                  <a:lnTo>
                    <a:pt x="8062" y="13224"/>
                  </a:lnTo>
                  <a:lnTo>
                    <a:pt x="8062" y="13224"/>
                  </a:lnTo>
                  <a:lnTo>
                    <a:pt x="8059" y="13227"/>
                  </a:lnTo>
                  <a:lnTo>
                    <a:pt x="8059" y="13231"/>
                  </a:lnTo>
                  <a:lnTo>
                    <a:pt x="8059" y="13231"/>
                  </a:lnTo>
                  <a:lnTo>
                    <a:pt x="8050" y="13252"/>
                  </a:lnTo>
                  <a:lnTo>
                    <a:pt x="8043" y="13273"/>
                  </a:lnTo>
                  <a:lnTo>
                    <a:pt x="8036" y="13294"/>
                  </a:lnTo>
                  <a:lnTo>
                    <a:pt x="8031" y="13315"/>
                  </a:lnTo>
                  <a:lnTo>
                    <a:pt x="8031" y="13315"/>
                  </a:lnTo>
                  <a:lnTo>
                    <a:pt x="8031" y="13318"/>
                  </a:lnTo>
                  <a:lnTo>
                    <a:pt x="8033" y="13322"/>
                  </a:lnTo>
                  <a:lnTo>
                    <a:pt x="8035" y="13328"/>
                  </a:lnTo>
                  <a:lnTo>
                    <a:pt x="8040" y="13332"/>
                  </a:lnTo>
                  <a:lnTo>
                    <a:pt x="8045" y="13335"/>
                  </a:lnTo>
                  <a:lnTo>
                    <a:pt x="8051" y="13335"/>
                  </a:lnTo>
                  <a:lnTo>
                    <a:pt x="8056" y="13334"/>
                  </a:lnTo>
                  <a:lnTo>
                    <a:pt x="8058" y="13332"/>
                  </a:lnTo>
                  <a:lnTo>
                    <a:pt x="8061" y="13330"/>
                  </a:lnTo>
                  <a:lnTo>
                    <a:pt x="8063" y="13327"/>
                  </a:lnTo>
                  <a:lnTo>
                    <a:pt x="8063" y="13323"/>
                  </a:lnTo>
                  <a:lnTo>
                    <a:pt x="8063" y="13323"/>
                  </a:lnTo>
                  <a:close/>
                  <a:moveTo>
                    <a:pt x="8779" y="12443"/>
                  </a:moveTo>
                  <a:lnTo>
                    <a:pt x="8779" y="12443"/>
                  </a:lnTo>
                  <a:lnTo>
                    <a:pt x="8660" y="12570"/>
                  </a:lnTo>
                  <a:lnTo>
                    <a:pt x="8539" y="12697"/>
                  </a:lnTo>
                  <a:lnTo>
                    <a:pt x="8416" y="12821"/>
                  </a:lnTo>
                  <a:lnTo>
                    <a:pt x="8291" y="12944"/>
                  </a:lnTo>
                  <a:lnTo>
                    <a:pt x="8291" y="12944"/>
                  </a:lnTo>
                  <a:lnTo>
                    <a:pt x="8261" y="12973"/>
                  </a:lnTo>
                  <a:lnTo>
                    <a:pt x="8230" y="13002"/>
                  </a:lnTo>
                  <a:lnTo>
                    <a:pt x="8230" y="13002"/>
                  </a:lnTo>
                  <a:lnTo>
                    <a:pt x="8103" y="13124"/>
                  </a:lnTo>
                  <a:lnTo>
                    <a:pt x="7973" y="13245"/>
                  </a:lnTo>
                  <a:lnTo>
                    <a:pt x="7973" y="13245"/>
                  </a:lnTo>
                  <a:lnTo>
                    <a:pt x="7887" y="13323"/>
                  </a:lnTo>
                  <a:lnTo>
                    <a:pt x="7870" y="13337"/>
                  </a:lnTo>
                  <a:lnTo>
                    <a:pt x="7868" y="13339"/>
                  </a:lnTo>
                  <a:lnTo>
                    <a:pt x="7868" y="13338"/>
                  </a:lnTo>
                  <a:lnTo>
                    <a:pt x="7899" y="13307"/>
                  </a:lnTo>
                  <a:lnTo>
                    <a:pt x="7965" y="13241"/>
                  </a:lnTo>
                  <a:lnTo>
                    <a:pt x="8136" y="13075"/>
                  </a:lnTo>
                  <a:lnTo>
                    <a:pt x="8209" y="13004"/>
                  </a:lnTo>
                  <a:lnTo>
                    <a:pt x="8253" y="12959"/>
                  </a:lnTo>
                  <a:lnTo>
                    <a:pt x="8253" y="12959"/>
                  </a:lnTo>
                  <a:lnTo>
                    <a:pt x="8344" y="12858"/>
                  </a:lnTo>
                  <a:lnTo>
                    <a:pt x="8434" y="12757"/>
                  </a:lnTo>
                  <a:lnTo>
                    <a:pt x="8524" y="12655"/>
                  </a:lnTo>
                  <a:lnTo>
                    <a:pt x="8613" y="12552"/>
                  </a:lnTo>
                  <a:lnTo>
                    <a:pt x="8702" y="12449"/>
                  </a:lnTo>
                  <a:lnTo>
                    <a:pt x="8790" y="12346"/>
                  </a:lnTo>
                  <a:lnTo>
                    <a:pt x="8878" y="12242"/>
                  </a:lnTo>
                  <a:lnTo>
                    <a:pt x="8964" y="12136"/>
                  </a:lnTo>
                  <a:lnTo>
                    <a:pt x="8964" y="12136"/>
                  </a:lnTo>
                  <a:lnTo>
                    <a:pt x="9102" y="11971"/>
                  </a:lnTo>
                  <a:lnTo>
                    <a:pt x="9242" y="11807"/>
                  </a:lnTo>
                  <a:lnTo>
                    <a:pt x="9382" y="11646"/>
                  </a:lnTo>
                  <a:lnTo>
                    <a:pt x="9522" y="11485"/>
                  </a:lnTo>
                  <a:lnTo>
                    <a:pt x="9665" y="11326"/>
                  </a:lnTo>
                  <a:lnTo>
                    <a:pt x="9809" y="11168"/>
                  </a:lnTo>
                  <a:lnTo>
                    <a:pt x="9953" y="11010"/>
                  </a:lnTo>
                  <a:lnTo>
                    <a:pt x="10099" y="10852"/>
                  </a:lnTo>
                  <a:lnTo>
                    <a:pt x="10099" y="10852"/>
                  </a:lnTo>
                  <a:lnTo>
                    <a:pt x="10013" y="10956"/>
                  </a:lnTo>
                  <a:lnTo>
                    <a:pt x="9925" y="11059"/>
                  </a:lnTo>
                  <a:lnTo>
                    <a:pt x="9837" y="11161"/>
                  </a:lnTo>
                  <a:lnTo>
                    <a:pt x="9748" y="11263"/>
                  </a:lnTo>
                  <a:lnTo>
                    <a:pt x="9570" y="11466"/>
                  </a:lnTo>
                  <a:lnTo>
                    <a:pt x="9393" y="11669"/>
                  </a:lnTo>
                  <a:lnTo>
                    <a:pt x="9393" y="11669"/>
                  </a:lnTo>
                  <a:lnTo>
                    <a:pt x="9353" y="11715"/>
                  </a:lnTo>
                  <a:lnTo>
                    <a:pt x="9314" y="11763"/>
                  </a:lnTo>
                  <a:lnTo>
                    <a:pt x="9237" y="11858"/>
                  </a:lnTo>
                  <a:lnTo>
                    <a:pt x="9161" y="11955"/>
                  </a:lnTo>
                  <a:lnTo>
                    <a:pt x="9085" y="12053"/>
                  </a:lnTo>
                  <a:lnTo>
                    <a:pt x="8934" y="12250"/>
                  </a:lnTo>
                  <a:lnTo>
                    <a:pt x="8858" y="12347"/>
                  </a:lnTo>
                  <a:lnTo>
                    <a:pt x="8779" y="12443"/>
                  </a:lnTo>
                  <a:lnTo>
                    <a:pt x="8779" y="12443"/>
                  </a:lnTo>
                  <a:close/>
                  <a:moveTo>
                    <a:pt x="8093" y="13167"/>
                  </a:moveTo>
                  <a:lnTo>
                    <a:pt x="8093" y="13167"/>
                  </a:lnTo>
                  <a:lnTo>
                    <a:pt x="8084" y="13183"/>
                  </a:lnTo>
                  <a:lnTo>
                    <a:pt x="8076" y="13199"/>
                  </a:lnTo>
                  <a:lnTo>
                    <a:pt x="8076" y="13199"/>
                  </a:lnTo>
                  <a:lnTo>
                    <a:pt x="7939" y="13369"/>
                  </a:lnTo>
                  <a:lnTo>
                    <a:pt x="7866" y="13456"/>
                  </a:lnTo>
                  <a:lnTo>
                    <a:pt x="7814" y="13519"/>
                  </a:lnTo>
                  <a:lnTo>
                    <a:pt x="7814" y="13519"/>
                  </a:lnTo>
                  <a:lnTo>
                    <a:pt x="7807" y="13452"/>
                  </a:lnTo>
                  <a:lnTo>
                    <a:pt x="7807" y="13452"/>
                  </a:lnTo>
                  <a:lnTo>
                    <a:pt x="8093" y="13167"/>
                  </a:lnTo>
                  <a:lnTo>
                    <a:pt x="8093" y="13167"/>
                  </a:lnTo>
                  <a:close/>
                  <a:moveTo>
                    <a:pt x="7818" y="13554"/>
                  </a:moveTo>
                  <a:lnTo>
                    <a:pt x="7818" y="13554"/>
                  </a:lnTo>
                  <a:lnTo>
                    <a:pt x="7822" y="13554"/>
                  </a:lnTo>
                  <a:lnTo>
                    <a:pt x="7825" y="13551"/>
                  </a:lnTo>
                  <a:lnTo>
                    <a:pt x="7825" y="13551"/>
                  </a:lnTo>
                  <a:lnTo>
                    <a:pt x="7868" y="13524"/>
                  </a:lnTo>
                  <a:lnTo>
                    <a:pt x="7910" y="13496"/>
                  </a:lnTo>
                  <a:lnTo>
                    <a:pt x="7951" y="13467"/>
                  </a:lnTo>
                  <a:lnTo>
                    <a:pt x="7992" y="13437"/>
                  </a:lnTo>
                  <a:lnTo>
                    <a:pt x="8033" y="13405"/>
                  </a:lnTo>
                  <a:lnTo>
                    <a:pt x="8071" y="13372"/>
                  </a:lnTo>
                  <a:lnTo>
                    <a:pt x="8111" y="13339"/>
                  </a:lnTo>
                  <a:lnTo>
                    <a:pt x="8148" y="13304"/>
                  </a:lnTo>
                  <a:lnTo>
                    <a:pt x="8187" y="13269"/>
                  </a:lnTo>
                  <a:lnTo>
                    <a:pt x="8224" y="13233"/>
                  </a:lnTo>
                  <a:lnTo>
                    <a:pt x="8261" y="13197"/>
                  </a:lnTo>
                  <a:lnTo>
                    <a:pt x="8298" y="13159"/>
                  </a:lnTo>
                  <a:lnTo>
                    <a:pt x="8333" y="13121"/>
                  </a:lnTo>
                  <a:lnTo>
                    <a:pt x="8370" y="13082"/>
                  </a:lnTo>
                  <a:lnTo>
                    <a:pt x="8440" y="13004"/>
                  </a:lnTo>
                  <a:lnTo>
                    <a:pt x="8440" y="13004"/>
                  </a:lnTo>
                  <a:lnTo>
                    <a:pt x="8407" y="13044"/>
                  </a:lnTo>
                  <a:lnTo>
                    <a:pt x="8407" y="13044"/>
                  </a:lnTo>
                  <a:lnTo>
                    <a:pt x="8374" y="13084"/>
                  </a:lnTo>
                  <a:lnTo>
                    <a:pt x="8339" y="13123"/>
                  </a:lnTo>
                  <a:lnTo>
                    <a:pt x="8305" y="13162"/>
                  </a:lnTo>
                  <a:lnTo>
                    <a:pt x="8269" y="13198"/>
                  </a:lnTo>
                  <a:lnTo>
                    <a:pt x="8233" y="13235"/>
                  </a:lnTo>
                  <a:lnTo>
                    <a:pt x="8196" y="13270"/>
                  </a:lnTo>
                  <a:lnTo>
                    <a:pt x="8121" y="13342"/>
                  </a:lnTo>
                  <a:lnTo>
                    <a:pt x="8047" y="13412"/>
                  </a:lnTo>
                  <a:lnTo>
                    <a:pt x="7973" y="13482"/>
                  </a:lnTo>
                  <a:lnTo>
                    <a:pt x="7935" y="13519"/>
                  </a:lnTo>
                  <a:lnTo>
                    <a:pt x="7899" y="13555"/>
                  </a:lnTo>
                  <a:lnTo>
                    <a:pt x="7864" y="13592"/>
                  </a:lnTo>
                  <a:lnTo>
                    <a:pt x="7829" y="13630"/>
                  </a:lnTo>
                  <a:lnTo>
                    <a:pt x="7829" y="13630"/>
                  </a:lnTo>
                  <a:lnTo>
                    <a:pt x="7818" y="13554"/>
                  </a:lnTo>
                  <a:lnTo>
                    <a:pt x="7818" y="13554"/>
                  </a:lnTo>
                  <a:close/>
                  <a:moveTo>
                    <a:pt x="9336" y="12272"/>
                  </a:moveTo>
                  <a:lnTo>
                    <a:pt x="9336" y="12272"/>
                  </a:lnTo>
                  <a:lnTo>
                    <a:pt x="9294" y="12316"/>
                  </a:lnTo>
                  <a:lnTo>
                    <a:pt x="9253" y="12362"/>
                  </a:lnTo>
                  <a:lnTo>
                    <a:pt x="9212" y="12409"/>
                  </a:lnTo>
                  <a:lnTo>
                    <a:pt x="9173" y="12456"/>
                  </a:lnTo>
                  <a:lnTo>
                    <a:pt x="9133" y="12504"/>
                  </a:lnTo>
                  <a:lnTo>
                    <a:pt x="9094" y="12553"/>
                  </a:lnTo>
                  <a:lnTo>
                    <a:pt x="9018" y="12651"/>
                  </a:lnTo>
                  <a:lnTo>
                    <a:pt x="8942" y="12751"/>
                  </a:lnTo>
                  <a:lnTo>
                    <a:pt x="8867" y="12849"/>
                  </a:lnTo>
                  <a:lnTo>
                    <a:pt x="8792" y="12947"/>
                  </a:lnTo>
                  <a:lnTo>
                    <a:pt x="8716" y="13044"/>
                  </a:lnTo>
                  <a:lnTo>
                    <a:pt x="8716" y="13044"/>
                  </a:lnTo>
                  <a:lnTo>
                    <a:pt x="8629" y="13152"/>
                  </a:lnTo>
                  <a:lnTo>
                    <a:pt x="8541" y="13259"/>
                  </a:lnTo>
                  <a:lnTo>
                    <a:pt x="8452" y="13364"/>
                  </a:lnTo>
                  <a:lnTo>
                    <a:pt x="8361" y="13469"/>
                  </a:lnTo>
                  <a:lnTo>
                    <a:pt x="8361" y="13469"/>
                  </a:lnTo>
                  <a:lnTo>
                    <a:pt x="8324" y="13499"/>
                  </a:lnTo>
                  <a:lnTo>
                    <a:pt x="8287" y="13528"/>
                  </a:lnTo>
                  <a:lnTo>
                    <a:pt x="8209" y="13585"/>
                  </a:lnTo>
                  <a:lnTo>
                    <a:pt x="8133" y="13641"/>
                  </a:lnTo>
                  <a:lnTo>
                    <a:pt x="8057" y="13699"/>
                  </a:lnTo>
                  <a:lnTo>
                    <a:pt x="8057" y="13699"/>
                  </a:lnTo>
                  <a:lnTo>
                    <a:pt x="8023" y="13725"/>
                  </a:lnTo>
                  <a:lnTo>
                    <a:pt x="7989" y="13751"/>
                  </a:lnTo>
                  <a:lnTo>
                    <a:pt x="7956" y="13780"/>
                  </a:lnTo>
                  <a:lnTo>
                    <a:pt x="7940" y="13795"/>
                  </a:lnTo>
                  <a:lnTo>
                    <a:pt x="7925" y="13810"/>
                  </a:lnTo>
                  <a:lnTo>
                    <a:pt x="7925" y="13810"/>
                  </a:lnTo>
                  <a:lnTo>
                    <a:pt x="7992" y="13739"/>
                  </a:lnTo>
                  <a:lnTo>
                    <a:pt x="8056" y="13666"/>
                  </a:lnTo>
                  <a:lnTo>
                    <a:pt x="8120" y="13591"/>
                  </a:lnTo>
                  <a:lnTo>
                    <a:pt x="8181" y="13516"/>
                  </a:lnTo>
                  <a:lnTo>
                    <a:pt x="8181" y="13516"/>
                  </a:lnTo>
                  <a:lnTo>
                    <a:pt x="8333" y="13376"/>
                  </a:lnTo>
                  <a:lnTo>
                    <a:pt x="8406" y="13308"/>
                  </a:lnTo>
                  <a:lnTo>
                    <a:pt x="8471" y="13246"/>
                  </a:lnTo>
                  <a:lnTo>
                    <a:pt x="8471" y="13246"/>
                  </a:lnTo>
                  <a:lnTo>
                    <a:pt x="8518" y="13201"/>
                  </a:lnTo>
                  <a:lnTo>
                    <a:pt x="8564" y="13154"/>
                  </a:lnTo>
                  <a:lnTo>
                    <a:pt x="8610" y="13108"/>
                  </a:lnTo>
                  <a:lnTo>
                    <a:pt x="8654" y="13060"/>
                  </a:lnTo>
                  <a:lnTo>
                    <a:pt x="8697" y="13012"/>
                  </a:lnTo>
                  <a:lnTo>
                    <a:pt x="8741" y="12964"/>
                  </a:lnTo>
                  <a:lnTo>
                    <a:pt x="8784" y="12915"/>
                  </a:lnTo>
                  <a:lnTo>
                    <a:pt x="8826" y="12864"/>
                  </a:lnTo>
                  <a:lnTo>
                    <a:pt x="8909" y="12764"/>
                  </a:lnTo>
                  <a:lnTo>
                    <a:pt x="8991" y="12661"/>
                  </a:lnTo>
                  <a:lnTo>
                    <a:pt x="9072" y="12558"/>
                  </a:lnTo>
                  <a:lnTo>
                    <a:pt x="9153" y="12453"/>
                  </a:lnTo>
                  <a:lnTo>
                    <a:pt x="9312" y="12245"/>
                  </a:lnTo>
                  <a:lnTo>
                    <a:pt x="9393" y="12141"/>
                  </a:lnTo>
                  <a:lnTo>
                    <a:pt x="9473" y="12037"/>
                  </a:lnTo>
                  <a:lnTo>
                    <a:pt x="9555" y="11935"/>
                  </a:lnTo>
                  <a:lnTo>
                    <a:pt x="9640" y="11834"/>
                  </a:lnTo>
                  <a:lnTo>
                    <a:pt x="9682" y="11784"/>
                  </a:lnTo>
                  <a:lnTo>
                    <a:pt x="9725" y="11735"/>
                  </a:lnTo>
                  <a:lnTo>
                    <a:pt x="9768" y="11687"/>
                  </a:lnTo>
                  <a:lnTo>
                    <a:pt x="9813" y="11639"/>
                  </a:lnTo>
                  <a:lnTo>
                    <a:pt x="9831" y="11707"/>
                  </a:lnTo>
                  <a:lnTo>
                    <a:pt x="9831" y="11707"/>
                  </a:lnTo>
                  <a:lnTo>
                    <a:pt x="9806" y="11746"/>
                  </a:lnTo>
                  <a:lnTo>
                    <a:pt x="9780" y="11785"/>
                  </a:lnTo>
                  <a:lnTo>
                    <a:pt x="9753" y="11824"/>
                  </a:lnTo>
                  <a:lnTo>
                    <a:pt x="9724" y="11861"/>
                  </a:lnTo>
                  <a:lnTo>
                    <a:pt x="9695" y="11897"/>
                  </a:lnTo>
                  <a:lnTo>
                    <a:pt x="9664" y="11934"/>
                  </a:lnTo>
                  <a:lnTo>
                    <a:pt x="9633" y="11969"/>
                  </a:lnTo>
                  <a:lnTo>
                    <a:pt x="9601" y="12003"/>
                  </a:lnTo>
                  <a:lnTo>
                    <a:pt x="9601" y="12003"/>
                  </a:lnTo>
                  <a:lnTo>
                    <a:pt x="9568" y="12038"/>
                  </a:lnTo>
                  <a:lnTo>
                    <a:pt x="9537" y="12072"/>
                  </a:lnTo>
                  <a:lnTo>
                    <a:pt x="9470" y="12139"/>
                  </a:lnTo>
                  <a:lnTo>
                    <a:pt x="9403" y="12205"/>
                  </a:lnTo>
                  <a:lnTo>
                    <a:pt x="9336" y="12272"/>
                  </a:lnTo>
                  <a:lnTo>
                    <a:pt x="9336" y="12272"/>
                  </a:lnTo>
                  <a:close/>
                  <a:moveTo>
                    <a:pt x="8986" y="12574"/>
                  </a:moveTo>
                  <a:lnTo>
                    <a:pt x="8986" y="12574"/>
                  </a:lnTo>
                  <a:lnTo>
                    <a:pt x="8951" y="12621"/>
                  </a:lnTo>
                  <a:lnTo>
                    <a:pt x="8915" y="12668"/>
                  </a:lnTo>
                  <a:lnTo>
                    <a:pt x="8879" y="12712"/>
                  </a:lnTo>
                  <a:lnTo>
                    <a:pt x="8841" y="12758"/>
                  </a:lnTo>
                  <a:lnTo>
                    <a:pt x="8766" y="12845"/>
                  </a:lnTo>
                  <a:lnTo>
                    <a:pt x="8689" y="12932"/>
                  </a:lnTo>
                  <a:lnTo>
                    <a:pt x="8611" y="13016"/>
                  </a:lnTo>
                  <a:lnTo>
                    <a:pt x="8532" y="13101"/>
                  </a:lnTo>
                  <a:lnTo>
                    <a:pt x="8372" y="13266"/>
                  </a:lnTo>
                  <a:lnTo>
                    <a:pt x="8372" y="13266"/>
                  </a:lnTo>
                  <a:lnTo>
                    <a:pt x="8448" y="13160"/>
                  </a:lnTo>
                  <a:lnTo>
                    <a:pt x="8448" y="13160"/>
                  </a:lnTo>
                  <a:lnTo>
                    <a:pt x="8543" y="13062"/>
                  </a:lnTo>
                  <a:lnTo>
                    <a:pt x="8636" y="12963"/>
                  </a:lnTo>
                  <a:lnTo>
                    <a:pt x="8728" y="12861"/>
                  </a:lnTo>
                  <a:lnTo>
                    <a:pt x="8818" y="12758"/>
                  </a:lnTo>
                  <a:lnTo>
                    <a:pt x="8908" y="12654"/>
                  </a:lnTo>
                  <a:lnTo>
                    <a:pt x="8996" y="12548"/>
                  </a:lnTo>
                  <a:lnTo>
                    <a:pt x="9084" y="12442"/>
                  </a:lnTo>
                  <a:lnTo>
                    <a:pt x="9171" y="12335"/>
                  </a:lnTo>
                  <a:lnTo>
                    <a:pt x="9171" y="12335"/>
                  </a:lnTo>
                  <a:lnTo>
                    <a:pt x="9078" y="12453"/>
                  </a:lnTo>
                  <a:lnTo>
                    <a:pt x="9032" y="12514"/>
                  </a:lnTo>
                  <a:lnTo>
                    <a:pt x="8986" y="12574"/>
                  </a:lnTo>
                  <a:lnTo>
                    <a:pt x="8986" y="12574"/>
                  </a:lnTo>
                  <a:close/>
                  <a:moveTo>
                    <a:pt x="8555" y="12958"/>
                  </a:moveTo>
                  <a:lnTo>
                    <a:pt x="8555" y="12958"/>
                  </a:lnTo>
                  <a:lnTo>
                    <a:pt x="8516" y="13008"/>
                  </a:lnTo>
                  <a:lnTo>
                    <a:pt x="8477" y="13059"/>
                  </a:lnTo>
                  <a:lnTo>
                    <a:pt x="8477" y="13059"/>
                  </a:lnTo>
                  <a:lnTo>
                    <a:pt x="8408" y="13123"/>
                  </a:lnTo>
                  <a:lnTo>
                    <a:pt x="8339" y="13186"/>
                  </a:lnTo>
                  <a:lnTo>
                    <a:pt x="8200" y="13310"/>
                  </a:lnTo>
                  <a:lnTo>
                    <a:pt x="8131" y="13372"/>
                  </a:lnTo>
                  <a:lnTo>
                    <a:pt x="8064" y="13434"/>
                  </a:lnTo>
                  <a:lnTo>
                    <a:pt x="7997" y="13496"/>
                  </a:lnTo>
                  <a:lnTo>
                    <a:pt x="7934" y="13559"/>
                  </a:lnTo>
                  <a:lnTo>
                    <a:pt x="7934" y="13559"/>
                  </a:lnTo>
                  <a:lnTo>
                    <a:pt x="8030" y="13460"/>
                  </a:lnTo>
                  <a:lnTo>
                    <a:pt x="8126" y="13358"/>
                  </a:lnTo>
                  <a:lnTo>
                    <a:pt x="8220" y="13257"/>
                  </a:lnTo>
                  <a:lnTo>
                    <a:pt x="8312" y="13154"/>
                  </a:lnTo>
                  <a:lnTo>
                    <a:pt x="8405" y="13051"/>
                  </a:lnTo>
                  <a:lnTo>
                    <a:pt x="8496" y="12948"/>
                  </a:lnTo>
                  <a:lnTo>
                    <a:pt x="8679" y="12740"/>
                  </a:lnTo>
                  <a:lnTo>
                    <a:pt x="8860" y="12532"/>
                  </a:lnTo>
                  <a:lnTo>
                    <a:pt x="9043" y="12323"/>
                  </a:lnTo>
                  <a:lnTo>
                    <a:pt x="9134" y="12220"/>
                  </a:lnTo>
                  <a:lnTo>
                    <a:pt x="9226" y="12116"/>
                  </a:lnTo>
                  <a:lnTo>
                    <a:pt x="9320" y="12014"/>
                  </a:lnTo>
                  <a:lnTo>
                    <a:pt x="9415" y="11913"/>
                  </a:lnTo>
                  <a:lnTo>
                    <a:pt x="9415" y="11913"/>
                  </a:lnTo>
                  <a:lnTo>
                    <a:pt x="9469" y="11856"/>
                  </a:lnTo>
                  <a:lnTo>
                    <a:pt x="9524" y="11800"/>
                  </a:lnTo>
                  <a:lnTo>
                    <a:pt x="9524" y="11800"/>
                  </a:lnTo>
                  <a:lnTo>
                    <a:pt x="9388" y="11966"/>
                  </a:lnTo>
                  <a:lnTo>
                    <a:pt x="9388" y="11966"/>
                  </a:lnTo>
                  <a:lnTo>
                    <a:pt x="9325" y="12047"/>
                  </a:lnTo>
                  <a:lnTo>
                    <a:pt x="9325" y="12047"/>
                  </a:lnTo>
                  <a:lnTo>
                    <a:pt x="9225" y="12160"/>
                  </a:lnTo>
                  <a:lnTo>
                    <a:pt x="9126" y="12272"/>
                  </a:lnTo>
                  <a:lnTo>
                    <a:pt x="9027" y="12385"/>
                  </a:lnTo>
                  <a:lnTo>
                    <a:pt x="8930" y="12500"/>
                  </a:lnTo>
                  <a:lnTo>
                    <a:pt x="8834" y="12615"/>
                  </a:lnTo>
                  <a:lnTo>
                    <a:pt x="8739" y="12730"/>
                  </a:lnTo>
                  <a:lnTo>
                    <a:pt x="8647" y="12844"/>
                  </a:lnTo>
                  <a:lnTo>
                    <a:pt x="8555" y="12958"/>
                  </a:lnTo>
                  <a:lnTo>
                    <a:pt x="8555" y="12958"/>
                  </a:lnTo>
                  <a:close/>
                  <a:moveTo>
                    <a:pt x="8275" y="13331"/>
                  </a:moveTo>
                  <a:lnTo>
                    <a:pt x="8275" y="13331"/>
                  </a:lnTo>
                  <a:lnTo>
                    <a:pt x="8213" y="13416"/>
                  </a:lnTo>
                  <a:lnTo>
                    <a:pt x="8150" y="13500"/>
                  </a:lnTo>
                  <a:lnTo>
                    <a:pt x="8150" y="13500"/>
                  </a:lnTo>
                  <a:lnTo>
                    <a:pt x="8076" y="13578"/>
                  </a:lnTo>
                  <a:lnTo>
                    <a:pt x="8004" y="13658"/>
                  </a:lnTo>
                  <a:lnTo>
                    <a:pt x="7934" y="13740"/>
                  </a:lnTo>
                  <a:lnTo>
                    <a:pt x="7865" y="13824"/>
                  </a:lnTo>
                  <a:lnTo>
                    <a:pt x="7865" y="13824"/>
                  </a:lnTo>
                  <a:lnTo>
                    <a:pt x="7852" y="13761"/>
                  </a:lnTo>
                  <a:lnTo>
                    <a:pt x="7841" y="13700"/>
                  </a:lnTo>
                  <a:lnTo>
                    <a:pt x="7841" y="13700"/>
                  </a:lnTo>
                  <a:lnTo>
                    <a:pt x="7897" y="13657"/>
                  </a:lnTo>
                  <a:lnTo>
                    <a:pt x="7953" y="13612"/>
                  </a:lnTo>
                  <a:lnTo>
                    <a:pt x="8008" y="13568"/>
                  </a:lnTo>
                  <a:lnTo>
                    <a:pt x="8063" y="13522"/>
                  </a:lnTo>
                  <a:lnTo>
                    <a:pt x="8117" y="13475"/>
                  </a:lnTo>
                  <a:lnTo>
                    <a:pt x="8169" y="13428"/>
                  </a:lnTo>
                  <a:lnTo>
                    <a:pt x="8222" y="13380"/>
                  </a:lnTo>
                  <a:lnTo>
                    <a:pt x="8275" y="13331"/>
                  </a:lnTo>
                  <a:lnTo>
                    <a:pt x="8275" y="13331"/>
                  </a:lnTo>
                  <a:close/>
                  <a:moveTo>
                    <a:pt x="7875" y="13864"/>
                  </a:moveTo>
                  <a:lnTo>
                    <a:pt x="7875" y="13864"/>
                  </a:lnTo>
                  <a:lnTo>
                    <a:pt x="7917" y="13818"/>
                  </a:lnTo>
                  <a:lnTo>
                    <a:pt x="7917" y="13818"/>
                  </a:lnTo>
                  <a:lnTo>
                    <a:pt x="7896" y="13844"/>
                  </a:lnTo>
                  <a:lnTo>
                    <a:pt x="7876" y="13870"/>
                  </a:lnTo>
                  <a:lnTo>
                    <a:pt x="7876" y="13870"/>
                  </a:lnTo>
                  <a:lnTo>
                    <a:pt x="7875" y="13864"/>
                  </a:lnTo>
                  <a:lnTo>
                    <a:pt x="7875" y="13864"/>
                  </a:lnTo>
                  <a:close/>
                  <a:moveTo>
                    <a:pt x="7882" y="13891"/>
                  </a:moveTo>
                  <a:lnTo>
                    <a:pt x="7882" y="13891"/>
                  </a:lnTo>
                  <a:lnTo>
                    <a:pt x="7898" y="13867"/>
                  </a:lnTo>
                  <a:lnTo>
                    <a:pt x="7916" y="13844"/>
                  </a:lnTo>
                  <a:lnTo>
                    <a:pt x="7935" y="13822"/>
                  </a:lnTo>
                  <a:lnTo>
                    <a:pt x="7956" y="13801"/>
                  </a:lnTo>
                  <a:lnTo>
                    <a:pt x="7980" y="13780"/>
                  </a:lnTo>
                  <a:lnTo>
                    <a:pt x="8003" y="13760"/>
                  </a:lnTo>
                  <a:lnTo>
                    <a:pt x="8028" y="13740"/>
                  </a:lnTo>
                  <a:lnTo>
                    <a:pt x="8054" y="13721"/>
                  </a:lnTo>
                  <a:lnTo>
                    <a:pt x="8106" y="13684"/>
                  </a:lnTo>
                  <a:lnTo>
                    <a:pt x="8159" y="13650"/>
                  </a:lnTo>
                  <a:lnTo>
                    <a:pt x="8210" y="13617"/>
                  </a:lnTo>
                  <a:lnTo>
                    <a:pt x="8258" y="13585"/>
                  </a:lnTo>
                  <a:lnTo>
                    <a:pt x="8258" y="13585"/>
                  </a:lnTo>
                  <a:lnTo>
                    <a:pt x="8207" y="13644"/>
                  </a:lnTo>
                  <a:lnTo>
                    <a:pt x="8154" y="13702"/>
                  </a:lnTo>
                  <a:lnTo>
                    <a:pt x="8154" y="13702"/>
                  </a:lnTo>
                  <a:lnTo>
                    <a:pt x="8064" y="13792"/>
                  </a:lnTo>
                  <a:lnTo>
                    <a:pt x="8021" y="13839"/>
                  </a:lnTo>
                  <a:lnTo>
                    <a:pt x="7978" y="13885"/>
                  </a:lnTo>
                  <a:lnTo>
                    <a:pt x="7978" y="13885"/>
                  </a:lnTo>
                  <a:lnTo>
                    <a:pt x="7949" y="13915"/>
                  </a:lnTo>
                  <a:lnTo>
                    <a:pt x="7949" y="13915"/>
                  </a:lnTo>
                  <a:lnTo>
                    <a:pt x="7926" y="13942"/>
                  </a:lnTo>
                  <a:lnTo>
                    <a:pt x="7903" y="13970"/>
                  </a:lnTo>
                  <a:lnTo>
                    <a:pt x="7903" y="13970"/>
                  </a:lnTo>
                  <a:lnTo>
                    <a:pt x="7882" y="13891"/>
                  </a:lnTo>
                  <a:lnTo>
                    <a:pt x="7882" y="13891"/>
                  </a:lnTo>
                  <a:close/>
                  <a:moveTo>
                    <a:pt x="7918" y="14023"/>
                  </a:moveTo>
                  <a:lnTo>
                    <a:pt x="7918" y="14023"/>
                  </a:lnTo>
                  <a:lnTo>
                    <a:pt x="7953" y="13998"/>
                  </a:lnTo>
                  <a:lnTo>
                    <a:pt x="7987" y="13974"/>
                  </a:lnTo>
                  <a:lnTo>
                    <a:pt x="8021" y="13949"/>
                  </a:lnTo>
                  <a:lnTo>
                    <a:pt x="8055" y="13922"/>
                  </a:lnTo>
                  <a:lnTo>
                    <a:pt x="8119" y="13870"/>
                  </a:lnTo>
                  <a:lnTo>
                    <a:pt x="8184" y="13815"/>
                  </a:lnTo>
                  <a:lnTo>
                    <a:pt x="8248" y="13760"/>
                  </a:lnTo>
                  <a:lnTo>
                    <a:pt x="8311" y="13703"/>
                  </a:lnTo>
                  <a:lnTo>
                    <a:pt x="8374" y="13647"/>
                  </a:lnTo>
                  <a:lnTo>
                    <a:pt x="8439" y="13592"/>
                  </a:lnTo>
                  <a:lnTo>
                    <a:pt x="8439" y="13592"/>
                  </a:lnTo>
                  <a:lnTo>
                    <a:pt x="8484" y="13549"/>
                  </a:lnTo>
                  <a:lnTo>
                    <a:pt x="8496" y="13538"/>
                  </a:lnTo>
                  <a:lnTo>
                    <a:pt x="8498" y="13537"/>
                  </a:lnTo>
                  <a:lnTo>
                    <a:pt x="8500" y="13537"/>
                  </a:lnTo>
                  <a:lnTo>
                    <a:pt x="8495" y="13543"/>
                  </a:lnTo>
                  <a:lnTo>
                    <a:pt x="8482" y="13557"/>
                  </a:lnTo>
                  <a:lnTo>
                    <a:pt x="8433" y="13610"/>
                  </a:lnTo>
                  <a:lnTo>
                    <a:pt x="8433" y="13610"/>
                  </a:lnTo>
                  <a:lnTo>
                    <a:pt x="8381" y="13664"/>
                  </a:lnTo>
                  <a:lnTo>
                    <a:pt x="8329" y="13717"/>
                  </a:lnTo>
                  <a:lnTo>
                    <a:pt x="8223" y="13823"/>
                  </a:lnTo>
                  <a:lnTo>
                    <a:pt x="8223" y="13823"/>
                  </a:lnTo>
                  <a:lnTo>
                    <a:pt x="8153" y="13894"/>
                  </a:lnTo>
                  <a:lnTo>
                    <a:pt x="8083" y="13966"/>
                  </a:lnTo>
                  <a:lnTo>
                    <a:pt x="8015" y="14037"/>
                  </a:lnTo>
                  <a:lnTo>
                    <a:pt x="7947" y="14111"/>
                  </a:lnTo>
                  <a:lnTo>
                    <a:pt x="7947" y="14111"/>
                  </a:lnTo>
                  <a:lnTo>
                    <a:pt x="7932" y="14067"/>
                  </a:lnTo>
                  <a:lnTo>
                    <a:pt x="7918" y="14023"/>
                  </a:lnTo>
                  <a:lnTo>
                    <a:pt x="7918" y="14023"/>
                  </a:lnTo>
                  <a:close/>
                  <a:moveTo>
                    <a:pt x="7966" y="14159"/>
                  </a:moveTo>
                  <a:lnTo>
                    <a:pt x="7966" y="14159"/>
                  </a:lnTo>
                  <a:lnTo>
                    <a:pt x="8036" y="14101"/>
                  </a:lnTo>
                  <a:lnTo>
                    <a:pt x="8106" y="14042"/>
                  </a:lnTo>
                  <a:lnTo>
                    <a:pt x="8177" y="13982"/>
                  </a:lnTo>
                  <a:lnTo>
                    <a:pt x="8246" y="13921"/>
                  </a:lnTo>
                  <a:lnTo>
                    <a:pt x="8313" y="13859"/>
                  </a:lnTo>
                  <a:lnTo>
                    <a:pt x="8380" y="13796"/>
                  </a:lnTo>
                  <a:lnTo>
                    <a:pt x="8445" y="13732"/>
                  </a:lnTo>
                  <a:lnTo>
                    <a:pt x="8507" y="13666"/>
                  </a:lnTo>
                  <a:lnTo>
                    <a:pt x="8507" y="13666"/>
                  </a:lnTo>
                  <a:lnTo>
                    <a:pt x="8442" y="13735"/>
                  </a:lnTo>
                  <a:lnTo>
                    <a:pt x="8377" y="13804"/>
                  </a:lnTo>
                  <a:lnTo>
                    <a:pt x="8247" y="13942"/>
                  </a:lnTo>
                  <a:lnTo>
                    <a:pt x="8182" y="14010"/>
                  </a:lnTo>
                  <a:lnTo>
                    <a:pt x="8118" y="14080"/>
                  </a:lnTo>
                  <a:lnTo>
                    <a:pt x="8055" y="14151"/>
                  </a:lnTo>
                  <a:lnTo>
                    <a:pt x="7992" y="14222"/>
                  </a:lnTo>
                  <a:lnTo>
                    <a:pt x="7992" y="14222"/>
                  </a:lnTo>
                  <a:lnTo>
                    <a:pt x="7979" y="14190"/>
                  </a:lnTo>
                  <a:lnTo>
                    <a:pt x="7966" y="14159"/>
                  </a:lnTo>
                  <a:lnTo>
                    <a:pt x="7966" y="14159"/>
                  </a:lnTo>
                  <a:close/>
                  <a:moveTo>
                    <a:pt x="8010" y="14263"/>
                  </a:moveTo>
                  <a:lnTo>
                    <a:pt x="8010" y="14263"/>
                  </a:lnTo>
                  <a:lnTo>
                    <a:pt x="8072" y="14211"/>
                  </a:lnTo>
                  <a:lnTo>
                    <a:pt x="8136" y="14162"/>
                  </a:lnTo>
                  <a:lnTo>
                    <a:pt x="8199" y="14113"/>
                  </a:lnTo>
                  <a:lnTo>
                    <a:pt x="8232" y="14090"/>
                  </a:lnTo>
                  <a:lnTo>
                    <a:pt x="8264" y="14067"/>
                  </a:lnTo>
                  <a:lnTo>
                    <a:pt x="8264" y="14067"/>
                  </a:lnTo>
                  <a:lnTo>
                    <a:pt x="8274" y="14063"/>
                  </a:lnTo>
                  <a:lnTo>
                    <a:pt x="8276" y="14062"/>
                  </a:lnTo>
                  <a:lnTo>
                    <a:pt x="8277" y="14062"/>
                  </a:lnTo>
                  <a:lnTo>
                    <a:pt x="8278" y="14064"/>
                  </a:lnTo>
                  <a:lnTo>
                    <a:pt x="8277" y="14066"/>
                  </a:lnTo>
                  <a:lnTo>
                    <a:pt x="8275" y="14073"/>
                  </a:lnTo>
                  <a:lnTo>
                    <a:pt x="8268" y="14084"/>
                  </a:lnTo>
                  <a:lnTo>
                    <a:pt x="8260" y="14098"/>
                  </a:lnTo>
                  <a:lnTo>
                    <a:pt x="8236" y="14131"/>
                  </a:lnTo>
                  <a:lnTo>
                    <a:pt x="8208" y="14167"/>
                  </a:lnTo>
                  <a:lnTo>
                    <a:pt x="8179" y="14203"/>
                  </a:lnTo>
                  <a:lnTo>
                    <a:pt x="8133" y="14261"/>
                  </a:lnTo>
                  <a:lnTo>
                    <a:pt x="8133" y="14261"/>
                  </a:lnTo>
                  <a:lnTo>
                    <a:pt x="8116" y="14279"/>
                  </a:lnTo>
                  <a:lnTo>
                    <a:pt x="8098" y="14298"/>
                  </a:lnTo>
                  <a:lnTo>
                    <a:pt x="8082" y="14319"/>
                  </a:lnTo>
                  <a:lnTo>
                    <a:pt x="8066" y="14340"/>
                  </a:lnTo>
                  <a:lnTo>
                    <a:pt x="8066" y="14340"/>
                  </a:lnTo>
                  <a:lnTo>
                    <a:pt x="8064" y="14344"/>
                  </a:lnTo>
                  <a:lnTo>
                    <a:pt x="8063" y="14346"/>
                  </a:lnTo>
                  <a:lnTo>
                    <a:pt x="8064" y="14352"/>
                  </a:lnTo>
                  <a:lnTo>
                    <a:pt x="8066" y="14358"/>
                  </a:lnTo>
                  <a:lnTo>
                    <a:pt x="8070" y="14362"/>
                  </a:lnTo>
                  <a:lnTo>
                    <a:pt x="8076" y="14365"/>
                  </a:lnTo>
                  <a:lnTo>
                    <a:pt x="8082" y="14366"/>
                  </a:lnTo>
                  <a:lnTo>
                    <a:pt x="8088" y="14365"/>
                  </a:lnTo>
                  <a:lnTo>
                    <a:pt x="8090" y="14364"/>
                  </a:lnTo>
                  <a:lnTo>
                    <a:pt x="8092" y="14361"/>
                  </a:lnTo>
                  <a:lnTo>
                    <a:pt x="8092" y="14361"/>
                  </a:lnTo>
                  <a:lnTo>
                    <a:pt x="8161" y="14278"/>
                  </a:lnTo>
                  <a:lnTo>
                    <a:pt x="8195" y="14237"/>
                  </a:lnTo>
                  <a:lnTo>
                    <a:pt x="8229" y="14195"/>
                  </a:lnTo>
                  <a:lnTo>
                    <a:pt x="8229" y="14195"/>
                  </a:lnTo>
                  <a:lnTo>
                    <a:pt x="8271" y="14166"/>
                  </a:lnTo>
                  <a:lnTo>
                    <a:pt x="8289" y="14155"/>
                  </a:lnTo>
                  <a:lnTo>
                    <a:pt x="8303" y="14146"/>
                  </a:lnTo>
                  <a:lnTo>
                    <a:pt x="8313" y="14142"/>
                  </a:lnTo>
                  <a:lnTo>
                    <a:pt x="8316" y="14141"/>
                  </a:lnTo>
                  <a:lnTo>
                    <a:pt x="8317" y="14142"/>
                  </a:lnTo>
                  <a:lnTo>
                    <a:pt x="8316" y="14145"/>
                  </a:lnTo>
                  <a:lnTo>
                    <a:pt x="8313" y="14148"/>
                  </a:lnTo>
                  <a:lnTo>
                    <a:pt x="8303" y="14161"/>
                  </a:lnTo>
                  <a:lnTo>
                    <a:pt x="8303" y="14161"/>
                  </a:lnTo>
                  <a:lnTo>
                    <a:pt x="8247" y="14218"/>
                  </a:lnTo>
                  <a:lnTo>
                    <a:pt x="8191" y="14275"/>
                  </a:lnTo>
                  <a:lnTo>
                    <a:pt x="8134" y="14331"/>
                  </a:lnTo>
                  <a:lnTo>
                    <a:pt x="8107" y="14360"/>
                  </a:lnTo>
                  <a:lnTo>
                    <a:pt x="8081" y="14389"/>
                  </a:lnTo>
                  <a:lnTo>
                    <a:pt x="8081" y="14389"/>
                  </a:lnTo>
                  <a:lnTo>
                    <a:pt x="8062" y="14359"/>
                  </a:lnTo>
                  <a:lnTo>
                    <a:pt x="8044" y="14327"/>
                  </a:lnTo>
                  <a:lnTo>
                    <a:pt x="8027" y="14296"/>
                  </a:lnTo>
                  <a:lnTo>
                    <a:pt x="8010" y="14263"/>
                  </a:lnTo>
                  <a:lnTo>
                    <a:pt x="8010" y="14263"/>
                  </a:lnTo>
                  <a:close/>
                  <a:moveTo>
                    <a:pt x="8121" y="14448"/>
                  </a:moveTo>
                  <a:lnTo>
                    <a:pt x="8121" y="14448"/>
                  </a:lnTo>
                  <a:lnTo>
                    <a:pt x="8103" y="14422"/>
                  </a:lnTo>
                  <a:lnTo>
                    <a:pt x="8103" y="14422"/>
                  </a:lnTo>
                  <a:lnTo>
                    <a:pt x="8223" y="14333"/>
                  </a:lnTo>
                  <a:lnTo>
                    <a:pt x="8284" y="14290"/>
                  </a:lnTo>
                  <a:lnTo>
                    <a:pt x="8346" y="14248"/>
                  </a:lnTo>
                  <a:lnTo>
                    <a:pt x="8346" y="14248"/>
                  </a:lnTo>
                  <a:lnTo>
                    <a:pt x="8317" y="14269"/>
                  </a:lnTo>
                  <a:lnTo>
                    <a:pt x="8288" y="14292"/>
                  </a:lnTo>
                  <a:lnTo>
                    <a:pt x="8260" y="14317"/>
                  </a:lnTo>
                  <a:lnTo>
                    <a:pt x="8232" y="14343"/>
                  </a:lnTo>
                  <a:lnTo>
                    <a:pt x="8177" y="14395"/>
                  </a:lnTo>
                  <a:lnTo>
                    <a:pt x="8123" y="14447"/>
                  </a:lnTo>
                  <a:lnTo>
                    <a:pt x="8123" y="14447"/>
                  </a:lnTo>
                  <a:lnTo>
                    <a:pt x="8121" y="14448"/>
                  </a:lnTo>
                  <a:lnTo>
                    <a:pt x="8121" y="14448"/>
                  </a:lnTo>
                  <a:close/>
                  <a:moveTo>
                    <a:pt x="8143" y="14475"/>
                  </a:moveTo>
                  <a:lnTo>
                    <a:pt x="8143" y="14475"/>
                  </a:lnTo>
                  <a:lnTo>
                    <a:pt x="8144" y="14474"/>
                  </a:lnTo>
                  <a:lnTo>
                    <a:pt x="8144" y="14474"/>
                  </a:lnTo>
                  <a:lnTo>
                    <a:pt x="8201" y="14441"/>
                  </a:lnTo>
                  <a:lnTo>
                    <a:pt x="8261" y="14406"/>
                  </a:lnTo>
                  <a:lnTo>
                    <a:pt x="8290" y="14387"/>
                  </a:lnTo>
                  <a:lnTo>
                    <a:pt x="8318" y="14368"/>
                  </a:lnTo>
                  <a:lnTo>
                    <a:pt x="8345" y="14348"/>
                  </a:lnTo>
                  <a:lnTo>
                    <a:pt x="8371" y="14327"/>
                  </a:lnTo>
                  <a:lnTo>
                    <a:pt x="8371" y="14327"/>
                  </a:lnTo>
                  <a:lnTo>
                    <a:pt x="8346" y="14351"/>
                  </a:lnTo>
                  <a:lnTo>
                    <a:pt x="8322" y="14373"/>
                  </a:lnTo>
                  <a:lnTo>
                    <a:pt x="8270" y="14417"/>
                  </a:lnTo>
                  <a:lnTo>
                    <a:pt x="8219" y="14461"/>
                  </a:lnTo>
                  <a:lnTo>
                    <a:pt x="8168" y="14504"/>
                  </a:lnTo>
                  <a:lnTo>
                    <a:pt x="8168" y="14504"/>
                  </a:lnTo>
                  <a:lnTo>
                    <a:pt x="8143" y="14475"/>
                  </a:lnTo>
                  <a:lnTo>
                    <a:pt x="8143" y="14475"/>
                  </a:lnTo>
                  <a:close/>
                  <a:moveTo>
                    <a:pt x="8500" y="14299"/>
                  </a:moveTo>
                  <a:lnTo>
                    <a:pt x="8500" y="14299"/>
                  </a:lnTo>
                  <a:lnTo>
                    <a:pt x="8494" y="14299"/>
                  </a:lnTo>
                  <a:lnTo>
                    <a:pt x="8488" y="14302"/>
                  </a:lnTo>
                  <a:lnTo>
                    <a:pt x="8488" y="14302"/>
                  </a:lnTo>
                  <a:lnTo>
                    <a:pt x="8454" y="14323"/>
                  </a:lnTo>
                  <a:lnTo>
                    <a:pt x="8419" y="14345"/>
                  </a:lnTo>
                  <a:lnTo>
                    <a:pt x="8384" y="14368"/>
                  </a:lnTo>
                  <a:lnTo>
                    <a:pt x="8351" y="14393"/>
                  </a:lnTo>
                  <a:lnTo>
                    <a:pt x="8318" y="14416"/>
                  </a:lnTo>
                  <a:lnTo>
                    <a:pt x="8287" y="14441"/>
                  </a:lnTo>
                  <a:lnTo>
                    <a:pt x="8257" y="14465"/>
                  </a:lnTo>
                  <a:lnTo>
                    <a:pt x="8230" y="14490"/>
                  </a:lnTo>
                  <a:lnTo>
                    <a:pt x="8230" y="14490"/>
                  </a:lnTo>
                  <a:lnTo>
                    <a:pt x="8261" y="14462"/>
                  </a:lnTo>
                  <a:lnTo>
                    <a:pt x="8292" y="14434"/>
                  </a:lnTo>
                  <a:lnTo>
                    <a:pt x="8354" y="14380"/>
                  </a:lnTo>
                  <a:lnTo>
                    <a:pt x="8385" y="14352"/>
                  </a:lnTo>
                  <a:lnTo>
                    <a:pt x="8415" y="14324"/>
                  </a:lnTo>
                  <a:lnTo>
                    <a:pt x="8445" y="14295"/>
                  </a:lnTo>
                  <a:lnTo>
                    <a:pt x="8474" y="14263"/>
                  </a:lnTo>
                  <a:lnTo>
                    <a:pt x="8474" y="14263"/>
                  </a:lnTo>
                  <a:lnTo>
                    <a:pt x="8485" y="14282"/>
                  </a:lnTo>
                  <a:lnTo>
                    <a:pt x="8500" y="14299"/>
                  </a:lnTo>
                  <a:lnTo>
                    <a:pt x="8500" y="14299"/>
                  </a:lnTo>
                  <a:close/>
                  <a:moveTo>
                    <a:pt x="8195" y="14531"/>
                  </a:moveTo>
                  <a:lnTo>
                    <a:pt x="8195" y="14531"/>
                  </a:lnTo>
                  <a:lnTo>
                    <a:pt x="8306" y="14457"/>
                  </a:lnTo>
                  <a:lnTo>
                    <a:pt x="8416" y="14383"/>
                  </a:lnTo>
                  <a:lnTo>
                    <a:pt x="8416" y="14383"/>
                  </a:lnTo>
                  <a:lnTo>
                    <a:pt x="8406" y="14392"/>
                  </a:lnTo>
                  <a:lnTo>
                    <a:pt x="8395" y="14400"/>
                  </a:lnTo>
                  <a:lnTo>
                    <a:pt x="8374" y="14421"/>
                  </a:lnTo>
                  <a:lnTo>
                    <a:pt x="8353" y="14444"/>
                  </a:lnTo>
                  <a:lnTo>
                    <a:pt x="8332" y="14470"/>
                  </a:lnTo>
                  <a:lnTo>
                    <a:pt x="8312" y="14498"/>
                  </a:lnTo>
                  <a:lnTo>
                    <a:pt x="8292" y="14525"/>
                  </a:lnTo>
                  <a:lnTo>
                    <a:pt x="8254" y="14579"/>
                  </a:lnTo>
                  <a:lnTo>
                    <a:pt x="8254" y="14579"/>
                  </a:lnTo>
                  <a:lnTo>
                    <a:pt x="8239" y="14568"/>
                  </a:lnTo>
                  <a:lnTo>
                    <a:pt x="8224" y="14557"/>
                  </a:lnTo>
                  <a:lnTo>
                    <a:pt x="8195" y="14531"/>
                  </a:lnTo>
                  <a:lnTo>
                    <a:pt x="8195" y="14531"/>
                  </a:lnTo>
                  <a:close/>
                  <a:moveTo>
                    <a:pt x="8385" y="14628"/>
                  </a:moveTo>
                  <a:lnTo>
                    <a:pt x="8385" y="14628"/>
                  </a:lnTo>
                  <a:lnTo>
                    <a:pt x="8469" y="14567"/>
                  </a:lnTo>
                  <a:lnTo>
                    <a:pt x="8510" y="14536"/>
                  </a:lnTo>
                  <a:lnTo>
                    <a:pt x="8551" y="14504"/>
                  </a:lnTo>
                  <a:lnTo>
                    <a:pt x="8551" y="14504"/>
                  </a:lnTo>
                  <a:lnTo>
                    <a:pt x="8562" y="14495"/>
                  </a:lnTo>
                  <a:lnTo>
                    <a:pt x="8569" y="14491"/>
                  </a:lnTo>
                  <a:lnTo>
                    <a:pt x="8570" y="14490"/>
                  </a:lnTo>
                  <a:lnTo>
                    <a:pt x="8571" y="14490"/>
                  </a:lnTo>
                  <a:lnTo>
                    <a:pt x="8569" y="14494"/>
                  </a:lnTo>
                  <a:lnTo>
                    <a:pt x="8556" y="14509"/>
                  </a:lnTo>
                  <a:lnTo>
                    <a:pt x="8533" y="14533"/>
                  </a:lnTo>
                  <a:lnTo>
                    <a:pt x="8475" y="14595"/>
                  </a:lnTo>
                  <a:lnTo>
                    <a:pt x="8423" y="14648"/>
                  </a:lnTo>
                  <a:lnTo>
                    <a:pt x="8423" y="14648"/>
                  </a:lnTo>
                  <a:lnTo>
                    <a:pt x="8406" y="14646"/>
                  </a:lnTo>
                  <a:lnTo>
                    <a:pt x="8390" y="14642"/>
                  </a:lnTo>
                  <a:lnTo>
                    <a:pt x="8373" y="14637"/>
                  </a:lnTo>
                  <a:lnTo>
                    <a:pt x="8357" y="14632"/>
                  </a:lnTo>
                  <a:lnTo>
                    <a:pt x="8340" y="14626"/>
                  </a:lnTo>
                  <a:lnTo>
                    <a:pt x="8324" y="14619"/>
                  </a:lnTo>
                  <a:lnTo>
                    <a:pt x="8309" y="14612"/>
                  </a:lnTo>
                  <a:lnTo>
                    <a:pt x="8294" y="14604"/>
                  </a:lnTo>
                  <a:lnTo>
                    <a:pt x="8294" y="14604"/>
                  </a:lnTo>
                  <a:lnTo>
                    <a:pt x="8347" y="14559"/>
                  </a:lnTo>
                  <a:lnTo>
                    <a:pt x="8402" y="14516"/>
                  </a:lnTo>
                  <a:lnTo>
                    <a:pt x="8459" y="14474"/>
                  </a:lnTo>
                  <a:lnTo>
                    <a:pt x="8516" y="14434"/>
                  </a:lnTo>
                  <a:lnTo>
                    <a:pt x="8516" y="14434"/>
                  </a:lnTo>
                  <a:lnTo>
                    <a:pt x="8505" y="14441"/>
                  </a:lnTo>
                  <a:lnTo>
                    <a:pt x="8496" y="14449"/>
                  </a:lnTo>
                  <a:lnTo>
                    <a:pt x="8475" y="14468"/>
                  </a:lnTo>
                  <a:lnTo>
                    <a:pt x="8455" y="14490"/>
                  </a:lnTo>
                  <a:lnTo>
                    <a:pt x="8436" y="14512"/>
                  </a:lnTo>
                  <a:lnTo>
                    <a:pt x="8399" y="14558"/>
                  </a:lnTo>
                  <a:lnTo>
                    <a:pt x="8381" y="14580"/>
                  </a:lnTo>
                  <a:lnTo>
                    <a:pt x="8364" y="14600"/>
                  </a:lnTo>
                  <a:lnTo>
                    <a:pt x="8364" y="14600"/>
                  </a:lnTo>
                  <a:lnTo>
                    <a:pt x="8361" y="14602"/>
                  </a:lnTo>
                  <a:lnTo>
                    <a:pt x="8360" y="14606"/>
                  </a:lnTo>
                  <a:lnTo>
                    <a:pt x="8359" y="14612"/>
                  </a:lnTo>
                  <a:lnTo>
                    <a:pt x="8360" y="14618"/>
                  </a:lnTo>
                  <a:lnTo>
                    <a:pt x="8364" y="14623"/>
                  </a:lnTo>
                  <a:lnTo>
                    <a:pt x="8367" y="14628"/>
                  </a:lnTo>
                  <a:lnTo>
                    <a:pt x="8373" y="14630"/>
                  </a:lnTo>
                  <a:lnTo>
                    <a:pt x="8375" y="14630"/>
                  </a:lnTo>
                  <a:lnTo>
                    <a:pt x="8379" y="14630"/>
                  </a:lnTo>
                  <a:lnTo>
                    <a:pt x="8383" y="14629"/>
                  </a:lnTo>
                  <a:lnTo>
                    <a:pt x="8385" y="14628"/>
                  </a:lnTo>
                  <a:lnTo>
                    <a:pt x="8385" y="14628"/>
                  </a:lnTo>
                  <a:close/>
                  <a:moveTo>
                    <a:pt x="8720" y="14588"/>
                  </a:moveTo>
                  <a:lnTo>
                    <a:pt x="8720" y="14588"/>
                  </a:lnTo>
                  <a:lnTo>
                    <a:pt x="8695" y="14601"/>
                  </a:lnTo>
                  <a:lnTo>
                    <a:pt x="8670" y="14612"/>
                  </a:lnTo>
                  <a:lnTo>
                    <a:pt x="8670" y="14612"/>
                  </a:lnTo>
                  <a:lnTo>
                    <a:pt x="8682" y="14602"/>
                  </a:lnTo>
                  <a:lnTo>
                    <a:pt x="8695" y="14594"/>
                  </a:lnTo>
                  <a:lnTo>
                    <a:pt x="8708" y="14587"/>
                  </a:lnTo>
                  <a:lnTo>
                    <a:pt x="8722" y="14580"/>
                  </a:lnTo>
                  <a:lnTo>
                    <a:pt x="8722" y="14580"/>
                  </a:lnTo>
                  <a:lnTo>
                    <a:pt x="8720" y="14585"/>
                  </a:lnTo>
                  <a:lnTo>
                    <a:pt x="8720" y="14588"/>
                  </a:lnTo>
                  <a:lnTo>
                    <a:pt x="8720" y="14588"/>
                  </a:lnTo>
                  <a:close/>
                  <a:moveTo>
                    <a:pt x="8597" y="14636"/>
                  </a:moveTo>
                  <a:lnTo>
                    <a:pt x="8597" y="14636"/>
                  </a:lnTo>
                  <a:lnTo>
                    <a:pt x="8565" y="14643"/>
                  </a:lnTo>
                  <a:lnTo>
                    <a:pt x="8535" y="14649"/>
                  </a:lnTo>
                  <a:lnTo>
                    <a:pt x="8505" y="14652"/>
                  </a:lnTo>
                  <a:lnTo>
                    <a:pt x="8476" y="14653"/>
                  </a:lnTo>
                  <a:lnTo>
                    <a:pt x="8476" y="14653"/>
                  </a:lnTo>
                  <a:lnTo>
                    <a:pt x="8497" y="14634"/>
                  </a:lnTo>
                  <a:lnTo>
                    <a:pt x="8497" y="14634"/>
                  </a:lnTo>
                  <a:lnTo>
                    <a:pt x="8503" y="14630"/>
                  </a:lnTo>
                  <a:lnTo>
                    <a:pt x="8509" y="14623"/>
                  </a:lnTo>
                  <a:lnTo>
                    <a:pt x="8509" y="14623"/>
                  </a:lnTo>
                  <a:lnTo>
                    <a:pt x="8583" y="14558"/>
                  </a:lnTo>
                  <a:lnTo>
                    <a:pt x="8583" y="14558"/>
                  </a:lnTo>
                  <a:lnTo>
                    <a:pt x="8613" y="14532"/>
                  </a:lnTo>
                  <a:lnTo>
                    <a:pt x="8636" y="14513"/>
                  </a:lnTo>
                  <a:lnTo>
                    <a:pt x="8654" y="14502"/>
                  </a:lnTo>
                  <a:lnTo>
                    <a:pt x="8666" y="14496"/>
                  </a:lnTo>
                  <a:lnTo>
                    <a:pt x="8669" y="14495"/>
                  </a:lnTo>
                  <a:lnTo>
                    <a:pt x="8673" y="14495"/>
                  </a:lnTo>
                  <a:lnTo>
                    <a:pt x="8675" y="14496"/>
                  </a:lnTo>
                  <a:lnTo>
                    <a:pt x="8676" y="14498"/>
                  </a:lnTo>
                  <a:lnTo>
                    <a:pt x="8676" y="14502"/>
                  </a:lnTo>
                  <a:lnTo>
                    <a:pt x="8675" y="14505"/>
                  </a:lnTo>
                  <a:lnTo>
                    <a:pt x="8670" y="14517"/>
                  </a:lnTo>
                  <a:lnTo>
                    <a:pt x="8665" y="14530"/>
                  </a:lnTo>
                  <a:lnTo>
                    <a:pt x="8656" y="14545"/>
                  </a:lnTo>
                  <a:lnTo>
                    <a:pt x="8635" y="14578"/>
                  </a:lnTo>
                  <a:lnTo>
                    <a:pt x="8597" y="14636"/>
                  </a:lnTo>
                  <a:lnTo>
                    <a:pt x="8597" y="14636"/>
                  </a:lnTo>
                  <a:close/>
                  <a:moveTo>
                    <a:pt x="8574" y="14522"/>
                  </a:moveTo>
                  <a:lnTo>
                    <a:pt x="8574" y="14522"/>
                  </a:lnTo>
                  <a:lnTo>
                    <a:pt x="8604" y="14478"/>
                  </a:lnTo>
                  <a:lnTo>
                    <a:pt x="8633" y="14435"/>
                  </a:lnTo>
                  <a:lnTo>
                    <a:pt x="8633" y="14435"/>
                  </a:lnTo>
                  <a:lnTo>
                    <a:pt x="8634" y="14431"/>
                  </a:lnTo>
                  <a:lnTo>
                    <a:pt x="8635" y="14428"/>
                  </a:lnTo>
                  <a:lnTo>
                    <a:pt x="8635" y="14422"/>
                  </a:lnTo>
                  <a:lnTo>
                    <a:pt x="8633" y="14417"/>
                  </a:lnTo>
                  <a:lnTo>
                    <a:pt x="8628" y="14413"/>
                  </a:lnTo>
                  <a:lnTo>
                    <a:pt x="8624" y="14410"/>
                  </a:lnTo>
                  <a:lnTo>
                    <a:pt x="8617" y="14409"/>
                  </a:lnTo>
                  <a:lnTo>
                    <a:pt x="8611" y="14410"/>
                  </a:lnTo>
                  <a:lnTo>
                    <a:pt x="8605" y="14413"/>
                  </a:lnTo>
                  <a:lnTo>
                    <a:pt x="8605" y="14413"/>
                  </a:lnTo>
                  <a:lnTo>
                    <a:pt x="8510" y="14491"/>
                  </a:lnTo>
                  <a:lnTo>
                    <a:pt x="8457" y="14536"/>
                  </a:lnTo>
                  <a:lnTo>
                    <a:pt x="8439" y="14550"/>
                  </a:lnTo>
                  <a:lnTo>
                    <a:pt x="8448" y="14541"/>
                  </a:lnTo>
                  <a:lnTo>
                    <a:pt x="8476" y="14516"/>
                  </a:lnTo>
                  <a:lnTo>
                    <a:pt x="8515" y="14477"/>
                  </a:lnTo>
                  <a:lnTo>
                    <a:pt x="8537" y="14455"/>
                  </a:lnTo>
                  <a:lnTo>
                    <a:pt x="8558" y="14431"/>
                  </a:lnTo>
                  <a:lnTo>
                    <a:pt x="8578" y="14407"/>
                  </a:lnTo>
                  <a:lnTo>
                    <a:pt x="8597" y="14383"/>
                  </a:lnTo>
                  <a:lnTo>
                    <a:pt x="8597" y="14383"/>
                  </a:lnTo>
                  <a:lnTo>
                    <a:pt x="8622" y="14398"/>
                  </a:lnTo>
                  <a:lnTo>
                    <a:pt x="8649" y="14410"/>
                  </a:lnTo>
                  <a:lnTo>
                    <a:pt x="8677" y="14420"/>
                  </a:lnTo>
                  <a:lnTo>
                    <a:pt x="8707" y="14429"/>
                  </a:lnTo>
                  <a:lnTo>
                    <a:pt x="8707" y="14429"/>
                  </a:lnTo>
                  <a:lnTo>
                    <a:pt x="8672" y="14450"/>
                  </a:lnTo>
                  <a:lnTo>
                    <a:pt x="8639" y="14474"/>
                  </a:lnTo>
                  <a:lnTo>
                    <a:pt x="8606" y="14497"/>
                  </a:lnTo>
                  <a:lnTo>
                    <a:pt x="8574" y="14522"/>
                  </a:lnTo>
                  <a:lnTo>
                    <a:pt x="8574" y="14522"/>
                  </a:lnTo>
                  <a:close/>
                  <a:moveTo>
                    <a:pt x="8565" y="14362"/>
                  </a:moveTo>
                  <a:lnTo>
                    <a:pt x="8565" y="14362"/>
                  </a:lnTo>
                  <a:lnTo>
                    <a:pt x="8517" y="14392"/>
                  </a:lnTo>
                  <a:lnTo>
                    <a:pt x="8470" y="14422"/>
                  </a:lnTo>
                  <a:lnTo>
                    <a:pt x="8423" y="14455"/>
                  </a:lnTo>
                  <a:lnTo>
                    <a:pt x="8378" y="14488"/>
                  </a:lnTo>
                  <a:lnTo>
                    <a:pt x="8378" y="14488"/>
                  </a:lnTo>
                  <a:lnTo>
                    <a:pt x="8443" y="14408"/>
                  </a:lnTo>
                  <a:lnTo>
                    <a:pt x="8509" y="14328"/>
                  </a:lnTo>
                  <a:lnTo>
                    <a:pt x="8509" y="14328"/>
                  </a:lnTo>
                  <a:lnTo>
                    <a:pt x="8511" y="14325"/>
                  </a:lnTo>
                  <a:lnTo>
                    <a:pt x="8512" y="14321"/>
                  </a:lnTo>
                  <a:lnTo>
                    <a:pt x="8514" y="14314"/>
                  </a:lnTo>
                  <a:lnTo>
                    <a:pt x="8514" y="14314"/>
                  </a:lnTo>
                  <a:lnTo>
                    <a:pt x="8525" y="14327"/>
                  </a:lnTo>
                  <a:lnTo>
                    <a:pt x="8538" y="14340"/>
                  </a:lnTo>
                  <a:lnTo>
                    <a:pt x="8551" y="14352"/>
                  </a:lnTo>
                  <a:lnTo>
                    <a:pt x="8565" y="14362"/>
                  </a:lnTo>
                  <a:lnTo>
                    <a:pt x="8565" y="14362"/>
                  </a:lnTo>
                  <a:close/>
                  <a:moveTo>
                    <a:pt x="8457" y="14236"/>
                  </a:moveTo>
                  <a:lnTo>
                    <a:pt x="8457" y="14236"/>
                  </a:lnTo>
                  <a:lnTo>
                    <a:pt x="8456" y="14237"/>
                  </a:lnTo>
                  <a:lnTo>
                    <a:pt x="8456" y="14237"/>
                  </a:lnTo>
                  <a:lnTo>
                    <a:pt x="8395" y="14275"/>
                  </a:lnTo>
                  <a:lnTo>
                    <a:pt x="8335" y="14314"/>
                  </a:lnTo>
                  <a:lnTo>
                    <a:pt x="8213" y="14393"/>
                  </a:lnTo>
                  <a:lnTo>
                    <a:pt x="8213" y="14393"/>
                  </a:lnTo>
                  <a:lnTo>
                    <a:pt x="8233" y="14379"/>
                  </a:lnTo>
                  <a:lnTo>
                    <a:pt x="8257" y="14361"/>
                  </a:lnTo>
                  <a:lnTo>
                    <a:pt x="8284" y="14339"/>
                  </a:lnTo>
                  <a:lnTo>
                    <a:pt x="8312" y="14314"/>
                  </a:lnTo>
                  <a:lnTo>
                    <a:pt x="8342" y="14288"/>
                  </a:lnTo>
                  <a:lnTo>
                    <a:pt x="8371" y="14261"/>
                  </a:lnTo>
                  <a:lnTo>
                    <a:pt x="8398" y="14234"/>
                  </a:lnTo>
                  <a:lnTo>
                    <a:pt x="8421" y="14208"/>
                  </a:lnTo>
                  <a:lnTo>
                    <a:pt x="8421" y="14208"/>
                  </a:lnTo>
                  <a:lnTo>
                    <a:pt x="8425" y="14202"/>
                  </a:lnTo>
                  <a:lnTo>
                    <a:pt x="8426" y="14196"/>
                  </a:lnTo>
                  <a:lnTo>
                    <a:pt x="8425" y="14190"/>
                  </a:lnTo>
                  <a:lnTo>
                    <a:pt x="8422" y="14186"/>
                  </a:lnTo>
                  <a:lnTo>
                    <a:pt x="8418" y="14182"/>
                  </a:lnTo>
                  <a:lnTo>
                    <a:pt x="8413" y="14180"/>
                  </a:lnTo>
                  <a:lnTo>
                    <a:pt x="8407" y="14179"/>
                  </a:lnTo>
                  <a:lnTo>
                    <a:pt x="8401" y="14181"/>
                  </a:lnTo>
                  <a:lnTo>
                    <a:pt x="8401" y="14181"/>
                  </a:lnTo>
                  <a:lnTo>
                    <a:pt x="8364" y="14201"/>
                  </a:lnTo>
                  <a:lnTo>
                    <a:pt x="8329" y="14222"/>
                  </a:lnTo>
                  <a:lnTo>
                    <a:pt x="8295" y="14244"/>
                  </a:lnTo>
                  <a:lnTo>
                    <a:pt x="8260" y="14266"/>
                  </a:lnTo>
                  <a:lnTo>
                    <a:pt x="8227" y="14290"/>
                  </a:lnTo>
                  <a:lnTo>
                    <a:pt x="8193" y="14313"/>
                  </a:lnTo>
                  <a:lnTo>
                    <a:pt x="8127" y="14364"/>
                  </a:lnTo>
                  <a:lnTo>
                    <a:pt x="8127" y="14364"/>
                  </a:lnTo>
                  <a:lnTo>
                    <a:pt x="8157" y="14340"/>
                  </a:lnTo>
                  <a:lnTo>
                    <a:pt x="8188" y="14313"/>
                  </a:lnTo>
                  <a:lnTo>
                    <a:pt x="8221" y="14284"/>
                  </a:lnTo>
                  <a:lnTo>
                    <a:pt x="8256" y="14252"/>
                  </a:lnTo>
                  <a:lnTo>
                    <a:pt x="8290" y="14218"/>
                  </a:lnTo>
                  <a:lnTo>
                    <a:pt x="8324" y="14186"/>
                  </a:lnTo>
                  <a:lnTo>
                    <a:pt x="8388" y="14120"/>
                  </a:lnTo>
                  <a:lnTo>
                    <a:pt x="8388" y="14120"/>
                  </a:lnTo>
                  <a:lnTo>
                    <a:pt x="8392" y="14114"/>
                  </a:lnTo>
                  <a:lnTo>
                    <a:pt x="8393" y="14108"/>
                  </a:lnTo>
                  <a:lnTo>
                    <a:pt x="8392" y="14103"/>
                  </a:lnTo>
                  <a:lnTo>
                    <a:pt x="8390" y="14098"/>
                  </a:lnTo>
                  <a:lnTo>
                    <a:pt x="8385" y="14094"/>
                  </a:lnTo>
                  <a:lnTo>
                    <a:pt x="8380" y="14092"/>
                  </a:lnTo>
                  <a:lnTo>
                    <a:pt x="8374" y="14092"/>
                  </a:lnTo>
                  <a:lnTo>
                    <a:pt x="8368" y="14093"/>
                  </a:lnTo>
                  <a:lnTo>
                    <a:pt x="8368" y="14093"/>
                  </a:lnTo>
                  <a:lnTo>
                    <a:pt x="8338" y="14108"/>
                  </a:lnTo>
                  <a:lnTo>
                    <a:pt x="8310" y="14124"/>
                  </a:lnTo>
                  <a:lnTo>
                    <a:pt x="8283" y="14140"/>
                  </a:lnTo>
                  <a:lnTo>
                    <a:pt x="8256" y="14158"/>
                  </a:lnTo>
                  <a:lnTo>
                    <a:pt x="8256" y="14158"/>
                  </a:lnTo>
                  <a:lnTo>
                    <a:pt x="8281" y="14124"/>
                  </a:lnTo>
                  <a:lnTo>
                    <a:pt x="8304" y="14090"/>
                  </a:lnTo>
                  <a:lnTo>
                    <a:pt x="8326" y="14055"/>
                  </a:lnTo>
                  <a:lnTo>
                    <a:pt x="8347" y="14018"/>
                  </a:lnTo>
                  <a:lnTo>
                    <a:pt x="8347" y="14018"/>
                  </a:lnTo>
                  <a:lnTo>
                    <a:pt x="8350" y="14012"/>
                  </a:lnTo>
                  <a:lnTo>
                    <a:pt x="8350" y="14007"/>
                  </a:lnTo>
                  <a:lnTo>
                    <a:pt x="8347" y="14002"/>
                  </a:lnTo>
                  <a:lnTo>
                    <a:pt x="8344" y="13997"/>
                  </a:lnTo>
                  <a:lnTo>
                    <a:pt x="8340" y="13995"/>
                  </a:lnTo>
                  <a:lnTo>
                    <a:pt x="8336" y="13993"/>
                  </a:lnTo>
                  <a:lnTo>
                    <a:pt x="8330" y="13993"/>
                  </a:lnTo>
                  <a:lnTo>
                    <a:pt x="8324" y="13995"/>
                  </a:lnTo>
                  <a:lnTo>
                    <a:pt x="8324" y="13995"/>
                  </a:lnTo>
                  <a:lnTo>
                    <a:pt x="8268" y="14028"/>
                  </a:lnTo>
                  <a:lnTo>
                    <a:pt x="8213" y="14063"/>
                  </a:lnTo>
                  <a:lnTo>
                    <a:pt x="8160" y="14100"/>
                  </a:lnTo>
                  <a:lnTo>
                    <a:pt x="8107" y="14139"/>
                  </a:lnTo>
                  <a:lnTo>
                    <a:pt x="8107" y="14139"/>
                  </a:lnTo>
                  <a:lnTo>
                    <a:pt x="8113" y="14133"/>
                  </a:lnTo>
                  <a:lnTo>
                    <a:pt x="8113" y="14133"/>
                  </a:lnTo>
                  <a:lnTo>
                    <a:pt x="8158" y="14083"/>
                  </a:lnTo>
                  <a:lnTo>
                    <a:pt x="8202" y="14032"/>
                  </a:lnTo>
                  <a:lnTo>
                    <a:pt x="8295" y="13934"/>
                  </a:lnTo>
                  <a:lnTo>
                    <a:pt x="8480" y="13740"/>
                  </a:lnTo>
                  <a:lnTo>
                    <a:pt x="8480" y="13740"/>
                  </a:lnTo>
                  <a:lnTo>
                    <a:pt x="8463" y="13773"/>
                  </a:lnTo>
                  <a:lnTo>
                    <a:pt x="8449" y="13805"/>
                  </a:lnTo>
                  <a:lnTo>
                    <a:pt x="8438" y="13839"/>
                  </a:lnTo>
                  <a:lnTo>
                    <a:pt x="8429" y="13873"/>
                  </a:lnTo>
                  <a:lnTo>
                    <a:pt x="8422" y="13908"/>
                  </a:lnTo>
                  <a:lnTo>
                    <a:pt x="8416" y="13943"/>
                  </a:lnTo>
                  <a:lnTo>
                    <a:pt x="8413" y="13981"/>
                  </a:lnTo>
                  <a:lnTo>
                    <a:pt x="8411" y="14019"/>
                  </a:lnTo>
                  <a:lnTo>
                    <a:pt x="8411" y="14019"/>
                  </a:lnTo>
                  <a:lnTo>
                    <a:pt x="8411" y="14050"/>
                  </a:lnTo>
                  <a:lnTo>
                    <a:pt x="8413" y="14079"/>
                  </a:lnTo>
                  <a:lnTo>
                    <a:pt x="8416" y="14107"/>
                  </a:lnTo>
                  <a:lnTo>
                    <a:pt x="8421" y="14134"/>
                  </a:lnTo>
                  <a:lnTo>
                    <a:pt x="8428" y="14161"/>
                  </a:lnTo>
                  <a:lnTo>
                    <a:pt x="8436" y="14187"/>
                  </a:lnTo>
                  <a:lnTo>
                    <a:pt x="8447" y="14211"/>
                  </a:lnTo>
                  <a:lnTo>
                    <a:pt x="8457" y="14236"/>
                  </a:lnTo>
                  <a:lnTo>
                    <a:pt x="8457" y="14236"/>
                  </a:lnTo>
                  <a:close/>
                  <a:moveTo>
                    <a:pt x="8598" y="13596"/>
                  </a:moveTo>
                  <a:lnTo>
                    <a:pt x="8598" y="13596"/>
                  </a:lnTo>
                  <a:lnTo>
                    <a:pt x="8593" y="13590"/>
                  </a:lnTo>
                  <a:lnTo>
                    <a:pt x="8588" y="13588"/>
                  </a:lnTo>
                  <a:lnTo>
                    <a:pt x="8586" y="13586"/>
                  </a:lnTo>
                  <a:lnTo>
                    <a:pt x="8583" y="13586"/>
                  </a:lnTo>
                  <a:lnTo>
                    <a:pt x="8579" y="13588"/>
                  </a:lnTo>
                  <a:lnTo>
                    <a:pt x="8577" y="13590"/>
                  </a:lnTo>
                  <a:lnTo>
                    <a:pt x="8577" y="13590"/>
                  </a:lnTo>
                  <a:lnTo>
                    <a:pt x="8536" y="13620"/>
                  </a:lnTo>
                  <a:lnTo>
                    <a:pt x="8495" y="13652"/>
                  </a:lnTo>
                  <a:lnTo>
                    <a:pt x="8456" y="13684"/>
                  </a:lnTo>
                  <a:lnTo>
                    <a:pt x="8416" y="13715"/>
                  </a:lnTo>
                  <a:lnTo>
                    <a:pt x="8339" y="13782"/>
                  </a:lnTo>
                  <a:lnTo>
                    <a:pt x="8264" y="13849"/>
                  </a:lnTo>
                  <a:lnTo>
                    <a:pt x="8113" y="13986"/>
                  </a:lnTo>
                  <a:lnTo>
                    <a:pt x="8038" y="14053"/>
                  </a:lnTo>
                  <a:lnTo>
                    <a:pt x="7961" y="14120"/>
                  </a:lnTo>
                  <a:lnTo>
                    <a:pt x="7961" y="14120"/>
                  </a:lnTo>
                  <a:lnTo>
                    <a:pt x="8034" y="14056"/>
                  </a:lnTo>
                  <a:lnTo>
                    <a:pt x="8109" y="13986"/>
                  </a:lnTo>
                  <a:lnTo>
                    <a:pt x="8186" y="13912"/>
                  </a:lnTo>
                  <a:lnTo>
                    <a:pt x="8263" y="13833"/>
                  </a:lnTo>
                  <a:lnTo>
                    <a:pt x="8339" y="13754"/>
                  </a:lnTo>
                  <a:lnTo>
                    <a:pt x="8415" y="13672"/>
                  </a:lnTo>
                  <a:lnTo>
                    <a:pt x="8489" y="13591"/>
                  </a:lnTo>
                  <a:lnTo>
                    <a:pt x="8560" y="13510"/>
                  </a:lnTo>
                  <a:lnTo>
                    <a:pt x="8560" y="13510"/>
                  </a:lnTo>
                  <a:lnTo>
                    <a:pt x="8578" y="13528"/>
                  </a:lnTo>
                  <a:lnTo>
                    <a:pt x="8591" y="13542"/>
                  </a:lnTo>
                  <a:lnTo>
                    <a:pt x="8600" y="13554"/>
                  </a:lnTo>
                  <a:lnTo>
                    <a:pt x="8606" y="13563"/>
                  </a:lnTo>
                  <a:lnTo>
                    <a:pt x="8607" y="13568"/>
                  </a:lnTo>
                  <a:lnTo>
                    <a:pt x="8608" y="13572"/>
                  </a:lnTo>
                  <a:lnTo>
                    <a:pt x="8608" y="13576"/>
                  </a:lnTo>
                  <a:lnTo>
                    <a:pt x="8607" y="13579"/>
                  </a:lnTo>
                  <a:lnTo>
                    <a:pt x="8604" y="13588"/>
                  </a:lnTo>
                  <a:lnTo>
                    <a:pt x="8598" y="13596"/>
                  </a:lnTo>
                  <a:lnTo>
                    <a:pt x="8598" y="13596"/>
                  </a:lnTo>
                  <a:close/>
                  <a:moveTo>
                    <a:pt x="8949" y="12817"/>
                  </a:moveTo>
                  <a:lnTo>
                    <a:pt x="8949" y="12817"/>
                  </a:lnTo>
                  <a:lnTo>
                    <a:pt x="8931" y="12835"/>
                  </a:lnTo>
                  <a:lnTo>
                    <a:pt x="8914" y="12851"/>
                  </a:lnTo>
                  <a:lnTo>
                    <a:pt x="8897" y="12869"/>
                  </a:lnTo>
                  <a:lnTo>
                    <a:pt x="8881" y="12888"/>
                  </a:lnTo>
                  <a:lnTo>
                    <a:pt x="8867" y="12906"/>
                  </a:lnTo>
                  <a:lnTo>
                    <a:pt x="8853" y="12925"/>
                  </a:lnTo>
                  <a:lnTo>
                    <a:pt x="8826" y="12964"/>
                  </a:lnTo>
                  <a:lnTo>
                    <a:pt x="8802" y="13004"/>
                  </a:lnTo>
                  <a:lnTo>
                    <a:pt x="8778" y="13043"/>
                  </a:lnTo>
                  <a:lnTo>
                    <a:pt x="8732" y="13125"/>
                  </a:lnTo>
                  <a:lnTo>
                    <a:pt x="8709" y="13166"/>
                  </a:lnTo>
                  <a:lnTo>
                    <a:pt x="8684" y="13206"/>
                  </a:lnTo>
                  <a:lnTo>
                    <a:pt x="8659" y="13245"/>
                  </a:lnTo>
                  <a:lnTo>
                    <a:pt x="8646" y="13265"/>
                  </a:lnTo>
                  <a:lnTo>
                    <a:pt x="8631" y="13283"/>
                  </a:lnTo>
                  <a:lnTo>
                    <a:pt x="8615" y="13301"/>
                  </a:lnTo>
                  <a:lnTo>
                    <a:pt x="8600" y="13320"/>
                  </a:lnTo>
                  <a:lnTo>
                    <a:pt x="8584" y="13337"/>
                  </a:lnTo>
                  <a:lnTo>
                    <a:pt x="8566" y="13355"/>
                  </a:lnTo>
                  <a:lnTo>
                    <a:pt x="8548" y="13371"/>
                  </a:lnTo>
                  <a:lnTo>
                    <a:pt x="8528" y="13386"/>
                  </a:lnTo>
                  <a:lnTo>
                    <a:pt x="8507" y="13403"/>
                  </a:lnTo>
                  <a:lnTo>
                    <a:pt x="8484" y="13417"/>
                  </a:lnTo>
                  <a:lnTo>
                    <a:pt x="8484" y="13417"/>
                  </a:lnTo>
                  <a:lnTo>
                    <a:pt x="8482" y="13419"/>
                  </a:lnTo>
                  <a:lnTo>
                    <a:pt x="8480" y="13421"/>
                  </a:lnTo>
                  <a:lnTo>
                    <a:pt x="8477" y="13428"/>
                  </a:lnTo>
                  <a:lnTo>
                    <a:pt x="8477" y="13431"/>
                  </a:lnTo>
                  <a:lnTo>
                    <a:pt x="8478" y="13434"/>
                  </a:lnTo>
                  <a:lnTo>
                    <a:pt x="8480" y="13438"/>
                  </a:lnTo>
                  <a:lnTo>
                    <a:pt x="8482" y="13440"/>
                  </a:lnTo>
                  <a:lnTo>
                    <a:pt x="8482" y="13440"/>
                  </a:lnTo>
                  <a:lnTo>
                    <a:pt x="8531" y="13485"/>
                  </a:lnTo>
                  <a:lnTo>
                    <a:pt x="8531" y="13485"/>
                  </a:lnTo>
                  <a:lnTo>
                    <a:pt x="8497" y="13510"/>
                  </a:lnTo>
                  <a:lnTo>
                    <a:pt x="8463" y="13536"/>
                  </a:lnTo>
                  <a:lnTo>
                    <a:pt x="8395" y="13590"/>
                  </a:lnTo>
                  <a:lnTo>
                    <a:pt x="8330" y="13645"/>
                  </a:lnTo>
                  <a:lnTo>
                    <a:pt x="8265" y="13701"/>
                  </a:lnTo>
                  <a:lnTo>
                    <a:pt x="8136" y="13813"/>
                  </a:lnTo>
                  <a:lnTo>
                    <a:pt x="8070" y="13868"/>
                  </a:lnTo>
                  <a:lnTo>
                    <a:pt x="8003" y="13922"/>
                  </a:lnTo>
                  <a:lnTo>
                    <a:pt x="8003" y="13922"/>
                  </a:lnTo>
                  <a:lnTo>
                    <a:pt x="8036" y="13894"/>
                  </a:lnTo>
                  <a:lnTo>
                    <a:pt x="8068" y="13865"/>
                  </a:lnTo>
                  <a:lnTo>
                    <a:pt x="8100" y="13835"/>
                  </a:lnTo>
                  <a:lnTo>
                    <a:pt x="8132" y="13803"/>
                  </a:lnTo>
                  <a:lnTo>
                    <a:pt x="8195" y="13737"/>
                  </a:lnTo>
                  <a:lnTo>
                    <a:pt x="8257" y="13670"/>
                  </a:lnTo>
                  <a:lnTo>
                    <a:pt x="8318" y="13602"/>
                  </a:lnTo>
                  <a:lnTo>
                    <a:pt x="8378" y="13534"/>
                  </a:lnTo>
                  <a:lnTo>
                    <a:pt x="8435" y="13468"/>
                  </a:lnTo>
                  <a:lnTo>
                    <a:pt x="8491" y="13406"/>
                  </a:lnTo>
                  <a:lnTo>
                    <a:pt x="8491" y="13406"/>
                  </a:lnTo>
                  <a:lnTo>
                    <a:pt x="8516" y="13379"/>
                  </a:lnTo>
                  <a:lnTo>
                    <a:pt x="8533" y="13358"/>
                  </a:lnTo>
                  <a:lnTo>
                    <a:pt x="8533" y="13358"/>
                  </a:lnTo>
                  <a:lnTo>
                    <a:pt x="8553" y="13336"/>
                  </a:lnTo>
                  <a:lnTo>
                    <a:pt x="8573" y="13311"/>
                  </a:lnTo>
                  <a:lnTo>
                    <a:pt x="8592" y="13287"/>
                  </a:lnTo>
                  <a:lnTo>
                    <a:pt x="8610" y="13262"/>
                  </a:lnTo>
                  <a:lnTo>
                    <a:pt x="8610" y="13262"/>
                  </a:lnTo>
                  <a:lnTo>
                    <a:pt x="8612" y="13257"/>
                  </a:lnTo>
                  <a:lnTo>
                    <a:pt x="8612" y="13253"/>
                  </a:lnTo>
                  <a:lnTo>
                    <a:pt x="8612" y="13248"/>
                  </a:lnTo>
                  <a:lnTo>
                    <a:pt x="8610" y="13245"/>
                  </a:lnTo>
                  <a:lnTo>
                    <a:pt x="8606" y="13241"/>
                  </a:lnTo>
                  <a:lnTo>
                    <a:pt x="8603" y="13239"/>
                  </a:lnTo>
                  <a:lnTo>
                    <a:pt x="8599" y="13238"/>
                  </a:lnTo>
                  <a:lnTo>
                    <a:pt x="8594" y="13236"/>
                  </a:lnTo>
                  <a:lnTo>
                    <a:pt x="8594" y="13236"/>
                  </a:lnTo>
                  <a:lnTo>
                    <a:pt x="8714" y="13091"/>
                  </a:lnTo>
                  <a:lnTo>
                    <a:pt x="8833" y="12946"/>
                  </a:lnTo>
                  <a:lnTo>
                    <a:pt x="8950" y="12800"/>
                  </a:lnTo>
                  <a:lnTo>
                    <a:pt x="9066" y="12652"/>
                  </a:lnTo>
                  <a:lnTo>
                    <a:pt x="9066" y="12652"/>
                  </a:lnTo>
                  <a:lnTo>
                    <a:pt x="9098" y="12614"/>
                  </a:lnTo>
                  <a:lnTo>
                    <a:pt x="9130" y="12575"/>
                  </a:lnTo>
                  <a:lnTo>
                    <a:pt x="9164" y="12536"/>
                  </a:lnTo>
                  <a:lnTo>
                    <a:pt x="9198" y="12499"/>
                  </a:lnTo>
                  <a:lnTo>
                    <a:pt x="9271" y="12422"/>
                  </a:lnTo>
                  <a:lnTo>
                    <a:pt x="9345" y="12346"/>
                  </a:lnTo>
                  <a:lnTo>
                    <a:pt x="9345" y="12346"/>
                  </a:lnTo>
                  <a:lnTo>
                    <a:pt x="9342" y="12369"/>
                  </a:lnTo>
                  <a:lnTo>
                    <a:pt x="9339" y="12391"/>
                  </a:lnTo>
                  <a:lnTo>
                    <a:pt x="9334" y="12412"/>
                  </a:lnTo>
                  <a:lnTo>
                    <a:pt x="9328" y="12432"/>
                  </a:lnTo>
                  <a:lnTo>
                    <a:pt x="9322" y="12452"/>
                  </a:lnTo>
                  <a:lnTo>
                    <a:pt x="9315" y="12471"/>
                  </a:lnTo>
                  <a:lnTo>
                    <a:pt x="9307" y="12488"/>
                  </a:lnTo>
                  <a:lnTo>
                    <a:pt x="9298" y="12506"/>
                  </a:lnTo>
                  <a:lnTo>
                    <a:pt x="9288" y="12522"/>
                  </a:lnTo>
                  <a:lnTo>
                    <a:pt x="9278" y="12539"/>
                  </a:lnTo>
                  <a:lnTo>
                    <a:pt x="9266" y="12554"/>
                  </a:lnTo>
                  <a:lnTo>
                    <a:pt x="9254" y="12568"/>
                  </a:lnTo>
                  <a:lnTo>
                    <a:pt x="9242" y="12582"/>
                  </a:lnTo>
                  <a:lnTo>
                    <a:pt x="9229" y="12596"/>
                  </a:lnTo>
                  <a:lnTo>
                    <a:pt x="9202" y="12623"/>
                  </a:lnTo>
                  <a:lnTo>
                    <a:pt x="9173" y="12648"/>
                  </a:lnTo>
                  <a:lnTo>
                    <a:pt x="9142" y="12672"/>
                  </a:lnTo>
                  <a:lnTo>
                    <a:pt x="9110" y="12696"/>
                  </a:lnTo>
                  <a:lnTo>
                    <a:pt x="9078" y="12719"/>
                  </a:lnTo>
                  <a:lnTo>
                    <a:pt x="9012" y="12766"/>
                  </a:lnTo>
                  <a:lnTo>
                    <a:pt x="8981" y="12792"/>
                  </a:lnTo>
                  <a:lnTo>
                    <a:pt x="8949" y="12817"/>
                  </a:lnTo>
                  <a:lnTo>
                    <a:pt x="8949" y="12817"/>
                  </a:lnTo>
                  <a:close/>
                  <a:moveTo>
                    <a:pt x="9551" y="12129"/>
                  </a:moveTo>
                  <a:lnTo>
                    <a:pt x="9551" y="12129"/>
                  </a:lnTo>
                  <a:lnTo>
                    <a:pt x="9594" y="12082"/>
                  </a:lnTo>
                  <a:lnTo>
                    <a:pt x="9635" y="12034"/>
                  </a:lnTo>
                  <a:lnTo>
                    <a:pt x="9675" y="11985"/>
                  </a:lnTo>
                  <a:lnTo>
                    <a:pt x="9713" y="11936"/>
                  </a:lnTo>
                  <a:lnTo>
                    <a:pt x="9751" y="11886"/>
                  </a:lnTo>
                  <a:lnTo>
                    <a:pt x="9785" y="11834"/>
                  </a:lnTo>
                  <a:lnTo>
                    <a:pt x="9817" y="11783"/>
                  </a:lnTo>
                  <a:lnTo>
                    <a:pt x="9833" y="11756"/>
                  </a:lnTo>
                  <a:lnTo>
                    <a:pt x="9848" y="11730"/>
                  </a:lnTo>
                  <a:lnTo>
                    <a:pt x="9848" y="11730"/>
                  </a:lnTo>
                  <a:lnTo>
                    <a:pt x="9817" y="11804"/>
                  </a:lnTo>
                  <a:lnTo>
                    <a:pt x="9802" y="11839"/>
                  </a:lnTo>
                  <a:lnTo>
                    <a:pt x="9786" y="11873"/>
                  </a:lnTo>
                  <a:lnTo>
                    <a:pt x="9786" y="11873"/>
                  </a:lnTo>
                  <a:lnTo>
                    <a:pt x="9775" y="11894"/>
                  </a:lnTo>
                  <a:lnTo>
                    <a:pt x="9764" y="11914"/>
                  </a:lnTo>
                  <a:lnTo>
                    <a:pt x="9752" y="11933"/>
                  </a:lnTo>
                  <a:lnTo>
                    <a:pt x="9739" y="11951"/>
                  </a:lnTo>
                  <a:lnTo>
                    <a:pt x="9725" y="11969"/>
                  </a:lnTo>
                  <a:lnTo>
                    <a:pt x="9711" y="11985"/>
                  </a:lnTo>
                  <a:lnTo>
                    <a:pt x="9697" y="12002"/>
                  </a:lnTo>
                  <a:lnTo>
                    <a:pt x="9682" y="12018"/>
                  </a:lnTo>
                  <a:lnTo>
                    <a:pt x="9651" y="12047"/>
                  </a:lnTo>
                  <a:lnTo>
                    <a:pt x="9618" y="12076"/>
                  </a:lnTo>
                  <a:lnTo>
                    <a:pt x="9586" y="12103"/>
                  </a:lnTo>
                  <a:lnTo>
                    <a:pt x="9551" y="12129"/>
                  </a:lnTo>
                  <a:lnTo>
                    <a:pt x="9551" y="12129"/>
                  </a:lnTo>
                  <a:close/>
                  <a:moveTo>
                    <a:pt x="9931" y="11523"/>
                  </a:moveTo>
                  <a:lnTo>
                    <a:pt x="9931" y="11523"/>
                  </a:lnTo>
                  <a:lnTo>
                    <a:pt x="9937" y="11504"/>
                  </a:lnTo>
                  <a:lnTo>
                    <a:pt x="9937" y="11504"/>
                  </a:lnTo>
                  <a:lnTo>
                    <a:pt x="9937" y="11498"/>
                  </a:lnTo>
                  <a:lnTo>
                    <a:pt x="9936" y="11494"/>
                  </a:lnTo>
                  <a:lnTo>
                    <a:pt x="9933" y="11489"/>
                  </a:lnTo>
                  <a:lnTo>
                    <a:pt x="9929" y="11487"/>
                  </a:lnTo>
                  <a:lnTo>
                    <a:pt x="9925" y="11484"/>
                  </a:lnTo>
                  <a:lnTo>
                    <a:pt x="9919" y="11484"/>
                  </a:lnTo>
                  <a:lnTo>
                    <a:pt x="9915" y="11485"/>
                  </a:lnTo>
                  <a:lnTo>
                    <a:pt x="9910" y="11489"/>
                  </a:lnTo>
                  <a:lnTo>
                    <a:pt x="9910" y="11489"/>
                  </a:lnTo>
                  <a:lnTo>
                    <a:pt x="9827" y="11578"/>
                  </a:lnTo>
                  <a:lnTo>
                    <a:pt x="9744" y="11667"/>
                  </a:lnTo>
                  <a:lnTo>
                    <a:pt x="9662" y="11757"/>
                  </a:lnTo>
                  <a:lnTo>
                    <a:pt x="9581" y="11847"/>
                  </a:lnTo>
                  <a:lnTo>
                    <a:pt x="9501" y="11938"/>
                  </a:lnTo>
                  <a:lnTo>
                    <a:pt x="9422" y="12030"/>
                  </a:lnTo>
                  <a:lnTo>
                    <a:pt x="9343" y="12123"/>
                  </a:lnTo>
                  <a:lnTo>
                    <a:pt x="9266" y="12217"/>
                  </a:lnTo>
                  <a:lnTo>
                    <a:pt x="9266" y="12217"/>
                  </a:lnTo>
                  <a:lnTo>
                    <a:pt x="9512" y="11910"/>
                  </a:lnTo>
                  <a:lnTo>
                    <a:pt x="9512" y="11910"/>
                  </a:lnTo>
                  <a:lnTo>
                    <a:pt x="9574" y="11840"/>
                  </a:lnTo>
                  <a:lnTo>
                    <a:pt x="9638" y="11769"/>
                  </a:lnTo>
                  <a:lnTo>
                    <a:pt x="9702" y="11698"/>
                  </a:lnTo>
                  <a:lnTo>
                    <a:pt x="9767" y="11629"/>
                  </a:lnTo>
                  <a:lnTo>
                    <a:pt x="9833" y="11560"/>
                  </a:lnTo>
                  <a:lnTo>
                    <a:pt x="9898" y="11491"/>
                  </a:lnTo>
                  <a:lnTo>
                    <a:pt x="9965" y="11423"/>
                  </a:lnTo>
                  <a:lnTo>
                    <a:pt x="10032" y="11357"/>
                  </a:lnTo>
                  <a:lnTo>
                    <a:pt x="10032" y="11357"/>
                  </a:lnTo>
                  <a:lnTo>
                    <a:pt x="10016" y="11374"/>
                  </a:lnTo>
                  <a:lnTo>
                    <a:pt x="10002" y="11394"/>
                  </a:lnTo>
                  <a:lnTo>
                    <a:pt x="9989" y="11414"/>
                  </a:lnTo>
                  <a:lnTo>
                    <a:pt x="9977" y="11435"/>
                  </a:lnTo>
                  <a:lnTo>
                    <a:pt x="9965" y="11456"/>
                  </a:lnTo>
                  <a:lnTo>
                    <a:pt x="9953" y="11477"/>
                  </a:lnTo>
                  <a:lnTo>
                    <a:pt x="9931" y="11523"/>
                  </a:lnTo>
                  <a:lnTo>
                    <a:pt x="9931" y="11523"/>
                  </a:lnTo>
                  <a:close/>
                  <a:moveTo>
                    <a:pt x="10708" y="10617"/>
                  </a:moveTo>
                  <a:lnTo>
                    <a:pt x="10708" y="10617"/>
                  </a:lnTo>
                  <a:lnTo>
                    <a:pt x="10694" y="10645"/>
                  </a:lnTo>
                  <a:lnTo>
                    <a:pt x="10678" y="10673"/>
                  </a:lnTo>
                  <a:lnTo>
                    <a:pt x="10660" y="10701"/>
                  </a:lnTo>
                  <a:lnTo>
                    <a:pt x="10641" y="10728"/>
                  </a:lnTo>
                  <a:lnTo>
                    <a:pt x="10641" y="10728"/>
                  </a:lnTo>
                  <a:lnTo>
                    <a:pt x="10622" y="10743"/>
                  </a:lnTo>
                  <a:lnTo>
                    <a:pt x="10602" y="10760"/>
                  </a:lnTo>
                  <a:lnTo>
                    <a:pt x="10583" y="10778"/>
                  </a:lnTo>
                  <a:lnTo>
                    <a:pt x="10564" y="10797"/>
                  </a:lnTo>
                  <a:lnTo>
                    <a:pt x="10548" y="10818"/>
                  </a:lnTo>
                  <a:lnTo>
                    <a:pt x="10531" y="10838"/>
                  </a:lnTo>
                  <a:lnTo>
                    <a:pt x="10500" y="10878"/>
                  </a:lnTo>
                  <a:lnTo>
                    <a:pt x="10500" y="10878"/>
                  </a:lnTo>
                  <a:lnTo>
                    <a:pt x="10461" y="10931"/>
                  </a:lnTo>
                  <a:lnTo>
                    <a:pt x="10461" y="10931"/>
                  </a:lnTo>
                  <a:lnTo>
                    <a:pt x="10426" y="10962"/>
                  </a:lnTo>
                  <a:lnTo>
                    <a:pt x="10391" y="10994"/>
                  </a:lnTo>
                  <a:lnTo>
                    <a:pt x="10321" y="11055"/>
                  </a:lnTo>
                  <a:lnTo>
                    <a:pt x="10250" y="11113"/>
                  </a:lnTo>
                  <a:lnTo>
                    <a:pt x="10183" y="11172"/>
                  </a:lnTo>
                  <a:lnTo>
                    <a:pt x="10183" y="11172"/>
                  </a:lnTo>
                  <a:lnTo>
                    <a:pt x="10234" y="11119"/>
                  </a:lnTo>
                  <a:lnTo>
                    <a:pt x="10284" y="11066"/>
                  </a:lnTo>
                  <a:lnTo>
                    <a:pt x="10334" y="11014"/>
                  </a:lnTo>
                  <a:lnTo>
                    <a:pt x="10383" y="10960"/>
                  </a:lnTo>
                  <a:lnTo>
                    <a:pt x="10430" y="10906"/>
                  </a:lnTo>
                  <a:lnTo>
                    <a:pt x="10475" y="10851"/>
                  </a:lnTo>
                  <a:lnTo>
                    <a:pt x="10519" y="10795"/>
                  </a:lnTo>
                  <a:lnTo>
                    <a:pt x="10561" y="10739"/>
                  </a:lnTo>
                  <a:lnTo>
                    <a:pt x="10561" y="10739"/>
                  </a:lnTo>
                  <a:lnTo>
                    <a:pt x="10612" y="10699"/>
                  </a:lnTo>
                  <a:lnTo>
                    <a:pt x="10658" y="10663"/>
                  </a:lnTo>
                  <a:lnTo>
                    <a:pt x="10677" y="10647"/>
                  </a:lnTo>
                  <a:lnTo>
                    <a:pt x="10692" y="10634"/>
                  </a:lnTo>
                  <a:lnTo>
                    <a:pt x="10702" y="10624"/>
                  </a:lnTo>
                  <a:lnTo>
                    <a:pt x="10708" y="10617"/>
                  </a:lnTo>
                  <a:lnTo>
                    <a:pt x="10708" y="10617"/>
                  </a:lnTo>
                  <a:close/>
                  <a:moveTo>
                    <a:pt x="10674" y="10522"/>
                  </a:moveTo>
                  <a:lnTo>
                    <a:pt x="10674" y="10522"/>
                  </a:lnTo>
                  <a:lnTo>
                    <a:pt x="10661" y="10549"/>
                  </a:lnTo>
                  <a:lnTo>
                    <a:pt x="10647" y="10575"/>
                  </a:lnTo>
                  <a:lnTo>
                    <a:pt x="10632" y="10601"/>
                  </a:lnTo>
                  <a:lnTo>
                    <a:pt x="10617" y="10625"/>
                  </a:lnTo>
                  <a:lnTo>
                    <a:pt x="10617" y="10625"/>
                  </a:lnTo>
                  <a:lnTo>
                    <a:pt x="10562" y="10672"/>
                  </a:lnTo>
                  <a:lnTo>
                    <a:pt x="10508" y="10720"/>
                  </a:lnTo>
                  <a:lnTo>
                    <a:pt x="10454" y="10768"/>
                  </a:lnTo>
                  <a:lnTo>
                    <a:pt x="10401" y="10818"/>
                  </a:lnTo>
                  <a:lnTo>
                    <a:pt x="10349" y="10869"/>
                  </a:lnTo>
                  <a:lnTo>
                    <a:pt x="10296" y="10920"/>
                  </a:lnTo>
                  <a:lnTo>
                    <a:pt x="10245" y="10972"/>
                  </a:lnTo>
                  <a:lnTo>
                    <a:pt x="10193" y="11024"/>
                  </a:lnTo>
                  <a:lnTo>
                    <a:pt x="10143" y="11078"/>
                  </a:lnTo>
                  <a:lnTo>
                    <a:pt x="10092" y="11132"/>
                  </a:lnTo>
                  <a:lnTo>
                    <a:pt x="9994" y="11241"/>
                  </a:lnTo>
                  <a:lnTo>
                    <a:pt x="9897" y="11352"/>
                  </a:lnTo>
                  <a:lnTo>
                    <a:pt x="9801" y="11464"/>
                  </a:lnTo>
                  <a:lnTo>
                    <a:pt x="9801" y="11464"/>
                  </a:lnTo>
                  <a:lnTo>
                    <a:pt x="9642" y="11631"/>
                  </a:lnTo>
                  <a:lnTo>
                    <a:pt x="9483" y="11797"/>
                  </a:lnTo>
                  <a:lnTo>
                    <a:pt x="9325" y="11964"/>
                  </a:lnTo>
                  <a:lnTo>
                    <a:pt x="9167" y="12133"/>
                  </a:lnTo>
                  <a:lnTo>
                    <a:pt x="9167" y="12133"/>
                  </a:lnTo>
                  <a:lnTo>
                    <a:pt x="9115" y="12190"/>
                  </a:lnTo>
                  <a:lnTo>
                    <a:pt x="9064" y="12247"/>
                  </a:lnTo>
                  <a:lnTo>
                    <a:pt x="8963" y="12363"/>
                  </a:lnTo>
                  <a:lnTo>
                    <a:pt x="8864" y="12480"/>
                  </a:lnTo>
                  <a:lnTo>
                    <a:pt x="8766" y="12599"/>
                  </a:lnTo>
                  <a:lnTo>
                    <a:pt x="8766" y="12599"/>
                  </a:lnTo>
                  <a:lnTo>
                    <a:pt x="8941" y="12371"/>
                  </a:lnTo>
                  <a:lnTo>
                    <a:pt x="9027" y="12260"/>
                  </a:lnTo>
                  <a:lnTo>
                    <a:pt x="9072" y="12206"/>
                  </a:lnTo>
                  <a:lnTo>
                    <a:pt x="9115" y="12154"/>
                  </a:lnTo>
                  <a:lnTo>
                    <a:pt x="9115" y="12154"/>
                  </a:lnTo>
                  <a:lnTo>
                    <a:pt x="9211" y="12038"/>
                  </a:lnTo>
                  <a:lnTo>
                    <a:pt x="9308" y="11924"/>
                  </a:lnTo>
                  <a:lnTo>
                    <a:pt x="9407" y="11812"/>
                  </a:lnTo>
                  <a:lnTo>
                    <a:pt x="9506" y="11701"/>
                  </a:lnTo>
                  <a:lnTo>
                    <a:pt x="9607" y="11591"/>
                  </a:lnTo>
                  <a:lnTo>
                    <a:pt x="9709" y="11482"/>
                  </a:lnTo>
                  <a:lnTo>
                    <a:pt x="9814" y="11375"/>
                  </a:lnTo>
                  <a:lnTo>
                    <a:pt x="9920" y="11270"/>
                  </a:lnTo>
                  <a:lnTo>
                    <a:pt x="9920" y="11270"/>
                  </a:lnTo>
                  <a:lnTo>
                    <a:pt x="10012" y="11179"/>
                  </a:lnTo>
                  <a:lnTo>
                    <a:pt x="10102" y="11087"/>
                  </a:lnTo>
                  <a:lnTo>
                    <a:pt x="10191" y="10994"/>
                  </a:lnTo>
                  <a:lnTo>
                    <a:pt x="10280" y="10901"/>
                  </a:lnTo>
                  <a:lnTo>
                    <a:pt x="10280" y="10901"/>
                  </a:lnTo>
                  <a:lnTo>
                    <a:pt x="10330" y="10846"/>
                  </a:lnTo>
                  <a:lnTo>
                    <a:pt x="10378" y="10791"/>
                  </a:lnTo>
                  <a:lnTo>
                    <a:pt x="10426" y="10734"/>
                  </a:lnTo>
                  <a:lnTo>
                    <a:pt x="10472" y="10677"/>
                  </a:lnTo>
                  <a:lnTo>
                    <a:pt x="10472" y="10677"/>
                  </a:lnTo>
                  <a:lnTo>
                    <a:pt x="10480" y="10661"/>
                  </a:lnTo>
                  <a:lnTo>
                    <a:pt x="10489" y="10647"/>
                  </a:lnTo>
                  <a:lnTo>
                    <a:pt x="10499" y="10634"/>
                  </a:lnTo>
                  <a:lnTo>
                    <a:pt x="10509" y="10622"/>
                  </a:lnTo>
                  <a:lnTo>
                    <a:pt x="10520" y="10610"/>
                  </a:lnTo>
                  <a:lnTo>
                    <a:pt x="10531" y="10598"/>
                  </a:lnTo>
                  <a:lnTo>
                    <a:pt x="10543" y="10588"/>
                  </a:lnTo>
                  <a:lnTo>
                    <a:pt x="10556" y="10577"/>
                  </a:lnTo>
                  <a:lnTo>
                    <a:pt x="10569" y="10568"/>
                  </a:lnTo>
                  <a:lnTo>
                    <a:pt x="10582" y="10560"/>
                  </a:lnTo>
                  <a:lnTo>
                    <a:pt x="10596" y="10551"/>
                  </a:lnTo>
                  <a:lnTo>
                    <a:pt x="10610" y="10544"/>
                  </a:lnTo>
                  <a:lnTo>
                    <a:pt x="10625" y="10537"/>
                  </a:lnTo>
                  <a:lnTo>
                    <a:pt x="10641" y="10531"/>
                  </a:lnTo>
                  <a:lnTo>
                    <a:pt x="10657" y="10527"/>
                  </a:lnTo>
                  <a:lnTo>
                    <a:pt x="10674" y="10522"/>
                  </a:lnTo>
                  <a:lnTo>
                    <a:pt x="10674" y="10522"/>
                  </a:lnTo>
                  <a:close/>
                  <a:moveTo>
                    <a:pt x="9472" y="11693"/>
                  </a:moveTo>
                  <a:lnTo>
                    <a:pt x="9472" y="11693"/>
                  </a:lnTo>
                  <a:lnTo>
                    <a:pt x="9560" y="11594"/>
                  </a:lnTo>
                  <a:lnTo>
                    <a:pt x="9649" y="11496"/>
                  </a:lnTo>
                  <a:lnTo>
                    <a:pt x="9738" y="11400"/>
                  </a:lnTo>
                  <a:lnTo>
                    <a:pt x="9828" y="11304"/>
                  </a:lnTo>
                  <a:lnTo>
                    <a:pt x="10011" y="11112"/>
                  </a:lnTo>
                  <a:lnTo>
                    <a:pt x="10193" y="10922"/>
                  </a:lnTo>
                  <a:lnTo>
                    <a:pt x="10193" y="10922"/>
                  </a:lnTo>
                  <a:lnTo>
                    <a:pt x="10227" y="10886"/>
                  </a:lnTo>
                  <a:lnTo>
                    <a:pt x="10263" y="10851"/>
                  </a:lnTo>
                  <a:lnTo>
                    <a:pt x="10336" y="10781"/>
                  </a:lnTo>
                  <a:lnTo>
                    <a:pt x="10336" y="10781"/>
                  </a:lnTo>
                  <a:lnTo>
                    <a:pt x="10240" y="10894"/>
                  </a:lnTo>
                  <a:lnTo>
                    <a:pt x="10192" y="10951"/>
                  </a:lnTo>
                  <a:lnTo>
                    <a:pt x="10143" y="11004"/>
                  </a:lnTo>
                  <a:lnTo>
                    <a:pt x="10143" y="11004"/>
                  </a:lnTo>
                  <a:lnTo>
                    <a:pt x="10060" y="11092"/>
                  </a:lnTo>
                  <a:lnTo>
                    <a:pt x="9975" y="11178"/>
                  </a:lnTo>
                  <a:lnTo>
                    <a:pt x="9807" y="11348"/>
                  </a:lnTo>
                  <a:lnTo>
                    <a:pt x="9638" y="11519"/>
                  </a:lnTo>
                  <a:lnTo>
                    <a:pt x="9555" y="11606"/>
                  </a:lnTo>
                  <a:lnTo>
                    <a:pt x="9472" y="11693"/>
                  </a:lnTo>
                  <a:lnTo>
                    <a:pt x="9472" y="11693"/>
                  </a:lnTo>
                  <a:close/>
                  <a:moveTo>
                    <a:pt x="10419" y="10640"/>
                  </a:moveTo>
                  <a:lnTo>
                    <a:pt x="10419" y="10640"/>
                  </a:lnTo>
                  <a:lnTo>
                    <a:pt x="10281" y="10780"/>
                  </a:lnTo>
                  <a:lnTo>
                    <a:pt x="10145" y="10921"/>
                  </a:lnTo>
                  <a:lnTo>
                    <a:pt x="10009" y="11063"/>
                  </a:lnTo>
                  <a:lnTo>
                    <a:pt x="9875" y="11206"/>
                  </a:lnTo>
                  <a:lnTo>
                    <a:pt x="9741" y="11348"/>
                  </a:lnTo>
                  <a:lnTo>
                    <a:pt x="9609" y="11494"/>
                  </a:lnTo>
                  <a:lnTo>
                    <a:pt x="9479" y="11640"/>
                  </a:lnTo>
                  <a:lnTo>
                    <a:pt x="9349" y="11787"/>
                  </a:lnTo>
                  <a:lnTo>
                    <a:pt x="9349" y="11787"/>
                  </a:lnTo>
                  <a:lnTo>
                    <a:pt x="9526" y="11578"/>
                  </a:lnTo>
                  <a:lnTo>
                    <a:pt x="9704" y="11368"/>
                  </a:lnTo>
                  <a:lnTo>
                    <a:pt x="9883" y="11160"/>
                  </a:lnTo>
                  <a:lnTo>
                    <a:pt x="10064" y="10953"/>
                  </a:lnTo>
                  <a:lnTo>
                    <a:pt x="10064" y="10953"/>
                  </a:lnTo>
                  <a:lnTo>
                    <a:pt x="10105" y="10906"/>
                  </a:lnTo>
                  <a:lnTo>
                    <a:pt x="10144" y="10859"/>
                  </a:lnTo>
                  <a:lnTo>
                    <a:pt x="10183" y="10811"/>
                  </a:lnTo>
                  <a:lnTo>
                    <a:pt x="10221" y="10763"/>
                  </a:lnTo>
                  <a:lnTo>
                    <a:pt x="10296" y="10666"/>
                  </a:lnTo>
                  <a:lnTo>
                    <a:pt x="10372" y="10570"/>
                  </a:lnTo>
                  <a:lnTo>
                    <a:pt x="10372" y="10570"/>
                  </a:lnTo>
                  <a:lnTo>
                    <a:pt x="10496" y="10448"/>
                  </a:lnTo>
                  <a:lnTo>
                    <a:pt x="10496" y="10448"/>
                  </a:lnTo>
                  <a:lnTo>
                    <a:pt x="10538" y="10417"/>
                  </a:lnTo>
                  <a:lnTo>
                    <a:pt x="10583" y="10385"/>
                  </a:lnTo>
                  <a:lnTo>
                    <a:pt x="10672" y="10323"/>
                  </a:lnTo>
                  <a:lnTo>
                    <a:pt x="10769" y="10258"/>
                  </a:lnTo>
                  <a:lnTo>
                    <a:pt x="10769" y="10258"/>
                  </a:lnTo>
                  <a:lnTo>
                    <a:pt x="10756" y="10281"/>
                  </a:lnTo>
                  <a:lnTo>
                    <a:pt x="10741" y="10306"/>
                  </a:lnTo>
                  <a:lnTo>
                    <a:pt x="10723" y="10331"/>
                  </a:lnTo>
                  <a:lnTo>
                    <a:pt x="10703" y="10357"/>
                  </a:lnTo>
                  <a:lnTo>
                    <a:pt x="10682" y="10382"/>
                  </a:lnTo>
                  <a:lnTo>
                    <a:pt x="10659" y="10407"/>
                  </a:lnTo>
                  <a:lnTo>
                    <a:pt x="10634" y="10433"/>
                  </a:lnTo>
                  <a:lnTo>
                    <a:pt x="10610" y="10459"/>
                  </a:lnTo>
                  <a:lnTo>
                    <a:pt x="10558" y="10508"/>
                  </a:lnTo>
                  <a:lnTo>
                    <a:pt x="10508" y="10556"/>
                  </a:lnTo>
                  <a:lnTo>
                    <a:pt x="10460" y="10601"/>
                  </a:lnTo>
                  <a:lnTo>
                    <a:pt x="10419" y="10640"/>
                  </a:lnTo>
                  <a:lnTo>
                    <a:pt x="10419" y="10640"/>
                  </a:lnTo>
                  <a:close/>
                  <a:moveTo>
                    <a:pt x="10824" y="10148"/>
                  </a:moveTo>
                  <a:lnTo>
                    <a:pt x="10824" y="10148"/>
                  </a:lnTo>
                  <a:lnTo>
                    <a:pt x="10801" y="10158"/>
                  </a:lnTo>
                  <a:lnTo>
                    <a:pt x="10778" y="10169"/>
                  </a:lnTo>
                  <a:lnTo>
                    <a:pt x="10756" y="10179"/>
                  </a:lnTo>
                  <a:lnTo>
                    <a:pt x="10735" y="10191"/>
                  </a:lnTo>
                  <a:lnTo>
                    <a:pt x="10735" y="10191"/>
                  </a:lnTo>
                  <a:lnTo>
                    <a:pt x="10765" y="10153"/>
                  </a:lnTo>
                  <a:lnTo>
                    <a:pt x="10794" y="10116"/>
                  </a:lnTo>
                  <a:lnTo>
                    <a:pt x="10822" y="10077"/>
                  </a:lnTo>
                  <a:lnTo>
                    <a:pt x="10847" y="10039"/>
                  </a:lnTo>
                  <a:lnTo>
                    <a:pt x="10872" y="10000"/>
                  </a:lnTo>
                  <a:lnTo>
                    <a:pt x="10895" y="9960"/>
                  </a:lnTo>
                  <a:lnTo>
                    <a:pt x="10916" y="9920"/>
                  </a:lnTo>
                  <a:lnTo>
                    <a:pt x="10935" y="9881"/>
                  </a:lnTo>
                  <a:lnTo>
                    <a:pt x="10935" y="9881"/>
                  </a:lnTo>
                  <a:lnTo>
                    <a:pt x="10926" y="9916"/>
                  </a:lnTo>
                  <a:lnTo>
                    <a:pt x="10914" y="9951"/>
                  </a:lnTo>
                  <a:lnTo>
                    <a:pt x="10901" y="9985"/>
                  </a:lnTo>
                  <a:lnTo>
                    <a:pt x="10887" y="10019"/>
                  </a:lnTo>
                  <a:lnTo>
                    <a:pt x="10873" y="10053"/>
                  </a:lnTo>
                  <a:lnTo>
                    <a:pt x="10857" y="10086"/>
                  </a:lnTo>
                  <a:lnTo>
                    <a:pt x="10840" y="10117"/>
                  </a:lnTo>
                  <a:lnTo>
                    <a:pt x="10824" y="10148"/>
                  </a:lnTo>
                  <a:lnTo>
                    <a:pt x="10824" y="10148"/>
                  </a:lnTo>
                  <a:close/>
                  <a:moveTo>
                    <a:pt x="10943" y="9777"/>
                  </a:moveTo>
                  <a:lnTo>
                    <a:pt x="10943" y="9777"/>
                  </a:lnTo>
                  <a:lnTo>
                    <a:pt x="10904" y="9808"/>
                  </a:lnTo>
                  <a:lnTo>
                    <a:pt x="10865" y="9841"/>
                  </a:lnTo>
                  <a:lnTo>
                    <a:pt x="10865" y="9841"/>
                  </a:lnTo>
                  <a:lnTo>
                    <a:pt x="10885" y="9809"/>
                  </a:lnTo>
                  <a:lnTo>
                    <a:pt x="10905" y="9778"/>
                  </a:lnTo>
                  <a:lnTo>
                    <a:pt x="10925" y="9745"/>
                  </a:lnTo>
                  <a:lnTo>
                    <a:pt x="10943" y="9712"/>
                  </a:lnTo>
                  <a:lnTo>
                    <a:pt x="10943" y="9712"/>
                  </a:lnTo>
                  <a:lnTo>
                    <a:pt x="10945" y="9727"/>
                  </a:lnTo>
                  <a:lnTo>
                    <a:pt x="10947" y="9744"/>
                  </a:lnTo>
                  <a:lnTo>
                    <a:pt x="10947" y="9775"/>
                  </a:lnTo>
                  <a:lnTo>
                    <a:pt x="10947" y="9775"/>
                  </a:lnTo>
                  <a:lnTo>
                    <a:pt x="10945" y="9775"/>
                  </a:lnTo>
                  <a:lnTo>
                    <a:pt x="10943" y="9777"/>
                  </a:lnTo>
                  <a:lnTo>
                    <a:pt x="10943" y="9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2">
              <a:extLst>
                <a:ext uri="{FF2B5EF4-FFF2-40B4-BE49-F238E27FC236}">
                  <a16:creationId xmlns:a16="http://schemas.microsoft.com/office/drawing/2014/main" id="{76ABD059-44B8-2A38-1EAF-D4BC8AD75480}"/>
                </a:ext>
              </a:extLst>
            </p:cNvPr>
            <p:cNvSpPr>
              <a:spLocks/>
            </p:cNvSpPr>
            <p:nvPr/>
          </p:nvSpPr>
          <p:spPr bwMode="auto">
            <a:xfrm>
              <a:off x="4468813" y="4891088"/>
              <a:ext cx="1588" cy="1588"/>
            </a:xfrm>
            <a:custGeom>
              <a:avLst/>
              <a:gdLst>
                <a:gd name="T0" fmla="*/ 3 w 4"/>
                <a:gd name="T1" fmla="*/ 3 h 6"/>
                <a:gd name="T2" fmla="*/ 3 w 4"/>
                <a:gd name="T3" fmla="*/ 3 h 6"/>
                <a:gd name="T4" fmla="*/ 4 w 4"/>
                <a:gd name="T5" fmla="*/ 0 h 6"/>
                <a:gd name="T6" fmla="*/ 4 w 4"/>
                <a:gd name="T7" fmla="*/ 0 h 6"/>
                <a:gd name="T8" fmla="*/ 0 w 4"/>
                <a:gd name="T9" fmla="*/ 6 h 6"/>
                <a:gd name="T10" fmla="*/ 0 w 4"/>
                <a:gd name="T11" fmla="*/ 6 h 6"/>
                <a:gd name="T12" fmla="*/ 3 w 4"/>
                <a:gd name="T13" fmla="*/ 3 h 6"/>
                <a:gd name="T14" fmla="*/ 3 w 4"/>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6">
                  <a:moveTo>
                    <a:pt x="3" y="3"/>
                  </a:moveTo>
                  <a:lnTo>
                    <a:pt x="3" y="3"/>
                  </a:lnTo>
                  <a:lnTo>
                    <a:pt x="4" y="0"/>
                  </a:lnTo>
                  <a:lnTo>
                    <a:pt x="4" y="0"/>
                  </a:lnTo>
                  <a:lnTo>
                    <a:pt x="0" y="6"/>
                  </a:lnTo>
                  <a:lnTo>
                    <a:pt x="0" y="6"/>
                  </a:lnTo>
                  <a:lnTo>
                    <a:pt x="3" y="3"/>
                  </a:ln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a:extLst>
                <a:ext uri="{FF2B5EF4-FFF2-40B4-BE49-F238E27FC236}">
                  <a16:creationId xmlns:a16="http://schemas.microsoft.com/office/drawing/2014/main" id="{918349F0-293F-F409-AE5C-B474946FAD0D}"/>
                </a:ext>
              </a:extLst>
            </p:cNvPr>
            <p:cNvSpPr>
              <a:spLocks noEditPoints="1"/>
            </p:cNvSpPr>
            <p:nvPr/>
          </p:nvSpPr>
          <p:spPr bwMode="auto">
            <a:xfrm>
              <a:off x="4154488" y="4411663"/>
              <a:ext cx="312738" cy="158750"/>
            </a:xfrm>
            <a:custGeom>
              <a:avLst/>
              <a:gdLst>
                <a:gd name="T0" fmla="*/ 692 w 1182"/>
                <a:gd name="T1" fmla="*/ 438 h 599"/>
                <a:gd name="T2" fmla="*/ 755 w 1182"/>
                <a:gd name="T3" fmla="*/ 513 h 599"/>
                <a:gd name="T4" fmla="*/ 839 w 1182"/>
                <a:gd name="T5" fmla="*/ 566 h 599"/>
                <a:gd name="T6" fmla="*/ 918 w 1182"/>
                <a:gd name="T7" fmla="*/ 594 h 599"/>
                <a:gd name="T8" fmla="*/ 1087 w 1182"/>
                <a:gd name="T9" fmla="*/ 554 h 599"/>
                <a:gd name="T10" fmla="*/ 1181 w 1182"/>
                <a:gd name="T11" fmla="*/ 416 h 599"/>
                <a:gd name="T12" fmla="*/ 1137 w 1182"/>
                <a:gd name="T13" fmla="*/ 351 h 599"/>
                <a:gd name="T14" fmla="*/ 929 w 1182"/>
                <a:gd name="T15" fmla="*/ 306 h 599"/>
                <a:gd name="T16" fmla="*/ 777 w 1182"/>
                <a:gd name="T17" fmla="*/ 282 h 599"/>
                <a:gd name="T18" fmla="*/ 716 w 1182"/>
                <a:gd name="T19" fmla="*/ 247 h 599"/>
                <a:gd name="T20" fmla="*/ 495 w 1182"/>
                <a:gd name="T21" fmla="*/ 64 h 599"/>
                <a:gd name="T22" fmla="*/ 327 w 1182"/>
                <a:gd name="T23" fmla="*/ 2 h 599"/>
                <a:gd name="T24" fmla="*/ 143 w 1182"/>
                <a:gd name="T25" fmla="*/ 43 h 599"/>
                <a:gd name="T26" fmla="*/ 20 w 1182"/>
                <a:gd name="T27" fmla="*/ 74 h 599"/>
                <a:gd name="T28" fmla="*/ 5 w 1182"/>
                <a:gd name="T29" fmla="*/ 98 h 599"/>
                <a:gd name="T30" fmla="*/ 33 w 1182"/>
                <a:gd name="T31" fmla="*/ 139 h 599"/>
                <a:gd name="T32" fmla="*/ 165 w 1182"/>
                <a:gd name="T33" fmla="*/ 255 h 599"/>
                <a:gd name="T34" fmla="*/ 319 w 1182"/>
                <a:gd name="T35" fmla="*/ 339 h 599"/>
                <a:gd name="T36" fmla="*/ 535 w 1182"/>
                <a:gd name="T37" fmla="*/ 362 h 599"/>
                <a:gd name="T38" fmla="*/ 610 w 1182"/>
                <a:gd name="T39" fmla="*/ 354 h 599"/>
                <a:gd name="T40" fmla="*/ 616 w 1182"/>
                <a:gd name="T41" fmla="*/ 373 h 599"/>
                <a:gd name="T42" fmla="*/ 720 w 1182"/>
                <a:gd name="T43" fmla="*/ 426 h 599"/>
                <a:gd name="T44" fmla="*/ 759 w 1182"/>
                <a:gd name="T45" fmla="*/ 482 h 599"/>
                <a:gd name="T46" fmla="*/ 782 w 1182"/>
                <a:gd name="T47" fmla="*/ 506 h 599"/>
                <a:gd name="T48" fmla="*/ 858 w 1182"/>
                <a:gd name="T49" fmla="*/ 509 h 599"/>
                <a:gd name="T50" fmla="*/ 870 w 1182"/>
                <a:gd name="T51" fmla="*/ 564 h 599"/>
                <a:gd name="T52" fmla="*/ 955 w 1182"/>
                <a:gd name="T53" fmla="*/ 537 h 599"/>
                <a:gd name="T54" fmla="*/ 1121 w 1182"/>
                <a:gd name="T55" fmla="*/ 403 h 599"/>
                <a:gd name="T56" fmla="*/ 1013 w 1182"/>
                <a:gd name="T57" fmla="*/ 505 h 599"/>
                <a:gd name="T58" fmla="*/ 1051 w 1182"/>
                <a:gd name="T59" fmla="*/ 360 h 599"/>
                <a:gd name="T60" fmla="*/ 903 w 1182"/>
                <a:gd name="T61" fmla="*/ 493 h 599"/>
                <a:gd name="T62" fmla="*/ 1008 w 1182"/>
                <a:gd name="T63" fmla="*/ 353 h 599"/>
                <a:gd name="T64" fmla="*/ 865 w 1182"/>
                <a:gd name="T65" fmla="*/ 337 h 599"/>
                <a:gd name="T66" fmla="*/ 864 w 1182"/>
                <a:gd name="T67" fmla="*/ 346 h 599"/>
                <a:gd name="T68" fmla="*/ 832 w 1182"/>
                <a:gd name="T69" fmla="*/ 334 h 599"/>
                <a:gd name="T70" fmla="*/ 732 w 1182"/>
                <a:gd name="T71" fmla="*/ 399 h 599"/>
                <a:gd name="T72" fmla="*/ 763 w 1182"/>
                <a:gd name="T73" fmla="*/ 313 h 599"/>
                <a:gd name="T74" fmla="*/ 182 w 1182"/>
                <a:gd name="T75" fmla="*/ 208 h 599"/>
                <a:gd name="T76" fmla="*/ 227 w 1182"/>
                <a:gd name="T77" fmla="*/ 243 h 599"/>
                <a:gd name="T78" fmla="*/ 314 w 1182"/>
                <a:gd name="T79" fmla="*/ 202 h 599"/>
                <a:gd name="T80" fmla="*/ 368 w 1182"/>
                <a:gd name="T81" fmla="*/ 309 h 599"/>
                <a:gd name="T82" fmla="*/ 315 w 1182"/>
                <a:gd name="T83" fmla="*/ 295 h 599"/>
                <a:gd name="T84" fmla="*/ 368 w 1182"/>
                <a:gd name="T85" fmla="*/ 309 h 599"/>
                <a:gd name="T86" fmla="*/ 598 w 1182"/>
                <a:gd name="T87" fmla="*/ 238 h 599"/>
                <a:gd name="T88" fmla="*/ 539 w 1182"/>
                <a:gd name="T89" fmla="*/ 265 h 599"/>
                <a:gd name="T90" fmla="*/ 498 w 1182"/>
                <a:gd name="T91" fmla="*/ 312 h 599"/>
                <a:gd name="T92" fmla="*/ 560 w 1182"/>
                <a:gd name="T93" fmla="*/ 272 h 599"/>
                <a:gd name="T94" fmla="*/ 522 w 1182"/>
                <a:gd name="T95" fmla="*/ 321 h 599"/>
                <a:gd name="T96" fmla="*/ 514 w 1182"/>
                <a:gd name="T97" fmla="*/ 259 h 599"/>
                <a:gd name="T98" fmla="*/ 533 w 1182"/>
                <a:gd name="T99" fmla="*/ 169 h 599"/>
                <a:gd name="T100" fmla="*/ 429 w 1182"/>
                <a:gd name="T101" fmla="*/ 264 h 599"/>
                <a:gd name="T102" fmla="*/ 468 w 1182"/>
                <a:gd name="T103" fmla="*/ 142 h 599"/>
                <a:gd name="T104" fmla="*/ 334 w 1182"/>
                <a:gd name="T105" fmla="*/ 237 h 599"/>
                <a:gd name="T106" fmla="*/ 396 w 1182"/>
                <a:gd name="T107" fmla="*/ 81 h 599"/>
                <a:gd name="T108" fmla="*/ 352 w 1182"/>
                <a:gd name="T109" fmla="*/ 85 h 599"/>
                <a:gd name="T110" fmla="*/ 261 w 1182"/>
                <a:gd name="T111" fmla="*/ 72 h 599"/>
                <a:gd name="T112" fmla="*/ 246 w 1182"/>
                <a:gd name="T113" fmla="*/ 50 h 599"/>
                <a:gd name="T114" fmla="*/ 214 w 1182"/>
                <a:gd name="T115" fmla="*/ 52 h 599"/>
                <a:gd name="T116" fmla="*/ 322 w 1182"/>
                <a:gd name="T117" fmla="*/ 38 h 599"/>
                <a:gd name="T118" fmla="*/ 523 w 1182"/>
                <a:gd name="T119" fmla="*/ 125 h 599"/>
                <a:gd name="T120" fmla="*/ 727 w 1182"/>
                <a:gd name="T121" fmla="*/ 290 h 599"/>
                <a:gd name="T122" fmla="*/ 667 w 1182"/>
                <a:gd name="T123" fmla="*/ 255 h 599"/>
                <a:gd name="T124" fmla="*/ 645 w 1182"/>
                <a:gd name="T125" fmla="*/ 242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599">
                  <a:moveTo>
                    <a:pt x="629" y="373"/>
                  </a:moveTo>
                  <a:lnTo>
                    <a:pt x="629" y="373"/>
                  </a:lnTo>
                  <a:lnTo>
                    <a:pt x="646" y="364"/>
                  </a:lnTo>
                  <a:lnTo>
                    <a:pt x="646" y="364"/>
                  </a:lnTo>
                  <a:lnTo>
                    <a:pt x="657" y="382"/>
                  </a:lnTo>
                  <a:lnTo>
                    <a:pt x="667" y="402"/>
                  </a:lnTo>
                  <a:lnTo>
                    <a:pt x="679" y="420"/>
                  </a:lnTo>
                  <a:lnTo>
                    <a:pt x="692" y="438"/>
                  </a:lnTo>
                  <a:lnTo>
                    <a:pt x="706" y="455"/>
                  </a:lnTo>
                  <a:lnTo>
                    <a:pt x="720" y="472"/>
                  </a:lnTo>
                  <a:lnTo>
                    <a:pt x="734" y="488"/>
                  </a:lnTo>
                  <a:lnTo>
                    <a:pt x="750" y="503"/>
                  </a:lnTo>
                  <a:lnTo>
                    <a:pt x="750" y="503"/>
                  </a:lnTo>
                  <a:lnTo>
                    <a:pt x="750" y="506"/>
                  </a:lnTo>
                  <a:lnTo>
                    <a:pt x="752" y="509"/>
                  </a:lnTo>
                  <a:lnTo>
                    <a:pt x="755" y="513"/>
                  </a:lnTo>
                  <a:lnTo>
                    <a:pt x="760" y="516"/>
                  </a:lnTo>
                  <a:lnTo>
                    <a:pt x="766" y="517"/>
                  </a:lnTo>
                  <a:lnTo>
                    <a:pt x="766" y="517"/>
                  </a:lnTo>
                  <a:lnTo>
                    <a:pt x="783" y="531"/>
                  </a:lnTo>
                  <a:lnTo>
                    <a:pt x="802" y="544"/>
                  </a:lnTo>
                  <a:lnTo>
                    <a:pt x="821" y="556"/>
                  </a:lnTo>
                  <a:lnTo>
                    <a:pt x="839" y="566"/>
                  </a:lnTo>
                  <a:lnTo>
                    <a:pt x="839" y="566"/>
                  </a:lnTo>
                  <a:lnTo>
                    <a:pt x="842" y="570"/>
                  </a:lnTo>
                  <a:lnTo>
                    <a:pt x="845" y="572"/>
                  </a:lnTo>
                  <a:lnTo>
                    <a:pt x="849" y="573"/>
                  </a:lnTo>
                  <a:lnTo>
                    <a:pt x="852" y="573"/>
                  </a:lnTo>
                  <a:lnTo>
                    <a:pt x="852" y="573"/>
                  </a:lnTo>
                  <a:lnTo>
                    <a:pt x="874" y="582"/>
                  </a:lnTo>
                  <a:lnTo>
                    <a:pt x="896" y="589"/>
                  </a:lnTo>
                  <a:lnTo>
                    <a:pt x="918" y="594"/>
                  </a:lnTo>
                  <a:lnTo>
                    <a:pt x="940" y="598"/>
                  </a:lnTo>
                  <a:lnTo>
                    <a:pt x="961" y="599"/>
                  </a:lnTo>
                  <a:lnTo>
                    <a:pt x="983" y="598"/>
                  </a:lnTo>
                  <a:lnTo>
                    <a:pt x="1004" y="594"/>
                  </a:lnTo>
                  <a:lnTo>
                    <a:pt x="1025" y="588"/>
                  </a:lnTo>
                  <a:lnTo>
                    <a:pt x="1047" y="579"/>
                  </a:lnTo>
                  <a:lnTo>
                    <a:pt x="1068" y="568"/>
                  </a:lnTo>
                  <a:lnTo>
                    <a:pt x="1087" y="554"/>
                  </a:lnTo>
                  <a:lnTo>
                    <a:pt x="1106" y="538"/>
                  </a:lnTo>
                  <a:lnTo>
                    <a:pt x="1125" y="518"/>
                  </a:lnTo>
                  <a:lnTo>
                    <a:pt x="1142" y="495"/>
                  </a:lnTo>
                  <a:lnTo>
                    <a:pt x="1159" y="469"/>
                  </a:lnTo>
                  <a:lnTo>
                    <a:pt x="1174" y="440"/>
                  </a:lnTo>
                  <a:lnTo>
                    <a:pt x="1174" y="440"/>
                  </a:lnTo>
                  <a:lnTo>
                    <a:pt x="1179" y="428"/>
                  </a:lnTo>
                  <a:lnTo>
                    <a:pt x="1181" y="416"/>
                  </a:lnTo>
                  <a:lnTo>
                    <a:pt x="1182" y="407"/>
                  </a:lnTo>
                  <a:lnTo>
                    <a:pt x="1180" y="396"/>
                  </a:lnTo>
                  <a:lnTo>
                    <a:pt x="1178" y="388"/>
                  </a:lnTo>
                  <a:lnTo>
                    <a:pt x="1172" y="379"/>
                  </a:lnTo>
                  <a:lnTo>
                    <a:pt x="1165" y="372"/>
                  </a:lnTo>
                  <a:lnTo>
                    <a:pt x="1158" y="365"/>
                  </a:lnTo>
                  <a:lnTo>
                    <a:pt x="1147" y="358"/>
                  </a:lnTo>
                  <a:lnTo>
                    <a:pt x="1137" y="351"/>
                  </a:lnTo>
                  <a:lnTo>
                    <a:pt x="1125" y="346"/>
                  </a:lnTo>
                  <a:lnTo>
                    <a:pt x="1112" y="340"/>
                  </a:lnTo>
                  <a:lnTo>
                    <a:pt x="1084" y="331"/>
                  </a:lnTo>
                  <a:lnTo>
                    <a:pt x="1055" y="324"/>
                  </a:lnTo>
                  <a:lnTo>
                    <a:pt x="1023" y="318"/>
                  </a:lnTo>
                  <a:lnTo>
                    <a:pt x="990" y="313"/>
                  </a:lnTo>
                  <a:lnTo>
                    <a:pt x="959" y="310"/>
                  </a:lnTo>
                  <a:lnTo>
                    <a:pt x="929" y="306"/>
                  </a:lnTo>
                  <a:lnTo>
                    <a:pt x="879" y="303"/>
                  </a:lnTo>
                  <a:lnTo>
                    <a:pt x="846" y="302"/>
                  </a:lnTo>
                  <a:lnTo>
                    <a:pt x="846" y="302"/>
                  </a:lnTo>
                  <a:lnTo>
                    <a:pt x="829" y="298"/>
                  </a:lnTo>
                  <a:lnTo>
                    <a:pt x="811" y="295"/>
                  </a:lnTo>
                  <a:lnTo>
                    <a:pt x="795" y="289"/>
                  </a:lnTo>
                  <a:lnTo>
                    <a:pt x="777" y="282"/>
                  </a:lnTo>
                  <a:lnTo>
                    <a:pt x="777" y="282"/>
                  </a:lnTo>
                  <a:lnTo>
                    <a:pt x="775" y="276"/>
                  </a:lnTo>
                  <a:lnTo>
                    <a:pt x="770" y="272"/>
                  </a:lnTo>
                  <a:lnTo>
                    <a:pt x="764" y="271"/>
                  </a:lnTo>
                  <a:lnTo>
                    <a:pt x="761" y="271"/>
                  </a:lnTo>
                  <a:lnTo>
                    <a:pt x="759" y="272"/>
                  </a:lnTo>
                  <a:lnTo>
                    <a:pt x="759" y="272"/>
                  </a:lnTo>
                  <a:lnTo>
                    <a:pt x="738" y="259"/>
                  </a:lnTo>
                  <a:lnTo>
                    <a:pt x="716" y="247"/>
                  </a:lnTo>
                  <a:lnTo>
                    <a:pt x="697" y="231"/>
                  </a:lnTo>
                  <a:lnTo>
                    <a:pt x="675" y="215"/>
                  </a:lnTo>
                  <a:lnTo>
                    <a:pt x="636" y="181"/>
                  </a:lnTo>
                  <a:lnTo>
                    <a:pt x="596" y="146"/>
                  </a:lnTo>
                  <a:lnTo>
                    <a:pt x="556" y="111"/>
                  </a:lnTo>
                  <a:lnTo>
                    <a:pt x="536" y="94"/>
                  </a:lnTo>
                  <a:lnTo>
                    <a:pt x="515" y="78"/>
                  </a:lnTo>
                  <a:lnTo>
                    <a:pt x="495" y="64"/>
                  </a:lnTo>
                  <a:lnTo>
                    <a:pt x="474" y="50"/>
                  </a:lnTo>
                  <a:lnTo>
                    <a:pt x="453" y="38"/>
                  </a:lnTo>
                  <a:lnTo>
                    <a:pt x="432" y="29"/>
                  </a:lnTo>
                  <a:lnTo>
                    <a:pt x="432" y="29"/>
                  </a:lnTo>
                  <a:lnTo>
                    <a:pt x="404" y="18"/>
                  </a:lnTo>
                  <a:lnTo>
                    <a:pt x="377" y="11"/>
                  </a:lnTo>
                  <a:lnTo>
                    <a:pt x="351" y="5"/>
                  </a:lnTo>
                  <a:lnTo>
                    <a:pt x="327" y="2"/>
                  </a:lnTo>
                  <a:lnTo>
                    <a:pt x="302" y="0"/>
                  </a:lnTo>
                  <a:lnTo>
                    <a:pt x="278" y="1"/>
                  </a:lnTo>
                  <a:lnTo>
                    <a:pt x="254" y="3"/>
                  </a:lnTo>
                  <a:lnTo>
                    <a:pt x="231" y="8"/>
                  </a:lnTo>
                  <a:lnTo>
                    <a:pt x="209" y="14"/>
                  </a:lnTo>
                  <a:lnTo>
                    <a:pt x="186" y="22"/>
                  </a:lnTo>
                  <a:lnTo>
                    <a:pt x="164" y="31"/>
                  </a:lnTo>
                  <a:lnTo>
                    <a:pt x="143" y="43"/>
                  </a:lnTo>
                  <a:lnTo>
                    <a:pt x="121" y="56"/>
                  </a:lnTo>
                  <a:lnTo>
                    <a:pt x="100" y="70"/>
                  </a:lnTo>
                  <a:lnTo>
                    <a:pt x="79" y="86"/>
                  </a:lnTo>
                  <a:lnTo>
                    <a:pt x="58" y="104"/>
                  </a:lnTo>
                  <a:lnTo>
                    <a:pt x="58" y="104"/>
                  </a:lnTo>
                  <a:lnTo>
                    <a:pt x="26" y="77"/>
                  </a:lnTo>
                  <a:lnTo>
                    <a:pt x="26" y="77"/>
                  </a:lnTo>
                  <a:lnTo>
                    <a:pt x="20" y="74"/>
                  </a:lnTo>
                  <a:lnTo>
                    <a:pt x="14" y="73"/>
                  </a:lnTo>
                  <a:lnTo>
                    <a:pt x="10" y="74"/>
                  </a:lnTo>
                  <a:lnTo>
                    <a:pt x="5" y="78"/>
                  </a:lnTo>
                  <a:lnTo>
                    <a:pt x="3" y="81"/>
                  </a:lnTo>
                  <a:lnTo>
                    <a:pt x="0" y="87"/>
                  </a:lnTo>
                  <a:lnTo>
                    <a:pt x="1" y="92"/>
                  </a:lnTo>
                  <a:lnTo>
                    <a:pt x="5" y="98"/>
                  </a:lnTo>
                  <a:lnTo>
                    <a:pt x="5" y="98"/>
                  </a:lnTo>
                  <a:lnTo>
                    <a:pt x="17" y="113"/>
                  </a:lnTo>
                  <a:lnTo>
                    <a:pt x="31" y="127"/>
                  </a:lnTo>
                  <a:lnTo>
                    <a:pt x="31" y="127"/>
                  </a:lnTo>
                  <a:lnTo>
                    <a:pt x="29" y="131"/>
                  </a:lnTo>
                  <a:lnTo>
                    <a:pt x="28" y="133"/>
                  </a:lnTo>
                  <a:lnTo>
                    <a:pt x="29" y="135"/>
                  </a:lnTo>
                  <a:lnTo>
                    <a:pt x="31" y="138"/>
                  </a:lnTo>
                  <a:lnTo>
                    <a:pt x="33" y="139"/>
                  </a:lnTo>
                  <a:lnTo>
                    <a:pt x="35" y="140"/>
                  </a:lnTo>
                  <a:lnTo>
                    <a:pt x="38" y="140"/>
                  </a:lnTo>
                  <a:lnTo>
                    <a:pt x="41" y="140"/>
                  </a:lnTo>
                  <a:lnTo>
                    <a:pt x="41" y="140"/>
                  </a:lnTo>
                  <a:lnTo>
                    <a:pt x="69" y="169"/>
                  </a:lnTo>
                  <a:lnTo>
                    <a:pt x="100" y="199"/>
                  </a:lnTo>
                  <a:lnTo>
                    <a:pt x="131" y="228"/>
                  </a:lnTo>
                  <a:lnTo>
                    <a:pt x="165" y="255"/>
                  </a:lnTo>
                  <a:lnTo>
                    <a:pt x="200" y="279"/>
                  </a:lnTo>
                  <a:lnTo>
                    <a:pt x="235" y="302"/>
                  </a:lnTo>
                  <a:lnTo>
                    <a:pt x="253" y="311"/>
                  </a:lnTo>
                  <a:lnTo>
                    <a:pt x="272" y="320"/>
                  </a:lnTo>
                  <a:lnTo>
                    <a:pt x="289" y="328"/>
                  </a:lnTo>
                  <a:lnTo>
                    <a:pt x="307" y="337"/>
                  </a:lnTo>
                  <a:lnTo>
                    <a:pt x="307" y="337"/>
                  </a:lnTo>
                  <a:lnTo>
                    <a:pt x="319" y="339"/>
                  </a:lnTo>
                  <a:lnTo>
                    <a:pt x="337" y="342"/>
                  </a:lnTo>
                  <a:lnTo>
                    <a:pt x="390" y="348"/>
                  </a:lnTo>
                  <a:lnTo>
                    <a:pt x="455" y="352"/>
                  </a:lnTo>
                  <a:lnTo>
                    <a:pt x="523" y="354"/>
                  </a:lnTo>
                  <a:lnTo>
                    <a:pt x="523" y="354"/>
                  </a:lnTo>
                  <a:lnTo>
                    <a:pt x="527" y="359"/>
                  </a:lnTo>
                  <a:lnTo>
                    <a:pt x="532" y="362"/>
                  </a:lnTo>
                  <a:lnTo>
                    <a:pt x="535" y="362"/>
                  </a:lnTo>
                  <a:lnTo>
                    <a:pt x="537" y="362"/>
                  </a:lnTo>
                  <a:lnTo>
                    <a:pt x="540" y="361"/>
                  </a:lnTo>
                  <a:lnTo>
                    <a:pt x="543" y="359"/>
                  </a:lnTo>
                  <a:lnTo>
                    <a:pt x="543" y="359"/>
                  </a:lnTo>
                  <a:lnTo>
                    <a:pt x="547" y="355"/>
                  </a:lnTo>
                  <a:lnTo>
                    <a:pt x="547" y="355"/>
                  </a:lnTo>
                  <a:lnTo>
                    <a:pt x="582" y="355"/>
                  </a:lnTo>
                  <a:lnTo>
                    <a:pt x="610" y="354"/>
                  </a:lnTo>
                  <a:lnTo>
                    <a:pt x="610" y="354"/>
                  </a:lnTo>
                  <a:lnTo>
                    <a:pt x="610" y="354"/>
                  </a:lnTo>
                  <a:lnTo>
                    <a:pt x="610" y="354"/>
                  </a:lnTo>
                  <a:lnTo>
                    <a:pt x="609" y="359"/>
                  </a:lnTo>
                  <a:lnTo>
                    <a:pt x="609" y="362"/>
                  </a:lnTo>
                  <a:lnTo>
                    <a:pt x="610" y="367"/>
                  </a:lnTo>
                  <a:lnTo>
                    <a:pt x="612" y="371"/>
                  </a:lnTo>
                  <a:lnTo>
                    <a:pt x="616" y="373"/>
                  </a:lnTo>
                  <a:lnTo>
                    <a:pt x="619" y="374"/>
                  </a:lnTo>
                  <a:lnTo>
                    <a:pt x="624" y="374"/>
                  </a:lnTo>
                  <a:lnTo>
                    <a:pt x="629" y="373"/>
                  </a:lnTo>
                  <a:lnTo>
                    <a:pt x="629" y="373"/>
                  </a:lnTo>
                  <a:close/>
                  <a:moveTo>
                    <a:pt x="759" y="482"/>
                  </a:moveTo>
                  <a:lnTo>
                    <a:pt x="759" y="482"/>
                  </a:lnTo>
                  <a:lnTo>
                    <a:pt x="739" y="455"/>
                  </a:lnTo>
                  <a:lnTo>
                    <a:pt x="720" y="426"/>
                  </a:lnTo>
                  <a:lnTo>
                    <a:pt x="720" y="426"/>
                  </a:lnTo>
                  <a:lnTo>
                    <a:pt x="746" y="415"/>
                  </a:lnTo>
                  <a:lnTo>
                    <a:pt x="769" y="403"/>
                  </a:lnTo>
                  <a:lnTo>
                    <a:pt x="794" y="390"/>
                  </a:lnTo>
                  <a:lnTo>
                    <a:pt x="817" y="378"/>
                  </a:lnTo>
                  <a:lnTo>
                    <a:pt x="817" y="378"/>
                  </a:lnTo>
                  <a:lnTo>
                    <a:pt x="789" y="430"/>
                  </a:lnTo>
                  <a:lnTo>
                    <a:pt x="759" y="482"/>
                  </a:lnTo>
                  <a:lnTo>
                    <a:pt x="759" y="482"/>
                  </a:lnTo>
                  <a:close/>
                  <a:moveTo>
                    <a:pt x="838" y="550"/>
                  </a:moveTo>
                  <a:lnTo>
                    <a:pt x="838" y="550"/>
                  </a:lnTo>
                  <a:lnTo>
                    <a:pt x="823" y="540"/>
                  </a:lnTo>
                  <a:lnTo>
                    <a:pt x="809" y="531"/>
                  </a:lnTo>
                  <a:lnTo>
                    <a:pt x="795" y="519"/>
                  </a:lnTo>
                  <a:lnTo>
                    <a:pt x="782" y="506"/>
                  </a:lnTo>
                  <a:lnTo>
                    <a:pt x="782" y="506"/>
                  </a:lnTo>
                  <a:lnTo>
                    <a:pt x="850" y="445"/>
                  </a:lnTo>
                  <a:lnTo>
                    <a:pt x="884" y="415"/>
                  </a:lnTo>
                  <a:lnTo>
                    <a:pt x="919" y="386"/>
                  </a:lnTo>
                  <a:lnTo>
                    <a:pt x="919" y="386"/>
                  </a:lnTo>
                  <a:lnTo>
                    <a:pt x="910" y="407"/>
                  </a:lnTo>
                  <a:lnTo>
                    <a:pt x="900" y="427"/>
                  </a:lnTo>
                  <a:lnTo>
                    <a:pt x="880" y="468"/>
                  </a:lnTo>
                  <a:lnTo>
                    <a:pt x="858" y="509"/>
                  </a:lnTo>
                  <a:lnTo>
                    <a:pt x="838" y="550"/>
                  </a:lnTo>
                  <a:lnTo>
                    <a:pt x="838" y="550"/>
                  </a:lnTo>
                  <a:close/>
                  <a:moveTo>
                    <a:pt x="936" y="570"/>
                  </a:moveTo>
                  <a:lnTo>
                    <a:pt x="936" y="570"/>
                  </a:lnTo>
                  <a:lnTo>
                    <a:pt x="919" y="571"/>
                  </a:lnTo>
                  <a:lnTo>
                    <a:pt x="903" y="571"/>
                  </a:lnTo>
                  <a:lnTo>
                    <a:pt x="886" y="567"/>
                  </a:lnTo>
                  <a:lnTo>
                    <a:pt x="870" y="564"/>
                  </a:lnTo>
                  <a:lnTo>
                    <a:pt x="870" y="564"/>
                  </a:lnTo>
                  <a:lnTo>
                    <a:pt x="907" y="533"/>
                  </a:lnTo>
                  <a:lnTo>
                    <a:pt x="942" y="501"/>
                  </a:lnTo>
                  <a:lnTo>
                    <a:pt x="977" y="469"/>
                  </a:lnTo>
                  <a:lnTo>
                    <a:pt x="1014" y="437"/>
                  </a:lnTo>
                  <a:lnTo>
                    <a:pt x="1014" y="437"/>
                  </a:lnTo>
                  <a:lnTo>
                    <a:pt x="974" y="503"/>
                  </a:lnTo>
                  <a:lnTo>
                    <a:pt x="955" y="537"/>
                  </a:lnTo>
                  <a:lnTo>
                    <a:pt x="936" y="570"/>
                  </a:lnTo>
                  <a:lnTo>
                    <a:pt x="936" y="570"/>
                  </a:lnTo>
                  <a:close/>
                  <a:moveTo>
                    <a:pt x="1086" y="371"/>
                  </a:moveTo>
                  <a:lnTo>
                    <a:pt x="1086" y="371"/>
                  </a:lnTo>
                  <a:lnTo>
                    <a:pt x="1099" y="378"/>
                  </a:lnTo>
                  <a:lnTo>
                    <a:pt x="1110" y="386"/>
                  </a:lnTo>
                  <a:lnTo>
                    <a:pt x="1117" y="394"/>
                  </a:lnTo>
                  <a:lnTo>
                    <a:pt x="1121" y="403"/>
                  </a:lnTo>
                  <a:lnTo>
                    <a:pt x="1121" y="403"/>
                  </a:lnTo>
                  <a:lnTo>
                    <a:pt x="1118" y="405"/>
                  </a:lnTo>
                  <a:lnTo>
                    <a:pt x="1116" y="406"/>
                  </a:lnTo>
                  <a:lnTo>
                    <a:pt x="1116" y="406"/>
                  </a:lnTo>
                  <a:lnTo>
                    <a:pt x="1089" y="429"/>
                  </a:lnTo>
                  <a:lnTo>
                    <a:pt x="1063" y="455"/>
                  </a:lnTo>
                  <a:lnTo>
                    <a:pt x="1013" y="505"/>
                  </a:lnTo>
                  <a:lnTo>
                    <a:pt x="1013" y="505"/>
                  </a:lnTo>
                  <a:lnTo>
                    <a:pt x="1050" y="443"/>
                  </a:lnTo>
                  <a:lnTo>
                    <a:pt x="1068" y="412"/>
                  </a:lnTo>
                  <a:lnTo>
                    <a:pt x="1085" y="380"/>
                  </a:lnTo>
                  <a:lnTo>
                    <a:pt x="1085" y="380"/>
                  </a:lnTo>
                  <a:lnTo>
                    <a:pt x="1086" y="375"/>
                  </a:lnTo>
                  <a:lnTo>
                    <a:pt x="1086" y="371"/>
                  </a:lnTo>
                  <a:lnTo>
                    <a:pt x="1086" y="371"/>
                  </a:lnTo>
                  <a:close/>
                  <a:moveTo>
                    <a:pt x="1051" y="360"/>
                  </a:moveTo>
                  <a:lnTo>
                    <a:pt x="1051" y="360"/>
                  </a:lnTo>
                  <a:lnTo>
                    <a:pt x="1057" y="362"/>
                  </a:lnTo>
                  <a:lnTo>
                    <a:pt x="1057" y="362"/>
                  </a:lnTo>
                  <a:lnTo>
                    <a:pt x="1036" y="376"/>
                  </a:lnTo>
                  <a:lnTo>
                    <a:pt x="1016" y="393"/>
                  </a:lnTo>
                  <a:lnTo>
                    <a:pt x="977" y="426"/>
                  </a:lnTo>
                  <a:lnTo>
                    <a:pt x="903" y="493"/>
                  </a:lnTo>
                  <a:lnTo>
                    <a:pt x="903" y="493"/>
                  </a:lnTo>
                  <a:lnTo>
                    <a:pt x="920" y="458"/>
                  </a:lnTo>
                  <a:lnTo>
                    <a:pt x="938" y="423"/>
                  </a:lnTo>
                  <a:lnTo>
                    <a:pt x="945" y="405"/>
                  </a:lnTo>
                  <a:lnTo>
                    <a:pt x="952" y="387"/>
                  </a:lnTo>
                  <a:lnTo>
                    <a:pt x="959" y="368"/>
                  </a:lnTo>
                  <a:lnTo>
                    <a:pt x="963" y="348"/>
                  </a:lnTo>
                  <a:lnTo>
                    <a:pt x="963" y="348"/>
                  </a:lnTo>
                  <a:lnTo>
                    <a:pt x="1008" y="353"/>
                  </a:lnTo>
                  <a:lnTo>
                    <a:pt x="1029" y="357"/>
                  </a:lnTo>
                  <a:lnTo>
                    <a:pt x="1051" y="360"/>
                  </a:lnTo>
                  <a:lnTo>
                    <a:pt x="1051" y="360"/>
                  </a:lnTo>
                  <a:close/>
                  <a:moveTo>
                    <a:pt x="864" y="346"/>
                  </a:moveTo>
                  <a:lnTo>
                    <a:pt x="864" y="346"/>
                  </a:lnTo>
                  <a:lnTo>
                    <a:pt x="865" y="341"/>
                  </a:lnTo>
                  <a:lnTo>
                    <a:pt x="865" y="337"/>
                  </a:lnTo>
                  <a:lnTo>
                    <a:pt x="865" y="337"/>
                  </a:lnTo>
                  <a:lnTo>
                    <a:pt x="921" y="344"/>
                  </a:lnTo>
                  <a:lnTo>
                    <a:pt x="921" y="344"/>
                  </a:lnTo>
                  <a:lnTo>
                    <a:pt x="871" y="385"/>
                  </a:lnTo>
                  <a:lnTo>
                    <a:pt x="824" y="428"/>
                  </a:lnTo>
                  <a:lnTo>
                    <a:pt x="824" y="428"/>
                  </a:lnTo>
                  <a:lnTo>
                    <a:pt x="844" y="387"/>
                  </a:lnTo>
                  <a:lnTo>
                    <a:pt x="864" y="346"/>
                  </a:lnTo>
                  <a:lnTo>
                    <a:pt x="864" y="346"/>
                  </a:lnTo>
                  <a:close/>
                  <a:moveTo>
                    <a:pt x="763" y="313"/>
                  </a:moveTo>
                  <a:lnTo>
                    <a:pt x="763" y="313"/>
                  </a:lnTo>
                  <a:lnTo>
                    <a:pt x="777" y="319"/>
                  </a:lnTo>
                  <a:lnTo>
                    <a:pt x="791" y="325"/>
                  </a:lnTo>
                  <a:lnTo>
                    <a:pt x="805" y="330"/>
                  </a:lnTo>
                  <a:lnTo>
                    <a:pt x="821" y="332"/>
                  </a:lnTo>
                  <a:lnTo>
                    <a:pt x="821" y="332"/>
                  </a:lnTo>
                  <a:lnTo>
                    <a:pt x="832" y="334"/>
                  </a:lnTo>
                  <a:lnTo>
                    <a:pt x="832" y="334"/>
                  </a:lnTo>
                  <a:lnTo>
                    <a:pt x="805" y="348"/>
                  </a:lnTo>
                  <a:lnTo>
                    <a:pt x="774" y="366"/>
                  </a:lnTo>
                  <a:lnTo>
                    <a:pt x="760" y="375"/>
                  </a:lnTo>
                  <a:lnTo>
                    <a:pt x="747" y="383"/>
                  </a:lnTo>
                  <a:lnTo>
                    <a:pt x="738" y="392"/>
                  </a:lnTo>
                  <a:lnTo>
                    <a:pt x="734" y="395"/>
                  </a:lnTo>
                  <a:lnTo>
                    <a:pt x="732" y="399"/>
                  </a:lnTo>
                  <a:lnTo>
                    <a:pt x="732" y="399"/>
                  </a:lnTo>
                  <a:lnTo>
                    <a:pt x="736" y="388"/>
                  </a:lnTo>
                  <a:lnTo>
                    <a:pt x="741" y="376"/>
                  </a:lnTo>
                  <a:lnTo>
                    <a:pt x="748" y="355"/>
                  </a:lnTo>
                  <a:lnTo>
                    <a:pt x="755" y="334"/>
                  </a:lnTo>
                  <a:lnTo>
                    <a:pt x="759" y="324"/>
                  </a:lnTo>
                  <a:lnTo>
                    <a:pt x="763" y="313"/>
                  </a:lnTo>
                  <a:lnTo>
                    <a:pt x="763" y="313"/>
                  </a:lnTo>
                  <a:close/>
                  <a:moveTo>
                    <a:pt x="139" y="174"/>
                  </a:moveTo>
                  <a:lnTo>
                    <a:pt x="139" y="174"/>
                  </a:lnTo>
                  <a:lnTo>
                    <a:pt x="178" y="140"/>
                  </a:lnTo>
                  <a:lnTo>
                    <a:pt x="218" y="107"/>
                  </a:lnTo>
                  <a:lnTo>
                    <a:pt x="218" y="107"/>
                  </a:lnTo>
                  <a:lnTo>
                    <a:pt x="201" y="159"/>
                  </a:lnTo>
                  <a:lnTo>
                    <a:pt x="192" y="183"/>
                  </a:lnTo>
                  <a:lnTo>
                    <a:pt x="182" y="208"/>
                  </a:lnTo>
                  <a:lnTo>
                    <a:pt x="182" y="208"/>
                  </a:lnTo>
                  <a:lnTo>
                    <a:pt x="139" y="174"/>
                  </a:lnTo>
                  <a:lnTo>
                    <a:pt x="139" y="174"/>
                  </a:lnTo>
                  <a:close/>
                  <a:moveTo>
                    <a:pt x="289" y="283"/>
                  </a:moveTo>
                  <a:lnTo>
                    <a:pt x="289" y="283"/>
                  </a:lnTo>
                  <a:lnTo>
                    <a:pt x="268" y="271"/>
                  </a:lnTo>
                  <a:lnTo>
                    <a:pt x="247" y="257"/>
                  </a:lnTo>
                  <a:lnTo>
                    <a:pt x="227" y="243"/>
                  </a:lnTo>
                  <a:lnTo>
                    <a:pt x="206" y="228"/>
                  </a:lnTo>
                  <a:lnTo>
                    <a:pt x="206" y="228"/>
                  </a:lnTo>
                  <a:lnTo>
                    <a:pt x="276" y="177"/>
                  </a:lnTo>
                  <a:lnTo>
                    <a:pt x="311" y="152"/>
                  </a:lnTo>
                  <a:lnTo>
                    <a:pt x="347" y="127"/>
                  </a:lnTo>
                  <a:lnTo>
                    <a:pt x="347" y="127"/>
                  </a:lnTo>
                  <a:lnTo>
                    <a:pt x="330" y="165"/>
                  </a:lnTo>
                  <a:lnTo>
                    <a:pt x="314" y="202"/>
                  </a:lnTo>
                  <a:lnTo>
                    <a:pt x="307" y="221"/>
                  </a:lnTo>
                  <a:lnTo>
                    <a:pt x="300" y="241"/>
                  </a:lnTo>
                  <a:lnTo>
                    <a:pt x="294" y="259"/>
                  </a:lnTo>
                  <a:lnTo>
                    <a:pt x="289" y="279"/>
                  </a:lnTo>
                  <a:lnTo>
                    <a:pt x="289" y="279"/>
                  </a:lnTo>
                  <a:lnTo>
                    <a:pt x="289" y="283"/>
                  </a:lnTo>
                  <a:lnTo>
                    <a:pt x="289" y="283"/>
                  </a:lnTo>
                  <a:close/>
                  <a:moveTo>
                    <a:pt x="368" y="309"/>
                  </a:moveTo>
                  <a:lnTo>
                    <a:pt x="368" y="309"/>
                  </a:lnTo>
                  <a:lnTo>
                    <a:pt x="365" y="313"/>
                  </a:lnTo>
                  <a:lnTo>
                    <a:pt x="365" y="318"/>
                  </a:lnTo>
                  <a:lnTo>
                    <a:pt x="365" y="318"/>
                  </a:lnTo>
                  <a:lnTo>
                    <a:pt x="338" y="307"/>
                  </a:lnTo>
                  <a:lnTo>
                    <a:pt x="313" y="296"/>
                  </a:lnTo>
                  <a:lnTo>
                    <a:pt x="313" y="296"/>
                  </a:lnTo>
                  <a:lnTo>
                    <a:pt x="315" y="295"/>
                  </a:lnTo>
                  <a:lnTo>
                    <a:pt x="315" y="295"/>
                  </a:lnTo>
                  <a:lnTo>
                    <a:pt x="369" y="249"/>
                  </a:lnTo>
                  <a:lnTo>
                    <a:pt x="423" y="202"/>
                  </a:lnTo>
                  <a:lnTo>
                    <a:pt x="423" y="202"/>
                  </a:lnTo>
                  <a:lnTo>
                    <a:pt x="411" y="230"/>
                  </a:lnTo>
                  <a:lnTo>
                    <a:pt x="398" y="257"/>
                  </a:lnTo>
                  <a:lnTo>
                    <a:pt x="384" y="283"/>
                  </a:lnTo>
                  <a:lnTo>
                    <a:pt x="368" y="309"/>
                  </a:lnTo>
                  <a:lnTo>
                    <a:pt x="368" y="309"/>
                  </a:lnTo>
                  <a:close/>
                  <a:moveTo>
                    <a:pt x="572" y="298"/>
                  </a:moveTo>
                  <a:lnTo>
                    <a:pt x="572" y="298"/>
                  </a:lnTo>
                  <a:lnTo>
                    <a:pt x="584" y="272"/>
                  </a:lnTo>
                  <a:lnTo>
                    <a:pt x="597" y="245"/>
                  </a:lnTo>
                  <a:lnTo>
                    <a:pt x="597" y="245"/>
                  </a:lnTo>
                  <a:lnTo>
                    <a:pt x="598" y="242"/>
                  </a:lnTo>
                  <a:lnTo>
                    <a:pt x="598" y="238"/>
                  </a:lnTo>
                  <a:lnTo>
                    <a:pt x="597" y="236"/>
                  </a:lnTo>
                  <a:lnTo>
                    <a:pt x="595" y="232"/>
                  </a:lnTo>
                  <a:lnTo>
                    <a:pt x="592" y="231"/>
                  </a:lnTo>
                  <a:lnTo>
                    <a:pt x="590" y="230"/>
                  </a:lnTo>
                  <a:lnTo>
                    <a:pt x="587" y="230"/>
                  </a:lnTo>
                  <a:lnTo>
                    <a:pt x="584" y="231"/>
                  </a:lnTo>
                  <a:lnTo>
                    <a:pt x="584" y="231"/>
                  </a:lnTo>
                  <a:lnTo>
                    <a:pt x="539" y="265"/>
                  </a:lnTo>
                  <a:lnTo>
                    <a:pt x="517" y="283"/>
                  </a:lnTo>
                  <a:lnTo>
                    <a:pt x="496" y="302"/>
                  </a:lnTo>
                  <a:lnTo>
                    <a:pt x="496" y="302"/>
                  </a:lnTo>
                  <a:lnTo>
                    <a:pt x="494" y="304"/>
                  </a:lnTo>
                  <a:lnTo>
                    <a:pt x="494" y="306"/>
                  </a:lnTo>
                  <a:lnTo>
                    <a:pt x="494" y="309"/>
                  </a:lnTo>
                  <a:lnTo>
                    <a:pt x="496" y="310"/>
                  </a:lnTo>
                  <a:lnTo>
                    <a:pt x="498" y="312"/>
                  </a:lnTo>
                  <a:lnTo>
                    <a:pt x="501" y="312"/>
                  </a:lnTo>
                  <a:lnTo>
                    <a:pt x="503" y="312"/>
                  </a:lnTo>
                  <a:lnTo>
                    <a:pt x="506" y="311"/>
                  </a:lnTo>
                  <a:lnTo>
                    <a:pt x="506" y="311"/>
                  </a:lnTo>
                  <a:lnTo>
                    <a:pt x="533" y="290"/>
                  </a:lnTo>
                  <a:lnTo>
                    <a:pt x="550" y="277"/>
                  </a:lnTo>
                  <a:lnTo>
                    <a:pt x="556" y="273"/>
                  </a:lnTo>
                  <a:lnTo>
                    <a:pt x="560" y="272"/>
                  </a:lnTo>
                  <a:lnTo>
                    <a:pt x="562" y="271"/>
                  </a:lnTo>
                  <a:lnTo>
                    <a:pt x="563" y="273"/>
                  </a:lnTo>
                  <a:lnTo>
                    <a:pt x="563" y="276"/>
                  </a:lnTo>
                  <a:lnTo>
                    <a:pt x="562" y="279"/>
                  </a:lnTo>
                  <a:lnTo>
                    <a:pt x="556" y="290"/>
                  </a:lnTo>
                  <a:lnTo>
                    <a:pt x="539" y="317"/>
                  </a:lnTo>
                  <a:lnTo>
                    <a:pt x="539" y="317"/>
                  </a:lnTo>
                  <a:lnTo>
                    <a:pt x="522" y="321"/>
                  </a:lnTo>
                  <a:lnTo>
                    <a:pt x="506" y="326"/>
                  </a:lnTo>
                  <a:lnTo>
                    <a:pt x="489" y="328"/>
                  </a:lnTo>
                  <a:lnTo>
                    <a:pt x="473" y="331"/>
                  </a:lnTo>
                  <a:lnTo>
                    <a:pt x="473" y="331"/>
                  </a:lnTo>
                  <a:lnTo>
                    <a:pt x="477" y="328"/>
                  </a:lnTo>
                  <a:lnTo>
                    <a:pt x="480" y="324"/>
                  </a:lnTo>
                  <a:lnTo>
                    <a:pt x="480" y="324"/>
                  </a:lnTo>
                  <a:lnTo>
                    <a:pt x="514" y="259"/>
                  </a:lnTo>
                  <a:lnTo>
                    <a:pt x="548" y="193"/>
                  </a:lnTo>
                  <a:lnTo>
                    <a:pt x="548" y="193"/>
                  </a:lnTo>
                  <a:lnTo>
                    <a:pt x="549" y="188"/>
                  </a:lnTo>
                  <a:lnTo>
                    <a:pt x="548" y="182"/>
                  </a:lnTo>
                  <a:lnTo>
                    <a:pt x="546" y="176"/>
                  </a:lnTo>
                  <a:lnTo>
                    <a:pt x="542" y="173"/>
                  </a:lnTo>
                  <a:lnTo>
                    <a:pt x="537" y="170"/>
                  </a:lnTo>
                  <a:lnTo>
                    <a:pt x="533" y="169"/>
                  </a:lnTo>
                  <a:lnTo>
                    <a:pt x="528" y="170"/>
                  </a:lnTo>
                  <a:lnTo>
                    <a:pt x="523" y="174"/>
                  </a:lnTo>
                  <a:lnTo>
                    <a:pt x="523" y="174"/>
                  </a:lnTo>
                  <a:lnTo>
                    <a:pt x="501" y="200"/>
                  </a:lnTo>
                  <a:lnTo>
                    <a:pt x="478" y="222"/>
                  </a:lnTo>
                  <a:lnTo>
                    <a:pt x="454" y="244"/>
                  </a:lnTo>
                  <a:lnTo>
                    <a:pt x="429" y="264"/>
                  </a:lnTo>
                  <a:lnTo>
                    <a:pt x="429" y="264"/>
                  </a:lnTo>
                  <a:lnTo>
                    <a:pt x="441" y="238"/>
                  </a:lnTo>
                  <a:lnTo>
                    <a:pt x="453" y="211"/>
                  </a:lnTo>
                  <a:lnTo>
                    <a:pt x="464" y="184"/>
                  </a:lnTo>
                  <a:lnTo>
                    <a:pt x="472" y="156"/>
                  </a:lnTo>
                  <a:lnTo>
                    <a:pt x="472" y="156"/>
                  </a:lnTo>
                  <a:lnTo>
                    <a:pt x="473" y="151"/>
                  </a:lnTo>
                  <a:lnTo>
                    <a:pt x="472" y="146"/>
                  </a:lnTo>
                  <a:lnTo>
                    <a:pt x="468" y="142"/>
                  </a:lnTo>
                  <a:lnTo>
                    <a:pt x="465" y="140"/>
                  </a:lnTo>
                  <a:lnTo>
                    <a:pt x="460" y="138"/>
                  </a:lnTo>
                  <a:lnTo>
                    <a:pt x="455" y="138"/>
                  </a:lnTo>
                  <a:lnTo>
                    <a:pt x="451" y="139"/>
                  </a:lnTo>
                  <a:lnTo>
                    <a:pt x="446" y="141"/>
                  </a:lnTo>
                  <a:lnTo>
                    <a:pt x="446" y="141"/>
                  </a:lnTo>
                  <a:lnTo>
                    <a:pt x="390" y="189"/>
                  </a:lnTo>
                  <a:lnTo>
                    <a:pt x="334" y="237"/>
                  </a:lnTo>
                  <a:lnTo>
                    <a:pt x="334" y="237"/>
                  </a:lnTo>
                  <a:lnTo>
                    <a:pt x="349" y="201"/>
                  </a:lnTo>
                  <a:lnTo>
                    <a:pt x="364" y="165"/>
                  </a:lnTo>
                  <a:lnTo>
                    <a:pt x="381" y="128"/>
                  </a:lnTo>
                  <a:lnTo>
                    <a:pt x="396" y="91"/>
                  </a:lnTo>
                  <a:lnTo>
                    <a:pt x="396" y="91"/>
                  </a:lnTo>
                  <a:lnTo>
                    <a:pt x="397" y="86"/>
                  </a:lnTo>
                  <a:lnTo>
                    <a:pt x="396" y="81"/>
                  </a:lnTo>
                  <a:lnTo>
                    <a:pt x="393" y="78"/>
                  </a:lnTo>
                  <a:lnTo>
                    <a:pt x="390" y="74"/>
                  </a:lnTo>
                  <a:lnTo>
                    <a:pt x="386" y="72"/>
                  </a:lnTo>
                  <a:lnTo>
                    <a:pt x="382" y="71"/>
                  </a:lnTo>
                  <a:lnTo>
                    <a:pt x="377" y="72"/>
                  </a:lnTo>
                  <a:lnTo>
                    <a:pt x="372" y="73"/>
                  </a:lnTo>
                  <a:lnTo>
                    <a:pt x="372" y="73"/>
                  </a:lnTo>
                  <a:lnTo>
                    <a:pt x="352" y="85"/>
                  </a:lnTo>
                  <a:lnTo>
                    <a:pt x="334" y="97"/>
                  </a:lnTo>
                  <a:lnTo>
                    <a:pt x="297" y="122"/>
                  </a:lnTo>
                  <a:lnTo>
                    <a:pt x="261" y="149"/>
                  </a:lnTo>
                  <a:lnTo>
                    <a:pt x="225" y="176"/>
                  </a:lnTo>
                  <a:lnTo>
                    <a:pt x="225" y="176"/>
                  </a:lnTo>
                  <a:lnTo>
                    <a:pt x="242" y="124"/>
                  </a:lnTo>
                  <a:lnTo>
                    <a:pt x="252" y="98"/>
                  </a:lnTo>
                  <a:lnTo>
                    <a:pt x="261" y="72"/>
                  </a:lnTo>
                  <a:lnTo>
                    <a:pt x="261" y="72"/>
                  </a:lnTo>
                  <a:lnTo>
                    <a:pt x="262" y="67"/>
                  </a:lnTo>
                  <a:lnTo>
                    <a:pt x="262" y="63"/>
                  </a:lnTo>
                  <a:lnTo>
                    <a:pt x="261" y="58"/>
                  </a:lnTo>
                  <a:lnTo>
                    <a:pt x="259" y="53"/>
                  </a:lnTo>
                  <a:lnTo>
                    <a:pt x="255" y="51"/>
                  </a:lnTo>
                  <a:lnTo>
                    <a:pt x="251" y="49"/>
                  </a:lnTo>
                  <a:lnTo>
                    <a:pt x="246" y="50"/>
                  </a:lnTo>
                  <a:lnTo>
                    <a:pt x="241" y="52"/>
                  </a:lnTo>
                  <a:lnTo>
                    <a:pt x="241" y="52"/>
                  </a:lnTo>
                  <a:lnTo>
                    <a:pt x="209" y="78"/>
                  </a:lnTo>
                  <a:lnTo>
                    <a:pt x="176" y="104"/>
                  </a:lnTo>
                  <a:lnTo>
                    <a:pt x="176" y="104"/>
                  </a:lnTo>
                  <a:lnTo>
                    <a:pt x="193" y="77"/>
                  </a:lnTo>
                  <a:lnTo>
                    <a:pt x="204" y="64"/>
                  </a:lnTo>
                  <a:lnTo>
                    <a:pt x="214" y="52"/>
                  </a:lnTo>
                  <a:lnTo>
                    <a:pt x="214" y="52"/>
                  </a:lnTo>
                  <a:lnTo>
                    <a:pt x="217" y="48"/>
                  </a:lnTo>
                  <a:lnTo>
                    <a:pt x="217" y="43"/>
                  </a:lnTo>
                  <a:lnTo>
                    <a:pt x="217" y="43"/>
                  </a:lnTo>
                  <a:lnTo>
                    <a:pt x="244" y="38"/>
                  </a:lnTo>
                  <a:lnTo>
                    <a:pt x="269" y="36"/>
                  </a:lnTo>
                  <a:lnTo>
                    <a:pt x="296" y="36"/>
                  </a:lnTo>
                  <a:lnTo>
                    <a:pt x="322" y="38"/>
                  </a:lnTo>
                  <a:lnTo>
                    <a:pt x="348" y="42"/>
                  </a:lnTo>
                  <a:lnTo>
                    <a:pt x="372" y="49"/>
                  </a:lnTo>
                  <a:lnTo>
                    <a:pt x="398" y="57"/>
                  </a:lnTo>
                  <a:lnTo>
                    <a:pt x="423" y="67"/>
                  </a:lnTo>
                  <a:lnTo>
                    <a:pt x="448" y="80"/>
                  </a:lnTo>
                  <a:lnTo>
                    <a:pt x="473" y="93"/>
                  </a:lnTo>
                  <a:lnTo>
                    <a:pt x="499" y="108"/>
                  </a:lnTo>
                  <a:lnTo>
                    <a:pt x="523" y="125"/>
                  </a:lnTo>
                  <a:lnTo>
                    <a:pt x="548" y="144"/>
                  </a:lnTo>
                  <a:lnTo>
                    <a:pt x="574" y="162"/>
                  </a:lnTo>
                  <a:lnTo>
                    <a:pt x="624" y="202"/>
                  </a:lnTo>
                  <a:lnTo>
                    <a:pt x="624" y="202"/>
                  </a:lnTo>
                  <a:lnTo>
                    <a:pt x="649" y="223"/>
                  </a:lnTo>
                  <a:lnTo>
                    <a:pt x="673" y="245"/>
                  </a:lnTo>
                  <a:lnTo>
                    <a:pt x="700" y="268"/>
                  </a:lnTo>
                  <a:lnTo>
                    <a:pt x="727" y="290"/>
                  </a:lnTo>
                  <a:lnTo>
                    <a:pt x="727" y="290"/>
                  </a:lnTo>
                  <a:lnTo>
                    <a:pt x="699" y="306"/>
                  </a:lnTo>
                  <a:lnTo>
                    <a:pt x="670" y="321"/>
                  </a:lnTo>
                  <a:lnTo>
                    <a:pt x="670" y="321"/>
                  </a:lnTo>
                  <a:lnTo>
                    <a:pt x="658" y="290"/>
                  </a:lnTo>
                  <a:lnTo>
                    <a:pt x="658" y="290"/>
                  </a:lnTo>
                  <a:lnTo>
                    <a:pt x="667" y="255"/>
                  </a:lnTo>
                  <a:lnTo>
                    <a:pt x="667" y="255"/>
                  </a:lnTo>
                  <a:lnTo>
                    <a:pt x="668" y="250"/>
                  </a:lnTo>
                  <a:lnTo>
                    <a:pt x="667" y="245"/>
                  </a:lnTo>
                  <a:lnTo>
                    <a:pt x="665" y="242"/>
                  </a:lnTo>
                  <a:lnTo>
                    <a:pt x="661" y="239"/>
                  </a:lnTo>
                  <a:lnTo>
                    <a:pt x="657" y="238"/>
                  </a:lnTo>
                  <a:lnTo>
                    <a:pt x="653" y="238"/>
                  </a:lnTo>
                  <a:lnTo>
                    <a:pt x="649" y="239"/>
                  </a:lnTo>
                  <a:lnTo>
                    <a:pt x="645" y="242"/>
                  </a:lnTo>
                  <a:lnTo>
                    <a:pt x="645" y="242"/>
                  </a:lnTo>
                  <a:lnTo>
                    <a:pt x="626" y="256"/>
                  </a:lnTo>
                  <a:lnTo>
                    <a:pt x="609" y="270"/>
                  </a:lnTo>
                  <a:lnTo>
                    <a:pt x="572" y="298"/>
                  </a:lnTo>
                  <a:lnTo>
                    <a:pt x="572" y="2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a:extLst>
                <a:ext uri="{FF2B5EF4-FFF2-40B4-BE49-F238E27FC236}">
                  <a16:creationId xmlns:a16="http://schemas.microsoft.com/office/drawing/2014/main" id="{BE0B55D0-FC11-EFC2-1A4D-93EDF5C3C40C}"/>
                </a:ext>
              </a:extLst>
            </p:cNvPr>
            <p:cNvSpPr>
              <a:spLocks/>
            </p:cNvSpPr>
            <p:nvPr/>
          </p:nvSpPr>
          <p:spPr bwMode="auto">
            <a:xfrm>
              <a:off x="5094288" y="1863725"/>
              <a:ext cx="63500" cy="84138"/>
            </a:xfrm>
            <a:custGeom>
              <a:avLst/>
              <a:gdLst>
                <a:gd name="T0" fmla="*/ 240 w 240"/>
                <a:gd name="T1" fmla="*/ 0 h 322"/>
                <a:gd name="T2" fmla="*/ 240 w 240"/>
                <a:gd name="T3" fmla="*/ 0 h 322"/>
                <a:gd name="T4" fmla="*/ 179 w 240"/>
                <a:gd name="T5" fmla="*/ 80 h 322"/>
                <a:gd name="T6" fmla="*/ 118 w 240"/>
                <a:gd name="T7" fmla="*/ 160 h 322"/>
                <a:gd name="T8" fmla="*/ 58 w 240"/>
                <a:gd name="T9" fmla="*/ 240 h 322"/>
                <a:gd name="T10" fmla="*/ 0 w 240"/>
                <a:gd name="T11" fmla="*/ 322 h 322"/>
                <a:gd name="T12" fmla="*/ 0 w 240"/>
                <a:gd name="T13" fmla="*/ 322 h 322"/>
                <a:gd name="T14" fmla="*/ 240 w 240"/>
                <a:gd name="T15" fmla="*/ 0 h 322"/>
                <a:gd name="T16" fmla="*/ 240 w 240"/>
                <a:gd name="T17"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 h="322">
                  <a:moveTo>
                    <a:pt x="240" y="0"/>
                  </a:moveTo>
                  <a:lnTo>
                    <a:pt x="240" y="0"/>
                  </a:lnTo>
                  <a:lnTo>
                    <a:pt x="179" y="80"/>
                  </a:lnTo>
                  <a:lnTo>
                    <a:pt x="118" y="160"/>
                  </a:lnTo>
                  <a:lnTo>
                    <a:pt x="58" y="240"/>
                  </a:lnTo>
                  <a:lnTo>
                    <a:pt x="0" y="322"/>
                  </a:lnTo>
                  <a:lnTo>
                    <a:pt x="0" y="322"/>
                  </a:lnTo>
                  <a:lnTo>
                    <a:pt x="240" y="0"/>
                  </a:ln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5">
              <a:extLst>
                <a:ext uri="{FF2B5EF4-FFF2-40B4-BE49-F238E27FC236}">
                  <a16:creationId xmlns:a16="http://schemas.microsoft.com/office/drawing/2014/main" id="{DF426071-A1D1-DA30-826D-83697210086B}"/>
                </a:ext>
              </a:extLst>
            </p:cNvPr>
            <p:cNvSpPr>
              <a:spLocks/>
            </p:cNvSpPr>
            <p:nvPr/>
          </p:nvSpPr>
          <p:spPr bwMode="auto">
            <a:xfrm>
              <a:off x="4946651" y="2363788"/>
              <a:ext cx="125413" cy="147638"/>
            </a:xfrm>
            <a:custGeom>
              <a:avLst/>
              <a:gdLst>
                <a:gd name="T0" fmla="*/ 476 w 476"/>
                <a:gd name="T1" fmla="*/ 0 h 557"/>
                <a:gd name="T2" fmla="*/ 476 w 476"/>
                <a:gd name="T3" fmla="*/ 0 h 557"/>
                <a:gd name="T4" fmla="*/ 353 w 476"/>
                <a:gd name="T5" fmla="*/ 136 h 557"/>
                <a:gd name="T6" fmla="*/ 292 w 476"/>
                <a:gd name="T7" fmla="*/ 205 h 557"/>
                <a:gd name="T8" fmla="*/ 231 w 476"/>
                <a:gd name="T9" fmla="*/ 274 h 557"/>
                <a:gd name="T10" fmla="*/ 173 w 476"/>
                <a:gd name="T11" fmla="*/ 344 h 557"/>
                <a:gd name="T12" fmla="*/ 113 w 476"/>
                <a:gd name="T13" fmla="*/ 415 h 557"/>
                <a:gd name="T14" fmla="*/ 56 w 476"/>
                <a:gd name="T15" fmla="*/ 486 h 557"/>
                <a:gd name="T16" fmla="*/ 0 w 476"/>
                <a:gd name="T17" fmla="*/ 557 h 557"/>
                <a:gd name="T18" fmla="*/ 0 w 476"/>
                <a:gd name="T19" fmla="*/ 557 h 557"/>
                <a:gd name="T20" fmla="*/ 237 w 476"/>
                <a:gd name="T21" fmla="*/ 279 h 557"/>
                <a:gd name="T22" fmla="*/ 476 w 476"/>
                <a:gd name="T23" fmla="*/ 0 h 557"/>
                <a:gd name="T24" fmla="*/ 476 w 476"/>
                <a:gd name="T2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557">
                  <a:moveTo>
                    <a:pt x="476" y="0"/>
                  </a:moveTo>
                  <a:lnTo>
                    <a:pt x="476" y="0"/>
                  </a:lnTo>
                  <a:lnTo>
                    <a:pt x="353" y="136"/>
                  </a:lnTo>
                  <a:lnTo>
                    <a:pt x="292" y="205"/>
                  </a:lnTo>
                  <a:lnTo>
                    <a:pt x="231" y="274"/>
                  </a:lnTo>
                  <a:lnTo>
                    <a:pt x="173" y="344"/>
                  </a:lnTo>
                  <a:lnTo>
                    <a:pt x="113" y="415"/>
                  </a:lnTo>
                  <a:lnTo>
                    <a:pt x="56" y="486"/>
                  </a:lnTo>
                  <a:lnTo>
                    <a:pt x="0" y="557"/>
                  </a:lnTo>
                  <a:lnTo>
                    <a:pt x="0" y="557"/>
                  </a:lnTo>
                  <a:lnTo>
                    <a:pt x="237" y="279"/>
                  </a:lnTo>
                  <a:lnTo>
                    <a:pt x="476" y="0"/>
                  </a:lnTo>
                  <a:lnTo>
                    <a:pt x="4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6">
              <a:extLst>
                <a:ext uri="{FF2B5EF4-FFF2-40B4-BE49-F238E27FC236}">
                  <a16:creationId xmlns:a16="http://schemas.microsoft.com/office/drawing/2014/main" id="{D2C9F3BC-6235-0110-5BDB-6A0E8D281465}"/>
                </a:ext>
              </a:extLst>
            </p:cNvPr>
            <p:cNvSpPr>
              <a:spLocks/>
            </p:cNvSpPr>
            <p:nvPr/>
          </p:nvSpPr>
          <p:spPr bwMode="auto">
            <a:xfrm>
              <a:off x="4959351" y="2687638"/>
              <a:ext cx="49213" cy="60325"/>
            </a:xfrm>
            <a:custGeom>
              <a:avLst/>
              <a:gdLst>
                <a:gd name="T0" fmla="*/ 187 w 187"/>
                <a:gd name="T1" fmla="*/ 0 h 222"/>
                <a:gd name="T2" fmla="*/ 187 w 187"/>
                <a:gd name="T3" fmla="*/ 0 h 222"/>
                <a:gd name="T4" fmla="*/ 137 w 187"/>
                <a:gd name="T5" fmla="*/ 58 h 222"/>
                <a:gd name="T6" fmla="*/ 86 w 187"/>
                <a:gd name="T7" fmla="*/ 116 h 222"/>
                <a:gd name="T8" fmla="*/ 86 w 187"/>
                <a:gd name="T9" fmla="*/ 116 h 222"/>
                <a:gd name="T10" fmla="*/ 0 w 187"/>
                <a:gd name="T11" fmla="*/ 222 h 222"/>
                <a:gd name="T12" fmla="*/ 0 w 187"/>
                <a:gd name="T13" fmla="*/ 222 h 222"/>
                <a:gd name="T14" fmla="*/ 55 w 187"/>
                <a:gd name="T15" fmla="*/ 162 h 222"/>
                <a:gd name="T16" fmla="*/ 80 w 187"/>
                <a:gd name="T17" fmla="*/ 132 h 222"/>
                <a:gd name="T18" fmla="*/ 107 w 187"/>
                <a:gd name="T19" fmla="*/ 102 h 222"/>
                <a:gd name="T20" fmla="*/ 107 w 187"/>
                <a:gd name="T21" fmla="*/ 102 h 222"/>
                <a:gd name="T22" fmla="*/ 147 w 187"/>
                <a:gd name="T23" fmla="*/ 50 h 222"/>
                <a:gd name="T24" fmla="*/ 187 w 187"/>
                <a:gd name="T25" fmla="*/ 0 h 222"/>
                <a:gd name="T26" fmla="*/ 187 w 187"/>
                <a:gd name="T2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7" h="222">
                  <a:moveTo>
                    <a:pt x="187" y="0"/>
                  </a:moveTo>
                  <a:lnTo>
                    <a:pt x="187" y="0"/>
                  </a:lnTo>
                  <a:lnTo>
                    <a:pt x="137" y="58"/>
                  </a:lnTo>
                  <a:lnTo>
                    <a:pt x="86" y="116"/>
                  </a:lnTo>
                  <a:lnTo>
                    <a:pt x="86" y="116"/>
                  </a:lnTo>
                  <a:lnTo>
                    <a:pt x="0" y="222"/>
                  </a:lnTo>
                  <a:lnTo>
                    <a:pt x="0" y="222"/>
                  </a:lnTo>
                  <a:lnTo>
                    <a:pt x="55" y="162"/>
                  </a:lnTo>
                  <a:lnTo>
                    <a:pt x="80" y="132"/>
                  </a:lnTo>
                  <a:lnTo>
                    <a:pt x="107" y="102"/>
                  </a:lnTo>
                  <a:lnTo>
                    <a:pt x="107" y="102"/>
                  </a:lnTo>
                  <a:lnTo>
                    <a:pt x="147" y="50"/>
                  </a:lnTo>
                  <a:lnTo>
                    <a:pt x="187" y="0"/>
                  </a:lnTo>
                  <a:lnTo>
                    <a:pt x="1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7">
              <a:extLst>
                <a:ext uri="{FF2B5EF4-FFF2-40B4-BE49-F238E27FC236}">
                  <a16:creationId xmlns:a16="http://schemas.microsoft.com/office/drawing/2014/main" id="{CB36176C-4F0E-F370-96AF-DFABB730344E}"/>
                </a:ext>
              </a:extLst>
            </p:cNvPr>
            <p:cNvSpPr>
              <a:spLocks/>
            </p:cNvSpPr>
            <p:nvPr/>
          </p:nvSpPr>
          <p:spPr bwMode="auto">
            <a:xfrm>
              <a:off x="5240338" y="2187575"/>
              <a:ext cx="114300" cy="122238"/>
            </a:xfrm>
            <a:custGeom>
              <a:avLst/>
              <a:gdLst>
                <a:gd name="T0" fmla="*/ 0 w 433"/>
                <a:gd name="T1" fmla="*/ 463 h 463"/>
                <a:gd name="T2" fmla="*/ 0 w 433"/>
                <a:gd name="T3" fmla="*/ 463 h 463"/>
                <a:gd name="T4" fmla="*/ 146 w 433"/>
                <a:gd name="T5" fmla="*/ 318 h 463"/>
                <a:gd name="T6" fmla="*/ 221 w 433"/>
                <a:gd name="T7" fmla="*/ 243 h 463"/>
                <a:gd name="T8" fmla="*/ 295 w 433"/>
                <a:gd name="T9" fmla="*/ 169 h 463"/>
                <a:gd name="T10" fmla="*/ 295 w 433"/>
                <a:gd name="T11" fmla="*/ 169 h 463"/>
                <a:gd name="T12" fmla="*/ 433 w 433"/>
                <a:gd name="T13" fmla="*/ 0 h 463"/>
                <a:gd name="T14" fmla="*/ 433 w 433"/>
                <a:gd name="T15" fmla="*/ 0 h 463"/>
                <a:gd name="T16" fmla="*/ 268 w 433"/>
                <a:gd name="T17" fmla="*/ 169 h 463"/>
                <a:gd name="T18" fmla="*/ 186 w 433"/>
                <a:gd name="T19" fmla="*/ 254 h 463"/>
                <a:gd name="T20" fmla="*/ 146 w 433"/>
                <a:gd name="T21" fmla="*/ 297 h 463"/>
                <a:gd name="T22" fmla="*/ 107 w 433"/>
                <a:gd name="T23" fmla="*/ 341 h 463"/>
                <a:gd name="T24" fmla="*/ 107 w 433"/>
                <a:gd name="T25" fmla="*/ 341 h 463"/>
                <a:gd name="T26" fmla="*/ 0 w 433"/>
                <a:gd name="T27" fmla="*/ 463 h 463"/>
                <a:gd name="T28" fmla="*/ 0 w 433"/>
                <a:gd name="T29"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3" h="463">
                  <a:moveTo>
                    <a:pt x="0" y="463"/>
                  </a:moveTo>
                  <a:lnTo>
                    <a:pt x="0" y="463"/>
                  </a:lnTo>
                  <a:lnTo>
                    <a:pt x="146" y="318"/>
                  </a:lnTo>
                  <a:lnTo>
                    <a:pt x="221" y="243"/>
                  </a:lnTo>
                  <a:lnTo>
                    <a:pt x="295" y="169"/>
                  </a:lnTo>
                  <a:lnTo>
                    <a:pt x="295" y="169"/>
                  </a:lnTo>
                  <a:lnTo>
                    <a:pt x="433" y="0"/>
                  </a:lnTo>
                  <a:lnTo>
                    <a:pt x="433" y="0"/>
                  </a:lnTo>
                  <a:lnTo>
                    <a:pt x="268" y="169"/>
                  </a:lnTo>
                  <a:lnTo>
                    <a:pt x="186" y="254"/>
                  </a:lnTo>
                  <a:lnTo>
                    <a:pt x="146" y="297"/>
                  </a:lnTo>
                  <a:lnTo>
                    <a:pt x="107" y="341"/>
                  </a:lnTo>
                  <a:lnTo>
                    <a:pt x="107" y="341"/>
                  </a:lnTo>
                  <a:lnTo>
                    <a:pt x="0" y="463"/>
                  </a:lnTo>
                  <a:lnTo>
                    <a:pt x="0" y="4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8">
              <a:extLst>
                <a:ext uri="{FF2B5EF4-FFF2-40B4-BE49-F238E27FC236}">
                  <a16:creationId xmlns:a16="http://schemas.microsoft.com/office/drawing/2014/main" id="{A66BA1D3-78ED-E102-EFE6-8F7FE7D68D10}"/>
                </a:ext>
              </a:extLst>
            </p:cNvPr>
            <p:cNvSpPr>
              <a:spLocks/>
            </p:cNvSpPr>
            <p:nvPr/>
          </p:nvSpPr>
          <p:spPr bwMode="auto">
            <a:xfrm>
              <a:off x="5429251" y="2413000"/>
              <a:ext cx="6350" cy="6350"/>
            </a:xfrm>
            <a:custGeom>
              <a:avLst/>
              <a:gdLst>
                <a:gd name="T0" fmla="*/ 0 w 24"/>
                <a:gd name="T1" fmla="*/ 21 h 21"/>
                <a:gd name="T2" fmla="*/ 0 w 24"/>
                <a:gd name="T3" fmla="*/ 21 h 21"/>
                <a:gd name="T4" fmla="*/ 24 w 24"/>
                <a:gd name="T5" fmla="*/ 0 h 21"/>
                <a:gd name="T6" fmla="*/ 24 w 24"/>
                <a:gd name="T7" fmla="*/ 0 h 21"/>
                <a:gd name="T8" fmla="*/ 17 w 24"/>
                <a:gd name="T9" fmla="*/ 4 h 21"/>
                <a:gd name="T10" fmla="*/ 11 w 24"/>
                <a:gd name="T11" fmla="*/ 9 h 21"/>
                <a:gd name="T12" fmla="*/ 6 w 24"/>
                <a:gd name="T13" fmla="*/ 14 h 21"/>
                <a:gd name="T14" fmla="*/ 0 w 24"/>
                <a:gd name="T15" fmla="*/ 21 h 21"/>
                <a:gd name="T16" fmla="*/ 0 w 2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1">
                  <a:moveTo>
                    <a:pt x="0" y="21"/>
                  </a:moveTo>
                  <a:lnTo>
                    <a:pt x="0" y="21"/>
                  </a:lnTo>
                  <a:lnTo>
                    <a:pt x="24" y="0"/>
                  </a:lnTo>
                  <a:lnTo>
                    <a:pt x="24" y="0"/>
                  </a:lnTo>
                  <a:lnTo>
                    <a:pt x="17" y="4"/>
                  </a:lnTo>
                  <a:lnTo>
                    <a:pt x="11" y="9"/>
                  </a:lnTo>
                  <a:lnTo>
                    <a:pt x="6" y="14"/>
                  </a:lnTo>
                  <a:lnTo>
                    <a:pt x="0" y="21"/>
                  </a:ln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9">
              <a:extLst>
                <a:ext uri="{FF2B5EF4-FFF2-40B4-BE49-F238E27FC236}">
                  <a16:creationId xmlns:a16="http://schemas.microsoft.com/office/drawing/2014/main" id="{6A36EB0C-A32A-BA79-48A1-B0223571F7C4}"/>
                </a:ext>
              </a:extLst>
            </p:cNvPr>
            <p:cNvSpPr>
              <a:spLocks noEditPoints="1"/>
            </p:cNvSpPr>
            <p:nvPr/>
          </p:nvSpPr>
          <p:spPr bwMode="auto">
            <a:xfrm>
              <a:off x="3687763" y="1423988"/>
              <a:ext cx="1943100" cy="1909763"/>
            </a:xfrm>
            <a:custGeom>
              <a:avLst/>
              <a:gdLst>
                <a:gd name="T0" fmla="*/ 6803 w 7344"/>
                <a:gd name="T1" fmla="*/ 1171 h 7217"/>
                <a:gd name="T2" fmla="*/ 4223 w 7344"/>
                <a:gd name="T3" fmla="*/ 4048 h 7217"/>
                <a:gd name="T4" fmla="*/ 6269 w 7344"/>
                <a:gd name="T5" fmla="*/ 263 h 7217"/>
                <a:gd name="T6" fmla="*/ 4500 w 7344"/>
                <a:gd name="T7" fmla="*/ 563 h 7217"/>
                <a:gd name="T8" fmla="*/ 2426 w 7344"/>
                <a:gd name="T9" fmla="*/ 410 h 7217"/>
                <a:gd name="T10" fmla="*/ 1912 w 7344"/>
                <a:gd name="T11" fmla="*/ 2115 h 7217"/>
                <a:gd name="T12" fmla="*/ 981 w 7344"/>
                <a:gd name="T13" fmla="*/ 3296 h 7217"/>
                <a:gd name="T14" fmla="*/ 392 w 7344"/>
                <a:gd name="T15" fmla="*/ 3956 h 7217"/>
                <a:gd name="T16" fmla="*/ 1141 w 7344"/>
                <a:gd name="T17" fmla="*/ 3640 h 7217"/>
                <a:gd name="T18" fmla="*/ 2105 w 7344"/>
                <a:gd name="T19" fmla="*/ 3092 h 7217"/>
                <a:gd name="T20" fmla="*/ 2945 w 7344"/>
                <a:gd name="T21" fmla="*/ 3521 h 7217"/>
                <a:gd name="T22" fmla="*/ 4138 w 7344"/>
                <a:gd name="T23" fmla="*/ 5972 h 7217"/>
                <a:gd name="T24" fmla="*/ 5291 w 7344"/>
                <a:gd name="T25" fmla="*/ 6263 h 7217"/>
                <a:gd name="T26" fmla="*/ 4884 w 7344"/>
                <a:gd name="T27" fmla="*/ 2800 h 7217"/>
                <a:gd name="T28" fmla="*/ 4975 w 7344"/>
                <a:gd name="T29" fmla="*/ 2865 h 7217"/>
                <a:gd name="T30" fmla="*/ 6633 w 7344"/>
                <a:gd name="T31" fmla="*/ 957 h 7217"/>
                <a:gd name="T32" fmla="*/ 5645 w 7344"/>
                <a:gd name="T33" fmla="*/ 1221 h 7217"/>
                <a:gd name="T34" fmla="*/ 4090 w 7344"/>
                <a:gd name="T35" fmla="*/ 3062 h 7217"/>
                <a:gd name="T36" fmla="*/ 6065 w 7344"/>
                <a:gd name="T37" fmla="*/ 706 h 7217"/>
                <a:gd name="T38" fmla="*/ 4642 w 7344"/>
                <a:gd name="T39" fmla="*/ 1297 h 7217"/>
                <a:gd name="T40" fmla="*/ 5216 w 7344"/>
                <a:gd name="T41" fmla="*/ 226 h 7217"/>
                <a:gd name="T42" fmla="*/ 4800 w 7344"/>
                <a:gd name="T43" fmla="*/ 455 h 7217"/>
                <a:gd name="T44" fmla="*/ 4539 w 7344"/>
                <a:gd name="T45" fmla="*/ 908 h 7217"/>
                <a:gd name="T46" fmla="*/ 3366 w 7344"/>
                <a:gd name="T47" fmla="*/ 2002 h 7217"/>
                <a:gd name="T48" fmla="*/ 3318 w 7344"/>
                <a:gd name="T49" fmla="*/ 718 h 7217"/>
                <a:gd name="T50" fmla="*/ 3178 w 7344"/>
                <a:gd name="T51" fmla="*/ 643 h 7217"/>
                <a:gd name="T52" fmla="*/ 1833 w 7344"/>
                <a:gd name="T53" fmla="*/ 1538 h 7217"/>
                <a:gd name="T54" fmla="*/ 1409 w 7344"/>
                <a:gd name="T55" fmla="*/ 1327 h 7217"/>
                <a:gd name="T56" fmla="*/ 1315 w 7344"/>
                <a:gd name="T57" fmla="*/ 1570 h 7217"/>
                <a:gd name="T58" fmla="*/ 1579 w 7344"/>
                <a:gd name="T59" fmla="*/ 2110 h 7217"/>
                <a:gd name="T60" fmla="*/ 1669 w 7344"/>
                <a:gd name="T61" fmla="*/ 2583 h 7217"/>
                <a:gd name="T62" fmla="*/ 1173 w 7344"/>
                <a:gd name="T63" fmla="*/ 3216 h 7217"/>
                <a:gd name="T64" fmla="*/ 242 w 7344"/>
                <a:gd name="T65" fmla="*/ 3418 h 7217"/>
                <a:gd name="T66" fmla="*/ 1266 w 7344"/>
                <a:gd name="T67" fmla="*/ 4044 h 7217"/>
                <a:gd name="T68" fmla="*/ 1140 w 7344"/>
                <a:gd name="T69" fmla="*/ 4058 h 7217"/>
                <a:gd name="T70" fmla="*/ 1194 w 7344"/>
                <a:gd name="T71" fmla="*/ 3290 h 7217"/>
                <a:gd name="T72" fmla="*/ 2414 w 7344"/>
                <a:gd name="T73" fmla="*/ 2320 h 7217"/>
                <a:gd name="T74" fmla="*/ 2048 w 7344"/>
                <a:gd name="T75" fmla="*/ 3260 h 7217"/>
                <a:gd name="T76" fmla="*/ 2334 w 7344"/>
                <a:gd name="T77" fmla="*/ 2347 h 7217"/>
                <a:gd name="T78" fmla="*/ 3482 w 7344"/>
                <a:gd name="T79" fmla="*/ 1245 h 7217"/>
                <a:gd name="T80" fmla="*/ 2784 w 7344"/>
                <a:gd name="T81" fmla="*/ 2734 h 7217"/>
                <a:gd name="T82" fmla="*/ 3290 w 7344"/>
                <a:gd name="T83" fmla="*/ 2374 h 7217"/>
                <a:gd name="T84" fmla="*/ 3996 w 7344"/>
                <a:gd name="T85" fmla="*/ 1934 h 7217"/>
                <a:gd name="T86" fmla="*/ 5624 w 7344"/>
                <a:gd name="T87" fmla="*/ 507 h 7217"/>
                <a:gd name="T88" fmla="*/ 3527 w 7344"/>
                <a:gd name="T89" fmla="*/ 3689 h 7217"/>
                <a:gd name="T90" fmla="*/ 3804 w 7344"/>
                <a:gd name="T91" fmla="*/ 4078 h 7217"/>
                <a:gd name="T92" fmla="*/ 4694 w 7344"/>
                <a:gd name="T93" fmla="*/ 6844 h 7217"/>
                <a:gd name="T94" fmla="*/ 4649 w 7344"/>
                <a:gd name="T95" fmla="*/ 6243 h 7217"/>
                <a:gd name="T96" fmla="*/ 4885 w 7344"/>
                <a:gd name="T97" fmla="*/ 5607 h 7217"/>
                <a:gd name="T98" fmla="*/ 6579 w 7344"/>
                <a:gd name="T99" fmla="*/ 3758 h 7217"/>
                <a:gd name="T100" fmla="*/ 6630 w 7344"/>
                <a:gd name="T101" fmla="*/ 3227 h 7217"/>
                <a:gd name="T102" fmla="*/ 5733 w 7344"/>
                <a:gd name="T103" fmla="*/ 4187 h 7217"/>
                <a:gd name="T104" fmla="*/ 4507 w 7344"/>
                <a:gd name="T105" fmla="*/ 5124 h 7217"/>
                <a:gd name="T106" fmla="*/ 6121 w 7344"/>
                <a:gd name="T107" fmla="*/ 2697 h 7217"/>
                <a:gd name="T108" fmla="*/ 4340 w 7344"/>
                <a:gd name="T109" fmla="*/ 4517 h 7217"/>
                <a:gd name="T110" fmla="*/ 5504 w 7344"/>
                <a:gd name="T111" fmla="*/ 2867 h 7217"/>
                <a:gd name="T112" fmla="*/ 4124 w 7344"/>
                <a:gd name="T113" fmla="*/ 4806 h 7217"/>
                <a:gd name="T114" fmla="*/ 5343 w 7344"/>
                <a:gd name="T115" fmla="*/ 3906 h 7217"/>
                <a:gd name="T116" fmla="*/ 5756 w 7344"/>
                <a:gd name="T117" fmla="*/ 3775 h 7217"/>
                <a:gd name="T118" fmla="*/ 4185 w 7344"/>
                <a:gd name="T119" fmla="*/ 5973 h 7217"/>
                <a:gd name="T120" fmla="*/ 5075 w 7344"/>
                <a:gd name="T121" fmla="*/ 6013 h 7217"/>
                <a:gd name="T122" fmla="*/ 5081 w 7344"/>
                <a:gd name="T123" fmla="*/ 6497 h 7217"/>
                <a:gd name="T124" fmla="*/ 6599 w 7344"/>
                <a:gd name="T125" fmla="*/ 4697 h 7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44" h="7217">
                  <a:moveTo>
                    <a:pt x="6554" y="4596"/>
                  </a:moveTo>
                  <a:lnTo>
                    <a:pt x="6554" y="4596"/>
                  </a:lnTo>
                  <a:lnTo>
                    <a:pt x="6562" y="4587"/>
                  </a:lnTo>
                  <a:lnTo>
                    <a:pt x="6571" y="4578"/>
                  </a:lnTo>
                  <a:lnTo>
                    <a:pt x="6587" y="4557"/>
                  </a:lnTo>
                  <a:lnTo>
                    <a:pt x="6602" y="4532"/>
                  </a:lnTo>
                  <a:lnTo>
                    <a:pt x="6616" y="4505"/>
                  </a:lnTo>
                  <a:lnTo>
                    <a:pt x="6629" y="4476"/>
                  </a:lnTo>
                  <a:lnTo>
                    <a:pt x="6642" y="4445"/>
                  </a:lnTo>
                  <a:lnTo>
                    <a:pt x="6668" y="4383"/>
                  </a:lnTo>
                  <a:lnTo>
                    <a:pt x="6691" y="4324"/>
                  </a:lnTo>
                  <a:lnTo>
                    <a:pt x="6704" y="4296"/>
                  </a:lnTo>
                  <a:lnTo>
                    <a:pt x="6717" y="4270"/>
                  </a:lnTo>
                  <a:lnTo>
                    <a:pt x="6730" y="4246"/>
                  </a:lnTo>
                  <a:lnTo>
                    <a:pt x="6744" y="4227"/>
                  </a:lnTo>
                  <a:lnTo>
                    <a:pt x="6751" y="4218"/>
                  </a:lnTo>
                  <a:lnTo>
                    <a:pt x="6758" y="4210"/>
                  </a:lnTo>
                  <a:lnTo>
                    <a:pt x="6765" y="4204"/>
                  </a:lnTo>
                  <a:lnTo>
                    <a:pt x="6773" y="4199"/>
                  </a:lnTo>
                  <a:lnTo>
                    <a:pt x="6773" y="4199"/>
                  </a:lnTo>
                  <a:lnTo>
                    <a:pt x="6778" y="4194"/>
                  </a:lnTo>
                  <a:lnTo>
                    <a:pt x="6780" y="4189"/>
                  </a:lnTo>
                  <a:lnTo>
                    <a:pt x="6780" y="4182"/>
                  </a:lnTo>
                  <a:lnTo>
                    <a:pt x="6779" y="4176"/>
                  </a:lnTo>
                  <a:lnTo>
                    <a:pt x="6779" y="4176"/>
                  </a:lnTo>
                  <a:lnTo>
                    <a:pt x="6747" y="4114"/>
                  </a:lnTo>
                  <a:lnTo>
                    <a:pt x="6747" y="4114"/>
                  </a:lnTo>
                  <a:lnTo>
                    <a:pt x="6747" y="4110"/>
                  </a:lnTo>
                  <a:lnTo>
                    <a:pt x="6746" y="4106"/>
                  </a:lnTo>
                  <a:lnTo>
                    <a:pt x="6744" y="4103"/>
                  </a:lnTo>
                  <a:lnTo>
                    <a:pt x="6740" y="4100"/>
                  </a:lnTo>
                  <a:lnTo>
                    <a:pt x="6740" y="4100"/>
                  </a:lnTo>
                  <a:lnTo>
                    <a:pt x="6726" y="4067"/>
                  </a:lnTo>
                  <a:lnTo>
                    <a:pt x="6713" y="4038"/>
                  </a:lnTo>
                  <a:lnTo>
                    <a:pt x="6703" y="4012"/>
                  </a:lnTo>
                  <a:lnTo>
                    <a:pt x="6696" y="3989"/>
                  </a:lnTo>
                  <a:lnTo>
                    <a:pt x="6696" y="3989"/>
                  </a:lnTo>
                  <a:lnTo>
                    <a:pt x="6704" y="3970"/>
                  </a:lnTo>
                  <a:lnTo>
                    <a:pt x="6712" y="3953"/>
                  </a:lnTo>
                  <a:lnTo>
                    <a:pt x="6712" y="3953"/>
                  </a:lnTo>
                  <a:lnTo>
                    <a:pt x="6713" y="3947"/>
                  </a:lnTo>
                  <a:lnTo>
                    <a:pt x="6713" y="3943"/>
                  </a:lnTo>
                  <a:lnTo>
                    <a:pt x="6710" y="3940"/>
                  </a:lnTo>
                  <a:lnTo>
                    <a:pt x="6706" y="3937"/>
                  </a:lnTo>
                  <a:lnTo>
                    <a:pt x="6703" y="3935"/>
                  </a:lnTo>
                  <a:lnTo>
                    <a:pt x="6698" y="3935"/>
                  </a:lnTo>
                  <a:lnTo>
                    <a:pt x="6693" y="3936"/>
                  </a:lnTo>
                  <a:lnTo>
                    <a:pt x="6689" y="3939"/>
                  </a:lnTo>
                  <a:lnTo>
                    <a:pt x="6689" y="3939"/>
                  </a:lnTo>
                  <a:lnTo>
                    <a:pt x="6685" y="3942"/>
                  </a:lnTo>
                  <a:lnTo>
                    <a:pt x="6685" y="3942"/>
                  </a:lnTo>
                  <a:lnTo>
                    <a:pt x="6685" y="3927"/>
                  </a:lnTo>
                  <a:lnTo>
                    <a:pt x="6686" y="3914"/>
                  </a:lnTo>
                  <a:lnTo>
                    <a:pt x="6689" y="3904"/>
                  </a:lnTo>
                  <a:lnTo>
                    <a:pt x="6693" y="3894"/>
                  </a:lnTo>
                  <a:lnTo>
                    <a:pt x="6698" y="3886"/>
                  </a:lnTo>
                  <a:lnTo>
                    <a:pt x="6705" y="3879"/>
                  </a:lnTo>
                  <a:lnTo>
                    <a:pt x="6713" y="3873"/>
                  </a:lnTo>
                  <a:lnTo>
                    <a:pt x="6723" y="3867"/>
                  </a:lnTo>
                  <a:lnTo>
                    <a:pt x="6734" y="3864"/>
                  </a:lnTo>
                  <a:lnTo>
                    <a:pt x="6746" y="3860"/>
                  </a:lnTo>
                  <a:lnTo>
                    <a:pt x="6772" y="3854"/>
                  </a:lnTo>
                  <a:lnTo>
                    <a:pt x="6836" y="3844"/>
                  </a:lnTo>
                  <a:lnTo>
                    <a:pt x="6836" y="3844"/>
                  </a:lnTo>
                  <a:lnTo>
                    <a:pt x="6839" y="3844"/>
                  </a:lnTo>
                  <a:lnTo>
                    <a:pt x="6842" y="3842"/>
                  </a:lnTo>
                  <a:lnTo>
                    <a:pt x="6844" y="3839"/>
                  </a:lnTo>
                  <a:lnTo>
                    <a:pt x="6846" y="3837"/>
                  </a:lnTo>
                  <a:lnTo>
                    <a:pt x="6848" y="3830"/>
                  </a:lnTo>
                  <a:lnTo>
                    <a:pt x="6848" y="3824"/>
                  </a:lnTo>
                  <a:lnTo>
                    <a:pt x="6848" y="3824"/>
                  </a:lnTo>
                  <a:lnTo>
                    <a:pt x="6827" y="3731"/>
                  </a:lnTo>
                  <a:lnTo>
                    <a:pt x="6806" y="3643"/>
                  </a:lnTo>
                  <a:lnTo>
                    <a:pt x="6796" y="3598"/>
                  </a:lnTo>
                  <a:lnTo>
                    <a:pt x="6788" y="3555"/>
                  </a:lnTo>
                  <a:lnTo>
                    <a:pt x="6781" y="3513"/>
                  </a:lnTo>
                  <a:lnTo>
                    <a:pt x="6775" y="3469"/>
                  </a:lnTo>
                  <a:lnTo>
                    <a:pt x="6772" y="3426"/>
                  </a:lnTo>
                  <a:lnTo>
                    <a:pt x="6771" y="3384"/>
                  </a:lnTo>
                  <a:lnTo>
                    <a:pt x="6772" y="3363"/>
                  </a:lnTo>
                  <a:lnTo>
                    <a:pt x="6773" y="3342"/>
                  </a:lnTo>
                  <a:lnTo>
                    <a:pt x="6774" y="3319"/>
                  </a:lnTo>
                  <a:lnTo>
                    <a:pt x="6778" y="3298"/>
                  </a:lnTo>
                  <a:lnTo>
                    <a:pt x="6781" y="3277"/>
                  </a:lnTo>
                  <a:lnTo>
                    <a:pt x="6785" y="3255"/>
                  </a:lnTo>
                  <a:lnTo>
                    <a:pt x="6791" y="3234"/>
                  </a:lnTo>
                  <a:lnTo>
                    <a:pt x="6796" y="3212"/>
                  </a:lnTo>
                  <a:lnTo>
                    <a:pt x="6805" y="3191"/>
                  </a:lnTo>
                  <a:lnTo>
                    <a:pt x="6813" y="3168"/>
                  </a:lnTo>
                  <a:lnTo>
                    <a:pt x="6822" y="3146"/>
                  </a:lnTo>
                  <a:lnTo>
                    <a:pt x="6833" y="3124"/>
                  </a:lnTo>
                  <a:lnTo>
                    <a:pt x="6833" y="3124"/>
                  </a:lnTo>
                  <a:lnTo>
                    <a:pt x="6834" y="3118"/>
                  </a:lnTo>
                  <a:lnTo>
                    <a:pt x="6834" y="3106"/>
                  </a:lnTo>
                  <a:lnTo>
                    <a:pt x="6833" y="3070"/>
                  </a:lnTo>
                  <a:lnTo>
                    <a:pt x="6828" y="3021"/>
                  </a:lnTo>
                  <a:lnTo>
                    <a:pt x="6822" y="2968"/>
                  </a:lnTo>
                  <a:lnTo>
                    <a:pt x="6816" y="2918"/>
                  </a:lnTo>
                  <a:lnTo>
                    <a:pt x="6809" y="2877"/>
                  </a:lnTo>
                  <a:lnTo>
                    <a:pt x="6806" y="2861"/>
                  </a:lnTo>
                  <a:lnTo>
                    <a:pt x="6803" y="2851"/>
                  </a:lnTo>
                  <a:lnTo>
                    <a:pt x="6801" y="2845"/>
                  </a:lnTo>
                  <a:lnTo>
                    <a:pt x="6800" y="2845"/>
                  </a:lnTo>
                  <a:lnTo>
                    <a:pt x="6799" y="2848"/>
                  </a:lnTo>
                  <a:lnTo>
                    <a:pt x="6799" y="2848"/>
                  </a:lnTo>
                  <a:lnTo>
                    <a:pt x="6811" y="2813"/>
                  </a:lnTo>
                  <a:lnTo>
                    <a:pt x="6820" y="2778"/>
                  </a:lnTo>
                  <a:lnTo>
                    <a:pt x="6829" y="2742"/>
                  </a:lnTo>
                  <a:lnTo>
                    <a:pt x="6837" y="2707"/>
                  </a:lnTo>
                  <a:lnTo>
                    <a:pt x="6844" y="2672"/>
                  </a:lnTo>
                  <a:lnTo>
                    <a:pt x="6850" y="2637"/>
                  </a:lnTo>
                  <a:lnTo>
                    <a:pt x="6861" y="2567"/>
                  </a:lnTo>
                  <a:lnTo>
                    <a:pt x="6869" y="2495"/>
                  </a:lnTo>
                  <a:lnTo>
                    <a:pt x="6877" y="2425"/>
                  </a:lnTo>
                  <a:lnTo>
                    <a:pt x="6890" y="2284"/>
                  </a:lnTo>
                  <a:lnTo>
                    <a:pt x="6899" y="2213"/>
                  </a:lnTo>
                  <a:lnTo>
                    <a:pt x="6909" y="2143"/>
                  </a:lnTo>
                  <a:lnTo>
                    <a:pt x="6916" y="2109"/>
                  </a:lnTo>
                  <a:lnTo>
                    <a:pt x="6923" y="2074"/>
                  </a:lnTo>
                  <a:lnTo>
                    <a:pt x="6930" y="2040"/>
                  </a:lnTo>
                  <a:lnTo>
                    <a:pt x="6939" y="2006"/>
                  </a:lnTo>
                  <a:lnTo>
                    <a:pt x="6950" y="1971"/>
                  </a:lnTo>
                  <a:lnTo>
                    <a:pt x="6960" y="1938"/>
                  </a:lnTo>
                  <a:lnTo>
                    <a:pt x="6973" y="1904"/>
                  </a:lnTo>
                  <a:lnTo>
                    <a:pt x="6987" y="1870"/>
                  </a:lnTo>
                  <a:lnTo>
                    <a:pt x="7002" y="1838"/>
                  </a:lnTo>
                  <a:lnTo>
                    <a:pt x="7020" y="1805"/>
                  </a:lnTo>
                  <a:lnTo>
                    <a:pt x="7039" y="1772"/>
                  </a:lnTo>
                  <a:lnTo>
                    <a:pt x="7059" y="1739"/>
                  </a:lnTo>
                  <a:lnTo>
                    <a:pt x="7059" y="1739"/>
                  </a:lnTo>
                  <a:lnTo>
                    <a:pt x="7117" y="1655"/>
                  </a:lnTo>
                  <a:lnTo>
                    <a:pt x="7173" y="1573"/>
                  </a:lnTo>
                  <a:lnTo>
                    <a:pt x="7199" y="1533"/>
                  </a:lnTo>
                  <a:lnTo>
                    <a:pt x="7225" y="1494"/>
                  </a:lnTo>
                  <a:lnTo>
                    <a:pt x="7248" y="1454"/>
                  </a:lnTo>
                  <a:lnTo>
                    <a:pt x="7269" y="1413"/>
                  </a:lnTo>
                  <a:lnTo>
                    <a:pt x="7289" y="1372"/>
                  </a:lnTo>
                  <a:lnTo>
                    <a:pt x="7297" y="1351"/>
                  </a:lnTo>
                  <a:lnTo>
                    <a:pt x="7306" y="1330"/>
                  </a:lnTo>
                  <a:lnTo>
                    <a:pt x="7313" y="1309"/>
                  </a:lnTo>
                  <a:lnTo>
                    <a:pt x="7320" y="1286"/>
                  </a:lnTo>
                  <a:lnTo>
                    <a:pt x="7325" y="1264"/>
                  </a:lnTo>
                  <a:lnTo>
                    <a:pt x="7331" y="1242"/>
                  </a:lnTo>
                  <a:lnTo>
                    <a:pt x="7335" y="1219"/>
                  </a:lnTo>
                  <a:lnTo>
                    <a:pt x="7338" y="1195"/>
                  </a:lnTo>
                  <a:lnTo>
                    <a:pt x="7342" y="1172"/>
                  </a:lnTo>
                  <a:lnTo>
                    <a:pt x="7343" y="1147"/>
                  </a:lnTo>
                  <a:lnTo>
                    <a:pt x="7344" y="1123"/>
                  </a:lnTo>
                  <a:lnTo>
                    <a:pt x="7343" y="1097"/>
                  </a:lnTo>
                  <a:lnTo>
                    <a:pt x="7342" y="1071"/>
                  </a:lnTo>
                  <a:lnTo>
                    <a:pt x="7340" y="1044"/>
                  </a:lnTo>
                  <a:lnTo>
                    <a:pt x="7340" y="1044"/>
                  </a:lnTo>
                  <a:lnTo>
                    <a:pt x="7338" y="1037"/>
                  </a:lnTo>
                  <a:lnTo>
                    <a:pt x="7334" y="1031"/>
                  </a:lnTo>
                  <a:lnTo>
                    <a:pt x="7331" y="1029"/>
                  </a:lnTo>
                  <a:lnTo>
                    <a:pt x="7329" y="1027"/>
                  </a:lnTo>
                  <a:lnTo>
                    <a:pt x="7325" y="1025"/>
                  </a:lnTo>
                  <a:lnTo>
                    <a:pt x="7322" y="1025"/>
                  </a:lnTo>
                  <a:lnTo>
                    <a:pt x="7322" y="1025"/>
                  </a:lnTo>
                  <a:lnTo>
                    <a:pt x="7287" y="1028"/>
                  </a:lnTo>
                  <a:lnTo>
                    <a:pt x="7253" y="1031"/>
                  </a:lnTo>
                  <a:lnTo>
                    <a:pt x="7219" y="1037"/>
                  </a:lnTo>
                  <a:lnTo>
                    <a:pt x="7186" y="1043"/>
                  </a:lnTo>
                  <a:lnTo>
                    <a:pt x="7155" y="1050"/>
                  </a:lnTo>
                  <a:lnTo>
                    <a:pt x="7123" y="1058"/>
                  </a:lnTo>
                  <a:lnTo>
                    <a:pt x="7091" y="1068"/>
                  </a:lnTo>
                  <a:lnTo>
                    <a:pt x="7060" y="1077"/>
                  </a:lnTo>
                  <a:lnTo>
                    <a:pt x="6998" y="1098"/>
                  </a:lnTo>
                  <a:lnTo>
                    <a:pt x="6936" y="1121"/>
                  </a:lnTo>
                  <a:lnTo>
                    <a:pt x="6873" y="1145"/>
                  </a:lnTo>
                  <a:lnTo>
                    <a:pt x="6807" y="1168"/>
                  </a:lnTo>
                  <a:lnTo>
                    <a:pt x="6807" y="1168"/>
                  </a:lnTo>
                  <a:lnTo>
                    <a:pt x="6803" y="1171"/>
                  </a:lnTo>
                  <a:lnTo>
                    <a:pt x="6801" y="1174"/>
                  </a:lnTo>
                  <a:lnTo>
                    <a:pt x="6800" y="1176"/>
                  </a:lnTo>
                  <a:lnTo>
                    <a:pt x="6801" y="1180"/>
                  </a:lnTo>
                  <a:lnTo>
                    <a:pt x="6802" y="1183"/>
                  </a:lnTo>
                  <a:lnTo>
                    <a:pt x="6805" y="1186"/>
                  </a:lnTo>
                  <a:lnTo>
                    <a:pt x="6807" y="1187"/>
                  </a:lnTo>
                  <a:lnTo>
                    <a:pt x="6812" y="1187"/>
                  </a:lnTo>
                  <a:lnTo>
                    <a:pt x="6812" y="1187"/>
                  </a:lnTo>
                  <a:lnTo>
                    <a:pt x="6877" y="1167"/>
                  </a:lnTo>
                  <a:lnTo>
                    <a:pt x="6942" y="1147"/>
                  </a:lnTo>
                  <a:lnTo>
                    <a:pt x="7006" y="1125"/>
                  </a:lnTo>
                  <a:lnTo>
                    <a:pt x="7069" y="1100"/>
                  </a:lnTo>
                  <a:lnTo>
                    <a:pt x="7069" y="1100"/>
                  </a:lnTo>
                  <a:lnTo>
                    <a:pt x="7091" y="1117"/>
                  </a:lnTo>
                  <a:lnTo>
                    <a:pt x="7111" y="1132"/>
                  </a:lnTo>
                  <a:lnTo>
                    <a:pt x="7111" y="1132"/>
                  </a:lnTo>
                  <a:lnTo>
                    <a:pt x="7059" y="1175"/>
                  </a:lnTo>
                  <a:lnTo>
                    <a:pt x="7006" y="1217"/>
                  </a:lnTo>
                  <a:lnTo>
                    <a:pt x="6953" y="1262"/>
                  </a:lnTo>
                  <a:lnTo>
                    <a:pt x="6902" y="1306"/>
                  </a:lnTo>
                  <a:lnTo>
                    <a:pt x="6850" y="1353"/>
                  </a:lnTo>
                  <a:lnTo>
                    <a:pt x="6800" y="1399"/>
                  </a:lnTo>
                  <a:lnTo>
                    <a:pt x="6750" y="1447"/>
                  </a:lnTo>
                  <a:lnTo>
                    <a:pt x="6700" y="1494"/>
                  </a:lnTo>
                  <a:lnTo>
                    <a:pt x="6601" y="1592"/>
                  </a:lnTo>
                  <a:lnTo>
                    <a:pt x="6504" y="1691"/>
                  </a:lnTo>
                  <a:lnTo>
                    <a:pt x="6408" y="1792"/>
                  </a:lnTo>
                  <a:lnTo>
                    <a:pt x="6313" y="1895"/>
                  </a:lnTo>
                  <a:lnTo>
                    <a:pt x="6219" y="1998"/>
                  </a:lnTo>
                  <a:lnTo>
                    <a:pt x="6126" y="2102"/>
                  </a:lnTo>
                  <a:lnTo>
                    <a:pt x="5941" y="2311"/>
                  </a:lnTo>
                  <a:lnTo>
                    <a:pt x="5850" y="2414"/>
                  </a:lnTo>
                  <a:lnTo>
                    <a:pt x="5757" y="2517"/>
                  </a:lnTo>
                  <a:lnTo>
                    <a:pt x="5665" y="2617"/>
                  </a:lnTo>
                  <a:lnTo>
                    <a:pt x="5572" y="2717"/>
                  </a:lnTo>
                  <a:lnTo>
                    <a:pt x="5572" y="2717"/>
                  </a:lnTo>
                  <a:lnTo>
                    <a:pt x="5397" y="2905"/>
                  </a:lnTo>
                  <a:lnTo>
                    <a:pt x="5397" y="2905"/>
                  </a:lnTo>
                  <a:lnTo>
                    <a:pt x="5484" y="2796"/>
                  </a:lnTo>
                  <a:lnTo>
                    <a:pt x="5573" y="2687"/>
                  </a:lnTo>
                  <a:lnTo>
                    <a:pt x="5663" y="2579"/>
                  </a:lnTo>
                  <a:lnTo>
                    <a:pt x="5754" y="2472"/>
                  </a:lnTo>
                  <a:lnTo>
                    <a:pt x="5846" y="2364"/>
                  </a:lnTo>
                  <a:lnTo>
                    <a:pt x="5937" y="2258"/>
                  </a:lnTo>
                  <a:lnTo>
                    <a:pt x="6123" y="2047"/>
                  </a:lnTo>
                  <a:lnTo>
                    <a:pt x="6311" y="1837"/>
                  </a:lnTo>
                  <a:lnTo>
                    <a:pt x="6498" y="1627"/>
                  </a:lnTo>
                  <a:lnTo>
                    <a:pt x="6686" y="1417"/>
                  </a:lnTo>
                  <a:lnTo>
                    <a:pt x="6874" y="1208"/>
                  </a:lnTo>
                  <a:lnTo>
                    <a:pt x="6874" y="1208"/>
                  </a:lnTo>
                  <a:lnTo>
                    <a:pt x="6877" y="1203"/>
                  </a:lnTo>
                  <a:lnTo>
                    <a:pt x="6877" y="1197"/>
                  </a:lnTo>
                  <a:lnTo>
                    <a:pt x="6876" y="1192"/>
                  </a:lnTo>
                  <a:lnTo>
                    <a:pt x="6873" y="1187"/>
                  </a:lnTo>
                  <a:lnTo>
                    <a:pt x="6869" y="1185"/>
                  </a:lnTo>
                  <a:lnTo>
                    <a:pt x="6863" y="1183"/>
                  </a:lnTo>
                  <a:lnTo>
                    <a:pt x="6858" y="1183"/>
                  </a:lnTo>
                  <a:lnTo>
                    <a:pt x="6855" y="1186"/>
                  </a:lnTo>
                  <a:lnTo>
                    <a:pt x="6853" y="1188"/>
                  </a:lnTo>
                  <a:lnTo>
                    <a:pt x="6853" y="1188"/>
                  </a:lnTo>
                  <a:lnTo>
                    <a:pt x="6665" y="1391"/>
                  </a:lnTo>
                  <a:lnTo>
                    <a:pt x="6476" y="1593"/>
                  </a:lnTo>
                  <a:lnTo>
                    <a:pt x="6097" y="1996"/>
                  </a:lnTo>
                  <a:lnTo>
                    <a:pt x="5907" y="2197"/>
                  </a:lnTo>
                  <a:lnTo>
                    <a:pt x="5719" y="2401"/>
                  </a:lnTo>
                  <a:lnTo>
                    <a:pt x="5626" y="2503"/>
                  </a:lnTo>
                  <a:lnTo>
                    <a:pt x="5532" y="2606"/>
                  </a:lnTo>
                  <a:lnTo>
                    <a:pt x="5441" y="2709"/>
                  </a:lnTo>
                  <a:lnTo>
                    <a:pt x="5350" y="2813"/>
                  </a:lnTo>
                  <a:lnTo>
                    <a:pt x="5350" y="2813"/>
                  </a:lnTo>
                  <a:lnTo>
                    <a:pt x="5171" y="3019"/>
                  </a:lnTo>
                  <a:lnTo>
                    <a:pt x="4992" y="3226"/>
                  </a:lnTo>
                  <a:lnTo>
                    <a:pt x="4815" y="3434"/>
                  </a:lnTo>
                  <a:lnTo>
                    <a:pt x="4727" y="3540"/>
                  </a:lnTo>
                  <a:lnTo>
                    <a:pt x="4641" y="3644"/>
                  </a:lnTo>
                  <a:lnTo>
                    <a:pt x="4641" y="3644"/>
                  </a:lnTo>
                  <a:lnTo>
                    <a:pt x="4560" y="3744"/>
                  </a:lnTo>
                  <a:lnTo>
                    <a:pt x="4480" y="3845"/>
                  </a:lnTo>
                  <a:lnTo>
                    <a:pt x="4402" y="3947"/>
                  </a:lnTo>
                  <a:lnTo>
                    <a:pt x="4322" y="4048"/>
                  </a:lnTo>
                  <a:lnTo>
                    <a:pt x="4322" y="4048"/>
                  </a:lnTo>
                  <a:lnTo>
                    <a:pt x="4266" y="4114"/>
                  </a:lnTo>
                  <a:lnTo>
                    <a:pt x="4211" y="4183"/>
                  </a:lnTo>
                  <a:lnTo>
                    <a:pt x="4211" y="4183"/>
                  </a:lnTo>
                  <a:lnTo>
                    <a:pt x="4202" y="4215"/>
                  </a:lnTo>
                  <a:lnTo>
                    <a:pt x="4190" y="4243"/>
                  </a:lnTo>
                  <a:lnTo>
                    <a:pt x="4183" y="4257"/>
                  </a:lnTo>
                  <a:lnTo>
                    <a:pt x="4177" y="4269"/>
                  </a:lnTo>
                  <a:lnTo>
                    <a:pt x="4169" y="4280"/>
                  </a:lnTo>
                  <a:lnTo>
                    <a:pt x="4162" y="4291"/>
                  </a:lnTo>
                  <a:lnTo>
                    <a:pt x="4162" y="4291"/>
                  </a:lnTo>
                  <a:lnTo>
                    <a:pt x="4208" y="4237"/>
                  </a:lnTo>
                  <a:lnTo>
                    <a:pt x="4251" y="4181"/>
                  </a:lnTo>
                  <a:lnTo>
                    <a:pt x="4295" y="4124"/>
                  </a:lnTo>
                  <a:lnTo>
                    <a:pt x="4341" y="4066"/>
                  </a:lnTo>
                  <a:lnTo>
                    <a:pt x="4341" y="4066"/>
                  </a:lnTo>
                  <a:lnTo>
                    <a:pt x="4538" y="3827"/>
                  </a:lnTo>
                  <a:lnTo>
                    <a:pt x="4733" y="3588"/>
                  </a:lnTo>
                  <a:lnTo>
                    <a:pt x="4930" y="3349"/>
                  </a:lnTo>
                  <a:lnTo>
                    <a:pt x="5029" y="3231"/>
                  </a:lnTo>
                  <a:lnTo>
                    <a:pt x="5129" y="3112"/>
                  </a:lnTo>
                  <a:lnTo>
                    <a:pt x="5129" y="3112"/>
                  </a:lnTo>
                  <a:lnTo>
                    <a:pt x="5227" y="2999"/>
                  </a:lnTo>
                  <a:lnTo>
                    <a:pt x="5326" y="2884"/>
                  </a:lnTo>
                  <a:lnTo>
                    <a:pt x="5427" y="2771"/>
                  </a:lnTo>
                  <a:lnTo>
                    <a:pt x="5528" y="2657"/>
                  </a:lnTo>
                  <a:lnTo>
                    <a:pt x="5731" y="2429"/>
                  </a:lnTo>
                  <a:lnTo>
                    <a:pt x="5937" y="2203"/>
                  </a:lnTo>
                  <a:lnTo>
                    <a:pt x="6345" y="1755"/>
                  </a:lnTo>
                  <a:lnTo>
                    <a:pt x="6545" y="1533"/>
                  </a:lnTo>
                  <a:lnTo>
                    <a:pt x="6740" y="1316"/>
                  </a:lnTo>
                  <a:lnTo>
                    <a:pt x="6740" y="1316"/>
                  </a:lnTo>
                  <a:lnTo>
                    <a:pt x="6368" y="1734"/>
                  </a:lnTo>
                  <a:lnTo>
                    <a:pt x="6182" y="1942"/>
                  </a:lnTo>
                  <a:lnTo>
                    <a:pt x="5997" y="2153"/>
                  </a:lnTo>
                  <a:lnTo>
                    <a:pt x="5813" y="2363"/>
                  </a:lnTo>
                  <a:lnTo>
                    <a:pt x="5722" y="2469"/>
                  </a:lnTo>
                  <a:lnTo>
                    <a:pt x="5632" y="2575"/>
                  </a:lnTo>
                  <a:lnTo>
                    <a:pt x="5542" y="2683"/>
                  </a:lnTo>
                  <a:lnTo>
                    <a:pt x="5453" y="2790"/>
                  </a:lnTo>
                  <a:lnTo>
                    <a:pt x="5364" y="2899"/>
                  </a:lnTo>
                  <a:lnTo>
                    <a:pt x="5276" y="3008"/>
                  </a:lnTo>
                  <a:lnTo>
                    <a:pt x="5276" y="3008"/>
                  </a:lnTo>
                  <a:lnTo>
                    <a:pt x="5244" y="3049"/>
                  </a:lnTo>
                  <a:lnTo>
                    <a:pt x="5213" y="3091"/>
                  </a:lnTo>
                  <a:lnTo>
                    <a:pt x="5149" y="3174"/>
                  </a:lnTo>
                  <a:lnTo>
                    <a:pt x="5149" y="3174"/>
                  </a:lnTo>
                  <a:lnTo>
                    <a:pt x="4991" y="3351"/>
                  </a:lnTo>
                  <a:lnTo>
                    <a:pt x="4834" y="3529"/>
                  </a:lnTo>
                  <a:lnTo>
                    <a:pt x="4679" y="3708"/>
                  </a:lnTo>
                  <a:lnTo>
                    <a:pt x="4602" y="3799"/>
                  </a:lnTo>
                  <a:lnTo>
                    <a:pt x="4526" y="3890"/>
                  </a:lnTo>
                  <a:lnTo>
                    <a:pt x="4451" y="3981"/>
                  </a:lnTo>
                  <a:lnTo>
                    <a:pt x="4376" y="4073"/>
                  </a:lnTo>
                  <a:lnTo>
                    <a:pt x="4302" y="4166"/>
                  </a:lnTo>
                  <a:lnTo>
                    <a:pt x="4229" y="4258"/>
                  </a:lnTo>
                  <a:lnTo>
                    <a:pt x="4157" y="4351"/>
                  </a:lnTo>
                  <a:lnTo>
                    <a:pt x="4086" y="4444"/>
                  </a:lnTo>
                  <a:lnTo>
                    <a:pt x="4017" y="4538"/>
                  </a:lnTo>
                  <a:lnTo>
                    <a:pt x="3948" y="4632"/>
                  </a:lnTo>
                  <a:lnTo>
                    <a:pt x="3948" y="4632"/>
                  </a:lnTo>
                  <a:lnTo>
                    <a:pt x="3946" y="4634"/>
                  </a:lnTo>
                  <a:lnTo>
                    <a:pt x="3946" y="4636"/>
                  </a:lnTo>
                  <a:lnTo>
                    <a:pt x="3946" y="4636"/>
                  </a:lnTo>
                  <a:lnTo>
                    <a:pt x="3901" y="4497"/>
                  </a:lnTo>
                  <a:lnTo>
                    <a:pt x="3901" y="4497"/>
                  </a:lnTo>
                  <a:lnTo>
                    <a:pt x="3907" y="4498"/>
                  </a:lnTo>
                  <a:lnTo>
                    <a:pt x="3911" y="4497"/>
                  </a:lnTo>
                  <a:lnTo>
                    <a:pt x="3911" y="4497"/>
                  </a:lnTo>
                  <a:lnTo>
                    <a:pt x="3946" y="4478"/>
                  </a:lnTo>
                  <a:lnTo>
                    <a:pt x="3979" y="4458"/>
                  </a:lnTo>
                  <a:lnTo>
                    <a:pt x="4011" y="4436"/>
                  </a:lnTo>
                  <a:lnTo>
                    <a:pt x="4041" y="4413"/>
                  </a:lnTo>
                  <a:lnTo>
                    <a:pt x="4069" y="4388"/>
                  </a:lnTo>
                  <a:lnTo>
                    <a:pt x="4096" y="4362"/>
                  </a:lnTo>
                  <a:lnTo>
                    <a:pt x="4123" y="4335"/>
                  </a:lnTo>
                  <a:lnTo>
                    <a:pt x="4149" y="4307"/>
                  </a:lnTo>
                  <a:lnTo>
                    <a:pt x="4149" y="4307"/>
                  </a:lnTo>
                  <a:lnTo>
                    <a:pt x="4134" y="4321"/>
                  </a:lnTo>
                  <a:lnTo>
                    <a:pt x="4117" y="4333"/>
                  </a:lnTo>
                  <a:lnTo>
                    <a:pt x="4101" y="4342"/>
                  </a:lnTo>
                  <a:lnTo>
                    <a:pt x="4082" y="4351"/>
                  </a:lnTo>
                  <a:lnTo>
                    <a:pt x="4062" y="4355"/>
                  </a:lnTo>
                  <a:lnTo>
                    <a:pt x="4042" y="4359"/>
                  </a:lnTo>
                  <a:lnTo>
                    <a:pt x="4020" y="4359"/>
                  </a:lnTo>
                  <a:lnTo>
                    <a:pt x="3997" y="4358"/>
                  </a:lnTo>
                  <a:lnTo>
                    <a:pt x="3997" y="4358"/>
                  </a:lnTo>
                  <a:lnTo>
                    <a:pt x="4035" y="4297"/>
                  </a:lnTo>
                  <a:lnTo>
                    <a:pt x="4074" y="4236"/>
                  </a:lnTo>
                  <a:lnTo>
                    <a:pt x="4115" y="4176"/>
                  </a:lnTo>
                  <a:lnTo>
                    <a:pt x="4157" y="4118"/>
                  </a:lnTo>
                  <a:lnTo>
                    <a:pt x="4157" y="4118"/>
                  </a:lnTo>
                  <a:lnTo>
                    <a:pt x="4223" y="4048"/>
                  </a:lnTo>
                  <a:lnTo>
                    <a:pt x="4287" y="3976"/>
                  </a:lnTo>
                  <a:lnTo>
                    <a:pt x="4350" y="3902"/>
                  </a:lnTo>
                  <a:lnTo>
                    <a:pt x="4412" y="3829"/>
                  </a:lnTo>
                  <a:lnTo>
                    <a:pt x="4473" y="3754"/>
                  </a:lnTo>
                  <a:lnTo>
                    <a:pt x="4534" y="3678"/>
                  </a:lnTo>
                  <a:lnTo>
                    <a:pt x="4594" y="3602"/>
                  </a:lnTo>
                  <a:lnTo>
                    <a:pt x="4652" y="3524"/>
                  </a:lnTo>
                  <a:lnTo>
                    <a:pt x="4652" y="3524"/>
                  </a:lnTo>
                  <a:lnTo>
                    <a:pt x="4746" y="3425"/>
                  </a:lnTo>
                  <a:lnTo>
                    <a:pt x="4838" y="3327"/>
                  </a:lnTo>
                  <a:lnTo>
                    <a:pt x="5024" y="3129"/>
                  </a:lnTo>
                  <a:lnTo>
                    <a:pt x="5116" y="3029"/>
                  </a:lnTo>
                  <a:lnTo>
                    <a:pt x="5206" y="2930"/>
                  </a:lnTo>
                  <a:lnTo>
                    <a:pt x="5294" y="2829"/>
                  </a:lnTo>
                  <a:lnTo>
                    <a:pt x="5336" y="2779"/>
                  </a:lnTo>
                  <a:lnTo>
                    <a:pt x="5379" y="2728"/>
                  </a:lnTo>
                  <a:lnTo>
                    <a:pt x="5379" y="2728"/>
                  </a:lnTo>
                  <a:lnTo>
                    <a:pt x="5556" y="2514"/>
                  </a:lnTo>
                  <a:lnTo>
                    <a:pt x="5646" y="2408"/>
                  </a:lnTo>
                  <a:lnTo>
                    <a:pt x="5736" y="2302"/>
                  </a:lnTo>
                  <a:lnTo>
                    <a:pt x="5827" y="2197"/>
                  </a:lnTo>
                  <a:lnTo>
                    <a:pt x="5919" y="2093"/>
                  </a:lnTo>
                  <a:lnTo>
                    <a:pt x="6012" y="1990"/>
                  </a:lnTo>
                  <a:lnTo>
                    <a:pt x="6106" y="1887"/>
                  </a:lnTo>
                  <a:lnTo>
                    <a:pt x="6106" y="1887"/>
                  </a:lnTo>
                  <a:lnTo>
                    <a:pt x="6145" y="1845"/>
                  </a:lnTo>
                  <a:lnTo>
                    <a:pt x="6184" y="1804"/>
                  </a:lnTo>
                  <a:lnTo>
                    <a:pt x="6264" y="1723"/>
                  </a:lnTo>
                  <a:lnTo>
                    <a:pt x="6342" y="1643"/>
                  </a:lnTo>
                  <a:lnTo>
                    <a:pt x="6381" y="1604"/>
                  </a:lnTo>
                  <a:lnTo>
                    <a:pt x="6420" y="1563"/>
                  </a:lnTo>
                  <a:lnTo>
                    <a:pt x="6457" y="1523"/>
                  </a:lnTo>
                  <a:lnTo>
                    <a:pt x="6493" y="1481"/>
                  </a:lnTo>
                  <a:lnTo>
                    <a:pt x="6530" y="1439"/>
                  </a:lnTo>
                  <a:lnTo>
                    <a:pt x="6564" y="1395"/>
                  </a:lnTo>
                  <a:lnTo>
                    <a:pt x="6597" y="1350"/>
                  </a:lnTo>
                  <a:lnTo>
                    <a:pt x="6629" y="1303"/>
                  </a:lnTo>
                  <a:lnTo>
                    <a:pt x="6661" y="1255"/>
                  </a:lnTo>
                  <a:lnTo>
                    <a:pt x="6689" y="1204"/>
                  </a:lnTo>
                  <a:lnTo>
                    <a:pt x="6689" y="1204"/>
                  </a:lnTo>
                  <a:lnTo>
                    <a:pt x="6690" y="1201"/>
                  </a:lnTo>
                  <a:lnTo>
                    <a:pt x="6691" y="1197"/>
                  </a:lnTo>
                  <a:lnTo>
                    <a:pt x="6690" y="1194"/>
                  </a:lnTo>
                  <a:lnTo>
                    <a:pt x="6689" y="1192"/>
                  </a:lnTo>
                  <a:lnTo>
                    <a:pt x="6686" y="1188"/>
                  </a:lnTo>
                  <a:lnTo>
                    <a:pt x="6684" y="1186"/>
                  </a:lnTo>
                  <a:lnTo>
                    <a:pt x="6681" y="1185"/>
                  </a:lnTo>
                  <a:lnTo>
                    <a:pt x="6677" y="1185"/>
                  </a:lnTo>
                  <a:lnTo>
                    <a:pt x="6677" y="1185"/>
                  </a:lnTo>
                  <a:lnTo>
                    <a:pt x="6670" y="1185"/>
                  </a:lnTo>
                  <a:lnTo>
                    <a:pt x="6663" y="1186"/>
                  </a:lnTo>
                  <a:lnTo>
                    <a:pt x="6655" y="1188"/>
                  </a:lnTo>
                  <a:lnTo>
                    <a:pt x="6647" y="1192"/>
                  </a:lnTo>
                  <a:lnTo>
                    <a:pt x="6630" y="1200"/>
                  </a:lnTo>
                  <a:lnTo>
                    <a:pt x="6614" y="1211"/>
                  </a:lnTo>
                  <a:lnTo>
                    <a:pt x="6595" y="1224"/>
                  </a:lnTo>
                  <a:lnTo>
                    <a:pt x="6578" y="1240"/>
                  </a:lnTo>
                  <a:lnTo>
                    <a:pt x="6560" y="1256"/>
                  </a:lnTo>
                  <a:lnTo>
                    <a:pt x="6541" y="1274"/>
                  </a:lnTo>
                  <a:lnTo>
                    <a:pt x="6507" y="1310"/>
                  </a:lnTo>
                  <a:lnTo>
                    <a:pt x="6476" y="1345"/>
                  </a:lnTo>
                  <a:lnTo>
                    <a:pt x="6449" y="1375"/>
                  </a:lnTo>
                  <a:lnTo>
                    <a:pt x="6428" y="1398"/>
                  </a:lnTo>
                  <a:lnTo>
                    <a:pt x="6428" y="1398"/>
                  </a:lnTo>
                  <a:lnTo>
                    <a:pt x="6396" y="1428"/>
                  </a:lnTo>
                  <a:lnTo>
                    <a:pt x="6396" y="1428"/>
                  </a:lnTo>
                  <a:lnTo>
                    <a:pt x="6432" y="1387"/>
                  </a:lnTo>
                  <a:lnTo>
                    <a:pt x="6468" y="1346"/>
                  </a:lnTo>
                  <a:lnTo>
                    <a:pt x="6502" y="1304"/>
                  </a:lnTo>
                  <a:lnTo>
                    <a:pt x="6534" y="1262"/>
                  </a:lnTo>
                  <a:lnTo>
                    <a:pt x="6566" y="1219"/>
                  </a:lnTo>
                  <a:lnTo>
                    <a:pt x="6596" y="1174"/>
                  </a:lnTo>
                  <a:lnTo>
                    <a:pt x="6624" y="1128"/>
                  </a:lnTo>
                  <a:lnTo>
                    <a:pt x="6650" y="1083"/>
                  </a:lnTo>
                  <a:lnTo>
                    <a:pt x="6650" y="1083"/>
                  </a:lnTo>
                  <a:lnTo>
                    <a:pt x="6658" y="1111"/>
                  </a:lnTo>
                  <a:lnTo>
                    <a:pt x="6668" y="1137"/>
                  </a:lnTo>
                  <a:lnTo>
                    <a:pt x="6674" y="1149"/>
                  </a:lnTo>
                  <a:lnTo>
                    <a:pt x="6681" y="1162"/>
                  </a:lnTo>
                  <a:lnTo>
                    <a:pt x="6688" y="1173"/>
                  </a:lnTo>
                  <a:lnTo>
                    <a:pt x="6696" y="1185"/>
                  </a:lnTo>
                  <a:lnTo>
                    <a:pt x="6704" y="1194"/>
                  </a:lnTo>
                  <a:lnTo>
                    <a:pt x="6713" y="1203"/>
                  </a:lnTo>
                  <a:lnTo>
                    <a:pt x="6723" y="1211"/>
                  </a:lnTo>
                  <a:lnTo>
                    <a:pt x="6734" y="1219"/>
                  </a:lnTo>
                  <a:lnTo>
                    <a:pt x="6746" y="1226"/>
                  </a:lnTo>
                  <a:lnTo>
                    <a:pt x="6759" y="1230"/>
                  </a:lnTo>
                  <a:lnTo>
                    <a:pt x="6772" y="1234"/>
                  </a:lnTo>
                  <a:lnTo>
                    <a:pt x="6787" y="1236"/>
                  </a:lnTo>
                  <a:lnTo>
                    <a:pt x="6787" y="1236"/>
                  </a:lnTo>
                  <a:lnTo>
                    <a:pt x="6792" y="1236"/>
                  </a:lnTo>
                  <a:lnTo>
                    <a:pt x="6795" y="1234"/>
                  </a:lnTo>
                  <a:lnTo>
                    <a:pt x="6799" y="1230"/>
                  </a:lnTo>
                  <a:lnTo>
                    <a:pt x="6800" y="1226"/>
                  </a:lnTo>
                  <a:lnTo>
                    <a:pt x="6801" y="1221"/>
                  </a:lnTo>
                  <a:lnTo>
                    <a:pt x="6800" y="1216"/>
                  </a:lnTo>
                  <a:lnTo>
                    <a:pt x="6798" y="1213"/>
                  </a:lnTo>
                  <a:lnTo>
                    <a:pt x="6794" y="1209"/>
                  </a:lnTo>
                  <a:lnTo>
                    <a:pt x="6794" y="1209"/>
                  </a:lnTo>
                  <a:lnTo>
                    <a:pt x="6782" y="1203"/>
                  </a:lnTo>
                  <a:lnTo>
                    <a:pt x="6772" y="1196"/>
                  </a:lnTo>
                  <a:lnTo>
                    <a:pt x="6763" y="1188"/>
                  </a:lnTo>
                  <a:lnTo>
                    <a:pt x="6753" y="1179"/>
                  </a:lnTo>
                  <a:lnTo>
                    <a:pt x="6744" y="1169"/>
                  </a:lnTo>
                  <a:lnTo>
                    <a:pt x="6736" y="1159"/>
                  </a:lnTo>
                  <a:lnTo>
                    <a:pt x="6729" y="1148"/>
                  </a:lnTo>
                  <a:lnTo>
                    <a:pt x="6722" y="1137"/>
                  </a:lnTo>
                  <a:lnTo>
                    <a:pt x="6715" y="1124"/>
                  </a:lnTo>
                  <a:lnTo>
                    <a:pt x="6709" y="1111"/>
                  </a:lnTo>
                  <a:lnTo>
                    <a:pt x="6698" y="1083"/>
                  </a:lnTo>
                  <a:lnTo>
                    <a:pt x="6689" y="1052"/>
                  </a:lnTo>
                  <a:lnTo>
                    <a:pt x="6682" y="1021"/>
                  </a:lnTo>
                  <a:lnTo>
                    <a:pt x="6676" y="988"/>
                  </a:lnTo>
                  <a:lnTo>
                    <a:pt x="6670" y="953"/>
                  </a:lnTo>
                  <a:lnTo>
                    <a:pt x="6665" y="918"/>
                  </a:lnTo>
                  <a:lnTo>
                    <a:pt x="6662" y="881"/>
                  </a:lnTo>
                  <a:lnTo>
                    <a:pt x="6655" y="808"/>
                  </a:lnTo>
                  <a:lnTo>
                    <a:pt x="6647" y="735"/>
                  </a:lnTo>
                  <a:lnTo>
                    <a:pt x="6642" y="700"/>
                  </a:lnTo>
                  <a:lnTo>
                    <a:pt x="6637" y="665"/>
                  </a:lnTo>
                  <a:lnTo>
                    <a:pt x="6630" y="631"/>
                  </a:lnTo>
                  <a:lnTo>
                    <a:pt x="6623" y="599"/>
                  </a:lnTo>
                  <a:lnTo>
                    <a:pt x="6614" y="569"/>
                  </a:lnTo>
                  <a:lnTo>
                    <a:pt x="6605" y="541"/>
                  </a:lnTo>
                  <a:lnTo>
                    <a:pt x="6597" y="528"/>
                  </a:lnTo>
                  <a:lnTo>
                    <a:pt x="6592" y="515"/>
                  </a:lnTo>
                  <a:lnTo>
                    <a:pt x="6585" y="502"/>
                  </a:lnTo>
                  <a:lnTo>
                    <a:pt x="6578" y="492"/>
                  </a:lnTo>
                  <a:lnTo>
                    <a:pt x="6569" y="481"/>
                  </a:lnTo>
                  <a:lnTo>
                    <a:pt x="6561" y="471"/>
                  </a:lnTo>
                  <a:lnTo>
                    <a:pt x="6552" y="461"/>
                  </a:lnTo>
                  <a:lnTo>
                    <a:pt x="6541" y="453"/>
                  </a:lnTo>
                  <a:lnTo>
                    <a:pt x="6531" y="446"/>
                  </a:lnTo>
                  <a:lnTo>
                    <a:pt x="6520" y="439"/>
                  </a:lnTo>
                  <a:lnTo>
                    <a:pt x="6507" y="433"/>
                  </a:lnTo>
                  <a:lnTo>
                    <a:pt x="6494" y="428"/>
                  </a:lnTo>
                  <a:lnTo>
                    <a:pt x="6482" y="425"/>
                  </a:lnTo>
                  <a:lnTo>
                    <a:pt x="6466" y="423"/>
                  </a:lnTo>
                  <a:lnTo>
                    <a:pt x="6451" y="420"/>
                  </a:lnTo>
                  <a:lnTo>
                    <a:pt x="6436" y="420"/>
                  </a:lnTo>
                  <a:lnTo>
                    <a:pt x="6418" y="420"/>
                  </a:lnTo>
                  <a:lnTo>
                    <a:pt x="6401" y="423"/>
                  </a:lnTo>
                  <a:lnTo>
                    <a:pt x="6382" y="425"/>
                  </a:lnTo>
                  <a:lnTo>
                    <a:pt x="6362" y="430"/>
                  </a:lnTo>
                  <a:lnTo>
                    <a:pt x="6362" y="430"/>
                  </a:lnTo>
                  <a:lnTo>
                    <a:pt x="6362" y="428"/>
                  </a:lnTo>
                  <a:lnTo>
                    <a:pt x="6362" y="428"/>
                  </a:lnTo>
                  <a:lnTo>
                    <a:pt x="6365" y="425"/>
                  </a:lnTo>
                  <a:lnTo>
                    <a:pt x="6365" y="423"/>
                  </a:lnTo>
                  <a:lnTo>
                    <a:pt x="6365" y="417"/>
                  </a:lnTo>
                  <a:lnTo>
                    <a:pt x="6362" y="411"/>
                  </a:lnTo>
                  <a:lnTo>
                    <a:pt x="6359" y="407"/>
                  </a:lnTo>
                  <a:lnTo>
                    <a:pt x="6353" y="404"/>
                  </a:lnTo>
                  <a:lnTo>
                    <a:pt x="6347" y="403"/>
                  </a:lnTo>
                  <a:lnTo>
                    <a:pt x="6342" y="405"/>
                  </a:lnTo>
                  <a:lnTo>
                    <a:pt x="6339" y="406"/>
                  </a:lnTo>
                  <a:lnTo>
                    <a:pt x="6336" y="409"/>
                  </a:lnTo>
                  <a:lnTo>
                    <a:pt x="6336" y="409"/>
                  </a:lnTo>
                  <a:lnTo>
                    <a:pt x="6331" y="414"/>
                  </a:lnTo>
                  <a:lnTo>
                    <a:pt x="6331" y="414"/>
                  </a:lnTo>
                  <a:lnTo>
                    <a:pt x="6326" y="396"/>
                  </a:lnTo>
                  <a:lnTo>
                    <a:pt x="6321" y="378"/>
                  </a:lnTo>
                  <a:lnTo>
                    <a:pt x="6315" y="359"/>
                  </a:lnTo>
                  <a:lnTo>
                    <a:pt x="6308" y="342"/>
                  </a:lnTo>
                  <a:lnTo>
                    <a:pt x="6301" y="325"/>
                  </a:lnTo>
                  <a:lnTo>
                    <a:pt x="6294" y="308"/>
                  </a:lnTo>
                  <a:lnTo>
                    <a:pt x="6286" y="293"/>
                  </a:lnTo>
                  <a:lnTo>
                    <a:pt x="6277" y="276"/>
                  </a:lnTo>
                  <a:lnTo>
                    <a:pt x="6277" y="276"/>
                  </a:lnTo>
                  <a:lnTo>
                    <a:pt x="6277" y="273"/>
                  </a:lnTo>
                  <a:lnTo>
                    <a:pt x="6274" y="269"/>
                  </a:lnTo>
                  <a:lnTo>
                    <a:pt x="6272" y="266"/>
                  </a:lnTo>
                  <a:lnTo>
                    <a:pt x="6269" y="263"/>
                  </a:lnTo>
                  <a:lnTo>
                    <a:pt x="6269" y="263"/>
                  </a:lnTo>
                  <a:lnTo>
                    <a:pt x="6255" y="244"/>
                  </a:lnTo>
                  <a:lnTo>
                    <a:pt x="6241" y="225"/>
                  </a:lnTo>
                  <a:lnTo>
                    <a:pt x="6224" y="206"/>
                  </a:lnTo>
                  <a:lnTo>
                    <a:pt x="6208" y="188"/>
                  </a:lnTo>
                  <a:lnTo>
                    <a:pt x="6190" y="172"/>
                  </a:lnTo>
                  <a:lnTo>
                    <a:pt x="6173" y="156"/>
                  </a:lnTo>
                  <a:lnTo>
                    <a:pt x="6154" y="141"/>
                  </a:lnTo>
                  <a:lnTo>
                    <a:pt x="6134" y="126"/>
                  </a:lnTo>
                  <a:lnTo>
                    <a:pt x="6113" y="112"/>
                  </a:lnTo>
                  <a:lnTo>
                    <a:pt x="6093" y="100"/>
                  </a:lnTo>
                  <a:lnTo>
                    <a:pt x="6071" y="88"/>
                  </a:lnTo>
                  <a:lnTo>
                    <a:pt x="6049" y="77"/>
                  </a:lnTo>
                  <a:lnTo>
                    <a:pt x="6026" y="67"/>
                  </a:lnTo>
                  <a:lnTo>
                    <a:pt x="6003" y="56"/>
                  </a:lnTo>
                  <a:lnTo>
                    <a:pt x="5980" y="48"/>
                  </a:lnTo>
                  <a:lnTo>
                    <a:pt x="5955" y="40"/>
                  </a:lnTo>
                  <a:lnTo>
                    <a:pt x="5932" y="33"/>
                  </a:lnTo>
                  <a:lnTo>
                    <a:pt x="5907" y="26"/>
                  </a:lnTo>
                  <a:lnTo>
                    <a:pt x="5881" y="20"/>
                  </a:lnTo>
                  <a:lnTo>
                    <a:pt x="5857" y="15"/>
                  </a:lnTo>
                  <a:lnTo>
                    <a:pt x="5831" y="11"/>
                  </a:lnTo>
                  <a:lnTo>
                    <a:pt x="5806" y="7"/>
                  </a:lnTo>
                  <a:lnTo>
                    <a:pt x="5781" y="5"/>
                  </a:lnTo>
                  <a:lnTo>
                    <a:pt x="5755" y="2"/>
                  </a:lnTo>
                  <a:lnTo>
                    <a:pt x="5729" y="1"/>
                  </a:lnTo>
                  <a:lnTo>
                    <a:pt x="5703" y="0"/>
                  </a:lnTo>
                  <a:lnTo>
                    <a:pt x="5653" y="1"/>
                  </a:lnTo>
                  <a:lnTo>
                    <a:pt x="5601" y="5"/>
                  </a:lnTo>
                  <a:lnTo>
                    <a:pt x="5577" y="7"/>
                  </a:lnTo>
                  <a:lnTo>
                    <a:pt x="5552" y="11"/>
                  </a:lnTo>
                  <a:lnTo>
                    <a:pt x="5528" y="15"/>
                  </a:lnTo>
                  <a:lnTo>
                    <a:pt x="5504" y="20"/>
                  </a:lnTo>
                  <a:lnTo>
                    <a:pt x="5481" y="25"/>
                  </a:lnTo>
                  <a:lnTo>
                    <a:pt x="5458" y="32"/>
                  </a:lnTo>
                  <a:lnTo>
                    <a:pt x="5435" y="37"/>
                  </a:lnTo>
                  <a:lnTo>
                    <a:pt x="5413" y="46"/>
                  </a:lnTo>
                  <a:lnTo>
                    <a:pt x="5391" y="54"/>
                  </a:lnTo>
                  <a:lnTo>
                    <a:pt x="5371" y="62"/>
                  </a:lnTo>
                  <a:lnTo>
                    <a:pt x="5350" y="71"/>
                  </a:lnTo>
                  <a:lnTo>
                    <a:pt x="5330" y="81"/>
                  </a:lnTo>
                  <a:lnTo>
                    <a:pt x="5311" y="91"/>
                  </a:lnTo>
                  <a:lnTo>
                    <a:pt x="5294" y="103"/>
                  </a:lnTo>
                  <a:lnTo>
                    <a:pt x="5276" y="115"/>
                  </a:lnTo>
                  <a:lnTo>
                    <a:pt x="5260" y="128"/>
                  </a:lnTo>
                  <a:lnTo>
                    <a:pt x="5244" y="141"/>
                  </a:lnTo>
                  <a:lnTo>
                    <a:pt x="5229" y="153"/>
                  </a:lnTo>
                  <a:lnTo>
                    <a:pt x="5215" y="167"/>
                  </a:lnTo>
                  <a:lnTo>
                    <a:pt x="5204" y="183"/>
                  </a:lnTo>
                  <a:lnTo>
                    <a:pt x="5192" y="198"/>
                  </a:lnTo>
                  <a:lnTo>
                    <a:pt x="5181" y="213"/>
                  </a:lnTo>
                  <a:lnTo>
                    <a:pt x="5172" y="229"/>
                  </a:lnTo>
                  <a:lnTo>
                    <a:pt x="5164" y="247"/>
                  </a:lnTo>
                  <a:lnTo>
                    <a:pt x="5157" y="265"/>
                  </a:lnTo>
                  <a:lnTo>
                    <a:pt x="5151" y="282"/>
                  </a:lnTo>
                  <a:lnTo>
                    <a:pt x="5146" y="301"/>
                  </a:lnTo>
                  <a:lnTo>
                    <a:pt x="5143" y="320"/>
                  </a:lnTo>
                  <a:lnTo>
                    <a:pt x="5141" y="339"/>
                  </a:lnTo>
                  <a:lnTo>
                    <a:pt x="5141" y="359"/>
                  </a:lnTo>
                  <a:lnTo>
                    <a:pt x="5143" y="380"/>
                  </a:lnTo>
                  <a:lnTo>
                    <a:pt x="5145" y="402"/>
                  </a:lnTo>
                  <a:lnTo>
                    <a:pt x="5150" y="423"/>
                  </a:lnTo>
                  <a:lnTo>
                    <a:pt x="5156" y="445"/>
                  </a:lnTo>
                  <a:lnTo>
                    <a:pt x="5156" y="445"/>
                  </a:lnTo>
                  <a:lnTo>
                    <a:pt x="5092" y="510"/>
                  </a:lnTo>
                  <a:lnTo>
                    <a:pt x="5030" y="576"/>
                  </a:lnTo>
                  <a:lnTo>
                    <a:pt x="4968" y="644"/>
                  </a:lnTo>
                  <a:lnTo>
                    <a:pt x="4907" y="712"/>
                  </a:lnTo>
                  <a:lnTo>
                    <a:pt x="4907" y="712"/>
                  </a:lnTo>
                  <a:lnTo>
                    <a:pt x="4857" y="764"/>
                  </a:lnTo>
                  <a:lnTo>
                    <a:pt x="4857" y="764"/>
                  </a:lnTo>
                  <a:lnTo>
                    <a:pt x="4788" y="840"/>
                  </a:lnTo>
                  <a:lnTo>
                    <a:pt x="4788" y="840"/>
                  </a:lnTo>
                  <a:lnTo>
                    <a:pt x="4859" y="746"/>
                  </a:lnTo>
                  <a:lnTo>
                    <a:pt x="4930" y="651"/>
                  </a:lnTo>
                  <a:lnTo>
                    <a:pt x="4999" y="555"/>
                  </a:lnTo>
                  <a:lnTo>
                    <a:pt x="5065" y="458"/>
                  </a:lnTo>
                  <a:lnTo>
                    <a:pt x="5065" y="458"/>
                  </a:lnTo>
                  <a:lnTo>
                    <a:pt x="5083" y="475"/>
                  </a:lnTo>
                  <a:lnTo>
                    <a:pt x="5083" y="475"/>
                  </a:lnTo>
                  <a:lnTo>
                    <a:pt x="5088" y="479"/>
                  </a:lnTo>
                  <a:lnTo>
                    <a:pt x="5094" y="480"/>
                  </a:lnTo>
                  <a:lnTo>
                    <a:pt x="5098" y="479"/>
                  </a:lnTo>
                  <a:lnTo>
                    <a:pt x="5103" y="476"/>
                  </a:lnTo>
                  <a:lnTo>
                    <a:pt x="5106" y="473"/>
                  </a:lnTo>
                  <a:lnTo>
                    <a:pt x="5109" y="468"/>
                  </a:lnTo>
                  <a:lnTo>
                    <a:pt x="5109" y="462"/>
                  </a:lnTo>
                  <a:lnTo>
                    <a:pt x="5108" y="457"/>
                  </a:lnTo>
                  <a:lnTo>
                    <a:pt x="5108" y="457"/>
                  </a:lnTo>
                  <a:lnTo>
                    <a:pt x="5101" y="445"/>
                  </a:lnTo>
                  <a:lnTo>
                    <a:pt x="5092" y="432"/>
                  </a:lnTo>
                  <a:lnTo>
                    <a:pt x="5084" y="420"/>
                  </a:lnTo>
                  <a:lnTo>
                    <a:pt x="5075" y="409"/>
                  </a:lnTo>
                  <a:lnTo>
                    <a:pt x="5065" y="398"/>
                  </a:lnTo>
                  <a:lnTo>
                    <a:pt x="5055" y="387"/>
                  </a:lnTo>
                  <a:lnTo>
                    <a:pt x="5043" y="377"/>
                  </a:lnTo>
                  <a:lnTo>
                    <a:pt x="5031" y="368"/>
                  </a:lnTo>
                  <a:lnTo>
                    <a:pt x="5007" y="349"/>
                  </a:lnTo>
                  <a:lnTo>
                    <a:pt x="4981" y="332"/>
                  </a:lnTo>
                  <a:lnTo>
                    <a:pt x="4967" y="325"/>
                  </a:lnTo>
                  <a:lnTo>
                    <a:pt x="4953" y="320"/>
                  </a:lnTo>
                  <a:lnTo>
                    <a:pt x="4939" y="314"/>
                  </a:lnTo>
                  <a:lnTo>
                    <a:pt x="4925" y="309"/>
                  </a:lnTo>
                  <a:lnTo>
                    <a:pt x="4925" y="309"/>
                  </a:lnTo>
                  <a:lnTo>
                    <a:pt x="4921" y="307"/>
                  </a:lnTo>
                  <a:lnTo>
                    <a:pt x="4918" y="304"/>
                  </a:lnTo>
                  <a:lnTo>
                    <a:pt x="4914" y="304"/>
                  </a:lnTo>
                  <a:lnTo>
                    <a:pt x="4910" y="304"/>
                  </a:lnTo>
                  <a:lnTo>
                    <a:pt x="4910" y="304"/>
                  </a:lnTo>
                  <a:lnTo>
                    <a:pt x="4895" y="301"/>
                  </a:lnTo>
                  <a:lnTo>
                    <a:pt x="4879" y="297"/>
                  </a:lnTo>
                  <a:lnTo>
                    <a:pt x="4864" y="296"/>
                  </a:lnTo>
                  <a:lnTo>
                    <a:pt x="4848" y="295"/>
                  </a:lnTo>
                  <a:lnTo>
                    <a:pt x="4848" y="295"/>
                  </a:lnTo>
                  <a:lnTo>
                    <a:pt x="4845" y="291"/>
                  </a:lnTo>
                  <a:lnTo>
                    <a:pt x="4842" y="289"/>
                  </a:lnTo>
                  <a:lnTo>
                    <a:pt x="4838" y="288"/>
                  </a:lnTo>
                  <a:lnTo>
                    <a:pt x="4835" y="287"/>
                  </a:lnTo>
                  <a:lnTo>
                    <a:pt x="4830" y="287"/>
                  </a:lnTo>
                  <a:lnTo>
                    <a:pt x="4825" y="288"/>
                  </a:lnTo>
                  <a:lnTo>
                    <a:pt x="4822" y="290"/>
                  </a:lnTo>
                  <a:lnTo>
                    <a:pt x="4818" y="294"/>
                  </a:lnTo>
                  <a:lnTo>
                    <a:pt x="4818" y="294"/>
                  </a:lnTo>
                  <a:lnTo>
                    <a:pt x="4814" y="300"/>
                  </a:lnTo>
                  <a:lnTo>
                    <a:pt x="4814" y="300"/>
                  </a:lnTo>
                  <a:lnTo>
                    <a:pt x="4796" y="303"/>
                  </a:lnTo>
                  <a:lnTo>
                    <a:pt x="4779" y="308"/>
                  </a:lnTo>
                  <a:lnTo>
                    <a:pt x="4761" y="315"/>
                  </a:lnTo>
                  <a:lnTo>
                    <a:pt x="4745" y="324"/>
                  </a:lnTo>
                  <a:lnTo>
                    <a:pt x="4745" y="324"/>
                  </a:lnTo>
                  <a:lnTo>
                    <a:pt x="4737" y="331"/>
                  </a:lnTo>
                  <a:lnTo>
                    <a:pt x="4727" y="342"/>
                  </a:lnTo>
                  <a:lnTo>
                    <a:pt x="4706" y="369"/>
                  </a:lnTo>
                  <a:lnTo>
                    <a:pt x="4696" y="380"/>
                  </a:lnTo>
                  <a:lnTo>
                    <a:pt x="4685" y="391"/>
                  </a:lnTo>
                  <a:lnTo>
                    <a:pt x="4680" y="394"/>
                  </a:lnTo>
                  <a:lnTo>
                    <a:pt x="4674" y="398"/>
                  </a:lnTo>
                  <a:lnTo>
                    <a:pt x="4670" y="399"/>
                  </a:lnTo>
                  <a:lnTo>
                    <a:pt x="4665" y="399"/>
                  </a:lnTo>
                  <a:lnTo>
                    <a:pt x="4665" y="399"/>
                  </a:lnTo>
                  <a:lnTo>
                    <a:pt x="4655" y="399"/>
                  </a:lnTo>
                  <a:lnTo>
                    <a:pt x="4644" y="399"/>
                  </a:lnTo>
                  <a:lnTo>
                    <a:pt x="4635" y="400"/>
                  </a:lnTo>
                  <a:lnTo>
                    <a:pt x="4625" y="402"/>
                  </a:lnTo>
                  <a:lnTo>
                    <a:pt x="4615" y="405"/>
                  </a:lnTo>
                  <a:lnTo>
                    <a:pt x="4607" y="409"/>
                  </a:lnTo>
                  <a:lnTo>
                    <a:pt x="4597" y="413"/>
                  </a:lnTo>
                  <a:lnTo>
                    <a:pt x="4589" y="418"/>
                  </a:lnTo>
                  <a:lnTo>
                    <a:pt x="4589" y="418"/>
                  </a:lnTo>
                  <a:lnTo>
                    <a:pt x="4582" y="424"/>
                  </a:lnTo>
                  <a:lnTo>
                    <a:pt x="4576" y="431"/>
                  </a:lnTo>
                  <a:lnTo>
                    <a:pt x="4572" y="438"/>
                  </a:lnTo>
                  <a:lnTo>
                    <a:pt x="4567" y="446"/>
                  </a:lnTo>
                  <a:lnTo>
                    <a:pt x="4563" y="455"/>
                  </a:lnTo>
                  <a:lnTo>
                    <a:pt x="4561" y="465"/>
                  </a:lnTo>
                  <a:lnTo>
                    <a:pt x="4556" y="485"/>
                  </a:lnTo>
                  <a:lnTo>
                    <a:pt x="4554" y="506"/>
                  </a:lnTo>
                  <a:lnTo>
                    <a:pt x="4553" y="527"/>
                  </a:lnTo>
                  <a:lnTo>
                    <a:pt x="4550" y="564"/>
                  </a:lnTo>
                  <a:lnTo>
                    <a:pt x="4550" y="564"/>
                  </a:lnTo>
                  <a:lnTo>
                    <a:pt x="4539" y="553"/>
                  </a:lnTo>
                  <a:lnTo>
                    <a:pt x="4527" y="542"/>
                  </a:lnTo>
                  <a:lnTo>
                    <a:pt x="4527" y="542"/>
                  </a:lnTo>
                  <a:lnTo>
                    <a:pt x="4524" y="540"/>
                  </a:lnTo>
                  <a:lnTo>
                    <a:pt x="4520" y="538"/>
                  </a:lnTo>
                  <a:lnTo>
                    <a:pt x="4514" y="538"/>
                  </a:lnTo>
                  <a:lnTo>
                    <a:pt x="4507" y="540"/>
                  </a:lnTo>
                  <a:lnTo>
                    <a:pt x="4502" y="543"/>
                  </a:lnTo>
                  <a:lnTo>
                    <a:pt x="4499" y="548"/>
                  </a:lnTo>
                  <a:lnTo>
                    <a:pt x="4498" y="554"/>
                  </a:lnTo>
                  <a:lnTo>
                    <a:pt x="4498" y="557"/>
                  </a:lnTo>
                  <a:lnTo>
                    <a:pt x="4499" y="560"/>
                  </a:lnTo>
                  <a:lnTo>
                    <a:pt x="4500" y="563"/>
                  </a:lnTo>
                  <a:lnTo>
                    <a:pt x="4504" y="565"/>
                  </a:lnTo>
                  <a:lnTo>
                    <a:pt x="4504" y="565"/>
                  </a:lnTo>
                  <a:lnTo>
                    <a:pt x="4524" y="584"/>
                  </a:lnTo>
                  <a:lnTo>
                    <a:pt x="4542" y="603"/>
                  </a:lnTo>
                  <a:lnTo>
                    <a:pt x="4561" y="623"/>
                  </a:lnTo>
                  <a:lnTo>
                    <a:pt x="4579" y="644"/>
                  </a:lnTo>
                  <a:lnTo>
                    <a:pt x="4595" y="665"/>
                  </a:lnTo>
                  <a:lnTo>
                    <a:pt x="4611" y="686"/>
                  </a:lnTo>
                  <a:lnTo>
                    <a:pt x="4643" y="732"/>
                  </a:lnTo>
                  <a:lnTo>
                    <a:pt x="4643" y="732"/>
                  </a:lnTo>
                  <a:lnTo>
                    <a:pt x="4655" y="748"/>
                  </a:lnTo>
                  <a:lnTo>
                    <a:pt x="4666" y="762"/>
                  </a:lnTo>
                  <a:lnTo>
                    <a:pt x="4684" y="781"/>
                  </a:lnTo>
                  <a:lnTo>
                    <a:pt x="4686" y="784"/>
                  </a:lnTo>
                  <a:lnTo>
                    <a:pt x="4685" y="785"/>
                  </a:lnTo>
                  <a:lnTo>
                    <a:pt x="4683" y="784"/>
                  </a:lnTo>
                  <a:lnTo>
                    <a:pt x="4673" y="781"/>
                  </a:lnTo>
                  <a:lnTo>
                    <a:pt x="4656" y="774"/>
                  </a:lnTo>
                  <a:lnTo>
                    <a:pt x="4656" y="774"/>
                  </a:lnTo>
                  <a:lnTo>
                    <a:pt x="4629" y="761"/>
                  </a:lnTo>
                  <a:lnTo>
                    <a:pt x="4601" y="750"/>
                  </a:lnTo>
                  <a:lnTo>
                    <a:pt x="4573" y="740"/>
                  </a:lnTo>
                  <a:lnTo>
                    <a:pt x="4543" y="729"/>
                  </a:lnTo>
                  <a:lnTo>
                    <a:pt x="4515" y="721"/>
                  </a:lnTo>
                  <a:lnTo>
                    <a:pt x="4486" y="713"/>
                  </a:lnTo>
                  <a:lnTo>
                    <a:pt x="4457" y="705"/>
                  </a:lnTo>
                  <a:lnTo>
                    <a:pt x="4428" y="699"/>
                  </a:lnTo>
                  <a:lnTo>
                    <a:pt x="4428" y="699"/>
                  </a:lnTo>
                  <a:lnTo>
                    <a:pt x="4397" y="693"/>
                  </a:lnTo>
                  <a:lnTo>
                    <a:pt x="4382" y="692"/>
                  </a:lnTo>
                  <a:lnTo>
                    <a:pt x="4367" y="691"/>
                  </a:lnTo>
                  <a:lnTo>
                    <a:pt x="4351" y="691"/>
                  </a:lnTo>
                  <a:lnTo>
                    <a:pt x="4336" y="692"/>
                  </a:lnTo>
                  <a:lnTo>
                    <a:pt x="4321" y="694"/>
                  </a:lnTo>
                  <a:lnTo>
                    <a:pt x="4307" y="698"/>
                  </a:lnTo>
                  <a:lnTo>
                    <a:pt x="4294" y="702"/>
                  </a:lnTo>
                  <a:lnTo>
                    <a:pt x="4282" y="708"/>
                  </a:lnTo>
                  <a:lnTo>
                    <a:pt x="4271" y="715"/>
                  </a:lnTo>
                  <a:lnTo>
                    <a:pt x="4260" y="725"/>
                  </a:lnTo>
                  <a:lnTo>
                    <a:pt x="4251" y="735"/>
                  </a:lnTo>
                  <a:lnTo>
                    <a:pt x="4244" y="748"/>
                  </a:lnTo>
                  <a:lnTo>
                    <a:pt x="4238" y="762"/>
                  </a:lnTo>
                  <a:lnTo>
                    <a:pt x="4233" y="778"/>
                  </a:lnTo>
                  <a:lnTo>
                    <a:pt x="4233" y="778"/>
                  </a:lnTo>
                  <a:lnTo>
                    <a:pt x="4232" y="791"/>
                  </a:lnTo>
                  <a:lnTo>
                    <a:pt x="4232" y="805"/>
                  </a:lnTo>
                  <a:lnTo>
                    <a:pt x="4233" y="819"/>
                  </a:lnTo>
                  <a:lnTo>
                    <a:pt x="4237" y="833"/>
                  </a:lnTo>
                  <a:lnTo>
                    <a:pt x="4240" y="846"/>
                  </a:lnTo>
                  <a:lnTo>
                    <a:pt x="4245" y="860"/>
                  </a:lnTo>
                  <a:lnTo>
                    <a:pt x="4255" y="886"/>
                  </a:lnTo>
                  <a:lnTo>
                    <a:pt x="4255" y="886"/>
                  </a:lnTo>
                  <a:lnTo>
                    <a:pt x="4234" y="870"/>
                  </a:lnTo>
                  <a:lnTo>
                    <a:pt x="4234" y="870"/>
                  </a:lnTo>
                  <a:lnTo>
                    <a:pt x="4232" y="866"/>
                  </a:lnTo>
                  <a:lnTo>
                    <a:pt x="4229" y="865"/>
                  </a:lnTo>
                  <a:lnTo>
                    <a:pt x="4229" y="865"/>
                  </a:lnTo>
                  <a:lnTo>
                    <a:pt x="4212" y="854"/>
                  </a:lnTo>
                  <a:lnTo>
                    <a:pt x="4197" y="844"/>
                  </a:lnTo>
                  <a:lnTo>
                    <a:pt x="4181" y="836"/>
                  </a:lnTo>
                  <a:lnTo>
                    <a:pt x="4165" y="829"/>
                  </a:lnTo>
                  <a:lnTo>
                    <a:pt x="4165" y="829"/>
                  </a:lnTo>
                  <a:lnTo>
                    <a:pt x="4148" y="823"/>
                  </a:lnTo>
                  <a:lnTo>
                    <a:pt x="4129" y="818"/>
                  </a:lnTo>
                  <a:lnTo>
                    <a:pt x="4110" y="814"/>
                  </a:lnTo>
                  <a:lnTo>
                    <a:pt x="4093" y="811"/>
                  </a:lnTo>
                  <a:lnTo>
                    <a:pt x="4075" y="809"/>
                  </a:lnTo>
                  <a:lnTo>
                    <a:pt x="4057" y="808"/>
                  </a:lnTo>
                  <a:lnTo>
                    <a:pt x="4039" y="806"/>
                  </a:lnTo>
                  <a:lnTo>
                    <a:pt x="4021" y="808"/>
                  </a:lnTo>
                  <a:lnTo>
                    <a:pt x="4004" y="809"/>
                  </a:lnTo>
                  <a:lnTo>
                    <a:pt x="3985" y="810"/>
                  </a:lnTo>
                  <a:lnTo>
                    <a:pt x="3951" y="816"/>
                  </a:lnTo>
                  <a:lnTo>
                    <a:pt x="3916" y="825"/>
                  </a:lnTo>
                  <a:lnTo>
                    <a:pt x="3882" y="836"/>
                  </a:lnTo>
                  <a:lnTo>
                    <a:pt x="3848" y="849"/>
                  </a:lnTo>
                  <a:lnTo>
                    <a:pt x="3814" y="863"/>
                  </a:lnTo>
                  <a:lnTo>
                    <a:pt x="3780" y="879"/>
                  </a:lnTo>
                  <a:lnTo>
                    <a:pt x="3748" y="895"/>
                  </a:lnTo>
                  <a:lnTo>
                    <a:pt x="3683" y="932"/>
                  </a:lnTo>
                  <a:lnTo>
                    <a:pt x="3620" y="968"/>
                  </a:lnTo>
                  <a:lnTo>
                    <a:pt x="3620" y="968"/>
                  </a:lnTo>
                  <a:lnTo>
                    <a:pt x="3611" y="957"/>
                  </a:lnTo>
                  <a:lnTo>
                    <a:pt x="3611" y="957"/>
                  </a:lnTo>
                  <a:lnTo>
                    <a:pt x="3613" y="955"/>
                  </a:lnTo>
                  <a:lnTo>
                    <a:pt x="3613" y="955"/>
                  </a:lnTo>
                  <a:lnTo>
                    <a:pt x="3615" y="949"/>
                  </a:lnTo>
                  <a:lnTo>
                    <a:pt x="3615" y="943"/>
                  </a:lnTo>
                  <a:lnTo>
                    <a:pt x="3614" y="940"/>
                  </a:lnTo>
                  <a:lnTo>
                    <a:pt x="3611" y="935"/>
                  </a:lnTo>
                  <a:lnTo>
                    <a:pt x="3607" y="933"/>
                  </a:lnTo>
                  <a:lnTo>
                    <a:pt x="3602" y="932"/>
                  </a:lnTo>
                  <a:lnTo>
                    <a:pt x="3597" y="931"/>
                  </a:lnTo>
                  <a:lnTo>
                    <a:pt x="3592" y="932"/>
                  </a:lnTo>
                  <a:lnTo>
                    <a:pt x="3592" y="932"/>
                  </a:lnTo>
                  <a:lnTo>
                    <a:pt x="3563" y="893"/>
                  </a:lnTo>
                  <a:lnTo>
                    <a:pt x="3537" y="853"/>
                  </a:lnTo>
                  <a:lnTo>
                    <a:pt x="3537" y="853"/>
                  </a:lnTo>
                  <a:lnTo>
                    <a:pt x="3538" y="850"/>
                  </a:lnTo>
                  <a:lnTo>
                    <a:pt x="3538" y="845"/>
                  </a:lnTo>
                  <a:lnTo>
                    <a:pt x="3537" y="842"/>
                  </a:lnTo>
                  <a:lnTo>
                    <a:pt x="3535" y="838"/>
                  </a:lnTo>
                  <a:lnTo>
                    <a:pt x="3532" y="835"/>
                  </a:lnTo>
                  <a:lnTo>
                    <a:pt x="3529" y="832"/>
                  </a:lnTo>
                  <a:lnTo>
                    <a:pt x="3525" y="831"/>
                  </a:lnTo>
                  <a:lnTo>
                    <a:pt x="3522" y="830"/>
                  </a:lnTo>
                  <a:lnTo>
                    <a:pt x="3522" y="830"/>
                  </a:lnTo>
                  <a:lnTo>
                    <a:pt x="3494" y="783"/>
                  </a:lnTo>
                  <a:lnTo>
                    <a:pt x="3467" y="736"/>
                  </a:lnTo>
                  <a:lnTo>
                    <a:pt x="3440" y="691"/>
                  </a:lnTo>
                  <a:lnTo>
                    <a:pt x="3414" y="646"/>
                  </a:lnTo>
                  <a:lnTo>
                    <a:pt x="3385" y="603"/>
                  </a:lnTo>
                  <a:lnTo>
                    <a:pt x="3371" y="582"/>
                  </a:lnTo>
                  <a:lnTo>
                    <a:pt x="3355" y="562"/>
                  </a:lnTo>
                  <a:lnTo>
                    <a:pt x="3339" y="542"/>
                  </a:lnTo>
                  <a:lnTo>
                    <a:pt x="3321" y="522"/>
                  </a:lnTo>
                  <a:lnTo>
                    <a:pt x="3304" y="503"/>
                  </a:lnTo>
                  <a:lnTo>
                    <a:pt x="3284" y="486"/>
                  </a:lnTo>
                  <a:lnTo>
                    <a:pt x="3284" y="486"/>
                  </a:lnTo>
                  <a:lnTo>
                    <a:pt x="3284" y="482"/>
                  </a:lnTo>
                  <a:lnTo>
                    <a:pt x="3283" y="479"/>
                  </a:lnTo>
                  <a:lnTo>
                    <a:pt x="3281" y="475"/>
                  </a:lnTo>
                  <a:lnTo>
                    <a:pt x="3279" y="473"/>
                  </a:lnTo>
                  <a:lnTo>
                    <a:pt x="3276" y="472"/>
                  </a:lnTo>
                  <a:lnTo>
                    <a:pt x="3274" y="471"/>
                  </a:lnTo>
                  <a:lnTo>
                    <a:pt x="3270" y="469"/>
                  </a:lnTo>
                  <a:lnTo>
                    <a:pt x="3266" y="469"/>
                  </a:lnTo>
                  <a:lnTo>
                    <a:pt x="3266" y="469"/>
                  </a:lnTo>
                  <a:lnTo>
                    <a:pt x="3238" y="448"/>
                  </a:lnTo>
                  <a:lnTo>
                    <a:pt x="3208" y="428"/>
                  </a:lnTo>
                  <a:lnTo>
                    <a:pt x="3208" y="428"/>
                  </a:lnTo>
                  <a:lnTo>
                    <a:pt x="3209" y="425"/>
                  </a:lnTo>
                  <a:lnTo>
                    <a:pt x="3210" y="421"/>
                  </a:lnTo>
                  <a:lnTo>
                    <a:pt x="3209" y="416"/>
                  </a:lnTo>
                  <a:lnTo>
                    <a:pt x="3207" y="410"/>
                  </a:lnTo>
                  <a:lnTo>
                    <a:pt x="3202" y="405"/>
                  </a:lnTo>
                  <a:lnTo>
                    <a:pt x="3197" y="403"/>
                  </a:lnTo>
                  <a:lnTo>
                    <a:pt x="3192" y="402"/>
                  </a:lnTo>
                  <a:lnTo>
                    <a:pt x="3185" y="403"/>
                  </a:lnTo>
                  <a:lnTo>
                    <a:pt x="3182" y="405"/>
                  </a:lnTo>
                  <a:lnTo>
                    <a:pt x="3180" y="407"/>
                  </a:lnTo>
                  <a:lnTo>
                    <a:pt x="3180" y="407"/>
                  </a:lnTo>
                  <a:lnTo>
                    <a:pt x="3178" y="410"/>
                  </a:lnTo>
                  <a:lnTo>
                    <a:pt x="3178" y="410"/>
                  </a:lnTo>
                  <a:lnTo>
                    <a:pt x="3147" y="396"/>
                  </a:lnTo>
                  <a:lnTo>
                    <a:pt x="3116" y="382"/>
                  </a:lnTo>
                  <a:lnTo>
                    <a:pt x="3116" y="382"/>
                  </a:lnTo>
                  <a:lnTo>
                    <a:pt x="3090" y="372"/>
                  </a:lnTo>
                  <a:lnTo>
                    <a:pt x="3063" y="364"/>
                  </a:lnTo>
                  <a:lnTo>
                    <a:pt x="3035" y="357"/>
                  </a:lnTo>
                  <a:lnTo>
                    <a:pt x="3007" y="351"/>
                  </a:lnTo>
                  <a:lnTo>
                    <a:pt x="2977" y="348"/>
                  </a:lnTo>
                  <a:lnTo>
                    <a:pt x="2947" y="344"/>
                  </a:lnTo>
                  <a:lnTo>
                    <a:pt x="2917" y="343"/>
                  </a:lnTo>
                  <a:lnTo>
                    <a:pt x="2886" y="342"/>
                  </a:lnTo>
                  <a:lnTo>
                    <a:pt x="2886" y="342"/>
                  </a:lnTo>
                  <a:lnTo>
                    <a:pt x="2880" y="338"/>
                  </a:lnTo>
                  <a:lnTo>
                    <a:pt x="2874" y="336"/>
                  </a:lnTo>
                  <a:lnTo>
                    <a:pt x="2871" y="336"/>
                  </a:lnTo>
                  <a:lnTo>
                    <a:pt x="2867" y="337"/>
                  </a:lnTo>
                  <a:lnTo>
                    <a:pt x="2865" y="339"/>
                  </a:lnTo>
                  <a:lnTo>
                    <a:pt x="2863" y="342"/>
                  </a:lnTo>
                  <a:lnTo>
                    <a:pt x="2863" y="342"/>
                  </a:lnTo>
                  <a:lnTo>
                    <a:pt x="2862" y="342"/>
                  </a:lnTo>
                  <a:lnTo>
                    <a:pt x="2862" y="342"/>
                  </a:lnTo>
                  <a:lnTo>
                    <a:pt x="2808" y="343"/>
                  </a:lnTo>
                  <a:lnTo>
                    <a:pt x="2753" y="348"/>
                  </a:lnTo>
                  <a:lnTo>
                    <a:pt x="2698" y="354"/>
                  </a:lnTo>
                  <a:lnTo>
                    <a:pt x="2641" y="362"/>
                  </a:lnTo>
                  <a:lnTo>
                    <a:pt x="2586" y="372"/>
                  </a:lnTo>
                  <a:lnTo>
                    <a:pt x="2533" y="384"/>
                  </a:lnTo>
                  <a:lnTo>
                    <a:pt x="2479" y="397"/>
                  </a:lnTo>
                  <a:lnTo>
                    <a:pt x="2426" y="410"/>
                  </a:lnTo>
                  <a:lnTo>
                    <a:pt x="2426" y="410"/>
                  </a:lnTo>
                  <a:lnTo>
                    <a:pt x="2421" y="406"/>
                  </a:lnTo>
                  <a:lnTo>
                    <a:pt x="2414" y="404"/>
                  </a:lnTo>
                  <a:lnTo>
                    <a:pt x="2412" y="404"/>
                  </a:lnTo>
                  <a:lnTo>
                    <a:pt x="2409" y="404"/>
                  </a:lnTo>
                  <a:lnTo>
                    <a:pt x="2405" y="405"/>
                  </a:lnTo>
                  <a:lnTo>
                    <a:pt x="2403" y="409"/>
                  </a:lnTo>
                  <a:lnTo>
                    <a:pt x="2403" y="409"/>
                  </a:lnTo>
                  <a:lnTo>
                    <a:pt x="2392" y="420"/>
                  </a:lnTo>
                  <a:lnTo>
                    <a:pt x="2392" y="420"/>
                  </a:lnTo>
                  <a:lnTo>
                    <a:pt x="2318" y="441"/>
                  </a:lnTo>
                  <a:lnTo>
                    <a:pt x="2251" y="464"/>
                  </a:lnTo>
                  <a:lnTo>
                    <a:pt x="2251" y="464"/>
                  </a:lnTo>
                  <a:lnTo>
                    <a:pt x="2224" y="473"/>
                  </a:lnTo>
                  <a:lnTo>
                    <a:pt x="2224" y="473"/>
                  </a:lnTo>
                  <a:lnTo>
                    <a:pt x="2221" y="468"/>
                  </a:lnTo>
                  <a:lnTo>
                    <a:pt x="2219" y="465"/>
                  </a:lnTo>
                  <a:lnTo>
                    <a:pt x="2215" y="461"/>
                  </a:lnTo>
                  <a:lnTo>
                    <a:pt x="2212" y="459"/>
                  </a:lnTo>
                  <a:lnTo>
                    <a:pt x="2207" y="458"/>
                  </a:lnTo>
                  <a:lnTo>
                    <a:pt x="2203" y="458"/>
                  </a:lnTo>
                  <a:lnTo>
                    <a:pt x="2198" y="459"/>
                  </a:lnTo>
                  <a:lnTo>
                    <a:pt x="2193" y="462"/>
                  </a:lnTo>
                  <a:lnTo>
                    <a:pt x="2193" y="462"/>
                  </a:lnTo>
                  <a:lnTo>
                    <a:pt x="2155" y="496"/>
                  </a:lnTo>
                  <a:lnTo>
                    <a:pt x="2155" y="496"/>
                  </a:lnTo>
                  <a:lnTo>
                    <a:pt x="2079" y="523"/>
                  </a:lnTo>
                  <a:lnTo>
                    <a:pt x="1998" y="554"/>
                  </a:lnTo>
                  <a:lnTo>
                    <a:pt x="1913" y="588"/>
                  </a:lnTo>
                  <a:lnTo>
                    <a:pt x="1826" y="625"/>
                  </a:lnTo>
                  <a:lnTo>
                    <a:pt x="1738" y="665"/>
                  </a:lnTo>
                  <a:lnTo>
                    <a:pt x="1693" y="686"/>
                  </a:lnTo>
                  <a:lnTo>
                    <a:pt x="1649" y="708"/>
                  </a:lnTo>
                  <a:lnTo>
                    <a:pt x="1606" y="730"/>
                  </a:lnTo>
                  <a:lnTo>
                    <a:pt x="1562" y="754"/>
                  </a:lnTo>
                  <a:lnTo>
                    <a:pt x="1519" y="778"/>
                  </a:lnTo>
                  <a:lnTo>
                    <a:pt x="1477" y="803"/>
                  </a:lnTo>
                  <a:lnTo>
                    <a:pt x="1436" y="830"/>
                  </a:lnTo>
                  <a:lnTo>
                    <a:pt x="1396" y="856"/>
                  </a:lnTo>
                  <a:lnTo>
                    <a:pt x="1358" y="884"/>
                  </a:lnTo>
                  <a:lnTo>
                    <a:pt x="1319" y="912"/>
                  </a:lnTo>
                  <a:lnTo>
                    <a:pt x="1283" y="940"/>
                  </a:lnTo>
                  <a:lnTo>
                    <a:pt x="1249" y="970"/>
                  </a:lnTo>
                  <a:lnTo>
                    <a:pt x="1216" y="1001"/>
                  </a:lnTo>
                  <a:lnTo>
                    <a:pt x="1184" y="1031"/>
                  </a:lnTo>
                  <a:lnTo>
                    <a:pt x="1156" y="1063"/>
                  </a:lnTo>
                  <a:lnTo>
                    <a:pt x="1129" y="1096"/>
                  </a:lnTo>
                  <a:lnTo>
                    <a:pt x="1105" y="1130"/>
                  </a:lnTo>
                  <a:lnTo>
                    <a:pt x="1082" y="1163"/>
                  </a:lnTo>
                  <a:lnTo>
                    <a:pt x="1064" y="1197"/>
                  </a:lnTo>
                  <a:lnTo>
                    <a:pt x="1054" y="1215"/>
                  </a:lnTo>
                  <a:lnTo>
                    <a:pt x="1047" y="1234"/>
                  </a:lnTo>
                  <a:lnTo>
                    <a:pt x="1040" y="1251"/>
                  </a:lnTo>
                  <a:lnTo>
                    <a:pt x="1033" y="1270"/>
                  </a:lnTo>
                  <a:lnTo>
                    <a:pt x="1027" y="1288"/>
                  </a:lnTo>
                  <a:lnTo>
                    <a:pt x="1023" y="1306"/>
                  </a:lnTo>
                  <a:lnTo>
                    <a:pt x="1023" y="1306"/>
                  </a:lnTo>
                  <a:lnTo>
                    <a:pt x="1023" y="1313"/>
                  </a:lnTo>
                  <a:lnTo>
                    <a:pt x="1025" y="1319"/>
                  </a:lnTo>
                  <a:lnTo>
                    <a:pt x="1029" y="1325"/>
                  </a:lnTo>
                  <a:lnTo>
                    <a:pt x="1036" y="1327"/>
                  </a:lnTo>
                  <a:lnTo>
                    <a:pt x="1036" y="1327"/>
                  </a:lnTo>
                  <a:lnTo>
                    <a:pt x="1064" y="1346"/>
                  </a:lnTo>
                  <a:lnTo>
                    <a:pt x="1091" y="1366"/>
                  </a:lnTo>
                  <a:lnTo>
                    <a:pt x="1115" y="1386"/>
                  </a:lnTo>
                  <a:lnTo>
                    <a:pt x="1138" y="1407"/>
                  </a:lnTo>
                  <a:lnTo>
                    <a:pt x="1157" y="1428"/>
                  </a:lnTo>
                  <a:lnTo>
                    <a:pt x="1176" y="1450"/>
                  </a:lnTo>
                  <a:lnTo>
                    <a:pt x="1193" y="1474"/>
                  </a:lnTo>
                  <a:lnTo>
                    <a:pt x="1207" y="1497"/>
                  </a:lnTo>
                  <a:lnTo>
                    <a:pt x="1218" y="1522"/>
                  </a:lnTo>
                  <a:lnTo>
                    <a:pt x="1229" y="1546"/>
                  </a:lnTo>
                  <a:lnTo>
                    <a:pt x="1237" y="1572"/>
                  </a:lnTo>
                  <a:lnTo>
                    <a:pt x="1243" y="1599"/>
                  </a:lnTo>
                  <a:lnTo>
                    <a:pt x="1246" y="1626"/>
                  </a:lnTo>
                  <a:lnTo>
                    <a:pt x="1249" y="1654"/>
                  </a:lnTo>
                  <a:lnTo>
                    <a:pt x="1248" y="1683"/>
                  </a:lnTo>
                  <a:lnTo>
                    <a:pt x="1245" y="1712"/>
                  </a:lnTo>
                  <a:lnTo>
                    <a:pt x="1245" y="1712"/>
                  </a:lnTo>
                  <a:lnTo>
                    <a:pt x="1246" y="1718"/>
                  </a:lnTo>
                  <a:lnTo>
                    <a:pt x="1251" y="1724"/>
                  </a:lnTo>
                  <a:lnTo>
                    <a:pt x="1253" y="1726"/>
                  </a:lnTo>
                  <a:lnTo>
                    <a:pt x="1256" y="1729"/>
                  </a:lnTo>
                  <a:lnTo>
                    <a:pt x="1259" y="1729"/>
                  </a:lnTo>
                  <a:lnTo>
                    <a:pt x="1263" y="1729"/>
                  </a:lnTo>
                  <a:lnTo>
                    <a:pt x="1263" y="1729"/>
                  </a:lnTo>
                  <a:lnTo>
                    <a:pt x="1276" y="1729"/>
                  </a:lnTo>
                  <a:lnTo>
                    <a:pt x="1287" y="1729"/>
                  </a:lnTo>
                  <a:lnTo>
                    <a:pt x="1299" y="1730"/>
                  </a:lnTo>
                  <a:lnTo>
                    <a:pt x="1311" y="1731"/>
                  </a:lnTo>
                  <a:lnTo>
                    <a:pt x="1321" y="1735"/>
                  </a:lnTo>
                  <a:lnTo>
                    <a:pt x="1332" y="1738"/>
                  </a:lnTo>
                  <a:lnTo>
                    <a:pt x="1342" y="1744"/>
                  </a:lnTo>
                  <a:lnTo>
                    <a:pt x="1352" y="1750"/>
                  </a:lnTo>
                  <a:lnTo>
                    <a:pt x="1361" y="1756"/>
                  </a:lnTo>
                  <a:lnTo>
                    <a:pt x="1370" y="1764"/>
                  </a:lnTo>
                  <a:lnTo>
                    <a:pt x="1380" y="1772"/>
                  </a:lnTo>
                  <a:lnTo>
                    <a:pt x="1388" y="1781"/>
                  </a:lnTo>
                  <a:lnTo>
                    <a:pt x="1404" y="1801"/>
                  </a:lnTo>
                  <a:lnTo>
                    <a:pt x="1420" y="1825"/>
                  </a:lnTo>
                  <a:lnTo>
                    <a:pt x="1434" y="1849"/>
                  </a:lnTo>
                  <a:lnTo>
                    <a:pt x="1446" y="1877"/>
                  </a:lnTo>
                  <a:lnTo>
                    <a:pt x="1459" y="1907"/>
                  </a:lnTo>
                  <a:lnTo>
                    <a:pt x="1471" y="1937"/>
                  </a:lnTo>
                  <a:lnTo>
                    <a:pt x="1483" y="1969"/>
                  </a:lnTo>
                  <a:lnTo>
                    <a:pt x="1494" y="2003"/>
                  </a:lnTo>
                  <a:lnTo>
                    <a:pt x="1516" y="2071"/>
                  </a:lnTo>
                  <a:lnTo>
                    <a:pt x="1516" y="2071"/>
                  </a:lnTo>
                  <a:lnTo>
                    <a:pt x="1513" y="2078"/>
                  </a:lnTo>
                  <a:lnTo>
                    <a:pt x="1513" y="2078"/>
                  </a:lnTo>
                  <a:lnTo>
                    <a:pt x="1511" y="2082"/>
                  </a:lnTo>
                  <a:lnTo>
                    <a:pt x="1511" y="2086"/>
                  </a:lnTo>
                  <a:lnTo>
                    <a:pt x="1512" y="2089"/>
                  </a:lnTo>
                  <a:lnTo>
                    <a:pt x="1513" y="2093"/>
                  </a:lnTo>
                  <a:lnTo>
                    <a:pt x="1516" y="2096"/>
                  </a:lnTo>
                  <a:lnTo>
                    <a:pt x="1519" y="2099"/>
                  </a:lnTo>
                  <a:lnTo>
                    <a:pt x="1521" y="2100"/>
                  </a:lnTo>
                  <a:lnTo>
                    <a:pt x="1525" y="2101"/>
                  </a:lnTo>
                  <a:lnTo>
                    <a:pt x="1525" y="2101"/>
                  </a:lnTo>
                  <a:lnTo>
                    <a:pt x="1553" y="2189"/>
                  </a:lnTo>
                  <a:lnTo>
                    <a:pt x="1568" y="2231"/>
                  </a:lnTo>
                  <a:lnTo>
                    <a:pt x="1583" y="2272"/>
                  </a:lnTo>
                  <a:lnTo>
                    <a:pt x="1600" y="2311"/>
                  </a:lnTo>
                  <a:lnTo>
                    <a:pt x="1619" y="2347"/>
                  </a:lnTo>
                  <a:lnTo>
                    <a:pt x="1628" y="2363"/>
                  </a:lnTo>
                  <a:lnTo>
                    <a:pt x="1637" y="2380"/>
                  </a:lnTo>
                  <a:lnTo>
                    <a:pt x="1648" y="2394"/>
                  </a:lnTo>
                  <a:lnTo>
                    <a:pt x="1658" y="2408"/>
                  </a:lnTo>
                  <a:lnTo>
                    <a:pt x="1658" y="2408"/>
                  </a:lnTo>
                  <a:lnTo>
                    <a:pt x="1661" y="2409"/>
                  </a:lnTo>
                  <a:lnTo>
                    <a:pt x="1663" y="2410"/>
                  </a:lnTo>
                  <a:lnTo>
                    <a:pt x="1665" y="2409"/>
                  </a:lnTo>
                  <a:lnTo>
                    <a:pt x="1668" y="2408"/>
                  </a:lnTo>
                  <a:lnTo>
                    <a:pt x="1670" y="2407"/>
                  </a:lnTo>
                  <a:lnTo>
                    <a:pt x="1671" y="2404"/>
                  </a:lnTo>
                  <a:lnTo>
                    <a:pt x="1671" y="2402"/>
                  </a:lnTo>
                  <a:lnTo>
                    <a:pt x="1670" y="2400"/>
                  </a:lnTo>
                  <a:lnTo>
                    <a:pt x="1670" y="2400"/>
                  </a:lnTo>
                  <a:lnTo>
                    <a:pt x="1648" y="2366"/>
                  </a:lnTo>
                  <a:lnTo>
                    <a:pt x="1628" y="2332"/>
                  </a:lnTo>
                  <a:lnTo>
                    <a:pt x="1610" y="2298"/>
                  </a:lnTo>
                  <a:lnTo>
                    <a:pt x="1594" y="2264"/>
                  </a:lnTo>
                  <a:lnTo>
                    <a:pt x="1594" y="2264"/>
                  </a:lnTo>
                  <a:lnTo>
                    <a:pt x="1599" y="2266"/>
                  </a:lnTo>
                  <a:lnTo>
                    <a:pt x="1605" y="2267"/>
                  </a:lnTo>
                  <a:lnTo>
                    <a:pt x="1610" y="2266"/>
                  </a:lnTo>
                  <a:lnTo>
                    <a:pt x="1615" y="2263"/>
                  </a:lnTo>
                  <a:lnTo>
                    <a:pt x="1615" y="2263"/>
                  </a:lnTo>
                  <a:lnTo>
                    <a:pt x="1654" y="2220"/>
                  </a:lnTo>
                  <a:lnTo>
                    <a:pt x="1692" y="2178"/>
                  </a:lnTo>
                  <a:lnTo>
                    <a:pt x="1766" y="2094"/>
                  </a:lnTo>
                  <a:lnTo>
                    <a:pt x="1766" y="2094"/>
                  </a:lnTo>
                  <a:lnTo>
                    <a:pt x="1734" y="2153"/>
                  </a:lnTo>
                  <a:lnTo>
                    <a:pt x="1704" y="2211"/>
                  </a:lnTo>
                  <a:lnTo>
                    <a:pt x="1690" y="2241"/>
                  </a:lnTo>
                  <a:lnTo>
                    <a:pt x="1677" y="2272"/>
                  </a:lnTo>
                  <a:lnTo>
                    <a:pt x="1664" y="2302"/>
                  </a:lnTo>
                  <a:lnTo>
                    <a:pt x="1654" y="2333"/>
                  </a:lnTo>
                  <a:lnTo>
                    <a:pt x="1654" y="2333"/>
                  </a:lnTo>
                  <a:lnTo>
                    <a:pt x="1652" y="2339"/>
                  </a:lnTo>
                  <a:lnTo>
                    <a:pt x="1654" y="2344"/>
                  </a:lnTo>
                  <a:lnTo>
                    <a:pt x="1656" y="2348"/>
                  </a:lnTo>
                  <a:lnTo>
                    <a:pt x="1661" y="2352"/>
                  </a:lnTo>
                  <a:lnTo>
                    <a:pt x="1665" y="2354"/>
                  </a:lnTo>
                  <a:lnTo>
                    <a:pt x="1671" y="2354"/>
                  </a:lnTo>
                  <a:lnTo>
                    <a:pt x="1676" y="2353"/>
                  </a:lnTo>
                  <a:lnTo>
                    <a:pt x="1681" y="2349"/>
                  </a:lnTo>
                  <a:lnTo>
                    <a:pt x="1681" y="2349"/>
                  </a:lnTo>
                  <a:lnTo>
                    <a:pt x="1740" y="2293"/>
                  </a:lnTo>
                  <a:lnTo>
                    <a:pt x="1799" y="2236"/>
                  </a:lnTo>
                  <a:lnTo>
                    <a:pt x="1856" y="2176"/>
                  </a:lnTo>
                  <a:lnTo>
                    <a:pt x="1912" y="2115"/>
                  </a:lnTo>
                  <a:lnTo>
                    <a:pt x="1912" y="2115"/>
                  </a:lnTo>
                  <a:lnTo>
                    <a:pt x="1818" y="2260"/>
                  </a:lnTo>
                  <a:lnTo>
                    <a:pt x="1723" y="2404"/>
                  </a:lnTo>
                  <a:lnTo>
                    <a:pt x="1723" y="2404"/>
                  </a:lnTo>
                  <a:lnTo>
                    <a:pt x="1723" y="2398"/>
                  </a:lnTo>
                  <a:lnTo>
                    <a:pt x="1723" y="2398"/>
                  </a:lnTo>
                  <a:lnTo>
                    <a:pt x="1720" y="2394"/>
                  </a:lnTo>
                  <a:lnTo>
                    <a:pt x="1717" y="2390"/>
                  </a:lnTo>
                  <a:lnTo>
                    <a:pt x="1711" y="2388"/>
                  </a:lnTo>
                  <a:lnTo>
                    <a:pt x="1706" y="2388"/>
                  </a:lnTo>
                  <a:lnTo>
                    <a:pt x="1700" y="2390"/>
                  </a:lnTo>
                  <a:lnTo>
                    <a:pt x="1697" y="2392"/>
                  </a:lnTo>
                  <a:lnTo>
                    <a:pt x="1693" y="2397"/>
                  </a:lnTo>
                  <a:lnTo>
                    <a:pt x="1693" y="2403"/>
                  </a:lnTo>
                  <a:lnTo>
                    <a:pt x="1693" y="2403"/>
                  </a:lnTo>
                  <a:lnTo>
                    <a:pt x="1695" y="2416"/>
                  </a:lnTo>
                  <a:lnTo>
                    <a:pt x="1695" y="2429"/>
                  </a:lnTo>
                  <a:lnTo>
                    <a:pt x="1693" y="2442"/>
                  </a:lnTo>
                  <a:lnTo>
                    <a:pt x="1692" y="2452"/>
                  </a:lnTo>
                  <a:lnTo>
                    <a:pt x="1692" y="2452"/>
                  </a:lnTo>
                  <a:lnTo>
                    <a:pt x="1635" y="2541"/>
                  </a:lnTo>
                  <a:lnTo>
                    <a:pt x="1635" y="2541"/>
                  </a:lnTo>
                  <a:lnTo>
                    <a:pt x="1622" y="2550"/>
                  </a:lnTo>
                  <a:lnTo>
                    <a:pt x="1608" y="2560"/>
                  </a:lnTo>
                  <a:lnTo>
                    <a:pt x="1580" y="2576"/>
                  </a:lnTo>
                  <a:lnTo>
                    <a:pt x="1552" y="2593"/>
                  </a:lnTo>
                  <a:lnTo>
                    <a:pt x="1539" y="2601"/>
                  </a:lnTo>
                  <a:lnTo>
                    <a:pt x="1527" y="2610"/>
                  </a:lnTo>
                  <a:lnTo>
                    <a:pt x="1516" y="2620"/>
                  </a:lnTo>
                  <a:lnTo>
                    <a:pt x="1506" y="2630"/>
                  </a:lnTo>
                  <a:lnTo>
                    <a:pt x="1499" y="2642"/>
                  </a:lnTo>
                  <a:lnTo>
                    <a:pt x="1493" y="2656"/>
                  </a:lnTo>
                  <a:lnTo>
                    <a:pt x="1490" y="2670"/>
                  </a:lnTo>
                  <a:lnTo>
                    <a:pt x="1489" y="2686"/>
                  </a:lnTo>
                  <a:lnTo>
                    <a:pt x="1490" y="2705"/>
                  </a:lnTo>
                  <a:lnTo>
                    <a:pt x="1494" y="2725"/>
                  </a:lnTo>
                  <a:lnTo>
                    <a:pt x="1494" y="2725"/>
                  </a:lnTo>
                  <a:lnTo>
                    <a:pt x="1502" y="2752"/>
                  </a:lnTo>
                  <a:lnTo>
                    <a:pt x="1511" y="2778"/>
                  </a:lnTo>
                  <a:lnTo>
                    <a:pt x="1521" y="2802"/>
                  </a:lnTo>
                  <a:lnTo>
                    <a:pt x="1533" y="2827"/>
                  </a:lnTo>
                  <a:lnTo>
                    <a:pt x="1533" y="2827"/>
                  </a:lnTo>
                  <a:lnTo>
                    <a:pt x="1545" y="2857"/>
                  </a:lnTo>
                  <a:lnTo>
                    <a:pt x="1545" y="2857"/>
                  </a:lnTo>
                  <a:lnTo>
                    <a:pt x="1544" y="2863"/>
                  </a:lnTo>
                  <a:lnTo>
                    <a:pt x="1545" y="2869"/>
                  </a:lnTo>
                  <a:lnTo>
                    <a:pt x="1548" y="2875"/>
                  </a:lnTo>
                  <a:lnTo>
                    <a:pt x="1553" y="2878"/>
                  </a:lnTo>
                  <a:lnTo>
                    <a:pt x="1553" y="2878"/>
                  </a:lnTo>
                  <a:lnTo>
                    <a:pt x="1566" y="2918"/>
                  </a:lnTo>
                  <a:lnTo>
                    <a:pt x="1579" y="2957"/>
                  </a:lnTo>
                  <a:lnTo>
                    <a:pt x="1579" y="2957"/>
                  </a:lnTo>
                  <a:lnTo>
                    <a:pt x="1578" y="2962"/>
                  </a:lnTo>
                  <a:lnTo>
                    <a:pt x="1578" y="2967"/>
                  </a:lnTo>
                  <a:lnTo>
                    <a:pt x="1580" y="2972"/>
                  </a:lnTo>
                  <a:lnTo>
                    <a:pt x="1583" y="2975"/>
                  </a:lnTo>
                  <a:lnTo>
                    <a:pt x="1583" y="2975"/>
                  </a:lnTo>
                  <a:lnTo>
                    <a:pt x="1589" y="2996"/>
                  </a:lnTo>
                  <a:lnTo>
                    <a:pt x="1593" y="3013"/>
                  </a:lnTo>
                  <a:lnTo>
                    <a:pt x="1594" y="3023"/>
                  </a:lnTo>
                  <a:lnTo>
                    <a:pt x="1594" y="3025"/>
                  </a:lnTo>
                  <a:lnTo>
                    <a:pt x="1592" y="3025"/>
                  </a:lnTo>
                  <a:lnTo>
                    <a:pt x="1592" y="3025"/>
                  </a:lnTo>
                  <a:lnTo>
                    <a:pt x="1578" y="3012"/>
                  </a:lnTo>
                  <a:lnTo>
                    <a:pt x="1564" y="3000"/>
                  </a:lnTo>
                  <a:lnTo>
                    <a:pt x="1549" y="2989"/>
                  </a:lnTo>
                  <a:lnTo>
                    <a:pt x="1534" y="2980"/>
                  </a:lnTo>
                  <a:lnTo>
                    <a:pt x="1518" y="2971"/>
                  </a:lnTo>
                  <a:lnTo>
                    <a:pt x="1503" y="2962"/>
                  </a:lnTo>
                  <a:lnTo>
                    <a:pt x="1486" y="2955"/>
                  </a:lnTo>
                  <a:lnTo>
                    <a:pt x="1470" y="2950"/>
                  </a:lnTo>
                  <a:lnTo>
                    <a:pt x="1454" y="2944"/>
                  </a:lnTo>
                  <a:lnTo>
                    <a:pt x="1436" y="2938"/>
                  </a:lnTo>
                  <a:lnTo>
                    <a:pt x="1420" y="2934"/>
                  </a:lnTo>
                  <a:lnTo>
                    <a:pt x="1402" y="2930"/>
                  </a:lnTo>
                  <a:lnTo>
                    <a:pt x="1366" y="2925"/>
                  </a:lnTo>
                  <a:lnTo>
                    <a:pt x="1329" y="2922"/>
                  </a:lnTo>
                  <a:lnTo>
                    <a:pt x="1329" y="2922"/>
                  </a:lnTo>
                  <a:lnTo>
                    <a:pt x="1326" y="2922"/>
                  </a:lnTo>
                  <a:lnTo>
                    <a:pt x="1324" y="2923"/>
                  </a:lnTo>
                  <a:lnTo>
                    <a:pt x="1319" y="2926"/>
                  </a:lnTo>
                  <a:lnTo>
                    <a:pt x="1315" y="2931"/>
                  </a:lnTo>
                  <a:lnTo>
                    <a:pt x="1314" y="2937"/>
                  </a:lnTo>
                  <a:lnTo>
                    <a:pt x="1314" y="2937"/>
                  </a:lnTo>
                  <a:lnTo>
                    <a:pt x="1312" y="2970"/>
                  </a:lnTo>
                  <a:lnTo>
                    <a:pt x="1311" y="2998"/>
                  </a:lnTo>
                  <a:lnTo>
                    <a:pt x="1310" y="3022"/>
                  </a:lnTo>
                  <a:lnTo>
                    <a:pt x="1307" y="3033"/>
                  </a:lnTo>
                  <a:lnTo>
                    <a:pt x="1306" y="3042"/>
                  </a:lnTo>
                  <a:lnTo>
                    <a:pt x="1304" y="3050"/>
                  </a:lnTo>
                  <a:lnTo>
                    <a:pt x="1300" y="3058"/>
                  </a:lnTo>
                  <a:lnTo>
                    <a:pt x="1296" y="3064"/>
                  </a:lnTo>
                  <a:lnTo>
                    <a:pt x="1291" y="3069"/>
                  </a:lnTo>
                  <a:lnTo>
                    <a:pt x="1284" y="3073"/>
                  </a:lnTo>
                  <a:lnTo>
                    <a:pt x="1276" y="3075"/>
                  </a:lnTo>
                  <a:lnTo>
                    <a:pt x="1266" y="3075"/>
                  </a:lnTo>
                  <a:lnTo>
                    <a:pt x="1256" y="3075"/>
                  </a:lnTo>
                  <a:lnTo>
                    <a:pt x="1256" y="3075"/>
                  </a:lnTo>
                  <a:lnTo>
                    <a:pt x="1251" y="3070"/>
                  </a:lnTo>
                  <a:lnTo>
                    <a:pt x="1245" y="3067"/>
                  </a:lnTo>
                  <a:lnTo>
                    <a:pt x="1242" y="3067"/>
                  </a:lnTo>
                  <a:lnTo>
                    <a:pt x="1238" y="3067"/>
                  </a:lnTo>
                  <a:lnTo>
                    <a:pt x="1235" y="3068"/>
                  </a:lnTo>
                  <a:lnTo>
                    <a:pt x="1232" y="3070"/>
                  </a:lnTo>
                  <a:lnTo>
                    <a:pt x="1232" y="3070"/>
                  </a:lnTo>
                  <a:lnTo>
                    <a:pt x="1222" y="3068"/>
                  </a:lnTo>
                  <a:lnTo>
                    <a:pt x="1211" y="3064"/>
                  </a:lnTo>
                  <a:lnTo>
                    <a:pt x="1211" y="3064"/>
                  </a:lnTo>
                  <a:lnTo>
                    <a:pt x="1180" y="3054"/>
                  </a:lnTo>
                  <a:lnTo>
                    <a:pt x="1147" y="3046"/>
                  </a:lnTo>
                  <a:lnTo>
                    <a:pt x="1115" y="3040"/>
                  </a:lnTo>
                  <a:lnTo>
                    <a:pt x="1082" y="3035"/>
                  </a:lnTo>
                  <a:lnTo>
                    <a:pt x="1050" y="3032"/>
                  </a:lnTo>
                  <a:lnTo>
                    <a:pt x="1017" y="3032"/>
                  </a:lnTo>
                  <a:lnTo>
                    <a:pt x="984" y="3033"/>
                  </a:lnTo>
                  <a:lnTo>
                    <a:pt x="950" y="3035"/>
                  </a:lnTo>
                  <a:lnTo>
                    <a:pt x="950" y="3035"/>
                  </a:lnTo>
                  <a:lnTo>
                    <a:pt x="947" y="3036"/>
                  </a:lnTo>
                  <a:lnTo>
                    <a:pt x="943" y="3039"/>
                  </a:lnTo>
                  <a:lnTo>
                    <a:pt x="941" y="3041"/>
                  </a:lnTo>
                  <a:lnTo>
                    <a:pt x="939" y="3043"/>
                  </a:lnTo>
                  <a:lnTo>
                    <a:pt x="937" y="3047"/>
                  </a:lnTo>
                  <a:lnTo>
                    <a:pt x="939" y="3050"/>
                  </a:lnTo>
                  <a:lnTo>
                    <a:pt x="940" y="3054"/>
                  </a:lnTo>
                  <a:lnTo>
                    <a:pt x="942" y="3057"/>
                  </a:lnTo>
                  <a:lnTo>
                    <a:pt x="942" y="3057"/>
                  </a:lnTo>
                  <a:lnTo>
                    <a:pt x="954" y="3073"/>
                  </a:lnTo>
                  <a:lnTo>
                    <a:pt x="967" y="3089"/>
                  </a:lnTo>
                  <a:lnTo>
                    <a:pt x="990" y="3121"/>
                  </a:lnTo>
                  <a:lnTo>
                    <a:pt x="990" y="3121"/>
                  </a:lnTo>
                  <a:lnTo>
                    <a:pt x="991" y="3122"/>
                  </a:lnTo>
                  <a:lnTo>
                    <a:pt x="992" y="3124"/>
                  </a:lnTo>
                  <a:lnTo>
                    <a:pt x="992" y="3124"/>
                  </a:lnTo>
                  <a:lnTo>
                    <a:pt x="1024" y="3167"/>
                  </a:lnTo>
                  <a:lnTo>
                    <a:pt x="1040" y="3188"/>
                  </a:lnTo>
                  <a:lnTo>
                    <a:pt x="1057" y="3209"/>
                  </a:lnTo>
                  <a:lnTo>
                    <a:pt x="1057" y="3209"/>
                  </a:lnTo>
                  <a:lnTo>
                    <a:pt x="1059" y="3211"/>
                  </a:lnTo>
                  <a:lnTo>
                    <a:pt x="1061" y="3212"/>
                  </a:lnTo>
                  <a:lnTo>
                    <a:pt x="1064" y="3211"/>
                  </a:lnTo>
                  <a:lnTo>
                    <a:pt x="1066" y="3209"/>
                  </a:lnTo>
                  <a:lnTo>
                    <a:pt x="1068" y="3208"/>
                  </a:lnTo>
                  <a:lnTo>
                    <a:pt x="1070" y="3206"/>
                  </a:lnTo>
                  <a:lnTo>
                    <a:pt x="1070" y="3204"/>
                  </a:lnTo>
                  <a:lnTo>
                    <a:pt x="1068" y="3201"/>
                  </a:lnTo>
                  <a:lnTo>
                    <a:pt x="1068" y="3201"/>
                  </a:lnTo>
                  <a:lnTo>
                    <a:pt x="1059" y="3188"/>
                  </a:lnTo>
                  <a:lnTo>
                    <a:pt x="1059" y="3188"/>
                  </a:lnTo>
                  <a:lnTo>
                    <a:pt x="1064" y="3187"/>
                  </a:lnTo>
                  <a:lnTo>
                    <a:pt x="1068" y="3184"/>
                  </a:lnTo>
                  <a:lnTo>
                    <a:pt x="1068" y="3184"/>
                  </a:lnTo>
                  <a:lnTo>
                    <a:pt x="1090" y="3168"/>
                  </a:lnTo>
                  <a:lnTo>
                    <a:pt x="1090" y="3168"/>
                  </a:lnTo>
                  <a:lnTo>
                    <a:pt x="1087" y="3186"/>
                  </a:lnTo>
                  <a:lnTo>
                    <a:pt x="1085" y="3202"/>
                  </a:lnTo>
                  <a:lnTo>
                    <a:pt x="1082" y="3216"/>
                  </a:lnTo>
                  <a:lnTo>
                    <a:pt x="1079" y="3229"/>
                  </a:lnTo>
                  <a:lnTo>
                    <a:pt x="1075" y="3241"/>
                  </a:lnTo>
                  <a:lnTo>
                    <a:pt x="1071" y="3252"/>
                  </a:lnTo>
                  <a:lnTo>
                    <a:pt x="1066" y="3261"/>
                  </a:lnTo>
                  <a:lnTo>
                    <a:pt x="1060" y="3269"/>
                  </a:lnTo>
                  <a:lnTo>
                    <a:pt x="1054" y="3276"/>
                  </a:lnTo>
                  <a:lnTo>
                    <a:pt x="1049" y="3281"/>
                  </a:lnTo>
                  <a:lnTo>
                    <a:pt x="1042" y="3287"/>
                  </a:lnTo>
                  <a:lnTo>
                    <a:pt x="1035" y="3290"/>
                  </a:lnTo>
                  <a:lnTo>
                    <a:pt x="1026" y="3293"/>
                  </a:lnTo>
                  <a:lnTo>
                    <a:pt x="1018" y="3295"/>
                  </a:lnTo>
                  <a:lnTo>
                    <a:pt x="1010" y="3296"/>
                  </a:lnTo>
                  <a:lnTo>
                    <a:pt x="1001" y="3297"/>
                  </a:lnTo>
                  <a:lnTo>
                    <a:pt x="1001" y="3297"/>
                  </a:lnTo>
                  <a:lnTo>
                    <a:pt x="997" y="3295"/>
                  </a:lnTo>
                  <a:lnTo>
                    <a:pt x="991" y="3294"/>
                  </a:lnTo>
                  <a:lnTo>
                    <a:pt x="987" y="3294"/>
                  </a:lnTo>
                  <a:lnTo>
                    <a:pt x="981" y="3296"/>
                  </a:lnTo>
                  <a:lnTo>
                    <a:pt x="981" y="3296"/>
                  </a:lnTo>
                  <a:lnTo>
                    <a:pt x="963" y="3294"/>
                  </a:lnTo>
                  <a:lnTo>
                    <a:pt x="944" y="3289"/>
                  </a:lnTo>
                  <a:lnTo>
                    <a:pt x="905" y="3279"/>
                  </a:lnTo>
                  <a:lnTo>
                    <a:pt x="864" y="3267"/>
                  </a:lnTo>
                  <a:lnTo>
                    <a:pt x="844" y="3262"/>
                  </a:lnTo>
                  <a:lnTo>
                    <a:pt x="823" y="3257"/>
                  </a:lnTo>
                  <a:lnTo>
                    <a:pt x="823" y="3257"/>
                  </a:lnTo>
                  <a:lnTo>
                    <a:pt x="821" y="3256"/>
                  </a:lnTo>
                  <a:lnTo>
                    <a:pt x="821" y="3256"/>
                  </a:lnTo>
                  <a:lnTo>
                    <a:pt x="818" y="3256"/>
                  </a:lnTo>
                  <a:lnTo>
                    <a:pt x="818" y="3256"/>
                  </a:lnTo>
                  <a:lnTo>
                    <a:pt x="799" y="3254"/>
                  </a:lnTo>
                  <a:lnTo>
                    <a:pt x="782" y="3253"/>
                  </a:lnTo>
                  <a:lnTo>
                    <a:pt x="763" y="3253"/>
                  </a:lnTo>
                  <a:lnTo>
                    <a:pt x="745" y="3255"/>
                  </a:lnTo>
                  <a:lnTo>
                    <a:pt x="745" y="3255"/>
                  </a:lnTo>
                  <a:lnTo>
                    <a:pt x="724" y="3260"/>
                  </a:lnTo>
                  <a:lnTo>
                    <a:pt x="702" y="3269"/>
                  </a:lnTo>
                  <a:lnTo>
                    <a:pt x="690" y="3274"/>
                  </a:lnTo>
                  <a:lnTo>
                    <a:pt x="679" y="3280"/>
                  </a:lnTo>
                  <a:lnTo>
                    <a:pt x="668" y="3287"/>
                  </a:lnTo>
                  <a:lnTo>
                    <a:pt x="658" y="3294"/>
                  </a:lnTo>
                  <a:lnTo>
                    <a:pt x="648" y="3302"/>
                  </a:lnTo>
                  <a:lnTo>
                    <a:pt x="640" y="3311"/>
                  </a:lnTo>
                  <a:lnTo>
                    <a:pt x="634" y="3321"/>
                  </a:lnTo>
                  <a:lnTo>
                    <a:pt x="628" y="3330"/>
                  </a:lnTo>
                  <a:lnTo>
                    <a:pt x="625" y="3341"/>
                  </a:lnTo>
                  <a:lnTo>
                    <a:pt x="624" y="3351"/>
                  </a:lnTo>
                  <a:lnTo>
                    <a:pt x="625" y="3363"/>
                  </a:lnTo>
                  <a:lnTo>
                    <a:pt x="628" y="3375"/>
                  </a:lnTo>
                  <a:lnTo>
                    <a:pt x="628" y="3375"/>
                  </a:lnTo>
                  <a:lnTo>
                    <a:pt x="632" y="3384"/>
                  </a:lnTo>
                  <a:lnTo>
                    <a:pt x="637" y="3392"/>
                  </a:lnTo>
                  <a:lnTo>
                    <a:pt x="648" y="3410"/>
                  </a:lnTo>
                  <a:lnTo>
                    <a:pt x="662" y="3426"/>
                  </a:lnTo>
                  <a:lnTo>
                    <a:pt x="676" y="3442"/>
                  </a:lnTo>
                  <a:lnTo>
                    <a:pt x="676" y="3442"/>
                  </a:lnTo>
                  <a:lnTo>
                    <a:pt x="667" y="3458"/>
                  </a:lnTo>
                  <a:lnTo>
                    <a:pt x="667" y="3458"/>
                  </a:lnTo>
                  <a:lnTo>
                    <a:pt x="665" y="3463"/>
                  </a:lnTo>
                  <a:lnTo>
                    <a:pt x="665" y="3469"/>
                  </a:lnTo>
                  <a:lnTo>
                    <a:pt x="667" y="3475"/>
                  </a:lnTo>
                  <a:lnTo>
                    <a:pt x="671" y="3480"/>
                  </a:lnTo>
                  <a:lnTo>
                    <a:pt x="675" y="3483"/>
                  </a:lnTo>
                  <a:lnTo>
                    <a:pt x="681" y="3486"/>
                  </a:lnTo>
                  <a:lnTo>
                    <a:pt x="687" y="3485"/>
                  </a:lnTo>
                  <a:lnTo>
                    <a:pt x="693" y="3482"/>
                  </a:lnTo>
                  <a:lnTo>
                    <a:pt x="693" y="3482"/>
                  </a:lnTo>
                  <a:lnTo>
                    <a:pt x="701" y="3475"/>
                  </a:lnTo>
                  <a:lnTo>
                    <a:pt x="701" y="3475"/>
                  </a:lnTo>
                  <a:lnTo>
                    <a:pt x="710" y="3493"/>
                  </a:lnTo>
                  <a:lnTo>
                    <a:pt x="718" y="3509"/>
                  </a:lnTo>
                  <a:lnTo>
                    <a:pt x="723" y="3527"/>
                  </a:lnTo>
                  <a:lnTo>
                    <a:pt x="728" y="3544"/>
                  </a:lnTo>
                  <a:lnTo>
                    <a:pt x="728" y="3544"/>
                  </a:lnTo>
                  <a:lnTo>
                    <a:pt x="718" y="3561"/>
                  </a:lnTo>
                  <a:lnTo>
                    <a:pt x="718" y="3561"/>
                  </a:lnTo>
                  <a:lnTo>
                    <a:pt x="717" y="3563"/>
                  </a:lnTo>
                  <a:lnTo>
                    <a:pt x="717" y="3566"/>
                  </a:lnTo>
                  <a:lnTo>
                    <a:pt x="718" y="3569"/>
                  </a:lnTo>
                  <a:lnTo>
                    <a:pt x="720" y="3571"/>
                  </a:lnTo>
                  <a:lnTo>
                    <a:pt x="724" y="3573"/>
                  </a:lnTo>
                  <a:lnTo>
                    <a:pt x="727" y="3575"/>
                  </a:lnTo>
                  <a:lnTo>
                    <a:pt x="730" y="3575"/>
                  </a:lnTo>
                  <a:lnTo>
                    <a:pt x="730" y="3575"/>
                  </a:lnTo>
                  <a:lnTo>
                    <a:pt x="730" y="3591"/>
                  </a:lnTo>
                  <a:lnTo>
                    <a:pt x="730" y="3609"/>
                  </a:lnTo>
                  <a:lnTo>
                    <a:pt x="728" y="3626"/>
                  </a:lnTo>
                  <a:lnTo>
                    <a:pt x="726" y="3644"/>
                  </a:lnTo>
                  <a:lnTo>
                    <a:pt x="726" y="3644"/>
                  </a:lnTo>
                  <a:lnTo>
                    <a:pt x="726" y="3645"/>
                  </a:lnTo>
                  <a:lnTo>
                    <a:pt x="724" y="3646"/>
                  </a:lnTo>
                  <a:lnTo>
                    <a:pt x="720" y="3646"/>
                  </a:lnTo>
                  <a:lnTo>
                    <a:pt x="714" y="3644"/>
                  </a:lnTo>
                  <a:lnTo>
                    <a:pt x="706" y="3638"/>
                  </a:lnTo>
                  <a:lnTo>
                    <a:pt x="686" y="3624"/>
                  </a:lnTo>
                  <a:lnTo>
                    <a:pt x="663" y="3604"/>
                  </a:lnTo>
                  <a:lnTo>
                    <a:pt x="619" y="3564"/>
                  </a:lnTo>
                  <a:lnTo>
                    <a:pt x="596" y="3542"/>
                  </a:lnTo>
                  <a:lnTo>
                    <a:pt x="596" y="3542"/>
                  </a:lnTo>
                  <a:lnTo>
                    <a:pt x="571" y="3520"/>
                  </a:lnTo>
                  <a:lnTo>
                    <a:pt x="548" y="3500"/>
                  </a:lnTo>
                  <a:lnTo>
                    <a:pt x="523" y="3482"/>
                  </a:lnTo>
                  <a:lnTo>
                    <a:pt x="497" y="3466"/>
                  </a:lnTo>
                  <a:lnTo>
                    <a:pt x="472" y="3452"/>
                  </a:lnTo>
                  <a:lnTo>
                    <a:pt x="446" y="3439"/>
                  </a:lnTo>
                  <a:lnTo>
                    <a:pt x="420" y="3427"/>
                  </a:lnTo>
                  <a:lnTo>
                    <a:pt x="393" y="3418"/>
                  </a:lnTo>
                  <a:lnTo>
                    <a:pt x="366" y="3410"/>
                  </a:lnTo>
                  <a:lnTo>
                    <a:pt x="338" y="3404"/>
                  </a:lnTo>
                  <a:lnTo>
                    <a:pt x="310" y="3398"/>
                  </a:lnTo>
                  <a:lnTo>
                    <a:pt x="281" y="3394"/>
                  </a:lnTo>
                  <a:lnTo>
                    <a:pt x="252" y="3393"/>
                  </a:lnTo>
                  <a:lnTo>
                    <a:pt x="222" y="3392"/>
                  </a:lnTo>
                  <a:lnTo>
                    <a:pt x="192" y="3392"/>
                  </a:lnTo>
                  <a:lnTo>
                    <a:pt x="160" y="3394"/>
                  </a:lnTo>
                  <a:lnTo>
                    <a:pt x="160" y="3394"/>
                  </a:lnTo>
                  <a:lnTo>
                    <a:pt x="160" y="3393"/>
                  </a:lnTo>
                  <a:lnTo>
                    <a:pt x="160" y="3393"/>
                  </a:lnTo>
                  <a:lnTo>
                    <a:pt x="160" y="3389"/>
                  </a:lnTo>
                  <a:lnTo>
                    <a:pt x="159" y="3384"/>
                  </a:lnTo>
                  <a:lnTo>
                    <a:pt x="157" y="3380"/>
                  </a:lnTo>
                  <a:lnTo>
                    <a:pt x="153" y="3377"/>
                  </a:lnTo>
                  <a:lnTo>
                    <a:pt x="150" y="3376"/>
                  </a:lnTo>
                  <a:lnTo>
                    <a:pt x="145" y="3375"/>
                  </a:lnTo>
                  <a:lnTo>
                    <a:pt x="140" y="3376"/>
                  </a:lnTo>
                  <a:lnTo>
                    <a:pt x="136" y="3379"/>
                  </a:lnTo>
                  <a:lnTo>
                    <a:pt x="136" y="3379"/>
                  </a:lnTo>
                  <a:lnTo>
                    <a:pt x="104" y="3408"/>
                  </a:lnTo>
                  <a:lnTo>
                    <a:pt x="96" y="3417"/>
                  </a:lnTo>
                  <a:lnTo>
                    <a:pt x="90" y="3424"/>
                  </a:lnTo>
                  <a:lnTo>
                    <a:pt x="85" y="3431"/>
                  </a:lnTo>
                  <a:lnTo>
                    <a:pt x="82" y="3440"/>
                  </a:lnTo>
                  <a:lnTo>
                    <a:pt x="71" y="3475"/>
                  </a:lnTo>
                  <a:lnTo>
                    <a:pt x="71" y="3475"/>
                  </a:lnTo>
                  <a:lnTo>
                    <a:pt x="70" y="3479"/>
                  </a:lnTo>
                  <a:lnTo>
                    <a:pt x="71" y="3482"/>
                  </a:lnTo>
                  <a:lnTo>
                    <a:pt x="74" y="3485"/>
                  </a:lnTo>
                  <a:lnTo>
                    <a:pt x="77" y="3487"/>
                  </a:lnTo>
                  <a:lnTo>
                    <a:pt x="81" y="3487"/>
                  </a:lnTo>
                  <a:lnTo>
                    <a:pt x="84" y="3487"/>
                  </a:lnTo>
                  <a:lnTo>
                    <a:pt x="86" y="3486"/>
                  </a:lnTo>
                  <a:lnTo>
                    <a:pt x="89" y="3482"/>
                  </a:lnTo>
                  <a:lnTo>
                    <a:pt x="89" y="3482"/>
                  </a:lnTo>
                  <a:lnTo>
                    <a:pt x="77" y="3529"/>
                  </a:lnTo>
                  <a:lnTo>
                    <a:pt x="77" y="3529"/>
                  </a:lnTo>
                  <a:lnTo>
                    <a:pt x="68" y="3503"/>
                  </a:lnTo>
                  <a:lnTo>
                    <a:pt x="63" y="3492"/>
                  </a:lnTo>
                  <a:lnTo>
                    <a:pt x="57" y="3480"/>
                  </a:lnTo>
                  <a:lnTo>
                    <a:pt x="50" y="3468"/>
                  </a:lnTo>
                  <a:lnTo>
                    <a:pt x="43" y="3458"/>
                  </a:lnTo>
                  <a:lnTo>
                    <a:pt x="35" y="3448"/>
                  </a:lnTo>
                  <a:lnTo>
                    <a:pt x="26" y="3439"/>
                  </a:lnTo>
                  <a:lnTo>
                    <a:pt x="26" y="3439"/>
                  </a:lnTo>
                  <a:lnTo>
                    <a:pt x="23" y="3437"/>
                  </a:lnTo>
                  <a:lnTo>
                    <a:pt x="21" y="3435"/>
                  </a:lnTo>
                  <a:lnTo>
                    <a:pt x="15" y="3434"/>
                  </a:lnTo>
                  <a:lnTo>
                    <a:pt x="9" y="3435"/>
                  </a:lnTo>
                  <a:lnTo>
                    <a:pt x="5" y="3439"/>
                  </a:lnTo>
                  <a:lnTo>
                    <a:pt x="1" y="3444"/>
                  </a:lnTo>
                  <a:lnTo>
                    <a:pt x="0" y="3449"/>
                  </a:lnTo>
                  <a:lnTo>
                    <a:pt x="1" y="3455"/>
                  </a:lnTo>
                  <a:lnTo>
                    <a:pt x="2" y="3458"/>
                  </a:lnTo>
                  <a:lnTo>
                    <a:pt x="5" y="3460"/>
                  </a:lnTo>
                  <a:lnTo>
                    <a:pt x="5" y="3460"/>
                  </a:lnTo>
                  <a:lnTo>
                    <a:pt x="13" y="3470"/>
                  </a:lnTo>
                  <a:lnTo>
                    <a:pt x="21" y="3480"/>
                  </a:lnTo>
                  <a:lnTo>
                    <a:pt x="28" y="3490"/>
                  </a:lnTo>
                  <a:lnTo>
                    <a:pt x="34" y="3501"/>
                  </a:lnTo>
                  <a:lnTo>
                    <a:pt x="44" y="3522"/>
                  </a:lnTo>
                  <a:lnTo>
                    <a:pt x="51" y="3544"/>
                  </a:lnTo>
                  <a:lnTo>
                    <a:pt x="58" y="3568"/>
                  </a:lnTo>
                  <a:lnTo>
                    <a:pt x="63" y="3590"/>
                  </a:lnTo>
                  <a:lnTo>
                    <a:pt x="70" y="3637"/>
                  </a:lnTo>
                  <a:lnTo>
                    <a:pt x="74" y="3660"/>
                  </a:lnTo>
                  <a:lnTo>
                    <a:pt x="78" y="3684"/>
                  </a:lnTo>
                  <a:lnTo>
                    <a:pt x="84" y="3706"/>
                  </a:lnTo>
                  <a:lnTo>
                    <a:pt x="91" y="3727"/>
                  </a:lnTo>
                  <a:lnTo>
                    <a:pt x="101" y="3748"/>
                  </a:lnTo>
                  <a:lnTo>
                    <a:pt x="106" y="3758"/>
                  </a:lnTo>
                  <a:lnTo>
                    <a:pt x="113" y="3768"/>
                  </a:lnTo>
                  <a:lnTo>
                    <a:pt x="120" y="3777"/>
                  </a:lnTo>
                  <a:lnTo>
                    <a:pt x="129" y="3787"/>
                  </a:lnTo>
                  <a:lnTo>
                    <a:pt x="138" y="3795"/>
                  </a:lnTo>
                  <a:lnTo>
                    <a:pt x="147" y="3803"/>
                  </a:lnTo>
                  <a:lnTo>
                    <a:pt x="147" y="3803"/>
                  </a:lnTo>
                  <a:lnTo>
                    <a:pt x="186" y="3832"/>
                  </a:lnTo>
                  <a:lnTo>
                    <a:pt x="226" y="3859"/>
                  </a:lnTo>
                  <a:lnTo>
                    <a:pt x="266" y="3885"/>
                  </a:lnTo>
                  <a:lnTo>
                    <a:pt x="308" y="3909"/>
                  </a:lnTo>
                  <a:lnTo>
                    <a:pt x="350" y="3933"/>
                  </a:lnTo>
                  <a:lnTo>
                    <a:pt x="392" y="3956"/>
                  </a:lnTo>
                  <a:lnTo>
                    <a:pt x="475" y="4002"/>
                  </a:lnTo>
                  <a:lnTo>
                    <a:pt x="475" y="4002"/>
                  </a:lnTo>
                  <a:lnTo>
                    <a:pt x="488" y="4008"/>
                  </a:lnTo>
                  <a:lnTo>
                    <a:pt x="500" y="4012"/>
                  </a:lnTo>
                  <a:lnTo>
                    <a:pt x="500" y="4012"/>
                  </a:lnTo>
                  <a:lnTo>
                    <a:pt x="504" y="4018"/>
                  </a:lnTo>
                  <a:lnTo>
                    <a:pt x="509" y="4021"/>
                  </a:lnTo>
                  <a:lnTo>
                    <a:pt x="516" y="4023"/>
                  </a:lnTo>
                  <a:lnTo>
                    <a:pt x="523" y="4022"/>
                  </a:lnTo>
                  <a:lnTo>
                    <a:pt x="523" y="4022"/>
                  </a:lnTo>
                  <a:lnTo>
                    <a:pt x="553" y="4035"/>
                  </a:lnTo>
                  <a:lnTo>
                    <a:pt x="585" y="4046"/>
                  </a:lnTo>
                  <a:lnTo>
                    <a:pt x="617" y="4056"/>
                  </a:lnTo>
                  <a:lnTo>
                    <a:pt x="651" y="4065"/>
                  </a:lnTo>
                  <a:lnTo>
                    <a:pt x="683" y="4072"/>
                  </a:lnTo>
                  <a:lnTo>
                    <a:pt x="718" y="4079"/>
                  </a:lnTo>
                  <a:lnTo>
                    <a:pt x="754" y="4084"/>
                  </a:lnTo>
                  <a:lnTo>
                    <a:pt x="790" y="4088"/>
                  </a:lnTo>
                  <a:lnTo>
                    <a:pt x="790" y="4088"/>
                  </a:lnTo>
                  <a:lnTo>
                    <a:pt x="792" y="4092"/>
                  </a:lnTo>
                  <a:lnTo>
                    <a:pt x="795" y="4094"/>
                  </a:lnTo>
                  <a:lnTo>
                    <a:pt x="798" y="4097"/>
                  </a:lnTo>
                  <a:lnTo>
                    <a:pt x="802" y="4098"/>
                  </a:lnTo>
                  <a:lnTo>
                    <a:pt x="806" y="4099"/>
                  </a:lnTo>
                  <a:lnTo>
                    <a:pt x="810" y="4098"/>
                  </a:lnTo>
                  <a:lnTo>
                    <a:pt x="813" y="4097"/>
                  </a:lnTo>
                  <a:lnTo>
                    <a:pt x="817" y="4093"/>
                  </a:lnTo>
                  <a:lnTo>
                    <a:pt x="817" y="4093"/>
                  </a:lnTo>
                  <a:lnTo>
                    <a:pt x="818" y="4092"/>
                  </a:lnTo>
                  <a:lnTo>
                    <a:pt x="818" y="4092"/>
                  </a:lnTo>
                  <a:lnTo>
                    <a:pt x="865" y="4096"/>
                  </a:lnTo>
                  <a:lnTo>
                    <a:pt x="913" y="4098"/>
                  </a:lnTo>
                  <a:lnTo>
                    <a:pt x="961" y="4099"/>
                  </a:lnTo>
                  <a:lnTo>
                    <a:pt x="1010" y="4100"/>
                  </a:lnTo>
                  <a:lnTo>
                    <a:pt x="1058" y="4099"/>
                  </a:lnTo>
                  <a:lnTo>
                    <a:pt x="1107" y="4098"/>
                  </a:lnTo>
                  <a:lnTo>
                    <a:pt x="1155" y="4096"/>
                  </a:lnTo>
                  <a:lnTo>
                    <a:pt x="1203" y="4093"/>
                  </a:lnTo>
                  <a:lnTo>
                    <a:pt x="1298" y="4085"/>
                  </a:lnTo>
                  <a:lnTo>
                    <a:pt x="1390" y="4077"/>
                  </a:lnTo>
                  <a:lnTo>
                    <a:pt x="1560" y="4058"/>
                  </a:lnTo>
                  <a:lnTo>
                    <a:pt x="1560" y="4058"/>
                  </a:lnTo>
                  <a:lnTo>
                    <a:pt x="1576" y="4056"/>
                  </a:lnTo>
                  <a:lnTo>
                    <a:pt x="1605" y="4051"/>
                  </a:lnTo>
                  <a:lnTo>
                    <a:pt x="1642" y="4044"/>
                  </a:lnTo>
                  <a:lnTo>
                    <a:pt x="1685" y="4035"/>
                  </a:lnTo>
                  <a:lnTo>
                    <a:pt x="1685" y="4035"/>
                  </a:lnTo>
                  <a:lnTo>
                    <a:pt x="1688" y="4039"/>
                  </a:lnTo>
                  <a:lnTo>
                    <a:pt x="1692" y="4042"/>
                  </a:lnTo>
                  <a:lnTo>
                    <a:pt x="1696" y="4044"/>
                  </a:lnTo>
                  <a:lnTo>
                    <a:pt x="1702" y="4045"/>
                  </a:lnTo>
                  <a:lnTo>
                    <a:pt x="1706" y="4045"/>
                  </a:lnTo>
                  <a:lnTo>
                    <a:pt x="1711" y="4043"/>
                  </a:lnTo>
                  <a:lnTo>
                    <a:pt x="1716" y="4040"/>
                  </a:lnTo>
                  <a:lnTo>
                    <a:pt x="1720" y="4036"/>
                  </a:lnTo>
                  <a:lnTo>
                    <a:pt x="1720" y="4036"/>
                  </a:lnTo>
                  <a:lnTo>
                    <a:pt x="1731" y="4023"/>
                  </a:lnTo>
                  <a:lnTo>
                    <a:pt x="1731" y="4023"/>
                  </a:lnTo>
                  <a:lnTo>
                    <a:pt x="1774" y="4010"/>
                  </a:lnTo>
                  <a:lnTo>
                    <a:pt x="1794" y="4003"/>
                  </a:lnTo>
                  <a:lnTo>
                    <a:pt x="1815" y="3995"/>
                  </a:lnTo>
                  <a:lnTo>
                    <a:pt x="1834" y="3987"/>
                  </a:lnTo>
                  <a:lnTo>
                    <a:pt x="1853" y="3978"/>
                  </a:lnTo>
                  <a:lnTo>
                    <a:pt x="1870" y="3969"/>
                  </a:lnTo>
                  <a:lnTo>
                    <a:pt x="1885" y="3959"/>
                  </a:lnTo>
                  <a:lnTo>
                    <a:pt x="1898" y="3948"/>
                  </a:lnTo>
                  <a:lnTo>
                    <a:pt x="1910" y="3937"/>
                  </a:lnTo>
                  <a:lnTo>
                    <a:pt x="1918" y="3926"/>
                  </a:lnTo>
                  <a:lnTo>
                    <a:pt x="1925" y="3913"/>
                  </a:lnTo>
                  <a:lnTo>
                    <a:pt x="1928" y="3907"/>
                  </a:lnTo>
                  <a:lnTo>
                    <a:pt x="1929" y="3901"/>
                  </a:lnTo>
                  <a:lnTo>
                    <a:pt x="1929" y="3894"/>
                  </a:lnTo>
                  <a:lnTo>
                    <a:pt x="1929" y="3887"/>
                  </a:lnTo>
                  <a:lnTo>
                    <a:pt x="1928" y="3880"/>
                  </a:lnTo>
                  <a:lnTo>
                    <a:pt x="1925" y="3874"/>
                  </a:lnTo>
                  <a:lnTo>
                    <a:pt x="1923" y="3866"/>
                  </a:lnTo>
                  <a:lnTo>
                    <a:pt x="1919" y="3859"/>
                  </a:lnTo>
                  <a:lnTo>
                    <a:pt x="1919" y="3859"/>
                  </a:lnTo>
                  <a:lnTo>
                    <a:pt x="1912" y="3849"/>
                  </a:lnTo>
                  <a:lnTo>
                    <a:pt x="1904" y="3838"/>
                  </a:lnTo>
                  <a:lnTo>
                    <a:pt x="1895" y="3829"/>
                  </a:lnTo>
                  <a:lnTo>
                    <a:pt x="1887" y="3819"/>
                  </a:lnTo>
                  <a:lnTo>
                    <a:pt x="1876" y="3811"/>
                  </a:lnTo>
                  <a:lnTo>
                    <a:pt x="1866" y="3804"/>
                  </a:lnTo>
                  <a:lnTo>
                    <a:pt x="1854" y="3797"/>
                  </a:lnTo>
                  <a:lnTo>
                    <a:pt x="1842" y="3791"/>
                  </a:lnTo>
                  <a:lnTo>
                    <a:pt x="1830" y="3785"/>
                  </a:lnTo>
                  <a:lnTo>
                    <a:pt x="1818" y="3781"/>
                  </a:lnTo>
                  <a:lnTo>
                    <a:pt x="1791" y="3772"/>
                  </a:lnTo>
                  <a:lnTo>
                    <a:pt x="1763" y="3765"/>
                  </a:lnTo>
                  <a:lnTo>
                    <a:pt x="1732" y="3761"/>
                  </a:lnTo>
                  <a:lnTo>
                    <a:pt x="1732" y="3761"/>
                  </a:lnTo>
                  <a:lnTo>
                    <a:pt x="1731" y="3756"/>
                  </a:lnTo>
                  <a:lnTo>
                    <a:pt x="1730" y="3751"/>
                  </a:lnTo>
                  <a:lnTo>
                    <a:pt x="1726" y="3748"/>
                  </a:lnTo>
                  <a:lnTo>
                    <a:pt x="1722" y="3744"/>
                  </a:lnTo>
                  <a:lnTo>
                    <a:pt x="1718" y="3742"/>
                  </a:lnTo>
                  <a:lnTo>
                    <a:pt x="1712" y="3741"/>
                  </a:lnTo>
                  <a:lnTo>
                    <a:pt x="1707" y="3742"/>
                  </a:lnTo>
                  <a:lnTo>
                    <a:pt x="1703" y="3744"/>
                  </a:lnTo>
                  <a:lnTo>
                    <a:pt x="1703" y="3744"/>
                  </a:lnTo>
                  <a:lnTo>
                    <a:pt x="1688" y="3757"/>
                  </a:lnTo>
                  <a:lnTo>
                    <a:pt x="1688" y="3757"/>
                  </a:lnTo>
                  <a:lnTo>
                    <a:pt x="1642" y="3755"/>
                  </a:lnTo>
                  <a:lnTo>
                    <a:pt x="1594" y="3754"/>
                  </a:lnTo>
                  <a:lnTo>
                    <a:pt x="1500" y="3754"/>
                  </a:lnTo>
                  <a:lnTo>
                    <a:pt x="1455" y="3754"/>
                  </a:lnTo>
                  <a:lnTo>
                    <a:pt x="1411" y="3751"/>
                  </a:lnTo>
                  <a:lnTo>
                    <a:pt x="1390" y="3749"/>
                  </a:lnTo>
                  <a:lnTo>
                    <a:pt x="1369" y="3747"/>
                  </a:lnTo>
                  <a:lnTo>
                    <a:pt x="1351" y="3744"/>
                  </a:lnTo>
                  <a:lnTo>
                    <a:pt x="1332" y="3740"/>
                  </a:lnTo>
                  <a:lnTo>
                    <a:pt x="1314" y="3735"/>
                  </a:lnTo>
                  <a:lnTo>
                    <a:pt x="1298" y="3729"/>
                  </a:lnTo>
                  <a:lnTo>
                    <a:pt x="1283" y="3722"/>
                  </a:lnTo>
                  <a:lnTo>
                    <a:pt x="1267" y="3714"/>
                  </a:lnTo>
                  <a:lnTo>
                    <a:pt x="1255" y="3706"/>
                  </a:lnTo>
                  <a:lnTo>
                    <a:pt x="1244" y="3695"/>
                  </a:lnTo>
                  <a:lnTo>
                    <a:pt x="1233" y="3682"/>
                  </a:lnTo>
                  <a:lnTo>
                    <a:pt x="1225" y="3669"/>
                  </a:lnTo>
                  <a:lnTo>
                    <a:pt x="1218" y="3654"/>
                  </a:lnTo>
                  <a:lnTo>
                    <a:pt x="1214" y="3638"/>
                  </a:lnTo>
                  <a:lnTo>
                    <a:pt x="1211" y="3619"/>
                  </a:lnTo>
                  <a:lnTo>
                    <a:pt x="1210" y="3598"/>
                  </a:lnTo>
                  <a:lnTo>
                    <a:pt x="1210" y="3576"/>
                  </a:lnTo>
                  <a:lnTo>
                    <a:pt x="1214" y="3551"/>
                  </a:lnTo>
                  <a:lnTo>
                    <a:pt x="1218" y="3525"/>
                  </a:lnTo>
                  <a:lnTo>
                    <a:pt x="1226" y="3496"/>
                  </a:lnTo>
                  <a:lnTo>
                    <a:pt x="1226" y="3496"/>
                  </a:lnTo>
                  <a:lnTo>
                    <a:pt x="1226" y="3493"/>
                  </a:lnTo>
                  <a:lnTo>
                    <a:pt x="1225" y="3490"/>
                  </a:lnTo>
                  <a:lnTo>
                    <a:pt x="1223" y="3488"/>
                  </a:lnTo>
                  <a:lnTo>
                    <a:pt x="1221" y="3487"/>
                  </a:lnTo>
                  <a:lnTo>
                    <a:pt x="1217" y="3486"/>
                  </a:lnTo>
                  <a:lnTo>
                    <a:pt x="1215" y="3487"/>
                  </a:lnTo>
                  <a:lnTo>
                    <a:pt x="1212" y="3489"/>
                  </a:lnTo>
                  <a:lnTo>
                    <a:pt x="1210" y="3492"/>
                  </a:lnTo>
                  <a:lnTo>
                    <a:pt x="1210" y="3492"/>
                  </a:lnTo>
                  <a:lnTo>
                    <a:pt x="1202" y="3517"/>
                  </a:lnTo>
                  <a:lnTo>
                    <a:pt x="1193" y="3548"/>
                  </a:lnTo>
                  <a:lnTo>
                    <a:pt x="1183" y="3582"/>
                  </a:lnTo>
                  <a:lnTo>
                    <a:pt x="1180" y="3600"/>
                  </a:lnTo>
                  <a:lnTo>
                    <a:pt x="1176" y="3618"/>
                  </a:lnTo>
                  <a:lnTo>
                    <a:pt x="1174" y="3637"/>
                  </a:lnTo>
                  <a:lnTo>
                    <a:pt x="1173" y="3654"/>
                  </a:lnTo>
                  <a:lnTo>
                    <a:pt x="1173" y="3673"/>
                  </a:lnTo>
                  <a:lnTo>
                    <a:pt x="1174" y="3689"/>
                  </a:lnTo>
                  <a:lnTo>
                    <a:pt x="1177" y="3706"/>
                  </a:lnTo>
                  <a:lnTo>
                    <a:pt x="1182" y="3722"/>
                  </a:lnTo>
                  <a:lnTo>
                    <a:pt x="1188" y="3736"/>
                  </a:lnTo>
                  <a:lnTo>
                    <a:pt x="1197" y="3749"/>
                  </a:lnTo>
                  <a:lnTo>
                    <a:pt x="1197" y="3749"/>
                  </a:lnTo>
                  <a:lnTo>
                    <a:pt x="1133" y="3812"/>
                  </a:lnTo>
                  <a:lnTo>
                    <a:pt x="1102" y="3845"/>
                  </a:lnTo>
                  <a:lnTo>
                    <a:pt x="1071" y="3878"/>
                  </a:lnTo>
                  <a:lnTo>
                    <a:pt x="1071" y="3878"/>
                  </a:lnTo>
                  <a:lnTo>
                    <a:pt x="1071" y="3879"/>
                  </a:lnTo>
                  <a:lnTo>
                    <a:pt x="1071" y="3879"/>
                  </a:lnTo>
                  <a:lnTo>
                    <a:pt x="1099" y="3825"/>
                  </a:lnTo>
                  <a:lnTo>
                    <a:pt x="1125" y="3771"/>
                  </a:lnTo>
                  <a:lnTo>
                    <a:pt x="1149" y="3715"/>
                  </a:lnTo>
                  <a:lnTo>
                    <a:pt x="1161" y="3687"/>
                  </a:lnTo>
                  <a:lnTo>
                    <a:pt x="1171" y="3658"/>
                  </a:lnTo>
                  <a:lnTo>
                    <a:pt x="1171" y="3658"/>
                  </a:lnTo>
                  <a:lnTo>
                    <a:pt x="1173" y="3651"/>
                  </a:lnTo>
                  <a:lnTo>
                    <a:pt x="1171" y="3646"/>
                  </a:lnTo>
                  <a:lnTo>
                    <a:pt x="1168" y="3641"/>
                  </a:lnTo>
                  <a:lnTo>
                    <a:pt x="1163" y="3638"/>
                  </a:lnTo>
                  <a:lnTo>
                    <a:pt x="1159" y="3636"/>
                  </a:lnTo>
                  <a:lnTo>
                    <a:pt x="1153" y="3636"/>
                  </a:lnTo>
                  <a:lnTo>
                    <a:pt x="1147" y="3637"/>
                  </a:lnTo>
                  <a:lnTo>
                    <a:pt x="1141" y="3640"/>
                  </a:lnTo>
                  <a:lnTo>
                    <a:pt x="1141" y="3640"/>
                  </a:lnTo>
                  <a:lnTo>
                    <a:pt x="1105" y="3676"/>
                  </a:lnTo>
                  <a:lnTo>
                    <a:pt x="1068" y="3714"/>
                  </a:lnTo>
                  <a:lnTo>
                    <a:pt x="1068" y="3714"/>
                  </a:lnTo>
                  <a:lnTo>
                    <a:pt x="1091" y="3668"/>
                  </a:lnTo>
                  <a:lnTo>
                    <a:pt x="1113" y="3623"/>
                  </a:lnTo>
                  <a:lnTo>
                    <a:pt x="1132" y="3575"/>
                  </a:lnTo>
                  <a:lnTo>
                    <a:pt x="1149" y="3525"/>
                  </a:lnTo>
                  <a:lnTo>
                    <a:pt x="1149" y="3525"/>
                  </a:lnTo>
                  <a:lnTo>
                    <a:pt x="1150" y="3522"/>
                  </a:lnTo>
                  <a:lnTo>
                    <a:pt x="1150" y="3518"/>
                  </a:lnTo>
                  <a:lnTo>
                    <a:pt x="1149" y="3513"/>
                  </a:lnTo>
                  <a:lnTo>
                    <a:pt x="1146" y="3509"/>
                  </a:lnTo>
                  <a:lnTo>
                    <a:pt x="1140" y="3506"/>
                  </a:lnTo>
                  <a:lnTo>
                    <a:pt x="1134" y="3504"/>
                  </a:lnTo>
                  <a:lnTo>
                    <a:pt x="1128" y="3504"/>
                  </a:lnTo>
                  <a:lnTo>
                    <a:pt x="1122" y="3508"/>
                  </a:lnTo>
                  <a:lnTo>
                    <a:pt x="1116" y="3513"/>
                  </a:lnTo>
                  <a:lnTo>
                    <a:pt x="1116" y="3513"/>
                  </a:lnTo>
                  <a:lnTo>
                    <a:pt x="1071" y="3577"/>
                  </a:lnTo>
                  <a:lnTo>
                    <a:pt x="1026" y="3641"/>
                  </a:lnTo>
                  <a:lnTo>
                    <a:pt x="982" y="3706"/>
                  </a:lnTo>
                  <a:lnTo>
                    <a:pt x="935" y="3769"/>
                  </a:lnTo>
                  <a:lnTo>
                    <a:pt x="912" y="3801"/>
                  </a:lnTo>
                  <a:lnTo>
                    <a:pt x="887" y="3830"/>
                  </a:lnTo>
                  <a:lnTo>
                    <a:pt x="861" y="3860"/>
                  </a:lnTo>
                  <a:lnTo>
                    <a:pt x="836" y="3888"/>
                  </a:lnTo>
                  <a:lnTo>
                    <a:pt x="807" y="3915"/>
                  </a:lnTo>
                  <a:lnTo>
                    <a:pt x="779" y="3942"/>
                  </a:lnTo>
                  <a:lnTo>
                    <a:pt x="749" y="3967"/>
                  </a:lnTo>
                  <a:lnTo>
                    <a:pt x="718" y="3991"/>
                  </a:lnTo>
                  <a:lnTo>
                    <a:pt x="718" y="3991"/>
                  </a:lnTo>
                  <a:lnTo>
                    <a:pt x="841" y="3846"/>
                  </a:lnTo>
                  <a:lnTo>
                    <a:pt x="963" y="3700"/>
                  </a:lnTo>
                  <a:lnTo>
                    <a:pt x="1023" y="3627"/>
                  </a:lnTo>
                  <a:lnTo>
                    <a:pt x="1082" y="3552"/>
                  </a:lnTo>
                  <a:lnTo>
                    <a:pt x="1142" y="3479"/>
                  </a:lnTo>
                  <a:lnTo>
                    <a:pt x="1201" y="3404"/>
                  </a:lnTo>
                  <a:lnTo>
                    <a:pt x="1201" y="3404"/>
                  </a:lnTo>
                  <a:lnTo>
                    <a:pt x="1229" y="3365"/>
                  </a:lnTo>
                  <a:lnTo>
                    <a:pt x="1257" y="3325"/>
                  </a:lnTo>
                  <a:lnTo>
                    <a:pt x="1257" y="3325"/>
                  </a:lnTo>
                  <a:lnTo>
                    <a:pt x="1218" y="3385"/>
                  </a:lnTo>
                  <a:lnTo>
                    <a:pt x="1181" y="3445"/>
                  </a:lnTo>
                  <a:lnTo>
                    <a:pt x="1181" y="3445"/>
                  </a:lnTo>
                  <a:lnTo>
                    <a:pt x="1178" y="3449"/>
                  </a:lnTo>
                  <a:lnTo>
                    <a:pt x="1177" y="3453"/>
                  </a:lnTo>
                  <a:lnTo>
                    <a:pt x="1177" y="3456"/>
                  </a:lnTo>
                  <a:lnTo>
                    <a:pt x="1177" y="3460"/>
                  </a:lnTo>
                  <a:lnTo>
                    <a:pt x="1181" y="3466"/>
                  </a:lnTo>
                  <a:lnTo>
                    <a:pt x="1185" y="3472"/>
                  </a:lnTo>
                  <a:lnTo>
                    <a:pt x="1191" y="3474"/>
                  </a:lnTo>
                  <a:lnTo>
                    <a:pt x="1198" y="3475"/>
                  </a:lnTo>
                  <a:lnTo>
                    <a:pt x="1202" y="3475"/>
                  </a:lnTo>
                  <a:lnTo>
                    <a:pt x="1205" y="3474"/>
                  </a:lnTo>
                  <a:lnTo>
                    <a:pt x="1209" y="3473"/>
                  </a:lnTo>
                  <a:lnTo>
                    <a:pt x="1212" y="3470"/>
                  </a:lnTo>
                  <a:lnTo>
                    <a:pt x="1212" y="3470"/>
                  </a:lnTo>
                  <a:lnTo>
                    <a:pt x="1215" y="3467"/>
                  </a:lnTo>
                  <a:lnTo>
                    <a:pt x="1215" y="3467"/>
                  </a:lnTo>
                  <a:lnTo>
                    <a:pt x="1219" y="3468"/>
                  </a:lnTo>
                  <a:lnTo>
                    <a:pt x="1219" y="3468"/>
                  </a:lnTo>
                  <a:lnTo>
                    <a:pt x="1222" y="3474"/>
                  </a:lnTo>
                  <a:lnTo>
                    <a:pt x="1225" y="3478"/>
                  </a:lnTo>
                  <a:lnTo>
                    <a:pt x="1228" y="3479"/>
                  </a:lnTo>
                  <a:lnTo>
                    <a:pt x="1231" y="3479"/>
                  </a:lnTo>
                  <a:lnTo>
                    <a:pt x="1233" y="3479"/>
                  </a:lnTo>
                  <a:lnTo>
                    <a:pt x="1237" y="3478"/>
                  </a:lnTo>
                  <a:lnTo>
                    <a:pt x="1237" y="3478"/>
                  </a:lnTo>
                  <a:lnTo>
                    <a:pt x="1248" y="3469"/>
                  </a:lnTo>
                  <a:lnTo>
                    <a:pt x="1248" y="3469"/>
                  </a:lnTo>
                  <a:lnTo>
                    <a:pt x="1278" y="3470"/>
                  </a:lnTo>
                  <a:lnTo>
                    <a:pt x="1308" y="3470"/>
                  </a:lnTo>
                  <a:lnTo>
                    <a:pt x="1339" y="3468"/>
                  </a:lnTo>
                  <a:lnTo>
                    <a:pt x="1370" y="3465"/>
                  </a:lnTo>
                  <a:lnTo>
                    <a:pt x="1370" y="3465"/>
                  </a:lnTo>
                  <a:lnTo>
                    <a:pt x="1400" y="3461"/>
                  </a:lnTo>
                  <a:lnTo>
                    <a:pt x="1400" y="3461"/>
                  </a:lnTo>
                  <a:lnTo>
                    <a:pt x="1402" y="3465"/>
                  </a:lnTo>
                  <a:lnTo>
                    <a:pt x="1406" y="3468"/>
                  </a:lnTo>
                  <a:lnTo>
                    <a:pt x="1409" y="3470"/>
                  </a:lnTo>
                  <a:lnTo>
                    <a:pt x="1414" y="3473"/>
                  </a:lnTo>
                  <a:lnTo>
                    <a:pt x="1420" y="3473"/>
                  </a:lnTo>
                  <a:lnTo>
                    <a:pt x="1424" y="3472"/>
                  </a:lnTo>
                  <a:lnTo>
                    <a:pt x="1429" y="3469"/>
                  </a:lnTo>
                  <a:lnTo>
                    <a:pt x="1432" y="3465"/>
                  </a:lnTo>
                  <a:lnTo>
                    <a:pt x="1432" y="3465"/>
                  </a:lnTo>
                  <a:lnTo>
                    <a:pt x="1437" y="3458"/>
                  </a:lnTo>
                  <a:lnTo>
                    <a:pt x="1437" y="3458"/>
                  </a:lnTo>
                  <a:lnTo>
                    <a:pt x="1475" y="3456"/>
                  </a:lnTo>
                  <a:lnTo>
                    <a:pt x="1511" y="3458"/>
                  </a:lnTo>
                  <a:lnTo>
                    <a:pt x="1545" y="3461"/>
                  </a:lnTo>
                  <a:lnTo>
                    <a:pt x="1578" y="3467"/>
                  </a:lnTo>
                  <a:lnTo>
                    <a:pt x="1612" y="3475"/>
                  </a:lnTo>
                  <a:lnTo>
                    <a:pt x="1645" y="3488"/>
                  </a:lnTo>
                  <a:lnTo>
                    <a:pt x="1681" y="3502"/>
                  </a:lnTo>
                  <a:lnTo>
                    <a:pt x="1719" y="3521"/>
                  </a:lnTo>
                  <a:lnTo>
                    <a:pt x="1719" y="3521"/>
                  </a:lnTo>
                  <a:lnTo>
                    <a:pt x="1754" y="3540"/>
                  </a:lnTo>
                  <a:lnTo>
                    <a:pt x="1754" y="3540"/>
                  </a:lnTo>
                  <a:lnTo>
                    <a:pt x="1757" y="3543"/>
                  </a:lnTo>
                  <a:lnTo>
                    <a:pt x="1761" y="3547"/>
                  </a:lnTo>
                  <a:lnTo>
                    <a:pt x="1766" y="3548"/>
                  </a:lnTo>
                  <a:lnTo>
                    <a:pt x="1771" y="3548"/>
                  </a:lnTo>
                  <a:lnTo>
                    <a:pt x="1771" y="3548"/>
                  </a:lnTo>
                  <a:lnTo>
                    <a:pt x="1805" y="3565"/>
                  </a:lnTo>
                  <a:lnTo>
                    <a:pt x="1820" y="3573"/>
                  </a:lnTo>
                  <a:lnTo>
                    <a:pt x="1836" y="3579"/>
                  </a:lnTo>
                  <a:lnTo>
                    <a:pt x="1836" y="3579"/>
                  </a:lnTo>
                  <a:lnTo>
                    <a:pt x="1837" y="3581"/>
                  </a:lnTo>
                  <a:lnTo>
                    <a:pt x="1837" y="3581"/>
                  </a:lnTo>
                  <a:lnTo>
                    <a:pt x="1854" y="3586"/>
                  </a:lnTo>
                  <a:lnTo>
                    <a:pt x="1871" y="3590"/>
                  </a:lnTo>
                  <a:lnTo>
                    <a:pt x="1890" y="3593"/>
                  </a:lnTo>
                  <a:lnTo>
                    <a:pt x="1909" y="3593"/>
                  </a:lnTo>
                  <a:lnTo>
                    <a:pt x="1929" y="3592"/>
                  </a:lnTo>
                  <a:lnTo>
                    <a:pt x="1950" y="3588"/>
                  </a:lnTo>
                  <a:lnTo>
                    <a:pt x="1973" y="3582"/>
                  </a:lnTo>
                  <a:lnTo>
                    <a:pt x="1999" y="3572"/>
                  </a:lnTo>
                  <a:lnTo>
                    <a:pt x="1999" y="3572"/>
                  </a:lnTo>
                  <a:lnTo>
                    <a:pt x="2016" y="3565"/>
                  </a:lnTo>
                  <a:lnTo>
                    <a:pt x="2032" y="3557"/>
                  </a:lnTo>
                  <a:lnTo>
                    <a:pt x="2047" y="3548"/>
                  </a:lnTo>
                  <a:lnTo>
                    <a:pt x="2061" y="3538"/>
                  </a:lnTo>
                  <a:lnTo>
                    <a:pt x="2074" y="3528"/>
                  </a:lnTo>
                  <a:lnTo>
                    <a:pt x="2086" y="3517"/>
                  </a:lnTo>
                  <a:lnTo>
                    <a:pt x="2096" y="3507"/>
                  </a:lnTo>
                  <a:lnTo>
                    <a:pt x="2105" y="3495"/>
                  </a:lnTo>
                  <a:lnTo>
                    <a:pt x="2115" y="3482"/>
                  </a:lnTo>
                  <a:lnTo>
                    <a:pt x="2122" y="3470"/>
                  </a:lnTo>
                  <a:lnTo>
                    <a:pt x="2129" y="3458"/>
                  </a:lnTo>
                  <a:lnTo>
                    <a:pt x="2134" y="3444"/>
                  </a:lnTo>
                  <a:lnTo>
                    <a:pt x="2138" y="3431"/>
                  </a:lnTo>
                  <a:lnTo>
                    <a:pt x="2142" y="3417"/>
                  </a:lnTo>
                  <a:lnTo>
                    <a:pt x="2144" y="3404"/>
                  </a:lnTo>
                  <a:lnTo>
                    <a:pt x="2145" y="3390"/>
                  </a:lnTo>
                  <a:lnTo>
                    <a:pt x="2146" y="3376"/>
                  </a:lnTo>
                  <a:lnTo>
                    <a:pt x="2146" y="3362"/>
                  </a:lnTo>
                  <a:lnTo>
                    <a:pt x="2145" y="3348"/>
                  </a:lnTo>
                  <a:lnTo>
                    <a:pt x="2143" y="3334"/>
                  </a:lnTo>
                  <a:lnTo>
                    <a:pt x="2141" y="3319"/>
                  </a:lnTo>
                  <a:lnTo>
                    <a:pt x="2136" y="3305"/>
                  </a:lnTo>
                  <a:lnTo>
                    <a:pt x="2132" y="3291"/>
                  </a:lnTo>
                  <a:lnTo>
                    <a:pt x="2127" y="3277"/>
                  </a:lnTo>
                  <a:lnTo>
                    <a:pt x="2121" y="3264"/>
                  </a:lnTo>
                  <a:lnTo>
                    <a:pt x="2114" y="3252"/>
                  </a:lnTo>
                  <a:lnTo>
                    <a:pt x="2105" y="3239"/>
                  </a:lnTo>
                  <a:lnTo>
                    <a:pt x="2097" y="3226"/>
                  </a:lnTo>
                  <a:lnTo>
                    <a:pt x="2088" y="3214"/>
                  </a:lnTo>
                  <a:lnTo>
                    <a:pt x="2077" y="3202"/>
                  </a:lnTo>
                  <a:lnTo>
                    <a:pt x="2067" y="3192"/>
                  </a:lnTo>
                  <a:lnTo>
                    <a:pt x="2055" y="3181"/>
                  </a:lnTo>
                  <a:lnTo>
                    <a:pt x="2055" y="3181"/>
                  </a:lnTo>
                  <a:lnTo>
                    <a:pt x="2059" y="3176"/>
                  </a:lnTo>
                  <a:lnTo>
                    <a:pt x="2059" y="3176"/>
                  </a:lnTo>
                  <a:lnTo>
                    <a:pt x="2060" y="3170"/>
                  </a:lnTo>
                  <a:lnTo>
                    <a:pt x="2059" y="3164"/>
                  </a:lnTo>
                  <a:lnTo>
                    <a:pt x="2055" y="3159"/>
                  </a:lnTo>
                  <a:lnTo>
                    <a:pt x="2050" y="3156"/>
                  </a:lnTo>
                  <a:lnTo>
                    <a:pt x="2046" y="3154"/>
                  </a:lnTo>
                  <a:lnTo>
                    <a:pt x="2040" y="3153"/>
                  </a:lnTo>
                  <a:lnTo>
                    <a:pt x="2034" y="3154"/>
                  </a:lnTo>
                  <a:lnTo>
                    <a:pt x="2029" y="3158"/>
                  </a:lnTo>
                  <a:lnTo>
                    <a:pt x="2029" y="3158"/>
                  </a:lnTo>
                  <a:lnTo>
                    <a:pt x="2028" y="3160"/>
                  </a:lnTo>
                  <a:lnTo>
                    <a:pt x="2028" y="3160"/>
                  </a:lnTo>
                  <a:lnTo>
                    <a:pt x="2012" y="3149"/>
                  </a:lnTo>
                  <a:lnTo>
                    <a:pt x="2012" y="3149"/>
                  </a:lnTo>
                  <a:lnTo>
                    <a:pt x="2031" y="3116"/>
                  </a:lnTo>
                  <a:lnTo>
                    <a:pt x="2031" y="3116"/>
                  </a:lnTo>
                  <a:lnTo>
                    <a:pt x="2050" y="3112"/>
                  </a:lnTo>
                  <a:lnTo>
                    <a:pt x="2069" y="3106"/>
                  </a:lnTo>
                  <a:lnTo>
                    <a:pt x="2088" y="3099"/>
                  </a:lnTo>
                  <a:lnTo>
                    <a:pt x="2105" y="3092"/>
                  </a:lnTo>
                  <a:lnTo>
                    <a:pt x="2123" y="3083"/>
                  </a:lnTo>
                  <a:lnTo>
                    <a:pt x="2139" y="3074"/>
                  </a:lnTo>
                  <a:lnTo>
                    <a:pt x="2155" y="3063"/>
                  </a:lnTo>
                  <a:lnTo>
                    <a:pt x="2170" y="3051"/>
                  </a:lnTo>
                  <a:lnTo>
                    <a:pt x="2185" y="3039"/>
                  </a:lnTo>
                  <a:lnTo>
                    <a:pt x="2199" y="3026"/>
                  </a:lnTo>
                  <a:lnTo>
                    <a:pt x="2212" y="3012"/>
                  </a:lnTo>
                  <a:lnTo>
                    <a:pt x="2225" y="2996"/>
                  </a:lnTo>
                  <a:lnTo>
                    <a:pt x="2238" y="2981"/>
                  </a:lnTo>
                  <a:lnTo>
                    <a:pt x="2249" y="2965"/>
                  </a:lnTo>
                  <a:lnTo>
                    <a:pt x="2272" y="2932"/>
                  </a:lnTo>
                  <a:lnTo>
                    <a:pt x="2292" y="2897"/>
                  </a:lnTo>
                  <a:lnTo>
                    <a:pt x="2310" y="2861"/>
                  </a:lnTo>
                  <a:lnTo>
                    <a:pt x="2328" y="2823"/>
                  </a:lnTo>
                  <a:lnTo>
                    <a:pt x="2344" y="2786"/>
                  </a:lnTo>
                  <a:lnTo>
                    <a:pt x="2359" y="2748"/>
                  </a:lnTo>
                  <a:lnTo>
                    <a:pt x="2372" y="2711"/>
                  </a:lnTo>
                  <a:lnTo>
                    <a:pt x="2398" y="2639"/>
                  </a:lnTo>
                  <a:lnTo>
                    <a:pt x="2398" y="2639"/>
                  </a:lnTo>
                  <a:lnTo>
                    <a:pt x="2434" y="2535"/>
                  </a:lnTo>
                  <a:lnTo>
                    <a:pt x="2471" y="2430"/>
                  </a:lnTo>
                  <a:lnTo>
                    <a:pt x="2506" y="2323"/>
                  </a:lnTo>
                  <a:lnTo>
                    <a:pt x="2538" y="2218"/>
                  </a:lnTo>
                  <a:lnTo>
                    <a:pt x="2538" y="2218"/>
                  </a:lnTo>
                  <a:lnTo>
                    <a:pt x="2548" y="2183"/>
                  </a:lnTo>
                  <a:lnTo>
                    <a:pt x="2557" y="2147"/>
                  </a:lnTo>
                  <a:lnTo>
                    <a:pt x="2568" y="2110"/>
                  </a:lnTo>
                  <a:lnTo>
                    <a:pt x="2574" y="2092"/>
                  </a:lnTo>
                  <a:lnTo>
                    <a:pt x="2581" y="2074"/>
                  </a:lnTo>
                  <a:lnTo>
                    <a:pt x="2589" y="2058"/>
                  </a:lnTo>
                  <a:lnTo>
                    <a:pt x="2597" y="2041"/>
                  </a:lnTo>
                  <a:lnTo>
                    <a:pt x="2608" y="2026"/>
                  </a:lnTo>
                  <a:lnTo>
                    <a:pt x="2619" y="2012"/>
                  </a:lnTo>
                  <a:lnTo>
                    <a:pt x="2632" y="1999"/>
                  </a:lnTo>
                  <a:lnTo>
                    <a:pt x="2647" y="1987"/>
                  </a:lnTo>
                  <a:lnTo>
                    <a:pt x="2665" y="1977"/>
                  </a:lnTo>
                  <a:lnTo>
                    <a:pt x="2684" y="1968"/>
                  </a:lnTo>
                  <a:lnTo>
                    <a:pt x="2684" y="1968"/>
                  </a:lnTo>
                  <a:lnTo>
                    <a:pt x="2704" y="1962"/>
                  </a:lnTo>
                  <a:lnTo>
                    <a:pt x="2722" y="1957"/>
                  </a:lnTo>
                  <a:lnTo>
                    <a:pt x="2741" y="1954"/>
                  </a:lnTo>
                  <a:lnTo>
                    <a:pt x="2761" y="1952"/>
                  </a:lnTo>
                  <a:lnTo>
                    <a:pt x="2780" y="1952"/>
                  </a:lnTo>
                  <a:lnTo>
                    <a:pt x="2799" y="1954"/>
                  </a:lnTo>
                  <a:lnTo>
                    <a:pt x="2818" y="1956"/>
                  </a:lnTo>
                  <a:lnTo>
                    <a:pt x="2837" y="1959"/>
                  </a:lnTo>
                  <a:lnTo>
                    <a:pt x="2856" y="1964"/>
                  </a:lnTo>
                  <a:lnTo>
                    <a:pt x="2874" y="1971"/>
                  </a:lnTo>
                  <a:lnTo>
                    <a:pt x="2892" y="1978"/>
                  </a:lnTo>
                  <a:lnTo>
                    <a:pt x="2911" y="1986"/>
                  </a:lnTo>
                  <a:lnTo>
                    <a:pt x="2928" y="1996"/>
                  </a:lnTo>
                  <a:lnTo>
                    <a:pt x="2945" y="2006"/>
                  </a:lnTo>
                  <a:lnTo>
                    <a:pt x="2961" y="2018"/>
                  </a:lnTo>
                  <a:lnTo>
                    <a:pt x="2977" y="2030"/>
                  </a:lnTo>
                  <a:lnTo>
                    <a:pt x="2993" y="2043"/>
                  </a:lnTo>
                  <a:lnTo>
                    <a:pt x="3008" y="2057"/>
                  </a:lnTo>
                  <a:lnTo>
                    <a:pt x="3022" y="2071"/>
                  </a:lnTo>
                  <a:lnTo>
                    <a:pt x="3035" y="2085"/>
                  </a:lnTo>
                  <a:lnTo>
                    <a:pt x="3048" y="2101"/>
                  </a:lnTo>
                  <a:lnTo>
                    <a:pt x="3058" y="2116"/>
                  </a:lnTo>
                  <a:lnTo>
                    <a:pt x="3070" y="2133"/>
                  </a:lnTo>
                  <a:lnTo>
                    <a:pt x="3079" y="2150"/>
                  </a:lnTo>
                  <a:lnTo>
                    <a:pt x="3089" y="2167"/>
                  </a:lnTo>
                  <a:lnTo>
                    <a:pt x="3096" y="2184"/>
                  </a:lnTo>
                  <a:lnTo>
                    <a:pt x="3103" y="2202"/>
                  </a:lnTo>
                  <a:lnTo>
                    <a:pt x="3108" y="2219"/>
                  </a:lnTo>
                  <a:lnTo>
                    <a:pt x="3113" y="2238"/>
                  </a:lnTo>
                  <a:lnTo>
                    <a:pt x="3116" y="2256"/>
                  </a:lnTo>
                  <a:lnTo>
                    <a:pt x="3118" y="2273"/>
                  </a:lnTo>
                  <a:lnTo>
                    <a:pt x="3118" y="2292"/>
                  </a:lnTo>
                  <a:lnTo>
                    <a:pt x="3118" y="2292"/>
                  </a:lnTo>
                  <a:lnTo>
                    <a:pt x="3119" y="2295"/>
                  </a:lnTo>
                  <a:lnTo>
                    <a:pt x="3120" y="2299"/>
                  </a:lnTo>
                  <a:lnTo>
                    <a:pt x="3121" y="2301"/>
                  </a:lnTo>
                  <a:lnTo>
                    <a:pt x="3125" y="2304"/>
                  </a:lnTo>
                  <a:lnTo>
                    <a:pt x="3127" y="2305"/>
                  </a:lnTo>
                  <a:lnTo>
                    <a:pt x="3131" y="2306"/>
                  </a:lnTo>
                  <a:lnTo>
                    <a:pt x="3138" y="2305"/>
                  </a:lnTo>
                  <a:lnTo>
                    <a:pt x="3138" y="2305"/>
                  </a:lnTo>
                  <a:lnTo>
                    <a:pt x="3106" y="2350"/>
                  </a:lnTo>
                  <a:lnTo>
                    <a:pt x="3106" y="2350"/>
                  </a:lnTo>
                  <a:lnTo>
                    <a:pt x="3072" y="2361"/>
                  </a:lnTo>
                  <a:lnTo>
                    <a:pt x="3039" y="2373"/>
                  </a:lnTo>
                  <a:lnTo>
                    <a:pt x="3008" y="2385"/>
                  </a:lnTo>
                  <a:lnTo>
                    <a:pt x="2979" y="2397"/>
                  </a:lnTo>
                  <a:lnTo>
                    <a:pt x="2950" y="2410"/>
                  </a:lnTo>
                  <a:lnTo>
                    <a:pt x="2922" y="2423"/>
                  </a:lnTo>
                  <a:lnTo>
                    <a:pt x="2897" y="2437"/>
                  </a:lnTo>
                  <a:lnTo>
                    <a:pt x="2873" y="2451"/>
                  </a:lnTo>
                  <a:lnTo>
                    <a:pt x="2850" y="2466"/>
                  </a:lnTo>
                  <a:lnTo>
                    <a:pt x="2829" y="2481"/>
                  </a:lnTo>
                  <a:lnTo>
                    <a:pt x="2808" y="2497"/>
                  </a:lnTo>
                  <a:lnTo>
                    <a:pt x="2789" y="2513"/>
                  </a:lnTo>
                  <a:lnTo>
                    <a:pt x="2771" y="2531"/>
                  </a:lnTo>
                  <a:lnTo>
                    <a:pt x="2754" y="2548"/>
                  </a:lnTo>
                  <a:lnTo>
                    <a:pt x="2739" y="2567"/>
                  </a:lnTo>
                  <a:lnTo>
                    <a:pt x="2725" y="2586"/>
                  </a:lnTo>
                  <a:lnTo>
                    <a:pt x="2712" y="2606"/>
                  </a:lnTo>
                  <a:lnTo>
                    <a:pt x="2700" y="2627"/>
                  </a:lnTo>
                  <a:lnTo>
                    <a:pt x="2689" y="2649"/>
                  </a:lnTo>
                  <a:lnTo>
                    <a:pt x="2680" y="2671"/>
                  </a:lnTo>
                  <a:lnTo>
                    <a:pt x="2671" y="2694"/>
                  </a:lnTo>
                  <a:lnTo>
                    <a:pt x="2664" y="2719"/>
                  </a:lnTo>
                  <a:lnTo>
                    <a:pt x="2658" y="2745"/>
                  </a:lnTo>
                  <a:lnTo>
                    <a:pt x="2652" y="2772"/>
                  </a:lnTo>
                  <a:lnTo>
                    <a:pt x="2649" y="2800"/>
                  </a:lnTo>
                  <a:lnTo>
                    <a:pt x="2645" y="2828"/>
                  </a:lnTo>
                  <a:lnTo>
                    <a:pt x="2644" y="2858"/>
                  </a:lnTo>
                  <a:lnTo>
                    <a:pt x="2643" y="2890"/>
                  </a:lnTo>
                  <a:lnTo>
                    <a:pt x="2643" y="2922"/>
                  </a:lnTo>
                  <a:lnTo>
                    <a:pt x="2643" y="2955"/>
                  </a:lnTo>
                  <a:lnTo>
                    <a:pt x="2645" y="2991"/>
                  </a:lnTo>
                  <a:lnTo>
                    <a:pt x="2647" y="3027"/>
                  </a:lnTo>
                  <a:lnTo>
                    <a:pt x="2647" y="3027"/>
                  </a:lnTo>
                  <a:lnTo>
                    <a:pt x="2651" y="3061"/>
                  </a:lnTo>
                  <a:lnTo>
                    <a:pt x="2656" y="3094"/>
                  </a:lnTo>
                  <a:lnTo>
                    <a:pt x="2660" y="3125"/>
                  </a:lnTo>
                  <a:lnTo>
                    <a:pt x="2666" y="3156"/>
                  </a:lnTo>
                  <a:lnTo>
                    <a:pt x="2666" y="3156"/>
                  </a:lnTo>
                  <a:lnTo>
                    <a:pt x="2663" y="3161"/>
                  </a:lnTo>
                  <a:lnTo>
                    <a:pt x="2663" y="3161"/>
                  </a:lnTo>
                  <a:lnTo>
                    <a:pt x="2661" y="3166"/>
                  </a:lnTo>
                  <a:lnTo>
                    <a:pt x="2660" y="3170"/>
                  </a:lnTo>
                  <a:lnTo>
                    <a:pt x="2661" y="3173"/>
                  </a:lnTo>
                  <a:lnTo>
                    <a:pt x="2663" y="3177"/>
                  </a:lnTo>
                  <a:lnTo>
                    <a:pt x="2664" y="3179"/>
                  </a:lnTo>
                  <a:lnTo>
                    <a:pt x="2666" y="3183"/>
                  </a:lnTo>
                  <a:lnTo>
                    <a:pt x="2673" y="3186"/>
                  </a:lnTo>
                  <a:lnTo>
                    <a:pt x="2673" y="3186"/>
                  </a:lnTo>
                  <a:lnTo>
                    <a:pt x="2678" y="3204"/>
                  </a:lnTo>
                  <a:lnTo>
                    <a:pt x="2682" y="3221"/>
                  </a:lnTo>
                  <a:lnTo>
                    <a:pt x="2682" y="3221"/>
                  </a:lnTo>
                  <a:lnTo>
                    <a:pt x="2671" y="3243"/>
                  </a:lnTo>
                  <a:lnTo>
                    <a:pt x="2671" y="3243"/>
                  </a:lnTo>
                  <a:lnTo>
                    <a:pt x="2670" y="3246"/>
                  </a:lnTo>
                  <a:lnTo>
                    <a:pt x="2670" y="3249"/>
                  </a:lnTo>
                  <a:lnTo>
                    <a:pt x="2671" y="3252"/>
                  </a:lnTo>
                  <a:lnTo>
                    <a:pt x="2673" y="3254"/>
                  </a:lnTo>
                  <a:lnTo>
                    <a:pt x="2675" y="3255"/>
                  </a:lnTo>
                  <a:lnTo>
                    <a:pt x="2678" y="3256"/>
                  </a:lnTo>
                  <a:lnTo>
                    <a:pt x="2680" y="3255"/>
                  </a:lnTo>
                  <a:lnTo>
                    <a:pt x="2684" y="3253"/>
                  </a:lnTo>
                  <a:lnTo>
                    <a:pt x="2684" y="3253"/>
                  </a:lnTo>
                  <a:lnTo>
                    <a:pt x="2689" y="3246"/>
                  </a:lnTo>
                  <a:lnTo>
                    <a:pt x="2689" y="3246"/>
                  </a:lnTo>
                  <a:lnTo>
                    <a:pt x="2698" y="3269"/>
                  </a:lnTo>
                  <a:lnTo>
                    <a:pt x="2706" y="3290"/>
                  </a:lnTo>
                  <a:lnTo>
                    <a:pt x="2715" y="3311"/>
                  </a:lnTo>
                  <a:lnTo>
                    <a:pt x="2726" y="3331"/>
                  </a:lnTo>
                  <a:lnTo>
                    <a:pt x="2736" y="3350"/>
                  </a:lnTo>
                  <a:lnTo>
                    <a:pt x="2748" y="3367"/>
                  </a:lnTo>
                  <a:lnTo>
                    <a:pt x="2761" y="3385"/>
                  </a:lnTo>
                  <a:lnTo>
                    <a:pt x="2775" y="3401"/>
                  </a:lnTo>
                  <a:lnTo>
                    <a:pt x="2775" y="3401"/>
                  </a:lnTo>
                  <a:lnTo>
                    <a:pt x="2774" y="3404"/>
                  </a:lnTo>
                  <a:lnTo>
                    <a:pt x="2774" y="3404"/>
                  </a:lnTo>
                  <a:lnTo>
                    <a:pt x="2771" y="3410"/>
                  </a:lnTo>
                  <a:lnTo>
                    <a:pt x="2771" y="3414"/>
                  </a:lnTo>
                  <a:lnTo>
                    <a:pt x="2773" y="3419"/>
                  </a:lnTo>
                  <a:lnTo>
                    <a:pt x="2776" y="3422"/>
                  </a:lnTo>
                  <a:lnTo>
                    <a:pt x="2781" y="3425"/>
                  </a:lnTo>
                  <a:lnTo>
                    <a:pt x="2785" y="3426"/>
                  </a:lnTo>
                  <a:lnTo>
                    <a:pt x="2790" y="3426"/>
                  </a:lnTo>
                  <a:lnTo>
                    <a:pt x="2795" y="3424"/>
                  </a:lnTo>
                  <a:lnTo>
                    <a:pt x="2795" y="3424"/>
                  </a:lnTo>
                  <a:lnTo>
                    <a:pt x="2810" y="3438"/>
                  </a:lnTo>
                  <a:lnTo>
                    <a:pt x="2826" y="3452"/>
                  </a:lnTo>
                  <a:lnTo>
                    <a:pt x="2843" y="3465"/>
                  </a:lnTo>
                  <a:lnTo>
                    <a:pt x="2862" y="3476"/>
                  </a:lnTo>
                  <a:lnTo>
                    <a:pt x="2880" y="3488"/>
                  </a:lnTo>
                  <a:lnTo>
                    <a:pt x="2901" y="3500"/>
                  </a:lnTo>
                  <a:lnTo>
                    <a:pt x="2922" y="3510"/>
                  </a:lnTo>
                  <a:lnTo>
                    <a:pt x="2945" y="3521"/>
                  </a:lnTo>
                  <a:lnTo>
                    <a:pt x="2945" y="3521"/>
                  </a:lnTo>
                  <a:lnTo>
                    <a:pt x="2938" y="3535"/>
                  </a:lnTo>
                  <a:lnTo>
                    <a:pt x="2938" y="3535"/>
                  </a:lnTo>
                  <a:lnTo>
                    <a:pt x="2935" y="3541"/>
                  </a:lnTo>
                  <a:lnTo>
                    <a:pt x="2935" y="3545"/>
                  </a:lnTo>
                  <a:lnTo>
                    <a:pt x="2938" y="3550"/>
                  </a:lnTo>
                  <a:lnTo>
                    <a:pt x="2940" y="3555"/>
                  </a:lnTo>
                  <a:lnTo>
                    <a:pt x="2945" y="3557"/>
                  </a:lnTo>
                  <a:lnTo>
                    <a:pt x="2948" y="3559"/>
                  </a:lnTo>
                  <a:lnTo>
                    <a:pt x="2954" y="3559"/>
                  </a:lnTo>
                  <a:lnTo>
                    <a:pt x="2960" y="3557"/>
                  </a:lnTo>
                  <a:lnTo>
                    <a:pt x="2960" y="3557"/>
                  </a:lnTo>
                  <a:lnTo>
                    <a:pt x="2975" y="3549"/>
                  </a:lnTo>
                  <a:lnTo>
                    <a:pt x="2989" y="3540"/>
                  </a:lnTo>
                  <a:lnTo>
                    <a:pt x="2989" y="3540"/>
                  </a:lnTo>
                  <a:lnTo>
                    <a:pt x="3030" y="3552"/>
                  </a:lnTo>
                  <a:lnTo>
                    <a:pt x="3073" y="3565"/>
                  </a:lnTo>
                  <a:lnTo>
                    <a:pt x="3073" y="3565"/>
                  </a:lnTo>
                  <a:lnTo>
                    <a:pt x="3128" y="3582"/>
                  </a:lnTo>
                  <a:lnTo>
                    <a:pt x="3181" y="3598"/>
                  </a:lnTo>
                  <a:lnTo>
                    <a:pt x="3233" y="3616"/>
                  </a:lnTo>
                  <a:lnTo>
                    <a:pt x="3281" y="3634"/>
                  </a:lnTo>
                  <a:lnTo>
                    <a:pt x="3326" y="3655"/>
                  </a:lnTo>
                  <a:lnTo>
                    <a:pt x="3369" y="3676"/>
                  </a:lnTo>
                  <a:lnTo>
                    <a:pt x="3410" y="3699"/>
                  </a:lnTo>
                  <a:lnTo>
                    <a:pt x="3449" y="3723"/>
                  </a:lnTo>
                  <a:lnTo>
                    <a:pt x="3487" y="3749"/>
                  </a:lnTo>
                  <a:lnTo>
                    <a:pt x="3522" y="3776"/>
                  </a:lnTo>
                  <a:lnTo>
                    <a:pt x="3554" y="3804"/>
                  </a:lnTo>
                  <a:lnTo>
                    <a:pt x="3586" y="3834"/>
                  </a:lnTo>
                  <a:lnTo>
                    <a:pt x="3615" y="3866"/>
                  </a:lnTo>
                  <a:lnTo>
                    <a:pt x="3642" y="3899"/>
                  </a:lnTo>
                  <a:lnTo>
                    <a:pt x="3668" y="3934"/>
                  </a:lnTo>
                  <a:lnTo>
                    <a:pt x="3693" y="3971"/>
                  </a:lnTo>
                  <a:lnTo>
                    <a:pt x="3693" y="3971"/>
                  </a:lnTo>
                  <a:lnTo>
                    <a:pt x="3693" y="3975"/>
                  </a:lnTo>
                  <a:lnTo>
                    <a:pt x="3695" y="3978"/>
                  </a:lnTo>
                  <a:lnTo>
                    <a:pt x="3697" y="3982"/>
                  </a:lnTo>
                  <a:lnTo>
                    <a:pt x="3700" y="3984"/>
                  </a:lnTo>
                  <a:lnTo>
                    <a:pt x="3700" y="3984"/>
                  </a:lnTo>
                  <a:lnTo>
                    <a:pt x="3717" y="4014"/>
                  </a:lnTo>
                  <a:lnTo>
                    <a:pt x="3732" y="4044"/>
                  </a:lnTo>
                  <a:lnTo>
                    <a:pt x="3748" y="4076"/>
                  </a:lnTo>
                  <a:lnTo>
                    <a:pt x="3762" y="4108"/>
                  </a:lnTo>
                  <a:lnTo>
                    <a:pt x="3776" y="4142"/>
                  </a:lnTo>
                  <a:lnTo>
                    <a:pt x="3788" y="4177"/>
                  </a:lnTo>
                  <a:lnTo>
                    <a:pt x="3800" y="4214"/>
                  </a:lnTo>
                  <a:lnTo>
                    <a:pt x="3812" y="4251"/>
                  </a:lnTo>
                  <a:lnTo>
                    <a:pt x="3812" y="4251"/>
                  </a:lnTo>
                  <a:lnTo>
                    <a:pt x="3798" y="4269"/>
                  </a:lnTo>
                  <a:lnTo>
                    <a:pt x="3798" y="4269"/>
                  </a:lnTo>
                  <a:lnTo>
                    <a:pt x="3796" y="4272"/>
                  </a:lnTo>
                  <a:lnTo>
                    <a:pt x="3794" y="4276"/>
                  </a:lnTo>
                  <a:lnTo>
                    <a:pt x="3796" y="4280"/>
                  </a:lnTo>
                  <a:lnTo>
                    <a:pt x="3797" y="4284"/>
                  </a:lnTo>
                  <a:lnTo>
                    <a:pt x="3798" y="4287"/>
                  </a:lnTo>
                  <a:lnTo>
                    <a:pt x="3801" y="4289"/>
                  </a:lnTo>
                  <a:lnTo>
                    <a:pt x="3805" y="4290"/>
                  </a:lnTo>
                  <a:lnTo>
                    <a:pt x="3810" y="4289"/>
                  </a:lnTo>
                  <a:lnTo>
                    <a:pt x="3810" y="4289"/>
                  </a:lnTo>
                  <a:lnTo>
                    <a:pt x="3820" y="4284"/>
                  </a:lnTo>
                  <a:lnTo>
                    <a:pt x="3820" y="4284"/>
                  </a:lnTo>
                  <a:lnTo>
                    <a:pt x="3829" y="4321"/>
                  </a:lnTo>
                  <a:lnTo>
                    <a:pt x="3839" y="4359"/>
                  </a:lnTo>
                  <a:lnTo>
                    <a:pt x="3839" y="4359"/>
                  </a:lnTo>
                  <a:lnTo>
                    <a:pt x="3848" y="4395"/>
                  </a:lnTo>
                  <a:lnTo>
                    <a:pt x="3860" y="4437"/>
                  </a:lnTo>
                  <a:lnTo>
                    <a:pt x="3874" y="4482"/>
                  </a:lnTo>
                  <a:lnTo>
                    <a:pt x="3890" y="4530"/>
                  </a:lnTo>
                  <a:lnTo>
                    <a:pt x="3924" y="4632"/>
                  </a:lnTo>
                  <a:lnTo>
                    <a:pt x="3942" y="4685"/>
                  </a:lnTo>
                  <a:lnTo>
                    <a:pt x="3958" y="4739"/>
                  </a:lnTo>
                  <a:lnTo>
                    <a:pt x="3958" y="4739"/>
                  </a:lnTo>
                  <a:lnTo>
                    <a:pt x="3938" y="4760"/>
                  </a:lnTo>
                  <a:lnTo>
                    <a:pt x="3938" y="4760"/>
                  </a:lnTo>
                  <a:lnTo>
                    <a:pt x="3935" y="4765"/>
                  </a:lnTo>
                  <a:lnTo>
                    <a:pt x="3934" y="4771"/>
                  </a:lnTo>
                  <a:lnTo>
                    <a:pt x="3936" y="4777"/>
                  </a:lnTo>
                  <a:lnTo>
                    <a:pt x="3938" y="4780"/>
                  </a:lnTo>
                  <a:lnTo>
                    <a:pt x="3943" y="4784"/>
                  </a:lnTo>
                  <a:lnTo>
                    <a:pt x="3949" y="4785"/>
                  </a:lnTo>
                  <a:lnTo>
                    <a:pt x="3954" y="4785"/>
                  </a:lnTo>
                  <a:lnTo>
                    <a:pt x="3959" y="4781"/>
                  </a:lnTo>
                  <a:lnTo>
                    <a:pt x="3959" y="4781"/>
                  </a:lnTo>
                  <a:lnTo>
                    <a:pt x="3968" y="4772"/>
                  </a:lnTo>
                  <a:lnTo>
                    <a:pt x="3968" y="4772"/>
                  </a:lnTo>
                  <a:lnTo>
                    <a:pt x="3976" y="4804"/>
                  </a:lnTo>
                  <a:lnTo>
                    <a:pt x="3983" y="4835"/>
                  </a:lnTo>
                  <a:lnTo>
                    <a:pt x="3983" y="4835"/>
                  </a:lnTo>
                  <a:lnTo>
                    <a:pt x="3949" y="4870"/>
                  </a:lnTo>
                  <a:lnTo>
                    <a:pt x="3949" y="4870"/>
                  </a:lnTo>
                  <a:lnTo>
                    <a:pt x="3946" y="4874"/>
                  </a:lnTo>
                  <a:lnTo>
                    <a:pt x="3945" y="4879"/>
                  </a:lnTo>
                  <a:lnTo>
                    <a:pt x="3945" y="4883"/>
                  </a:lnTo>
                  <a:lnTo>
                    <a:pt x="3948" y="4888"/>
                  </a:lnTo>
                  <a:lnTo>
                    <a:pt x="3950" y="4891"/>
                  </a:lnTo>
                  <a:lnTo>
                    <a:pt x="3954" y="4894"/>
                  </a:lnTo>
                  <a:lnTo>
                    <a:pt x="3958" y="4895"/>
                  </a:lnTo>
                  <a:lnTo>
                    <a:pt x="3963" y="4894"/>
                  </a:lnTo>
                  <a:lnTo>
                    <a:pt x="3963" y="4894"/>
                  </a:lnTo>
                  <a:lnTo>
                    <a:pt x="3978" y="4887"/>
                  </a:lnTo>
                  <a:lnTo>
                    <a:pt x="3993" y="4879"/>
                  </a:lnTo>
                  <a:lnTo>
                    <a:pt x="3993" y="4879"/>
                  </a:lnTo>
                  <a:lnTo>
                    <a:pt x="4000" y="4914"/>
                  </a:lnTo>
                  <a:lnTo>
                    <a:pt x="4005" y="4948"/>
                  </a:lnTo>
                  <a:lnTo>
                    <a:pt x="4009" y="4979"/>
                  </a:lnTo>
                  <a:lnTo>
                    <a:pt x="4011" y="5010"/>
                  </a:lnTo>
                  <a:lnTo>
                    <a:pt x="4010" y="5038"/>
                  </a:lnTo>
                  <a:lnTo>
                    <a:pt x="4007" y="5065"/>
                  </a:lnTo>
                  <a:lnTo>
                    <a:pt x="4005" y="5078"/>
                  </a:lnTo>
                  <a:lnTo>
                    <a:pt x="4002" y="5089"/>
                  </a:lnTo>
                  <a:lnTo>
                    <a:pt x="3998" y="5101"/>
                  </a:lnTo>
                  <a:lnTo>
                    <a:pt x="3994" y="5111"/>
                  </a:lnTo>
                  <a:lnTo>
                    <a:pt x="3994" y="5111"/>
                  </a:lnTo>
                  <a:lnTo>
                    <a:pt x="3986" y="5130"/>
                  </a:lnTo>
                  <a:lnTo>
                    <a:pt x="3980" y="5148"/>
                  </a:lnTo>
                  <a:lnTo>
                    <a:pt x="3977" y="5165"/>
                  </a:lnTo>
                  <a:lnTo>
                    <a:pt x="3976" y="5181"/>
                  </a:lnTo>
                  <a:lnTo>
                    <a:pt x="3976" y="5197"/>
                  </a:lnTo>
                  <a:lnTo>
                    <a:pt x="3978" y="5211"/>
                  </a:lnTo>
                  <a:lnTo>
                    <a:pt x="3982" y="5225"/>
                  </a:lnTo>
                  <a:lnTo>
                    <a:pt x="3986" y="5239"/>
                  </a:lnTo>
                  <a:lnTo>
                    <a:pt x="3993" y="5252"/>
                  </a:lnTo>
                  <a:lnTo>
                    <a:pt x="4002" y="5264"/>
                  </a:lnTo>
                  <a:lnTo>
                    <a:pt x="4010" y="5274"/>
                  </a:lnTo>
                  <a:lnTo>
                    <a:pt x="4020" y="5285"/>
                  </a:lnTo>
                  <a:lnTo>
                    <a:pt x="4032" y="5294"/>
                  </a:lnTo>
                  <a:lnTo>
                    <a:pt x="4044" y="5303"/>
                  </a:lnTo>
                  <a:lnTo>
                    <a:pt x="4057" y="5312"/>
                  </a:lnTo>
                  <a:lnTo>
                    <a:pt x="4071" y="5319"/>
                  </a:lnTo>
                  <a:lnTo>
                    <a:pt x="4086" y="5326"/>
                  </a:lnTo>
                  <a:lnTo>
                    <a:pt x="4101" y="5332"/>
                  </a:lnTo>
                  <a:lnTo>
                    <a:pt x="4116" y="5336"/>
                  </a:lnTo>
                  <a:lnTo>
                    <a:pt x="4133" y="5341"/>
                  </a:lnTo>
                  <a:lnTo>
                    <a:pt x="4149" y="5346"/>
                  </a:lnTo>
                  <a:lnTo>
                    <a:pt x="4165" y="5348"/>
                  </a:lnTo>
                  <a:lnTo>
                    <a:pt x="4199" y="5353"/>
                  </a:lnTo>
                  <a:lnTo>
                    <a:pt x="4232" y="5355"/>
                  </a:lnTo>
                  <a:lnTo>
                    <a:pt x="4264" y="5354"/>
                  </a:lnTo>
                  <a:lnTo>
                    <a:pt x="4280" y="5353"/>
                  </a:lnTo>
                  <a:lnTo>
                    <a:pt x="4294" y="5350"/>
                  </a:lnTo>
                  <a:lnTo>
                    <a:pt x="4308" y="5347"/>
                  </a:lnTo>
                  <a:lnTo>
                    <a:pt x="4322" y="5344"/>
                  </a:lnTo>
                  <a:lnTo>
                    <a:pt x="4322" y="5344"/>
                  </a:lnTo>
                  <a:lnTo>
                    <a:pt x="4318" y="5362"/>
                  </a:lnTo>
                  <a:lnTo>
                    <a:pt x="4313" y="5378"/>
                  </a:lnTo>
                  <a:lnTo>
                    <a:pt x="4301" y="5412"/>
                  </a:lnTo>
                  <a:lnTo>
                    <a:pt x="4287" y="5445"/>
                  </a:lnTo>
                  <a:lnTo>
                    <a:pt x="4272" y="5477"/>
                  </a:lnTo>
                  <a:lnTo>
                    <a:pt x="4254" y="5508"/>
                  </a:lnTo>
                  <a:lnTo>
                    <a:pt x="4238" y="5539"/>
                  </a:lnTo>
                  <a:lnTo>
                    <a:pt x="4203" y="5600"/>
                  </a:lnTo>
                  <a:lnTo>
                    <a:pt x="4203" y="5600"/>
                  </a:lnTo>
                  <a:lnTo>
                    <a:pt x="4179" y="5626"/>
                  </a:lnTo>
                  <a:lnTo>
                    <a:pt x="4179" y="5626"/>
                  </a:lnTo>
                  <a:lnTo>
                    <a:pt x="4177" y="5631"/>
                  </a:lnTo>
                  <a:lnTo>
                    <a:pt x="4176" y="5636"/>
                  </a:lnTo>
                  <a:lnTo>
                    <a:pt x="4177" y="5641"/>
                  </a:lnTo>
                  <a:lnTo>
                    <a:pt x="4179" y="5644"/>
                  </a:lnTo>
                  <a:lnTo>
                    <a:pt x="4179" y="5644"/>
                  </a:lnTo>
                  <a:lnTo>
                    <a:pt x="4168" y="5670"/>
                  </a:lnTo>
                  <a:lnTo>
                    <a:pt x="4156" y="5697"/>
                  </a:lnTo>
                  <a:lnTo>
                    <a:pt x="4147" y="5724"/>
                  </a:lnTo>
                  <a:lnTo>
                    <a:pt x="4138" y="5752"/>
                  </a:lnTo>
                  <a:lnTo>
                    <a:pt x="4138" y="5752"/>
                  </a:lnTo>
                  <a:lnTo>
                    <a:pt x="4133" y="5777"/>
                  </a:lnTo>
                  <a:lnTo>
                    <a:pt x="4129" y="5804"/>
                  </a:lnTo>
                  <a:lnTo>
                    <a:pt x="4128" y="5831"/>
                  </a:lnTo>
                  <a:lnTo>
                    <a:pt x="4127" y="5859"/>
                  </a:lnTo>
                  <a:lnTo>
                    <a:pt x="4128" y="5887"/>
                  </a:lnTo>
                  <a:lnTo>
                    <a:pt x="4130" y="5916"/>
                  </a:lnTo>
                  <a:lnTo>
                    <a:pt x="4134" y="5944"/>
                  </a:lnTo>
                  <a:lnTo>
                    <a:pt x="4138" y="5972"/>
                  </a:lnTo>
                  <a:lnTo>
                    <a:pt x="4138" y="5972"/>
                  </a:lnTo>
                  <a:lnTo>
                    <a:pt x="4135" y="5975"/>
                  </a:lnTo>
                  <a:lnTo>
                    <a:pt x="4135" y="5975"/>
                  </a:lnTo>
                  <a:lnTo>
                    <a:pt x="4131" y="5980"/>
                  </a:lnTo>
                  <a:lnTo>
                    <a:pt x="4130" y="5985"/>
                  </a:lnTo>
                  <a:lnTo>
                    <a:pt x="4130" y="5988"/>
                  </a:lnTo>
                  <a:lnTo>
                    <a:pt x="4131" y="5993"/>
                  </a:lnTo>
                  <a:lnTo>
                    <a:pt x="4134" y="5995"/>
                  </a:lnTo>
                  <a:lnTo>
                    <a:pt x="4136" y="5999"/>
                  </a:lnTo>
                  <a:lnTo>
                    <a:pt x="4140" y="6001"/>
                  </a:lnTo>
                  <a:lnTo>
                    <a:pt x="4143" y="6002"/>
                  </a:lnTo>
                  <a:lnTo>
                    <a:pt x="4143" y="6002"/>
                  </a:lnTo>
                  <a:lnTo>
                    <a:pt x="4154" y="6053"/>
                  </a:lnTo>
                  <a:lnTo>
                    <a:pt x="4165" y="6102"/>
                  </a:lnTo>
                  <a:lnTo>
                    <a:pt x="4165" y="6102"/>
                  </a:lnTo>
                  <a:lnTo>
                    <a:pt x="4164" y="6106"/>
                  </a:lnTo>
                  <a:lnTo>
                    <a:pt x="4164" y="6111"/>
                  </a:lnTo>
                  <a:lnTo>
                    <a:pt x="4167" y="6116"/>
                  </a:lnTo>
                  <a:lnTo>
                    <a:pt x="4169" y="6119"/>
                  </a:lnTo>
                  <a:lnTo>
                    <a:pt x="4169" y="6119"/>
                  </a:lnTo>
                  <a:lnTo>
                    <a:pt x="4186" y="6192"/>
                  </a:lnTo>
                  <a:lnTo>
                    <a:pt x="4186" y="6192"/>
                  </a:lnTo>
                  <a:lnTo>
                    <a:pt x="4195" y="6228"/>
                  </a:lnTo>
                  <a:lnTo>
                    <a:pt x="4204" y="6263"/>
                  </a:lnTo>
                  <a:lnTo>
                    <a:pt x="4215" y="6298"/>
                  </a:lnTo>
                  <a:lnTo>
                    <a:pt x="4225" y="6332"/>
                  </a:lnTo>
                  <a:lnTo>
                    <a:pt x="4238" y="6366"/>
                  </a:lnTo>
                  <a:lnTo>
                    <a:pt x="4251" y="6400"/>
                  </a:lnTo>
                  <a:lnTo>
                    <a:pt x="4264" y="6434"/>
                  </a:lnTo>
                  <a:lnTo>
                    <a:pt x="4279" y="6468"/>
                  </a:lnTo>
                  <a:lnTo>
                    <a:pt x="4294" y="6501"/>
                  </a:lnTo>
                  <a:lnTo>
                    <a:pt x="4309" y="6534"/>
                  </a:lnTo>
                  <a:lnTo>
                    <a:pt x="4343" y="6598"/>
                  </a:lnTo>
                  <a:lnTo>
                    <a:pt x="4380" y="6661"/>
                  </a:lnTo>
                  <a:lnTo>
                    <a:pt x="4417" y="6723"/>
                  </a:lnTo>
                  <a:lnTo>
                    <a:pt x="4417" y="6723"/>
                  </a:lnTo>
                  <a:lnTo>
                    <a:pt x="4416" y="6724"/>
                  </a:lnTo>
                  <a:lnTo>
                    <a:pt x="4416" y="6724"/>
                  </a:lnTo>
                  <a:lnTo>
                    <a:pt x="4415" y="6729"/>
                  </a:lnTo>
                  <a:lnTo>
                    <a:pt x="4415" y="6734"/>
                  </a:lnTo>
                  <a:lnTo>
                    <a:pt x="4416" y="6737"/>
                  </a:lnTo>
                  <a:lnTo>
                    <a:pt x="4418" y="6742"/>
                  </a:lnTo>
                  <a:lnTo>
                    <a:pt x="4421" y="6744"/>
                  </a:lnTo>
                  <a:lnTo>
                    <a:pt x="4424" y="6747"/>
                  </a:lnTo>
                  <a:lnTo>
                    <a:pt x="4429" y="6748"/>
                  </a:lnTo>
                  <a:lnTo>
                    <a:pt x="4433" y="6748"/>
                  </a:lnTo>
                  <a:lnTo>
                    <a:pt x="4433" y="6748"/>
                  </a:lnTo>
                  <a:lnTo>
                    <a:pt x="4465" y="6797"/>
                  </a:lnTo>
                  <a:lnTo>
                    <a:pt x="4498" y="6845"/>
                  </a:lnTo>
                  <a:lnTo>
                    <a:pt x="4498" y="6845"/>
                  </a:lnTo>
                  <a:lnTo>
                    <a:pt x="4506" y="6858"/>
                  </a:lnTo>
                  <a:lnTo>
                    <a:pt x="4506" y="6858"/>
                  </a:lnTo>
                  <a:lnTo>
                    <a:pt x="4473" y="6910"/>
                  </a:lnTo>
                  <a:lnTo>
                    <a:pt x="4473" y="6910"/>
                  </a:lnTo>
                  <a:lnTo>
                    <a:pt x="4471" y="6916"/>
                  </a:lnTo>
                  <a:lnTo>
                    <a:pt x="4471" y="6922"/>
                  </a:lnTo>
                  <a:lnTo>
                    <a:pt x="4473" y="6927"/>
                  </a:lnTo>
                  <a:lnTo>
                    <a:pt x="4477" y="6930"/>
                  </a:lnTo>
                  <a:lnTo>
                    <a:pt x="4481" y="6933"/>
                  </a:lnTo>
                  <a:lnTo>
                    <a:pt x="4486" y="6934"/>
                  </a:lnTo>
                  <a:lnTo>
                    <a:pt x="4492" y="6933"/>
                  </a:lnTo>
                  <a:lnTo>
                    <a:pt x="4497" y="6929"/>
                  </a:lnTo>
                  <a:lnTo>
                    <a:pt x="4497" y="6929"/>
                  </a:lnTo>
                  <a:lnTo>
                    <a:pt x="4529" y="6894"/>
                  </a:lnTo>
                  <a:lnTo>
                    <a:pt x="4529" y="6894"/>
                  </a:lnTo>
                  <a:lnTo>
                    <a:pt x="4566" y="6956"/>
                  </a:lnTo>
                  <a:lnTo>
                    <a:pt x="4566" y="6956"/>
                  </a:lnTo>
                  <a:lnTo>
                    <a:pt x="4560" y="6965"/>
                  </a:lnTo>
                  <a:lnTo>
                    <a:pt x="4560" y="6965"/>
                  </a:lnTo>
                  <a:lnTo>
                    <a:pt x="4557" y="6971"/>
                  </a:lnTo>
                  <a:lnTo>
                    <a:pt x="4557" y="6976"/>
                  </a:lnTo>
                  <a:lnTo>
                    <a:pt x="4560" y="6981"/>
                  </a:lnTo>
                  <a:lnTo>
                    <a:pt x="4563" y="6984"/>
                  </a:lnTo>
                  <a:lnTo>
                    <a:pt x="4568" y="6987"/>
                  </a:lnTo>
                  <a:lnTo>
                    <a:pt x="4573" y="6988"/>
                  </a:lnTo>
                  <a:lnTo>
                    <a:pt x="4579" y="6988"/>
                  </a:lnTo>
                  <a:lnTo>
                    <a:pt x="4583" y="6984"/>
                  </a:lnTo>
                  <a:lnTo>
                    <a:pt x="4583" y="6984"/>
                  </a:lnTo>
                  <a:lnTo>
                    <a:pt x="4598" y="7011"/>
                  </a:lnTo>
                  <a:lnTo>
                    <a:pt x="4615" y="7036"/>
                  </a:lnTo>
                  <a:lnTo>
                    <a:pt x="4615" y="7036"/>
                  </a:lnTo>
                  <a:lnTo>
                    <a:pt x="4600" y="7054"/>
                  </a:lnTo>
                  <a:lnTo>
                    <a:pt x="4600" y="7054"/>
                  </a:lnTo>
                  <a:lnTo>
                    <a:pt x="4597" y="7058"/>
                  </a:lnTo>
                  <a:lnTo>
                    <a:pt x="4597" y="7061"/>
                  </a:lnTo>
                  <a:lnTo>
                    <a:pt x="4598" y="7065"/>
                  </a:lnTo>
                  <a:lnTo>
                    <a:pt x="4600" y="7068"/>
                  </a:lnTo>
                  <a:lnTo>
                    <a:pt x="4603" y="7070"/>
                  </a:lnTo>
                  <a:lnTo>
                    <a:pt x="4607" y="7071"/>
                  </a:lnTo>
                  <a:lnTo>
                    <a:pt x="4610" y="7071"/>
                  </a:lnTo>
                  <a:lnTo>
                    <a:pt x="4612" y="7067"/>
                  </a:lnTo>
                  <a:lnTo>
                    <a:pt x="4612" y="7067"/>
                  </a:lnTo>
                  <a:lnTo>
                    <a:pt x="4627" y="7051"/>
                  </a:lnTo>
                  <a:lnTo>
                    <a:pt x="4627" y="7051"/>
                  </a:lnTo>
                  <a:lnTo>
                    <a:pt x="4639" y="7068"/>
                  </a:lnTo>
                  <a:lnTo>
                    <a:pt x="4652" y="7086"/>
                  </a:lnTo>
                  <a:lnTo>
                    <a:pt x="4666" y="7101"/>
                  </a:lnTo>
                  <a:lnTo>
                    <a:pt x="4680" y="7118"/>
                  </a:lnTo>
                  <a:lnTo>
                    <a:pt x="4680" y="7118"/>
                  </a:lnTo>
                  <a:lnTo>
                    <a:pt x="4667" y="7140"/>
                  </a:lnTo>
                  <a:lnTo>
                    <a:pt x="4667" y="7140"/>
                  </a:lnTo>
                  <a:lnTo>
                    <a:pt x="4665" y="7142"/>
                  </a:lnTo>
                  <a:lnTo>
                    <a:pt x="4665" y="7146"/>
                  </a:lnTo>
                  <a:lnTo>
                    <a:pt x="4665" y="7153"/>
                  </a:lnTo>
                  <a:lnTo>
                    <a:pt x="4667" y="7159"/>
                  </a:lnTo>
                  <a:lnTo>
                    <a:pt x="4672" y="7162"/>
                  </a:lnTo>
                  <a:lnTo>
                    <a:pt x="4677" y="7166"/>
                  </a:lnTo>
                  <a:lnTo>
                    <a:pt x="4684" y="7167"/>
                  </a:lnTo>
                  <a:lnTo>
                    <a:pt x="4690" y="7166"/>
                  </a:lnTo>
                  <a:lnTo>
                    <a:pt x="4696" y="7161"/>
                  </a:lnTo>
                  <a:lnTo>
                    <a:pt x="4696" y="7161"/>
                  </a:lnTo>
                  <a:lnTo>
                    <a:pt x="4712" y="7146"/>
                  </a:lnTo>
                  <a:lnTo>
                    <a:pt x="4712" y="7146"/>
                  </a:lnTo>
                  <a:lnTo>
                    <a:pt x="4726" y="7157"/>
                  </a:lnTo>
                  <a:lnTo>
                    <a:pt x="4741" y="7168"/>
                  </a:lnTo>
                  <a:lnTo>
                    <a:pt x="4741" y="7168"/>
                  </a:lnTo>
                  <a:lnTo>
                    <a:pt x="4756" y="7176"/>
                  </a:lnTo>
                  <a:lnTo>
                    <a:pt x="4772" y="7184"/>
                  </a:lnTo>
                  <a:lnTo>
                    <a:pt x="4787" y="7191"/>
                  </a:lnTo>
                  <a:lnTo>
                    <a:pt x="4801" y="7198"/>
                  </a:lnTo>
                  <a:lnTo>
                    <a:pt x="4816" y="7203"/>
                  </a:lnTo>
                  <a:lnTo>
                    <a:pt x="4830" y="7208"/>
                  </a:lnTo>
                  <a:lnTo>
                    <a:pt x="4844" y="7211"/>
                  </a:lnTo>
                  <a:lnTo>
                    <a:pt x="4858" y="7215"/>
                  </a:lnTo>
                  <a:lnTo>
                    <a:pt x="4872" y="7216"/>
                  </a:lnTo>
                  <a:lnTo>
                    <a:pt x="4885" y="7217"/>
                  </a:lnTo>
                  <a:lnTo>
                    <a:pt x="4899" y="7217"/>
                  </a:lnTo>
                  <a:lnTo>
                    <a:pt x="4912" y="7217"/>
                  </a:lnTo>
                  <a:lnTo>
                    <a:pt x="4925" y="7216"/>
                  </a:lnTo>
                  <a:lnTo>
                    <a:pt x="4937" y="7214"/>
                  </a:lnTo>
                  <a:lnTo>
                    <a:pt x="4950" y="7210"/>
                  </a:lnTo>
                  <a:lnTo>
                    <a:pt x="4961" y="7205"/>
                  </a:lnTo>
                  <a:lnTo>
                    <a:pt x="4972" y="7201"/>
                  </a:lnTo>
                  <a:lnTo>
                    <a:pt x="4983" y="7195"/>
                  </a:lnTo>
                  <a:lnTo>
                    <a:pt x="4994" y="7189"/>
                  </a:lnTo>
                  <a:lnTo>
                    <a:pt x="5005" y="7182"/>
                  </a:lnTo>
                  <a:lnTo>
                    <a:pt x="5014" y="7174"/>
                  </a:lnTo>
                  <a:lnTo>
                    <a:pt x="5023" y="7164"/>
                  </a:lnTo>
                  <a:lnTo>
                    <a:pt x="5033" y="7154"/>
                  </a:lnTo>
                  <a:lnTo>
                    <a:pt x="5041" y="7143"/>
                  </a:lnTo>
                  <a:lnTo>
                    <a:pt x="5049" y="7132"/>
                  </a:lnTo>
                  <a:lnTo>
                    <a:pt x="5057" y="7120"/>
                  </a:lnTo>
                  <a:lnTo>
                    <a:pt x="5064" y="7107"/>
                  </a:lnTo>
                  <a:lnTo>
                    <a:pt x="5070" y="7093"/>
                  </a:lnTo>
                  <a:lnTo>
                    <a:pt x="5077" y="7078"/>
                  </a:lnTo>
                  <a:lnTo>
                    <a:pt x="5082" y="7063"/>
                  </a:lnTo>
                  <a:lnTo>
                    <a:pt x="5088" y="7046"/>
                  </a:lnTo>
                  <a:lnTo>
                    <a:pt x="5092" y="7029"/>
                  </a:lnTo>
                  <a:lnTo>
                    <a:pt x="5092" y="7029"/>
                  </a:lnTo>
                  <a:lnTo>
                    <a:pt x="5098" y="7003"/>
                  </a:lnTo>
                  <a:lnTo>
                    <a:pt x="5103" y="6976"/>
                  </a:lnTo>
                  <a:lnTo>
                    <a:pt x="5111" y="6926"/>
                  </a:lnTo>
                  <a:lnTo>
                    <a:pt x="5116" y="6875"/>
                  </a:lnTo>
                  <a:lnTo>
                    <a:pt x="5119" y="6826"/>
                  </a:lnTo>
                  <a:lnTo>
                    <a:pt x="5124" y="6730"/>
                  </a:lnTo>
                  <a:lnTo>
                    <a:pt x="5126" y="6683"/>
                  </a:lnTo>
                  <a:lnTo>
                    <a:pt x="5130" y="6637"/>
                  </a:lnTo>
                  <a:lnTo>
                    <a:pt x="5136" y="6590"/>
                  </a:lnTo>
                  <a:lnTo>
                    <a:pt x="5140" y="6568"/>
                  </a:lnTo>
                  <a:lnTo>
                    <a:pt x="5145" y="6544"/>
                  </a:lnTo>
                  <a:lnTo>
                    <a:pt x="5150" y="6521"/>
                  </a:lnTo>
                  <a:lnTo>
                    <a:pt x="5157" y="6498"/>
                  </a:lnTo>
                  <a:lnTo>
                    <a:pt x="5164" y="6475"/>
                  </a:lnTo>
                  <a:lnTo>
                    <a:pt x="5172" y="6452"/>
                  </a:lnTo>
                  <a:lnTo>
                    <a:pt x="5181" y="6428"/>
                  </a:lnTo>
                  <a:lnTo>
                    <a:pt x="5193" y="6405"/>
                  </a:lnTo>
                  <a:lnTo>
                    <a:pt x="5206" y="6383"/>
                  </a:lnTo>
                  <a:lnTo>
                    <a:pt x="5219" y="6359"/>
                  </a:lnTo>
                  <a:lnTo>
                    <a:pt x="5235" y="6335"/>
                  </a:lnTo>
                  <a:lnTo>
                    <a:pt x="5252" y="6311"/>
                  </a:lnTo>
                  <a:lnTo>
                    <a:pt x="5270" y="6288"/>
                  </a:lnTo>
                  <a:lnTo>
                    <a:pt x="5291" y="6263"/>
                  </a:lnTo>
                  <a:lnTo>
                    <a:pt x="5291" y="6263"/>
                  </a:lnTo>
                  <a:lnTo>
                    <a:pt x="5318" y="6234"/>
                  </a:lnTo>
                  <a:lnTo>
                    <a:pt x="5346" y="6206"/>
                  </a:lnTo>
                  <a:lnTo>
                    <a:pt x="5376" y="6178"/>
                  </a:lnTo>
                  <a:lnTo>
                    <a:pt x="5405" y="6151"/>
                  </a:lnTo>
                  <a:lnTo>
                    <a:pt x="5434" y="6124"/>
                  </a:lnTo>
                  <a:lnTo>
                    <a:pt x="5465" y="6098"/>
                  </a:lnTo>
                  <a:lnTo>
                    <a:pt x="5496" y="6072"/>
                  </a:lnTo>
                  <a:lnTo>
                    <a:pt x="5528" y="6047"/>
                  </a:lnTo>
                  <a:lnTo>
                    <a:pt x="5559" y="6023"/>
                  </a:lnTo>
                  <a:lnTo>
                    <a:pt x="5592" y="5999"/>
                  </a:lnTo>
                  <a:lnTo>
                    <a:pt x="5659" y="5953"/>
                  </a:lnTo>
                  <a:lnTo>
                    <a:pt x="5727" y="5910"/>
                  </a:lnTo>
                  <a:lnTo>
                    <a:pt x="5796" y="5868"/>
                  </a:lnTo>
                  <a:lnTo>
                    <a:pt x="5796" y="5868"/>
                  </a:lnTo>
                  <a:lnTo>
                    <a:pt x="5795" y="5872"/>
                  </a:lnTo>
                  <a:lnTo>
                    <a:pt x="5795" y="5872"/>
                  </a:lnTo>
                  <a:lnTo>
                    <a:pt x="5793" y="5879"/>
                  </a:lnTo>
                  <a:lnTo>
                    <a:pt x="5795" y="5884"/>
                  </a:lnTo>
                  <a:lnTo>
                    <a:pt x="5798" y="5889"/>
                  </a:lnTo>
                  <a:lnTo>
                    <a:pt x="5803" y="5892"/>
                  </a:lnTo>
                  <a:lnTo>
                    <a:pt x="5807" y="5895"/>
                  </a:lnTo>
                  <a:lnTo>
                    <a:pt x="5813" y="5895"/>
                  </a:lnTo>
                  <a:lnTo>
                    <a:pt x="5819" y="5893"/>
                  </a:lnTo>
                  <a:lnTo>
                    <a:pt x="5824" y="5890"/>
                  </a:lnTo>
                  <a:lnTo>
                    <a:pt x="5824" y="5890"/>
                  </a:lnTo>
                  <a:lnTo>
                    <a:pt x="5860" y="5851"/>
                  </a:lnTo>
                  <a:lnTo>
                    <a:pt x="5895" y="5813"/>
                  </a:lnTo>
                  <a:lnTo>
                    <a:pt x="5895" y="5813"/>
                  </a:lnTo>
                  <a:lnTo>
                    <a:pt x="5930" y="5793"/>
                  </a:lnTo>
                  <a:lnTo>
                    <a:pt x="5930" y="5793"/>
                  </a:lnTo>
                  <a:lnTo>
                    <a:pt x="5932" y="5796"/>
                  </a:lnTo>
                  <a:lnTo>
                    <a:pt x="5934" y="5797"/>
                  </a:lnTo>
                  <a:lnTo>
                    <a:pt x="5936" y="5800"/>
                  </a:lnTo>
                  <a:lnTo>
                    <a:pt x="5941" y="5800"/>
                  </a:lnTo>
                  <a:lnTo>
                    <a:pt x="5941" y="5800"/>
                  </a:lnTo>
                  <a:lnTo>
                    <a:pt x="5977" y="5796"/>
                  </a:lnTo>
                  <a:lnTo>
                    <a:pt x="6015" y="5790"/>
                  </a:lnTo>
                  <a:lnTo>
                    <a:pt x="6052" y="5782"/>
                  </a:lnTo>
                  <a:lnTo>
                    <a:pt x="6090" y="5772"/>
                  </a:lnTo>
                  <a:lnTo>
                    <a:pt x="6127" y="5760"/>
                  </a:lnTo>
                  <a:lnTo>
                    <a:pt x="6164" y="5745"/>
                  </a:lnTo>
                  <a:lnTo>
                    <a:pt x="6201" y="5729"/>
                  </a:lnTo>
                  <a:lnTo>
                    <a:pt x="6237" y="5711"/>
                  </a:lnTo>
                  <a:lnTo>
                    <a:pt x="6237" y="5711"/>
                  </a:lnTo>
                  <a:lnTo>
                    <a:pt x="6223" y="5737"/>
                  </a:lnTo>
                  <a:lnTo>
                    <a:pt x="6223" y="5737"/>
                  </a:lnTo>
                  <a:lnTo>
                    <a:pt x="6222" y="5740"/>
                  </a:lnTo>
                  <a:lnTo>
                    <a:pt x="6222" y="5744"/>
                  </a:lnTo>
                  <a:lnTo>
                    <a:pt x="6222" y="5749"/>
                  </a:lnTo>
                  <a:lnTo>
                    <a:pt x="6224" y="5755"/>
                  </a:lnTo>
                  <a:lnTo>
                    <a:pt x="6229" y="5761"/>
                  </a:lnTo>
                  <a:lnTo>
                    <a:pt x="6235" y="5763"/>
                  </a:lnTo>
                  <a:lnTo>
                    <a:pt x="6241" y="5765"/>
                  </a:lnTo>
                  <a:lnTo>
                    <a:pt x="6243" y="5765"/>
                  </a:lnTo>
                  <a:lnTo>
                    <a:pt x="6246" y="5763"/>
                  </a:lnTo>
                  <a:lnTo>
                    <a:pt x="6249" y="5761"/>
                  </a:lnTo>
                  <a:lnTo>
                    <a:pt x="6251" y="5759"/>
                  </a:lnTo>
                  <a:lnTo>
                    <a:pt x="6251" y="5759"/>
                  </a:lnTo>
                  <a:lnTo>
                    <a:pt x="6329" y="5657"/>
                  </a:lnTo>
                  <a:lnTo>
                    <a:pt x="6329" y="5657"/>
                  </a:lnTo>
                  <a:lnTo>
                    <a:pt x="6363" y="5634"/>
                  </a:lnTo>
                  <a:lnTo>
                    <a:pt x="6396" y="5609"/>
                  </a:lnTo>
                  <a:lnTo>
                    <a:pt x="6429" y="5582"/>
                  </a:lnTo>
                  <a:lnTo>
                    <a:pt x="6459" y="5555"/>
                  </a:lnTo>
                  <a:lnTo>
                    <a:pt x="6490" y="5527"/>
                  </a:lnTo>
                  <a:lnTo>
                    <a:pt x="6518" y="5497"/>
                  </a:lnTo>
                  <a:lnTo>
                    <a:pt x="6546" y="5466"/>
                  </a:lnTo>
                  <a:lnTo>
                    <a:pt x="6572" y="5435"/>
                  </a:lnTo>
                  <a:lnTo>
                    <a:pt x="6596" y="5402"/>
                  </a:lnTo>
                  <a:lnTo>
                    <a:pt x="6620" y="5369"/>
                  </a:lnTo>
                  <a:lnTo>
                    <a:pt x="6641" y="5335"/>
                  </a:lnTo>
                  <a:lnTo>
                    <a:pt x="6661" y="5300"/>
                  </a:lnTo>
                  <a:lnTo>
                    <a:pt x="6678" y="5265"/>
                  </a:lnTo>
                  <a:lnTo>
                    <a:pt x="6695" y="5230"/>
                  </a:lnTo>
                  <a:lnTo>
                    <a:pt x="6709" y="5193"/>
                  </a:lnTo>
                  <a:lnTo>
                    <a:pt x="6720" y="5157"/>
                  </a:lnTo>
                  <a:lnTo>
                    <a:pt x="6730" y="5121"/>
                  </a:lnTo>
                  <a:lnTo>
                    <a:pt x="6738" y="5085"/>
                  </a:lnTo>
                  <a:lnTo>
                    <a:pt x="6743" y="5047"/>
                  </a:lnTo>
                  <a:lnTo>
                    <a:pt x="6745" y="5011"/>
                  </a:lnTo>
                  <a:lnTo>
                    <a:pt x="6746" y="4973"/>
                  </a:lnTo>
                  <a:lnTo>
                    <a:pt x="6743" y="4937"/>
                  </a:lnTo>
                  <a:lnTo>
                    <a:pt x="6738" y="4901"/>
                  </a:lnTo>
                  <a:lnTo>
                    <a:pt x="6734" y="4883"/>
                  </a:lnTo>
                  <a:lnTo>
                    <a:pt x="6730" y="4865"/>
                  </a:lnTo>
                  <a:lnTo>
                    <a:pt x="6725" y="4847"/>
                  </a:lnTo>
                  <a:lnTo>
                    <a:pt x="6719" y="4829"/>
                  </a:lnTo>
                  <a:lnTo>
                    <a:pt x="6712" y="4812"/>
                  </a:lnTo>
                  <a:lnTo>
                    <a:pt x="6705" y="4794"/>
                  </a:lnTo>
                  <a:lnTo>
                    <a:pt x="6697" y="4777"/>
                  </a:lnTo>
                  <a:lnTo>
                    <a:pt x="6688" y="4759"/>
                  </a:lnTo>
                  <a:lnTo>
                    <a:pt x="6678" y="4742"/>
                  </a:lnTo>
                  <a:lnTo>
                    <a:pt x="6668" y="4725"/>
                  </a:lnTo>
                  <a:lnTo>
                    <a:pt x="6657" y="4708"/>
                  </a:lnTo>
                  <a:lnTo>
                    <a:pt x="6644" y="4691"/>
                  </a:lnTo>
                  <a:lnTo>
                    <a:pt x="6631" y="4675"/>
                  </a:lnTo>
                  <a:lnTo>
                    <a:pt x="6617" y="4659"/>
                  </a:lnTo>
                  <a:lnTo>
                    <a:pt x="6603" y="4643"/>
                  </a:lnTo>
                  <a:lnTo>
                    <a:pt x="6588" y="4627"/>
                  </a:lnTo>
                  <a:lnTo>
                    <a:pt x="6572" y="4612"/>
                  </a:lnTo>
                  <a:lnTo>
                    <a:pt x="6554" y="4596"/>
                  </a:lnTo>
                  <a:lnTo>
                    <a:pt x="6554" y="4596"/>
                  </a:lnTo>
                  <a:close/>
                  <a:moveTo>
                    <a:pt x="4445" y="3726"/>
                  </a:moveTo>
                  <a:lnTo>
                    <a:pt x="4445" y="3726"/>
                  </a:lnTo>
                  <a:lnTo>
                    <a:pt x="4421" y="3757"/>
                  </a:lnTo>
                  <a:lnTo>
                    <a:pt x="4394" y="3790"/>
                  </a:lnTo>
                  <a:lnTo>
                    <a:pt x="4364" y="3824"/>
                  </a:lnTo>
                  <a:lnTo>
                    <a:pt x="4334" y="3859"/>
                  </a:lnTo>
                  <a:lnTo>
                    <a:pt x="4271" y="3929"/>
                  </a:lnTo>
                  <a:lnTo>
                    <a:pt x="4205" y="4000"/>
                  </a:lnTo>
                  <a:lnTo>
                    <a:pt x="4141" y="4069"/>
                  </a:lnTo>
                  <a:lnTo>
                    <a:pt x="4081" y="4136"/>
                  </a:lnTo>
                  <a:lnTo>
                    <a:pt x="4053" y="4168"/>
                  </a:lnTo>
                  <a:lnTo>
                    <a:pt x="4027" y="4200"/>
                  </a:lnTo>
                  <a:lnTo>
                    <a:pt x="4005" y="4229"/>
                  </a:lnTo>
                  <a:lnTo>
                    <a:pt x="3984" y="4257"/>
                  </a:lnTo>
                  <a:lnTo>
                    <a:pt x="3984" y="4257"/>
                  </a:lnTo>
                  <a:lnTo>
                    <a:pt x="4041" y="4175"/>
                  </a:lnTo>
                  <a:lnTo>
                    <a:pt x="4101" y="4094"/>
                  </a:lnTo>
                  <a:lnTo>
                    <a:pt x="4161" y="4015"/>
                  </a:lnTo>
                  <a:lnTo>
                    <a:pt x="4223" y="3936"/>
                  </a:lnTo>
                  <a:lnTo>
                    <a:pt x="4347" y="3779"/>
                  </a:lnTo>
                  <a:lnTo>
                    <a:pt x="4471" y="3624"/>
                  </a:lnTo>
                  <a:lnTo>
                    <a:pt x="4471" y="3624"/>
                  </a:lnTo>
                  <a:lnTo>
                    <a:pt x="4555" y="3528"/>
                  </a:lnTo>
                  <a:lnTo>
                    <a:pt x="4639" y="3430"/>
                  </a:lnTo>
                  <a:lnTo>
                    <a:pt x="4804" y="3233"/>
                  </a:lnTo>
                  <a:lnTo>
                    <a:pt x="4971" y="3036"/>
                  </a:lnTo>
                  <a:lnTo>
                    <a:pt x="5054" y="2939"/>
                  </a:lnTo>
                  <a:lnTo>
                    <a:pt x="5138" y="2842"/>
                  </a:lnTo>
                  <a:lnTo>
                    <a:pt x="5138" y="2842"/>
                  </a:lnTo>
                  <a:lnTo>
                    <a:pt x="5145" y="2834"/>
                  </a:lnTo>
                  <a:lnTo>
                    <a:pt x="5145" y="2834"/>
                  </a:lnTo>
                  <a:lnTo>
                    <a:pt x="5055" y="2943"/>
                  </a:lnTo>
                  <a:lnTo>
                    <a:pt x="4966" y="3054"/>
                  </a:lnTo>
                  <a:lnTo>
                    <a:pt x="4877" y="3164"/>
                  </a:lnTo>
                  <a:lnTo>
                    <a:pt x="4789" y="3275"/>
                  </a:lnTo>
                  <a:lnTo>
                    <a:pt x="4701" y="3387"/>
                  </a:lnTo>
                  <a:lnTo>
                    <a:pt x="4615" y="3500"/>
                  </a:lnTo>
                  <a:lnTo>
                    <a:pt x="4529" y="3612"/>
                  </a:lnTo>
                  <a:lnTo>
                    <a:pt x="4445" y="3726"/>
                  </a:lnTo>
                  <a:lnTo>
                    <a:pt x="4445" y="3726"/>
                  </a:lnTo>
                  <a:close/>
                  <a:moveTo>
                    <a:pt x="4151" y="3675"/>
                  </a:moveTo>
                  <a:lnTo>
                    <a:pt x="4151" y="3675"/>
                  </a:lnTo>
                  <a:lnTo>
                    <a:pt x="4200" y="3602"/>
                  </a:lnTo>
                  <a:lnTo>
                    <a:pt x="4248" y="3527"/>
                  </a:lnTo>
                  <a:lnTo>
                    <a:pt x="4298" y="3452"/>
                  </a:lnTo>
                  <a:lnTo>
                    <a:pt x="4347" y="3377"/>
                  </a:lnTo>
                  <a:lnTo>
                    <a:pt x="4347" y="3377"/>
                  </a:lnTo>
                  <a:lnTo>
                    <a:pt x="4426" y="3261"/>
                  </a:lnTo>
                  <a:lnTo>
                    <a:pt x="4506" y="3145"/>
                  </a:lnTo>
                  <a:lnTo>
                    <a:pt x="4666" y="2916"/>
                  </a:lnTo>
                  <a:lnTo>
                    <a:pt x="4666" y="2916"/>
                  </a:lnTo>
                  <a:lnTo>
                    <a:pt x="4760" y="2790"/>
                  </a:lnTo>
                  <a:lnTo>
                    <a:pt x="4856" y="2668"/>
                  </a:lnTo>
                  <a:lnTo>
                    <a:pt x="4952" y="2545"/>
                  </a:lnTo>
                  <a:lnTo>
                    <a:pt x="5049" y="2424"/>
                  </a:lnTo>
                  <a:lnTo>
                    <a:pt x="5147" y="2304"/>
                  </a:lnTo>
                  <a:lnTo>
                    <a:pt x="5247" y="2185"/>
                  </a:lnTo>
                  <a:lnTo>
                    <a:pt x="5347" y="2069"/>
                  </a:lnTo>
                  <a:lnTo>
                    <a:pt x="5399" y="2012"/>
                  </a:lnTo>
                  <a:lnTo>
                    <a:pt x="5450" y="1956"/>
                  </a:lnTo>
                  <a:lnTo>
                    <a:pt x="5450" y="1956"/>
                  </a:lnTo>
                  <a:lnTo>
                    <a:pt x="5562" y="1838"/>
                  </a:lnTo>
                  <a:lnTo>
                    <a:pt x="5673" y="1719"/>
                  </a:lnTo>
                  <a:lnTo>
                    <a:pt x="5673" y="1719"/>
                  </a:lnTo>
                  <a:lnTo>
                    <a:pt x="5560" y="1875"/>
                  </a:lnTo>
                  <a:lnTo>
                    <a:pt x="5448" y="2031"/>
                  </a:lnTo>
                  <a:lnTo>
                    <a:pt x="5225" y="2342"/>
                  </a:lnTo>
                  <a:lnTo>
                    <a:pt x="5112" y="2497"/>
                  </a:lnTo>
                  <a:lnTo>
                    <a:pt x="4999" y="2649"/>
                  </a:lnTo>
                  <a:lnTo>
                    <a:pt x="4941" y="2725"/>
                  </a:lnTo>
                  <a:lnTo>
                    <a:pt x="4884" y="2800"/>
                  </a:lnTo>
                  <a:lnTo>
                    <a:pt x="4825" y="2874"/>
                  </a:lnTo>
                  <a:lnTo>
                    <a:pt x="4767" y="2947"/>
                  </a:lnTo>
                  <a:lnTo>
                    <a:pt x="4767" y="2947"/>
                  </a:lnTo>
                  <a:lnTo>
                    <a:pt x="4665" y="3073"/>
                  </a:lnTo>
                  <a:lnTo>
                    <a:pt x="4562" y="3197"/>
                  </a:lnTo>
                  <a:lnTo>
                    <a:pt x="4458" y="3322"/>
                  </a:lnTo>
                  <a:lnTo>
                    <a:pt x="4356" y="3447"/>
                  </a:lnTo>
                  <a:lnTo>
                    <a:pt x="4356" y="3447"/>
                  </a:lnTo>
                  <a:lnTo>
                    <a:pt x="4318" y="3496"/>
                  </a:lnTo>
                  <a:lnTo>
                    <a:pt x="4279" y="3545"/>
                  </a:lnTo>
                  <a:lnTo>
                    <a:pt x="4238" y="3593"/>
                  </a:lnTo>
                  <a:lnTo>
                    <a:pt x="4198" y="3641"/>
                  </a:lnTo>
                  <a:lnTo>
                    <a:pt x="4198" y="3641"/>
                  </a:lnTo>
                  <a:lnTo>
                    <a:pt x="4170" y="3672"/>
                  </a:lnTo>
                  <a:lnTo>
                    <a:pt x="4162" y="3681"/>
                  </a:lnTo>
                  <a:lnTo>
                    <a:pt x="4155" y="3687"/>
                  </a:lnTo>
                  <a:lnTo>
                    <a:pt x="4151" y="3688"/>
                  </a:lnTo>
                  <a:lnTo>
                    <a:pt x="4150" y="3688"/>
                  </a:lnTo>
                  <a:lnTo>
                    <a:pt x="4149" y="3687"/>
                  </a:lnTo>
                  <a:lnTo>
                    <a:pt x="4149" y="3682"/>
                  </a:lnTo>
                  <a:lnTo>
                    <a:pt x="4151" y="3675"/>
                  </a:lnTo>
                  <a:lnTo>
                    <a:pt x="4151" y="3675"/>
                  </a:lnTo>
                  <a:close/>
                  <a:moveTo>
                    <a:pt x="4030" y="3750"/>
                  </a:moveTo>
                  <a:lnTo>
                    <a:pt x="4030" y="3750"/>
                  </a:lnTo>
                  <a:lnTo>
                    <a:pt x="3983" y="3811"/>
                  </a:lnTo>
                  <a:lnTo>
                    <a:pt x="3942" y="3867"/>
                  </a:lnTo>
                  <a:lnTo>
                    <a:pt x="3924" y="3891"/>
                  </a:lnTo>
                  <a:lnTo>
                    <a:pt x="3910" y="3913"/>
                  </a:lnTo>
                  <a:lnTo>
                    <a:pt x="3900" y="3930"/>
                  </a:lnTo>
                  <a:lnTo>
                    <a:pt x="3891" y="3945"/>
                  </a:lnTo>
                  <a:lnTo>
                    <a:pt x="3891" y="3945"/>
                  </a:lnTo>
                  <a:lnTo>
                    <a:pt x="3916" y="3894"/>
                  </a:lnTo>
                  <a:lnTo>
                    <a:pt x="3941" y="3844"/>
                  </a:lnTo>
                  <a:lnTo>
                    <a:pt x="3968" y="3795"/>
                  </a:lnTo>
                  <a:lnTo>
                    <a:pt x="3996" y="3747"/>
                  </a:lnTo>
                  <a:lnTo>
                    <a:pt x="4026" y="3699"/>
                  </a:lnTo>
                  <a:lnTo>
                    <a:pt x="4057" y="3652"/>
                  </a:lnTo>
                  <a:lnTo>
                    <a:pt x="4088" y="3605"/>
                  </a:lnTo>
                  <a:lnTo>
                    <a:pt x="4121" y="3559"/>
                  </a:lnTo>
                  <a:lnTo>
                    <a:pt x="4155" y="3515"/>
                  </a:lnTo>
                  <a:lnTo>
                    <a:pt x="4189" y="3469"/>
                  </a:lnTo>
                  <a:lnTo>
                    <a:pt x="4260" y="3382"/>
                  </a:lnTo>
                  <a:lnTo>
                    <a:pt x="4333" y="3294"/>
                  </a:lnTo>
                  <a:lnTo>
                    <a:pt x="4405" y="3207"/>
                  </a:lnTo>
                  <a:lnTo>
                    <a:pt x="4405" y="3207"/>
                  </a:lnTo>
                  <a:lnTo>
                    <a:pt x="4309" y="3343"/>
                  </a:lnTo>
                  <a:lnTo>
                    <a:pt x="4216" y="3479"/>
                  </a:lnTo>
                  <a:lnTo>
                    <a:pt x="4122" y="3614"/>
                  </a:lnTo>
                  <a:lnTo>
                    <a:pt x="4030" y="3750"/>
                  </a:lnTo>
                  <a:lnTo>
                    <a:pt x="4030" y="3750"/>
                  </a:lnTo>
                  <a:close/>
                  <a:moveTo>
                    <a:pt x="5803" y="1725"/>
                  </a:moveTo>
                  <a:lnTo>
                    <a:pt x="5803" y="1725"/>
                  </a:lnTo>
                  <a:lnTo>
                    <a:pt x="5719" y="1820"/>
                  </a:lnTo>
                  <a:lnTo>
                    <a:pt x="5637" y="1914"/>
                  </a:lnTo>
                  <a:lnTo>
                    <a:pt x="5553" y="2010"/>
                  </a:lnTo>
                  <a:lnTo>
                    <a:pt x="5472" y="2105"/>
                  </a:lnTo>
                  <a:lnTo>
                    <a:pt x="5391" y="2201"/>
                  </a:lnTo>
                  <a:lnTo>
                    <a:pt x="5310" y="2297"/>
                  </a:lnTo>
                  <a:lnTo>
                    <a:pt x="5229" y="2394"/>
                  </a:lnTo>
                  <a:lnTo>
                    <a:pt x="5150" y="2491"/>
                  </a:lnTo>
                  <a:lnTo>
                    <a:pt x="5150" y="2491"/>
                  </a:lnTo>
                  <a:lnTo>
                    <a:pt x="5236" y="2375"/>
                  </a:lnTo>
                  <a:lnTo>
                    <a:pt x="5321" y="2258"/>
                  </a:lnTo>
                  <a:lnTo>
                    <a:pt x="5491" y="2021"/>
                  </a:lnTo>
                  <a:lnTo>
                    <a:pt x="5663" y="1784"/>
                  </a:lnTo>
                  <a:lnTo>
                    <a:pt x="5751" y="1666"/>
                  </a:lnTo>
                  <a:lnTo>
                    <a:pt x="5839" y="1547"/>
                  </a:lnTo>
                  <a:lnTo>
                    <a:pt x="5839" y="1547"/>
                  </a:lnTo>
                  <a:lnTo>
                    <a:pt x="5943" y="1439"/>
                  </a:lnTo>
                  <a:lnTo>
                    <a:pt x="6046" y="1330"/>
                  </a:lnTo>
                  <a:lnTo>
                    <a:pt x="6149" y="1220"/>
                  </a:lnTo>
                  <a:lnTo>
                    <a:pt x="6251" y="1108"/>
                  </a:lnTo>
                  <a:lnTo>
                    <a:pt x="6251" y="1108"/>
                  </a:lnTo>
                  <a:lnTo>
                    <a:pt x="6279" y="1079"/>
                  </a:lnTo>
                  <a:lnTo>
                    <a:pt x="6307" y="1050"/>
                  </a:lnTo>
                  <a:lnTo>
                    <a:pt x="6336" y="1021"/>
                  </a:lnTo>
                  <a:lnTo>
                    <a:pt x="6366" y="994"/>
                  </a:lnTo>
                  <a:lnTo>
                    <a:pt x="6396" y="966"/>
                  </a:lnTo>
                  <a:lnTo>
                    <a:pt x="6427" y="940"/>
                  </a:lnTo>
                  <a:lnTo>
                    <a:pt x="6458" y="914"/>
                  </a:lnTo>
                  <a:lnTo>
                    <a:pt x="6491" y="890"/>
                  </a:lnTo>
                  <a:lnTo>
                    <a:pt x="6491" y="890"/>
                  </a:lnTo>
                  <a:lnTo>
                    <a:pt x="6491" y="907"/>
                  </a:lnTo>
                  <a:lnTo>
                    <a:pt x="6489" y="924"/>
                  </a:lnTo>
                  <a:lnTo>
                    <a:pt x="6486" y="940"/>
                  </a:lnTo>
                  <a:lnTo>
                    <a:pt x="6483" y="956"/>
                  </a:lnTo>
                  <a:lnTo>
                    <a:pt x="6479" y="972"/>
                  </a:lnTo>
                  <a:lnTo>
                    <a:pt x="6473" y="987"/>
                  </a:lnTo>
                  <a:lnTo>
                    <a:pt x="6468" y="1001"/>
                  </a:lnTo>
                  <a:lnTo>
                    <a:pt x="6461" y="1015"/>
                  </a:lnTo>
                  <a:lnTo>
                    <a:pt x="6452" y="1028"/>
                  </a:lnTo>
                  <a:lnTo>
                    <a:pt x="6443" y="1041"/>
                  </a:lnTo>
                  <a:lnTo>
                    <a:pt x="6434" y="1053"/>
                  </a:lnTo>
                  <a:lnTo>
                    <a:pt x="6422" y="1065"/>
                  </a:lnTo>
                  <a:lnTo>
                    <a:pt x="6410" y="1077"/>
                  </a:lnTo>
                  <a:lnTo>
                    <a:pt x="6397" y="1087"/>
                  </a:lnTo>
                  <a:lnTo>
                    <a:pt x="6384" y="1098"/>
                  </a:lnTo>
                  <a:lnTo>
                    <a:pt x="6369" y="1107"/>
                  </a:lnTo>
                  <a:lnTo>
                    <a:pt x="6369" y="1107"/>
                  </a:lnTo>
                  <a:lnTo>
                    <a:pt x="6297" y="1182"/>
                  </a:lnTo>
                  <a:lnTo>
                    <a:pt x="6225" y="1259"/>
                  </a:lnTo>
                  <a:lnTo>
                    <a:pt x="6154" y="1336"/>
                  </a:lnTo>
                  <a:lnTo>
                    <a:pt x="6083" y="1413"/>
                  </a:lnTo>
                  <a:lnTo>
                    <a:pt x="5942" y="1570"/>
                  </a:lnTo>
                  <a:lnTo>
                    <a:pt x="5803" y="1725"/>
                  </a:lnTo>
                  <a:lnTo>
                    <a:pt x="5803" y="1725"/>
                  </a:lnTo>
                  <a:close/>
                  <a:moveTo>
                    <a:pt x="5806" y="1799"/>
                  </a:moveTo>
                  <a:lnTo>
                    <a:pt x="5806" y="1799"/>
                  </a:lnTo>
                  <a:lnTo>
                    <a:pt x="5678" y="1959"/>
                  </a:lnTo>
                  <a:lnTo>
                    <a:pt x="5550" y="2120"/>
                  </a:lnTo>
                  <a:lnTo>
                    <a:pt x="5424" y="2278"/>
                  </a:lnTo>
                  <a:lnTo>
                    <a:pt x="5360" y="2356"/>
                  </a:lnTo>
                  <a:lnTo>
                    <a:pt x="5297" y="2432"/>
                  </a:lnTo>
                  <a:lnTo>
                    <a:pt x="5297" y="2432"/>
                  </a:lnTo>
                  <a:lnTo>
                    <a:pt x="4954" y="2847"/>
                  </a:lnTo>
                  <a:lnTo>
                    <a:pt x="4611" y="3261"/>
                  </a:lnTo>
                  <a:lnTo>
                    <a:pt x="4611" y="3261"/>
                  </a:lnTo>
                  <a:lnTo>
                    <a:pt x="4690" y="3154"/>
                  </a:lnTo>
                  <a:lnTo>
                    <a:pt x="4768" y="3048"/>
                  </a:lnTo>
                  <a:lnTo>
                    <a:pt x="4924" y="2837"/>
                  </a:lnTo>
                  <a:lnTo>
                    <a:pt x="5001" y="2732"/>
                  </a:lnTo>
                  <a:lnTo>
                    <a:pt x="5079" y="2628"/>
                  </a:lnTo>
                  <a:lnTo>
                    <a:pt x="5159" y="2526"/>
                  </a:lnTo>
                  <a:lnTo>
                    <a:pt x="5239" y="2426"/>
                  </a:lnTo>
                  <a:lnTo>
                    <a:pt x="5239" y="2426"/>
                  </a:lnTo>
                  <a:lnTo>
                    <a:pt x="5305" y="2346"/>
                  </a:lnTo>
                  <a:lnTo>
                    <a:pt x="5373" y="2266"/>
                  </a:lnTo>
                  <a:lnTo>
                    <a:pt x="5443" y="2186"/>
                  </a:lnTo>
                  <a:lnTo>
                    <a:pt x="5514" y="2108"/>
                  </a:lnTo>
                  <a:lnTo>
                    <a:pt x="5586" y="2031"/>
                  </a:lnTo>
                  <a:lnTo>
                    <a:pt x="5659" y="1954"/>
                  </a:lnTo>
                  <a:lnTo>
                    <a:pt x="5806" y="1799"/>
                  </a:lnTo>
                  <a:lnTo>
                    <a:pt x="5806" y="1799"/>
                  </a:lnTo>
                  <a:close/>
                  <a:moveTo>
                    <a:pt x="4975" y="2865"/>
                  </a:moveTo>
                  <a:lnTo>
                    <a:pt x="4975" y="2865"/>
                  </a:lnTo>
                  <a:lnTo>
                    <a:pt x="4872" y="3001"/>
                  </a:lnTo>
                  <a:lnTo>
                    <a:pt x="4772" y="3138"/>
                  </a:lnTo>
                  <a:lnTo>
                    <a:pt x="4671" y="3276"/>
                  </a:lnTo>
                  <a:lnTo>
                    <a:pt x="4572" y="3414"/>
                  </a:lnTo>
                  <a:lnTo>
                    <a:pt x="4572" y="3414"/>
                  </a:lnTo>
                  <a:lnTo>
                    <a:pt x="4454" y="3549"/>
                  </a:lnTo>
                  <a:lnTo>
                    <a:pt x="4397" y="3617"/>
                  </a:lnTo>
                  <a:lnTo>
                    <a:pt x="4340" y="3685"/>
                  </a:lnTo>
                  <a:lnTo>
                    <a:pt x="4285" y="3754"/>
                  </a:lnTo>
                  <a:lnTo>
                    <a:pt x="4230" y="3823"/>
                  </a:lnTo>
                  <a:lnTo>
                    <a:pt x="4176" y="3893"/>
                  </a:lnTo>
                  <a:lnTo>
                    <a:pt x="4123" y="3963"/>
                  </a:lnTo>
                  <a:lnTo>
                    <a:pt x="4123" y="3963"/>
                  </a:lnTo>
                  <a:lnTo>
                    <a:pt x="4109" y="3981"/>
                  </a:lnTo>
                  <a:lnTo>
                    <a:pt x="4093" y="4001"/>
                  </a:lnTo>
                  <a:lnTo>
                    <a:pt x="4048" y="4049"/>
                  </a:lnTo>
                  <a:lnTo>
                    <a:pt x="4002" y="4097"/>
                  </a:lnTo>
                  <a:lnTo>
                    <a:pt x="3980" y="4118"/>
                  </a:lnTo>
                  <a:lnTo>
                    <a:pt x="3961" y="4135"/>
                  </a:lnTo>
                  <a:lnTo>
                    <a:pt x="3945" y="4148"/>
                  </a:lnTo>
                  <a:lnTo>
                    <a:pt x="3935" y="4155"/>
                  </a:lnTo>
                  <a:lnTo>
                    <a:pt x="3931" y="4155"/>
                  </a:lnTo>
                  <a:lnTo>
                    <a:pt x="3930" y="4154"/>
                  </a:lnTo>
                  <a:lnTo>
                    <a:pt x="3931" y="4152"/>
                  </a:lnTo>
                  <a:lnTo>
                    <a:pt x="3934" y="4146"/>
                  </a:lnTo>
                  <a:lnTo>
                    <a:pt x="3944" y="4127"/>
                  </a:lnTo>
                  <a:lnTo>
                    <a:pt x="3965" y="4097"/>
                  </a:lnTo>
                  <a:lnTo>
                    <a:pt x="3997" y="4056"/>
                  </a:lnTo>
                  <a:lnTo>
                    <a:pt x="4040" y="4000"/>
                  </a:lnTo>
                  <a:lnTo>
                    <a:pt x="4040" y="4000"/>
                  </a:lnTo>
                  <a:lnTo>
                    <a:pt x="4127" y="3892"/>
                  </a:lnTo>
                  <a:lnTo>
                    <a:pt x="4215" y="3785"/>
                  </a:lnTo>
                  <a:lnTo>
                    <a:pt x="4391" y="3573"/>
                  </a:lnTo>
                  <a:lnTo>
                    <a:pt x="4391" y="3573"/>
                  </a:lnTo>
                  <a:lnTo>
                    <a:pt x="4685" y="3220"/>
                  </a:lnTo>
                  <a:lnTo>
                    <a:pt x="4830" y="3042"/>
                  </a:lnTo>
                  <a:lnTo>
                    <a:pt x="4975" y="2865"/>
                  </a:lnTo>
                  <a:lnTo>
                    <a:pt x="4975" y="2865"/>
                  </a:lnTo>
                  <a:close/>
                  <a:moveTo>
                    <a:pt x="6560" y="1310"/>
                  </a:moveTo>
                  <a:lnTo>
                    <a:pt x="6560" y="1310"/>
                  </a:lnTo>
                  <a:lnTo>
                    <a:pt x="6576" y="1296"/>
                  </a:lnTo>
                  <a:lnTo>
                    <a:pt x="6580" y="1293"/>
                  </a:lnTo>
                  <a:lnTo>
                    <a:pt x="6582" y="1293"/>
                  </a:lnTo>
                  <a:lnTo>
                    <a:pt x="6582" y="1296"/>
                  </a:lnTo>
                  <a:lnTo>
                    <a:pt x="6580" y="1299"/>
                  </a:lnTo>
                  <a:lnTo>
                    <a:pt x="6571" y="1314"/>
                  </a:lnTo>
                  <a:lnTo>
                    <a:pt x="6555" y="1337"/>
                  </a:lnTo>
                  <a:lnTo>
                    <a:pt x="6535" y="1365"/>
                  </a:lnTo>
                  <a:lnTo>
                    <a:pt x="6484" y="1432"/>
                  </a:lnTo>
                  <a:lnTo>
                    <a:pt x="6424" y="1506"/>
                  </a:lnTo>
                  <a:lnTo>
                    <a:pt x="6368" y="1575"/>
                  </a:lnTo>
                  <a:lnTo>
                    <a:pt x="6322" y="1631"/>
                  </a:lnTo>
                  <a:lnTo>
                    <a:pt x="6297" y="1661"/>
                  </a:lnTo>
                  <a:lnTo>
                    <a:pt x="6297" y="1661"/>
                  </a:lnTo>
                  <a:lnTo>
                    <a:pt x="6127" y="1831"/>
                  </a:lnTo>
                  <a:lnTo>
                    <a:pt x="6044" y="1917"/>
                  </a:lnTo>
                  <a:lnTo>
                    <a:pt x="5961" y="2005"/>
                  </a:lnTo>
                  <a:lnTo>
                    <a:pt x="5961" y="2005"/>
                  </a:lnTo>
                  <a:lnTo>
                    <a:pt x="5907" y="2065"/>
                  </a:lnTo>
                  <a:lnTo>
                    <a:pt x="5852" y="2126"/>
                  </a:lnTo>
                  <a:lnTo>
                    <a:pt x="5745" y="2247"/>
                  </a:lnTo>
                  <a:lnTo>
                    <a:pt x="5639" y="2370"/>
                  </a:lnTo>
                  <a:lnTo>
                    <a:pt x="5535" y="2495"/>
                  </a:lnTo>
                  <a:lnTo>
                    <a:pt x="5432" y="2621"/>
                  </a:lnTo>
                  <a:lnTo>
                    <a:pt x="5329" y="2746"/>
                  </a:lnTo>
                  <a:lnTo>
                    <a:pt x="5123" y="2996"/>
                  </a:lnTo>
                  <a:lnTo>
                    <a:pt x="5123" y="2996"/>
                  </a:lnTo>
                  <a:lnTo>
                    <a:pt x="5065" y="3064"/>
                  </a:lnTo>
                  <a:lnTo>
                    <a:pt x="5008" y="3131"/>
                  </a:lnTo>
                  <a:lnTo>
                    <a:pt x="4951" y="3198"/>
                  </a:lnTo>
                  <a:lnTo>
                    <a:pt x="4892" y="3263"/>
                  </a:lnTo>
                  <a:lnTo>
                    <a:pt x="4773" y="3393"/>
                  </a:lnTo>
                  <a:lnTo>
                    <a:pt x="4655" y="3523"/>
                  </a:lnTo>
                  <a:lnTo>
                    <a:pt x="4655" y="3523"/>
                  </a:lnTo>
                  <a:lnTo>
                    <a:pt x="4897" y="3202"/>
                  </a:lnTo>
                  <a:lnTo>
                    <a:pt x="4958" y="3124"/>
                  </a:lnTo>
                  <a:lnTo>
                    <a:pt x="5019" y="3046"/>
                  </a:lnTo>
                  <a:lnTo>
                    <a:pt x="5081" y="2968"/>
                  </a:lnTo>
                  <a:lnTo>
                    <a:pt x="5143" y="2891"/>
                  </a:lnTo>
                  <a:lnTo>
                    <a:pt x="5143" y="2891"/>
                  </a:lnTo>
                  <a:lnTo>
                    <a:pt x="5311" y="2686"/>
                  </a:lnTo>
                  <a:lnTo>
                    <a:pt x="5481" y="2483"/>
                  </a:lnTo>
                  <a:lnTo>
                    <a:pt x="5653" y="2279"/>
                  </a:lnTo>
                  <a:lnTo>
                    <a:pt x="5740" y="2178"/>
                  </a:lnTo>
                  <a:lnTo>
                    <a:pt x="5827" y="2078"/>
                  </a:lnTo>
                  <a:lnTo>
                    <a:pt x="5915" y="1978"/>
                  </a:lnTo>
                  <a:lnTo>
                    <a:pt x="6004" y="1880"/>
                  </a:lnTo>
                  <a:lnTo>
                    <a:pt x="6094" y="1781"/>
                  </a:lnTo>
                  <a:lnTo>
                    <a:pt x="6184" y="1684"/>
                  </a:lnTo>
                  <a:lnTo>
                    <a:pt x="6277" y="1590"/>
                  </a:lnTo>
                  <a:lnTo>
                    <a:pt x="6370" y="1495"/>
                  </a:lnTo>
                  <a:lnTo>
                    <a:pt x="6464" y="1401"/>
                  </a:lnTo>
                  <a:lnTo>
                    <a:pt x="6560" y="1310"/>
                  </a:lnTo>
                  <a:lnTo>
                    <a:pt x="6560" y="1310"/>
                  </a:lnTo>
                  <a:close/>
                  <a:moveTo>
                    <a:pt x="5500" y="2416"/>
                  </a:moveTo>
                  <a:lnTo>
                    <a:pt x="5500" y="2416"/>
                  </a:lnTo>
                  <a:lnTo>
                    <a:pt x="5606" y="2287"/>
                  </a:lnTo>
                  <a:lnTo>
                    <a:pt x="5715" y="2158"/>
                  </a:lnTo>
                  <a:lnTo>
                    <a:pt x="5824" y="2031"/>
                  </a:lnTo>
                  <a:lnTo>
                    <a:pt x="5879" y="1968"/>
                  </a:lnTo>
                  <a:lnTo>
                    <a:pt x="5935" y="1904"/>
                  </a:lnTo>
                  <a:lnTo>
                    <a:pt x="5935" y="1904"/>
                  </a:lnTo>
                  <a:lnTo>
                    <a:pt x="5985" y="1851"/>
                  </a:lnTo>
                  <a:lnTo>
                    <a:pt x="6037" y="1797"/>
                  </a:lnTo>
                  <a:lnTo>
                    <a:pt x="6090" y="1743"/>
                  </a:lnTo>
                  <a:lnTo>
                    <a:pt x="6143" y="1689"/>
                  </a:lnTo>
                  <a:lnTo>
                    <a:pt x="6143" y="1689"/>
                  </a:lnTo>
                  <a:lnTo>
                    <a:pt x="6026" y="1818"/>
                  </a:lnTo>
                  <a:lnTo>
                    <a:pt x="5912" y="1948"/>
                  </a:lnTo>
                  <a:lnTo>
                    <a:pt x="5797" y="2078"/>
                  </a:lnTo>
                  <a:lnTo>
                    <a:pt x="5681" y="2208"/>
                  </a:lnTo>
                  <a:lnTo>
                    <a:pt x="5681" y="2208"/>
                  </a:lnTo>
                  <a:lnTo>
                    <a:pt x="5590" y="2312"/>
                  </a:lnTo>
                  <a:lnTo>
                    <a:pt x="5500" y="2416"/>
                  </a:lnTo>
                  <a:lnTo>
                    <a:pt x="5500" y="2416"/>
                  </a:lnTo>
                  <a:close/>
                  <a:moveTo>
                    <a:pt x="6283" y="1483"/>
                  </a:moveTo>
                  <a:lnTo>
                    <a:pt x="6283" y="1483"/>
                  </a:lnTo>
                  <a:lnTo>
                    <a:pt x="6226" y="1539"/>
                  </a:lnTo>
                  <a:lnTo>
                    <a:pt x="6171" y="1595"/>
                  </a:lnTo>
                  <a:lnTo>
                    <a:pt x="6116" y="1653"/>
                  </a:lnTo>
                  <a:lnTo>
                    <a:pt x="6061" y="1711"/>
                  </a:lnTo>
                  <a:lnTo>
                    <a:pt x="6008" y="1770"/>
                  </a:lnTo>
                  <a:lnTo>
                    <a:pt x="5954" y="1828"/>
                  </a:lnTo>
                  <a:lnTo>
                    <a:pt x="5848" y="1949"/>
                  </a:lnTo>
                  <a:lnTo>
                    <a:pt x="5744" y="2069"/>
                  </a:lnTo>
                  <a:lnTo>
                    <a:pt x="5641" y="2192"/>
                  </a:lnTo>
                  <a:lnTo>
                    <a:pt x="5539" y="2314"/>
                  </a:lnTo>
                  <a:lnTo>
                    <a:pt x="5440" y="2437"/>
                  </a:lnTo>
                  <a:lnTo>
                    <a:pt x="5440" y="2437"/>
                  </a:lnTo>
                  <a:lnTo>
                    <a:pt x="5376" y="2514"/>
                  </a:lnTo>
                  <a:lnTo>
                    <a:pt x="5311" y="2590"/>
                  </a:lnTo>
                  <a:lnTo>
                    <a:pt x="5244" y="2666"/>
                  </a:lnTo>
                  <a:lnTo>
                    <a:pt x="5178" y="2742"/>
                  </a:lnTo>
                  <a:lnTo>
                    <a:pt x="5043" y="2893"/>
                  </a:lnTo>
                  <a:lnTo>
                    <a:pt x="4906" y="3043"/>
                  </a:lnTo>
                  <a:lnTo>
                    <a:pt x="4906" y="3043"/>
                  </a:lnTo>
                  <a:lnTo>
                    <a:pt x="5057" y="2842"/>
                  </a:lnTo>
                  <a:lnTo>
                    <a:pt x="5133" y="2741"/>
                  </a:lnTo>
                  <a:lnTo>
                    <a:pt x="5209" y="2642"/>
                  </a:lnTo>
                  <a:lnTo>
                    <a:pt x="5287" y="2542"/>
                  </a:lnTo>
                  <a:lnTo>
                    <a:pt x="5365" y="2443"/>
                  </a:lnTo>
                  <a:lnTo>
                    <a:pt x="5443" y="2346"/>
                  </a:lnTo>
                  <a:lnTo>
                    <a:pt x="5523" y="2247"/>
                  </a:lnTo>
                  <a:lnTo>
                    <a:pt x="5604" y="2151"/>
                  </a:lnTo>
                  <a:lnTo>
                    <a:pt x="5686" y="2055"/>
                  </a:lnTo>
                  <a:lnTo>
                    <a:pt x="5769" y="1961"/>
                  </a:lnTo>
                  <a:lnTo>
                    <a:pt x="5853" y="1867"/>
                  </a:lnTo>
                  <a:lnTo>
                    <a:pt x="5939" y="1774"/>
                  </a:lnTo>
                  <a:lnTo>
                    <a:pt x="6025" y="1682"/>
                  </a:lnTo>
                  <a:lnTo>
                    <a:pt x="6113" y="1592"/>
                  </a:lnTo>
                  <a:lnTo>
                    <a:pt x="6203" y="1503"/>
                  </a:lnTo>
                  <a:lnTo>
                    <a:pt x="6203" y="1503"/>
                  </a:lnTo>
                  <a:lnTo>
                    <a:pt x="6270" y="1436"/>
                  </a:lnTo>
                  <a:lnTo>
                    <a:pt x="6335" y="1367"/>
                  </a:lnTo>
                  <a:lnTo>
                    <a:pt x="6465" y="1230"/>
                  </a:lnTo>
                  <a:lnTo>
                    <a:pt x="6465" y="1230"/>
                  </a:lnTo>
                  <a:lnTo>
                    <a:pt x="6452" y="1247"/>
                  </a:lnTo>
                  <a:lnTo>
                    <a:pt x="6434" y="1274"/>
                  </a:lnTo>
                  <a:lnTo>
                    <a:pt x="6388" y="1345"/>
                  </a:lnTo>
                  <a:lnTo>
                    <a:pt x="6361" y="1384"/>
                  </a:lnTo>
                  <a:lnTo>
                    <a:pt x="6334" y="1422"/>
                  </a:lnTo>
                  <a:lnTo>
                    <a:pt x="6308" y="1456"/>
                  </a:lnTo>
                  <a:lnTo>
                    <a:pt x="6296" y="1470"/>
                  </a:lnTo>
                  <a:lnTo>
                    <a:pt x="6283" y="1483"/>
                  </a:lnTo>
                  <a:lnTo>
                    <a:pt x="6283" y="1483"/>
                  </a:lnTo>
                  <a:close/>
                  <a:moveTo>
                    <a:pt x="6644" y="1053"/>
                  </a:moveTo>
                  <a:lnTo>
                    <a:pt x="6644" y="1053"/>
                  </a:lnTo>
                  <a:lnTo>
                    <a:pt x="6641" y="1053"/>
                  </a:lnTo>
                  <a:lnTo>
                    <a:pt x="6637" y="1055"/>
                  </a:lnTo>
                  <a:lnTo>
                    <a:pt x="6637" y="1055"/>
                  </a:lnTo>
                  <a:lnTo>
                    <a:pt x="6590" y="1090"/>
                  </a:lnTo>
                  <a:lnTo>
                    <a:pt x="6545" y="1126"/>
                  </a:lnTo>
                  <a:lnTo>
                    <a:pt x="6498" y="1163"/>
                  </a:lnTo>
                  <a:lnTo>
                    <a:pt x="6454" y="1202"/>
                  </a:lnTo>
                  <a:lnTo>
                    <a:pt x="6408" y="1241"/>
                  </a:lnTo>
                  <a:lnTo>
                    <a:pt x="6363" y="1281"/>
                  </a:lnTo>
                  <a:lnTo>
                    <a:pt x="6320" y="1322"/>
                  </a:lnTo>
                  <a:lnTo>
                    <a:pt x="6277" y="1362"/>
                  </a:lnTo>
                  <a:lnTo>
                    <a:pt x="6233" y="1405"/>
                  </a:lnTo>
                  <a:lnTo>
                    <a:pt x="6191" y="1447"/>
                  </a:lnTo>
                  <a:lnTo>
                    <a:pt x="6107" y="1533"/>
                  </a:lnTo>
                  <a:lnTo>
                    <a:pt x="6024" y="1622"/>
                  </a:lnTo>
                  <a:lnTo>
                    <a:pt x="5943" y="1712"/>
                  </a:lnTo>
                  <a:lnTo>
                    <a:pt x="5862" y="1804"/>
                  </a:lnTo>
                  <a:lnTo>
                    <a:pt x="5784" y="1896"/>
                  </a:lnTo>
                  <a:lnTo>
                    <a:pt x="5627" y="2081"/>
                  </a:lnTo>
                  <a:lnTo>
                    <a:pt x="5473" y="2264"/>
                  </a:lnTo>
                  <a:lnTo>
                    <a:pt x="5395" y="2354"/>
                  </a:lnTo>
                  <a:lnTo>
                    <a:pt x="5319" y="2443"/>
                  </a:lnTo>
                  <a:lnTo>
                    <a:pt x="5319" y="2443"/>
                  </a:lnTo>
                  <a:lnTo>
                    <a:pt x="5288" y="2480"/>
                  </a:lnTo>
                  <a:lnTo>
                    <a:pt x="5256" y="2518"/>
                  </a:lnTo>
                  <a:lnTo>
                    <a:pt x="5256" y="2518"/>
                  </a:lnTo>
                  <a:lnTo>
                    <a:pt x="5428" y="2298"/>
                  </a:lnTo>
                  <a:lnTo>
                    <a:pt x="5604" y="2074"/>
                  </a:lnTo>
                  <a:lnTo>
                    <a:pt x="5693" y="1963"/>
                  </a:lnTo>
                  <a:lnTo>
                    <a:pt x="5783" y="1851"/>
                  </a:lnTo>
                  <a:lnTo>
                    <a:pt x="5874" y="1739"/>
                  </a:lnTo>
                  <a:lnTo>
                    <a:pt x="5968" y="1629"/>
                  </a:lnTo>
                  <a:lnTo>
                    <a:pt x="5968" y="1629"/>
                  </a:lnTo>
                  <a:lnTo>
                    <a:pt x="6053" y="1538"/>
                  </a:lnTo>
                  <a:lnTo>
                    <a:pt x="6139" y="1447"/>
                  </a:lnTo>
                  <a:lnTo>
                    <a:pt x="6222" y="1354"/>
                  </a:lnTo>
                  <a:lnTo>
                    <a:pt x="6305" y="1261"/>
                  </a:lnTo>
                  <a:lnTo>
                    <a:pt x="6305" y="1261"/>
                  </a:lnTo>
                  <a:lnTo>
                    <a:pt x="6384" y="1181"/>
                  </a:lnTo>
                  <a:lnTo>
                    <a:pt x="6465" y="1104"/>
                  </a:lnTo>
                  <a:lnTo>
                    <a:pt x="6506" y="1066"/>
                  </a:lnTo>
                  <a:lnTo>
                    <a:pt x="6548" y="1029"/>
                  </a:lnTo>
                  <a:lnTo>
                    <a:pt x="6590" y="993"/>
                  </a:lnTo>
                  <a:lnTo>
                    <a:pt x="6633" y="957"/>
                  </a:lnTo>
                  <a:lnTo>
                    <a:pt x="6633" y="957"/>
                  </a:lnTo>
                  <a:lnTo>
                    <a:pt x="6636" y="1004"/>
                  </a:lnTo>
                  <a:lnTo>
                    <a:pt x="6640" y="1029"/>
                  </a:lnTo>
                  <a:lnTo>
                    <a:pt x="6644" y="1053"/>
                  </a:lnTo>
                  <a:lnTo>
                    <a:pt x="6644" y="1053"/>
                  </a:lnTo>
                  <a:close/>
                  <a:moveTo>
                    <a:pt x="6630" y="928"/>
                  </a:moveTo>
                  <a:lnTo>
                    <a:pt x="6630" y="928"/>
                  </a:lnTo>
                  <a:lnTo>
                    <a:pt x="6630" y="935"/>
                  </a:lnTo>
                  <a:lnTo>
                    <a:pt x="6630" y="935"/>
                  </a:lnTo>
                  <a:lnTo>
                    <a:pt x="6578" y="979"/>
                  </a:lnTo>
                  <a:lnTo>
                    <a:pt x="6526" y="1023"/>
                  </a:lnTo>
                  <a:lnTo>
                    <a:pt x="6475" y="1069"/>
                  </a:lnTo>
                  <a:lnTo>
                    <a:pt x="6424" y="1115"/>
                  </a:lnTo>
                  <a:lnTo>
                    <a:pt x="6424" y="1115"/>
                  </a:lnTo>
                  <a:lnTo>
                    <a:pt x="6477" y="1049"/>
                  </a:lnTo>
                  <a:lnTo>
                    <a:pt x="6528" y="983"/>
                  </a:lnTo>
                  <a:lnTo>
                    <a:pt x="6579" y="915"/>
                  </a:lnTo>
                  <a:lnTo>
                    <a:pt x="6627" y="847"/>
                  </a:lnTo>
                  <a:lnTo>
                    <a:pt x="6627" y="847"/>
                  </a:lnTo>
                  <a:lnTo>
                    <a:pt x="6630" y="928"/>
                  </a:lnTo>
                  <a:lnTo>
                    <a:pt x="6630" y="928"/>
                  </a:lnTo>
                  <a:close/>
                  <a:moveTo>
                    <a:pt x="6597" y="609"/>
                  </a:moveTo>
                  <a:lnTo>
                    <a:pt x="6597" y="609"/>
                  </a:lnTo>
                  <a:lnTo>
                    <a:pt x="6605" y="632"/>
                  </a:lnTo>
                  <a:lnTo>
                    <a:pt x="6609" y="657"/>
                  </a:lnTo>
                  <a:lnTo>
                    <a:pt x="6614" y="680"/>
                  </a:lnTo>
                  <a:lnTo>
                    <a:pt x="6616" y="705"/>
                  </a:lnTo>
                  <a:lnTo>
                    <a:pt x="6622" y="754"/>
                  </a:lnTo>
                  <a:lnTo>
                    <a:pt x="6624" y="803"/>
                  </a:lnTo>
                  <a:lnTo>
                    <a:pt x="6624" y="803"/>
                  </a:lnTo>
                  <a:lnTo>
                    <a:pt x="6600" y="811"/>
                  </a:lnTo>
                  <a:lnTo>
                    <a:pt x="6575" y="819"/>
                  </a:lnTo>
                  <a:lnTo>
                    <a:pt x="6552" y="829"/>
                  </a:lnTo>
                  <a:lnTo>
                    <a:pt x="6527" y="840"/>
                  </a:lnTo>
                  <a:lnTo>
                    <a:pt x="6503" y="852"/>
                  </a:lnTo>
                  <a:lnTo>
                    <a:pt x="6479" y="865"/>
                  </a:lnTo>
                  <a:lnTo>
                    <a:pt x="6455" y="878"/>
                  </a:lnTo>
                  <a:lnTo>
                    <a:pt x="6431" y="893"/>
                  </a:lnTo>
                  <a:lnTo>
                    <a:pt x="6408" y="908"/>
                  </a:lnTo>
                  <a:lnTo>
                    <a:pt x="6384" y="925"/>
                  </a:lnTo>
                  <a:lnTo>
                    <a:pt x="6338" y="959"/>
                  </a:lnTo>
                  <a:lnTo>
                    <a:pt x="6291" y="996"/>
                  </a:lnTo>
                  <a:lnTo>
                    <a:pt x="6245" y="1036"/>
                  </a:lnTo>
                  <a:lnTo>
                    <a:pt x="6245" y="1036"/>
                  </a:lnTo>
                  <a:lnTo>
                    <a:pt x="6328" y="939"/>
                  </a:lnTo>
                  <a:lnTo>
                    <a:pt x="6414" y="844"/>
                  </a:lnTo>
                  <a:lnTo>
                    <a:pt x="6457" y="797"/>
                  </a:lnTo>
                  <a:lnTo>
                    <a:pt x="6500" y="751"/>
                  </a:lnTo>
                  <a:lnTo>
                    <a:pt x="6545" y="706"/>
                  </a:lnTo>
                  <a:lnTo>
                    <a:pt x="6589" y="660"/>
                  </a:lnTo>
                  <a:lnTo>
                    <a:pt x="6589" y="660"/>
                  </a:lnTo>
                  <a:lnTo>
                    <a:pt x="6592" y="658"/>
                  </a:lnTo>
                  <a:lnTo>
                    <a:pt x="6593" y="656"/>
                  </a:lnTo>
                  <a:lnTo>
                    <a:pt x="6593" y="650"/>
                  </a:lnTo>
                  <a:lnTo>
                    <a:pt x="6592" y="645"/>
                  </a:lnTo>
                  <a:lnTo>
                    <a:pt x="6588" y="640"/>
                  </a:lnTo>
                  <a:lnTo>
                    <a:pt x="6585" y="637"/>
                  </a:lnTo>
                  <a:lnTo>
                    <a:pt x="6579" y="636"/>
                  </a:lnTo>
                  <a:lnTo>
                    <a:pt x="6573" y="636"/>
                  </a:lnTo>
                  <a:lnTo>
                    <a:pt x="6571" y="638"/>
                  </a:lnTo>
                  <a:lnTo>
                    <a:pt x="6568" y="639"/>
                  </a:lnTo>
                  <a:lnTo>
                    <a:pt x="6568" y="639"/>
                  </a:lnTo>
                  <a:lnTo>
                    <a:pt x="6491" y="718"/>
                  </a:lnTo>
                  <a:lnTo>
                    <a:pt x="6416" y="797"/>
                  </a:lnTo>
                  <a:lnTo>
                    <a:pt x="6342" y="878"/>
                  </a:lnTo>
                  <a:lnTo>
                    <a:pt x="6270" y="960"/>
                  </a:lnTo>
                  <a:lnTo>
                    <a:pt x="6198" y="1044"/>
                  </a:lnTo>
                  <a:lnTo>
                    <a:pt x="6128" y="1128"/>
                  </a:lnTo>
                  <a:lnTo>
                    <a:pt x="6059" y="1214"/>
                  </a:lnTo>
                  <a:lnTo>
                    <a:pt x="5990" y="1300"/>
                  </a:lnTo>
                  <a:lnTo>
                    <a:pt x="5990" y="1300"/>
                  </a:lnTo>
                  <a:lnTo>
                    <a:pt x="5930" y="1371"/>
                  </a:lnTo>
                  <a:lnTo>
                    <a:pt x="5871" y="1441"/>
                  </a:lnTo>
                  <a:lnTo>
                    <a:pt x="5756" y="1579"/>
                  </a:lnTo>
                  <a:lnTo>
                    <a:pt x="5701" y="1645"/>
                  </a:lnTo>
                  <a:lnTo>
                    <a:pt x="5648" y="1708"/>
                  </a:lnTo>
                  <a:lnTo>
                    <a:pt x="5596" y="1765"/>
                  </a:lnTo>
                  <a:lnTo>
                    <a:pt x="5545" y="1819"/>
                  </a:lnTo>
                  <a:lnTo>
                    <a:pt x="5545" y="1819"/>
                  </a:lnTo>
                  <a:lnTo>
                    <a:pt x="5474" y="1893"/>
                  </a:lnTo>
                  <a:lnTo>
                    <a:pt x="5404" y="1968"/>
                  </a:lnTo>
                  <a:lnTo>
                    <a:pt x="5333" y="2044"/>
                  </a:lnTo>
                  <a:lnTo>
                    <a:pt x="5264" y="2121"/>
                  </a:lnTo>
                  <a:lnTo>
                    <a:pt x="5264" y="2121"/>
                  </a:lnTo>
                  <a:lnTo>
                    <a:pt x="5380" y="1973"/>
                  </a:lnTo>
                  <a:lnTo>
                    <a:pt x="5497" y="1827"/>
                  </a:lnTo>
                  <a:lnTo>
                    <a:pt x="5616" y="1682"/>
                  </a:lnTo>
                  <a:lnTo>
                    <a:pt x="5736" y="1539"/>
                  </a:lnTo>
                  <a:lnTo>
                    <a:pt x="5736" y="1539"/>
                  </a:lnTo>
                  <a:lnTo>
                    <a:pt x="5788" y="1477"/>
                  </a:lnTo>
                  <a:lnTo>
                    <a:pt x="5837" y="1415"/>
                  </a:lnTo>
                  <a:lnTo>
                    <a:pt x="5886" y="1352"/>
                  </a:lnTo>
                  <a:lnTo>
                    <a:pt x="5935" y="1289"/>
                  </a:lnTo>
                  <a:lnTo>
                    <a:pt x="6031" y="1161"/>
                  </a:lnTo>
                  <a:lnTo>
                    <a:pt x="6127" y="1034"/>
                  </a:lnTo>
                  <a:lnTo>
                    <a:pt x="6176" y="969"/>
                  </a:lnTo>
                  <a:lnTo>
                    <a:pt x="6225" y="907"/>
                  </a:lnTo>
                  <a:lnTo>
                    <a:pt x="6276" y="845"/>
                  </a:lnTo>
                  <a:lnTo>
                    <a:pt x="6327" y="784"/>
                  </a:lnTo>
                  <a:lnTo>
                    <a:pt x="6380" y="723"/>
                  </a:lnTo>
                  <a:lnTo>
                    <a:pt x="6434" y="665"/>
                  </a:lnTo>
                  <a:lnTo>
                    <a:pt x="6490" y="609"/>
                  </a:lnTo>
                  <a:lnTo>
                    <a:pt x="6547" y="553"/>
                  </a:lnTo>
                  <a:lnTo>
                    <a:pt x="6547" y="553"/>
                  </a:lnTo>
                  <a:lnTo>
                    <a:pt x="6549" y="550"/>
                  </a:lnTo>
                  <a:lnTo>
                    <a:pt x="6552" y="547"/>
                  </a:lnTo>
                  <a:lnTo>
                    <a:pt x="6552" y="543"/>
                  </a:lnTo>
                  <a:lnTo>
                    <a:pt x="6553" y="541"/>
                  </a:lnTo>
                  <a:lnTo>
                    <a:pt x="6551" y="534"/>
                  </a:lnTo>
                  <a:lnTo>
                    <a:pt x="6547" y="529"/>
                  </a:lnTo>
                  <a:lnTo>
                    <a:pt x="6541" y="526"/>
                  </a:lnTo>
                  <a:lnTo>
                    <a:pt x="6535" y="523"/>
                  </a:lnTo>
                  <a:lnTo>
                    <a:pt x="6532" y="523"/>
                  </a:lnTo>
                  <a:lnTo>
                    <a:pt x="6528" y="524"/>
                  </a:lnTo>
                  <a:lnTo>
                    <a:pt x="6526" y="526"/>
                  </a:lnTo>
                  <a:lnTo>
                    <a:pt x="6523" y="528"/>
                  </a:lnTo>
                  <a:lnTo>
                    <a:pt x="6523" y="528"/>
                  </a:lnTo>
                  <a:lnTo>
                    <a:pt x="6500" y="549"/>
                  </a:lnTo>
                  <a:lnTo>
                    <a:pt x="6478" y="571"/>
                  </a:lnTo>
                  <a:lnTo>
                    <a:pt x="6435" y="615"/>
                  </a:lnTo>
                  <a:lnTo>
                    <a:pt x="6435" y="615"/>
                  </a:lnTo>
                  <a:lnTo>
                    <a:pt x="6455" y="582"/>
                  </a:lnTo>
                  <a:lnTo>
                    <a:pt x="6472" y="549"/>
                  </a:lnTo>
                  <a:lnTo>
                    <a:pt x="6490" y="515"/>
                  </a:lnTo>
                  <a:lnTo>
                    <a:pt x="6506" y="481"/>
                  </a:lnTo>
                  <a:lnTo>
                    <a:pt x="6506" y="481"/>
                  </a:lnTo>
                  <a:lnTo>
                    <a:pt x="6521" y="490"/>
                  </a:lnTo>
                  <a:lnTo>
                    <a:pt x="6535" y="501"/>
                  </a:lnTo>
                  <a:lnTo>
                    <a:pt x="6548" y="514"/>
                  </a:lnTo>
                  <a:lnTo>
                    <a:pt x="6560" y="529"/>
                  </a:lnTo>
                  <a:lnTo>
                    <a:pt x="6572" y="545"/>
                  </a:lnTo>
                  <a:lnTo>
                    <a:pt x="6581" y="564"/>
                  </a:lnTo>
                  <a:lnTo>
                    <a:pt x="6590" y="585"/>
                  </a:lnTo>
                  <a:lnTo>
                    <a:pt x="6597" y="609"/>
                  </a:lnTo>
                  <a:lnTo>
                    <a:pt x="6597" y="609"/>
                  </a:lnTo>
                  <a:close/>
                  <a:moveTo>
                    <a:pt x="6424" y="455"/>
                  </a:moveTo>
                  <a:lnTo>
                    <a:pt x="6424" y="455"/>
                  </a:lnTo>
                  <a:lnTo>
                    <a:pt x="6447" y="459"/>
                  </a:lnTo>
                  <a:lnTo>
                    <a:pt x="6466" y="465"/>
                  </a:lnTo>
                  <a:lnTo>
                    <a:pt x="6466" y="465"/>
                  </a:lnTo>
                  <a:lnTo>
                    <a:pt x="6390" y="540"/>
                  </a:lnTo>
                  <a:lnTo>
                    <a:pt x="6314" y="617"/>
                  </a:lnTo>
                  <a:lnTo>
                    <a:pt x="6314" y="617"/>
                  </a:lnTo>
                  <a:lnTo>
                    <a:pt x="6344" y="578"/>
                  </a:lnTo>
                  <a:lnTo>
                    <a:pt x="6372" y="538"/>
                  </a:lnTo>
                  <a:lnTo>
                    <a:pt x="6399" y="497"/>
                  </a:lnTo>
                  <a:lnTo>
                    <a:pt x="6424" y="455"/>
                  </a:lnTo>
                  <a:lnTo>
                    <a:pt x="6424" y="455"/>
                  </a:lnTo>
                  <a:close/>
                  <a:moveTo>
                    <a:pt x="5551" y="1242"/>
                  </a:moveTo>
                  <a:lnTo>
                    <a:pt x="5551" y="1242"/>
                  </a:lnTo>
                  <a:lnTo>
                    <a:pt x="5445" y="1353"/>
                  </a:lnTo>
                  <a:lnTo>
                    <a:pt x="5338" y="1465"/>
                  </a:lnTo>
                  <a:lnTo>
                    <a:pt x="5234" y="1578"/>
                  </a:lnTo>
                  <a:lnTo>
                    <a:pt x="5129" y="1691"/>
                  </a:lnTo>
                  <a:lnTo>
                    <a:pt x="5129" y="1691"/>
                  </a:lnTo>
                  <a:lnTo>
                    <a:pt x="5259" y="1542"/>
                  </a:lnTo>
                  <a:lnTo>
                    <a:pt x="5388" y="1392"/>
                  </a:lnTo>
                  <a:lnTo>
                    <a:pt x="5520" y="1243"/>
                  </a:lnTo>
                  <a:lnTo>
                    <a:pt x="5651" y="1096"/>
                  </a:lnTo>
                  <a:lnTo>
                    <a:pt x="5783" y="948"/>
                  </a:lnTo>
                  <a:lnTo>
                    <a:pt x="5916" y="802"/>
                  </a:lnTo>
                  <a:lnTo>
                    <a:pt x="6182" y="509"/>
                  </a:lnTo>
                  <a:lnTo>
                    <a:pt x="6182" y="509"/>
                  </a:lnTo>
                  <a:lnTo>
                    <a:pt x="6105" y="595"/>
                  </a:lnTo>
                  <a:lnTo>
                    <a:pt x="6027" y="682"/>
                  </a:lnTo>
                  <a:lnTo>
                    <a:pt x="5949" y="771"/>
                  </a:lnTo>
                  <a:lnTo>
                    <a:pt x="5869" y="863"/>
                  </a:lnTo>
                  <a:lnTo>
                    <a:pt x="5790" y="956"/>
                  </a:lnTo>
                  <a:lnTo>
                    <a:pt x="5710" y="1050"/>
                  </a:lnTo>
                  <a:lnTo>
                    <a:pt x="5551" y="1242"/>
                  </a:lnTo>
                  <a:lnTo>
                    <a:pt x="5551" y="1242"/>
                  </a:lnTo>
                  <a:close/>
                  <a:moveTo>
                    <a:pt x="5645" y="1221"/>
                  </a:moveTo>
                  <a:lnTo>
                    <a:pt x="5645" y="1221"/>
                  </a:lnTo>
                  <a:lnTo>
                    <a:pt x="5557" y="1331"/>
                  </a:lnTo>
                  <a:lnTo>
                    <a:pt x="5472" y="1442"/>
                  </a:lnTo>
                  <a:lnTo>
                    <a:pt x="5386" y="1554"/>
                  </a:lnTo>
                  <a:lnTo>
                    <a:pt x="5303" y="1668"/>
                  </a:lnTo>
                  <a:lnTo>
                    <a:pt x="5303" y="1668"/>
                  </a:lnTo>
                  <a:lnTo>
                    <a:pt x="5118" y="1868"/>
                  </a:lnTo>
                  <a:lnTo>
                    <a:pt x="5026" y="1969"/>
                  </a:lnTo>
                  <a:lnTo>
                    <a:pt x="4934" y="2071"/>
                  </a:lnTo>
                  <a:lnTo>
                    <a:pt x="4934" y="2071"/>
                  </a:lnTo>
                  <a:lnTo>
                    <a:pt x="5071" y="1895"/>
                  </a:lnTo>
                  <a:lnTo>
                    <a:pt x="5209" y="1719"/>
                  </a:lnTo>
                  <a:lnTo>
                    <a:pt x="5347" y="1545"/>
                  </a:lnTo>
                  <a:lnTo>
                    <a:pt x="5487" y="1372"/>
                  </a:lnTo>
                  <a:lnTo>
                    <a:pt x="5487" y="1372"/>
                  </a:lnTo>
                  <a:lnTo>
                    <a:pt x="5645" y="1221"/>
                  </a:lnTo>
                  <a:lnTo>
                    <a:pt x="5645" y="1221"/>
                  </a:lnTo>
                  <a:close/>
                  <a:moveTo>
                    <a:pt x="4807" y="2027"/>
                  </a:moveTo>
                  <a:lnTo>
                    <a:pt x="4807" y="2027"/>
                  </a:lnTo>
                  <a:lnTo>
                    <a:pt x="4827" y="1999"/>
                  </a:lnTo>
                  <a:lnTo>
                    <a:pt x="4827" y="1999"/>
                  </a:lnTo>
                  <a:lnTo>
                    <a:pt x="4861" y="1955"/>
                  </a:lnTo>
                  <a:lnTo>
                    <a:pt x="4893" y="1910"/>
                  </a:lnTo>
                  <a:lnTo>
                    <a:pt x="4962" y="1822"/>
                  </a:lnTo>
                  <a:lnTo>
                    <a:pt x="5033" y="1737"/>
                  </a:lnTo>
                  <a:lnTo>
                    <a:pt x="5105" y="1653"/>
                  </a:lnTo>
                  <a:lnTo>
                    <a:pt x="5179" y="1570"/>
                  </a:lnTo>
                  <a:lnTo>
                    <a:pt x="5254" y="1487"/>
                  </a:lnTo>
                  <a:lnTo>
                    <a:pt x="5330" y="1405"/>
                  </a:lnTo>
                  <a:lnTo>
                    <a:pt x="5406" y="1323"/>
                  </a:lnTo>
                  <a:lnTo>
                    <a:pt x="5406" y="1323"/>
                  </a:lnTo>
                  <a:lnTo>
                    <a:pt x="5254" y="1498"/>
                  </a:lnTo>
                  <a:lnTo>
                    <a:pt x="5104" y="1674"/>
                  </a:lnTo>
                  <a:lnTo>
                    <a:pt x="4954" y="1851"/>
                  </a:lnTo>
                  <a:lnTo>
                    <a:pt x="4807" y="2027"/>
                  </a:lnTo>
                  <a:lnTo>
                    <a:pt x="4807" y="2027"/>
                  </a:lnTo>
                  <a:close/>
                  <a:moveTo>
                    <a:pt x="4994" y="1729"/>
                  </a:moveTo>
                  <a:lnTo>
                    <a:pt x="4994" y="1729"/>
                  </a:lnTo>
                  <a:lnTo>
                    <a:pt x="4937" y="1800"/>
                  </a:lnTo>
                  <a:lnTo>
                    <a:pt x="4880" y="1873"/>
                  </a:lnTo>
                  <a:lnTo>
                    <a:pt x="4825" y="1947"/>
                  </a:lnTo>
                  <a:lnTo>
                    <a:pt x="4772" y="2020"/>
                  </a:lnTo>
                  <a:lnTo>
                    <a:pt x="4718" y="2095"/>
                  </a:lnTo>
                  <a:lnTo>
                    <a:pt x="4665" y="2170"/>
                  </a:lnTo>
                  <a:lnTo>
                    <a:pt x="4561" y="2321"/>
                  </a:lnTo>
                  <a:lnTo>
                    <a:pt x="4561" y="2321"/>
                  </a:lnTo>
                  <a:lnTo>
                    <a:pt x="4294" y="2634"/>
                  </a:lnTo>
                  <a:lnTo>
                    <a:pt x="4294" y="2634"/>
                  </a:lnTo>
                  <a:lnTo>
                    <a:pt x="4445" y="2405"/>
                  </a:lnTo>
                  <a:lnTo>
                    <a:pt x="4519" y="2294"/>
                  </a:lnTo>
                  <a:lnTo>
                    <a:pt x="4591" y="2186"/>
                  </a:lnTo>
                  <a:lnTo>
                    <a:pt x="4591" y="2186"/>
                  </a:lnTo>
                  <a:lnTo>
                    <a:pt x="4627" y="2136"/>
                  </a:lnTo>
                  <a:lnTo>
                    <a:pt x="4662" y="2086"/>
                  </a:lnTo>
                  <a:lnTo>
                    <a:pt x="4735" y="1986"/>
                  </a:lnTo>
                  <a:lnTo>
                    <a:pt x="4735" y="1986"/>
                  </a:lnTo>
                  <a:lnTo>
                    <a:pt x="4895" y="1801"/>
                  </a:lnTo>
                  <a:lnTo>
                    <a:pt x="5054" y="1615"/>
                  </a:lnTo>
                  <a:lnTo>
                    <a:pt x="5212" y="1430"/>
                  </a:lnTo>
                  <a:lnTo>
                    <a:pt x="5372" y="1245"/>
                  </a:lnTo>
                  <a:lnTo>
                    <a:pt x="5532" y="1062"/>
                  </a:lnTo>
                  <a:lnTo>
                    <a:pt x="5614" y="970"/>
                  </a:lnTo>
                  <a:lnTo>
                    <a:pt x="5696" y="880"/>
                  </a:lnTo>
                  <a:lnTo>
                    <a:pt x="5778" y="790"/>
                  </a:lnTo>
                  <a:lnTo>
                    <a:pt x="5861" y="700"/>
                  </a:lnTo>
                  <a:lnTo>
                    <a:pt x="5946" y="611"/>
                  </a:lnTo>
                  <a:lnTo>
                    <a:pt x="6031" y="523"/>
                  </a:lnTo>
                  <a:lnTo>
                    <a:pt x="6031" y="523"/>
                  </a:lnTo>
                  <a:lnTo>
                    <a:pt x="6090" y="465"/>
                  </a:lnTo>
                  <a:lnTo>
                    <a:pt x="6125" y="431"/>
                  </a:lnTo>
                  <a:lnTo>
                    <a:pt x="6134" y="423"/>
                  </a:lnTo>
                  <a:lnTo>
                    <a:pt x="6139" y="420"/>
                  </a:lnTo>
                  <a:lnTo>
                    <a:pt x="6140" y="420"/>
                  </a:lnTo>
                  <a:lnTo>
                    <a:pt x="6140" y="421"/>
                  </a:lnTo>
                  <a:lnTo>
                    <a:pt x="6136" y="428"/>
                  </a:lnTo>
                  <a:lnTo>
                    <a:pt x="6118" y="453"/>
                  </a:lnTo>
                  <a:lnTo>
                    <a:pt x="6086" y="492"/>
                  </a:lnTo>
                  <a:lnTo>
                    <a:pt x="5994" y="600"/>
                  </a:lnTo>
                  <a:lnTo>
                    <a:pt x="5881" y="729"/>
                  </a:lnTo>
                  <a:lnTo>
                    <a:pt x="5769" y="858"/>
                  </a:lnTo>
                  <a:lnTo>
                    <a:pt x="5675" y="962"/>
                  </a:lnTo>
                  <a:lnTo>
                    <a:pt x="5624" y="1020"/>
                  </a:lnTo>
                  <a:lnTo>
                    <a:pt x="5624" y="1020"/>
                  </a:lnTo>
                  <a:lnTo>
                    <a:pt x="5542" y="1105"/>
                  </a:lnTo>
                  <a:lnTo>
                    <a:pt x="5461" y="1192"/>
                  </a:lnTo>
                  <a:lnTo>
                    <a:pt x="5380" y="1279"/>
                  </a:lnTo>
                  <a:lnTo>
                    <a:pt x="5302" y="1367"/>
                  </a:lnTo>
                  <a:lnTo>
                    <a:pt x="5223" y="1457"/>
                  </a:lnTo>
                  <a:lnTo>
                    <a:pt x="5146" y="1546"/>
                  </a:lnTo>
                  <a:lnTo>
                    <a:pt x="5070" y="1638"/>
                  </a:lnTo>
                  <a:lnTo>
                    <a:pt x="4994" y="1729"/>
                  </a:lnTo>
                  <a:lnTo>
                    <a:pt x="4994" y="1729"/>
                  </a:lnTo>
                  <a:close/>
                  <a:moveTo>
                    <a:pt x="3700" y="3330"/>
                  </a:moveTo>
                  <a:lnTo>
                    <a:pt x="3700" y="3330"/>
                  </a:lnTo>
                  <a:lnTo>
                    <a:pt x="3674" y="3360"/>
                  </a:lnTo>
                  <a:lnTo>
                    <a:pt x="3634" y="3405"/>
                  </a:lnTo>
                  <a:lnTo>
                    <a:pt x="3588" y="3452"/>
                  </a:lnTo>
                  <a:lnTo>
                    <a:pt x="3567" y="3473"/>
                  </a:lnTo>
                  <a:lnTo>
                    <a:pt x="3547" y="3490"/>
                  </a:lnTo>
                  <a:lnTo>
                    <a:pt x="3532" y="3504"/>
                  </a:lnTo>
                  <a:lnTo>
                    <a:pt x="3525" y="3509"/>
                  </a:lnTo>
                  <a:lnTo>
                    <a:pt x="3520" y="3511"/>
                  </a:lnTo>
                  <a:lnTo>
                    <a:pt x="3516" y="3513"/>
                  </a:lnTo>
                  <a:lnTo>
                    <a:pt x="3513" y="3513"/>
                  </a:lnTo>
                  <a:lnTo>
                    <a:pt x="3512" y="3509"/>
                  </a:lnTo>
                  <a:lnTo>
                    <a:pt x="3513" y="3504"/>
                  </a:lnTo>
                  <a:lnTo>
                    <a:pt x="3517" y="3496"/>
                  </a:lnTo>
                  <a:lnTo>
                    <a:pt x="3522" y="3487"/>
                  </a:lnTo>
                  <a:lnTo>
                    <a:pt x="3538" y="3458"/>
                  </a:lnTo>
                  <a:lnTo>
                    <a:pt x="3565" y="3417"/>
                  </a:lnTo>
                  <a:lnTo>
                    <a:pt x="3602" y="3362"/>
                  </a:lnTo>
                  <a:lnTo>
                    <a:pt x="3602" y="3362"/>
                  </a:lnTo>
                  <a:lnTo>
                    <a:pt x="3650" y="3293"/>
                  </a:lnTo>
                  <a:lnTo>
                    <a:pt x="3701" y="3225"/>
                  </a:lnTo>
                  <a:lnTo>
                    <a:pt x="3752" y="3157"/>
                  </a:lnTo>
                  <a:lnTo>
                    <a:pt x="3804" y="3090"/>
                  </a:lnTo>
                  <a:lnTo>
                    <a:pt x="3908" y="2958"/>
                  </a:lnTo>
                  <a:lnTo>
                    <a:pt x="4014" y="2827"/>
                  </a:lnTo>
                  <a:lnTo>
                    <a:pt x="4014" y="2827"/>
                  </a:lnTo>
                  <a:lnTo>
                    <a:pt x="4116" y="2704"/>
                  </a:lnTo>
                  <a:lnTo>
                    <a:pt x="4219" y="2581"/>
                  </a:lnTo>
                  <a:lnTo>
                    <a:pt x="4323" y="2460"/>
                  </a:lnTo>
                  <a:lnTo>
                    <a:pt x="4428" y="2340"/>
                  </a:lnTo>
                  <a:lnTo>
                    <a:pt x="4428" y="2340"/>
                  </a:lnTo>
                  <a:lnTo>
                    <a:pt x="4248" y="2589"/>
                  </a:lnTo>
                  <a:lnTo>
                    <a:pt x="4069" y="2840"/>
                  </a:lnTo>
                  <a:lnTo>
                    <a:pt x="3979" y="2964"/>
                  </a:lnTo>
                  <a:lnTo>
                    <a:pt x="3888" y="3087"/>
                  </a:lnTo>
                  <a:lnTo>
                    <a:pt x="3794" y="3209"/>
                  </a:lnTo>
                  <a:lnTo>
                    <a:pt x="3700" y="3330"/>
                  </a:lnTo>
                  <a:lnTo>
                    <a:pt x="3700" y="3330"/>
                  </a:lnTo>
                  <a:close/>
                  <a:moveTo>
                    <a:pt x="3962" y="3102"/>
                  </a:moveTo>
                  <a:lnTo>
                    <a:pt x="3962" y="3102"/>
                  </a:lnTo>
                  <a:lnTo>
                    <a:pt x="3929" y="3147"/>
                  </a:lnTo>
                  <a:lnTo>
                    <a:pt x="3897" y="3193"/>
                  </a:lnTo>
                  <a:lnTo>
                    <a:pt x="3867" y="3239"/>
                  </a:lnTo>
                  <a:lnTo>
                    <a:pt x="3838" y="3284"/>
                  </a:lnTo>
                  <a:lnTo>
                    <a:pt x="3808" y="3331"/>
                  </a:lnTo>
                  <a:lnTo>
                    <a:pt x="3780" y="3378"/>
                  </a:lnTo>
                  <a:lnTo>
                    <a:pt x="3755" y="3425"/>
                  </a:lnTo>
                  <a:lnTo>
                    <a:pt x="3729" y="3472"/>
                  </a:lnTo>
                  <a:lnTo>
                    <a:pt x="3729" y="3472"/>
                  </a:lnTo>
                  <a:lnTo>
                    <a:pt x="3689" y="3517"/>
                  </a:lnTo>
                  <a:lnTo>
                    <a:pt x="3662" y="3545"/>
                  </a:lnTo>
                  <a:lnTo>
                    <a:pt x="3653" y="3554"/>
                  </a:lnTo>
                  <a:lnTo>
                    <a:pt x="3646" y="3558"/>
                  </a:lnTo>
                  <a:lnTo>
                    <a:pt x="3642" y="3559"/>
                  </a:lnTo>
                  <a:lnTo>
                    <a:pt x="3642" y="3558"/>
                  </a:lnTo>
                  <a:lnTo>
                    <a:pt x="3641" y="3556"/>
                  </a:lnTo>
                  <a:lnTo>
                    <a:pt x="3643" y="3550"/>
                  </a:lnTo>
                  <a:lnTo>
                    <a:pt x="3647" y="3541"/>
                  </a:lnTo>
                  <a:lnTo>
                    <a:pt x="3662" y="3513"/>
                  </a:lnTo>
                  <a:lnTo>
                    <a:pt x="3687" y="3473"/>
                  </a:lnTo>
                  <a:lnTo>
                    <a:pt x="3718" y="3422"/>
                  </a:lnTo>
                  <a:lnTo>
                    <a:pt x="3718" y="3422"/>
                  </a:lnTo>
                  <a:lnTo>
                    <a:pt x="3746" y="3380"/>
                  </a:lnTo>
                  <a:lnTo>
                    <a:pt x="3774" y="3339"/>
                  </a:lnTo>
                  <a:lnTo>
                    <a:pt x="3804" y="3298"/>
                  </a:lnTo>
                  <a:lnTo>
                    <a:pt x="3834" y="3259"/>
                  </a:lnTo>
                  <a:lnTo>
                    <a:pt x="3866" y="3219"/>
                  </a:lnTo>
                  <a:lnTo>
                    <a:pt x="3897" y="3180"/>
                  </a:lnTo>
                  <a:lnTo>
                    <a:pt x="3962" y="3102"/>
                  </a:lnTo>
                  <a:lnTo>
                    <a:pt x="3962" y="3102"/>
                  </a:lnTo>
                  <a:close/>
                  <a:moveTo>
                    <a:pt x="3748" y="3501"/>
                  </a:moveTo>
                  <a:lnTo>
                    <a:pt x="3748" y="3501"/>
                  </a:lnTo>
                  <a:lnTo>
                    <a:pt x="3760" y="3481"/>
                  </a:lnTo>
                  <a:lnTo>
                    <a:pt x="3773" y="3461"/>
                  </a:lnTo>
                  <a:lnTo>
                    <a:pt x="3773" y="3461"/>
                  </a:lnTo>
                  <a:lnTo>
                    <a:pt x="3828" y="3397"/>
                  </a:lnTo>
                  <a:lnTo>
                    <a:pt x="3883" y="3331"/>
                  </a:lnTo>
                  <a:lnTo>
                    <a:pt x="3936" y="3264"/>
                  </a:lnTo>
                  <a:lnTo>
                    <a:pt x="3989" y="3198"/>
                  </a:lnTo>
                  <a:lnTo>
                    <a:pt x="4039" y="3130"/>
                  </a:lnTo>
                  <a:lnTo>
                    <a:pt x="4090" y="3062"/>
                  </a:lnTo>
                  <a:lnTo>
                    <a:pt x="4140" y="2993"/>
                  </a:lnTo>
                  <a:lnTo>
                    <a:pt x="4189" y="2924"/>
                  </a:lnTo>
                  <a:lnTo>
                    <a:pt x="4189" y="2924"/>
                  </a:lnTo>
                  <a:lnTo>
                    <a:pt x="4243" y="2861"/>
                  </a:lnTo>
                  <a:lnTo>
                    <a:pt x="4296" y="2796"/>
                  </a:lnTo>
                  <a:lnTo>
                    <a:pt x="4296" y="2796"/>
                  </a:lnTo>
                  <a:lnTo>
                    <a:pt x="4337" y="2746"/>
                  </a:lnTo>
                  <a:lnTo>
                    <a:pt x="4377" y="2694"/>
                  </a:lnTo>
                  <a:lnTo>
                    <a:pt x="4456" y="2591"/>
                  </a:lnTo>
                  <a:lnTo>
                    <a:pt x="4533" y="2486"/>
                  </a:lnTo>
                  <a:lnTo>
                    <a:pt x="4610" y="2381"/>
                  </a:lnTo>
                  <a:lnTo>
                    <a:pt x="4686" y="2275"/>
                  </a:lnTo>
                  <a:lnTo>
                    <a:pt x="4763" y="2170"/>
                  </a:lnTo>
                  <a:lnTo>
                    <a:pt x="4842" y="2066"/>
                  </a:lnTo>
                  <a:lnTo>
                    <a:pt x="4882" y="2014"/>
                  </a:lnTo>
                  <a:lnTo>
                    <a:pt x="4923" y="1963"/>
                  </a:lnTo>
                  <a:lnTo>
                    <a:pt x="4923" y="1963"/>
                  </a:lnTo>
                  <a:lnTo>
                    <a:pt x="4966" y="1909"/>
                  </a:lnTo>
                  <a:lnTo>
                    <a:pt x="5010" y="1858"/>
                  </a:lnTo>
                  <a:lnTo>
                    <a:pt x="5056" y="1805"/>
                  </a:lnTo>
                  <a:lnTo>
                    <a:pt x="5104" y="1753"/>
                  </a:lnTo>
                  <a:lnTo>
                    <a:pt x="5152" y="1703"/>
                  </a:lnTo>
                  <a:lnTo>
                    <a:pt x="5200" y="1653"/>
                  </a:lnTo>
                  <a:lnTo>
                    <a:pt x="5301" y="1552"/>
                  </a:lnTo>
                  <a:lnTo>
                    <a:pt x="5301" y="1552"/>
                  </a:lnTo>
                  <a:lnTo>
                    <a:pt x="5105" y="1798"/>
                  </a:lnTo>
                  <a:lnTo>
                    <a:pt x="4914" y="2040"/>
                  </a:lnTo>
                  <a:lnTo>
                    <a:pt x="4914" y="2040"/>
                  </a:lnTo>
                  <a:lnTo>
                    <a:pt x="4825" y="2156"/>
                  </a:lnTo>
                  <a:lnTo>
                    <a:pt x="4738" y="2274"/>
                  </a:lnTo>
                  <a:lnTo>
                    <a:pt x="4651" y="2394"/>
                  </a:lnTo>
                  <a:lnTo>
                    <a:pt x="4564" y="2514"/>
                  </a:lnTo>
                  <a:lnTo>
                    <a:pt x="4564" y="2514"/>
                  </a:lnTo>
                  <a:lnTo>
                    <a:pt x="4497" y="2602"/>
                  </a:lnTo>
                  <a:lnTo>
                    <a:pt x="4430" y="2691"/>
                  </a:lnTo>
                  <a:lnTo>
                    <a:pt x="4364" y="2780"/>
                  </a:lnTo>
                  <a:lnTo>
                    <a:pt x="4300" y="2869"/>
                  </a:lnTo>
                  <a:lnTo>
                    <a:pt x="4236" y="2960"/>
                  </a:lnTo>
                  <a:lnTo>
                    <a:pt x="4172" y="3050"/>
                  </a:lnTo>
                  <a:lnTo>
                    <a:pt x="4109" y="3142"/>
                  </a:lnTo>
                  <a:lnTo>
                    <a:pt x="4047" y="3233"/>
                  </a:lnTo>
                  <a:lnTo>
                    <a:pt x="4047" y="3233"/>
                  </a:lnTo>
                  <a:lnTo>
                    <a:pt x="3963" y="3343"/>
                  </a:lnTo>
                  <a:lnTo>
                    <a:pt x="3877" y="3452"/>
                  </a:lnTo>
                  <a:lnTo>
                    <a:pt x="3834" y="3504"/>
                  </a:lnTo>
                  <a:lnTo>
                    <a:pt x="3790" y="3557"/>
                  </a:lnTo>
                  <a:lnTo>
                    <a:pt x="3745" y="3610"/>
                  </a:lnTo>
                  <a:lnTo>
                    <a:pt x="3701" y="3661"/>
                  </a:lnTo>
                  <a:lnTo>
                    <a:pt x="3701" y="3661"/>
                  </a:lnTo>
                  <a:lnTo>
                    <a:pt x="3748" y="3501"/>
                  </a:lnTo>
                  <a:lnTo>
                    <a:pt x="3748" y="3501"/>
                  </a:lnTo>
                  <a:close/>
                  <a:moveTo>
                    <a:pt x="4176" y="3106"/>
                  </a:moveTo>
                  <a:lnTo>
                    <a:pt x="4176" y="3106"/>
                  </a:lnTo>
                  <a:lnTo>
                    <a:pt x="4273" y="2967"/>
                  </a:lnTo>
                  <a:lnTo>
                    <a:pt x="4371" y="2830"/>
                  </a:lnTo>
                  <a:lnTo>
                    <a:pt x="4472" y="2694"/>
                  </a:lnTo>
                  <a:lnTo>
                    <a:pt x="4575" y="2561"/>
                  </a:lnTo>
                  <a:lnTo>
                    <a:pt x="4679" y="2428"/>
                  </a:lnTo>
                  <a:lnTo>
                    <a:pt x="4786" y="2297"/>
                  </a:lnTo>
                  <a:lnTo>
                    <a:pt x="4893" y="2167"/>
                  </a:lnTo>
                  <a:lnTo>
                    <a:pt x="5003" y="2039"/>
                  </a:lnTo>
                  <a:lnTo>
                    <a:pt x="5003" y="2039"/>
                  </a:lnTo>
                  <a:lnTo>
                    <a:pt x="5091" y="1940"/>
                  </a:lnTo>
                  <a:lnTo>
                    <a:pt x="5179" y="1842"/>
                  </a:lnTo>
                  <a:lnTo>
                    <a:pt x="5179" y="1842"/>
                  </a:lnTo>
                  <a:lnTo>
                    <a:pt x="5104" y="1950"/>
                  </a:lnTo>
                  <a:lnTo>
                    <a:pt x="5029" y="2058"/>
                  </a:lnTo>
                  <a:lnTo>
                    <a:pt x="4882" y="2274"/>
                  </a:lnTo>
                  <a:lnTo>
                    <a:pt x="4734" y="2491"/>
                  </a:lnTo>
                  <a:lnTo>
                    <a:pt x="4587" y="2707"/>
                  </a:lnTo>
                  <a:lnTo>
                    <a:pt x="4512" y="2815"/>
                  </a:lnTo>
                  <a:lnTo>
                    <a:pt x="4437" y="2922"/>
                  </a:lnTo>
                  <a:lnTo>
                    <a:pt x="4361" y="3028"/>
                  </a:lnTo>
                  <a:lnTo>
                    <a:pt x="4284" y="3133"/>
                  </a:lnTo>
                  <a:lnTo>
                    <a:pt x="4206" y="3238"/>
                  </a:lnTo>
                  <a:lnTo>
                    <a:pt x="4127" y="3341"/>
                  </a:lnTo>
                  <a:lnTo>
                    <a:pt x="4047" y="3442"/>
                  </a:lnTo>
                  <a:lnTo>
                    <a:pt x="3965" y="3543"/>
                  </a:lnTo>
                  <a:lnTo>
                    <a:pt x="3965" y="3543"/>
                  </a:lnTo>
                  <a:lnTo>
                    <a:pt x="3936" y="3576"/>
                  </a:lnTo>
                  <a:lnTo>
                    <a:pt x="3897" y="3618"/>
                  </a:lnTo>
                  <a:lnTo>
                    <a:pt x="3856" y="3659"/>
                  </a:lnTo>
                  <a:lnTo>
                    <a:pt x="3838" y="3676"/>
                  </a:lnTo>
                  <a:lnTo>
                    <a:pt x="3821" y="3691"/>
                  </a:lnTo>
                  <a:lnTo>
                    <a:pt x="3807" y="3700"/>
                  </a:lnTo>
                  <a:lnTo>
                    <a:pt x="3803" y="3702"/>
                  </a:lnTo>
                  <a:lnTo>
                    <a:pt x="3798" y="3703"/>
                  </a:lnTo>
                  <a:lnTo>
                    <a:pt x="3796" y="3702"/>
                  </a:lnTo>
                  <a:lnTo>
                    <a:pt x="3794" y="3700"/>
                  </a:lnTo>
                  <a:lnTo>
                    <a:pt x="3794" y="3695"/>
                  </a:lnTo>
                  <a:lnTo>
                    <a:pt x="3796" y="3689"/>
                  </a:lnTo>
                  <a:lnTo>
                    <a:pt x="3799" y="3680"/>
                  </a:lnTo>
                  <a:lnTo>
                    <a:pt x="3804" y="3668"/>
                  </a:lnTo>
                  <a:lnTo>
                    <a:pt x="3820" y="3638"/>
                  </a:lnTo>
                  <a:lnTo>
                    <a:pt x="3846" y="3596"/>
                  </a:lnTo>
                  <a:lnTo>
                    <a:pt x="3881" y="3542"/>
                  </a:lnTo>
                  <a:lnTo>
                    <a:pt x="3881" y="3542"/>
                  </a:lnTo>
                  <a:lnTo>
                    <a:pt x="3954" y="3432"/>
                  </a:lnTo>
                  <a:lnTo>
                    <a:pt x="4027" y="3323"/>
                  </a:lnTo>
                  <a:lnTo>
                    <a:pt x="4176" y="3106"/>
                  </a:lnTo>
                  <a:lnTo>
                    <a:pt x="4176" y="3106"/>
                  </a:lnTo>
                  <a:close/>
                  <a:moveTo>
                    <a:pt x="4985" y="2197"/>
                  </a:moveTo>
                  <a:lnTo>
                    <a:pt x="4985" y="2197"/>
                  </a:lnTo>
                  <a:lnTo>
                    <a:pt x="5075" y="2068"/>
                  </a:lnTo>
                  <a:lnTo>
                    <a:pt x="5167" y="1942"/>
                  </a:lnTo>
                  <a:lnTo>
                    <a:pt x="5260" y="1817"/>
                  </a:lnTo>
                  <a:lnTo>
                    <a:pt x="5308" y="1756"/>
                  </a:lnTo>
                  <a:lnTo>
                    <a:pt x="5356" y="1694"/>
                  </a:lnTo>
                  <a:lnTo>
                    <a:pt x="5405" y="1633"/>
                  </a:lnTo>
                  <a:lnTo>
                    <a:pt x="5454" y="1573"/>
                  </a:lnTo>
                  <a:lnTo>
                    <a:pt x="5504" y="1513"/>
                  </a:lnTo>
                  <a:lnTo>
                    <a:pt x="5555" y="1454"/>
                  </a:lnTo>
                  <a:lnTo>
                    <a:pt x="5606" y="1395"/>
                  </a:lnTo>
                  <a:lnTo>
                    <a:pt x="5659" y="1338"/>
                  </a:lnTo>
                  <a:lnTo>
                    <a:pt x="5713" y="1281"/>
                  </a:lnTo>
                  <a:lnTo>
                    <a:pt x="5768" y="1224"/>
                  </a:lnTo>
                  <a:lnTo>
                    <a:pt x="5768" y="1224"/>
                  </a:lnTo>
                  <a:lnTo>
                    <a:pt x="5878" y="1112"/>
                  </a:lnTo>
                  <a:lnTo>
                    <a:pt x="5878" y="1112"/>
                  </a:lnTo>
                  <a:lnTo>
                    <a:pt x="5781" y="1231"/>
                  </a:lnTo>
                  <a:lnTo>
                    <a:pt x="5685" y="1352"/>
                  </a:lnTo>
                  <a:lnTo>
                    <a:pt x="5590" y="1472"/>
                  </a:lnTo>
                  <a:lnTo>
                    <a:pt x="5496" y="1594"/>
                  </a:lnTo>
                  <a:lnTo>
                    <a:pt x="5310" y="1839"/>
                  </a:lnTo>
                  <a:lnTo>
                    <a:pt x="5124" y="2081"/>
                  </a:lnTo>
                  <a:lnTo>
                    <a:pt x="5124" y="2081"/>
                  </a:lnTo>
                  <a:lnTo>
                    <a:pt x="4987" y="2260"/>
                  </a:lnTo>
                  <a:lnTo>
                    <a:pt x="4852" y="2442"/>
                  </a:lnTo>
                  <a:lnTo>
                    <a:pt x="4718" y="2623"/>
                  </a:lnTo>
                  <a:lnTo>
                    <a:pt x="4586" y="2806"/>
                  </a:lnTo>
                  <a:lnTo>
                    <a:pt x="4586" y="2806"/>
                  </a:lnTo>
                  <a:lnTo>
                    <a:pt x="4683" y="2651"/>
                  </a:lnTo>
                  <a:lnTo>
                    <a:pt x="4781" y="2499"/>
                  </a:lnTo>
                  <a:lnTo>
                    <a:pt x="4831" y="2423"/>
                  </a:lnTo>
                  <a:lnTo>
                    <a:pt x="4882" y="2347"/>
                  </a:lnTo>
                  <a:lnTo>
                    <a:pt x="4932" y="2272"/>
                  </a:lnTo>
                  <a:lnTo>
                    <a:pt x="4985" y="2197"/>
                  </a:lnTo>
                  <a:lnTo>
                    <a:pt x="4985" y="2197"/>
                  </a:lnTo>
                  <a:close/>
                  <a:moveTo>
                    <a:pt x="5850" y="1096"/>
                  </a:moveTo>
                  <a:lnTo>
                    <a:pt x="5850" y="1096"/>
                  </a:lnTo>
                  <a:lnTo>
                    <a:pt x="5834" y="1111"/>
                  </a:lnTo>
                  <a:lnTo>
                    <a:pt x="5834" y="1111"/>
                  </a:lnTo>
                  <a:lnTo>
                    <a:pt x="5924" y="1004"/>
                  </a:lnTo>
                  <a:lnTo>
                    <a:pt x="6013" y="897"/>
                  </a:lnTo>
                  <a:lnTo>
                    <a:pt x="6101" y="787"/>
                  </a:lnTo>
                  <a:lnTo>
                    <a:pt x="6143" y="732"/>
                  </a:lnTo>
                  <a:lnTo>
                    <a:pt x="6187" y="675"/>
                  </a:lnTo>
                  <a:lnTo>
                    <a:pt x="6187" y="675"/>
                  </a:lnTo>
                  <a:lnTo>
                    <a:pt x="6249" y="612"/>
                  </a:lnTo>
                  <a:lnTo>
                    <a:pt x="6280" y="581"/>
                  </a:lnTo>
                  <a:lnTo>
                    <a:pt x="6313" y="549"/>
                  </a:lnTo>
                  <a:lnTo>
                    <a:pt x="6313" y="549"/>
                  </a:lnTo>
                  <a:lnTo>
                    <a:pt x="6287" y="575"/>
                  </a:lnTo>
                  <a:lnTo>
                    <a:pt x="6262" y="602"/>
                  </a:lnTo>
                  <a:lnTo>
                    <a:pt x="6235" y="632"/>
                  </a:lnTo>
                  <a:lnTo>
                    <a:pt x="6207" y="665"/>
                  </a:lnTo>
                  <a:lnTo>
                    <a:pt x="6150" y="735"/>
                  </a:lnTo>
                  <a:lnTo>
                    <a:pt x="6092" y="809"/>
                  </a:lnTo>
                  <a:lnTo>
                    <a:pt x="6031" y="885"/>
                  </a:lnTo>
                  <a:lnTo>
                    <a:pt x="5970" y="960"/>
                  </a:lnTo>
                  <a:lnTo>
                    <a:pt x="5940" y="996"/>
                  </a:lnTo>
                  <a:lnTo>
                    <a:pt x="5909" y="1030"/>
                  </a:lnTo>
                  <a:lnTo>
                    <a:pt x="5879" y="1064"/>
                  </a:lnTo>
                  <a:lnTo>
                    <a:pt x="5850" y="1096"/>
                  </a:lnTo>
                  <a:lnTo>
                    <a:pt x="5850" y="1096"/>
                  </a:lnTo>
                  <a:close/>
                  <a:moveTo>
                    <a:pt x="6287" y="398"/>
                  </a:moveTo>
                  <a:lnTo>
                    <a:pt x="6287" y="398"/>
                  </a:lnTo>
                  <a:lnTo>
                    <a:pt x="6296" y="423"/>
                  </a:lnTo>
                  <a:lnTo>
                    <a:pt x="6299" y="434"/>
                  </a:lnTo>
                  <a:lnTo>
                    <a:pt x="6301" y="447"/>
                  </a:lnTo>
                  <a:lnTo>
                    <a:pt x="6301" y="447"/>
                  </a:lnTo>
                  <a:lnTo>
                    <a:pt x="6184" y="577"/>
                  </a:lnTo>
                  <a:lnTo>
                    <a:pt x="6065" y="706"/>
                  </a:lnTo>
                  <a:lnTo>
                    <a:pt x="5946" y="832"/>
                  </a:lnTo>
                  <a:lnTo>
                    <a:pt x="5825" y="959"/>
                  </a:lnTo>
                  <a:lnTo>
                    <a:pt x="5825" y="959"/>
                  </a:lnTo>
                  <a:lnTo>
                    <a:pt x="6056" y="678"/>
                  </a:lnTo>
                  <a:lnTo>
                    <a:pt x="6171" y="537"/>
                  </a:lnTo>
                  <a:lnTo>
                    <a:pt x="6287" y="398"/>
                  </a:lnTo>
                  <a:lnTo>
                    <a:pt x="6287" y="398"/>
                  </a:lnTo>
                  <a:close/>
                  <a:moveTo>
                    <a:pt x="6277" y="359"/>
                  </a:moveTo>
                  <a:lnTo>
                    <a:pt x="6277" y="359"/>
                  </a:lnTo>
                  <a:lnTo>
                    <a:pt x="6146" y="501"/>
                  </a:lnTo>
                  <a:lnTo>
                    <a:pt x="6016" y="643"/>
                  </a:lnTo>
                  <a:lnTo>
                    <a:pt x="6016" y="643"/>
                  </a:lnTo>
                  <a:lnTo>
                    <a:pt x="6078" y="563"/>
                  </a:lnTo>
                  <a:lnTo>
                    <a:pt x="6139" y="482"/>
                  </a:lnTo>
                  <a:lnTo>
                    <a:pt x="6197" y="400"/>
                  </a:lnTo>
                  <a:lnTo>
                    <a:pt x="6226" y="358"/>
                  </a:lnTo>
                  <a:lnTo>
                    <a:pt x="6255" y="316"/>
                  </a:lnTo>
                  <a:lnTo>
                    <a:pt x="6255" y="316"/>
                  </a:lnTo>
                  <a:lnTo>
                    <a:pt x="6266" y="337"/>
                  </a:lnTo>
                  <a:lnTo>
                    <a:pt x="6272" y="348"/>
                  </a:lnTo>
                  <a:lnTo>
                    <a:pt x="6277" y="359"/>
                  </a:lnTo>
                  <a:lnTo>
                    <a:pt x="6277" y="359"/>
                  </a:lnTo>
                  <a:close/>
                  <a:moveTo>
                    <a:pt x="6235" y="280"/>
                  </a:moveTo>
                  <a:lnTo>
                    <a:pt x="6235" y="280"/>
                  </a:lnTo>
                  <a:lnTo>
                    <a:pt x="6168" y="343"/>
                  </a:lnTo>
                  <a:lnTo>
                    <a:pt x="6102" y="407"/>
                  </a:lnTo>
                  <a:lnTo>
                    <a:pt x="6038" y="472"/>
                  </a:lnTo>
                  <a:lnTo>
                    <a:pt x="5975" y="536"/>
                  </a:lnTo>
                  <a:lnTo>
                    <a:pt x="5847" y="668"/>
                  </a:lnTo>
                  <a:lnTo>
                    <a:pt x="5723" y="801"/>
                  </a:lnTo>
                  <a:lnTo>
                    <a:pt x="5723" y="801"/>
                  </a:lnTo>
                  <a:lnTo>
                    <a:pt x="5843" y="659"/>
                  </a:lnTo>
                  <a:lnTo>
                    <a:pt x="5901" y="588"/>
                  </a:lnTo>
                  <a:lnTo>
                    <a:pt x="5960" y="516"/>
                  </a:lnTo>
                  <a:lnTo>
                    <a:pt x="6018" y="444"/>
                  </a:lnTo>
                  <a:lnTo>
                    <a:pt x="6075" y="371"/>
                  </a:lnTo>
                  <a:lnTo>
                    <a:pt x="6132" y="297"/>
                  </a:lnTo>
                  <a:lnTo>
                    <a:pt x="6187" y="224"/>
                  </a:lnTo>
                  <a:lnTo>
                    <a:pt x="6187" y="224"/>
                  </a:lnTo>
                  <a:lnTo>
                    <a:pt x="6211" y="251"/>
                  </a:lnTo>
                  <a:lnTo>
                    <a:pt x="6223" y="265"/>
                  </a:lnTo>
                  <a:lnTo>
                    <a:pt x="6235" y="280"/>
                  </a:lnTo>
                  <a:lnTo>
                    <a:pt x="6235" y="280"/>
                  </a:lnTo>
                  <a:close/>
                  <a:moveTo>
                    <a:pt x="6002" y="97"/>
                  </a:moveTo>
                  <a:lnTo>
                    <a:pt x="6002" y="97"/>
                  </a:lnTo>
                  <a:lnTo>
                    <a:pt x="6023" y="107"/>
                  </a:lnTo>
                  <a:lnTo>
                    <a:pt x="6044" y="117"/>
                  </a:lnTo>
                  <a:lnTo>
                    <a:pt x="6064" y="128"/>
                  </a:lnTo>
                  <a:lnTo>
                    <a:pt x="6083" y="138"/>
                  </a:lnTo>
                  <a:lnTo>
                    <a:pt x="6083" y="138"/>
                  </a:lnTo>
                  <a:lnTo>
                    <a:pt x="6078" y="139"/>
                  </a:lnTo>
                  <a:lnTo>
                    <a:pt x="6074" y="142"/>
                  </a:lnTo>
                  <a:lnTo>
                    <a:pt x="6072" y="144"/>
                  </a:lnTo>
                  <a:lnTo>
                    <a:pt x="6072" y="144"/>
                  </a:lnTo>
                  <a:lnTo>
                    <a:pt x="5984" y="245"/>
                  </a:lnTo>
                  <a:lnTo>
                    <a:pt x="5896" y="344"/>
                  </a:lnTo>
                  <a:lnTo>
                    <a:pt x="5807" y="442"/>
                  </a:lnTo>
                  <a:lnTo>
                    <a:pt x="5717" y="541"/>
                  </a:lnTo>
                  <a:lnTo>
                    <a:pt x="5537" y="736"/>
                  </a:lnTo>
                  <a:lnTo>
                    <a:pt x="5357" y="932"/>
                  </a:lnTo>
                  <a:lnTo>
                    <a:pt x="5177" y="1127"/>
                  </a:lnTo>
                  <a:lnTo>
                    <a:pt x="5086" y="1226"/>
                  </a:lnTo>
                  <a:lnTo>
                    <a:pt x="4998" y="1324"/>
                  </a:lnTo>
                  <a:lnTo>
                    <a:pt x="4909" y="1423"/>
                  </a:lnTo>
                  <a:lnTo>
                    <a:pt x="4822" y="1524"/>
                  </a:lnTo>
                  <a:lnTo>
                    <a:pt x="4735" y="1626"/>
                  </a:lnTo>
                  <a:lnTo>
                    <a:pt x="4650" y="1728"/>
                  </a:lnTo>
                  <a:lnTo>
                    <a:pt x="4650" y="1728"/>
                  </a:lnTo>
                  <a:lnTo>
                    <a:pt x="4610" y="1776"/>
                  </a:lnTo>
                  <a:lnTo>
                    <a:pt x="4573" y="1825"/>
                  </a:lnTo>
                  <a:lnTo>
                    <a:pt x="4497" y="1923"/>
                  </a:lnTo>
                  <a:lnTo>
                    <a:pt x="4423" y="2023"/>
                  </a:lnTo>
                  <a:lnTo>
                    <a:pt x="4350" y="2124"/>
                  </a:lnTo>
                  <a:lnTo>
                    <a:pt x="4279" y="2226"/>
                  </a:lnTo>
                  <a:lnTo>
                    <a:pt x="4208" y="2329"/>
                  </a:lnTo>
                  <a:lnTo>
                    <a:pt x="4066" y="2536"/>
                  </a:lnTo>
                  <a:lnTo>
                    <a:pt x="3994" y="2639"/>
                  </a:lnTo>
                  <a:lnTo>
                    <a:pt x="3922" y="2742"/>
                  </a:lnTo>
                  <a:lnTo>
                    <a:pt x="3849" y="2844"/>
                  </a:lnTo>
                  <a:lnTo>
                    <a:pt x="3776" y="2945"/>
                  </a:lnTo>
                  <a:lnTo>
                    <a:pt x="3701" y="3043"/>
                  </a:lnTo>
                  <a:lnTo>
                    <a:pt x="3662" y="3092"/>
                  </a:lnTo>
                  <a:lnTo>
                    <a:pt x="3622" y="3140"/>
                  </a:lnTo>
                  <a:lnTo>
                    <a:pt x="3584" y="3188"/>
                  </a:lnTo>
                  <a:lnTo>
                    <a:pt x="3544" y="3235"/>
                  </a:lnTo>
                  <a:lnTo>
                    <a:pt x="3503" y="3282"/>
                  </a:lnTo>
                  <a:lnTo>
                    <a:pt x="3462" y="3328"/>
                  </a:lnTo>
                  <a:lnTo>
                    <a:pt x="3462" y="3328"/>
                  </a:lnTo>
                  <a:lnTo>
                    <a:pt x="3504" y="3280"/>
                  </a:lnTo>
                  <a:lnTo>
                    <a:pt x="3545" y="3231"/>
                  </a:lnTo>
                  <a:lnTo>
                    <a:pt x="3586" y="3181"/>
                  </a:lnTo>
                  <a:lnTo>
                    <a:pt x="3627" y="3130"/>
                  </a:lnTo>
                  <a:lnTo>
                    <a:pt x="3667" y="3078"/>
                  </a:lnTo>
                  <a:lnTo>
                    <a:pt x="3705" y="3027"/>
                  </a:lnTo>
                  <a:lnTo>
                    <a:pt x="3744" y="2974"/>
                  </a:lnTo>
                  <a:lnTo>
                    <a:pt x="3783" y="2920"/>
                  </a:lnTo>
                  <a:lnTo>
                    <a:pt x="3858" y="2813"/>
                  </a:lnTo>
                  <a:lnTo>
                    <a:pt x="3931" y="2703"/>
                  </a:lnTo>
                  <a:lnTo>
                    <a:pt x="4005" y="2591"/>
                  </a:lnTo>
                  <a:lnTo>
                    <a:pt x="4076" y="2480"/>
                  </a:lnTo>
                  <a:lnTo>
                    <a:pt x="4220" y="2257"/>
                  </a:lnTo>
                  <a:lnTo>
                    <a:pt x="4293" y="2147"/>
                  </a:lnTo>
                  <a:lnTo>
                    <a:pt x="4366" y="2037"/>
                  </a:lnTo>
                  <a:lnTo>
                    <a:pt x="4439" y="1929"/>
                  </a:lnTo>
                  <a:lnTo>
                    <a:pt x="4514" y="1822"/>
                  </a:lnTo>
                  <a:lnTo>
                    <a:pt x="4552" y="1771"/>
                  </a:lnTo>
                  <a:lnTo>
                    <a:pt x="4590" y="1719"/>
                  </a:lnTo>
                  <a:lnTo>
                    <a:pt x="4629" y="1669"/>
                  </a:lnTo>
                  <a:lnTo>
                    <a:pt x="4669" y="1620"/>
                  </a:lnTo>
                  <a:lnTo>
                    <a:pt x="4669" y="1620"/>
                  </a:lnTo>
                  <a:lnTo>
                    <a:pt x="4759" y="1509"/>
                  </a:lnTo>
                  <a:lnTo>
                    <a:pt x="4850" y="1399"/>
                  </a:lnTo>
                  <a:lnTo>
                    <a:pt x="4943" y="1290"/>
                  </a:lnTo>
                  <a:lnTo>
                    <a:pt x="5036" y="1182"/>
                  </a:lnTo>
                  <a:lnTo>
                    <a:pt x="5131" y="1076"/>
                  </a:lnTo>
                  <a:lnTo>
                    <a:pt x="5227" y="970"/>
                  </a:lnTo>
                  <a:lnTo>
                    <a:pt x="5324" y="865"/>
                  </a:lnTo>
                  <a:lnTo>
                    <a:pt x="5421" y="761"/>
                  </a:lnTo>
                  <a:lnTo>
                    <a:pt x="5421" y="761"/>
                  </a:lnTo>
                  <a:lnTo>
                    <a:pt x="5460" y="722"/>
                  </a:lnTo>
                  <a:lnTo>
                    <a:pt x="5498" y="684"/>
                  </a:lnTo>
                  <a:lnTo>
                    <a:pt x="5577" y="606"/>
                  </a:lnTo>
                  <a:lnTo>
                    <a:pt x="5655" y="530"/>
                  </a:lnTo>
                  <a:lnTo>
                    <a:pt x="5734" y="453"/>
                  </a:lnTo>
                  <a:lnTo>
                    <a:pt x="5771" y="413"/>
                  </a:lnTo>
                  <a:lnTo>
                    <a:pt x="5807" y="373"/>
                  </a:lnTo>
                  <a:lnTo>
                    <a:pt x="5844" y="332"/>
                  </a:lnTo>
                  <a:lnTo>
                    <a:pt x="5879" y="291"/>
                  </a:lnTo>
                  <a:lnTo>
                    <a:pt x="5912" y="248"/>
                  </a:lnTo>
                  <a:lnTo>
                    <a:pt x="5943" y="204"/>
                  </a:lnTo>
                  <a:lnTo>
                    <a:pt x="5974" y="158"/>
                  </a:lnTo>
                  <a:lnTo>
                    <a:pt x="6002" y="111"/>
                  </a:lnTo>
                  <a:lnTo>
                    <a:pt x="6002" y="111"/>
                  </a:lnTo>
                  <a:lnTo>
                    <a:pt x="6003" y="108"/>
                  </a:lnTo>
                  <a:lnTo>
                    <a:pt x="6003" y="104"/>
                  </a:lnTo>
                  <a:lnTo>
                    <a:pt x="6002" y="97"/>
                  </a:lnTo>
                  <a:lnTo>
                    <a:pt x="6002" y="97"/>
                  </a:lnTo>
                  <a:close/>
                  <a:moveTo>
                    <a:pt x="5978" y="88"/>
                  </a:moveTo>
                  <a:lnTo>
                    <a:pt x="5978" y="88"/>
                  </a:lnTo>
                  <a:lnTo>
                    <a:pt x="5937" y="115"/>
                  </a:lnTo>
                  <a:lnTo>
                    <a:pt x="5898" y="143"/>
                  </a:lnTo>
                  <a:lnTo>
                    <a:pt x="5818" y="199"/>
                  </a:lnTo>
                  <a:lnTo>
                    <a:pt x="5818" y="199"/>
                  </a:lnTo>
                  <a:lnTo>
                    <a:pt x="5872" y="135"/>
                  </a:lnTo>
                  <a:lnTo>
                    <a:pt x="5924" y="69"/>
                  </a:lnTo>
                  <a:lnTo>
                    <a:pt x="5924" y="69"/>
                  </a:lnTo>
                  <a:lnTo>
                    <a:pt x="5951" y="78"/>
                  </a:lnTo>
                  <a:lnTo>
                    <a:pt x="5978" y="88"/>
                  </a:lnTo>
                  <a:lnTo>
                    <a:pt x="5978" y="88"/>
                  </a:lnTo>
                  <a:close/>
                  <a:moveTo>
                    <a:pt x="5885" y="60"/>
                  </a:moveTo>
                  <a:lnTo>
                    <a:pt x="5885" y="60"/>
                  </a:lnTo>
                  <a:lnTo>
                    <a:pt x="5755" y="183"/>
                  </a:lnTo>
                  <a:lnTo>
                    <a:pt x="5623" y="304"/>
                  </a:lnTo>
                  <a:lnTo>
                    <a:pt x="5623" y="304"/>
                  </a:lnTo>
                  <a:lnTo>
                    <a:pt x="5672" y="241"/>
                  </a:lnTo>
                  <a:lnTo>
                    <a:pt x="5720" y="176"/>
                  </a:lnTo>
                  <a:lnTo>
                    <a:pt x="5768" y="111"/>
                  </a:lnTo>
                  <a:lnTo>
                    <a:pt x="5814" y="46"/>
                  </a:lnTo>
                  <a:lnTo>
                    <a:pt x="5814" y="46"/>
                  </a:lnTo>
                  <a:lnTo>
                    <a:pt x="5850" y="52"/>
                  </a:lnTo>
                  <a:lnTo>
                    <a:pt x="5885" y="60"/>
                  </a:lnTo>
                  <a:lnTo>
                    <a:pt x="5885" y="60"/>
                  </a:lnTo>
                  <a:close/>
                  <a:moveTo>
                    <a:pt x="3788" y="2378"/>
                  </a:moveTo>
                  <a:lnTo>
                    <a:pt x="3788" y="2378"/>
                  </a:lnTo>
                  <a:lnTo>
                    <a:pt x="4035" y="2054"/>
                  </a:lnTo>
                  <a:lnTo>
                    <a:pt x="4282" y="1729"/>
                  </a:lnTo>
                  <a:lnTo>
                    <a:pt x="4282" y="1729"/>
                  </a:lnTo>
                  <a:lnTo>
                    <a:pt x="4340" y="1654"/>
                  </a:lnTo>
                  <a:lnTo>
                    <a:pt x="4398" y="1580"/>
                  </a:lnTo>
                  <a:lnTo>
                    <a:pt x="4458" y="1508"/>
                  </a:lnTo>
                  <a:lnTo>
                    <a:pt x="4519" y="1436"/>
                  </a:lnTo>
                  <a:lnTo>
                    <a:pt x="4580" y="1366"/>
                  </a:lnTo>
                  <a:lnTo>
                    <a:pt x="4642" y="1297"/>
                  </a:lnTo>
                  <a:lnTo>
                    <a:pt x="4704" y="1229"/>
                  </a:lnTo>
                  <a:lnTo>
                    <a:pt x="4768" y="1162"/>
                  </a:lnTo>
                  <a:lnTo>
                    <a:pt x="4831" y="1096"/>
                  </a:lnTo>
                  <a:lnTo>
                    <a:pt x="4897" y="1030"/>
                  </a:lnTo>
                  <a:lnTo>
                    <a:pt x="4962" y="965"/>
                  </a:lnTo>
                  <a:lnTo>
                    <a:pt x="5028" y="900"/>
                  </a:lnTo>
                  <a:lnTo>
                    <a:pt x="5095" y="836"/>
                  </a:lnTo>
                  <a:lnTo>
                    <a:pt x="5163" y="773"/>
                  </a:lnTo>
                  <a:lnTo>
                    <a:pt x="5298" y="646"/>
                  </a:lnTo>
                  <a:lnTo>
                    <a:pt x="5298" y="646"/>
                  </a:lnTo>
                  <a:lnTo>
                    <a:pt x="5277" y="670"/>
                  </a:lnTo>
                  <a:lnTo>
                    <a:pt x="5277" y="670"/>
                  </a:lnTo>
                  <a:lnTo>
                    <a:pt x="5220" y="730"/>
                  </a:lnTo>
                  <a:lnTo>
                    <a:pt x="5163" y="791"/>
                  </a:lnTo>
                  <a:lnTo>
                    <a:pt x="5106" y="853"/>
                  </a:lnTo>
                  <a:lnTo>
                    <a:pt x="5050" y="917"/>
                  </a:lnTo>
                  <a:lnTo>
                    <a:pt x="4995" y="980"/>
                  </a:lnTo>
                  <a:lnTo>
                    <a:pt x="4941" y="1045"/>
                  </a:lnTo>
                  <a:lnTo>
                    <a:pt x="4888" y="1111"/>
                  </a:lnTo>
                  <a:lnTo>
                    <a:pt x="4835" y="1176"/>
                  </a:lnTo>
                  <a:lnTo>
                    <a:pt x="4835" y="1176"/>
                  </a:lnTo>
                  <a:lnTo>
                    <a:pt x="4540" y="1506"/>
                  </a:lnTo>
                  <a:lnTo>
                    <a:pt x="4394" y="1673"/>
                  </a:lnTo>
                  <a:lnTo>
                    <a:pt x="4248" y="1839"/>
                  </a:lnTo>
                  <a:lnTo>
                    <a:pt x="4105" y="2007"/>
                  </a:lnTo>
                  <a:lnTo>
                    <a:pt x="4033" y="2093"/>
                  </a:lnTo>
                  <a:lnTo>
                    <a:pt x="3963" y="2178"/>
                  </a:lnTo>
                  <a:lnTo>
                    <a:pt x="3893" y="2264"/>
                  </a:lnTo>
                  <a:lnTo>
                    <a:pt x="3824" y="2350"/>
                  </a:lnTo>
                  <a:lnTo>
                    <a:pt x="3756" y="2438"/>
                  </a:lnTo>
                  <a:lnTo>
                    <a:pt x="3688" y="2526"/>
                  </a:lnTo>
                  <a:lnTo>
                    <a:pt x="3688" y="2526"/>
                  </a:lnTo>
                  <a:lnTo>
                    <a:pt x="3788" y="2378"/>
                  </a:lnTo>
                  <a:lnTo>
                    <a:pt x="3788" y="2378"/>
                  </a:lnTo>
                  <a:close/>
                  <a:moveTo>
                    <a:pt x="3334" y="2890"/>
                  </a:moveTo>
                  <a:lnTo>
                    <a:pt x="3334" y="2890"/>
                  </a:lnTo>
                  <a:lnTo>
                    <a:pt x="3250" y="3012"/>
                  </a:lnTo>
                  <a:lnTo>
                    <a:pt x="3167" y="3135"/>
                  </a:lnTo>
                  <a:lnTo>
                    <a:pt x="3167" y="3135"/>
                  </a:lnTo>
                  <a:lnTo>
                    <a:pt x="3104" y="3228"/>
                  </a:lnTo>
                  <a:lnTo>
                    <a:pt x="3055" y="3296"/>
                  </a:lnTo>
                  <a:lnTo>
                    <a:pt x="3020" y="3344"/>
                  </a:lnTo>
                  <a:lnTo>
                    <a:pt x="2996" y="3372"/>
                  </a:lnTo>
                  <a:lnTo>
                    <a:pt x="2989" y="3379"/>
                  </a:lnTo>
                  <a:lnTo>
                    <a:pt x="2984" y="3383"/>
                  </a:lnTo>
                  <a:lnTo>
                    <a:pt x="2983" y="3383"/>
                  </a:lnTo>
                  <a:lnTo>
                    <a:pt x="2982" y="3383"/>
                  </a:lnTo>
                  <a:lnTo>
                    <a:pt x="2982" y="3379"/>
                  </a:lnTo>
                  <a:lnTo>
                    <a:pt x="2983" y="3372"/>
                  </a:lnTo>
                  <a:lnTo>
                    <a:pt x="2987" y="3364"/>
                  </a:lnTo>
                  <a:lnTo>
                    <a:pt x="2998" y="3338"/>
                  </a:lnTo>
                  <a:lnTo>
                    <a:pt x="3015" y="3304"/>
                  </a:lnTo>
                  <a:lnTo>
                    <a:pt x="3036" y="3266"/>
                  </a:lnTo>
                  <a:lnTo>
                    <a:pt x="3059" y="3225"/>
                  </a:lnTo>
                  <a:lnTo>
                    <a:pt x="3084" y="3183"/>
                  </a:lnTo>
                  <a:lnTo>
                    <a:pt x="3108" y="3142"/>
                  </a:lnTo>
                  <a:lnTo>
                    <a:pt x="3131" y="3105"/>
                  </a:lnTo>
                  <a:lnTo>
                    <a:pt x="3151" y="3075"/>
                  </a:lnTo>
                  <a:lnTo>
                    <a:pt x="3166" y="3054"/>
                  </a:lnTo>
                  <a:lnTo>
                    <a:pt x="3166" y="3054"/>
                  </a:lnTo>
                  <a:lnTo>
                    <a:pt x="3208" y="3003"/>
                  </a:lnTo>
                  <a:lnTo>
                    <a:pt x="3250" y="2953"/>
                  </a:lnTo>
                  <a:lnTo>
                    <a:pt x="3334" y="2854"/>
                  </a:lnTo>
                  <a:lnTo>
                    <a:pt x="3420" y="2754"/>
                  </a:lnTo>
                  <a:lnTo>
                    <a:pt x="3461" y="2704"/>
                  </a:lnTo>
                  <a:lnTo>
                    <a:pt x="3502" y="2652"/>
                  </a:lnTo>
                  <a:lnTo>
                    <a:pt x="3502" y="2652"/>
                  </a:lnTo>
                  <a:lnTo>
                    <a:pt x="3641" y="2471"/>
                  </a:lnTo>
                  <a:lnTo>
                    <a:pt x="3779" y="2289"/>
                  </a:lnTo>
                  <a:lnTo>
                    <a:pt x="3917" y="2109"/>
                  </a:lnTo>
                  <a:lnTo>
                    <a:pt x="4055" y="1929"/>
                  </a:lnTo>
                  <a:lnTo>
                    <a:pt x="4055" y="1929"/>
                  </a:lnTo>
                  <a:lnTo>
                    <a:pt x="3874" y="2169"/>
                  </a:lnTo>
                  <a:lnTo>
                    <a:pt x="3693" y="2408"/>
                  </a:lnTo>
                  <a:lnTo>
                    <a:pt x="3512" y="2649"/>
                  </a:lnTo>
                  <a:lnTo>
                    <a:pt x="3334" y="2890"/>
                  </a:lnTo>
                  <a:lnTo>
                    <a:pt x="3334" y="2890"/>
                  </a:lnTo>
                  <a:close/>
                  <a:moveTo>
                    <a:pt x="5015" y="865"/>
                  </a:moveTo>
                  <a:lnTo>
                    <a:pt x="5015" y="865"/>
                  </a:lnTo>
                  <a:lnTo>
                    <a:pt x="5096" y="775"/>
                  </a:lnTo>
                  <a:lnTo>
                    <a:pt x="5175" y="685"/>
                  </a:lnTo>
                  <a:lnTo>
                    <a:pt x="5175" y="685"/>
                  </a:lnTo>
                  <a:lnTo>
                    <a:pt x="5305" y="557"/>
                  </a:lnTo>
                  <a:lnTo>
                    <a:pt x="5305" y="557"/>
                  </a:lnTo>
                  <a:lnTo>
                    <a:pt x="5350" y="512"/>
                  </a:lnTo>
                  <a:lnTo>
                    <a:pt x="5421" y="434"/>
                  </a:lnTo>
                  <a:lnTo>
                    <a:pt x="5504" y="344"/>
                  </a:lnTo>
                  <a:lnTo>
                    <a:pt x="5585" y="258"/>
                  </a:lnTo>
                  <a:lnTo>
                    <a:pt x="5621" y="220"/>
                  </a:lnTo>
                  <a:lnTo>
                    <a:pt x="5649" y="191"/>
                  </a:lnTo>
                  <a:lnTo>
                    <a:pt x="5672" y="171"/>
                  </a:lnTo>
                  <a:lnTo>
                    <a:pt x="5679" y="165"/>
                  </a:lnTo>
                  <a:lnTo>
                    <a:pt x="5683" y="162"/>
                  </a:lnTo>
                  <a:lnTo>
                    <a:pt x="5685" y="162"/>
                  </a:lnTo>
                  <a:lnTo>
                    <a:pt x="5685" y="163"/>
                  </a:lnTo>
                  <a:lnTo>
                    <a:pt x="5683" y="166"/>
                  </a:lnTo>
                  <a:lnTo>
                    <a:pt x="5679" y="174"/>
                  </a:lnTo>
                  <a:lnTo>
                    <a:pt x="5671" y="187"/>
                  </a:lnTo>
                  <a:lnTo>
                    <a:pt x="5641" y="225"/>
                  </a:lnTo>
                  <a:lnTo>
                    <a:pt x="5597" y="283"/>
                  </a:lnTo>
                  <a:lnTo>
                    <a:pt x="5597" y="283"/>
                  </a:lnTo>
                  <a:lnTo>
                    <a:pt x="5524" y="373"/>
                  </a:lnTo>
                  <a:lnTo>
                    <a:pt x="5450" y="462"/>
                  </a:lnTo>
                  <a:lnTo>
                    <a:pt x="5450" y="462"/>
                  </a:lnTo>
                  <a:lnTo>
                    <a:pt x="5232" y="663"/>
                  </a:lnTo>
                  <a:lnTo>
                    <a:pt x="5123" y="763"/>
                  </a:lnTo>
                  <a:lnTo>
                    <a:pt x="5015" y="865"/>
                  </a:lnTo>
                  <a:lnTo>
                    <a:pt x="5015" y="865"/>
                  </a:lnTo>
                  <a:close/>
                  <a:moveTo>
                    <a:pt x="5770" y="40"/>
                  </a:moveTo>
                  <a:lnTo>
                    <a:pt x="5770" y="40"/>
                  </a:lnTo>
                  <a:lnTo>
                    <a:pt x="5711" y="89"/>
                  </a:lnTo>
                  <a:lnTo>
                    <a:pt x="5654" y="138"/>
                  </a:lnTo>
                  <a:lnTo>
                    <a:pt x="5596" y="188"/>
                  </a:lnTo>
                  <a:lnTo>
                    <a:pt x="5538" y="240"/>
                  </a:lnTo>
                  <a:lnTo>
                    <a:pt x="5538" y="240"/>
                  </a:lnTo>
                  <a:lnTo>
                    <a:pt x="5612" y="139"/>
                  </a:lnTo>
                  <a:lnTo>
                    <a:pt x="5647" y="88"/>
                  </a:lnTo>
                  <a:lnTo>
                    <a:pt x="5682" y="36"/>
                  </a:lnTo>
                  <a:lnTo>
                    <a:pt x="5682" y="36"/>
                  </a:lnTo>
                  <a:lnTo>
                    <a:pt x="5727" y="37"/>
                  </a:lnTo>
                  <a:lnTo>
                    <a:pt x="5770" y="40"/>
                  </a:lnTo>
                  <a:lnTo>
                    <a:pt x="5770" y="40"/>
                  </a:lnTo>
                  <a:close/>
                  <a:moveTo>
                    <a:pt x="5623" y="39"/>
                  </a:moveTo>
                  <a:lnTo>
                    <a:pt x="5623" y="39"/>
                  </a:lnTo>
                  <a:lnTo>
                    <a:pt x="5585" y="66"/>
                  </a:lnTo>
                  <a:lnTo>
                    <a:pt x="5548" y="95"/>
                  </a:lnTo>
                  <a:lnTo>
                    <a:pt x="5474" y="152"/>
                  </a:lnTo>
                  <a:lnTo>
                    <a:pt x="5474" y="152"/>
                  </a:lnTo>
                  <a:lnTo>
                    <a:pt x="5514" y="100"/>
                  </a:lnTo>
                  <a:lnTo>
                    <a:pt x="5534" y="74"/>
                  </a:lnTo>
                  <a:lnTo>
                    <a:pt x="5552" y="47"/>
                  </a:lnTo>
                  <a:lnTo>
                    <a:pt x="5552" y="47"/>
                  </a:lnTo>
                  <a:lnTo>
                    <a:pt x="5587" y="42"/>
                  </a:lnTo>
                  <a:lnTo>
                    <a:pt x="5623" y="39"/>
                  </a:lnTo>
                  <a:lnTo>
                    <a:pt x="5623" y="39"/>
                  </a:lnTo>
                  <a:close/>
                  <a:moveTo>
                    <a:pt x="5433" y="75"/>
                  </a:moveTo>
                  <a:lnTo>
                    <a:pt x="5433" y="75"/>
                  </a:lnTo>
                  <a:lnTo>
                    <a:pt x="5459" y="67"/>
                  </a:lnTo>
                  <a:lnTo>
                    <a:pt x="5486" y="60"/>
                  </a:lnTo>
                  <a:lnTo>
                    <a:pt x="5486" y="60"/>
                  </a:lnTo>
                  <a:lnTo>
                    <a:pt x="5394" y="142"/>
                  </a:lnTo>
                  <a:lnTo>
                    <a:pt x="5333" y="194"/>
                  </a:lnTo>
                  <a:lnTo>
                    <a:pt x="5301" y="221"/>
                  </a:lnTo>
                  <a:lnTo>
                    <a:pt x="5292" y="226"/>
                  </a:lnTo>
                  <a:lnTo>
                    <a:pt x="5291" y="227"/>
                  </a:lnTo>
                  <a:lnTo>
                    <a:pt x="5290" y="226"/>
                  </a:lnTo>
                  <a:lnTo>
                    <a:pt x="5294" y="221"/>
                  </a:lnTo>
                  <a:lnTo>
                    <a:pt x="5302" y="212"/>
                  </a:lnTo>
                  <a:lnTo>
                    <a:pt x="5331" y="183"/>
                  </a:lnTo>
                  <a:lnTo>
                    <a:pt x="5374" y="142"/>
                  </a:lnTo>
                  <a:lnTo>
                    <a:pt x="5429" y="93"/>
                  </a:lnTo>
                  <a:lnTo>
                    <a:pt x="5429" y="93"/>
                  </a:lnTo>
                  <a:lnTo>
                    <a:pt x="5433" y="88"/>
                  </a:lnTo>
                  <a:lnTo>
                    <a:pt x="5434" y="84"/>
                  </a:lnTo>
                  <a:lnTo>
                    <a:pt x="5434" y="80"/>
                  </a:lnTo>
                  <a:lnTo>
                    <a:pt x="5433" y="75"/>
                  </a:lnTo>
                  <a:lnTo>
                    <a:pt x="5433" y="75"/>
                  </a:lnTo>
                  <a:close/>
                  <a:moveTo>
                    <a:pt x="5364" y="104"/>
                  </a:moveTo>
                  <a:lnTo>
                    <a:pt x="5364" y="104"/>
                  </a:lnTo>
                  <a:lnTo>
                    <a:pt x="5338" y="125"/>
                  </a:lnTo>
                  <a:lnTo>
                    <a:pt x="5314" y="149"/>
                  </a:lnTo>
                  <a:lnTo>
                    <a:pt x="5289" y="171"/>
                  </a:lnTo>
                  <a:lnTo>
                    <a:pt x="5266" y="196"/>
                  </a:lnTo>
                  <a:lnTo>
                    <a:pt x="5243" y="220"/>
                  </a:lnTo>
                  <a:lnTo>
                    <a:pt x="5222" y="246"/>
                  </a:lnTo>
                  <a:lnTo>
                    <a:pt x="5201" y="273"/>
                  </a:lnTo>
                  <a:lnTo>
                    <a:pt x="5182" y="300"/>
                  </a:lnTo>
                  <a:lnTo>
                    <a:pt x="5182" y="300"/>
                  </a:lnTo>
                  <a:lnTo>
                    <a:pt x="5187" y="284"/>
                  </a:lnTo>
                  <a:lnTo>
                    <a:pt x="5193" y="268"/>
                  </a:lnTo>
                  <a:lnTo>
                    <a:pt x="5200" y="254"/>
                  </a:lnTo>
                  <a:lnTo>
                    <a:pt x="5207" y="240"/>
                  </a:lnTo>
                  <a:lnTo>
                    <a:pt x="5216" y="226"/>
                  </a:lnTo>
                  <a:lnTo>
                    <a:pt x="5226" y="212"/>
                  </a:lnTo>
                  <a:lnTo>
                    <a:pt x="5236" y="199"/>
                  </a:lnTo>
                  <a:lnTo>
                    <a:pt x="5248" y="186"/>
                  </a:lnTo>
                  <a:lnTo>
                    <a:pt x="5260" y="174"/>
                  </a:lnTo>
                  <a:lnTo>
                    <a:pt x="5273" y="163"/>
                  </a:lnTo>
                  <a:lnTo>
                    <a:pt x="5285" y="152"/>
                  </a:lnTo>
                  <a:lnTo>
                    <a:pt x="5301" y="142"/>
                  </a:lnTo>
                  <a:lnTo>
                    <a:pt x="5315" y="131"/>
                  </a:lnTo>
                  <a:lnTo>
                    <a:pt x="5331" y="122"/>
                  </a:lnTo>
                  <a:lnTo>
                    <a:pt x="5346" y="112"/>
                  </a:lnTo>
                  <a:lnTo>
                    <a:pt x="5364" y="104"/>
                  </a:lnTo>
                  <a:lnTo>
                    <a:pt x="5364" y="104"/>
                  </a:lnTo>
                  <a:close/>
                  <a:moveTo>
                    <a:pt x="5175" y="334"/>
                  </a:moveTo>
                  <a:lnTo>
                    <a:pt x="5175" y="334"/>
                  </a:lnTo>
                  <a:lnTo>
                    <a:pt x="5180" y="337"/>
                  </a:lnTo>
                  <a:lnTo>
                    <a:pt x="5186" y="338"/>
                  </a:lnTo>
                  <a:lnTo>
                    <a:pt x="5193" y="337"/>
                  </a:lnTo>
                  <a:lnTo>
                    <a:pt x="5199" y="334"/>
                  </a:lnTo>
                  <a:lnTo>
                    <a:pt x="5199" y="334"/>
                  </a:lnTo>
                  <a:lnTo>
                    <a:pt x="5369" y="199"/>
                  </a:lnTo>
                  <a:lnTo>
                    <a:pt x="5414" y="162"/>
                  </a:lnTo>
                  <a:lnTo>
                    <a:pt x="5428" y="151"/>
                  </a:lnTo>
                  <a:lnTo>
                    <a:pt x="5438" y="145"/>
                  </a:lnTo>
                  <a:lnTo>
                    <a:pt x="5440" y="144"/>
                  </a:lnTo>
                  <a:lnTo>
                    <a:pt x="5441" y="144"/>
                  </a:lnTo>
                  <a:lnTo>
                    <a:pt x="5439" y="148"/>
                  </a:lnTo>
                  <a:lnTo>
                    <a:pt x="5433" y="157"/>
                  </a:lnTo>
                  <a:lnTo>
                    <a:pt x="5421" y="170"/>
                  </a:lnTo>
                  <a:lnTo>
                    <a:pt x="5332" y="272"/>
                  </a:lnTo>
                  <a:lnTo>
                    <a:pt x="5332" y="272"/>
                  </a:lnTo>
                  <a:lnTo>
                    <a:pt x="5311" y="294"/>
                  </a:lnTo>
                  <a:lnTo>
                    <a:pt x="5311" y="294"/>
                  </a:lnTo>
                  <a:lnTo>
                    <a:pt x="5244" y="356"/>
                  </a:lnTo>
                  <a:lnTo>
                    <a:pt x="5179" y="421"/>
                  </a:lnTo>
                  <a:lnTo>
                    <a:pt x="5179" y="421"/>
                  </a:lnTo>
                  <a:lnTo>
                    <a:pt x="5175" y="398"/>
                  </a:lnTo>
                  <a:lnTo>
                    <a:pt x="5174" y="376"/>
                  </a:lnTo>
                  <a:lnTo>
                    <a:pt x="5174" y="355"/>
                  </a:lnTo>
                  <a:lnTo>
                    <a:pt x="5175" y="334"/>
                  </a:lnTo>
                  <a:lnTo>
                    <a:pt x="5175" y="334"/>
                  </a:lnTo>
                  <a:close/>
                  <a:moveTo>
                    <a:pt x="4994" y="396"/>
                  </a:moveTo>
                  <a:lnTo>
                    <a:pt x="4994" y="396"/>
                  </a:lnTo>
                  <a:lnTo>
                    <a:pt x="5017" y="413"/>
                  </a:lnTo>
                  <a:lnTo>
                    <a:pt x="5038" y="432"/>
                  </a:lnTo>
                  <a:lnTo>
                    <a:pt x="5038" y="432"/>
                  </a:lnTo>
                  <a:lnTo>
                    <a:pt x="4940" y="519"/>
                  </a:lnTo>
                  <a:lnTo>
                    <a:pt x="4875" y="577"/>
                  </a:lnTo>
                  <a:lnTo>
                    <a:pt x="4840" y="608"/>
                  </a:lnTo>
                  <a:lnTo>
                    <a:pt x="4833" y="612"/>
                  </a:lnTo>
                  <a:lnTo>
                    <a:pt x="4831" y="613"/>
                  </a:lnTo>
                  <a:lnTo>
                    <a:pt x="4831" y="612"/>
                  </a:lnTo>
                  <a:lnTo>
                    <a:pt x="4836" y="605"/>
                  </a:lnTo>
                  <a:lnTo>
                    <a:pt x="4845" y="592"/>
                  </a:lnTo>
                  <a:lnTo>
                    <a:pt x="4880" y="549"/>
                  </a:lnTo>
                  <a:lnTo>
                    <a:pt x="4931" y="482"/>
                  </a:lnTo>
                  <a:lnTo>
                    <a:pt x="4961" y="442"/>
                  </a:lnTo>
                  <a:lnTo>
                    <a:pt x="4994" y="396"/>
                  </a:lnTo>
                  <a:lnTo>
                    <a:pt x="4994" y="396"/>
                  </a:lnTo>
                  <a:lnTo>
                    <a:pt x="4994" y="396"/>
                  </a:lnTo>
                  <a:lnTo>
                    <a:pt x="4994" y="396"/>
                  </a:lnTo>
                  <a:close/>
                  <a:moveTo>
                    <a:pt x="4916" y="349"/>
                  </a:moveTo>
                  <a:lnTo>
                    <a:pt x="4916" y="349"/>
                  </a:lnTo>
                  <a:lnTo>
                    <a:pt x="4940" y="361"/>
                  </a:lnTo>
                  <a:lnTo>
                    <a:pt x="4965" y="375"/>
                  </a:lnTo>
                  <a:lnTo>
                    <a:pt x="4965" y="375"/>
                  </a:lnTo>
                  <a:lnTo>
                    <a:pt x="4891" y="452"/>
                  </a:lnTo>
                  <a:lnTo>
                    <a:pt x="4838" y="505"/>
                  </a:lnTo>
                  <a:lnTo>
                    <a:pt x="4820" y="523"/>
                  </a:lnTo>
                  <a:lnTo>
                    <a:pt x="4806" y="535"/>
                  </a:lnTo>
                  <a:lnTo>
                    <a:pt x="4796" y="541"/>
                  </a:lnTo>
                  <a:lnTo>
                    <a:pt x="4794" y="542"/>
                  </a:lnTo>
                  <a:lnTo>
                    <a:pt x="4792" y="542"/>
                  </a:lnTo>
                  <a:lnTo>
                    <a:pt x="4792" y="541"/>
                  </a:lnTo>
                  <a:lnTo>
                    <a:pt x="4792" y="537"/>
                  </a:lnTo>
                  <a:lnTo>
                    <a:pt x="4796" y="527"/>
                  </a:lnTo>
                  <a:lnTo>
                    <a:pt x="4806" y="510"/>
                  </a:lnTo>
                  <a:lnTo>
                    <a:pt x="4820" y="489"/>
                  </a:lnTo>
                  <a:lnTo>
                    <a:pt x="4859" y="430"/>
                  </a:lnTo>
                  <a:lnTo>
                    <a:pt x="4916" y="349"/>
                  </a:lnTo>
                  <a:lnTo>
                    <a:pt x="4916" y="349"/>
                  </a:lnTo>
                  <a:close/>
                  <a:moveTo>
                    <a:pt x="4821" y="337"/>
                  </a:moveTo>
                  <a:lnTo>
                    <a:pt x="4821" y="337"/>
                  </a:lnTo>
                  <a:lnTo>
                    <a:pt x="4825" y="338"/>
                  </a:lnTo>
                  <a:lnTo>
                    <a:pt x="4831" y="338"/>
                  </a:lnTo>
                  <a:lnTo>
                    <a:pt x="4836" y="336"/>
                  </a:lnTo>
                  <a:lnTo>
                    <a:pt x="4841" y="331"/>
                  </a:lnTo>
                  <a:lnTo>
                    <a:pt x="4841" y="331"/>
                  </a:lnTo>
                  <a:lnTo>
                    <a:pt x="4857" y="331"/>
                  </a:lnTo>
                  <a:lnTo>
                    <a:pt x="4873" y="335"/>
                  </a:lnTo>
                  <a:lnTo>
                    <a:pt x="4873" y="335"/>
                  </a:lnTo>
                  <a:lnTo>
                    <a:pt x="4790" y="416"/>
                  </a:lnTo>
                  <a:lnTo>
                    <a:pt x="4747" y="458"/>
                  </a:lnTo>
                  <a:lnTo>
                    <a:pt x="4712" y="490"/>
                  </a:lnTo>
                  <a:lnTo>
                    <a:pt x="4699" y="500"/>
                  </a:lnTo>
                  <a:lnTo>
                    <a:pt x="4692" y="506"/>
                  </a:lnTo>
                  <a:lnTo>
                    <a:pt x="4691" y="506"/>
                  </a:lnTo>
                  <a:lnTo>
                    <a:pt x="4691" y="505"/>
                  </a:lnTo>
                  <a:lnTo>
                    <a:pt x="4697" y="497"/>
                  </a:lnTo>
                  <a:lnTo>
                    <a:pt x="4710" y="481"/>
                  </a:lnTo>
                  <a:lnTo>
                    <a:pt x="4732" y="457"/>
                  </a:lnTo>
                  <a:lnTo>
                    <a:pt x="4806" y="378"/>
                  </a:lnTo>
                  <a:lnTo>
                    <a:pt x="4806" y="378"/>
                  </a:lnTo>
                  <a:lnTo>
                    <a:pt x="4814" y="368"/>
                  </a:lnTo>
                  <a:lnTo>
                    <a:pt x="4820" y="361"/>
                  </a:lnTo>
                  <a:lnTo>
                    <a:pt x="4824" y="354"/>
                  </a:lnTo>
                  <a:lnTo>
                    <a:pt x="4825" y="349"/>
                  </a:lnTo>
                  <a:lnTo>
                    <a:pt x="4827" y="344"/>
                  </a:lnTo>
                  <a:lnTo>
                    <a:pt x="4825" y="342"/>
                  </a:lnTo>
                  <a:lnTo>
                    <a:pt x="4823" y="339"/>
                  </a:lnTo>
                  <a:lnTo>
                    <a:pt x="4821" y="337"/>
                  </a:lnTo>
                  <a:lnTo>
                    <a:pt x="4821" y="337"/>
                  </a:lnTo>
                  <a:close/>
                  <a:moveTo>
                    <a:pt x="4589" y="604"/>
                  </a:moveTo>
                  <a:lnTo>
                    <a:pt x="4589" y="604"/>
                  </a:lnTo>
                  <a:lnTo>
                    <a:pt x="4579" y="592"/>
                  </a:lnTo>
                  <a:lnTo>
                    <a:pt x="4568" y="581"/>
                  </a:lnTo>
                  <a:lnTo>
                    <a:pt x="4568" y="581"/>
                  </a:lnTo>
                  <a:lnTo>
                    <a:pt x="4569" y="578"/>
                  </a:lnTo>
                  <a:lnTo>
                    <a:pt x="4569" y="578"/>
                  </a:lnTo>
                  <a:lnTo>
                    <a:pt x="4575" y="550"/>
                  </a:lnTo>
                  <a:lnTo>
                    <a:pt x="4580" y="523"/>
                  </a:lnTo>
                  <a:lnTo>
                    <a:pt x="4587" y="497"/>
                  </a:lnTo>
                  <a:lnTo>
                    <a:pt x="4590" y="486"/>
                  </a:lnTo>
                  <a:lnTo>
                    <a:pt x="4596" y="474"/>
                  </a:lnTo>
                  <a:lnTo>
                    <a:pt x="4602" y="465"/>
                  </a:lnTo>
                  <a:lnTo>
                    <a:pt x="4609" y="455"/>
                  </a:lnTo>
                  <a:lnTo>
                    <a:pt x="4617" y="448"/>
                  </a:lnTo>
                  <a:lnTo>
                    <a:pt x="4628" y="442"/>
                  </a:lnTo>
                  <a:lnTo>
                    <a:pt x="4639" y="438"/>
                  </a:lnTo>
                  <a:lnTo>
                    <a:pt x="4653" y="435"/>
                  </a:lnTo>
                  <a:lnTo>
                    <a:pt x="4670" y="435"/>
                  </a:lnTo>
                  <a:lnTo>
                    <a:pt x="4689" y="437"/>
                  </a:lnTo>
                  <a:lnTo>
                    <a:pt x="4689" y="437"/>
                  </a:lnTo>
                  <a:lnTo>
                    <a:pt x="4694" y="437"/>
                  </a:lnTo>
                  <a:lnTo>
                    <a:pt x="4699" y="435"/>
                  </a:lnTo>
                  <a:lnTo>
                    <a:pt x="4704" y="433"/>
                  </a:lnTo>
                  <a:lnTo>
                    <a:pt x="4708" y="428"/>
                  </a:lnTo>
                  <a:lnTo>
                    <a:pt x="4708" y="428"/>
                  </a:lnTo>
                  <a:lnTo>
                    <a:pt x="4715" y="414"/>
                  </a:lnTo>
                  <a:lnTo>
                    <a:pt x="4724" y="402"/>
                  </a:lnTo>
                  <a:lnTo>
                    <a:pt x="4732" y="390"/>
                  </a:lnTo>
                  <a:lnTo>
                    <a:pt x="4740" y="379"/>
                  </a:lnTo>
                  <a:lnTo>
                    <a:pt x="4749" y="371"/>
                  </a:lnTo>
                  <a:lnTo>
                    <a:pt x="4758" y="363"/>
                  </a:lnTo>
                  <a:lnTo>
                    <a:pt x="4767" y="355"/>
                  </a:lnTo>
                  <a:lnTo>
                    <a:pt x="4776" y="349"/>
                  </a:lnTo>
                  <a:lnTo>
                    <a:pt x="4776" y="349"/>
                  </a:lnTo>
                  <a:lnTo>
                    <a:pt x="4728" y="410"/>
                  </a:lnTo>
                  <a:lnTo>
                    <a:pt x="4682" y="469"/>
                  </a:lnTo>
                  <a:lnTo>
                    <a:pt x="4658" y="500"/>
                  </a:lnTo>
                  <a:lnTo>
                    <a:pt x="4635" y="530"/>
                  </a:lnTo>
                  <a:lnTo>
                    <a:pt x="4612" y="563"/>
                  </a:lnTo>
                  <a:lnTo>
                    <a:pt x="4590" y="597"/>
                  </a:lnTo>
                  <a:lnTo>
                    <a:pt x="4590" y="597"/>
                  </a:lnTo>
                  <a:lnTo>
                    <a:pt x="4589" y="600"/>
                  </a:lnTo>
                  <a:lnTo>
                    <a:pt x="4589" y="604"/>
                  </a:lnTo>
                  <a:lnTo>
                    <a:pt x="4589" y="604"/>
                  </a:lnTo>
                  <a:close/>
                  <a:moveTo>
                    <a:pt x="4680" y="725"/>
                  </a:moveTo>
                  <a:lnTo>
                    <a:pt x="4680" y="725"/>
                  </a:lnTo>
                  <a:lnTo>
                    <a:pt x="4663" y="699"/>
                  </a:lnTo>
                  <a:lnTo>
                    <a:pt x="4645" y="673"/>
                  </a:lnTo>
                  <a:lnTo>
                    <a:pt x="4627" y="647"/>
                  </a:lnTo>
                  <a:lnTo>
                    <a:pt x="4607" y="624"/>
                  </a:lnTo>
                  <a:lnTo>
                    <a:pt x="4607" y="624"/>
                  </a:lnTo>
                  <a:lnTo>
                    <a:pt x="4612" y="623"/>
                  </a:lnTo>
                  <a:lnTo>
                    <a:pt x="4618" y="619"/>
                  </a:lnTo>
                  <a:lnTo>
                    <a:pt x="4618" y="619"/>
                  </a:lnTo>
                  <a:lnTo>
                    <a:pt x="4663" y="579"/>
                  </a:lnTo>
                  <a:lnTo>
                    <a:pt x="4700" y="545"/>
                  </a:lnTo>
                  <a:lnTo>
                    <a:pt x="4758" y="493"/>
                  </a:lnTo>
                  <a:lnTo>
                    <a:pt x="4790" y="461"/>
                  </a:lnTo>
                  <a:lnTo>
                    <a:pt x="4799" y="453"/>
                  </a:lnTo>
                  <a:lnTo>
                    <a:pt x="4802" y="452"/>
                  </a:lnTo>
                  <a:lnTo>
                    <a:pt x="4800" y="455"/>
                  </a:lnTo>
                  <a:lnTo>
                    <a:pt x="4793" y="466"/>
                  </a:lnTo>
                  <a:lnTo>
                    <a:pt x="4767" y="506"/>
                  </a:lnTo>
                  <a:lnTo>
                    <a:pt x="4724" y="571"/>
                  </a:lnTo>
                  <a:lnTo>
                    <a:pt x="4697" y="613"/>
                  </a:lnTo>
                  <a:lnTo>
                    <a:pt x="4667" y="663"/>
                  </a:lnTo>
                  <a:lnTo>
                    <a:pt x="4667" y="663"/>
                  </a:lnTo>
                  <a:lnTo>
                    <a:pt x="4665" y="666"/>
                  </a:lnTo>
                  <a:lnTo>
                    <a:pt x="4664" y="670"/>
                  </a:lnTo>
                  <a:lnTo>
                    <a:pt x="4665" y="675"/>
                  </a:lnTo>
                  <a:lnTo>
                    <a:pt x="4667" y="681"/>
                  </a:lnTo>
                  <a:lnTo>
                    <a:pt x="4671" y="686"/>
                  </a:lnTo>
                  <a:lnTo>
                    <a:pt x="4677" y="688"/>
                  </a:lnTo>
                  <a:lnTo>
                    <a:pt x="4683" y="689"/>
                  </a:lnTo>
                  <a:lnTo>
                    <a:pt x="4690" y="688"/>
                  </a:lnTo>
                  <a:lnTo>
                    <a:pt x="4696" y="685"/>
                  </a:lnTo>
                  <a:lnTo>
                    <a:pt x="4696" y="685"/>
                  </a:lnTo>
                  <a:lnTo>
                    <a:pt x="4714" y="671"/>
                  </a:lnTo>
                  <a:lnTo>
                    <a:pt x="4732" y="656"/>
                  </a:lnTo>
                  <a:lnTo>
                    <a:pt x="4768" y="625"/>
                  </a:lnTo>
                  <a:lnTo>
                    <a:pt x="4768" y="625"/>
                  </a:lnTo>
                  <a:lnTo>
                    <a:pt x="4724" y="674"/>
                  </a:lnTo>
                  <a:lnTo>
                    <a:pt x="4680" y="725"/>
                  </a:lnTo>
                  <a:lnTo>
                    <a:pt x="4680" y="725"/>
                  </a:lnTo>
                  <a:close/>
                  <a:moveTo>
                    <a:pt x="4706" y="837"/>
                  </a:moveTo>
                  <a:lnTo>
                    <a:pt x="4706" y="837"/>
                  </a:lnTo>
                  <a:lnTo>
                    <a:pt x="4712" y="838"/>
                  </a:lnTo>
                  <a:lnTo>
                    <a:pt x="4718" y="838"/>
                  </a:lnTo>
                  <a:lnTo>
                    <a:pt x="4724" y="837"/>
                  </a:lnTo>
                  <a:lnTo>
                    <a:pt x="4728" y="833"/>
                  </a:lnTo>
                  <a:lnTo>
                    <a:pt x="4732" y="829"/>
                  </a:lnTo>
                  <a:lnTo>
                    <a:pt x="4733" y="824"/>
                  </a:lnTo>
                  <a:lnTo>
                    <a:pt x="4733" y="818"/>
                  </a:lnTo>
                  <a:lnTo>
                    <a:pt x="4731" y="812"/>
                  </a:lnTo>
                  <a:lnTo>
                    <a:pt x="4731" y="812"/>
                  </a:lnTo>
                  <a:lnTo>
                    <a:pt x="4700" y="757"/>
                  </a:lnTo>
                  <a:lnTo>
                    <a:pt x="4700" y="757"/>
                  </a:lnTo>
                  <a:lnTo>
                    <a:pt x="4836" y="654"/>
                  </a:lnTo>
                  <a:lnTo>
                    <a:pt x="4916" y="592"/>
                  </a:lnTo>
                  <a:lnTo>
                    <a:pt x="4941" y="570"/>
                  </a:lnTo>
                  <a:lnTo>
                    <a:pt x="4951" y="563"/>
                  </a:lnTo>
                  <a:lnTo>
                    <a:pt x="4954" y="558"/>
                  </a:lnTo>
                  <a:lnTo>
                    <a:pt x="4954" y="558"/>
                  </a:lnTo>
                  <a:lnTo>
                    <a:pt x="4933" y="590"/>
                  </a:lnTo>
                  <a:lnTo>
                    <a:pt x="4910" y="622"/>
                  </a:lnTo>
                  <a:lnTo>
                    <a:pt x="4863" y="682"/>
                  </a:lnTo>
                  <a:lnTo>
                    <a:pt x="4815" y="742"/>
                  </a:lnTo>
                  <a:lnTo>
                    <a:pt x="4765" y="802"/>
                  </a:lnTo>
                  <a:lnTo>
                    <a:pt x="4713" y="860"/>
                  </a:lnTo>
                  <a:lnTo>
                    <a:pt x="4662" y="918"/>
                  </a:lnTo>
                  <a:lnTo>
                    <a:pt x="4557" y="1032"/>
                  </a:lnTo>
                  <a:lnTo>
                    <a:pt x="4557" y="1032"/>
                  </a:lnTo>
                  <a:lnTo>
                    <a:pt x="4521" y="1075"/>
                  </a:lnTo>
                  <a:lnTo>
                    <a:pt x="4485" y="1117"/>
                  </a:lnTo>
                  <a:lnTo>
                    <a:pt x="4412" y="1201"/>
                  </a:lnTo>
                  <a:lnTo>
                    <a:pt x="4412" y="1201"/>
                  </a:lnTo>
                  <a:lnTo>
                    <a:pt x="4446" y="1154"/>
                  </a:lnTo>
                  <a:lnTo>
                    <a:pt x="4478" y="1106"/>
                  </a:lnTo>
                  <a:lnTo>
                    <a:pt x="4509" y="1058"/>
                  </a:lnTo>
                  <a:lnTo>
                    <a:pt x="4540" y="1010"/>
                  </a:lnTo>
                  <a:lnTo>
                    <a:pt x="4569" y="961"/>
                  </a:lnTo>
                  <a:lnTo>
                    <a:pt x="4597" y="912"/>
                  </a:lnTo>
                  <a:lnTo>
                    <a:pt x="4624" y="862"/>
                  </a:lnTo>
                  <a:lnTo>
                    <a:pt x="4650" y="810"/>
                  </a:lnTo>
                  <a:lnTo>
                    <a:pt x="4650" y="810"/>
                  </a:lnTo>
                  <a:lnTo>
                    <a:pt x="4706" y="837"/>
                  </a:lnTo>
                  <a:lnTo>
                    <a:pt x="4706" y="837"/>
                  </a:lnTo>
                  <a:close/>
                  <a:moveTo>
                    <a:pt x="3347" y="2650"/>
                  </a:moveTo>
                  <a:lnTo>
                    <a:pt x="3347" y="2650"/>
                  </a:lnTo>
                  <a:lnTo>
                    <a:pt x="3444" y="2533"/>
                  </a:lnTo>
                  <a:lnTo>
                    <a:pt x="3494" y="2474"/>
                  </a:lnTo>
                  <a:lnTo>
                    <a:pt x="3542" y="2415"/>
                  </a:lnTo>
                  <a:lnTo>
                    <a:pt x="3542" y="2415"/>
                  </a:lnTo>
                  <a:lnTo>
                    <a:pt x="3620" y="2314"/>
                  </a:lnTo>
                  <a:lnTo>
                    <a:pt x="3698" y="2213"/>
                  </a:lnTo>
                  <a:lnTo>
                    <a:pt x="3853" y="2010"/>
                  </a:lnTo>
                  <a:lnTo>
                    <a:pt x="4006" y="1805"/>
                  </a:lnTo>
                  <a:lnTo>
                    <a:pt x="4083" y="1704"/>
                  </a:lnTo>
                  <a:lnTo>
                    <a:pt x="4162" y="1604"/>
                  </a:lnTo>
                  <a:lnTo>
                    <a:pt x="4162" y="1604"/>
                  </a:lnTo>
                  <a:lnTo>
                    <a:pt x="4196" y="1561"/>
                  </a:lnTo>
                  <a:lnTo>
                    <a:pt x="4230" y="1519"/>
                  </a:lnTo>
                  <a:lnTo>
                    <a:pt x="4300" y="1437"/>
                  </a:lnTo>
                  <a:lnTo>
                    <a:pt x="4373" y="1358"/>
                  </a:lnTo>
                  <a:lnTo>
                    <a:pt x="4445" y="1277"/>
                  </a:lnTo>
                  <a:lnTo>
                    <a:pt x="4445" y="1277"/>
                  </a:lnTo>
                  <a:lnTo>
                    <a:pt x="4229" y="1553"/>
                  </a:lnTo>
                  <a:lnTo>
                    <a:pt x="4122" y="1689"/>
                  </a:lnTo>
                  <a:lnTo>
                    <a:pt x="4014" y="1820"/>
                  </a:lnTo>
                  <a:lnTo>
                    <a:pt x="4014" y="1820"/>
                  </a:lnTo>
                  <a:lnTo>
                    <a:pt x="3965" y="1881"/>
                  </a:lnTo>
                  <a:lnTo>
                    <a:pt x="3916" y="1942"/>
                  </a:lnTo>
                  <a:lnTo>
                    <a:pt x="3819" y="2065"/>
                  </a:lnTo>
                  <a:lnTo>
                    <a:pt x="3724" y="2190"/>
                  </a:lnTo>
                  <a:lnTo>
                    <a:pt x="3629" y="2314"/>
                  </a:lnTo>
                  <a:lnTo>
                    <a:pt x="3535" y="2439"/>
                  </a:lnTo>
                  <a:lnTo>
                    <a:pt x="3437" y="2562"/>
                  </a:lnTo>
                  <a:lnTo>
                    <a:pt x="3389" y="2624"/>
                  </a:lnTo>
                  <a:lnTo>
                    <a:pt x="3340" y="2684"/>
                  </a:lnTo>
                  <a:lnTo>
                    <a:pt x="3290" y="2745"/>
                  </a:lnTo>
                  <a:lnTo>
                    <a:pt x="3240" y="2804"/>
                  </a:lnTo>
                  <a:lnTo>
                    <a:pt x="3240" y="2804"/>
                  </a:lnTo>
                  <a:lnTo>
                    <a:pt x="3222" y="2823"/>
                  </a:lnTo>
                  <a:lnTo>
                    <a:pt x="3222" y="2823"/>
                  </a:lnTo>
                  <a:lnTo>
                    <a:pt x="3285" y="2737"/>
                  </a:lnTo>
                  <a:lnTo>
                    <a:pt x="3347" y="2650"/>
                  </a:lnTo>
                  <a:lnTo>
                    <a:pt x="3347" y="2650"/>
                  </a:lnTo>
                  <a:close/>
                  <a:moveTo>
                    <a:pt x="3195" y="2732"/>
                  </a:moveTo>
                  <a:lnTo>
                    <a:pt x="3195" y="2732"/>
                  </a:lnTo>
                  <a:lnTo>
                    <a:pt x="3151" y="2790"/>
                  </a:lnTo>
                  <a:lnTo>
                    <a:pt x="3105" y="2849"/>
                  </a:lnTo>
                  <a:lnTo>
                    <a:pt x="3059" y="2906"/>
                  </a:lnTo>
                  <a:lnTo>
                    <a:pt x="3014" y="2964"/>
                  </a:lnTo>
                  <a:lnTo>
                    <a:pt x="2966" y="3020"/>
                  </a:lnTo>
                  <a:lnTo>
                    <a:pt x="2918" y="3075"/>
                  </a:lnTo>
                  <a:lnTo>
                    <a:pt x="2870" y="3130"/>
                  </a:lnTo>
                  <a:lnTo>
                    <a:pt x="2819" y="3184"/>
                  </a:lnTo>
                  <a:lnTo>
                    <a:pt x="2819" y="3184"/>
                  </a:lnTo>
                  <a:lnTo>
                    <a:pt x="2850" y="3151"/>
                  </a:lnTo>
                  <a:lnTo>
                    <a:pt x="2879" y="3116"/>
                  </a:lnTo>
                  <a:lnTo>
                    <a:pt x="2907" y="3078"/>
                  </a:lnTo>
                  <a:lnTo>
                    <a:pt x="2934" y="3041"/>
                  </a:lnTo>
                  <a:lnTo>
                    <a:pt x="2961" y="3001"/>
                  </a:lnTo>
                  <a:lnTo>
                    <a:pt x="2988" y="2961"/>
                  </a:lnTo>
                  <a:lnTo>
                    <a:pt x="3038" y="2879"/>
                  </a:lnTo>
                  <a:lnTo>
                    <a:pt x="3089" y="2796"/>
                  </a:lnTo>
                  <a:lnTo>
                    <a:pt x="3138" y="2713"/>
                  </a:lnTo>
                  <a:lnTo>
                    <a:pt x="3187" y="2632"/>
                  </a:lnTo>
                  <a:lnTo>
                    <a:pt x="3211" y="2594"/>
                  </a:lnTo>
                  <a:lnTo>
                    <a:pt x="3236" y="2556"/>
                  </a:lnTo>
                  <a:lnTo>
                    <a:pt x="3236" y="2556"/>
                  </a:lnTo>
                  <a:lnTo>
                    <a:pt x="3305" y="2458"/>
                  </a:lnTo>
                  <a:lnTo>
                    <a:pt x="3377" y="2361"/>
                  </a:lnTo>
                  <a:lnTo>
                    <a:pt x="3449" y="2266"/>
                  </a:lnTo>
                  <a:lnTo>
                    <a:pt x="3523" y="2171"/>
                  </a:lnTo>
                  <a:lnTo>
                    <a:pt x="3598" y="2079"/>
                  </a:lnTo>
                  <a:lnTo>
                    <a:pt x="3674" y="1986"/>
                  </a:lnTo>
                  <a:lnTo>
                    <a:pt x="3828" y="1803"/>
                  </a:lnTo>
                  <a:lnTo>
                    <a:pt x="3828" y="1803"/>
                  </a:lnTo>
                  <a:lnTo>
                    <a:pt x="3831" y="1798"/>
                  </a:lnTo>
                  <a:lnTo>
                    <a:pt x="3831" y="1798"/>
                  </a:lnTo>
                  <a:lnTo>
                    <a:pt x="3704" y="1989"/>
                  </a:lnTo>
                  <a:lnTo>
                    <a:pt x="3578" y="2181"/>
                  </a:lnTo>
                  <a:lnTo>
                    <a:pt x="3578" y="2181"/>
                  </a:lnTo>
                  <a:lnTo>
                    <a:pt x="3527" y="2247"/>
                  </a:lnTo>
                  <a:lnTo>
                    <a:pt x="3478" y="2315"/>
                  </a:lnTo>
                  <a:lnTo>
                    <a:pt x="3429" y="2383"/>
                  </a:lnTo>
                  <a:lnTo>
                    <a:pt x="3381" y="2452"/>
                  </a:lnTo>
                  <a:lnTo>
                    <a:pt x="3333" y="2521"/>
                  </a:lnTo>
                  <a:lnTo>
                    <a:pt x="3288" y="2591"/>
                  </a:lnTo>
                  <a:lnTo>
                    <a:pt x="3195" y="2732"/>
                  </a:lnTo>
                  <a:lnTo>
                    <a:pt x="3195" y="2732"/>
                  </a:lnTo>
                  <a:close/>
                  <a:moveTo>
                    <a:pt x="3987" y="1668"/>
                  </a:moveTo>
                  <a:lnTo>
                    <a:pt x="3987" y="1668"/>
                  </a:lnTo>
                  <a:lnTo>
                    <a:pt x="4019" y="1623"/>
                  </a:lnTo>
                  <a:lnTo>
                    <a:pt x="4051" y="1579"/>
                  </a:lnTo>
                  <a:lnTo>
                    <a:pt x="4051" y="1579"/>
                  </a:lnTo>
                  <a:lnTo>
                    <a:pt x="4163" y="1417"/>
                  </a:lnTo>
                  <a:lnTo>
                    <a:pt x="4163" y="1417"/>
                  </a:lnTo>
                  <a:lnTo>
                    <a:pt x="4215" y="1357"/>
                  </a:lnTo>
                  <a:lnTo>
                    <a:pt x="4265" y="1296"/>
                  </a:lnTo>
                  <a:lnTo>
                    <a:pt x="4314" y="1234"/>
                  </a:lnTo>
                  <a:lnTo>
                    <a:pt x="4361" y="1171"/>
                  </a:lnTo>
                  <a:lnTo>
                    <a:pt x="4406" y="1106"/>
                  </a:lnTo>
                  <a:lnTo>
                    <a:pt x="4450" y="1041"/>
                  </a:lnTo>
                  <a:lnTo>
                    <a:pt x="4471" y="1008"/>
                  </a:lnTo>
                  <a:lnTo>
                    <a:pt x="4491" y="975"/>
                  </a:lnTo>
                  <a:lnTo>
                    <a:pt x="4511" y="941"/>
                  </a:lnTo>
                  <a:lnTo>
                    <a:pt x="4529" y="907"/>
                  </a:lnTo>
                  <a:lnTo>
                    <a:pt x="4529" y="907"/>
                  </a:lnTo>
                  <a:lnTo>
                    <a:pt x="4539" y="898"/>
                  </a:lnTo>
                  <a:lnTo>
                    <a:pt x="4541" y="898"/>
                  </a:lnTo>
                  <a:lnTo>
                    <a:pt x="4541" y="899"/>
                  </a:lnTo>
                  <a:lnTo>
                    <a:pt x="4539" y="908"/>
                  </a:lnTo>
                  <a:lnTo>
                    <a:pt x="4531" y="925"/>
                  </a:lnTo>
                  <a:lnTo>
                    <a:pt x="4518" y="947"/>
                  </a:lnTo>
                  <a:lnTo>
                    <a:pt x="4502" y="975"/>
                  </a:lnTo>
                  <a:lnTo>
                    <a:pt x="4463" y="1041"/>
                  </a:lnTo>
                  <a:lnTo>
                    <a:pt x="4416" y="1114"/>
                  </a:lnTo>
                  <a:lnTo>
                    <a:pt x="4369" y="1187"/>
                  </a:lnTo>
                  <a:lnTo>
                    <a:pt x="4325" y="1250"/>
                  </a:lnTo>
                  <a:lnTo>
                    <a:pt x="4307" y="1276"/>
                  </a:lnTo>
                  <a:lnTo>
                    <a:pt x="4291" y="1296"/>
                  </a:lnTo>
                  <a:lnTo>
                    <a:pt x="4291" y="1296"/>
                  </a:lnTo>
                  <a:lnTo>
                    <a:pt x="4140" y="1482"/>
                  </a:lnTo>
                  <a:lnTo>
                    <a:pt x="3987" y="1668"/>
                  </a:lnTo>
                  <a:lnTo>
                    <a:pt x="3987" y="1668"/>
                  </a:lnTo>
                  <a:close/>
                  <a:moveTo>
                    <a:pt x="4390" y="801"/>
                  </a:moveTo>
                  <a:lnTo>
                    <a:pt x="4390" y="801"/>
                  </a:lnTo>
                  <a:lnTo>
                    <a:pt x="4426" y="739"/>
                  </a:lnTo>
                  <a:lnTo>
                    <a:pt x="4426" y="739"/>
                  </a:lnTo>
                  <a:lnTo>
                    <a:pt x="4439" y="740"/>
                  </a:lnTo>
                  <a:lnTo>
                    <a:pt x="4453" y="741"/>
                  </a:lnTo>
                  <a:lnTo>
                    <a:pt x="4453" y="741"/>
                  </a:lnTo>
                  <a:lnTo>
                    <a:pt x="4480" y="748"/>
                  </a:lnTo>
                  <a:lnTo>
                    <a:pt x="4506" y="755"/>
                  </a:lnTo>
                  <a:lnTo>
                    <a:pt x="4532" y="763"/>
                  </a:lnTo>
                  <a:lnTo>
                    <a:pt x="4557" y="773"/>
                  </a:lnTo>
                  <a:lnTo>
                    <a:pt x="4557" y="773"/>
                  </a:lnTo>
                  <a:lnTo>
                    <a:pt x="4531" y="791"/>
                  </a:lnTo>
                  <a:lnTo>
                    <a:pt x="4505" y="811"/>
                  </a:lnTo>
                  <a:lnTo>
                    <a:pt x="4454" y="852"/>
                  </a:lnTo>
                  <a:lnTo>
                    <a:pt x="4454" y="852"/>
                  </a:lnTo>
                  <a:lnTo>
                    <a:pt x="4512" y="780"/>
                  </a:lnTo>
                  <a:lnTo>
                    <a:pt x="4512" y="780"/>
                  </a:lnTo>
                  <a:lnTo>
                    <a:pt x="4514" y="776"/>
                  </a:lnTo>
                  <a:lnTo>
                    <a:pt x="4515" y="774"/>
                  </a:lnTo>
                  <a:lnTo>
                    <a:pt x="4515" y="770"/>
                  </a:lnTo>
                  <a:lnTo>
                    <a:pt x="4515" y="768"/>
                  </a:lnTo>
                  <a:lnTo>
                    <a:pt x="4513" y="762"/>
                  </a:lnTo>
                  <a:lnTo>
                    <a:pt x="4508" y="759"/>
                  </a:lnTo>
                  <a:lnTo>
                    <a:pt x="4502" y="755"/>
                  </a:lnTo>
                  <a:lnTo>
                    <a:pt x="4497" y="754"/>
                  </a:lnTo>
                  <a:lnTo>
                    <a:pt x="4490" y="755"/>
                  </a:lnTo>
                  <a:lnTo>
                    <a:pt x="4484" y="759"/>
                  </a:lnTo>
                  <a:lnTo>
                    <a:pt x="4484" y="759"/>
                  </a:lnTo>
                  <a:lnTo>
                    <a:pt x="4436" y="799"/>
                  </a:lnTo>
                  <a:lnTo>
                    <a:pt x="4394" y="836"/>
                  </a:lnTo>
                  <a:lnTo>
                    <a:pt x="4358" y="865"/>
                  </a:lnTo>
                  <a:lnTo>
                    <a:pt x="4344" y="876"/>
                  </a:lnTo>
                  <a:lnTo>
                    <a:pt x="4334" y="883"/>
                  </a:lnTo>
                  <a:lnTo>
                    <a:pt x="4325" y="887"/>
                  </a:lnTo>
                  <a:lnTo>
                    <a:pt x="4322" y="887"/>
                  </a:lnTo>
                  <a:lnTo>
                    <a:pt x="4320" y="887"/>
                  </a:lnTo>
                  <a:lnTo>
                    <a:pt x="4318" y="886"/>
                  </a:lnTo>
                  <a:lnTo>
                    <a:pt x="4318" y="883"/>
                  </a:lnTo>
                  <a:lnTo>
                    <a:pt x="4318" y="879"/>
                  </a:lnTo>
                  <a:lnTo>
                    <a:pt x="4319" y="874"/>
                  </a:lnTo>
                  <a:lnTo>
                    <a:pt x="4323" y="860"/>
                  </a:lnTo>
                  <a:lnTo>
                    <a:pt x="4332" y="840"/>
                  </a:lnTo>
                  <a:lnTo>
                    <a:pt x="4344" y="816"/>
                  </a:lnTo>
                  <a:lnTo>
                    <a:pt x="4362" y="784"/>
                  </a:lnTo>
                  <a:lnTo>
                    <a:pt x="4362" y="784"/>
                  </a:lnTo>
                  <a:lnTo>
                    <a:pt x="4361" y="788"/>
                  </a:lnTo>
                  <a:lnTo>
                    <a:pt x="4360" y="791"/>
                  </a:lnTo>
                  <a:lnTo>
                    <a:pt x="4361" y="797"/>
                  </a:lnTo>
                  <a:lnTo>
                    <a:pt x="4363" y="803"/>
                  </a:lnTo>
                  <a:lnTo>
                    <a:pt x="4368" y="806"/>
                  </a:lnTo>
                  <a:lnTo>
                    <a:pt x="4374" y="809"/>
                  </a:lnTo>
                  <a:lnTo>
                    <a:pt x="4380" y="809"/>
                  </a:lnTo>
                  <a:lnTo>
                    <a:pt x="4385" y="806"/>
                  </a:lnTo>
                  <a:lnTo>
                    <a:pt x="4388" y="804"/>
                  </a:lnTo>
                  <a:lnTo>
                    <a:pt x="4390" y="801"/>
                  </a:lnTo>
                  <a:lnTo>
                    <a:pt x="4390" y="801"/>
                  </a:lnTo>
                  <a:close/>
                  <a:moveTo>
                    <a:pt x="4384" y="736"/>
                  </a:moveTo>
                  <a:lnTo>
                    <a:pt x="4384" y="736"/>
                  </a:lnTo>
                  <a:lnTo>
                    <a:pt x="4302" y="854"/>
                  </a:lnTo>
                  <a:lnTo>
                    <a:pt x="4302" y="854"/>
                  </a:lnTo>
                  <a:lnTo>
                    <a:pt x="4300" y="831"/>
                  </a:lnTo>
                  <a:lnTo>
                    <a:pt x="4301" y="821"/>
                  </a:lnTo>
                  <a:lnTo>
                    <a:pt x="4302" y="810"/>
                  </a:lnTo>
                  <a:lnTo>
                    <a:pt x="4303" y="801"/>
                  </a:lnTo>
                  <a:lnTo>
                    <a:pt x="4306" y="791"/>
                  </a:lnTo>
                  <a:lnTo>
                    <a:pt x="4309" y="782"/>
                  </a:lnTo>
                  <a:lnTo>
                    <a:pt x="4314" y="774"/>
                  </a:lnTo>
                  <a:lnTo>
                    <a:pt x="4320" y="767"/>
                  </a:lnTo>
                  <a:lnTo>
                    <a:pt x="4326" y="760"/>
                  </a:lnTo>
                  <a:lnTo>
                    <a:pt x="4333" y="754"/>
                  </a:lnTo>
                  <a:lnTo>
                    <a:pt x="4341" y="749"/>
                  </a:lnTo>
                  <a:lnTo>
                    <a:pt x="4350" y="744"/>
                  </a:lnTo>
                  <a:lnTo>
                    <a:pt x="4361" y="741"/>
                  </a:lnTo>
                  <a:lnTo>
                    <a:pt x="4371" y="737"/>
                  </a:lnTo>
                  <a:lnTo>
                    <a:pt x="4384" y="736"/>
                  </a:lnTo>
                  <a:lnTo>
                    <a:pt x="4384" y="736"/>
                  </a:lnTo>
                  <a:close/>
                  <a:moveTo>
                    <a:pt x="4236" y="1005"/>
                  </a:moveTo>
                  <a:lnTo>
                    <a:pt x="4236" y="1005"/>
                  </a:lnTo>
                  <a:lnTo>
                    <a:pt x="4241" y="1004"/>
                  </a:lnTo>
                  <a:lnTo>
                    <a:pt x="4246" y="1002"/>
                  </a:lnTo>
                  <a:lnTo>
                    <a:pt x="4246" y="1002"/>
                  </a:lnTo>
                  <a:lnTo>
                    <a:pt x="4285" y="970"/>
                  </a:lnTo>
                  <a:lnTo>
                    <a:pt x="4285" y="970"/>
                  </a:lnTo>
                  <a:lnTo>
                    <a:pt x="4307" y="994"/>
                  </a:lnTo>
                  <a:lnTo>
                    <a:pt x="4307" y="994"/>
                  </a:lnTo>
                  <a:lnTo>
                    <a:pt x="4259" y="1045"/>
                  </a:lnTo>
                  <a:lnTo>
                    <a:pt x="4213" y="1099"/>
                  </a:lnTo>
                  <a:lnTo>
                    <a:pt x="4170" y="1153"/>
                  </a:lnTo>
                  <a:lnTo>
                    <a:pt x="4127" y="1208"/>
                  </a:lnTo>
                  <a:lnTo>
                    <a:pt x="4127" y="1208"/>
                  </a:lnTo>
                  <a:lnTo>
                    <a:pt x="4094" y="1244"/>
                  </a:lnTo>
                  <a:lnTo>
                    <a:pt x="4073" y="1268"/>
                  </a:lnTo>
                  <a:lnTo>
                    <a:pt x="4073" y="1268"/>
                  </a:lnTo>
                  <a:lnTo>
                    <a:pt x="4057" y="1288"/>
                  </a:lnTo>
                  <a:lnTo>
                    <a:pt x="4057" y="1288"/>
                  </a:lnTo>
                  <a:lnTo>
                    <a:pt x="4103" y="1219"/>
                  </a:lnTo>
                  <a:lnTo>
                    <a:pt x="4149" y="1148"/>
                  </a:lnTo>
                  <a:lnTo>
                    <a:pt x="4193" y="1078"/>
                  </a:lnTo>
                  <a:lnTo>
                    <a:pt x="4236" y="1005"/>
                  </a:lnTo>
                  <a:lnTo>
                    <a:pt x="4236" y="1005"/>
                  </a:lnTo>
                  <a:close/>
                  <a:moveTo>
                    <a:pt x="4117" y="864"/>
                  </a:moveTo>
                  <a:lnTo>
                    <a:pt x="4117" y="864"/>
                  </a:lnTo>
                  <a:lnTo>
                    <a:pt x="4135" y="870"/>
                  </a:lnTo>
                  <a:lnTo>
                    <a:pt x="4152" y="877"/>
                  </a:lnTo>
                  <a:lnTo>
                    <a:pt x="4170" y="885"/>
                  </a:lnTo>
                  <a:lnTo>
                    <a:pt x="4186" y="894"/>
                  </a:lnTo>
                  <a:lnTo>
                    <a:pt x="4186" y="894"/>
                  </a:lnTo>
                  <a:lnTo>
                    <a:pt x="3961" y="1154"/>
                  </a:lnTo>
                  <a:lnTo>
                    <a:pt x="3961" y="1154"/>
                  </a:lnTo>
                  <a:lnTo>
                    <a:pt x="4003" y="1085"/>
                  </a:lnTo>
                  <a:lnTo>
                    <a:pt x="4042" y="1014"/>
                  </a:lnTo>
                  <a:lnTo>
                    <a:pt x="4081" y="941"/>
                  </a:lnTo>
                  <a:lnTo>
                    <a:pt x="4117" y="867"/>
                  </a:lnTo>
                  <a:lnTo>
                    <a:pt x="4117" y="867"/>
                  </a:lnTo>
                  <a:lnTo>
                    <a:pt x="4117" y="864"/>
                  </a:lnTo>
                  <a:lnTo>
                    <a:pt x="4117" y="864"/>
                  </a:lnTo>
                  <a:close/>
                  <a:moveTo>
                    <a:pt x="3167" y="2263"/>
                  </a:moveTo>
                  <a:lnTo>
                    <a:pt x="3167" y="2263"/>
                  </a:lnTo>
                  <a:lnTo>
                    <a:pt x="3149" y="2287"/>
                  </a:lnTo>
                  <a:lnTo>
                    <a:pt x="3149" y="2287"/>
                  </a:lnTo>
                  <a:lnTo>
                    <a:pt x="3151" y="2264"/>
                  </a:lnTo>
                  <a:lnTo>
                    <a:pt x="3148" y="2240"/>
                  </a:lnTo>
                  <a:lnTo>
                    <a:pt x="3148" y="2240"/>
                  </a:lnTo>
                  <a:lnTo>
                    <a:pt x="3151" y="2239"/>
                  </a:lnTo>
                  <a:lnTo>
                    <a:pt x="3153" y="2237"/>
                  </a:lnTo>
                  <a:lnTo>
                    <a:pt x="3153" y="2237"/>
                  </a:lnTo>
                  <a:lnTo>
                    <a:pt x="3197" y="2172"/>
                  </a:lnTo>
                  <a:lnTo>
                    <a:pt x="3242" y="2107"/>
                  </a:lnTo>
                  <a:lnTo>
                    <a:pt x="3288" y="2044"/>
                  </a:lnTo>
                  <a:lnTo>
                    <a:pt x="3334" y="1980"/>
                  </a:lnTo>
                  <a:lnTo>
                    <a:pt x="3381" y="1917"/>
                  </a:lnTo>
                  <a:lnTo>
                    <a:pt x="3428" y="1854"/>
                  </a:lnTo>
                  <a:lnTo>
                    <a:pt x="3524" y="1731"/>
                  </a:lnTo>
                  <a:lnTo>
                    <a:pt x="3622" y="1608"/>
                  </a:lnTo>
                  <a:lnTo>
                    <a:pt x="3722" y="1487"/>
                  </a:lnTo>
                  <a:lnTo>
                    <a:pt x="3824" y="1367"/>
                  </a:lnTo>
                  <a:lnTo>
                    <a:pt x="3925" y="1248"/>
                  </a:lnTo>
                  <a:lnTo>
                    <a:pt x="3925" y="1248"/>
                  </a:lnTo>
                  <a:lnTo>
                    <a:pt x="3977" y="1189"/>
                  </a:lnTo>
                  <a:lnTo>
                    <a:pt x="4035" y="1124"/>
                  </a:lnTo>
                  <a:lnTo>
                    <a:pt x="4064" y="1090"/>
                  </a:lnTo>
                  <a:lnTo>
                    <a:pt x="4089" y="1057"/>
                  </a:lnTo>
                  <a:lnTo>
                    <a:pt x="4114" y="1025"/>
                  </a:lnTo>
                  <a:lnTo>
                    <a:pt x="4133" y="995"/>
                  </a:lnTo>
                  <a:lnTo>
                    <a:pt x="4133" y="995"/>
                  </a:lnTo>
                  <a:lnTo>
                    <a:pt x="4097" y="1052"/>
                  </a:lnTo>
                  <a:lnTo>
                    <a:pt x="4061" y="1108"/>
                  </a:lnTo>
                  <a:lnTo>
                    <a:pt x="4023" y="1163"/>
                  </a:lnTo>
                  <a:lnTo>
                    <a:pt x="3984" y="1219"/>
                  </a:lnTo>
                  <a:lnTo>
                    <a:pt x="3984" y="1219"/>
                  </a:lnTo>
                  <a:lnTo>
                    <a:pt x="3925" y="1295"/>
                  </a:lnTo>
                  <a:lnTo>
                    <a:pt x="3869" y="1372"/>
                  </a:lnTo>
                  <a:lnTo>
                    <a:pt x="3869" y="1372"/>
                  </a:lnTo>
                  <a:lnTo>
                    <a:pt x="3790" y="1475"/>
                  </a:lnTo>
                  <a:lnTo>
                    <a:pt x="3709" y="1577"/>
                  </a:lnTo>
                  <a:lnTo>
                    <a:pt x="3709" y="1577"/>
                  </a:lnTo>
                  <a:lnTo>
                    <a:pt x="3572" y="1746"/>
                  </a:lnTo>
                  <a:lnTo>
                    <a:pt x="3434" y="1916"/>
                  </a:lnTo>
                  <a:lnTo>
                    <a:pt x="3366" y="2002"/>
                  </a:lnTo>
                  <a:lnTo>
                    <a:pt x="3298" y="2087"/>
                  </a:lnTo>
                  <a:lnTo>
                    <a:pt x="3231" y="2175"/>
                  </a:lnTo>
                  <a:lnTo>
                    <a:pt x="3167" y="2263"/>
                  </a:lnTo>
                  <a:lnTo>
                    <a:pt x="3167" y="2263"/>
                  </a:lnTo>
                  <a:close/>
                  <a:moveTo>
                    <a:pt x="3575" y="1793"/>
                  </a:moveTo>
                  <a:lnTo>
                    <a:pt x="3575" y="1793"/>
                  </a:lnTo>
                  <a:lnTo>
                    <a:pt x="3474" y="1934"/>
                  </a:lnTo>
                  <a:lnTo>
                    <a:pt x="3369" y="2073"/>
                  </a:lnTo>
                  <a:lnTo>
                    <a:pt x="3265" y="2211"/>
                  </a:lnTo>
                  <a:lnTo>
                    <a:pt x="3160" y="2349"/>
                  </a:lnTo>
                  <a:lnTo>
                    <a:pt x="3160" y="2349"/>
                  </a:lnTo>
                  <a:lnTo>
                    <a:pt x="3233" y="2245"/>
                  </a:lnTo>
                  <a:lnTo>
                    <a:pt x="3306" y="2141"/>
                  </a:lnTo>
                  <a:lnTo>
                    <a:pt x="3344" y="2090"/>
                  </a:lnTo>
                  <a:lnTo>
                    <a:pt x="3381" y="2039"/>
                  </a:lnTo>
                  <a:lnTo>
                    <a:pt x="3420" y="1989"/>
                  </a:lnTo>
                  <a:lnTo>
                    <a:pt x="3460" y="1938"/>
                  </a:lnTo>
                  <a:lnTo>
                    <a:pt x="3460" y="1938"/>
                  </a:lnTo>
                  <a:lnTo>
                    <a:pt x="3575" y="1793"/>
                  </a:lnTo>
                  <a:lnTo>
                    <a:pt x="3575" y="1793"/>
                  </a:lnTo>
                  <a:close/>
                  <a:moveTo>
                    <a:pt x="4081" y="856"/>
                  </a:moveTo>
                  <a:lnTo>
                    <a:pt x="4081" y="856"/>
                  </a:lnTo>
                  <a:lnTo>
                    <a:pt x="4024" y="925"/>
                  </a:lnTo>
                  <a:lnTo>
                    <a:pt x="3968" y="995"/>
                  </a:lnTo>
                  <a:lnTo>
                    <a:pt x="3911" y="1065"/>
                  </a:lnTo>
                  <a:lnTo>
                    <a:pt x="3856" y="1137"/>
                  </a:lnTo>
                  <a:lnTo>
                    <a:pt x="3746" y="1279"/>
                  </a:lnTo>
                  <a:lnTo>
                    <a:pt x="3638" y="1422"/>
                  </a:lnTo>
                  <a:lnTo>
                    <a:pt x="3638" y="1422"/>
                  </a:lnTo>
                  <a:lnTo>
                    <a:pt x="3688" y="1353"/>
                  </a:lnTo>
                  <a:lnTo>
                    <a:pt x="3737" y="1283"/>
                  </a:lnTo>
                  <a:lnTo>
                    <a:pt x="3785" y="1211"/>
                  </a:lnTo>
                  <a:lnTo>
                    <a:pt x="3832" y="1140"/>
                  </a:lnTo>
                  <a:lnTo>
                    <a:pt x="3877" y="1069"/>
                  </a:lnTo>
                  <a:lnTo>
                    <a:pt x="3921" y="996"/>
                  </a:lnTo>
                  <a:lnTo>
                    <a:pt x="3963" y="924"/>
                  </a:lnTo>
                  <a:lnTo>
                    <a:pt x="4004" y="852"/>
                  </a:lnTo>
                  <a:lnTo>
                    <a:pt x="4004" y="852"/>
                  </a:lnTo>
                  <a:lnTo>
                    <a:pt x="4024" y="851"/>
                  </a:lnTo>
                  <a:lnTo>
                    <a:pt x="4042" y="851"/>
                  </a:lnTo>
                  <a:lnTo>
                    <a:pt x="4062" y="853"/>
                  </a:lnTo>
                  <a:lnTo>
                    <a:pt x="4081" y="856"/>
                  </a:lnTo>
                  <a:lnTo>
                    <a:pt x="4081" y="856"/>
                  </a:lnTo>
                  <a:close/>
                  <a:moveTo>
                    <a:pt x="3952" y="857"/>
                  </a:moveTo>
                  <a:lnTo>
                    <a:pt x="3952" y="857"/>
                  </a:lnTo>
                  <a:lnTo>
                    <a:pt x="3917" y="898"/>
                  </a:lnTo>
                  <a:lnTo>
                    <a:pt x="3883" y="939"/>
                  </a:lnTo>
                  <a:lnTo>
                    <a:pt x="3851" y="980"/>
                  </a:lnTo>
                  <a:lnTo>
                    <a:pt x="3818" y="1022"/>
                  </a:lnTo>
                  <a:lnTo>
                    <a:pt x="3818" y="1022"/>
                  </a:lnTo>
                  <a:lnTo>
                    <a:pt x="3834" y="991"/>
                  </a:lnTo>
                  <a:lnTo>
                    <a:pt x="3849" y="960"/>
                  </a:lnTo>
                  <a:lnTo>
                    <a:pt x="3863" y="928"/>
                  </a:lnTo>
                  <a:lnTo>
                    <a:pt x="3877" y="895"/>
                  </a:lnTo>
                  <a:lnTo>
                    <a:pt x="3877" y="895"/>
                  </a:lnTo>
                  <a:lnTo>
                    <a:pt x="3879" y="891"/>
                  </a:lnTo>
                  <a:lnTo>
                    <a:pt x="3877" y="886"/>
                  </a:lnTo>
                  <a:lnTo>
                    <a:pt x="3875" y="881"/>
                  </a:lnTo>
                  <a:lnTo>
                    <a:pt x="3870" y="878"/>
                  </a:lnTo>
                  <a:lnTo>
                    <a:pt x="3870" y="878"/>
                  </a:lnTo>
                  <a:lnTo>
                    <a:pt x="3911" y="866"/>
                  </a:lnTo>
                  <a:lnTo>
                    <a:pt x="3931" y="862"/>
                  </a:lnTo>
                  <a:lnTo>
                    <a:pt x="3952" y="857"/>
                  </a:lnTo>
                  <a:lnTo>
                    <a:pt x="3952" y="857"/>
                  </a:lnTo>
                  <a:close/>
                  <a:moveTo>
                    <a:pt x="3668" y="988"/>
                  </a:moveTo>
                  <a:lnTo>
                    <a:pt x="3668" y="988"/>
                  </a:lnTo>
                  <a:lnTo>
                    <a:pt x="3669" y="982"/>
                  </a:lnTo>
                  <a:lnTo>
                    <a:pt x="3669" y="976"/>
                  </a:lnTo>
                  <a:lnTo>
                    <a:pt x="3667" y="972"/>
                  </a:lnTo>
                  <a:lnTo>
                    <a:pt x="3664" y="968"/>
                  </a:lnTo>
                  <a:lnTo>
                    <a:pt x="3664" y="968"/>
                  </a:lnTo>
                  <a:lnTo>
                    <a:pt x="3709" y="946"/>
                  </a:lnTo>
                  <a:lnTo>
                    <a:pt x="3753" y="925"/>
                  </a:lnTo>
                  <a:lnTo>
                    <a:pt x="3798" y="906"/>
                  </a:lnTo>
                  <a:lnTo>
                    <a:pt x="3840" y="888"/>
                  </a:lnTo>
                  <a:lnTo>
                    <a:pt x="3840" y="888"/>
                  </a:lnTo>
                  <a:lnTo>
                    <a:pt x="3756" y="986"/>
                  </a:lnTo>
                  <a:lnTo>
                    <a:pt x="3671" y="1084"/>
                  </a:lnTo>
                  <a:lnTo>
                    <a:pt x="3588" y="1182"/>
                  </a:lnTo>
                  <a:lnTo>
                    <a:pt x="3506" y="1282"/>
                  </a:lnTo>
                  <a:lnTo>
                    <a:pt x="3506" y="1282"/>
                  </a:lnTo>
                  <a:lnTo>
                    <a:pt x="3549" y="1208"/>
                  </a:lnTo>
                  <a:lnTo>
                    <a:pt x="3590" y="1134"/>
                  </a:lnTo>
                  <a:lnTo>
                    <a:pt x="3629" y="1060"/>
                  </a:lnTo>
                  <a:lnTo>
                    <a:pt x="3668" y="988"/>
                  </a:lnTo>
                  <a:lnTo>
                    <a:pt x="3668" y="988"/>
                  </a:lnTo>
                  <a:close/>
                  <a:moveTo>
                    <a:pt x="3565" y="953"/>
                  </a:moveTo>
                  <a:lnTo>
                    <a:pt x="3565" y="953"/>
                  </a:lnTo>
                  <a:lnTo>
                    <a:pt x="3508" y="1004"/>
                  </a:lnTo>
                  <a:lnTo>
                    <a:pt x="3451" y="1057"/>
                  </a:lnTo>
                  <a:lnTo>
                    <a:pt x="3398" y="1111"/>
                  </a:lnTo>
                  <a:lnTo>
                    <a:pt x="3344" y="1166"/>
                  </a:lnTo>
                  <a:lnTo>
                    <a:pt x="3344" y="1166"/>
                  </a:lnTo>
                  <a:lnTo>
                    <a:pt x="3433" y="1025"/>
                  </a:lnTo>
                  <a:lnTo>
                    <a:pt x="3519" y="884"/>
                  </a:lnTo>
                  <a:lnTo>
                    <a:pt x="3519" y="884"/>
                  </a:lnTo>
                  <a:lnTo>
                    <a:pt x="3542" y="919"/>
                  </a:lnTo>
                  <a:lnTo>
                    <a:pt x="3565" y="953"/>
                  </a:lnTo>
                  <a:lnTo>
                    <a:pt x="3565" y="953"/>
                  </a:lnTo>
                  <a:close/>
                  <a:moveTo>
                    <a:pt x="3491" y="835"/>
                  </a:moveTo>
                  <a:lnTo>
                    <a:pt x="3491" y="835"/>
                  </a:lnTo>
                  <a:lnTo>
                    <a:pt x="3498" y="846"/>
                  </a:lnTo>
                  <a:lnTo>
                    <a:pt x="3498" y="846"/>
                  </a:lnTo>
                  <a:lnTo>
                    <a:pt x="3470" y="877"/>
                  </a:lnTo>
                  <a:lnTo>
                    <a:pt x="3437" y="909"/>
                  </a:lnTo>
                  <a:lnTo>
                    <a:pt x="3360" y="984"/>
                  </a:lnTo>
                  <a:lnTo>
                    <a:pt x="3271" y="1070"/>
                  </a:lnTo>
                  <a:lnTo>
                    <a:pt x="3175" y="1163"/>
                  </a:lnTo>
                  <a:lnTo>
                    <a:pt x="3175" y="1163"/>
                  </a:lnTo>
                  <a:lnTo>
                    <a:pt x="3200" y="1131"/>
                  </a:lnTo>
                  <a:lnTo>
                    <a:pt x="3200" y="1131"/>
                  </a:lnTo>
                  <a:lnTo>
                    <a:pt x="3231" y="1090"/>
                  </a:lnTo>
                  <a:lnTo>
                    <a:pt x="3264" y="1051"/>
                  </a:lnTo>
                  <a:lnTo>
                    <a:pt x="3298" y="1012"/>
                  </a:lnTo>
                  <a:lnTo>
                    <a:pt x="3333" y="976"/>
                  </a:lnTo>
                  <a:lnTo>
                    <a:pt x="3369" y="940"/>
                  </a:lnTo>
                  <a:lnTo>
                    <a:pt x="3407" y="906"/>
                  </a:lnTo>
                  <a:lnTo>
                    <a:pt x="3447" y="873"/>
                  </a:lnTo>
                  <a:lnTo>
                    <a:pt x="3487" y="842"/>
                  </a:lnTo>
                  <a:lnTo>
                    <a:pt x="3487" y="842"/>
                  </a:lnTo>
                  <a:lnTo>
                    <a:pt x="3489" y="838"/>
                  </a:lnTo>
                  <a:lnTo>
                    <a:pt x="3491" y="835"/>
                  </a:lnTo>
                  <a:lnTo>
                    <a:pt x="3491" y="835"/>
                  </a:lnTo>
                  <a:close/>
                  <a:moveTo>
                    <a:pt x="3476" y="808"/>
                  </a:moveTo>
                  <a:lnTo>
                    <a:pt x="3476" y="808"/>
                  </a:lnTo>
                  <a:lnTo>
                    <a:pt x="3472" y="808"/>
                  </a:lnTo>
                  <a:lnTo>
                    <a:pt x="3470" y="809"/>
                  </a:lnTo>
                  <a:lnTo>
                    <a:pt x="3468" y="810"/>
                  </a:lnTo>
                  <a:lnTo>
                    <a:pt x="3468" y="810"/>
                  </a:lnTo>
                  <a:lnTo>
                    <a:pt x="3440" y="831"/>
                  </a:lnTo>
                  <a:lnTo>
                    <a:pt x="3413" y="853"/>
                  </a:lnTo>
                  <a:lnTo>
                    <a:pt x="3386" y="876"/>
                  </a:lnTo>
                  <a:lnTo>
                    <a:pt x="3360" y="899"/>
                  </a:lnTo>
                  <a:lnTo>
                    <a:pt x="3360" y="899"/>
                  </a:lnTo>
                  <a:lnTo>
                    <a:pt x="3400" y="840"/>
                  </a:lnTo>
                  <a:lnTo>
                    <a:pt x="3439" y="780"/>
                  </a:lnTo>
                  <a:lnTo>
                    <a:pt x="3439" y="780"/>
                  </a:lnTo>
                  <a:lnTo>
                    <a:pt x="3441" y="776"/>
                  </a:lnTo>
                  <a:lnTo>
                    <a:pt x="3442" y="773"/>
                  </a:lnTo>
                  <a:lnTo>
                    <a:pt x="3442" y="770"/>
                  </a:lnTo>
                  <a:lnTo>
                    <a:pt x="3441" y="767"/>
                  </a:lnTo>
                  <a:lnTo>
                    <a:pt x="3439" y="761"/>
                  </a:lnTo>
                  <a:lnTo>
                    <a:pt x="3434" y="757"/>
                  </a:lnTo>
                  <a:lnTo>
                    <a:pt x="3429" y="754"/>
                  </a:lnTo>
                  <a:lnTo>
                    <a:pt x="3422" y="753"/>
                  </a:lnTo>
                  <a:lnTo>
                    <a:pt x="3415" y="754"/>
                  </a:lnTo>
                  <a:lnTo>
                    <a:pt x="3409" y="757"/>
                  </a:lnTo>
                  <a:lnTo>
                    <a:pt x="3409" y="757"/>
                  </a:lnTo>
                  <a:lnTo>
                    <a:pt x="3386" y="778"/>
                  </a:lnTo>
                  <a:lnTo>
                    <a:pt x="3362" y="799"/>
                  </a:lnTo>
                  <a:lnTo>
                    <a:pt x="3318" y="842"/>
                  </a:lnTo>
                  <a:lnTo>
                    <a:pt x="3318" y="842"/>
                  </a:lnTo>
                  <a:lnTo>
                    <a:pt x="3365" y="766"/>
                  </a:lnTo>
                  <a:lnTo>
                    <a:pt x="3412" y="689"/>
                  </a:lnTo>
                  <a:lnTo>
                    <a:pt x="3412" y="689"/>
                  </a:lnTo>
                  <a:lnTo>
                    <a:pt x="3444" y="749"/>
                  </a:lnTo>
                  <a:lnTo>
                    <a:pt x="3476" y="808"/>
                  </a:lnTo>
                  <a:lnTo>
                    <a:pt x="3476" y="808"/>
                  </a:lnTo>
                  <a:close/>
                  <a:moveTo>
                    <a:pt x="3340" y="585"/>
                  </a:moveTo>
                  <a:lnTo>
                    <a:pt x="3340" y="585"/>
                  </a:lnTo>
                  <a:lnTo>
                    <a:pt x="3353" y="603"/>
                  </a:lnTo>
                  <a:lnTo>
                    <a:pt x="3366" y="619"/>
                  </a:lnTo>
                  <a:lnTo>
                    <a:pt x="3379" y="638"/>
                  </a:lnTo>
                  <a:lnTo>
                    <a:pt x="3392" y="658"/>
                  </a:lnTo>
                  <a:lnTo>
                    <a:pt x="3392" y="658"/>
                  </a:lnTo>
                  <a:lnTo>
                    <a:pt x="3389" y="658"/>
                  </a:lnTo>
                  <a:lnTo>
                    <a:pt x="3388" y="659"/>
                  </a:lnTo>
                  <a:lnTo>
                    <a:pt x="3388" y="659"/>
                  </a:lnTo>
                  <a:lnTo>
                    <a:pt x="3345" y="711"/>
                  </a:lnTo>
                  <a:lnTo>
                    <a:pt x="3303" y="762"/>
                  </a:lnTo>
                  <a:lnTo>
                    <a:pt x="3303" y="762"/>
                  </a:lnTo>
                  <a:lnTo>
                    <a:pt x="3311" y="740"/>
                  </a:lnTo>
                  <a:lnTo>
                    <a:pt x="3318" y="718"/>
                  </a:lnTo>
                  <a:lnTo>
                    <a:pt x="3324" y="696"/>
                  </a:lnTo>
                  <a:lnTo>
                    <a:pt x="3330" y="674"/>
                  </a:lnTo>
                  <a:lnTo>
                    <a:pt x="3333" y="652"/>
                  </a:lnTo>
                  <a:lnTo>
                    <a:pt x="3337" y="630"/>
                  </a:lnTo>
                  <a:lnTo>
                    <a:pt x="3339" y="608"/>
                  </a:lnTo>
                  <a:lnTo>
                    <a:pt x="3340" y="585"/>
                  </a:lnTo>
                  <a:lnTo>
                    <a:pt x="3340" y="585"/>
                  </a:lnTo>
                  <a:close/>
                  <a:moveTo>
                    <a:pt x="3272" y="516"/>
                  </a:moveTo>
                  <a:lnTo>
                    <a:pt x="3272" y="516"/>
                  </a:lnTo>
                  <a:lnTo>
                    <a:pt x="3291" y="534"/>
                  </a:lnTo>
                  <a:lnTo>
                    <a:pt x="3310" y="553"/>
                  </a:lnTo>
                  <a:lnTo>
                    <a:pt x="3310" y="553"/>
                  </a:lnTo>
                  <a:lnTo>
                    <a:pt x="3285" y="581"/>
                  </a:lnTo>
                  <a:lnTo>
                    <a:pt x="3261" y="610"/>
                  </a:lnTo>
                  <a:lnTo>
                    <a:pt x="3236" y="639"/>
                  </a:lnTo>
                  <a:lnTo>
                    <a:pt x="3213" y="668"/>
                  </a:lnTo>
                  <a:lnTo>
                    <a:pt x="3168" y="729"/>
                  </a:lnTo>
                  <a:lnTo>
                    <a:pt x="3124" y="791"/>
                  </a:lnTo>
                  <a:lnTo>
                    <a:pt x="3124" y="791"/>
                  </a:lnTo>
                  <a:lnTo>
                    <a:pt x="3163" y="723"/>
                  </a:lnTo>
                  <a:lnTo>
                    <a:pt x="3201" y="656"/>
                  </a:lnTo>
                  <a:lnTo>
                    <a:pt x="3237" y="586"/>
                  </a:lnTo>
                  <a:lnTo>
                    <a:pt x="3272" y="516"/>
                  </a:lnTo>
                  <a:lnTo>
                    <a:pt x="3272" y="516"/>
                  </a:lnTo>
                  <a:close/>
                  <a:moveTo>
                    <a:pt x="1899" y="2644"/>
                  </a:moveTo>
                  <a:lnTo>
                    <a:pt x="1899" y="2644"/>
                  </a:lnTo>
                  <a:lnTo>
                    <a:pt x="1938" y="2595"/>
                  </a:lnTo>
                  <a:lnTo>
                    <a:pt x="1976" y="2545"/>
                  </a:lnTo>
                  <a:lnTo>
                    <a:pt x="2013" y="2494"/>
                  </a:lnTo>
                  <a:lnTo>
                    <a:pt x="2050" y="2443"/>
                  </a:lnTo>
                  <a:lnTo>
                    <a:pt x="2123" y="2341"/>
                  </a:lnTo>
                  <a:lnTo>
                    <a:pt x="2193" y="2237"/>
                  </a:lnTo>
                  <a:lnTo>
                    <a:pt x="2193" y="2237"/>
                  </a:lnTo>
                  <a:lnTo>
                    <a:pt x="2313" y="2081"/>
                  </a:lnTo>
                  <a:lnTo>
                    <a:pt x="2432" y="1928"/>
                  </a:lnTo>
                  <a:lnTo>
                    <a:pt x="2432" y="1928"/>
                  </a:lnTo>
                  <a:lnTo>
                    <a:pt x="2454" y="1897"/>
                  </a:lnTo>
                  <a:lnTo>
                    <a:pt x="2454" y="1897"/>
                  </a:lnTo>
                  <a:lnTo>
                    <a:pt x="2317" y="2095"/>
                  </a:lnTo>
                  <a:lnTo>
                    <a:pt x="2182" y="2293"/>
                  </a:lnTo>
                  <a:lnTo>
                    <a:pt x="2046" y="2491"/>
                  </a:lnTo>
                  <a:lnTo>
                    <a:pt x="1910" y="2687"/>
                  </a:lnTo>
                  <a:lnTo>
                    <a:pt x="1910" y="2687"/>
                  </a:lnTo>
                  <a:lnTo>
                    <a:pt x="1854" y="2766"/>
                  </a:lnTo>
                  <a:lnTo>
                    <a:pt x="1810" y="2828"/>
                  </a:lnTo>
                  <a:lnTo>
                    <a:pt x="1778" y="2872"/>
                  </a:lnTo>
                  <a:lnTo>
                    <a:pt x="1754" y="2902"/>
                  </a:lnTo>
                  <a:lnTo>
                    <a:pt x="1741" y="2918"/>
                  </a:lnTo>
                  <a:lnTo>
                    <a:pt x="1737" y="2922"/>
                  </a:lnTo>
                  <a:lnTo>
                    <a:pt x="1736" y="2923"/>
                  </a:lnTo>
                  <a:lnTo>
                    <a:pt x="1734" y="2920"/>
                  </a:lnTo>
                  <a:lnTo>
                    <a:pt x="1737" y="2917"/>
                  </a:lnTo>
                  <a:lnTo>
                    <a:pt x="1744" y="2902"/>
                  </a:lnTo>
                  <a:lnTo>
                    <a:pt x="1755" y="2879"/>
                  </a:lnTo>
                  <a:lnTo>
                    <a:pt x="1772" y="2851"/>
                  </a:lnTo>
                  <a:lnTo>
                    <a:pt x="1813" y="2783"/>
                  </a:lnTo>
                  <a:lnTo>
                    <a:pt x="1857" y="2710"/>
                  </a:lnTo>
                  <a:lnTo>
                    <a:pt x="1899" y="2644"/>
                  </a:lnTo>
                  <a:lnTo>
                    <a:pt x="1899" y="2644"/>
                  </a:lnTo>
                  <a:close/>
                  <a:moveTo>
                    <a:pt x="1633" y="3008"/>
                  </a:moveTo>
                  <a:lnTo>
                    <a:pt x="1633" y="3008"/>
                  </a:lnTo>
                  <a:lnTo>
                    <a:pt x="1631" y="3010"/>
                  </a:lnTo>
                  <a:lnTo>
                    <a:pt x="1631" y="3012"/>
                  </a:lnTo>
                  <a:lnTo>
                    <a:pt x="1631" y="3012"/>
                  </a:lnTo>
                  <a:lnTo>
                    <a:pt x="1628" y="3014"/>
                  </a:lnTo>
                  <a:lnTo>
                    <a:pt x="1628" y="3014"/>
                  </a:lnTo>
                  <a:lnTo>
                    <a:pt x="1622" y="2989"/>
                  </a:lnTo>
                  <a:lnTo>
                    <a:pt x="1614" y="2964"/>
                  </a:lnTo>
                  <a:lnTo>
                    <a:pt x="1614" y="2964"/>
                  </a:lnTo>
                  <a:lnTo>
                    <a:pt x="1676" y="2902"/>
                  </a:lnTo>
                  <a:lnTo>
                    <a:pt x="1737" y="2837"/>
                  </a:lnTo>
                  <a:lnTo>
                    <a:pt x="1737" y="2837"/>
                  </a:lnTo>
                  <a:lnTo>
                    <a:pt x="1684" y="2922"/>
                  </a:lnTo>
                  <a:lnTo>
                    <a:pt x="1633" y="3008"/>
                  </a:lnTo>
                  <a:lnTo>
                    <a:pt x="1633" y="3008"/>
                  </a:lnTo>
                  <a:close/>
                  <a:moveTo>
                    <a:pt x="2342" y="2106"/>
                  </a:moveTo>
                  <a:lnTo>
                    <a:pt x="2342" y="2106"/>
                  </a:lnTo>
                  <a:lnTo>
                    <a:pt x="2389" y="2038"/>
                  </a:lnTo>
                  <a:lnTo>
                    <a:pt x="2437" y="1972"/>
                  </a:lnTo>
                  <a:lnTo>
                    <a:pt x="2486" y="1907"/>
                  </a:lnTo>
                  <a:lnTo>
                    <a:pt x="2535" y="1841"/>
                  </a:lnTo>
                  <a:lnTo>
                    <a:pt x="2634" y="1712"/>
                  </a:lnTo>
                  <a:lnTo>
                    <a:pt x="2736" y="1585"/>
                  </a:lnTo>
                  <a:lnTo>
                    <a:pt x="2736" y="1585"/>
                  </a:lnTo>
                  <a:lnTo>
                    <a:pt x="2649" y="1723"/>
                  </a:lnTo>
                  <a:lnTo>
                    <a:pt x="2560" y="1860"/>
                  </a:lnTo>
                  <a:lnTo>
                    <a:pt x="2560" y="1860"/>
                  </a:lnTo>
                  <a:lnTo>
                    <a:pt x="2382" y="2086"/>
                  </a:lnTo>
                  <a:lnTo>
                    <a:pt x="2204" y="2311"/>
                  </a:lnTo>
                  <a:lnTo>
                    <a:pt x="2204" y="2311"/>
                  </a:lnTo>
                  <a:lnTo>
                    <a:pt x="2273" y="2208"/>
                  </a:lnTo>
                  <a:lnTo>
                    <a:pt x="2342" y="2106"/>
                  </a:lnTo>
                  <a:lnTo>
                    <a:pt x="2342" y="2106"/>
                  </a:lnTo>
                  <a:close/>
                  <a:moveTo>
                    <a:pt x="2544" y="1654"/>
                  </a:moveTo>
                  <a:lnTo>
                    <a:pt x="2544" y="1654"/>
                  </a:lnTo>
                  <a:lnTo>
                    <a:pt x="2495" y="1721"/>
                  </a:lnTo>
                  <a:lnTo>
                    <a:pt x="2447" y="1789"/>
                  </a:lnTo>
                  <a:lnTo>
                    <a:pt x="2400" y="1858"/>
                  </a:lnTo>
                  <a:lnTo>
                    <a:pt x="2355" y="1928"/>
                  </a:lnTo>
                  <a:lnTo>
                    <a:pt x="2266" y="2068"/>
                  </a:lnTo>
                  <a:lnTo>
                    <a:pt x="2176" y="2208"/>
                  </a:lnTo>
                  <a:lnTo>
                    <a:pt x="2176" y="2208"/>
                  </a:lnTo>
                  <a:lnTo>
                    <a:pt x="2149" y="2247"/>
                  </a:lnTo>
                  <a:lnTo>
                    <a:pt x="2119" y="2288"/>
                  </a:lnTo>
                  <a:lnTo>
                    <a:pt x="2088" y="2328"/>
                  </a:lnTo>
                  <a:lnTo>
                    <a:pt x="2055" y="2369"/>
                  </a:lnTo>
                  <a:lnTo>
                    <a:pt x="2020" y="2409"/>
                  </a:lnTo>
                  <a:lnTo>
                    <a:pt x="1985" y="2450"/>
                  </a:lnTo>
                  <a:lnTo>
                    <a:pt x="1913" y="2531"/>
                  </a:lnTo>
                  <a:lnTo>
                    <a:pt x="1844" y="2610"/>
                  </a:lnTo>
                  <a:lnTo>
                    <a:pt x="1812" y="2649"/>
                  </a:lnTo>
                  <a:lnTo>
                    <a:pt x="1780" y="2687"/>
                  </a:lnTo>
                  <a:lnTo>
                    <a:pt x="1751" y="2725"/>
                  </a:lnTo>
                  <a:lnTo>
                    <a:pt x="1724" y="2762"/>
                  </a:lnTo>
                  <a:lnTo>
                    <a:pt x="1700" y="2799"/>
                  </a:lnTo>
                  <a:lnTo>
                    <a:pt x="1679" y="2834"/>
                  </a:lnTo>
                  <a:lnTo>
                    <a:pt x="1679" y="2834"/>
                  </a:lnTo>
                  <a:lnTo>
                    <a:pt x="1716" y="2769"/>
                  </a:lnTo>
                  <a:lnTo>
                    <a:pt x="1752" y="2706"/>
                  </a:lnTo>
                  <a:lnTo>
                    <a:pt x="1752" y="2706"/>
                  </a:lnTo>
                  <a:lnTo>
                    <a:pt x="1773" y="2680"/>
                  </a:lnTo>
                  <a:lnTo>
                    <a:pt x="1793" y="2656"/>
                  </a:lnTo>
                  <a:lnTo>
                    <a:pt x="1833" y="2603"/>
                  </a:lnTo>
                  <a:lnTo>
                    <a:pt x="1870" y="2549"/>
                  </a:lnTo>
                  <a:lnTo>
                    <a:pt x="1906" y="2494"/>
                  </a:lnTo>
                  <a:lnTo>
                    <a:pt x="1940" y="2438"/>
                  </a:lnTo>
                  <a:lnTo>
                    <a:pt x="1974" y="2381"/>
                  </a:lnTo>
                  <a:lnTo>
                    <a:pt x="2040" y="2266"/>
                  </a:lnTo>
                  <a:lnTo>
                    <a:pt x="2040" y="2266"/>
                  </a:lnTo>
                  <a:lnTo>
                    <a:pt x="2098" y="2186"/>
                  </a:lnTo>
                  <a:lnTo>
                    <a:pt x="2157" y="2108"/>
                  </a:lnTo>
                  <a:lnTo>
                    <a:pt x="2217" y="2030"/>
                  </a:lnTo>
                  <a:lnTo>
                    <a:pt x="2276" y="1951"/>
                  </a:lnTo>
                  <a:lnTo>
                    <a:pt x="2398" y="1797"/>
                  </a:lnTo>
                  <a:lnTo>
                    <a:pt x="2519" y="1641"/>
                  </a:lnTo>
                  <a:lnTo>
                    <a:pt x="2640" y="1487"/>
                  </a:lnTo>
                  <a:lnTo>
                    <a:pt x="2700" y="1408"/>
                  </a:lnTo>
                  <a:lnTo>
                    <a:pt x="2759" y="1330"/>
                  </a:lnTo>
                  <a:lnTo>
                    <a:pt x="2817" y="1251"/>
                  </a:lnTo>
                  <a:lnTo>
                    <a:pt x="2874" y="1172"/>
                  </a:lnTo>
                  <a:lnTo>
                    <a:pt x="2931" y="1091"/>
                  </a:lnTo>
                  <a:lnTo>
                    <a:pt x="2986" y="1010"/>
                  </a:lnTo>
                  <a:lnTo>
                    <a:pt x="2986" y="1010"/>
                  </a:lnTo>
                  <a:lnTo>
                    <a:pt x="2940" y="1087"/>
                  </a:lnTo>
                  <a:lnTo>
                    <a:pt x="2895" y="1166"/>
                  </a:lnTo>
                  <a:lnTo>
                    <a:pt x="2804" y="1323"/>
                  </a:lnTo>
                  <a:lnTo>
                    <a:pt x="2804" y="1323"/>
                  </a:lnTo>
                  <a:lnTo>
                    <a:pt x="2739" y="1405"/>
                  </a:lnTo>
                  <a:lnTo>
                    <a:pt x="2673" y="1487"/>
                  </a:lnTo>
                  <a:lnTo>
                    <a:pt x="2608" y="1570"/>
                  </a:lnTo>
                  <a:lnTo>
                    <a:pt x="2544" y="1654"/>
                  </a:lnTo>
                  <a:lnTo>
                    <a:pt x="2544" y="1654"/>
                  </a:lnTo>
                  <a:close/>
                  <a:moveTo>
                    <a:pt x="2127" y="2117"/>
                  </a:moveTo>
                  <a:lnTo>
                    <a:pt x="2127" y="2117"/>
                  </a:lnTo>
                  <a:lnTo>
                    <a:pt x="2179" y="2032"/>
                  </a:lnTo>
                  <a:lnTo>
                    <a:pt x="2233" y="1947"/>
                  </a:lnTo>
                  <a:lnTo>
                    <a:pt x="2288" y="1861"/>
                  </a:lnTo>
                  <a:lnTo>
                    <a:pt x="2344" y="1777"/>
                  </a:lnTo>
                  <a:lnTo>
                    <a:pt x="2402" y="1693"/>
                  </a:lnTo>
                  <a:lnTo>
                    <a:pt x="2460" y="1609"/>
                  </a:lnTo>
                  <a:lnTo>
                    <a:pt x="2519" y="1526"/>
                  </a:lnTo>
                  <a:lnTo>
                    <a:pt x="2578" y="1444"/>
                  </a:lnTo>
                  <a:lnTo>
                    <a:pt x="2699" y="1281"/>
                  </a:lnTo>
                  <a:lnTo>
                    <a:pt x="2821" y="1117"/>
                  </a:lnTo>
                  <a:lnTo>
                    <a:pt x="2942" y="954"/>
                  </a:lnTo>
                  <a:lnTo>
                    <a:pt x="3062" y="792"/>
                  </a:lnTo>
                  <a:lnTo>
                    <a:pt x="3062" y="792"/>
                  </a:lnTo>
                  <a:lnTo>
                    <a:pt x="3147" y="678"/>
                  </a:lnTo>
                  <a:lnTo>
                    <a:pt x="3168" y="650"/>
                  </a:lnTo>
                  <a:lnTo>
                    <a:pt x="3179" y="639"/>
                  </a:lnTo>
                  <a:lnTo>
                    <a:pt x="3179" y="638"/>
                  </a:lnTo>
                  <a:lnTo>
                    <a:pt x="3179" y="639"/>
                  </a:lnTo>
                  <a:lnTo>
                    <a:pt x="3178" y="643"/>
                  </a:lnTo>
                  <a:lnTo>
                    <a:pt x="3168" y="658"/>
                  </a:lnTo>
                  <a:lnTo>
                    <a:pt x="3128" y="719"/>
                  </a:lnTo>
                  <a:lnTo>
                    <a:pt x="3072" y="804"/>
                  </a:lnTo>
                  <a:lnTo>
                    <a:pt x="3010" y="895"/>
                  </a:lnTo>
                  <a:lnTo>
                    <a:pt x="2917" y="1029"/>
                  </a:lnTo>
                  <a:lnTo>
                    <a:pt x="2917" y="1029"/>
                  </a:lnTo>
                  <a:lnTo>
                    <a:pt x="2804" y="1189"/>
                  </a:lnTo>
                  <a:lnTo>
                    <a:pt x="2693" y="1351"/>
                  </a:lnTo>
                  <a:lnTo>
                    <a:pt x="2581" y="1510"/>
                  </a:lnTo>
                  <a:lnTo>
                    <a:pt x="2523" y="1590"/>
                  </a:lnTo>
                  <a:lnTo>
                    <a:pt x="2465" y="1668"/>
                  </a:lnTo>
                  <a:lnTo>
                    <a:pt x="2465" y="1668"/>
                  </a:lnTo>
                  <a:lnTo>
                    <a:pt x="2295" y="1894"/>
                  </a:lnTo>
                  <a:lnTo>
                    <a:pt x="2211" y="2005"/>
                  </a:lnTo>
                  <a:lnTo>
                    <a:pt x="2127" y="2117"/>
                  </a:lnTo>
                  <a:lnTo>
                    <a:pt x="2127" y="2117"/>
                  </a:lnTo>
                  <a:close/>
                  <a:moveTo>
                    <a:pt x="3169" y="778"/>
                  </a:moveTo>
                  <a:lnTo>
                    <a:pt x="3169" y="778"/>
                  </a:lnTo>
                  <a:lnTo>
                    <a:pt x="3171" y="798"/>
                  </a:lnTo>
                  <a:lnTo>
                    <a:pt x="3171" y="817"/>
                  </a:lnTo>
                  <a:lnTo>
                    <a:pt x="3169" y="835"/>
                  </a:lnTo>
                  <a:lnTo>
                    <a:pt x="3167" y="853"/>
                  </a:lnTo>
                  <a:lnTo>
                    <a:pt x="3163" y="870"/>
                  </a:lnTo>
                  <a:lnTo>
                    <a:pt x="3159" y="887"/>
                  </a:lnTo>
                  <a:lnTo>
                    <a:pt x="3154" y="902"/>
                  </a:lnTo>
                  <a:lnTo>
                    <a:pt x="3148" y="919"/>
                  </a:lnTo>
                  <a:lnTo>
                    <a:pt x="3140" y="934"/>
                  </a:lnTo>
                  <a:lnTo>
                    <a:pt x="3132" y="948"/>
                  </a:lnTo>
                  <a:lnTo>
                    <a:pt x="3123" y="962"/>
                  </a:lnTo>
                  <a:lnTo>
                    <a:pt x="3112" y="976"/>
                  </a:lnTo>
                  <a:lnTo>
                    <a:pt x="3100" y="989"/>
                  </a:lnTo>
                  <a:lnTo>
                    <a:pt x="3087" y="1002"/>
                  </a:lnTo>
                  <a:lnTo>
                    <a:pt x="3075" y="1014"/>
                  </a:lnTo>
                  <a:lnTo>
                    <a:pt x="3059" y="1025"/>
                  </a:lnTo>
                  <a:lnTo>
                    <a:pt x="3059" y="1025"/>
                  </a:lnTo>
                  <a:lnTo>
                    <a:pt x="2995" y="1098"/>
                  </a:lnTo>
                  <a:lnTo>
                    <a:pt x="2933" y="1171"/>
                  </a:lnTo>
                  <a:lnTo>
                    <a:pt x="2933" y="1171"/>
                  </a:lnTo>
                  <a:lnTo>
                    <a:pt x="3050" y="975"/>
                  </a:lnTo>
                  <a:lnTo>
                    <a:pt x="3110" y="877"/>
                  </a:lnTo>
                  <a:lnTo>
                    <a:pt x="3169" y="778"/>
                  </a:lnTo>
                  <a:lnTo>
                    <a:pt x="3169" y="778"/>
                  </a:lnTo>
                  <a:close/>
                  <a:moveTo>
                    <a:pt x="3188" y="460"/>
                  </a:moveTo>
                  <a:lnTo>
                    <a:pt x="3188" y="460"/>
                  </a:lnTo>
                  <a:lnTo>
                    <a:pt x="3216" y="475"/>
                  </a:lnTo>
                  <a:lnTo>
                    <a:pt x="3242" y="494"/>
                  </a:lnTo>
                  <a:lnTo>
                    <a:pt x="3242" y="494"/>
                  </a:lnTo>
                  <a:lnTo>
                    <a:pt x="3132" y="641"/>
                  </a:lnTo>
                  <a:lnTo>
                    <a:pt x="3023" y="789"/>
                  </a:lnTo>
                  <a:lnTo>
                    <a:pt x="2915" y="938"/>
                  </a:lnTo>
                  <a:lnTo>
                    <a:pt x="2808" y="1086"/>
                  </a:lnTo>
                  <a:lnTo>
                    <a:pt x="2594" y="1386"/>
                  </a:lnTo>
                  <a:lnTo>
                    <a:pt x="2382" y="1686"/>
                  </a:lnTo>
                  <a:lnTo>
                    <a:pt x="2382" y="1686"/>
                  </a:lnTo>
                  <a:lnTo>
                    <a:pt x="2296" y="1807"/>
                  </a:lnTo>
                  <a:lnTo>
                    <a:pt x="2211" y="1929"/>
                  </a:lnTo>
                  <a:lnTo>
                    <a:pt x="2170" y="1990"/>
                  </a:lnTo>
                  <a:lnTo>
                    <a:pt x="2129" y="2052"/>
                  </a:lnTo>
                  <a:lnTo>
                    <a:pt x="2089" y="2115"/>
                  </a:lnTo>
                  <a:lnTo>
                    <a:pt x="2050" y="2178"/>
                  </a:lnTo>
                  <a:lnTo>
                    <a:pt x="2050" y="2178"/>
                  </a:lnTo>
                  <a:lnTo>
                    <a:pt x="1923" y="2400"/>
                  </a:lnTo>
                  <a:lnTo>
                    <a:pt x="1923" y="2400"/>
                  </a:lnTo>
                  <a:lnTo>
                    <a:pt x="1912" y="2416"/>
                  </a:lnTo>
                  <a:lnTo>
                    <a:pt x="1901" y="2432"/>
                  </a:lnTo>
                  <a:lnTo>
                    <a:pt x="1901" y="2432"/>
                  </a:lnTo>
                  <a:lnTo>
                    <a:pt x="1892" y="2445"/>
                  </a:lnTo>
                  <a:lnTo>
                    <a:pt x="1892" y="2445"/>
                  </a:lnTo>
                  <a:lnTo>
                    <a:pt x="1877" y="2464"/>
                  </a:lnTo>
                  <a:lnTo>
                    <a:pt x="1860" y="2484"/>
                  </a:lnTo>
                  <a:lnTo>
                    <a:pt x="1825" y="2524"/>
                  </a:lnTo>
                  <a:lnTo>
                    <a:pt x="1786" y="2563"/>
                  </a:lnTo>
                  <a:lnTo>
                    <a:pt x="1748" y="2602"/>
                  </a:lnTo>
                  <a:lnTo>
                    <a:pt x="1713" y="2639"/>
                  </a:lnTo>
                  <a:lnTo>
                    <a:pt x="1683" y="2673"/>
                  </a:lnTo>
                  <a:lnTo>
                    <a:pt x="1670" y="2690"/>
                  </a:lnTo>
                  <a:lnTo>
                    <a:pt x="1658" y="2704"/>
                  </a:lnTo>
                  <a:lnTo>
                    <a:pt x="1649" y="2718"/>
                  </a:lnTo>
                  <a:lnTo>
                    <a:pt x="1642" y="2730"/>
                  </a:lnTo>
                  <a:lnTo>
                    <a:pt x="1642" y="2730"/>
                  </a:lnTo>
                  <a:lnTo>
                    <a:pt x="1678" y="2658"/>
                  </a:lnTo>
                  <a:lnTo>
                    <a:pt x="1717" y="2588"/>
                  </a:lnTo>
                  <a:lnTo>
                    <a:pt x="1757" y="2518"/>
                  </a:lnTo>
                  <a:lnTo>
                    <a:pt x="1799" y="2449"/>
                  </a:lnTo>
                  <a:lnTo>
                    <a:pt x="1843" y="2381"/>
                  </a:lnTo>
                  <a:lnTo>
                    <a:pt x="1889" y="2314"/>
                  </a:lnTo>
                  <a:lnTo>
                    <a:pt x="1936" y="2247"/>
                  </a:lnTo>
                  <a:lnTo>
                    <a:pt x="1984" y="2182"/>
                  </a:lnTo>
                  <a:lnTo>
                    <a:pt x="2033" y="2116"/>
                  </a:lnTo>
                  <a:lnTo>
                    <a:pt x="2082" y="2052"/>
                  </a:lnTo>
                  <a:lnTo>
                    <a:pt x="2183" y="1924"/>
                  </a:lnTo>
                  <a:lnTo>
                    <a:pt x="2283" y="1798"/>
                  </a:lnTo>
                  <a:lnTo>
                    <a:pt x="2382" y="1671"/>
                  </a:lnTo>
                  <a:lnTo>
                    <a:pt x="2382" y="1671"/>
                  </a:lnTo>
                  <a:lnTo>
                    <a:pt x="2435" y="1599"/>
                  </a:lnTo>
                  <a:lnTo>
                    <a:pt x="2489" y="1525"/>
                  </a:lnTo>
                  <a:lnTo>
                    <a:pt x="2543" y="1451"/>
                  </a:lnTo>
                  <a:lnTo>
                    <a:pt x="2595" y="1377"/>
                  </a:lnTo>
                  <a:lnTo>
                    <a:pt x="2646" y="1302"/>
                  </a:lnTo>
                  <a:lnTo>
                    <a:pt x="2696" y="1226"/>
                  </a:lnTo>
                  <a:lnTo>
                    <a:pt x="2796" y="1073"/>
                  </a:lnTo>
                  <a:lnTo>
                    <a:pt x="2894" y="920"/>
                  </a:lnTo>
                  <a:lnTo>
                    <a:pt x="2993" y="766"/>
                  </a:lnTo>
                  <a:lnTo>
                    <a:pt x="3090" y="612"/>
                  </a:lnTo>
                  <a:lnTo>
                    <a:pt x="3188" y="460"/>
                  </a:lnTo>
                  <a:lnTo>
                    <a:pt x="3188" y="460"/>
                  </a:lnTo>
                  <a:close/>
                  <a:moveTo>
                    <a:pt x="3152" y="441"/>
                  </a:moveTo>
                  <a:lnTo>
                    <a:pt x="3152" y="441"/>
                  </a:lnTo>
                  <a:lnTo>
                    <a:pt x="3062" y="545"/>
                  </a:lnTo>
                  <a:lnTo>
                    <a:pt x="2974" y="653"/>
                  </a:lnTo>
                  <a:lnTo>
                    <a:pt x="2886" y="761"/>
                  </a:lnTo>
                  <a:lnTo>
                    <a:pt x="2799" y="871"/>
                  </a:lnTo>
                  <a:lnTo>
                    <a:pt x="2799" y="871"/>
                  </a:lnTo>
                  <a:lnTo>
                    <a:pt x="2876" y="756"/>
                  </a:lnTo>
                  <a:lnTo>
                    <a:pt x="2953" y="643"/>
                  </a:lnTo>
                  <a:lnTo>
                    <a:pt x="3030" y="531"/>
                  </a:lnTo>
                  <a:lnTo>
                    <a:pt x="3108" y="423"/>
                  </a:lnTo>
                  <a:lnTo>
                    <a:pt x="3108" y="423"/>
                  </a:lnTo>
                  <a:lnTo>
                    <a:pt x="3130" y="431"/>
                  </a:lnTo>
                  <a:lnTo>
                    <a:pt x="3152" y="441"/>
                  </a:lnTo>
                  <a:lnTo>
                    <a:pt x="3152" y="441"/>
                  </a:lnTo>
                  <a:close/>
                  <a:moveTo>
                    <a:pt x="2873" y="386"/>
                  </a:moveTo>
                  <a:lnTo>
                    <a:pt x="2873" y="386"/>
                  </a:lnTo>
                  <a:lnTo>
                    <a:pt x="2906" y="387"/>
                  </a:lnTo>
                  <a:lnTo>
                    <a:pt x="2939" y="389"/>
                  </a:lnTo>
                  <a:lnTo>
                    <a:pt x="2939" y="389"/>
                  </a:lnTo>
                  <a:lnTo>
                    <a:pt x="2740" y="618"/>
                  </a:lnTo>
                  <a:lnTo>
                    <a:pt x="2541" y="847"/>
                  </a:lnTo>
                  <a:lnTo>
                    <a:pt x="2443" y="963"/>
                  </a:lnTo>
                  <a:lnTo>
                    <a:pt x="2345" y="1079"/>
                  </a:lnTo>
                  <a:lnTo>
                    <a:pt x="2248" y="1195"/>
                  </a:lnTo>
                  <a:lnTo>
                    <a:pt x="2152" y="1313"/>
                  </a:lnTo>
                  <a:lnTo>
                    <a:pt x="2152" y="1313"/>
                  </a:lnTo>
                  <a:lnTo>
                    <a:pt x="2245" y="1186"/>
                  </a:lnTo>
                  <a:lnTo>
                    <a:pt x="2245" y="1186"/>
                  </a:lnTo>
                  <a:lnTo>
                    <a:pt x="2405" y="989"/>
                  </a:lnTo>
                  <a:lnTo>
                    <a:pt x="2486" y="890"/>
                  </a:lnTo>
                  <a:lnTo>
                    <a:pt x="2564" y="790"/>
                  </a:lnTo>
                  <a:lnTo>
                    <a:pt x="2643" y="691"/>
                  </a:lnTo>
                  <a:lnTo>
                    <a:pt x="2721" y="590"/>
                  </a:lnTo>
                  <a:lnTo>
                    <a:pt x="2797" y="488"/>
                  </a:lnTo>
                  <a:lnTo>
                    <a:pt x="2873" y="386"/>
                  </a:lnTo>
                  <a:lnTo>
                    <a:pt x="2873" y="386"/>
                  </a:lnTo>
                  <a:close/>
                  <a:moveTo>
                    <a:pt x="2826" y="387"/>
                  </a:moveTo>
                  <a:lnTo>
                    <a:pt x="2826" y="387"/>
                  </a:lnTo>
                  <a:lnTo>
                    <a:pt x="2569" y="719"/>
                  </a:lnTo>
                  <a:lnTo>
                    <a:pt x="2440" y="885"/>
                  </a:lnTo>
                  <a:lnTo>
                    <a:pt x="2311" y="1052"/>
                  </a:lnTo>
                  <a:lnTo>
                    <a:pt x="2311" y="1052"/>
                  </a:lnTo>
                  <a:lnTo>
                    <a:pt x="2170" y="1223"/>
                  </a:lnTo>
                  <a:lnTo>
                    <a:pt x="2028" y="1395"/>
                  </a:lnTo>
                  <a:lnTo>
                    <a:pt x="2028" y="1395"/>
                  </a:lnTo>
                  <a:lnTo>
                    <a:pt x="1974" y="1458"/>
                  </a:lnTo>
                  <a:lnTo>
                    <a:pt x="1917" y="1524"/>
                  </a:lnTo>
                  <a:lnTo>
                    <a:pt x="1855" y="1594"/>
                  </a:lnTo>
                  <a:lnTo>
                    <a:pt x="1794" y="1666"/>
                  </a:lnTo>
                  <a:lnTo>
                    <a:pt x="1764" y="1703"/>
                  </a:lnTo>
                  <a:lnTo>
                    <a:pt x="1734" y="1739"/>
                  </a:lnTo>
                  <a:lnTo>
                    <a:pt x="1706" y="1777"/>
                  </a:lnTo>
                  <a:lnTo>
                    <a:pt x="1681" y="1813"/>
                  </a:lnTo>
                  <a:lnTo>
                    <a:pt x="1656" y="1851"/>
                  </a:lnTo>
                  <a:lnTo>
                    <a:pt x="1634" y="1887"/>
                  </a:lnTo>
                  <a:lnTo>
                    <a:pt x="1614" y="1923"/>
                  </a:lnTo>
                  <a:lnTo>
                    <a:pt x="1597" y="1959"/>
                  </a:lnTo>
                  <a:lnTo>
                    <a:pt x="1597" y="1959"/>
                  </a:lnTo>
                  <a:lnTo>
                    <a:pt x="1622" y="1904"/>
                  </a:lnTo>
                  <a:lnTo>
                    <a:pt x="1648" y="1849"/>
                  </a:lnTo>
                  <a:lnTo>
                    <a:pt x="1676" y="1796"/>
                  </a:lnTo>
                  <a:lnTo>
                    <a:pt x="1704" y="1743"/>
                  </a:lnTo>
                  <a:lnTo>
                    <a:pt x="1734" y="1691"/>
                  </a:lnTo>
                  <a:lnTo>
                    <a:pt x="1766" y="1639"/>
                  </a:lnTo>
                  <a:lnTo>
                    <a:pt x="1799" y="1588"/>
                  </a:lnTo>
                  <a:lnTo>
                    <a:pt x="1833" y="1538"/>
                  </a:lnTo>
                  <a:lnTo>
                    <a:pt x="1868" y="1488"/>
                  </a:lnTo>
                  <a:lnTo>
                    <a:pt x="1903" y="1439"/>
                  </a:lnTo>
                  <a:lnTo>
                    <a:pt x="1940" y="1389"/>
                  </a:lnTo>
                  <a:lnTo>
                    <a:pt x="1977" y="1341"/>
                  </a:lnTo>
                  <a:lnTo>
                    <a:pt x="2054" y="1245"/>
                  </a:lnTo>
                  <a:lnTo>
                    <a:pt x="2132" y="1151"/>
                  </a:lnTo>
                  <a:lnTo>
                    <a:pt x="2212" y="1057"/>
                  </a:lnTo>
                  <a:lnTo>
                    <a:pt x="2293" y="963"/>
                  </a:lnTo>
                  <a:lnTo>
                    <a:pt x="2373" y="870"/>
                  </a:lnTo>
                  <a:lnTo>
                    <a:pt x="2453" y="776"/>
                  </a:lnTo>
                  <a:lnTo>
                    <a:pt x="2531" y="681"/>
                  </a:lnTo>
                  <a:lnTo>
                    <a:pt x="2608" y="586"/>
                  </a:lnTo>
                  <a:lnTo>
                    <a:pt x="2645" y="538"/>
                  </a:lnTo>
                  <a:lnTo>
                    <a:pt x="2681" y="490"/>
                  </a:lnTo>
                  <a:lnTo>
                    <a:pt x="2716" y="441"/>
                  </a:lnTo>
                  <a:lnTo>
                    <a:pt x="2752" y="392"/>
                  </a:lnTo>
                  <a:lnTo>
                    <a:pt x="2752" y="392"/>
                  </a:lnTo>
                  <a:lnTo>
                    <a:pt x="2789" y="390"/>
                  </a:lnTo>
                  <a:lnTo>
                    <a:pt x="2826" y="387"/>
                  </a:lnTo>
                  <a:lnTo>
                    <a:pt x="2826" y="387"/>
                  </a:lnTo>
                  <a:close/>
                  <a:moveTo>
                    <a:pt x="2629" y="410"/>
                  </a:moveTo>
                  <a:lnTo>
                    <a:pt x="2629" y="410"/>
                  </a:lnTo>
                  <a:lnTo>
                    <a:pt x="2702" y="398"/>
                  </a:lnTo>
                  <a:lnTo>
                    <a:pt x="2702" y="398"/>
                  </a:lnTo>
                  <a:lnTo>
                    <a:pt x="2629" y="480"/>
                  </a:lnTo>
                  <a:lnTo>
                    <a:pt x="2557" y="562"/>
                  </a:lnTo>
                  <a:lnTo>
                    <a:pt x="2414" y="728"/>
                  </a:lnTo>
                  <a:lnTo>
                    <a:pt x="2274" y="895"/>
                  </a:lnTo>
                  <a:lnTo>
                    <a:pt x="2136" y="1064"/>
                  </a:lnTo>
                  <a:lnTo>
                    <a:pt x="2136" y="1064"/>
                  </a:lnTo>
                  <a:lnTo>
                    <a:pt x="2260" y="904"/>
                  </a:lnTo>
                  <a:lnTo>
                    <a:pt x="2384" y="742"/>
                  </a:lnTo>
                  <a:lnTo>
                    <a:pt x="2507" y="581"/>
                  </a:lnTo>
                  <a:lnTo>
                    <a:pt x="2627" y="418"/>
                  </a:lnTo>
                  <a:lnTo>
                    <a:pt x="2627" y="418"/>
                  </a:lnTo>
                  <a:lnTo>
                    <a:pt x="2629" y="416"/>
                  </a:lnTo>
                  <a:lnTo>
                    <a:pt x="2629" y="413"/>
                  </a:lnTo>
                  <a:lnTo>
                    <a:pt x="2629" y="410"/>
                  </a:lnTo>
                  <a:lnTo>
                    <a:pt x="2629" y="410"/>
                  </a:lnTo>
                  <a:close/>
                  <a:moveTo>
                    <a:pt x="2538" y="426"/>
                  </a:moveTo>
                  <a:lnTo>
                    <a:pt x="2538" y="426"/>
                  </a:lnTo>
                  <a:lnTo>
                    <a:pt x="2583" y="418"/>
                  </a:lnTo>
                  <a:lnTo>
                    <a:pt x="2583" y="418"/>
                  </a:lnTo>
                  <a:lnTo>
                    <a:pt x="2487" y="540"/>
                  </a:lnTo>
                  <a:lnTo>
                    <a:pt x="2391" y="661"/>
                  </a:lnTo>
                  <a:lnTo>
                    <a:pt x="2198" y="904"/>
                  </a:lnTo>
                  <a:lnTo>
                    <a:pt x="2198" y="904"/>
                  </a:lnTo>
                  <a:lnTo>
                    <a:pt x="2160" y="943"/>
                  </a:lnTo>
                  <a:lnTo>
                    <a:pt x="2124" y="982"/>
                  </a:lnTo>
                  <a:lnTo>
                    <a:pt x="2089" y="1022"/>
                  </a:lnTo>
                  <a:lnTo>
                    <a:pt x="2055" y="1062"/>
                  </a:lnTo>
                  <a:lnTo>
                    <a:pt x="2055" y="1062"/>
                  </a:lnTo>
                  <a:lnTo>
                    <a:pt x="2002" y="1124"/>
                  </a:lnTo>
                  <a:lnTo>
                    <a:pt x="1940" y="1193"/>
                  </a:lnTo>
                  <a:lnTo>
                    <a:pt x="1873" y="1268"/>
                  </a:lnTo>
                  <a:lnTo>
                    <a:pt x="1803" y="1344"/>
                  </a:lnTo>
                  <a:lnTo>
                    <a:pt x="1738" y="1421"/>
                  </a:lnTo>
                  <a:lnTo>
                    <a:pt x="1706" y="1460"/>
                  </a:lnTo>
                  <a:lnTo>
                    <a:pt x="1677" y="1497"/>
                  </a:lnTo>
                  <a:lnTo>
                    <a:pt x="1650" y="1533"/>
                  </a:lnTo>
                  <a:lnTo>
                    <a:pt x="1626" y="1567"/>
                  </a:lnTo>
                  <a:lnTo>
                    <a:pt x="1606" y="1600"/>
                  </a:lnTo>
                  <a:lnTo>
                    <a:pt x="1588" y="1632"/>
                  </a:lnTo>
                  <a:lnTo>
                    <a:pt x="1588" y="1632"/>
                  </a:lnTo>
                  <a:lnTo>
                    <a:pt x="1610" y="1590"/>
                  </a:lnTo>
                  <a:lnTo>
                    <a:pt x="1633" y="1549"/>
                  </a:lnTo>
                  <a:lnTo>
                    <a:pt x="1657" y="1509"/>
                  </a:lnTo>
                  <a:lnTo>
                    <a:pt x="1682" y="1469"/>
                  </a:lnTo>
                  <a:lnTo>
                    <a:pt x="1709" y="1430"/>
                  </a:lnTo>
                  <a:lnTo>
                    <a:pt x="1736" y="1392"/>
                  </a:lnTo>
                  <a:lnTo>
                    <a:pt x="1764" y="1353"/>
                  </a:lnTo>
                  <a:lnTo>
                    <a:pt x="1793" y="1316"/>
                  </a:lnTo>
                  <a:lnTo>
                    <a:pt x="1823" y="1278"/>
                  </a:lnTo>
                  <a:lnTo>
                    <a:pt x="1854" y="1242"/>
                  </a:lnTo>
                  <a:lnTo>
                    <a:pt x="1916" y="1169"/>
                  </a:lnTo>
                  <a:lnTo>
                    <a:pt x="1981" y="1098"/>
                  </a:lnTo>
                  <a:lnTo>
                    <a:pt x="2047" y="1027"/>
                  </a:lnTo>
                  <a:lnTo>
                    <a:pt x="2179" y="886"/>
                  </a:lnTo>
                  <a:lnTo>
                    <a:pt x="2245" y="815"/>
                  </a:lnTo>
                  <a:lnTo>
                    <a:pt x="2309" y="742"/>
                  </a:lnTo>
                  <a:lnTo>
                    <a:pt x="2371" y="670"/>
                  </a:lnTo>
                  <a:lnTo>
                    <a:pt x="2400" y="632"/>
                  </a:lnTo>
                  <a:lnTo>
                    <a:pt x="2430" y="595"/>
                  </a:lnTo>
                  <a:lnTo>
                    <a:pt x="2459" y="556"/>
                  </a:lnTo>
                  <a:lnTo>
                    <a:pt x="2486" y="519"/>
                  </a:lnTo>
                  <a:lnTo>
                    <a:pt x="2513" y="479"/>
                  </a:lnTo>
                  <a:lnTo>
                    <a:pt x="2538" y="439"/>
                  </a:lnTo>
                  <a:lnTo>
                    <a:pt x="2538" y="439"/>
                  </a:lnTo>
                  <a:lnTo>
                    <a:pt x="2540" y="435"/>
                  </a:lnTo>
                  <a:lnTo>
                    <a:pt x="2540" y="433"/>
                  </a:lnTo>
                  <a:lnTo>
                    <a:pt x="2538" y="426"/>
                  </a:lnTo>
                  <a:lnTo>
                    <a:pt x="2538" y="426"/>
                  </a:lnTo>
                  <a:close/>
                  <a:moveTo>
                    <a:pt x="1887" y="1379"/>
                  </a:moveTo>
                  <a:lnTo>
                    <a:pt x="1887" y="1379"/>
                  </a:lnTo>
                  <a:lnTo>
                    <a:pt x="1788" y="1505"/>
                  </a:lnTo>
                  <a:lnTo>
                    <a:pt x="1692" y="1632"/>
                  </a:lnTo>
                  <a:lnTo>
                    <a:pt x="1692" y="1632"/>
                  </a:lnTo>
                  <a:lnTo>
                    <a:pt x="1590" y="1766"/>
                  </a:lnTo>
                  <a:lnTo>
                    <a:pt x="1578" y="1781"/>
                  </a:lnTo>
                  <a:lnTo>
                    <a:pt x="1586" y="1771"/>
                  </a:lnTo>
                  <a:lnTo>
                    <a:pt x="1643" y="1691"/>
                  </a:lnTo>
                  <a:lnTo>
                    <a:pt x="1729" y="1573"/>
                  </a:lnTo>
                  <a:lnTo>
                    <a:pt x="1729" y="1573"/>
                  </a:lnTo>
                  <a:lnTo>
                    <a:pt x="1887" y="1379"/>
                  </a:lnTo>
                  <a:lnTo>
                    <a:pt x="1887" y="1379"/>
                  </a:lnTo>
                  <a:close/>
                  <a:moveTo>
                    <a:pt x="2406" y="458"/>
                  </a:moveTo>
                  <a:lnTo>
                    <a:pt x="2406" y="458"/>
                  </a:lnTo>
                  <a:lnTo>
                    <a:pt x="2450" y="446"/>
                  </a:lnTo>
                  <a:lnTo>
                    <a:pt x="2471" y="440"/>
                  </a:lnTo>
                  <a:lnTo>
                    <a:pt x="2492" y="435"/>
                  </a:lnTo>
                  <a:lnTo>
                    <a:pt x="2492" y="435"/>
                  </a:lnTo>
                  <a:lnTo>
                    <a:pt x="2443" y="474"/>
                  </a:lnTo>
                  <a:lnTo>
                    <a:pt x="2396" y="513"/>
                  </a:lnTo>
                  <a:lnTo>
                    <a:pt x="2349" y="554"/>
                  </a:lnTo>
                  <a:lnTo>
                    <a:pt x="2303" y="596"/>
                  </a:lnTo>
                  <a:lnTo>
                    <a:pt x="2303" y="596"/>
                  </a:lnTo>
                  <a:lnTo>
                    <a:pt x="2356" y="527"/>
                  </a:lnTo>
                  <a:lnTo>
                    <a:pt x="2406" y="458"/>
                  </a:lnTo>
                  <a:lnTo>
                    <a:pt x="2406" y="458"/>
                  </a:lnTo>
                  <a:close/>
                  <a:moveTo>
                    <a:pt x="2182" y="528"/>
                  </a:moveTo>
                  <a:lnTo>
                    <a:pt x="2182" y="528"/>
                  </a:lnTo>
                  <a:lnTo>
                    <a:pt x="2217" y="515"/>
                  </a:lnTo>
                  <a:lnTo>
                    <a:pt x="2252" y="502"/>
                  </a:lnTo>
                  <a:lnTo>
                    <a:pt x="2252" y="502"/>
                  </a:lnTo>
                  <a:lnTo>
                    <a:pt x="2203" y="549"/>
                  </a:lnTo>
                  <a:lnTo>
                    <a:pt x="2155" y="597"/>
                  </a:lnTo>
                  <a:lnTo>
                    <a:pt x="2108" y="645"/>
                  </a:lnTo>
                  <a:lnTo>
                    <a:pt x="2061" y="694"/>
                  </a:lnTo>
                  <a:lnTo>
                    <a:pt x="2015" y="743"/>
                  </a:lnTo>
                  <a:lnTo>
                    <a:pt x="1970" y="794"/>
                  </a:lnTo>
                  <a:lnTo>
                    <a:pt x="1881" y="895"/>
                  </a:lnTo>
                  <a:lnTo>
                    <a:pt x="1794" y="997"/>
                  </a:lnTo>
                  <a:lnTo>
                    <a:pt x="1707" y="1101"/>
                  </a:lnTo>
                  <a:lnTo>
                    <a:pt x="1534" y="1310"/>
                  </a:lnTo>
                  <a:lnTo>
                    <a:pt x="1534" y="1310"/>
                  </a:lnTo>
                  <a:lnTo>
                    <a:pt x="1479" y="1374"/>
                  </a:lnTo>
                  <a:lnTo>
                    <a:pt x="1442" y="1415"/>
                  </a:lnTo>
                  <a:lnTo>
                    <a:pt x="1429" y="1428"/>
                  </a:lnTo>
                  <a:lnTo>
                    <a:pt x="1418" y="1437"/>
                  </a:lnTo>
                  <a:lnTo>
                    <a:pt x="1413" y="1441"/>
                  </a:lnTo>
                  <a:lnTo>
                    <a:pt x="1410" y="1442"/>
                  </a:lnTo>
                  <a:lnTo>
                    <a:pt x="1409" y="1441"/>
                  </a:lnTo>
                  <a:lnTo>
                    <a:pt x="1408" y="1440"/>
                  </a:lnTo>
                  <a:lnTo>
                    <a:pt x="1408" y="1437"/>
                  </a:lnTo>
                  <a:lnTo>
                    <a:pt x="1410" y="1432"/>
                  </a:lnTo>
                  <a:lnTo>
                    <a:pt x="1414" y="1422"/>
                  </a:lnTo>
                  <a:lnTo>
                    <a:pt x="1420" y="1410"/>
                  </a:lnTo>
                  <a:lnTo>
                    <a:pt x="1436" y="1380"/>
                  </a:lnTo>
                  <a:lnTo>
                    <a:pt x="1457" y="1344"/>
                  </a:lnTo>
                  <a:lnTo>
                    <a:pt x="1457" y="1344"/>
                  </a:lnTo>
                  <a:lnTo>
                    <a:pt x="1548" y="1243"/>
                  </a:lnTo>
                  <a:lnTo>
                    <a:pt x="1638" y="1140"/>
                  </a:lnTo>
                  <a:lnTo>
                    <a:pt x="1819" y="935"/>
                  </a:lnTo>
                  <a:lnTo>
                    <a:pt x="1909" y="832"/>
                  </a:lnTo>
                  <a:lnTo>
                    <a:pt x="1999" y="730"/>
                  </a:lnTo>
                  <a:lnTo>
                    <a:pt x="2090" y="629"/>
                  </a:lnTo>
                  <a:lnTo>
                    <a:pt x="2182" y="528"/>
                  </a:lnTo>
                  <a:lnTo>
                    <a:pt x="2182" y="528"/>
                  </a:lnTo>
                  <a:close/>
                  <a:moveTo>
                    <a:pt x="1532" y="1167"/>
                  </a:moveTo>
                  <a:lnTo>
                    <a:pt x="1532" y="1167"/>
                  </a:lnTo>
                  <a:lnTo>
                    <a:pt x="1506" y="1207"/>
                  </a:lnTo>
                  <a:lnTo>
                    <a:pt x="1480" y="1245"/>
                  </a:lnTo>
                  <a:lnTo>
                    <a:pt x="1455" y="1286"/>
                  </a:lnTo>
                  <a:lnTo>
                    <a:pt x="1431" y="1326"/>
                  </a:lnTo>
                  <a:lnTo>
                    <a:pt x="1431" y="1326"/>
                  </a:lnTo>
                  <a:lnTo>
                    <a:pt x="1386" y="1377"/>
                  </a:lnTo>
                  <a:lnTo>
                    <a:pt x="1372" y="1389"/>
                  </a:lnTo>
                  <a:lnTo>
                    <a:pt x="1365" y="1396"/>
                  </a:lnTo>
                  <a:lnTo>
                    <a:pt x="1362" y="1398"/>
                  </a:lnTo>
                  <a:lnTo>
                    <a:pt x="1361" y="1396"/>
                  </a:lnTo>
                  <a:lnTo>
                    <a:pt x="1363" y="1392"/>
                  </a:lnTo>
                  <a:lnTo>
                    <a:pt x="1380" y="1367"/>
                  </a:lnTo>
                  <a:lnTo>
                    <a:pt x="1409" y="1327"/>
                  </a:lnTo>
                  <a:lnTo>
                    <a:pt x="1446" y="1277"/>
                  </a:lnTo>
                  <a:lnTo>
                    <a:pt x="1532" y="1167"/>
                  </a:lnTo>
                  <a:lnTo>
                    <a:pt x="1532" y="1167"/>
                  </a:lnTo>
                  <a:close/>
                  <a:moveTo>
                    <a:pt x="1587" y="1147"/>
                  </a:moveTo>
                  <a:lnTo>
                    <a:pt x="1587" y="1147"/>
                  </a:lnTo>
                  <a:lnTo>
                    <a:pt x="1627" y="1093"/>
                  </a:lnTo>
                  <a:lnTo>
                    <a:pt x="1668" y="1041"/>
                  </a:lnTo>
                  <a:lnTo>
                    <a:pt x="1710" y="989"/>
                  </a:lnTo>
                  <a:lnTo>
                    <a:pt x="1753" y="939"/>
                  </a:lnTo>
                  <a:lnTo>
                    <a:pt x="1798" y="890"/>
                  </a:lnTo>
                  <a:lnTo>
                    <a:pt x="1843" y="840"/>
                  </a:lnTo>
                  <a:lnTo>
                    <a:pt x="1889" y="792"/>
                  </a:lnTo>
                  <a:lnTo>
                    <a:pt x="1936" y="744"/>
                  </a:lnTo>
                  <a:lnTo>
                    <a:pt x="1936" y="744"/>
                  </a:lnTo>
                  <a:lnTo>
                    <a:pt x="1848" y="844"/>
                  </a:lnTo>
                  <a:lnTo>
                    <a:pt x="1760" y="945"/>
                  </a:lnTo>
                  <a:lnTo>
                    <a:pt x="1587" y="1147"/>
                  </a:lnTo>
                  <a:lnTo>
                    <a:pt x="1587" y="1147"/>
                  </a:lnTo>
                  <a:close/>
                  <a:moveTo>
                    <a:pt x="1849" y="674"/>
                  </a:moveTo>
                  <a:lnTo>
                    <a:pt x="1849" y="674"/>
                  </a:lnTo>
                  <a:lnTo>
                    <a:pt x="1897" y="651"/>
                  </a:lnTo>
                  <a:lnTo>
                    <a:pt x="1945" y="627"/>
                  </a:lnTo>
                  <a:lnTo>
                    <a:pt x="1945" y="627"/>
                  </a:lnTo>
                  <a:lnTo>
                    <a:pt x="1846" y="718"/>
                  </a:lnTo>
                  <a:lnTo>
                    <a:pt x="1746" y="810"/>
                  </a:lnTo>
                  <a:lnTo>
                    <a:pt x="1746" y="810"/>
                  </a:lnTo>
                  <a:lnTo>
                    <a:pt x="1847" y="685"/>
                  </a:lnTo>
                  <a:lnTo>
                    <a:pt x="1847" y="685"/>
                  </a:lnTo>
                  <a:lnTo>
                    <a:pt x="1849" y="680"/>
                  </a:lnTo>
                  <a:lnTo>
                    <a:pt x="1849" y="674"/>
                  </a:lnTo>
                  <a:lnTo>
                    <a:pt x="1849" y="674"/>
                  </a:lnTo>
                  <a:close/>
                  <a:moveTo>
                    <a:pt x="1716" y="744"/>
                  </a:moveTo>
                  <a:lnTo>
                    <a:pt x="1716" y="744"/>
                  </a:lnTo>
                  <a:lnTo>
                    <a:pt x="1743" y="730"/>
                  </a:lnTo>
                  <a:lnTo>
                    <a:pt x="1770" y="716"/>
                  </a:lnTo>
                  <a:lnTo>
                    <a:pt x="1770" y="716"/>
                  </a:lnTo>
                  <a:lnTo>
                    <a:pt x="1382" y="1141"/>
                  </a:lnTo>
                  <a:lnTo>
                    <a:pt x="1382" y="1141"/>
                  </a:lnTo>
                  <a:lnTo>
                    <a:pt x="1333" y="1195"/>
                  </a:lnTo>
                  <a:lnTo>
                    <a:pt x="1298" y="1230"/>
                  </a:lnTo>
                  <a:lnTo>
                    <a:pt x="1286" y="1242"/>
                  </a:lnTo>
                  <a:lnTo>
                    <a:pt x="1277" y="1250"/>
                  </a:lnTo>
                  <a:lnTo>
                    <a:pt x="1270" y="1255"/>
                  </a:lnTo>
                  <a:lnTo>
                    <a:pt x="1265" y="1256"/>
                  </a:lnTo>
                  <a:lnTo>
                    <a:pt x="1265" y="1255"/>
                  </a:lnTo>
                  <a:lnTo>
                    <a:pt x="1264" y="1254"/>
                  </a:lnTo>
                  <a:lnTo>
                    <a:pt x="1265" y="1249"/>
                  </a:lnTo>
                  <a:lnTo>
                    <a:pt x="1269" y="1242"/>
                  </a:lnTo>
                  <a:lnTo>
                    <a:pt x="1273" y="1233"/>
                  </a:lnTo>
                  <a:lnTo>
                    <a:pt x="1288" y="1206"/>
                  </a:lnTo>
                  <a:lnTo>
                    <a:pt x="1311" y="1173"/>
                  </a:lnTo>
                  <a:lnTo>
                    <a:pt x="1311" y="1173"/>
                  </a:lnTo>
                  <a:lnTo>
                    <a:pt x="1358" y="1124"/>
                  </a:lnTo>
                  <a:lnTo>
                    <a:pt x="1404" y="1073"/>
                  </a:lnTo>
                  <a:lnTo>
                    <a:pt x="1494" y="970"/>
                  </a:lnTo>
                  <a:lnTo>
                    <a:pt x="1586" y="866"/>
                  </a:lnTo>
                  <a:lnTo>
                    <a:pt x="1631" y="816"/>
                  </a:lnTo>
                  <a:lnTo>
                    <a:pt x="1678" y="764"/>
                  </a:lnTo>
                  <a:lnTo>
                    <a:pt x="1678" y="764"/>
                  </a:lnTo>
                  <a:lnTo>
                    <a:pt x="1716" y="744"/>
                  </a:lnTo>
                  <a:lnTo>
                    <a:pt x="1716" y="744"/>
                  </a:lnTo>
                  <a:close/>
                  <a:moveTo>
                    <a:pt x="1502" y="862"/>
                  </a:moveTo>
                  <a:lnTo>
                    <a:pt x="1502" y="862"/>
                  </a:lnTo>
                  <a:lnTo>
                    <a:pt x="1582" y="816"/>
                  </a:lnTo>
                  <a:lnTo>
                    <a:pt x="1582" y="816"/>
                  </a:lnTo>
                  <a:lnTo>
                    <a:pt x="1555" y="846"/>
                  </a:lnTo>
                  <a:lnTo>
                    <a:pt x="1527" y="877"/>
                  </a:lnTo>
                  <a:lnTo>
                    <a:pt x="1527" y="877"/>
                  </a:lnTo>
                  <a:lnTo>
                    <a:pt x="1555" y="842"/>
                  </a:lnTo>
                  <a:lnTo>
                    <a:pt x="1555" y="842"/>
                  </a:lnTo>
                  <a:lnTo>
                    <a:pt x="1509" y="890"/>
                  </a:lnTo>
                  <a:lnTo>
                    <a:pt x="1448" y="949"/>
                  </a:lnTo>
                  <a:lnTo>
                    <a:pt x="1448" y="949"/>
                  </a:lnTo>
                  <a:lnTo>
                    <a:pt x="1443" y="945"/>
                  </a:lnTo>
                  <a:lnTo>
                    <a:pt x="1443" y="945"/>
                  </a:lnTo>
                  <a:lnTo>
                    <a:pt x="1502" y="862"/>
                  </a:lnTo>
                  <a:lnTo>
                    <a:pt x="1502" y="862"/>
                  </a:lnTo>
                  <a:close/>
                  <a:moveTo>
                    <a:pt x="1397" y="926"/>
                  </a:moveTo>
                  <a:lnTo>
                    <a:pt x="1397" y="926"/>
                  </a:lnTo>
                  <a:lnTo>
                    <a:pt x="1356" y="977"/>
                  </a:lnTo>
                  <a:lnTo>
                    <a:pt x="1356" y="977"/>
                  </a:lnTo>
                  <a:lnTo>
                    <a:pt x="1237" y="1117"/>
                  </a:lnTo>
                  <a:lnTo>
                    <a:pt x="1178" y="1187"/>
                  </a:lnTo>
                  <a:lnTo>
                    <a:pt x="1121" y="1258"/>
                  </a:lnTo>
                  <a:lnTo>
                    <a:pt x="1121" y="1258"/>
                  </a:lnTo>
                  <a:lnTo>
                    <a:pt x="1119" y="1248"/>
                  </a:lnTo>
                  <a:lnTo>
                    <a:pt x="1119" y="1237"/>
                  </a:lnTo>
                  <a:lnTo>
                    <a:pt x="1119" y="1227"/>
                  </a:lnTo>
                  <a:lnTo>
                    <a:pt x="1120" y="1216"/>
                  </a:lnTo>
                  <a:lnTo>
                    <a:pt x="1122" y="1206"/>
                  </a:lnTo>
                  <a:lnTo>
                    <a:pt x="1125" y="1195"/>
                  </a:lnTo>
                  <a:lnTo>
                    <a:pt x="1129" y="1185"/>
                  </a:lnTo>
                  <a:lnTo>
                    <a:pt x="1133" y="1174"/>
                  </a:lnTo>
                  <a:lnTo>
                    <a:pt x="1145" y="1152"/>
                  </a:lnTo>
                  <a:lnTo>
                    <a:pt x="1159" y="1131"/>
                  </a:lnTo>
                  <a:lnTo>
                    <a:pt x="1174" y="1110"/>
                  </a:lnTo>
                  <a:lnTo>
                    <a:pt x="1193" y="1087"/>
                  </a:lnTo>
                  <a:lnTo>
                    <a:pt x="1214" y="1066"/>
                  </a:lnTo>
                  <a:lnTo>
                    <a:pt x="1236" y="1045"/>
                  </a:lnTo>
                  <a:lnTo>
                    <a:pt x="1260" y="1024"/>
                  </a:lnTo>
                  <a:lnTo>
                    <a:pt x="1286" y="1004"/>
                  </a:lnTo>
                  <a:lnTo>
                    <a:pt x="1312" y="984"/>
                  </a:lnTo>
                  <a:lnTo>
                    <a:pt x="1340" y="965"/>
                  </a:lnTo>
                  <a:lnTo>
                    <a:pt x="1368" y="945"/>
                  </a:lnTo>
                  <a:lnTo>
                    <a:pt x="1397" y="926"/>
                  </a:lnTo>
                  <a:lnTo>
                    <a:pt x="1397" y="926"/>
                  </a:lnTo>
                  <a:close/>
                  <a:moveTo>
                    <a:pt x="1161" y="1332"/>
                  </a:moveTo>
                  <a:lnTo>
                    <a:pt x="1161" y="1332"/>
                  </a:lnTo>
                  <a:lnTo>
                    <a:pt x="1154" y="1324"/>
                  </a:lnTo>
                  <a:lnTo>
                    <a:pt x="1148" y="1316"/>
                  </a:lnTo>
                  <a:lnTo>
                    <a:pt x="1138" y="1300"/>
                  </a:lnTo>
                  <a:lnTo>
                    <a:pt x="1138" y="1300"/>
                  </a:lnTo>
                  <a:lnTo>
                    <a:pt x="1153" y="1297"/>
                  </a:lnTo>
                  <a:lnTo>
                    <a:pt x="1153" y="1297"/>
                  </a:lnTo>
                  <a:lnTo>
                    <a:pt x="1157" y="1300"/>
                  </a:lnTo>
                  <a:lnTo>
                    <a:pt x="1164" y="1303"/>
                  </a:lnTo>
                  <a:lnTo>
                    <a:pt x="1168" y="1303"/>
                  </a:lnTo>
                  <a:lnTo>
                    <a:pt x="1171" y="1302"/>
                  </a:lnTo>
                  <a:lnTo>
                    <a:pt x="1175" y="1300"/>
                  </a:lnTo>
                  <a:lnTo>
                    <a:pt x="1177" y="1298"/>
                  </a:lnTo>
                  <a:lnTo>
                    <a:pt x="1177" y="1298"/>
                  </a:lnTo>
                  <a:lnTo>
                    <a:pt x="1201" y="1278"/>
                  </a:lnTo>
                  <a:lnTo>
                    <a:pt x="1222" y="1258"/>
                  </a:lnTo>
                  <a:lnTo>
                    <a:pt x="1265" y="1216"/>
                  </a:lnTo>
                  <a:lnTo>
                    <a:pt x="1265" y="1216"/>
                  </a:lnTo>
                  <a:lnTo>
                    <a:pt x="1243" y="1250"/>
                  </a:lnTo>
                  <a:lnTo>
                    <a:pt x="1222" y="1284"/>
                  </a:lnTo>
                  <a:lnTo>
                    <a:pt x="1181" y="1354"/>
                  </a:lnTo>
                  <a:lnTo>
                    <a:pt x="1181" y="1354"/>
                  </a:lnTo>
                  <a:lnTo>
                    <a:pt x="1171" y="1343"/>
                  </a:lnTo>
                  <a:lnTo>
                    <a:pt x="1161" y="1332"/>
                  </a:lnTo>
                  <a:lnTo>
                    <a:pt x="1161" y="1332"/>
                  </a:lnTo>
                  <a:close/>
                  <a:moveTo>
                    <a:pt x="1255" y="1509"/>
                  </a:moveTo>
                  <a:lnTo>
                    <a:pt x="1255" y="1509"/>
                  </a:lnTo>
                  <a:lnTo>
                    <a:pt x="1232" y="1451"/>
                  </a:lnTo>
                  <a:lnTo>
                    <a:pt x="1232" y="1451"/>
                  </a:lnTo>
                  <a:lnTo>
                    <a:pt x="1307" y="1371"/>
                  </a:lnTo>
                  <a:lnTo>
                    <a:pt x="1382" y="1288"/>
                  </a:lnTo>
                  <a:lnTo>
                    <a:pt x="1457" y="1202"/>
                  </a:lnTo>
                  <a:lnTo>
                    <a:pt x="1532" y="1115"/>
                  </a:lnTo>
                  <a:lnTo>
                    <a:pt x="1532" y="1115"/>
                  </a:lnTo>
                  <a:lnTo>
                    <a:pt x="1494" y="1162"/>
                  </a:lnTo>
                  <a:lnTo>
                    <a:pt x="1458" y="1210"/>
                  </a:lnTo>
                  <a:lnTo>
                    <a:pt x="1423" y="1258"/>
                  </a:lnTo>
                  <a:lnTo>
                    <a:pt x="1388" y="1306"/>
                  </a:lnTo>
                  <a:lnTo>
                    <a:pt x="1353" y="1357"/>
                  </a:lnTo>
                  <a:lnTo>
                    <a:pt x="1320" y="1406"/>
                  </a:lnTo>
                  <a:lnTo>
                    <a:pt x="1287" y="1457"/>
                  </a:lnTo>
                  <a:lnTo>
                    <a:pt x="1255" y="1509"/>
                  </a:lnTo>
                  <a:lnTo>
                    <a:pt x="1255" y="1509"/>
                  </a:lnTo>
                  <a:close/>
                  <a:moveTo>
                    <a:pt x="1335" y="1648"/>
                  </a:moveTo>
                  <a:lnTo>
                    <a:pt x="1335" y="1648"/>
                  </a:lnTo>
                  <a:lnTo>
                    <a:pt x="1325" y="1639"/>
                  </a:lnTo>
                  <a:lnTo>
                    <a:pt x="1315" y="1628"/>
                  </a:lnTo>
                  <a:lnTo>
                    <a:pt x="1306" y="1615"/>
                  </a:lnTo>
                  <a:lnTo>
                    <a:pt x="1297" y="1602"/>
                  </a:lnTo>
                  <a:lnTo>
                    <a:pt x="1290" y="1590"/>
                  </a:lnTo>
                  <a:lnTo>
                    <a:pt x="1281" y="1574"/>
                  </a:lnTo>
                  <a:lnTo>
                    <a:pt x="1269" y="1543"/>
                  </a:lnTo>
                  <a:lnTo>
                    <a:pt x="1269" y="1543"/>
                  </a:lnTo>
                  <a:lnTo>
                    <a:pt x="1272" y="1542"/>
                  </a:lnTo>
                  <a:lnTo>
                    <a:pt x="1277" y="1539"/>
                  </a:lnTo>
                  <a:lnTo>
                    <a:pt x="1277" y="1539"/>
                  </a:lnTo>
                  <a:lnTo>
                    <a:pt x="1322" y="1490"/>
                  </a:lnTo>
                  <a:lnTo>
                    <a:pt x="1369" y="1440"/>
                  </a:lnTo>
                  <a:lnTo>
                    <a:pt x="1369" y="1440"/>
                  </a:lnTo>
                  <a:lnTo>
                    <a:pt x="1341" y="1495"/>
                  </a:lnTo>
                  <a:lnTo>
                    <a:pt x="1327" y="1523"/>
                  </a:lnTo>
                  <a:lnTo>
                    <a:pt x="1314" y="1551"/>
                  </a:lnTo>
                  <a:lnTo>
                    <a:pt x="1314" y="1551"/>
                  </a:lnTo>
                  <a:lnTo>
                    <a:pt x="1313" y="1557"/>
                  </a:lnTo>
                  <a:lnTo>
                    <a:pt x="1313" y="1564"/>
                  </a:lnTo>
                  <a:lnTo>
                    <a:pt x="1315" y="1570"/>
                  </a:lnTo>
                  <a:lnTo>
                    <a:pt x="1320" y="1574"/>
                  </a:lnTo>
                  <a:lnTo>
                    <a:pt x="1325" y="1577"/>
                  </a:lnTo>
                  <a:lnTo>
                    <a:pt x="1331" y="1578"/>
                  </a:lnTo>
                  <a:lnTo>
                    <a:pt x="1336" y="1577"/>
                  </a:lnTo>
                  <a:lnTo>
                    <a:pt x="1342" y="1572"/>
                  </a:lnTo>
                  <a:lnTo>
                    <a:pt x="1342" y="1572"/>
                  </a:lnTo>
                  <a:lnTo>
                    <a:pt x="1381" y="1530"/>
                  </a:lnTo>
                  <a:lnTo>
                    <a:pt x="1418" y="1488"/>
                  </a:lnTo>
                  <a:lnTo>
                    <a:pt x="1418" y="1488"/>
                  </a:lnTo>
                  <a:lnTo>
                    <a:pt x="1396" y="1524"/>
                  </a:lnTo>
                  <a:lnTo>
                    <a:pt x="1376" y="1561"/>
                  </a:lnTo>
                  <a:lnTo>
                    <a:pt x="1355" y="1600"/>
                  </a:lnTo>
                  <a:lnTo>
                    <a:pt x="1336" y="1639"/>
                  </a:lnTo>
                  <a:lnTo>
                    <a:pt x="1336" y="1639"/>
                  </a:lnTo>
                  <a:lnTo>
                    <a:pt x="1335" y="1643"/>
                  </a:lnTo>
                  <a:lnTo>
                    <a:pt x="1335" y="1648"/>
                  </a:lnTo>
                  <a:lnTo>
                    <a:pt x="1335" y="1648"/>
                  </a:lnTo>
                  <a:close/>
                  <a:moveTo>
                    <a:pt x="1359" y="1662"/>
                  </a:moveTo>
                  <a:lnTo>
                    <a:pt x="1359" y="1662"/>
                  </a:lnTo>
                  <a:lnTo>
                    <a:pt x="1361" y="1661"/>
                  </a:lnTo>
                  <a:lnTo>
                    <a:pt x="1363" y="1660"/>
                  </a:lnTo>
                  <a:lnTo>
                    <a:pt x="1363" y="1660"/>
                  </a:lnTo>
                  <a:lnTo>
                    <a:pt x="1414" y="1605"/>
                  </a:lnTo>
                  <a:lnTo>
                    <a:pt x="1464" y="1550"/>
                  </a:lnTo>
                  <a:lnTo>
                    <a:pt x="1564" y="1439"/>
                  </a:lnTo>
                  <a:lnTo>
                    <a:pt x="1564" y="1439"/>
                  </a:lnTo>
                  <a:lnTo>
                    <a:pt x="1520" y="1496"/>
                  </a:lnTo>
                  <a:lnTo>
                    <a:pt x="1478" y="1554"/>
                  </a:lnTo>
                  <a:lnTo>
                    <a:pt x="1437" y="1613"/>
                  </a:lnTo>
                  <a:lnTo>
                    <a:pt x="1396" y="1673"/>
                  </a:lnTo>
                  <a:lnTo>
                    <a:pt x="1396" y="1673"/>
                  </a:lnTo>
                  <a:lnTo>
                    <a:pt x="1386" y="1670"/>
                  </a:lnTo>
                  <a:lnTo>
                    <a:pt x="1376" y="1668"/>
                  </a:lnTo>
                  <a:lnTo>
                    <a:pt x="1367" y="1666"/>
                  </a:lnTo>
                  <a:lnTo>
                    <a:pt x="1359" y="1662"/>
                  </a:lnTo>
                  <a:lnTo>
                    <a:pt x="1359" y="1662"/>
                  </a:lnTo>
                  <a:close/>
                  <a:moveTo>
                    <a:pt x="1457" y="1686"/>
                  </a:moveTo>
                  <a:lnTo>
                    <a:pt x="1457" y="1686"/>
                  </a:lnTo>
                  <a:lnTo>
                    <a:pt x="1456" y="1681"/>
                  </a:lnTo>
                  <a:lnTo>
                    <a:pt x="1452" y="1677"/>
                  </a:lnTo>
                  <a:lnTo>
                    <a:pt x="1448" y="1674"/>
                  </a:lnTo>
                  <a:lnTo>
                    <a:pt x="1443" y="1673"/>
                  </a:lnTo>
                  <a:lnTo>
                    <a:pt x="1443" y="1673"/>
                  </a:lnTo>
                  <a:lnTo>
                    <a:pt x="1498" y="1611"/>
                  </a:lnTo>
                  <a:lnTo>
                    <a:pt x="1552" y="1547"/>
                  </a:lnTo>
                  <a:lnTo>
                    <a:pt x="1605" y="1483"/>
                  </a:lnTo>
                  <a:lnTo>
                    <a:pt x="1657" y="1419"/>
                  </a:lnTo>
                  <a:lnTo>
                    <a:pt x="1709" y="1353"/>
                  </a:lnTo>
                  <a:lnTo>
                    <a:pt x="1759" y="1288"/>
                  </a:lnTo>
                  <a:lnTo>
                    <a:pt x="1861" y="1154"/>
                  </a:lnTo>
                  <a:lnTo>
                    <a:pt x="1861" y="1154"/>
                  </a:lnTo>
                  <a:lnTo>
                    <a:pt x="1949" y="1039"/>
                  </a:lnTo>
                  <a:lnTo>
                    <a:pt x="1992" y="983"/>
                  </a:lnTo>
                  <a:lnTo>
                    <a:pt x="2038" y="928"/>
                  </a:lnTo>
                  <a:lnTo>
                    <a:pt x="2083" y="873"/>
                  </a:lnTo>
                  <a:lnTo>
                    <a:pt x="2129" y="818"/>
                  </a:lnTo>
                  <a:lnTo>
                    <a:pt x="2176" y="764"/>
                  </a:lnTo>
                  <a:lnTo>
                    <a:pt x="2224" y="711"/>
                  </a:lnTo>
                  <a:lnTo>
                    <a:pt x="2224" y="711"/>
                  </a:lnTo>
                  <a:lnTo>
                    <a:pt x="2245" y="688"/>
                  </a:lnTo>
                  <a:lnTo>
                    <a:pt x="2269" y="663"/>
                  </a:lnTo>
                  <a:lnTo>
                    <a:pt x="2324" y="609"/>
                  </a:lnTo>
                  <a:lnTo>
                    <a:pt x="2354" y="582"/>
                  </a:lnTo>
                  <a:lnTo>
                    <a:pt x="2379" y="558"/>
                  </a:lnTo>
                  <a:lnTo>
                    <a:pt x="2403" y="540"/>
                  </a:lnTo>
                  <a:lnTo>
                    <a:pt x="2423" y="524"/>
                  </a:lnTo>
                  <a:lnTo>
                    <a:pt x="2430" y="521"/>
                  </a:lnTo>
                  <a:lnTo>
                    <a:pt x="2435" y="517"/>
                  </a:lnTo>
                  <a:lnTo>
                    <a:pt x="2439" y="517"/>
                  </a:lnTo>
                  <a:lnTo>
                    <a:pt x="2440" y="517"/>
                  </a:lnTo>
                  <a:lnTo>
                    <a:pt x="2441" y="519"/>
                  </a:lnTo>
                  <a:lnTo>
                    <a:pt x="2441" y="523"/>
                  </a:lnTo>
                  <a:lnTo>
                    <a:pt x="2439" y="529"/>
                  </a:lnTo>
                  <a:lnTo>
                    <a:pt x="2433" y="540"/>
                  </a:lnTo>
                  <a:lnTo>
                    <a:pt x="2426" y="551"/>
                  </a:lnTo>
                  <a:lnTo>
                    <a:pt x="2402" y="586"/>
                  </a:lnTo>
                  <a:lnTo>
                    <a:pt x="2364" y="634"/>
                  </a:lnTo>
                  <a:lnTo>
                    <a:pt x="2313" y="699"/>
                  </a:lnTo>
                  <a:lnTo>
                    <a:pt x="2246" y="780"/>
                  </a:lnTo>
                  <a:lnTo>
                    <a:pt x="2246" y="780"/>
                  </a:lnTo>
                  <a:lnTo>
                    <a:pt x="2194" y="840"/>
                  </a:lnTo>
                  <a:lnTo>
                    <a:pt x="2142" y="900"/>
                  </a:lnTo>
                  <a:lnTo>
                    <a:pt x="2034" y="1018"/>
                  </a:lnTo>
                  <a:lnTo>
                    <a:pt x="1925" y="1138"/>
                  </a:lnTo>
                  <a:lnTo>
                    <a:pt x="1873" y="1197"/>
                  </a:lnTo>
                  <a:lnTo>
                    <a:pt x="1820" y="1259"/>
                  </a:lnTo>
                  <a:lnTo>
                    <a:pt x="1770" y="1322"/>
                  </a:lnTo>
                  <a:lnTo>
                    <a:pt x="1720" y="1385"/>
                  </a:lnTo>
                  <a:lnTo>
                    <a:pt x="1696" y="1416"/>
                  </a:lnTo>
                  <a:lnTo>
                    <a:pt x="1672" y="1449"/>
                  </a:lnTo>
                  <a:lnTo>
                    <a:pt x="1650" y="1482"/>
                  </a:lnTo>
                  <a:lnTo>
                    <a:pt x="1628" y="1515"/>
                  </a:lnTo>
                  <a:lnTo>
                    <a:pt x="1607" y="1549"/>
                  </a:lnTo>
                  <a:lnTo>
                    <a:pt x="1587" y="1583"/>
                  </a:lnTo>
                  <a:lnTo>
                    <a:pt x="1567" y="1616"/>
                  </a:lnTo>
                  <a:lnTo>
                    <a:pt x="1548" y="1652"/>
                  </a:lnTo>
                  <a:lnTo>
                    <a:pt x="1531" y="1688"/>
                  </a:lnTo>
                  <a:lnTo>
                    <a:pt x="1514" y="1724"/>
                  </a:lnTo>
                  <a:lnTo>
                    <a:pt x="1499" y="1760"/>
                  </a:lnTo>
                  <a:lnTo>
                    <a:pt x="1484" y="1798"/>
                  </a:lnTo>
                  <a:lnTo>
                    <a:pt x="1484" y="1798"/>
                  </a:lnTo>
                  <a:lnTo>
                    <a:pt x="1472" y="1742"/>
                  </a:lnTo>
                  <a:lnTo>
                    <a:pt x="1465" y="1714"/>
                  </a:lnTo>
                  <a:lnTo>
                    <a:pt x="1457" y="1686"/>
                  </a:lnTo>
                  <a:lnTo>
                    <a:pt x="1457" y="1686"/>
                  </a:lnTo>
                  <a:close/>
                  <a:moveTo>
                    <a:pt x="1510" y="1940"/>
                  </a:moveTo>
                  <a:lnTo>
                    <a:pt x="1510" y="1940"/>
                  </a:lnTo>
                  <a:lnTo>
                    <a:pt x="1589" y="1829"/>
                  </a:lnTo>
                  <a:lnTo>
                    <a:pt x="1669" y="1721"/>
                  </a:lnTo>
                  <a:lnTo>
                    <a:pt x="1750" y="1613"/>
                  </a:lnTo>
                  <a:lnTo>
                    <a:pt x="1830" y="1505"/>
                  </a:lnTo>
                  <a:lnTo>
                    <a:pt x="1912" y="1398"/>
                  </a:lnTo>
                  <a:lnTo>
                    <a:pt x="1995" y="1291"/>
                  </a:lnTo>
                  <a:lnTo>
                    <a:pt x="2079" y="1185"/>
                  </a:lnTo>
                  <a:lnTo>
                    <a:pt x="2163" y="1078"/>
                  </a:lnTo>
                  <a:lnTo>
                    <a:pt x="2163" y="1078"/>
                  </a:lnTo>
                  <a:lnTo>
                    <a:pt x="2316" y="890"/>
                  </a:lnTo>
                  <a:lnTo>
                    <a:pt x="2524" y="634"/>
                  </a:lnTo>
                  <a:lnTo>
                    <a:pt x="2601" y="545"/>
                  </a:lnTo>
                  <a:lnTo>
                    <a:pt x="2622" y="520"/>
                  </a:lnTo>
                  <a:lnTo>
                    <a:pt x="2627" y="514"/>
                  </a:lnTo>
                  <a:lnTo>
                    <a:pt x="2629" y="514"/>
                  </a:lnTo>
                  <a:lnTo>
                    <a:pt x="2619" y="527"/>
                  </a:lnTo>
                  <a:lnTo>
                    <a:pt x="2591" y="564"/>
                  </a:lnTo>
                  <a:lnTo>
                    <a:pt x="2466" y="723"/>
                  </a:lnTo>
                  <a:lnTo>
                    <a:pt x="2466" y="723"/>
                  </a:lnTo>
                  <a:lnTo>
                    <a:pt x="2403" y="804"/>
                  </a:lnTo>
                  <a:lnTo>
                    <a:pt x="2338" y="884"/>
                  </a:lnTo>
                  <a:lnTo>
                    <a:pt x="2208" y="1041"/>
                  </a:lnTo>
                  <a:lnTo>
                    <a:pt x="2080" y="1197"/>
                  </a:lnTo>
                  <a:lnTo>
                    <a:pt x="2016" y="1276"/>
                  </a:lnTo>
                  <a:lnTo>
                    <a:pt x="1954" y="1355"/>
                  </a:lnTo>
                  <a:lnTo>
                    <a:pt x="1894" y="1436"/>
                  </a:lnTo>
                  <a:lnTo>
                    <a:pt x="1835" y="1518"/>
                  </a:lnTo>
                  <a:lnTo>
                    <a:pt x="1778" y="1600"/>
                  </a:lnTo>
                  <a:lnTo>
                    <a:pt x="1750" y="1642"/>
                  </a:lnTo>
                  <a:lnTo>
                    <a:pt x="1723" y="1686"/>
                  </a:lnTo>
                  <a:lnTo>
                    <a:pt x="1696" y="1728"/>
                  </a:lnTo>
                  <a:lnTo>
                    <a:pt x="1670" y="1771"/>
                  </a:lnTo>
                  <a:lnTo>
                    <a:pt x="1644" y="1815"/>
                  </a:lnTo>
                  <a:lnTo>
                    <a:pt x="1620" y="1860"/>
                  </a:lnTo>
                  <a:lnTo>
                    <a:pt x="1595" y="1904"/>
                  </a:lnTo>
                  <a:lnTo>
                    <a:pt x="1573" y="1951"/>
                  </a:lnTo>
                  <a:lnTo>
                    <a:pt x="1549" y="1997"/>
                  </a:lnTo>
                  <a:lnTo>
                    <a:pt x="1528" y="2044"/>
                  </a:lnTo>
                  <a:lnTo>
                    <a:pt x="1528" y="2044"/>
                  </a:lnTo>
                  <a:lnTo>
                    <a:pt x="1519" y="1992"/>
                  </a:lnTo>
                  <a:lnTo>
                    <a:pt x="1510" y="1940"/>
                  </a:lnTo>
                  <a:lnTo>
                    <a:pt x="1510" y="1940"/>
                  </a:lnTo>
                  <a:close/>
                  <a:moveTo>
                    <a:pt x="1589" y="2241"/>
                  </a:moveTo>
                  <a:lnTo>
                    <a:pt x="1589" y="2241"/>
                  </a:lnTo>
                  <a:lnTo>
                    <a:pt x="1588" y="2245"/>
                  </a:lnTo>
                  <a:lnTo>
                    <a:pt x="1588" y="2250"/>
                  </a:lnTo>
                  <a:lnTo>
                    <a:pt x="1588" y="2250"/>
                  </a:lnTo>
                  <a:lnTo>
                    <a:pt x="1573" y="2211"/>
                  </a:lnTo>
                  <a:lnTo>
                    <a:pt x="1560" y="2172"/>
                  </a:lnTo>
                  <a:lnTo>
                    <a:pt x="1549" y="2134"/>
                  </a:lnTo>
                  <a:lnTo>
                    <a:pt x="1540" y="2095"/>
                  </a:lnTo>
                  <a:lnTo>
                    <a:pt x="1540" y="2095"/>
                  </a:lnTo>
                  <a:lnTo>
                    <a:pt x="1541" y="2094"/>
                  </a:lnTo>
                  <a:lnTo>
                    <a:pt x="1541" y="2094"/>
                  </a:lnTo>
                  <a:lnTo>
                    <a:pt x="1586" y="2031"/>
                  </a:lnTo>
                  <a:lnTo>
                    <a:pt x="1630" y="1969"/>
                  </a:lnTo>
                  <a:lnTo>
                    <a:pt x="1723" y="1845"/>
                  </a:lnTo>
                  <a:lnTo>
                    <a:pt x="1815" y="1723"/>
                  </a:lnTo>
                  <a:lnTo>
                    <a:pt x="1911" y="1601"/>
                  </a:lnTo>
                  <a:lnTo>
                    <a:pt x="1911" y="1601"/>
                  </a:lnTo>
                  <a:lnTo>
                    <a:pt x="1825" y="1726"/>
                  </a:lnTo>
                  <a:lnTo>
                    <a:pt x="1740" y="1853"/>
                  </a:lnTo>
                  <a:lnTo>
                    <a:pt x="1658" y="1980"/>
                  </a:lnTo>
                  <a:lnTo>
                    <a:pt x="1619" y="2045"/>
                  </a:lnTo>
                  <a:lnTo>
                    <a:pt x="1579" y="2110"/>
                  </a:lnTo>
                  <a:lnTo>
                    <a:pt x="1579" y="2110"/>
                  </a:lnTo>
                  <a:lnTo>
                    <a:pt x="1576" y="2114"/>
                  </a:lnTo>
                  <a:lnTo>
                    <a:pt x="1576" y="2117"/>
                  </a:lnTo>
                  <a:lnTo>
                    <a:pt x="1576" y="2120"/>
                  </a:lnTo>
                  <a:lnTo>
                    <a:pt x="1576" y="2123"/>
                  </a:lnTo>
                  <a:lnTo>
                    <a:pt x="1580" y="2128"/>
                  </a:lnTo>
                  <a:lnTo>
                    <a:pt x="1585" y="2133"/>
                  </a:lnTo>
                  <a:lnTo>
                    <a:pt x="1590" y="2134"/>
                  </a:lnTo>
                  <a:lnTo>
                    <a:pt x="1596" y="2135"/>
                  </a:lnTo>
                  <a:lnTo>
                    <a:pt x="1602" y="2133"/>
                  </a:lnTo>
                  <a:lnTo>
                    <a:pt x="1605" y="2130"/>
                  </a:lnTo>
                  <a:lnTo>
                    <a:pt x="1607" y="2127"/>
                  </a:lnTo>
                  <a:lnTo>
                    <a:pt x="1607" y="2127"/>
                  </a:lnTo>
                  <a:lnTo>
                    <a:pt x="1647" y="2064"/>
                  </a:lnTo>
                  <a:lnTo>
                    <a:pt x="1686" y="2002"/>
                  </a:lnTo>
                  <a:lnTo>
                    <a:pt x="1727" y="1940"/>
                  </a:lnTo>
                  <a:lnTo>
                    <a:pt x="1768" y="1877"/>
                  </a:lnTo>
                  <a:lnTo>
                    <a:pt x="1810" y="1817"/>
                  </a:lnTo>
                  <a:lnTo>
                    <a:pt x="1854" y="1757"/>
                  </a:lnTo>
                  <a:lnTo>
                    <a:pt x="1940" y="1636"/>
                  </a:lnTo>
                  <a:lnTo>
                    <a:pt x="2029" y="1518"/>
                  </a:lnTo>
                  <a:lnTo>
                    <a:pt x="2121" y="1401"/>
                  </a:lnTo>
                  <a:lnTo>
                    <a:pt x="2213" y="1285"/>
                  </a:lnTo>
                  <a:lnTo>
                    <a:pt x="2307" y="1171"/>
                  </a:lnTo>
                  <a:lnTo>
                    <a:pt x="2307" y="1171"/>
                  </a:lnTo>
                  <a:lnTo>
                    <a:pt x="2390" y="1072"/>
                  </a:lnTo>
                  <a:lnTo>
                    <a:pt x="2473" y="974"/>
                  </a:lnTo>
                  <a:lnTo>
                    <a:pt x="2641" y="781"/>
                  </a:lnTo>
                  <a:lnTo>
                    <a:pt x="2641" y="781"/>
                  </a:lnTo>
                  <a:lnTo>
                    <a:pt x="2670" y="747"/>
                  </a:lnTo>
                  <a:lnTo>
                    <a:pt x="2713" y="691"/>
                  </a:lnTo>
                  <a:lnTo>
                    <a:pt x="2764" y="625"/>
                  </a:lnTo>
                  <a:lnTo>
                    <a:pt x="2812" y="564"/>
                  </a:lnTo>
                  <a:lnTo>
                    <a:pt x="2850" y="520"/>
                  </a:lnTo>
                  <a:lnTo>
                    <a:pt x="2860" y="508"/>
                  </a:lnTo>
                  <a:lnTo>
                    <a:pt x="2863" y="506"/>
                  </a:lnTo>
                  <a:lnTo>
                    <a:pt x="2865" y="506"/>
                  </a:lnTo>
                  <a:lnTo>
                    <a:pt x="2864" y="509"/>
                  </a:lnTo>
                  <a:lnTo>
                    <a:pt x="2862" y="515"/>
                  </a:lnTo>
                  <a:lnTo>
                    <a:pt x="2849" y="536"/>
                  </a:lnTo>
                  <a:lnTo>
                    <a:pt x="2826" y="571"/>
                  </a:lnTo>
                  <a:lnTo>
                    <a:pt x="2792" y="622"/>
                  </a:lnTo>
                  <a:lnTo>
                    <a:pt x="2792" y="622"/>
                  </a:lnTo>
                  <a:lnTo>
                    <a:pt x="2756" y="674"/>
                  </a:lnTo>
                  <a:lnTo>
                    <a:pt x="2720" y="726"/>
                  </a:lnTo>
                  <a:lnTo>
                    <a:pt x="2682" y="777"/>
                  </a:lnTo>
                  <a:lnTo>
                    <a:pt x="2644" y="828"/>
                  </a:lnTo>
                  <a:lnTo>
                    <a:pt x="2605" y="878"/>
                  </a:lnTo>
                  <a:lnTo>
                    <a:pt x="2567" y="928"/>
                  </a:lnTo>
                  <a:lnTo>
                    <a:pt x="2487" y="1027"/>
                  </a:lnTo>
                  <a:lnTo>
                    <a:pt x="2406" y="1123"/>
                  </a:lnTo>
                  <a:lnTo>
                    <a:pt x="2324" y="1220"/>
                  </a:lnTo>
                  <a:lnTo>
                    <a:pt x="2162" y="1412"/>
                  </a:lnTo>
                  <a:lnTo>
                    <a:pt x="2082" y="1509"/>
                  </a:lnTo>
                  <a:lnTo>
                    <a:pt x="2002" y="1606"/>
                  </a:lnTo>
                  <a:lnTo>
                    <a:pt x="1964" y="1655"/>
                  </a:lnTo>
                  <a:lnTo>
                    <a:pt x="1926" y="1705"/>
                  </a:lnTo>
                  <a:lnTo>
                    <a:pt x="1889" y="1756"/>
                  </a:lnTo>
                  <a:lnTo>
                    <a:pt x="1851" y="1807"/>
                  </a:lnTo>
                  <a:lnTo>
                    <a:pt x="1815" y="1859"/>
                  </a:lnTo>
                  <a:lnTo>
                    <a:pt x="1780" y="1910"/>
                  </a:lnTo>
                  <a:lnTo>
                    <a:pt x="1746" y="1964"/>
                  </a:lnTo>
                  <a:lnTo>
                    <a:pt x="1712" y="2018"/>
                  </a:lnTo>
                  <a:lnTo>
                    <a:pt x="1679" y="2072"/>
                  </a:lnTo>
                  <a:lnTo>
                    <a:pt x="1648" y="2128"/>
                  </a:lnTo>
                  <a:lnTo>
                    <a:pt x="1617" y="2184"/>
                  </a:lnTo>
                  <a:lnTo>
                    <a:pt x="1589" y="2241"/>
                  </a:lnTo>
                  <a:lnTo>
                    <a:pt x="1589" y="2241"/>
                  </a:lnTo>
                  <a:close/>
                  <a:moveTo>
                    <a:pt x="1682" y="2129"/>
                  </a:moveTo>
                  <a:lnTo>
                    <a:pt x="1682" y="2129"/>
                  </a:lnTo>
                  <a:lnTo>
                    <a:pt x="1704" y="2086"/>
                  </a:lnTo>
                  <a:lnTo>
                    <a:pt x="1726" y="2043"/>
                  </a:lnTo>
                  <a:lnTo>
                    <a:pt x="1751" y="1999"/>
                  </a:lnTo>
                  <a:lnTo>
                    <a:pt x="1775" y="1957"/>
                  </a:lnTo>
                  <a:lnTo>
                    <a:pt x="1800" y="1915"/>
                  </a:lnTo>
                  <a:lnTo>
                    <a:pt x="1826" y="1874"/>
                  </a:lnTo>
                  <a:lnTo>
                    <a:pt x="1853" y="1833"/>
                  </a:lnTo>
                  <a:lnTo>
                    <a:pt x="1880" y="1792"/>
                  </a:lnTo>
                  <a:lnTo>
                    <a:pt x="1937" y="1712"/>
                  </a:lnTo>
                  <a:lnTo>
                    <a:pt x="1994" y="1633"/>
                  </a:lnTo>
                  <a:lnTo>
                    <a:pt x="2055" y="1556"/>
                  </a:lnTo>
                  <a:lnTo>
                    <a:pt x="2116" y="1478"/>
                  </a:lnTo>
                  <a:lnTo>
                    <a:pt x="2179" y="1402"/>
                  </a:lnTo>
                  <a:lnTo>
                    <a:pt x="2244" y="1326"/>
                  </a:lnTo>
                  <a:lnTo>
                    <a:pt x="2372" y="1176"/>
                  </a:lnTo>
                  <a:lnTo>
                    <a:pt x="2501" y="1027"/>
                  </a:lnTo>
                  <a:lnTo>
                    <a:pt x="2565" y="950"/>
                  </a:lnTo>
                  <a:lnTo>
                    <a:pt x="2629" y="874"/>
                  </a:lnTo>
                  <a:lnTo>
                    <a:pt x="2629" y="874"/>
                  </a:lnTo>
                  <a:lnTo>
                    <a:pt x="2516" y="1034"/>
                  </a:lnTo>
                  <a:lnTo>
                    <a:pt x="2405" y="1194"/>
                  </a:lnTo>
                  <a:lnTo>
                    <a:pt x="2405" y="1194"/>
                  </a:lnTo>
                  <a:lnTo>
                    <a:pt x="2323" y="1312"/>
                  </a:lnTo>
                  <a:lnTo>
                    <a:pt x="2239" y="1429"/>
                  </a:lnTo>
                  <a:lnTo>
                    <a:pt x="2239" y="1429"/>
                  </a:lnTo>
                  <a:lnTo>
                    <a:pt x="2200" y="1483"/>
                  </a:lnTo>
                  <a:lnTo>
                    <a:pt x="2200" y="1483"/>
                  </a:lnTo>
                  <a:lnTo>
                    <a:pt x="2162" y="1536"/>
                  </a:lnTo>
                  <a:lnTo>
                    <a:pt x="2123" y="1588"/>
                  </a:lnTo>
                  <a:lnTo>
                    <a:pt x="2042" y="1695"/>
                  </a:lnTo>
                  <a:lnTo>
                    <a:pt x="2042" y="1695"/>
                  </a:lnTo>
                  <a:lnTo>
                    <a:pt x="1994" y="1746"/>
                  </a:lnTo>
                  <a:lnTo>
                    <a:pt x="1944" y="1803"/>
                  </a:lnTo>
                  <a:lnTo>
                    <a:pt x="1891" y="1859"/>
                  </a:lnTo>
                  <a:lnTo>
                    <a:pt x="1840" y="1917"/>
                  </a:lnTo>
                  <a:lnTo>
                    <a:pt x="1791" y="1973"/>
                  </a:lnTo>
                  <a:lnTo>
                    <a:pt x="1768" y="2002"/>
                  </a:lnTo>
                  <a:lnTo>
                    <a:pt x="1746" y="2028"/>
                  </a:lnTo>
                  <a:lnTo>
                    <a:pt x="1727" y="2055"/>
                  </a:lnTo>
                  <a:lnTo>
                    <a:pt x="1710" y="2081"/>
                  </a:lnTo>
                  <a:lnTo>
                    <a:pt x="1695" y="2106"/>
                  </a:lnTo>
                  <a:lnTo>
                    <a:pt x="1682" y="2129"/>
                  </a:lnTo>
                  <a:lnTo>
                    <a:pt x="1682" y="2129"/>
                  </a:lnTo>
                  <a:close/>
                  <a:moveTo>
                    <a:pt x="1758" y="2234"/>
                  </a:moveTo>
                  <a:lnTo>
                    <a:pt x="1758" y="2234"/>
                  </a:lnTo>
                  <a:lnTo>
                    <a:pt x="1774" y="2213"/>
                  </a:lnTo>
                  <a:lnTo>
                    <a:pt x="1791" y="2190"/>
                  </a:lnTo>
                  <a:lnTo>
                    <a:pt x="1807" y="2165"/>
                  </a:lnTo>
                  <a:lnTo>
                    <a:pt x="1822" y="2138"/>
                  </a:lnTo>
                  <a:lnTo>
                    <a:pt x="1855" y="2081"/>
                  </a:lnTo>
                  <a:lnTo>
                    <a:pt x="1887" y="2023"/>
                  </a:lnTo>
                  <a:lnTo>
                    <a:pt x="1919" y="1962"/>
                  </a:lnTo>
                  <a:lnTo>
                    <a:pt x="1952" y="1903"/>
                  </a:lnTo>
                  <a:lnTo>
                    <a:pt x="1970" y="1876"/>
                  </a:lnTo>
                  <a:lnTo>
                    <a:pt x="1986" y="1849"/>
                  </a:lnTo>
                  <a:lnTo>
                    <a:pt x="2004" y="1825"/>
                  </a:lnTo>
                  <a:lnTo>
                    <a:pt x="2020" y="1801"/>
                  </a:lnTo>
                  <a:lnTo>
                    <a:pt x="2020" y="1801"/>
                  </a:lnTo>
                  <a:lnTo>
                    <a:pt x="2087" y="1717"/>
                  </a:lnTo>
                  <a:lnTo>
                    <a:pt x="2151" y="1633"/>
                  </a:lnTo>
                  <a:lnTo>
                    <a:pt x="2215" y="1547"/>
                  </a:lnTo>
                  <a:lnTo>
                    <a:pt x="2280" y="1461"/>
                  </a:lnTo>
                  <a:lnTo>
                    <a:pt x="2406" y="1288"/>
                  </a:lnTo>
                  <a:lnTo>
                    <a:pt x="2530" y="1112"/>
                  </a:lnTo>
                  <a:lnTo>
                    <a:pt x="2654" y="935"/>
                  </a:lnTo>
                  <a:lnTo>
                    <a:pt x="2776" y="759"/>
                  </a:lnTo>
                  <a:lnTo>
                    <a:pt x="2899" y="582"/>
                  </a:lnTo>
                  <a:lnTo>
                    <a:pt x="3021" y="407"/>
                  </a:lnTo>
                  <a:lnTo>
                    <a:pt x="3021" y="407"/>
                  </a:lnTo>
                  <a:lnTo>
                    <a:pt x="3022" y="404"/>
                  </a:lnTo>
                  <a:lnTo>
                    <a:pt x="3022" y="400"/>
                  </a:lnTo>
                  <a:lnTo>
                    <a:pt x="3022" y="400"/>
                  </a:lnTo>
                  <a:lnTo>
                    <a:pt x="3048" y="406"/>
                  </a:lnTo>
                  <a:lnTo>
                    <a:pt x="3072" y="412"/>
                  </a:lnTo>
                  <a:lnTo>
                    <a:pt x="3072" y="412"/>
                  </a:lnTo>
                  <a:lnTo>
                    <a:pt x="3022" y="478"/>
                  </a:lnTo>
                  <a:lnTo>
                    <a:pt x="2972" y="544"/>
                  </a:lnTo>
                  <a:lnTo>
                    <a:pt x="2924" y="611"/>
                  </a:lnTo>
                  <a:lnTo>
                    <a:pt x="2874" y="678"/>
                  </a:lnTo>
                  <a:lnTo>
                    <a:pt x="2826" y="746"/>
                  </a:lnTo>
                  <a:lnTo>
                    <a:pt x="2780" y="814"/>
                  </a:lnTo>
                  <a:lnTo>
                    <a:pt x="2687" y="950"/>
                  </a:lnTo>
                  <a:lnTo>
                    <a:pt x="2687" y="950"/>
                  </a:lnTo>
                  <a:lnTo>
                    <a:pt x="2500" y="1220"/>
                  </a:lnTo>
                  <a:lnTo>
                    <a:pt x="2500" y="1220"/>
                  </a:lnTo>
                  <a:lnTo>
                    <a:pt x="2382" y="1387"/>
                  </a:lnTo>
                  <a:lnTo>
                    <a:pt x="2262" y="1553"/>
                  </a:lnTo>
                  <a:lnTo>
                    <a:pt x="2142" y="1718"/>
                  </a:lnTo>
                  <a:lnTo>
                    <a:pt x="2019" y="1883"/>
                  </a:lnTo>
                  <a:lnTo>
                    <a:pt x="2019" y="1883"/>
                  </a:lnTo>
                  <a:lnTo>
                    <a:pt x="1957" y="1973"/>
                  </a:lnTo>
                  <a:lnTo>
                    <a:pt x="1892" y="2061"/>
                  </a:lnTo>
                  <a:lnTo>
                    <a:pt x="1826" y="2149"/>
                  </a:lnTo>
                  <a:lnTo>
                    <a:pt x="1758" y="2234"/>
                  </a:lnTo>
                  <a:lnTo>
                    <a:pt x="1758" y="2234"/>
                  </a:lnTo>
                  <a:close/>
                  <a:moveTo>
                    <a:pt x="1562" y="2822"/>
                  </a:moveTo>
                  <a:lnTo>
                    <a:pt x="1562" y="2822"/>
                  </a:lnTo>
                  <a:lnTo>
                    <a:pt x="1551" y="2787"/>
                  </a:lnTo>
                  <a:lnTo>
                    <a:pt x="1541" y="2752"/>
                  </a:lnTo>
                  <a:lnTo>
                    <a:pt x="1541" y="2752"/>
                  </a:lnTo>
                  <a:lnTo>
                    <a:pt x="1542" y="2752"/>
                  </a:lnTo>
                  <a:lnTo>
                    <a:pt x="1542" y="2752"/>
                  </a:lnTo>
                  <a:lnTo>
                    <a:pt x="1606" y="2669"/>
                  </a:lnTo>
                  <a:lnTo>
                    <a:pt x="1669" y="2583"/>
                  </a:lnTo>
                  <a:lnTo>
                    <a:pt x="1730" y="2498"/>
                  </a:lnTo>
                  <a:lnTo>
                    <a:pt x="1791" y="2412"/>
                  </a:lnTo>
                  <a:lnTo>
                    <a:pt x="1849" y="2325"/>
                  </a:lnTo>
                  <a:lnTo>
                    <a:pt x="1909" y="2238"/>
                  </a:lnTo>
                  <a:lnTo>
                    <a:pt x="1966" y="2150"/>
                  </a:lnTo>
                  <a:lnTo>
                    <a:pt x="2024" y="2062"/>
                  </a:lnTo>
                  <a:lnTo>
                    <a:pt x="2024" y="2062"/>
                  </a:lnTo>
                  <a:lnTo>
                    <a:pt x="2097" y="1963"/>
                  </a:lnTo>
                  <a:lnTo>
                    <a:pt x="2171" y="1863"/>
                  </a:lnTo>
                  <a:lnTo>
                    <a:pt x="2242" y="1764"/>
                  </a:lnTo>
                  <a:lnTo>
                    <a:pt x="2277" y="1712"/>
                  </a:lnTo>
                  <a:lnTo>
                    <a:pt x="2313" y="1662"/>
                  </a:lnTo>
                  <a:lnTo>
                    <a:pt x="2313" y="1662"/>
                  </a:lnTo>
                  <a:lnTo>
                    <a:pt x="2455" y="1449"/>
                  </a:lnTo>
                  <a:lnTo>
                    <a:pt x="2598" y="1237"/>
                  </a:lnTo>
                  <a:lnTo>
                    <a:pt x="2670" y="1132"/>
                  </a:lnTo>
                  <a:lnTo>
                    <a:pt x="2743" y="1027"/>
                  </a:lnTo>
                  <a:lnTo>
                    <a:pt x="2817" y="921"/>
                  </a:lnTo>
                  <a:lnTo>
                    <a:pt x="2891" y="818"/>
                  </a:lnTo>
                  <a:lnTo>
                    <a:pt x="2891" y="818"/>
                  </a:lnTo>
                  <a:lnTo>
                    <a:pt x="3027" y="633"/>
                  </a:lnTo>
                  <a:lnTo>
                    <a:pt x="3063" y="586"/>
                  </a:lnTo>
                  <a:lnTo>
                    <a:pt x="3082" y="564"/>
                  </a:lnTo>
                  <a:lnTo>
                    <a:pt x="3084" y="562"/>
                  </a:lnTo>
                  <a:lnTo>
                    <a:pt x="3084" y="564"/>
                  </a:lnTo>
                  <a:lnTo>
                    <a:pt x="3072" y="584"/>
                  </a:lnTo>
                  <a:lnTo>
                    <a:pt x="3018" y="667"/>
                  </a:lnTo>
                  <a:lnTo>
                    <a:pt x="2849" y="921"/>
                  </a:lnTo>
                  <a:lnTo>
                    <a:pt x="2769" y="1042"/>
                  </a:lnTo>
                  <a:lnTo>
                    <a:pt x="2739" y="1089"/>
                  </a:lnTo>
                  <a:lnTo>
                    <a:pt x="2716" y="1124"/>
                  </a:lnTo>
                  <a:lnTo>
                    <a:pt x="2716" y="1124"/>
                  </a:lnTo>
                  <a:lnTo>
                    <a:pt x="2684" y="1179"/>
                  </a:lnTo>
                  <a:lnTo>
                    <a:pt x="2650" y="1234"/>
                  </a:lnTo>
                  <a:lnTo>
                    <a:pt x="2615" y="1288"/>
                  </a:lnTo>
                  <a:lnTo>
                    <a:pt x="2579" y="1341"/>
                  </a:lnTo>
                  <a:lnTo>
                    <a:pt x="2506" y="1447"/>
                  </a:lnTo>
                  <a:lnTo>
                    <a:pt x="2431" y="1551"/>
                  </a:lnTo>
                  <a:lnTo>
                    <a:pt x="2355" y="1655"/>
                  </a:lnTo>
                  <a:lnTo>
                    <a:pt x="2277" y="1757"/>
                  </a:lnTo>
                  <a:lnTo>
                    <a:pt x="2122" y="1962"/>
                  </a:lnTo>
                  <a:lnTo>
                    <a:pt x="2046" y="2065"/>
                  </a:lnTo>
                  <a:lnTo>
                    <a:pt x="1970" y="2168"/>
                  </a:lnTo>
                  <a:lnTo>
                    <a:pt x="1895" y="2272"/>
                  </a:lnTo>
                  <a:lnTo>
                    <a:pt x="1858" y="2325"/>
                  </a:lnTo>
                  <a:lnTo>
                    <a:pt x="1822" y="2378"/>
                  </a:lnTo>
                  <a:lnTo>
                    <a:pt x="1787" y="2431"/>
                  </a:lnTo>
                  <a:lnTo>
                    <a:pt x="1752" y="2485"/>
                  </a:lnTo>
                  <a:lnTo>
                    <a:pt x="1718" y="2540"/>
                  </a:lnTo>
                  <a:lnTo>
                    <a:pt x="1685" y="2595"/>
                  </a:lnTo>
                  <a:lnTo>
                    <a:pt x="1652" y="2651"/>
                  </a:lnTo>
                  <a:lnTo>
                    <a:pt x="1622" y="2707"/>
                  </a:lnTo>
                  <a:lnTo>
                    <a:pt x="1592" y="2765"/>
                  </a:lnTo>
                  <a:lnTo>
                    <a:pt x="1562" y="2822"/>
                  </a:lnTo>
                  <a:lnTo>
                    <a:pt x="1562" y="2822"/>
                  </a:lnTo>
                  <a:close/>
                  <a:moveTo>
                    <a:pt x="1580" y="2870"/>
                  </a:moveTo>
                  <a:lnTo>
                    <a:pt x="1580" y="2870"/>
                  </a:lnTo>
                  <a:lnTo>
                    <a:pt x="1603" y="2851"/>
                  </a:lnTo>
                  <a:lnTo>
                    <a:pt x="1626" y="2833"/>
                  </a:lnTo>
                  <a:lnTo>
                    <a:pt x="1648" y="2813"/>
                  </a:lnTo>
                  <a:lnTo>
                    <a:pt x="1670" y="2793"/>
                  </a:lnTo>
                  <a:lnTo>
                    <a:pt x="1670" y="2793"/>
                  </a:lnTo>
                  <a:lnTo>
                    <a:pt x="1634" y="2856"/>
                  </a:lnTo>
                  <a:lnTo>
                    <a:pt x="1597" y="2920"/>
                  </a:lnTo>
                  <a:lnTo>
                    <a:pt x="1597" y="2920"/>
                  </a:lnTo>
                  <a:lnTo>
                    <a:pt x="1580" y="2870"/>
                  </a:lnTo>
                  <a:lnTo>
                    <a:pt x="1580" y="2870"/>
                  </a:lnTo>
                  <a:close/>
                  <a:moveTo>
                    <a:pt x="1003" y="3334"/>
                  </a:moveTo>
                  <a:lnTo>
                    <a:pt x="1003" y="3334"/>
                  </a:lnTo>
                  <a:lnTo>
                    <a:pt x="1018" y="3335"/>
                  </a:lnTo>
                  <a:lnTo>
                    <a:pt x="1032" y="3334"/>
                  </a:lnTo>
                  <a:lnTo>
                    <a:pt x="1046" y="3331"/>
                  </a:lnTo>
                  <a:lnTo>
                    <a:pt x="1058" y="3327"/>
                  </a:lnTo>
                  <a:lnTo>
                    <a:pt x="1058" y="3327"/>
                  </a:lnTo>
                  <a:lnTo>
                    <a:pt x="1008" y="3397"/>
                  </a:lnTo>
                  <a:lnTo>
                    <a:pt x="956" y="3465"/>
                  </a:lnTo>
                  <a:lnTo>
                    <a:pt x="902" y="3531"/>
                  </a:lnTo>
                  <a:lnTo>
                    <a:pt x="874" y="3564"/>
                  </a:lnTo>
                  <a:lnTo>
                    <a:pt x="846" y="3597"/>
                  </a:lnTo>
                  <a:lnTo>
                    <a:pt x="846" y="3597"/>
                  </a:lnTo>
                  <a:lnTo>
                    <a:pt x="887" y="3533"/>
                  </a:lnTo>
                  <a:lnTo>
                    <a:pt x="928" y="3468"/>
                  </a:lnTo>
                  <a:lnTo>
                    <a:pt x="948" y="3435"/>
                  </a:lnTo>
                  <a:lnTo>
                    <a:pt x="967" y="3403"/>
                  </a:lnTo>
                  <a:lnTo>
                    <a:pt x="985" y="3369"/>
                  </a:lnTo>
                  <a:lnTo>
                    <a:pt x="1003" y="3334"/>
                  </a:lnTo>
                  <a:lnTo>
                    <a:pt x="1003" y="3334"/>
                  </a:lnTo>
                  <a:close/>
                  <a:moveTo>
                    <a:pt x="864" y="3311"/>
                  </a:moveTo>
                  <a:lnTo>
                    <a:pt x="864" y="3311"/>
                  </a:lnTo>
                  <a:lnTo>
                    <a:pt x="865" y="3309"/>
                  </a:lnTo>
                  <a:lnTo>
                    <a:pt x="865" y="3305"/>
                  </a:lnTo>
                  <a:lnTo>
                    <a:pt x="865" y="3301"/>
                  </a:lnTo>
                  <a:lnTo>
                    <a:pt x="865" y="3301"/>
                  </a:lnTo>
                  <a:lnTo>
                    <a:pt x="895" y="3310"/>
                  </a:lnTo>
                  <a:lnTo>
                    <a:pt x="895" y="3310"/>
                  </a:lnTo>
                  <a:lnTo>
                    <a:pt x="884" y="3324"/>
                  </a:lnTo>
                  <a:lnTo>
                    <a:pt x="872" y="3339"/>
                  </a:lnTo>
                  <a:lnTo>
                    <a:pt x="846" y="3367"/>
                  </a:lnTo>
                  <a:lnTo>
                    <a:pt x="820" y="3394"/>
                  </a:lnTo>
                  <a:lnTo>
                    <a:pt x="792" y="3419"/>
                  </a:lnTo>
                  <a:lnTo>
                    <a:pt x="792" y="3419"/>
                  </a:lnTo>
                  <a:lnTo>
                    <a:pt x="809" y="3392"/>
                  </a:lnTo>
                  <a:lnTo>
                    <a:pt x="826" y="3365"/>
                  </a:lnTo>
                  <a:lnTo>
                    <a:pt x="864" y="3311"/>
                  </a:lnTo>
                  <a:lnTo>
                    <a:pt x="864" y="3311"/>
                  </a:lnTo>
                  <a:close/>
                  <a:moveTo>
                    <a:pt x="834" y="3426"/>
                  </a:moveTo>
                  <a:lnTo>
                    <a:pt x="834" y="3426"/>
                  </a:lnTo>
                  <a:lnTo>
                    <a:pt x="859" y="3403"/>
                  </a:lnTo>
                  <a:lnTo>
                    <a:pt x="882" y="3378"/>
                  </a:lnTo>
                  <a:lnTo>
                    <a:pt x="903" y="3352"/>
                  </a:lnTo>
                  <a:lnTo>
                    <a:pt x="924" y="3325"/>
                  </a:lnTo>
                  <a:lnTo>
                    <a:pt x="924" y="3325"/>
                  </a:lnTo>
                  <a:lnTo>
                    <a:pt x="924" y="3324"/>
                  </a:lnTo>
                  <a:lnTo>
                    <a:pt x="924" y="3324"/>
                  </a:lnTo>
                  <a:lnTo>
                    <a:pt x="924" y="3324"/>
                  </a:lnTo>
                  <a:lnTo>
                    <a:pt x="927" y="3322"/>
                  </a:lnTo>
                  <a:lnTo>
                    <a:pt x="927" y="3322"/>
                  </a:lnTo>
                  <a:lnTo>
                    <a:pt x="928" y="3318"/>
                  </a:lnTo>
                  <a:lnTo>
                    <a:pt x="928" y="3318"/>
                  </a:lnTo>
                  <a:lnTo>
                    <a:pt x="956" y="3327"/>
                  </a:lnTo>
                  <a:lnTo>
                    <a:pt x="956" y="3327"/>
                  </a:lnTo>
                  <a:lnTo>
                    <a:pt x="858" y="3468"/>
                  </a:lnTo>
                  <a:lnTo>
                    <a:pt x="761" y="3612"/>
                  </a:lnTo>
                  <a:lnTo>
                    <a:pt x="761" y="3612"/>
                  </a:lnTo>
                  <a:lnTo>
                    <a:pt x="762" y="3592"/>
                  </a:lnTo>
                  <a:lnTo>
                    <a:pt x="762" y="3572"/>
                  </a:lnTo>
                  <a:lnTo>
                    <a:pt x="761" y="3554"/>
                  </a:lnTo>
                  <a:lnTo>
                    <a:pt x="757" y="3534"/>
                  </a:lnTo>
                  <a:lnTo>
                    <a:pt x="757" y="3534"/>
                  </a:lnTo>
                  <a:lnTo>
                    <a:pt x="775" y="3507"/>
                  </a:lnTo>
                  <a:lnTo>
                    <a:pt x="795" y="3479"/>
                  </a:lnTo>
                  <a:lnTo>
                    <a:pt x="813" y="3453"/>
                  </a:lnTo>
                  <a:lnTo>
                    <a:pt x="834" y="3426"/>
                  </a:lnTo>
                  <a:lnTo>
                    <a:pt x="834" y="3426"/>
                  </a:lnTo>
                  <a:close/>
                  <a:moveTo>
                    <a:pt x="697" y="3411"/>
                  </a:moveTo>
                  <a:lnTo>
                    <a:pt x="697" y="3411"/>
                  </a:lnTo>
                  <a:lnTo>
                    <a:pt x="692" y="3405"/>
                  </a:lnTo>
                  <a:lnTo>
                    <a:pt x="692" y="3405"/>
                  </a:lnTo>
                  <a:lnTo>
                    <a:pt x="682" y="3391"/>
                  </a:lnTo>
                  <a:lnTo>
                    <a:pt x="675" y="3378"/>
                  </a:lnTo>
                  <a:lnTo>
                    <a:pt x="671" y="3366"/>
                  </a:lnTo>
                  <a:lnTo>
                    <a:pt x="669" y="3356"/>
                  </a:lnTo>
                  <a:lnTo>
                    <a:pt x="669" y="3346"/>
                  </a:lnTo>
                  <a:lnTo>
                    <a:pt x="673" y="3338"/>
                  </a:lnTo>
                  <a:lnTo>
                    <a:pt x="678" y="3330"/>
                  </a:lnTo>
                  <a:lnTo>
                    <a:pt x="683" y="3323"/>
                  </a:lnTo>
                  <a:lnTo>
                    <a:pt x="692" y="3316"/>
                  </a:lnTo>
                  <a:lnTo>
                    <a:pt x="701" y="3311"/>
                  </a:lnTo>
                  <a:lnTo>
                    <a:pt x="711" y="3307"/>
                  </a:lnTo>
                  <a:lnTo>
                    <a:pt x="722" y="3302"/>
                  </a:lnTo>
                  <a:lnTo>
                    <a:pt x="735" y="3298"/>
                  </a:lnTo>
                  <a:lnTo>
                    <a:pt x="747" y="3296"/>
                  </a:lnTo>
                  <a:lnTo>
                    <a:pt x="774" y="3293"/>
                  </a:lnTo>
                  <a:lnTo>
                    <a:pt x="774" y="3293"/>
                  </a:lnTo>
                  <a:lnTo>
                    <a:pt x="769" y="3302"/>
                  </a:lnTo>
                  <a:lnTo>
                    <a:pt x="769" y="3302"/>
                  </a:lnTo>
                  <a:lnTo>
                    <a:pt x="733" y="3357"/>
                  </a:lnTo>
                  <a:lnTo>
                    <a:pt x="697" y="3411"/>
                  </a:lnTo>
                  <a:lnTo>
                    <a:pt x="697" y="3411"/>
                  </a:lnTo>
                  <a:close/>
                  <a:moveTo>
                    <a:pt x="788" y="3684"/>
                  </a:moveTo>
                  <a:lnTo>
                    <a:pt x="788" y="3684"/>
                  </a:lnTo>
                  <a:lnTo>
                    <a:pt x="798" y="3667"/>
                  </a:lnTo>
                  <a:lnTo>
                    <a:pt x="798" y="3667"/>
                  </a:lnTo>
                  <a:lnTo>
                    <a:pt x="829" y="3638"/>
                  </a:lnTo>
                  <a:lnTo>
                    <a:pt x="858" y="3609"/>
                  </a:lnTo>
                  <a:lnTo>
                    <a:pt x="887" y="3578"/>
                  </a:lnTo>
                  <a:lnTo>
                    <a:pt x="915" y="3548"/>
                  </a:lnTo>
                  <a:lnTo>
                    <a:pt x="943" y="3516"/>
                  </a:lnTo>
                  <a:lnTo>
                    <a:pt x="970" y="3485"/>
                  </a:lnTo>
                  <a:lnTo>
                    <a:pt x="1024" y="3419"/>
                  </a:lnTo>
                  <a:lnTo>
                    <a:pt x="1074" y="3353"/>
                  </a:lnTo>
                  <a:lnTo>
                    <a:pt x="1123" y="3286"/>
                  </a:lnTo>
                  <a:lnTo>
                    <a:pt x="1173" y="3216"/>
                  </a:lnTo>
                  <a:lnTo>
                    <a:pt x="1219" y="3147"/>
                  </a:lnTo>
                  <a:lnTo>
                    <a:pt x="1219" y="3147"/>
                  </a:lnTo>
                  <a:lnTo>
                    <a:pt x="1194" y="3198"/>
                  </a:lnTo>
                  <a:lnTo>
                    <a:pt x="1167" y="3248"/>
                  </a:lnTo>
                  <a:lnTo>
                    <a:pt x="1140" y="3298"/>
                  </a:lnTo>
                  <a:lnTo>
                    <a:pt x="1112" y="3346"/>
                  </a:lnTo>
                  <a:lnTo>
                    <a:pt x="1112" y="3346"/>
                  </a:lnTo>
                  <a:lnTo>
                    <a:pt x="1092" y="3377"/>
                  </a:lnTo>
                  <a:lnTo>
                    <a:pt x="1092" y="3377"/>
                  </a:lnTo>
                  <a:lnTo>
                    <a:pt x="1054" y="3433"/>
                  </a:lnTo>
                  <a:lnTo>
                    <a:pt x="1016" y="3487"/>
                  </a:lnTo>
                  <a:lnTo>
                    <a:pt x="975" y="3540"/>
                  </a:lnTo>
                  <a:lnTo>
                    <a:pt x="934" y="3592"/>
                  </a:lnTo>
                  <a:lnTo>
                    <a:pt x="891" y="3644"/>
                  </a:lnTo>
                  <a:lnTo>
                    <a:pt x="846" y="3694"/>
                  </a:lnTo>
                  <a:lnTo>
                    <a:pt x="802" y="3744"/>
                  </a:lnTo>
                  <a:lnTo>
                    <a:pt x="757" y="3794"/>
                  </a:lnTo>
                  <a:lnTo>
                    <a:pt x="757" y="3794"/>
                  </a:lnTo>
                  <a:lnTo>
                    <a:pt x="701" y="3851"/>
                  </a:lnTo>
                  <a:lnTo>
                    <a:pt x="644" y="3907"/>
                  </a:lnTo>
                  <a:lnTo>
                    <a:pt x="644" y="3907"/>
                  </a:lnTo>
                  <a:lnTo>
                    <a:pt x="654" y="3897"/>
                  </a:lnTo>
                  <a:lnTo>
                    <a:pt x="665" y="3885"/>
                  </a:lnTo>
                  <a:lnTo>
                    <a:pt x="685" y="3858"/>
                  </a:lnTo>
                  <a:lnTo>
                    <a:pt x="703" y="3830"/>
                  </a:lnTo>
                  <a:lnTo>
                    <a:pt x="721" y="3799"/>
                  </a:lnTo>
                  <a:lnTo>
                    <a:pt x="755" y="3739"/>
                  </a:lnTo>
                  <a:lnTo>
                    <a:pt x="771" y="3710"/>
                  </a:lnTo>
                  <a:lnTo>
                    <a:pt x="788" y="3684"/>
                  </a:lnTo>
                  <a:lnTo>
                    <a:pt x="788" y="3684"/>
                  </a:lnTo>
                  <a:close/>
                  <a:moveTo>
                    <a:pt x="624" y="3614"/>
                  </a:moveTo>
                  <a:lnTo>
                    <a:pt x="624" y="3614"/>
                  </a:lnTo>
                  <a:lnTo>
                    <a:pt x="667" y="3655"/>
                  </a:lnTo>
                  <a:lnTo>
                    <a:pt x="667" y="3655"/>
                  </a:lnTo>
                  <a:lnTo>
                    <a:pt x="662" y="3658"/>
                  </a:lnTo>
                  <a:lnTo>
                    <a:pt x="658" y="3660"/>
                  </a:lnTo>
                  <a:lnTo>
                    <a:pt x="658" y="3660"/>
                  </a:lnTo>
                  <a:lnTo>
                    <a:pt x="634" y="3686"/>
                  </a:lnTo>
                  <a:lnTo>
                    <a:pt x="608" y="3713"/>
                  </a:lnTo>
                  <a:lnTo>
                    <a:pt x="582" y="3740"/>
                  </a:lnTo>
                  <a:lnTo>
                    <a:pt x="555" y="3769"/>
                  </a:lnTo>
                  <a:lnTo>
                    <a:pt x="529" y="3798"/>
                  </a:lnTo>
                  <a:lnTo>
                    <a:pt x="505" y="3827"/>
                  </a:lnTo>
                  <a:lnTo>
                    <a:pt x="495" y="3843"/>
                  </a:lnTo>
                  <a:lnTo>
                    <a:pt x="486" y="3858"/>
                  </a:lnTo>
                  <a:lnTo>
                    <a:pt x="476" y="3873"/>
                  </a:lnTo>
                  <a:lnTo>
                    <a:pt x="469" y="3887"/>
                  </a:lnTo>
                  <a:lnTo>
                    <a:pt x="469" y="3887"/>
                  </a:lnTo>
                  <a:lnTo>
                    <a:pt x="486" y="3853"/>
                  </a:lnTo>
                  <a:lnTo>
                    <a:pt x="504" y="3819"/>
                  </a:lnTo>
                  <a:lnTo>
                    <a:pt x="524" y="3785"/>
                  </a:lnTo>
                  <a:lnTo>
                    <a:pt x="545" y="3753"/>
                  </a:lnTo>
                  <a:lnTo>
                    <a:pt x="586" y="3687"/>
                  </a:lnTo>
                  <a:lnTo>
                    <a:pt x="606" y="3653"/>
                  </a:lnTo>
                  <a:lnTo>
                    <a:pt x="624" y="3619"/>
                  </a:lnTo>
                  <a:lnTo>
                    <a:pt x="624" y="3619"/>
                  </a:lnTo>
                  <a:lnTo>
                    <a:pt x="624" y="3617"/>
                  </a:lnTo>
                  <a:lnTo>
                    <a:pt x="624" y="3614"/>
                  </a:lnTo>
                  <a:lnTo>
                    <a:pt x="624" y="3614"/>
                  </a:lnTo>
                  <a:close/>
                  <a:moveTo>
                    <a:pt x="482" y="3499"/>
                  </a:moveTo>
                  <a:lnTo>
                    <a:pt x="482" y="3499"/>
                  </a:lnTo>
                  <a:lnTo>
                    <a:pt x="513" y="3520"/>
                  </a:lnTo>
                  <a:lnTo>
                    <a:pt x="542" y="3542"/>
                  </a:lnTo>
                  <a:lnTo>
                    <a:pt x="571" y="3566"/>
                  </a:lnTo>
                  <a:lnTo>
                    <a:pt x="600" y="3592"/>
                  </a:lnTo>
                  <a:lnTo>
                    <a:pt x="600" y="3592"/>
                  </a:lnTo>
                  <a:lnTo>
                    <a:pt x="597" y="3593"/>
                  </a:lnTo>
                  <a:lnTo>
                    <a:pt x="592" y="3595"/>
                  </a:lnTo>
                  <a:lnTo>
                    <a:pt x="592" y="3595"/>
                  </a:lnTo>
                  <a:lnTo>
                    <a:pt x="565" y="3620"/>
                  </a:lnTo>
                  <a:lnTo>
                    <a:pt x="539" y="3646"/>
                  </a:lnTo>
                  <a:lnTo>
                    <a:pt x="515" y="3673"/>
                  </a:lnTo>
                  <a:lnTo>
                    <a:pt x="493" y="3701"/>
                  </a:lnTo>
                  <a:lnTo>
                    <a:pt x="472" y="3728"/>
                  </a:lnTo>
                  <a:lnTo>
                    <a:pt x="453" y="3754"/>
                  </a:lnTo>
                  <a:lnTo>
                    <a:pt x="436" y="3778"/>
                  </a:lnTo>
                  <a:lnTo>
                    <a:pt x="424" y="3802"/>
                  </a:lnTo>
                  <a:lnTo>
                    <a:pt x="424" y="3802"/>
                  </a:lnTo>
                  <a:lnTo>
                    <a:pt x="439" y="3772"/>
                  </a:lnTo>
                  <a:lnTo>
                    <a:pt x="454" y="3743"/>
                  </a:lnTo>
                  <a:lnTo>
                    <a:pt x="468" y="3713"/>
                  </a:lnTo>
                  <a:lnTo>
                    <a:pt x="481" y="3684"/>
                  </a:lnTo>
                  <a:lnTo>
                    <a:pt x="504" y="3621"/>
                  </a:lnTo>
                  <a:lnTo>
                    <a:pt x="527" y="3559"/>
                  </a:lnTo>
                  <a:lnTo>
                    <a:pt x="527" y="3559"/>
                  </a:lnTo>
                  <a:lnTo>
                    <a:pt x="528" y="3556"/>
                  </a:lnTo>
                  <a:lnTo>
                    <a:pt x="528" y="3552"/>
                  </a:lnTo>
                  <a:lnTo>
                    <a:pt x="527" y="3547"/>
                  </a:lnTo>
                  <a:lnTo>
                    <a:pt x="523" y="3542"/>
                  </a:lnTo>
                  <a:lnTo>
                    <a:pt x="517" y="3537"/>
                  </a:lnTo>
                  <a:lnTo>
                    <a:pt x="511" y="3535"/>
                  </a:lnTo>
                  <a:lnTo>
                    <a:pt x="505" y="3535"/>
                  </a:lnTo>
                  <a:lnTo>
                    <a:pt x="500" y="3536"/>
                  </a:lnTo>
                  <a:lnTo>
                    <a:pt x="494" y="3541"/>
                  </a:lnTo>
                  <a:lnTo>
                    <a:pt x="494" y="3541"/>
                  </a:lnTo>
                  <a:lnTo>
                    <a:pt x="397" y="3651"/>
                  </a:lnTo>
                  <a:lnTo>
                    <a:pt x="302" y="3762"/>
                  </a:lnTo>
                  <a:lnTo>
                    <a:pt x="302" y="3762"/>
                  </a:lnTo>
                  <a:lnTo>
                    <a:pt x="343" y="3713"/>
                  </a:lnTo>
                  <a:lnTo>
                    <a:pt x="366" y="3682"/>
                  </a:lnTo>
                  <a:lnTo>
                    <a:pt x="391" y="3650"/>
                  </a:lnTo>
                  <a:lnTo>
                    <a:pt x="414" y="3616"/>
                  </a:lnTo>
                  <a:lnTo>
                    <a:pt x="439" y="3579"/>
                  </a:lnTo>
                  <a:lnTo>
                    <a:pt x="461" y="3544"/>
                  </a:lnTo>
                  <a:lnTo>
                    <a:pt x="480" y="3509"/>
                  </a:lnTo>
                  <a:lnTo>
                    <a:pt x="480" y="3509"/>
                  </a:lnTo>
                  <a:lnTo>
                    <a:pt x="482" y="3503"/>
                  </a:lnTo>
                  <a:lnTo>
                    <a:pt x="482" y="3499"/>
                  </a:lnTo>
                  <a:lnTo>
                    <a:pt x="482" y="3499"/>
                  </a:lnTo>
                  <a:close/>
                  <a:moveTo>
                    <a:pt x="157" y="3413"/>
                  </a:moveTo>
                  <a:lnTo>
                    <a:pt x="157" y="3413"/>
                  </a:lnTo>
                  <a:lnTo>
                    <a:pt x="179" y="3412"/>
                  </a:lnTo>
                  <a:lnTo>
                    <a:pt x="201" y="3412"/>
                  </a:lnTo>
                  <a:lnTo>
                    <a:pt x="222" y="3413"/>
                  </a:lnTo>
                  <a:lnTo>
                    <a:pt x="243" y="3414"/>
                  </a:lnTo>
                  <a:lnTo>
                    <a:pt x="263" y="3417"/>
                  </a:lnTo>
                  <a:lnTo>
                    <a:pt x="283" y="3419"/>
                  </a:lnTo>
                  <a:lnTo>
                    <a:pt x="303" y="3422"/>
                  </a:lnTo>
                  <a:lnTo>
                    <a:pt x="322" y="3427"/>
                  </a:lnTo>
                  <a:lnTo>
                    <a:pt x="340" y="3432"/>
                  </a:lnTo>
                  <a:lnTo>
                    <a:pt x="358" y="3438"/>
                  </a:lnTo>
                  <a:lnTo>
                    <a:pt x="376" y="3444"/>
                  </a:lnTo>
                  <a:lnTo>
                    <a:pt x="393" y="3451"/>
                  </a:lnTo>
                  <a:lnTo>
                    <a:pt x="426" y="3466"/>
                  </a:lnTo>
                  <a:lnTo>
                    <a:pt x="459" y="3483"/>
                  </a:lnTo>
                  <a:lnTo>
                    <a:pt x="459" y="3483"/>
                  </a:lnTo>
                  <a:lnTo>
                    <a:pt x="454" y="3483"/>
                  </a:lnTo>
                  <a:lnTo>
                    <a:pt x="450" y="3486"/>
                  </a:lnTo>
                  <a:lnTo>
                    <a:pt x="450" y="3486"/>
                  </a:lnTo>
                  <a:lnTo>
                    <a:pt x="419" y="3513"/>
                  </a:lnTo>
                  <a:lnTo>
                    <a:pt x="388" y="3540"/>
                  </a:lnTo>
                  <a:lnTo>
                    <a:pt x="358" y="3568"/>
                  </a:lnTo>
                  <a:lnTo>
                    <a:pt x="330" y="3596"/>
                  </a:lnTo>
                  <a:lnTo>
                    <a:pt x="302" y="3625"/>
                  </a:lnTo>
                  <a:lnTo>
                    <a:pt x="274" y="3654"/>
                  </a:lnTo>
                  <a:lnTo>
                    <a:pt x="219" y="3715"/>
                  </a:lnTo>
                  <a:lnTo>
                    <a:pt x="219" y="3715"/>
                  </a:lnTo>
                  <a:lnTo>
                    <a:pt x="234" y="3696"/>
                  </a:lnTo>
                  <a:lnTo>
                    <a:pt x="250" y="3674"/>
                  </a:lnTo>
                  <a:lnTo>
                    <a:pt x="268" y="3650"/>
                  </a:lnTo>
                  <a:lnTo>
                    <a:pt x="284" y="3623"/>
                  </a:lnTo>
                  <a:lnTo>
                    <a:pt x="302" y="3593"/>
                  </a:lnTo>
                  <a:lnTo>
                    <a:pt x="318" y="3565"/>
                  </a:lnTo>
                  <a:lnTo>
                    <a:pt x="335" y="3536"/>
                  </a:lnTo>
                  <a:lnTo>
                    <a:pt x="349" y="3509"/>
                  </a:lnTo>
                  <a:lnTo>
                    <a:pt x="349" y="3509"/>
                  </a:lnTo>
                  <a:lnTo>
                    <a:pt x="351" y="3502"/>
                  </a:lnTo>
                  <a:lnTo>
                    <a:pt x="350" y="3495"/>
                  </a:lnTo>
                  <a:lnTo>
                    <a:pt x="347" y="3489"/>
                  </a:lnTo>
                  <a:lnTo>
                    <a:pt x="344" y="3485"/>
                  </a:lnTo>
                  <a:lnTo>
                    <a:pt x="338" y="3482"/>
                  </a:lnTo>
                  <a:lnTo>
                    <a:pt x="332" y="3481"/>
                  </a:lnTo>
                  <a:lnTo>
                    <a:pt x="325" y="3482"/>
                  </a:lnTo>
                  <a:lnTo>
                    <a:pt x="319" y="3486"/>
                  </a:lnTo>
                  <a:lnTo>
                    <a:pt x="319" y="3486"/>
                  </a:lnTo>
                  <a:lnTo>
                    <a:pt x="291" y="3511"/>
                  </a:lnTo>
                  <a:lnTo>
                    <a:pt x="268" y="3534"/>
                  </a:lnTo>
                  <a:lnTo>
                    <a:pt x="234" y="3568"/>
                  </a:lnTo>
                  <a:lnTo>
                    <a:pt x="214" y="3586"/>
                  </a:lnTo>
                  <a:lnTo>
                    <a:pt x="209" y="3590"/>
                  </a:lnTo>
                  <a:lnTo>
                    <a:pt x="208" y="3591"/>
                  </a:lnTo>
                  <a:lnTo>
                    <a:pt x="207" y="3590"/>
                  </a:lnTo>
                  <a:lnTo>
                    <a:pt x="207" y="3586"/>
                  </a:lnTo>
                  <a:lnTo>
                    <a:pt x="209" y="3578"/>
                  </a:lnTo>
                  <a:lnTo>
                    <a:pt x="219" y="3549"/>
                  </a:lnTo>
                  <a:lnTo>
                    <a:pt x="234" y="3503"/>
                  </a:lnTo>
                  <a:lnTo>
                    <a:pt x="242" y="3473"/>
                  </a:lnTo>
                  <a:lnTo>
                    <a:pt x="252" y="3439"/>
                  </a:lnTo>
                  <a:lnTo>
                    <a:pt x="252" y="3439"/>
                  </a:lnTo>
                  <a:lnTo>
                    <a:pt x="252" y="3432"/>
                  </a:lnTo>
                  <a:lnTo>
                    <a:pt x="250" y="3426"/>
                  </a:lnTo>
                  <a:lnTo>
                    <a:pt x="247" y="3421"/>
                  </a:lnTo>
                  <a:lnTo>
                    <a:pt x="242" y="3418"/>
                  </a:lnTo>
                  <a:lnTo>
                    <a:pt x="237" y="3417"/>
                  </a:lnTo>
                  <a:lnTo>
                    <a:pt x="232" y="3415"/>
                  </a:lnTo>
                  <a:lnTo>
                    <a:pt x="226" y="3418"/>
                  </a:lnTo>
                  <a:lnTo>
                    <a:pt x="221" y="3421"/>
                  </a:lnTo>
                  <a:lnTo>
                    <a:pt x="221" y="3421"/>
                  </a:lnTo>
                  <a:lnTo>
                    <a:pt x="189" y="3452"/>
                  </a:lnTo>
                  <a:lnTo>
                    <a:pt x="166" y="3475"/>
                  </a:lnTo>
                  <a:lnTo>
                    <a:pt x="151" y="3489"/>
                  </a:lnTo>
                  <a:lnTo>
                    <a:pt x="146" y="3493"/>
                  </a:lnTo>
                  <a:lnTo>
                    <a:pt x="143" y="3494"/>
                  </a:lnTo>
                  <a:lnTo>
                    <a:pt x="141" y="3493"/>
                  </a:lnTo>
                  <a:lnTo>
                    <a:pt x="140" y="3489"/>
                  </a:lnTo>
                  <a:lnTo>
                    <a:pt x="143" y="3475"/>
                  </a:lnTo>
                  <a:lnTo>
                    <a:pt x="157" y="3413"/>
                  </a:lnTo>
                  <a:lnTo>
                    <a:pt x="157" y="3413"/>
                  </a:lnTo>
                  <a:close/>
                  <a:moveTo>
                    <a:pt x="95" y="3598"/>
                  </a:moveTo>
                  <a:lnTo>
                    <a:pt x="95" y="3598"/>
                  </a:lnTo>
                  <a:lnTo>
                    <a:pt x="123" y="3570"/>
                  </a:lnTo>
                  <a:lnTo>
                    <a:pt x="145" y="3548"/>
                  </a:lnTo>
                  <a:lnTo>
                    <a:pt x="161" y="3534"/>
                  </a:lnTo>
                  <a:lnTo>
                    <a:pt x="174" y="3524"/>
                  </a:lnTo>
                  <a:lnTo>
                    <a:pt x="179" y="3522"/>
                  </a:lnTo>
                  <a:lnTo>
                    <a:pt x="182" y="3521"/>
                  </a:lnTo>
                  <a:lnTo>
                    <a:pt x="186" y="3521"/>
                  </a:lnTo>
                  <a:lnTo>
                    <a:pt x="188" y="3522"/>
                  </a:lnTo>
                  <a:lnTo>
                    <a:pt x="189" y="3524"/>
                  </a:lnTo>
                  <a:lnTo>
                    <a:pt x="189" y="3528"/>
                  </a:lnTo>
                  <a:lnTo>
                    <a:pt x="188" y="3537"/>
                  </a:lnTo>
                  <a:lnTo>
                    <a:pt x="185" y="3550"/>
                  </a:lnTo>
                  <a:lnTo>
                    <a:pt x="179" y="3565"/>
                  </a:lnTo>
                  <a:lnTo>
                    <a:pt x="164" y="3600"/>
                  </a:lnTo>
                  <a:lnTo>
                    <a:pt x="146" y="3641"/>
                  </a:lnTo>
                  <a:lnTo>
                    <a:pt x="129" y="3681"/>
                  </a:lnTo>
                  <a:lnTo>
                    <a:pt x="129" y="3681"/>
                  </a:lnTo>
                  <a:lnTo>
                    <a:pt x="127" y="3687"/>
                  </a:lnTo>
                  <a:lnTo>
                    <a:pt x="129" y="3693"/>
                  </a:lnTo>
                  <a:lnTo>
                    <a:pt x="132" y="3698"/>
                  </a:lnTo>
                  <a:lnTo>
                    <a:pt x="137" y="3701"/>
                  </a:lnTo>
                  <a:lnTo>
                    <a:pt x="143" y="3703"/>
                  </a:lnTo>
                  <a:lnTo>
                    <a:pt x="149" y="3703"/>
                  </a:lnTo>
                  <a:lnTo>
                    <a:pt x="154" y="3702"/>
                  </a:lnTo>
                  <a:lnTo>
                    <a:pt x="159" y="3699"/>
                  </a:lnTo>
                  <a:lnTo>
                    <a:pt x="159" y="3699"/>
                  </a:lnTo>
                  <a:lnTo>
                    <a:pt x="219" y="3632"/>
                  </a:lnTo>
                  <a:lnTo>
                    <a:pt x="253" y="3596"/>
                  </a:lnTo>
                  <a:lnTo>
                    <a:pt x="262" y="3588"/>
                  </a:lnTo>
                  <a:lnTo>
                    <a:pt x="267" y="3585"/>
                  </a:lnTo>
                  <a:lnTo>
                    <a:pt x="268" y="3585"/>
                  </a:lnTo>
                  <a:lnTo>
                    <a:pt x="268" y="3588"/>
                  </a:lnTo>
                  <a:lnTo>
                    <a:pt x="264" y="3595"/>
                  </a:lnTo>
                  <a:lnTo>
                    <a:pt x="248" y="3623"/>
                  </a:lnTo>
                  <a:lnTo>
                    <a:pt x="223" y="3665"/>
                  </a:lnTo>
                  <a:lnTo>
                    <a:pt x="194" y="3715"/>
                  </a:lnTo>
                  <a:lnTo>
                    <a:pt x="179" y="3743"/>
                  </a:lnTo>
                  <a:lnTo>
                    <a:pt x="165" y="3771"/>
                  </a:lnTo>
                  <a:lnTo>
                    <a:pt x="165" y="3771"/>
                  </a:lnTo>
                  <a:lnTo>
                    <a:pt x="157" y="3764"/>
                  </a:lnTo>
                  <a:lnTo>
                    <a:pt x="150" y="3757"/>
                  </a:lnTo>
                  <a:lnTo>
                    <a:pt x="144" y="3749"/>
                  </a:lnTo>
                  <a:lnTo>
                    <a:pt x="138" y="3740"/>
                  </a:lnTo>
                  <a:lnTo>
                    <a:pt x="132" y="3730"/>
                  </a:lnTo>
                  <a:lnTo>
                    <a:pt x="127" y="3720"/>
                  </a:lnTo>
                  <a:lnTo>
                    <a:pt x="119" y="3699"/>
                  </a:lnTo>
                  <a:lnTo>
                    <a:pt x="112" y="3675"/>
                  </a:lnTo>
                  <a:lnTo>
                    <a:pt x="106" y="3650"/>
                  </a:lnTo>
                  <a:lnTo>
                    <a:pt x="95" y="3598"/>
                  </a:lnTo>
                  <a:lnTo>
                    <a:pt x="95" y="3598"/>
                  </a:lnTo>
                  <a:close/>
                  <a:moveTo>
                    <a:pt x="196" y="3794"/>
                  </a:moveTo>
                  <a:lnTo>
                    <a:pt x="196" y="3794"/>
                  </a:lnTo>
                  <a:lnTo>
                    <a:pt x="304" y="3678"/>
                  </a:lnTo>
                  <a:lnTo>
                    <a:pt x="358" y="3620"/>
                  </a:lnTo>
                  <a:lnTo>
                    <a:pt x="414" y="3563"/>
                  </a:lnTo>
                  <a:lnTo>
                    <a:pt x="414" y="3563"/>
                  </a:lnTo>
                  <a:lnTo>
                    <a:pt x="401" y="3576"/>
                  </a:lnTo>
                  <a:lnTo>
                    <a:pt x="390" y="3590"/>
                  </a:lnTo>
                  <a:lnTo>
                    <a:pt x="378" y="3605"/>
                  </a:lnTo>
                  <a:lnTo>
                    <a:pt x="366" y="3620"/>
                  </a:lnTo>
                  <a:lnTo>
                    <a:pt x="344" y="3653"/>
                  </a:lnTo>
                  <a:lnTo>
                    <a:pt x="323" y="3688"/>
                  </a:lnTo>
                  <a:lnTo>
                    <a:pt x="303" y="3723"/>
                  </a:lnTo>
                  <a:lnTo>
                    <a:pt x="284" y="3758"/>
                  </a:lnTo>
                  <a:lnTo>
                    <a:pt x="247" y="3826"/>
                  </a:lnTo>
                  <a:lnTo>
                    <a:pt x="247" y="3826"/>
                  </a:lnTo>
                  <a:lnTo>
                    <a:pt x="196" y="3794"/>
                  </a:lnTo>
                  <a:lnTo>
                    <a:pt x="196" y="3794"/>
                  </a:lnTo>
                  <a:close/>
                  <a:moveTo>
                    <a:pt x="282" y="3849"/>
                  </a:moveTo>
                  <a:lnTo>
                    <a:pt x="282" y="3849"/>
                  </a:lnTo>
                  <a:lnTo>
                    <a:pt x="367" y="3744"/>
                  </a:lnTo>
                  <a:lnTo>
                    <a:pt x="456" y="3643"/>
                  </a:lnTo>
                  <a:lnTo>
                    <a:pt x="456" y="3643"/>
                  </a:lnTo>
                  <a:lnTo>
                    <a:pt x="448" y="3652"/>
                  </a:lnTo>
                  <a:lnTo>
                    <a:pt x="440" y="3664"/>
                  </a:lnTo>
                  <a:lnTo>
                    <a:pt x="426" y="3688"/>
                  </a:lnTo>
                  <a:lnTo>
                    <a:pt x="412" y="3715"/>
                  </a:lnTo>
                  <a:lnTo>
                    <a:pt x="399" y="3743"/>
                  </a:lnTo>
                  <a:lnTo>
                    <a:pt x="373" y="3801"/>
                  </a:lnTo>
                  <a:lnTo>
                    <a:pt x="362" y="3827"/>
                  </a:lnTo>
                  <a:lnTo>
                    <a:pt x="349" y="3851"/>
                  </a:lnTo>
                  <a:lnTo>
                    <a:pt x="349" y="3851"/>
                  </a:lnTo>
                  <a:lnTo>
                    <a:pt x="346" y="3854"/>
                  </a:lnTo>
                  <a:lnTo>
                    <a:pt x="345" y="3858"/>
                  </a:lnTo>
                  <a:lnTo>
                    <a:pt x="345" y="3861"/>
                  </a:lnTo>
                  <a:lnTo>
                    <a:pt x="346" y="3865"/>
                  </a:lnTo>
                  <a:lnTo>
                    <a:pt x="349" y="3872"/>
                  </a:lnTo>
                  <a:lnTo>
                    <a:pt x="355" y="3877"/>
                  </a:lnTo>
                  <a:lnTo>
                    <a:pt x="360" y="3880"/>
                  </a:lnTo>
                  <a:lnTo>
                    <a:pt x="366" y="3881"/>
                  </a:lnTo>
                  <a:lnTo>
                    <a:pt x="370" y="3881"/>
                  </a:lnTo>
                  <a:lnTo>
                    <a:pt x="373" y="3880"/>
                  </a:lnTo>
                  <a:lnTo>
                    <a:pt x="377" y="3878"/>
                  </a:lnTo>
                  <a:lnTo>
                    <a:pt x="379" y="3875"/>
                  </a:lnTo>
                  <a:lnTo>
                    <a:pt x="379" y="3875"/>
                  </a:lnTo>
                  <a:lnTo>
                    <a:pt x="401" y="3851"/>
                  </a:lnTo>
                  <a:lnTo>
                    <a:pt x="425" y="3825"/>
                  </a:lnTo>
                  <a:lnTo>
                    <a:pt x="475" y="3774"/>
                  </a:lnTo>
                  <a:lnTo>
                    <a:pt x="500" y="3747"/>
                  </a:lnTo>
                  <a:lnTo>
                    <a:pt x="522" y="3720"/>
                  </a:lnTo>
                  <a:lnTo>
                    <a:pt x="532" y="3706"/>
                  </a:lnTo>
                  <a:lnTo>
                    <a:pt x="542" y="3693"/>
                  </a:lnTo>
                  <a:lnTo>
                    <a:pt x="550" y="3679"/>
                  </a:lnTo>
                  <a:lnTo>
                    <a:pt x="557" y="3665"/>
                  </a:lnTo>
                  <a:lnTo>
                    <a:pt x="557" y="3665"/>
                  </a:lnTo>
                  <a:lnTo>
                    <a:pt x="541" y="3698"/>
                  </a:lnTo>
                  <a:lnTo>
                    <a:pt x="522" y="3730"/>
                  </a:lnTo>
                  <a:lnTo>
                    <a:pt x="483" y="3795"/>
                  </a:lnTo>
                  <a:lnTo>
                    <a:pt x="445" y="3859"/>
                  </a:lnTo>
                  <a:lnTo>
                    <a:pt x="427" y="3891"/>
                  </a:lnTo>
                  <a:lnTo>
                    <a:pt x="410" y="3925"/>
                  </a:lnTo>
                  <a:lnTo>
                    <a:pt x="410" y="3925"/>
                  </a:lnTo>
                  <a:lnTo>
                    <a:pt x="345" y="3887"/>
                  </a:lnTo>
                  <a:lnTo>
                    <a:pt x="282" y="3849"/>
                  </a:lnTo>
                  <a:lnTo>
                    <a:pt x="282" y="3849"/>
                  </a:lnTo>
                  <a:close/>
                  <a:moveTo>
                    <a:pt x="508" y="3974"/>
                  </a:moveTo>
                  <a:lnTo>
                    <a:pt x="508" y="3974"/>
                  </a:lnTo>
                  <a:lnTo>
                    <a:pt x="480" y="3962"/>
                  </a:lnTo>
                  <a:lnTo>
                    <a:pt x="467" y="3956"/>
                  </a:lnTo>
                  <a:lnTo>
                    <a:pt x="454" y="3950"/>
                  </a:lnTo>
                  <a:lnTo>
                    <a:pt x="454" y="3950"/>
                  </a:lnTo>
                  <a:lnTo>
                    <a:pt x="450" y="3948"/>
                  </a:lnTo>
                  <a:lnTo>
                    <a:pt x="450" y="3948"/>
                  </a:lnTo>
                  <a:lnTo>
                    <a:pt x="481" y="3920"/>
                  </a:lnTo>
                  <a:lnTo>
                    <a:pt x="510" y="3892"/>
                  </a:lnTo>
                  <a:lnTo>
                    <a:pt x="538" y="3861"/>
                  </a:lnTo>
                  <a:lnTo>
                    <a:pt x="564" y="3830"/>
                  </a:lnTo>
                  <a:lnTo>
                    <a:pt x="564" y="3830"/>
                  </a:lnTo>
                  <a:lnTo>
                    <a:pt x="624" y="3758"/>
                  </a:lnTo>
                  <a:lnTo>
                    <a:pt x="592" y="3797"/>
                  </a:lnTo>
                  <a:lnTo>
                    <a:pt x="592" y="3797"/>
                  </a:lnTo>
                  <a:lnTo>
                    <a:pt x="568" y="3842"/>
                  </a:lnTo>
                  <a:lnTo>
                    <a:pt x="545" y="3885"/>
                  </a:lnTo>
                  <a:lnTo>
                    <a:pt x="525" y="3928"/>
                  </a:lnTo>
                  <a:lnTo>
                    <a:pt x="516" y="3950"/>
                  </a:lnTo>
                  <a:lnTo>
                    <a:pt x="508" y="3974"/>
                  </a:lnTo>
                  <a:lnTo>
                    <a:pt x="508" y="3974"/>
                  </a:lnTo>
                  <a:close/>
                  <a:moveTo>
                    <a:pt x="1267" y="4051"/>
                  </a:moveTo>
                  <a:lnTo>
                    <a:pt x="1267" y="4051"/>
                  </a:lnTo>
                  <a:lnTo>
                    <a:pt x="1173" y="4056"/>
                  </a:lnTo>
                  <a:lnTo>
                    <a:pt x="1173" y="4056"/>
                  </a:lnTo>
                  <a:lnTo>
                    <a:pt x="1226" y="4003"/>
                  </a:lnTo>
                  <a:lnTo>
                    <a:pt x="1281" y="3949"/>
                  </a:lnTo>
                  <a:lnTo>
                    <a:pt x="1338" y="3898"/>
                  </a:lnTo>
                  <a:lnTo>
                    <a:pt x="1394" y="3846"/>
                  </a:lnTo>
                  <a:lnTo>
                    <a:pt x="1394" y="3846"/>
                  </a:lnTo>
                  <a:lnTo>
                    <a:pt x="1386" y="3854"/>
                  </a:lnTo>
                  <a:lnTo>
                    <a:pt x="1377" y="3863"/>
                  </a:lnTo>
                  <a:lnTo>
                    <a:pt x="1361" y="3882"/>
                  </a:lnTo>
                  <a:lnTo>
                    <a:pt x="1345" y="3907"/>
                  </a:lnTo>
                  <a:lnTo>
                    <a:pt x="1328" y="3933"/>
                  </a:lnTo>
                  <a:lnTo>
                    <a:pt x="1297" y="3987"/>
                  </a:lnTo>
                  <a:lnTo>
                    <a:pt x="1269" y="4037"/>
                  </a:lnTo>
                  <a:lnTo>
                    <a:pt x="1269" y="4037"/>
                  </a:lnTo>
                  <a:lnTo>
                    <a:pt x="1267" y="4040"/>
                  </a:lnTo>
                  <a:lnTo>
                    <a:pt x="1266" y="4044"/>
                  </a:lnTo>
                  <a:lnTo>
                    <a:pt x="1267" y="4051"/>
                  </a:lnTo>
                  <a:lnTo>
                    <a:pt x="1267" y="4051"/>
                  </a:lnTo>
                  <a:close/>
                  <a:moveTo>
                    <a:pt x="1314" y="4048"/>
                  </a:moveTo>
                  <a:lnTo>
                    <a:pt x="1314" y="4048"/>
                  </a:lnTo>
                  <a:lnTo>
                    <a:pt x="1387" y="3974"/>
                  </a:lnTo>
                  <a:lnTo>
                    <a:pt x="1424" y="3937"/>
                  </a:lnTo>
                  <a:lnTo>
                    <a:pt x="1462" y="3901"/>
                  </a:lnTo>
                  <a:lnTo>
                    <a:pt x="1462" y="3901"/>
                  </a:lnTo>
                  <a:lnTo>
                    <a:pt x="1485" y="3880"/>
                  </a:lnTo>
                  <a:lnTo>
                    <a:pt x="1502" y="3866"/>
                  </a:lnTo>
                  <a:lnTo>
                    <a:pt x="1511" y="3859"/>
                  </a:lnTo>
                  <a:lnTo>
                    <a:pt x="1514" y="3858"/>
                  </a:lnTo>
                  <a:lnTo>
                    <a:pt x="1516" y="3858"/>
                  </a:lnTo>
                  <a:lnTo>
                    <a:pt x="1516" y="3859"/>
                  </a:lnTo>
                  <a:lnTo>
                    <a:pt x="1516" y="3861"/>
                  </a:lnTo>
                  <a:lnTo>
                    <a:pt x="1511" y="3870"/>
                  </a:lnTo>
                  <a:lnTo>
                    <a:pt x="1493" y="3894"/>
                  </a:lnTo>
                  <a:lnTo>
                    <a:pt x="1468" y="3928"/>
                  </a:lnTo>
                  <a:lnTo>
                    <a:pt x="1439" y="3963"/>
                  </a:lnTo>
                  <a:lnTo>
                    <a:pt x="1415" y="3994"/>
                  </a:lnTo>
                  <a:lnTo>
                    <a:pt x="1400" y="4015"/>
                  </a:lnTo>
                  <a:lnTo>
                    <a:pt x="1400" y="4015"/>
                  </a:lnTo>
                  <a:lnTo>
                    <a:pt x="1397" y="4022"/>
                  </a:lnTo>
                  <a:lnTo>
                    <a:pt x="1397" y="4028"/>
                  </a:lnTo>
                  <a:lnTo>
                    <a:pt x="1400" y="4033"/>
                  </a:lnTo>
                  <a:lnTo>
                    <a:pt x="1403" y="4039"/>
                  </a:lnTo>
                  <a:lnTo>
                    <a:pt x="1403" y="4039"/>
                  </a:lnTo>
                  <a:lnTo>
                    <a:pt x="1314" y="4048"/>
                  </a:lnTo>
                  <a:lnTo>
                    <a:pt x="1314" y="4048"/>
                  </a:lnTo>
                  <a:close/>
                  <a:moveTo>
                    <a:pt x="1487" y="4031"/>
                  </a:moveTo>
                  <a:lnTo>
                    <a:pt x="1487" y="4031"/>
                  </a:lnTo>
                  <a:lnTo>
                    <a:pt x="1437" y="4036"/>
                  </a:lnTo>
                  <a:lnTo>
                    <a:pt x="1437" y="4036"/>
                  </a:lnTo>
                  <a:lnTo>
                    <a:pt x="1457" y="4021"/>
                  </a:lnTo>
                  <a:lnTo>
                    <a:pt x="1479" y="4002"/>
                  </a:lnTo>
                  <a:lnTo>
                    <a:pt x="1524" y="3962"/>
                  </a:lnTo>
                  <a:lnTo>
                    <a:pt x="1566" y="3925"/>
                  </a:lnTo>
                  <a:lnTo>
                    <a:pt x="1585" y="3907"/>
                  </a:lnTo>
                  <a:lnTo>
                    <a:pt x="1601" y="3894"/>
                  </a:lnTo>
                  <a:lnTo>
                    <a:pt x="1615" y="3884"/>
                  </a:lnTo>
                  <a:lnTo>
                    <a:pt x="1624" y="3879"/>
                  </a:lnTo>
                  <a:lnTo>
                    <a:pt x="1628" y="3878"/>
                  </a:lnTo>
                  <a:lnTo>
                    <a:pt x="1630" y="3879"/>
                  </a:lnTo>
                  <a:lnTo>
                    <a:pt x="1631" y="3881"/>
                  </a:lnTo>
                  <a:lnTo>
                    <a:pt x="1631" y="3885"/>
                  </a:lnTo>
                  <a:lnTo>
                    <a:pt x="1629" y="3892"/>
                  </a:lnTo>
                  <a:lnTo>
                    <a:pt x="1627" y="3899"/>
                  </a:lnTo>
                  <a:lnTo>
                    <a:pt x="1616" y="3921"/>
                  </a:lnTo>
                  <a:lnTo>
                    <a:pt x="1599" y="3953"/>
                  </a:lnTo>
                  <a:lnTo>
                    <a:pt x="1575" y="3994"/>
                  </a:lnTo>
                  <a:lnTo>
                    <a:pt x="1575" y="3994"/>
                  </a:lnTo>
                  <a:lnTo>
                    <a:pt x="1573" y="3997"/>
                  </a:lnTo>
                  <a:lnTo>
                    <a:pt x="1573" y="4001"/>
                  </a:lnTo>
                  <a:lnTo>
                    <a:pt x="1573" y="4004"/>
                  </a:lnTo>
                  <a:lnTo>
                    <a:pt x="1573" y="4008"/>
                  </a:lnTo>
                  <a:lnTo>
                    <a:pt x="1576" y="4015"/>
                  </a:lnTo>
                  <a:lnTo>
                    <a:pt x="1581" y="4019"/>
                  </a:lnTo>
                  <a:lnTo>
                    <a:pt x="1581" y="4019"/>
                  </a:lnTo>
                  <a:lnTo>
                    <a:pt x="1534" y="4026"/>
                  </a:lnTo>
                  <a:lnTo>
                    <a:pt x="1487" y="4031"/>
                  </a:lnTo>
                  <a:lnTo>
                    <a:pt x="1487" y="4031"/>
                  </a:lnTo>
                  <a:close/>
                  <a:moveTo>
                    <a:pt x="1692" y="3997"/>
                  </a:moveTo>
                  <a:lnTo>
                    <a:pt x="1692" y="3997"/>
                  </a:lnTo>
                  <a:lnTo>
                    <a:pt x="1651" y="4007"/>
                  </a:lnTo>
                  <a:lnTo>
                    <a:pt x="1609" y="4015"/>
                  </a:lnTo>
                  <a:lnTo>
                    <a:pt x="1609" y="4015"/>
                  </a:lnTo>
                  <a:lnTo>
                    <a:pt x="1631" y="3990"/>
                  </a:lnTo>
                  <a:lnTo>
                    <a:pt x="1654" y="3966"/>
                  </a:lnTo>
                  <a:lnTo>
                    <a:pt x="1676" y="3946"/>
                  </a:lnTo>
                  <a:lnTo>
                    <a:pt x="1686" y="3937"/>
                  </a:lnTo>
                  <a:lnTo>
                    <a:pt x="1696" y="3932"/>
                  </a:lnTo>
                  <a:lnTo>
                    <a:pt x="1703" y="3927"/>
                  </a:lnTo>
                  <a:lnTo>
                    <a:pt x="1709" y="3927"/>
                  </a:lnTo>
                  <a:lnTo>
                    <a:pt x="1711" y="3927"/>
                  </a:lnTo>
                  <a:lnTo>
                    <a:pt x="1713" y="3928"/>
                  </a:lnTo>
                  <a:lnTo>
                    <a:pt x="1715" y="3930"/>
                  </a:lnTo>
                  <a:lnTo>
                    <a:pt x="1715" y="3934"/>
                  </a:lnTo>
                  <a:lnTo>
                    <a:pt x="1713" y="3943"/>
                  </a:lnTo>
                  <a:lnTo>
                    <a:pt x="1710" y="3956"/>
                  </a:lnTo>
                  <a:lnTo>
                    <a:pt x="1703" y="3975"/>
                  </a:lnTo>
                  <a:lnTo>
                    <a:pt x="1692" y="3997"/>
                  </a:lnTo>
                  <a:lnTo>
                    <a:pt x="1692" y="3997"/>
                  </a:lnTo>
                  <a:close/>
                  <a:moveTo>
                    <a:pt x="1579" y="3778"/>
                  </a:moveTo>
                  <a:lnTo>
                    <a:pt x="1579" y="3778"/>
                  </a:lnTo>
                  <a:lnTo>
                    <a:pt x="1616" y="3779"/>
                  </a:lnTo>
                  <a:lnTo>
                    <a:pt x="1655" y="3784"/>
                  </a:lnTo>
                  <a:lnTo>
                    <a:pt x="1655" y="3784"/>
                  </a:lnTo>
                  <a:lnTo>
                    <a:pt x="1629" y="3806"/>
                  </a:lnTo>
                  <a:lnTo>
                    <a:pt x="1605" y="3830"/>
                  </a:lnTo>
                  <a:lnTo>
                    <a:pt x="1580" y="3853"/>
                  </a:lnTo>
                  <a:lnTo>
                    <a:pt x="1555" y="3879"/>
                  </a:lnTo>
                  <a:lnTo>
                    <a:pt x="1555" y="3879"/>
                  </a:lnTo>
                  <a:lnTo>
                    <a:pt x="1532" y="3902"/>
                  </a:lnTo>
                  <a:lnTo>
                    <a:pt x="1510" y="3927"/>
                  </a:lnTo>
                  <a:lnTo>
                    <a:pt x="1490" y="3953"/>
                  </a:lnTo>
                  <a:lnTo>
                    <a:pt x="1471" y="3980"/>
                  </a:lnTo>
                  <a:lnTo>
                    <a:pt x="1471" y="3980"/>
                  </a:lnTo>
                  <a:lnTo>
                    <a:pt x="1500" y="3936"/>
                  </a:lnTo>
                  <a:lnTo>
                    <a:pt x="1531" y="3893"/>
                  </a:lnTo>
                  <a:lnTo>
                    <a:pt x="1560" y="3850"/>
                  </a:lnTo>
                  <a:lnTo>
                    <a:pt x="1574" y="3827"/>
                  </a:lnTo>
                  <a:lnTo>
                    <a:pt x="1588" y="3805"/>
                  </a:lnTo>
                  <a:lnTo>
                    <a:pt x="1588" y="3805"/>
                  </a:lnTo>
                  <a:lnTo>
                    <a:pt x="1589" y="3802"/>
                  </a:lnTo>
                  <a:lnTo>
                    <a:pt x="1590" y="3797"/>
                  </a:lnTo>
                  <a:lnTo>
                    <a:pt x="1590" y="3794"/>
                  </a:lnTo>
                  <a:lnTo>
                    <a:pt x="1589" y="3790"/>
                  </a:lnTo>
                  <a:lnTo>
                    <a:pt x="1585" y="3783"/>
                  </a:lnTo>
                  <a:lnTo>
                    <a:pt x="1579" y="3778"/>
                  </a:lnTo>
                  <a:lnTo>
                    <a:pt x="1579" y="3778"/>
                  </a:lnTo>
                  <a:close/>
                  <a:moveTo>
                    <a:pt x="1457" y="3787"/>
                  </a:moveTo>
                  <a:lnTo>
                    <a:pt x="1457" y="3787"/>
                  </a:lnTo>
                  <a:lnTo>
                    <a:pt x="1494" y="3782"/>
                  </a:lnTo>
                  <a:lnTo>
                    <a:pt x="1494" y="3782"/>
                  </a:lnTo>
                  <a:lnTo>
                    <a:pt x="1530" y="3779"/>
                  </a:lnTo>
                  <a:lnTo>
                    <a:pt x="1562" y="3777"/>
                  </a:lnTo>
                  <a:lnTo>
                    <a:pt x="1562" y="3777"/>
                  </a:lnTo>
                  <a:lnTo>
                    <a:pt x="1560" y="3778"/>
                  </a:lnTo>
                  <a:lnTo>
                    <a:pt x="1560" y="3778"/>
                  </a:lnTo>
                  <a:lnTo>
                    <a:pt x="1512" y="3812"/>
                  </a:lnTo>
                  <a:lnTo>
                    <a:pt x="1466" y="3849"/>
                  </a:lnTo>
                  <a:lnTo>
                    <a:pt x="1422" y="3886"/>
                  </a:lnTo>
                  <a:lnTo>
                    <a:pt x="1379" y="3926"/>
                  </a:lnTo>
                  <a:lnTo>
                    <a:pt x="1379" y="3926"/>
                  </a:lnTo>
                  <a:lnTo>
                    <a:pt x="1377" y="3926"/>
                  </a:lnTo>
                  <a:lnTo>
                    <a:pt x="1377" y="3926"/>
                  </a:lnTo>
                  <a:lnTo>
                    <a:pt x="1417" y="3860"/>
                  </a:lnTo>
                  <a:lnTo>
                    <a:pt x="1437" y="3827"/>
                  </a:lnTo>
                  <a:lnTo>
                    <a:pt x="1456" y="3794"/>
                  </a:lnTo>
                  <a:lnTo>
                    <a:pt x="1456" y="3794"/>
                  </a:lnTo>
                  <a:lnTo>
                    <a:pt x="1457" y="3790"/>
                  </a:lnTo>
                  <a:lnTo>
                    <a:pt x="1457" y="3787"/>
                  </a:lnTo>
                  <a:lnTo>
                    <a:pt x="1457" y="3787"/>
                  </a:lnTo>
                  <a:close/>
                  <a:moveTo>
                    <a:pt x="1326" y="3792"/>
                  </a:moveTo>
                  <a:lnTo>
                    <a:pt x="1326" y="3792"/>
                  </a:lnTo>
                  <a:lnTo>
                    <a:pt x="1365" y="3792"/>
                  </a:lnTo>
                  <a:lnTo>
                    <a:pt x="1402" y="3791"/>
                  </a:lnTo>
                  <a:lnTo>
                    <a:pt x="1402" y="3791"/>
                  </a:lnTo>
                  <a:lnTo>
                    <a:pt x="1349" y="3837"/>
                  </a:lnTo>
                  <a:lnTo>
                    <a:pt x="1297" y="3884"/>
                  </a:lnTo>
                  <a:lnTo>
                    <a:pt x="1245" y="3932"/>
                  </a:lnTo>
                  <a:lnTo>
                    <a:pt x="1195" y="3980"/>
                  </a:lnTo>
                  <a:lnTo>
                    <a:pt x="1195" y="3980"/>
                  </a:lnTo>
                  <a:lnTo>
                    <a:pt x="1207" y="3968"/>
                  </a:lnTo>
                  <a:lnTo>
                    <a:pt x="1221" y="3950"/>
                  </a:lnTo>
                  <a:lnTo>
                    <a:pt x="1256" y="3906"/>
                  </a:lnTo>
                  <a:lnTo>
                    <a:pt x="1274" y="3881"/>
                  </a:lnTo>
                  <a:lnTo>
                    <a:pt x="1293" y="3854"/>
                  </a:lnTo>
                  <a:lnTo>
                    <a:pt x="1310" y="3829"/>
                  </a:lnTo>
                  <a:lnTo>
                    <a:pt x="1325" y="3805"/>
                  </a:lnTo>
                  <a:lnTo>
                    <a:pt x="1325" y="3805"/>
                  </a:lnTo>
                  <a:lnTo>
                    <a:pt x="1326" y="3802"/>
                  </a:lnTo>
                  <a:lnTo>
                    <a:pt x="1326" y="3798"/>
                  </a:lnTo>
                  <a:lnTo>
                    <a:pt x="1326" y="3792"/>
                  </a:lnTo>
                  <a:lnTo>
                    <a:pt x="1326" y="3792"/>
                  </a:lnTo>
                  <a:close/>
                  <a:moveTo>
                    <a:pt x="1218" y="3893"/>
                  </a:moveTo>
                  <a:lnTo>
                    <a:pt x="1218" y="3893"/>
                  </a:lnTo>
                  <a:lnTo>
                    <a:pt x="1235" y="3877"/>
                  </a:lnTo>
                  <a:lnTo>
                    <a:pt x="1245" y="3868"/>
                  </a:lnTo>
                  <a:lnTo>
                    <a:pt x="1251" y="3865"/>
                  </a:lnTo>
                  <a:lnTo>
                    <a:pt x="1252" y="3865"/>
                  </a:lnTo>
                  <a:lnTo>
                    <a:pt x="1252" y="3867"/>
                  </a:lnTo>
                  <a:lnTo>
                    <a:pt x="1249" y="3874"/>
                  </a:lnTo>
                  <a:lnTo>
                    <a:pt x="1243" y="3885"/>
                  </a:lnTo>
                  <a:lnTo>
                    <a:pt x="1224" y="3914"/>
                  </a:lnTo>
                  <a:lnTo>
                    <a:pt x="1173" y="3987"/>
                  </a:lnTo>
                  <a:lnTo>
                    <a:pt x="1150" y="4017"/>
                  </a:lnTo>
                  <a:lnTo>
                    <a:pt x="1138" y="4037"/>
                  </a:lnTo>
                  <a:lnTo>
                    <a:pt x="1138" y="4037"/>
                  </a:lnTo>
                  <a:lnTo>
                    <a:pt x="1135" y="4043"/>
                  </a:lnTo>
                  <a:lnTo>
                    <a:pt x="1135" y="4049"/>
                  </a:lnTo>
                  <a:lnTo>
                    <a:pt x="1138" y="4053"/>
                  </a:lnTo>
                  <a:lnTo>
                    <a:pt x="1140" y="4058"/>
                  </a:lnTo>
                  <a:lnTo>
                    <a:pt x="1140" y="4058"/>
                  </a:lnTo>
                  <a:lnTo>
                    <a:pt x="1074" y="4059"/>
                  </a:lnTo>
                  <a:lnTo>
                    <a:pt x="1074" y="4059"/>
                  </a:lnTo>
                  <a:lnTo>
                    <a:pt x="1108" y="4016"/>
                  </a:lnTo>
                  <a:lnTo>
                    <a:pt x="1143" y="3974"/>
                  </a:lnTo>
                  <a:lnTo>
                    <a:pt x="1180" y="3933"/>
                  </a:lnTo>
                  <a:lnTo>
                    <a:pt x="1218" y="3893"/>
                  </a:lnTo>
                  <a:lnTo>
                    <a:pt x="1218" y="3893"/>
                  </a:lnTo>
                  <a:close/>
                  <a:moveTo>
                    <a:pt x="1195" y="3799"/>
                  </a:moveTo>
                  <a:lnTo>
                    <a:pt x="1195" y="3799"/>
                  </a:lnTo>
                  <a:lnTo>
                    <a:pt x="1182" y="3813"/>
                  </a:lnTo>
                  <a:lnTo>
                    <a:pt x="1170" y="3827"/>
                  </a:lnTo>
                  <a:lnTo>
                    <a:pt x="1148" y="3858"/>
                  </a:lnTo>
                  <a:lnTo>
                    <a:pt x="1126" y="3891"/>
                  </a:lnTo>
                  <a:lnTo>
                    <a:pt x="1104" y="3925"/>
                  </a:lnTo>
                  <a:lnTo>
                    <a:pt x="1063" y="3994"/>
                  </a:lnTo>
                  <a:lnTo>
                    <a:pt x="1043" y="4028"/>
                  </a:lnTo>
                  <a:lnTo>
                    <a:pt x="1024" y="4059"/>
                  </a:lnTo>
                  <a:lnTo>
                    <a:pt x="1024" y="4059"/>
                  </a:lnTo>
                  <a:lnTo>
                    <a:pt x="969" y="4059"/>
                  </a:lnTo>
                  <a:lnTo>
                    <a:pt x="969" y="4059"/>
                  </a:lnTo>
                  <a:lnTo>
                    <a:pt x="1024" y="3993"/>
                  </a:lnTo>
                  <a:lnTo>
                    <a:pt x="1079" y="3927"/>
                  </a:lnTo>
                  <a:lnTo>
                    <a:pt x="1136" y="3863"/>
                  </a:lnTo>
                  <a:lnTo>
                    <a:pt x="1195" y="3799"/>
                  </a:lnTo>
                  <a:lnTo>
                    <a:pt x="1195" y="3799"/>
                  </a:lnTo>
                  <a:close/>
                  <a:moveTo>
                    <a:pt x="1082" y="3783"/>
                  </a:moveTo>
                  <a:lnTo>
                    <a:pt x="1082" y="3783"/>
                  </a:lnTo>
                  <a:lnTo>
                    <a:pt x="1071" y="3808"/>
                  </a:lnTo>
                  <a:lnTo>
                    <a:pt x="1058" y="3832"/>
                  </a:lnTo>
                  <a:lnTo>
                    <a:pt x="1031" y="3880"/>
                  </a:lnTo>
                  <a:lnTo>
                    <a:pt x="1004" y="3928"/>
                  </a:lnTo>
                  <a:lnTo>
                    <a:pt x="975" y="3975"/>
                  </a:lnTo>
                  <a:lnTo>
                    <a:pt x="975" y="3975"/>
                  </a:lnTo>
                  <a:lnTo>
                    <a:pt x="975" y="3975"/>
                  </a:lnTo>
                  <a:lnTo>
                    <a:pt x="930" y="4049"/>
                  </a:lnTo>
                  <a:lnTo>
                    <a:pt x="930" y="4049"/>
                  </a:lnTo>
                  <a:lnTo>
                    <a:pt x="929" y="4053"/>
                  </a:lnTo>
                  <a:lnTo>
                    <a:pt x="929" y="4058"/>
                  </a:lnTo>
                  <a:lnTo>
                    <a:pt x="929" y="4058"/>
                  </a:lnTo>
                  <a:lnTo>
                    <a:pt x="888" y="4056"/>
                  </a:lnTo>
                  <a:lnTo>
                    <a:pt x="847" y="4052"/>
                  </a:lnTo>
                  <a:lnTo>
                    <a:pt x="847" y="4052"/>
                  </a:lnTo>
                  <a:lnTo>
                    <a:pt x="881" y="4008"/>
                  </a:lnTo>
                  <a:lnTo>
                    <a:pt x="914" y="3963"/>
                  </a:lnTo>
                  <a:lnTo>
                    <a:pt x="946" y="3918"/>
                  </a:lnTo>
                  <a:lnTo>
                    <a:pt x="976" y="3872"/>
                  </a:lnTo>
                  <a:lnTo>
                    <a:pt x="976" y="3872"/>
                  </a:lnTo>
                  <a:lnTo>
                    <a:pt x="980" y="3867"/>
                  </a:lnTo>
                  <a:lnTo>
                    <a:pt x="980" y="3867"/>
                  </a:lnTo>
                  <a:lnTo>
                    <a:pt x="997" y="3844"/>
                  </a:lnTo>
                  <a:lnTo>
                    <a:pt x="1020" y="3811"/>
                  </a:lnTo>
                  <a:lnTo>
                    <a:pt x="1049" y="3774"/>
                  </a:lnTo>
                  <a:lnTo>
                    <a:pt x="1074" y="3741"/>
                  </a:lnTo>
                  <a:lnTo>
                    <a:pt x="1085" y="3728"/>
                  </a:lnTo>
                  <a:lnTo>
                    <a:pt x="1094" y="3719"/>
                  </a:lnTo>
                  <a:lnTo>
                    <a:pt x="1101" y="3713"/>
                  </a:lnTo>
                  <a:lnTo>
                    <a:pt x="1104" y="3713"/>
                  </a:lnTo>
                  <a:lnTo>
                    <a:pt x="1106" y="3713"/>
                  </a:lnTo>
                  <a:lnTo>
                    <a:pt x="1106" y="3715"/>
                  </a:lnTo>
                  <a:lnTo>
                    <a:pt x="1106" y="3720"/>
                  </a:lnTo>
                  <a:lnTo>
                    <a:pt x="1102" y="3733"/>
                  </a:lnTo>
                  <a:lnTo>
                    <a:pt x="1094" y="3754"/>
                  </a:lnTo>
                  <a:lnTo>
                    <a:pt x="1082" y="3783"/>
                  </a:lnTo>
                  <a:lnTo>
                    <a:pt x="1082" y="3783"/>
                  </a:lnTo>
                  <a:close/>
                  <a:moveTo>
                    <a:pt x="764" y="3996"/>
                  </a:moveTo>
                  <a:lnTo>
                    <a:pt x="764" y="3996"/>
                  </a:lnTo>
                  <a:lnTo>
                    <a:pt x="785" y="3981"/>
                  </a:lnTo>
                  <a:lnTo>
                    <a:pt x="804" y="3964"/>
                  </a:lnTo>
                  <a:lnTo>
                    <a:pt x="824" y="3948"/>
                  </a:lnTo>
                  <a:lnTo>
                    <a:pt x="841" y="3930"/>
                  </a:lnTo>
                  <a:lnTo>
                    <a:pt x="877" y="3893"/>
                  </a:lnTo>
                  <a:lnTo>
                    <a:pt x="910" y="3856"/>
                  </a:lnTo>
                  <a:lnTo>
                    <a:pt x="910" y="3856"/>
                  </a:lnTo>
                  <a:lnTo>
                    <a:pt x="932" y="3830"/>
                  </a:lnTo>
                  <a:lnTo>
                    <a:pt x="955" y="3801"/>
                  </a:lnTo>
                  <a:lnTo>
                    <a:pt x="997" y="3743"/>
                  </a:lnTo>
                  <a:lnTo>
                    <a:pt x="997" y="3743"/>
                  </a:lnTo>
                  <a:lnTo>
                    <a:pt x="1004" y="3731"/>
                  </a:lnTo>
                  <a:lnTo>
                    <a:pt x="1013" y="3717"/>
                  </a:lnTo>
                  <a:lnTo>
                    <a:pt x="1035" y="3681"/>
                  </a:lnTo>
                  <a:lnTo>
                    <a:pt x="1074" y="3607"/>
                  </a:lnTo>
                  <a:lnTo>
                    <a:pt x="1088" y="3585"/>
                  </a:lnTo>
                  <a:lnTo>
                    <a:pt x="1092" y="3581"/>
                  </a:lnTo>
                  <a:lnTo>
                    <a:pt x="1092" y="3581"/>
                  </a:lnTo>
                  <a:lnTo>
                    <a:pt x="1092" y="3582"/>
                  </a:lnTo>
                  <a:lnTo>
                    <a:pt x="1090" y="3589"/>
                  </a:lnTo>
                  <a:lnTo>
                    <a:pt x="1084" y="3604"/>
                  </a:lnTo>
                  <a:lnTo>
                    <a:pt x="1061" y="3660"/>
                  </a:lnTo>
                  <a:lnTo>
                    <a:pt x="1061" y="3660"/>
                  </a:lnTo>
                  <a:lnTo>
                    <a:pt x="1051" y="3682"/>
                  </a:lnTo>
                  <a:lnTo>
                    <a:pt x="1040" y="3705"/>
                  </a:lnTo>
                  <a:lnTo>
                    <a:pt x="1016" y="3748"/>
                  </a:lnTo>
                  <a:lnTo>
                    <a:pt x="990" y="3790"/>
                  </a:lnTo>
                  <a:lnTo>
                    <a:pt x="963" y="3831"/>
                  </a:lnTo>
                  <a:lnTo>
                    <a:pt x="963" y="3831"/>
                  </a:lnTo>
                  <a:lnTo>
                    <a:pt x="921" y="3884"/>
                  </a:lnTo>
                  <a:lnTo>
                    <a:pt x="881" y="3937"/>
                  </a:lnTo>
                  <a:lnTo>
                    <a:pt x="841" y="3993"/>
                  </a:lnTo>
                  <a:lnTo>
                    <a:pt x="804" y="4048"/>
                  </a:lnTo>
                  <a:lnTo>
                    <a:pt x="804" y="4048"/>
                  </a:lnTo>
                  <a:lnTo>
                    <a:pt x="750" y="4040"/>
                  </a:lnTo>
                  <a:lnTo>
                    <a:pt x="699" y="4032"/>
                  </a:lnTo>
                  <a:lnTo>
                    <a:pt x="699" y="4032"/>
                  </a:lnTo>
                  <a:lnTo>
                    <a:pt x="707" y="4028"/>
                  </a:lnTo>
                  <a:lnTo>
                    <a:pt x="707" y="4028"/>
                  </a:lnTo>
                  <a:lnTo>
                    <a:pt x="708" y="4026"/>
                  </a:lnTo>
                  <a:lnTo>
                    <a:pt x="707" y="4024"/>
                  </a:lnTo>
                  <a:lnTo>
                    <a:pt x="706" y="4023"/>
                  </a:lnTo>
                  <a:lnTo>
                    <a:pt x="704" y="4023"/>
                  </a:lnTo>
                  <a:lnTo>
                    <a:pt x="704" y="4023"/>
                  </a:lnTo>
                  <a:lnTo>
                    <a:pt x="689" y="4025"/>
                  </a:lnTo>
                  <a:lnTo>
                    <a:pt x="689" y="4025"/>
                  </a:lnTo>
                  <a:lnTo>
                    <a:pt x="692" y="4022"/>
                  </a:lnTo>
                  <a:lnTo>
                    <a:pt x="692" y="4022"/>
                  </a:lnTo>
                  <a:lnTo>
                    <a:pt x="731" y="4010"/>
                  </a:lnTo>
                  <a:lnTo>
                    <a:pt x="750" y="4002"/>
                  </a:lnTo>
                  <a:lnTo>
                    <a:pt x="758" y="3998"/>
                  </a:lnTo>
                  <a:lnTo>
                    <a:pt x="764" y="3996"/>
                  </a:lnTo>
                  <a:lnTo>
                    <a:pt x="764" y="3996"/>
                  </a:lnTo>
                  <a:close/>
                  <a:moveTo>
                    <a:pt x="750" y="3871"/>
                  </a:moveTo>
                  <a:lnTo>
                    <a:pt x="750" y="3871"/>
                  </a:lnTo>
                  <a:lnTo>
                    <a:pt x="735" y="3882"/>
                  </a:lnTo>
                  <a:lnTo>
                    <a:pt x="729" y="3888"/>
                  </a:lnTo>
                  <a:lnTo>
                    <a:pt x="724" y="3894"/>
                  </a:lnTo>
                  <a:lnTo>
                    <a:pt x="721" y="3900"/>
                  </a:lnTo>
                  <a:lnTo>
                    <a:pt x="718" y="3906"/>
                  </a:lnTo>
                  <a:lnTo>
                    <a:pt x="717" y="3911"/>
                  </a:lnTo>
                  <a:lnTo>
                    <a:pt x="718" y="3916"/>
                  </a:lnTo>
                  <a:lnTo>
                    <a:pt x="718" y="3916"/>
                  </a:lnTo>
                  <a:lnTo>
                    <a:pt x="655" y="4004"/>
                  </a:lnTo>
                  <a:lnTo>
                    <a:pt x="655" y="4004"/>
                  </a:lnTo>
                  <a:lnTo>
                    <a:pt x="653" y="4009"/>
                  </a:lnTo>
                  <a:lnTo>
                    <a:pt x="652" y="4014"/>
                  </a:lnTo>
                  <a:lnTo>
                    <a:pt x="653" y="4017"/>
                  </a:lnTo>
                  <a:lnTo>
                    <a:pt x="654" y="4022"/>
                  </a:lnTo>
                  <a:lnTo>
                    <a:pt x="654" y="4022"/>
                  </a:lnTo>
                  <a:lnTo>
                    <a:pt x="601" y="4009"/>
                  </a:lnTo>
                  <a:lnTo>
                    <a:pt x="577" y="4001"/>
                  </a:lnTo>
                  <a:lnTo>
                    <a:pt x="551" y="3993"/>
                  </a:lnTo>
                  <a:lnTo>
                    <a:pt x="551" y="3993"/>
                  </a:lnTo>
                  <a:lnTo>
                    <a:pt x="620" y="3894"/>
                  </a:lnTo>
                  <a:lnTo>
                    <a:pt x="620" y="3894"/>
                  </a:lnTo>
                  <a:lnTo>
                    <a:pt x="603" y="3929"/>
                  </a:lnTo>
                  <a:lnTo>
                    <a:pt x="586" y="3966"/>
                  </a:lnTo>
                  <a:lnTo>
                    <a:pt x="586" y="3966"/>
                  </a:lnTo>
                  <a:lnTo>
                    <a:pt x="585" y="3969"/>
                  </a:lnTo>
                  <a:lnTo>
                    <a:pt x="585" y="3973"/>
                  </a:lnTo>
                  <a:lnTo>
                    <a:pt x="585" y="3976"/>
                  </a:lnTo>
                  <a:lnTo>
                    <a:pt x="586" y="3978"/>
                  </a:lnTo>
                  <a:lnTo>
                    <a:pt x="590" y="3983"/>
                  </a:lnTo>
                  <a:lnTo>
                    <a:pt x="596" y="3988"/>
                  </a:lnTo>
                  <a:lnTo>
                    <a:pt x="601" y="3990"/>
                  </a:lnTo>
                  <a:lnTo>
                    <a:pt x="608" y="3990"/>
                  </a:lnTo>
                  <a:lnTo>
                    <a:pt x="616" y="3989"/>
                  </a:lnTo>
                  <a:lnTo>
                    <a:pt x="621" y="3985"/>
                  </a:lnTo>
                  <a:lnTo>
                    <a:pt x="621" y="3985"/>
                  </a:lnTo>
                  <a:lnTo>
                    <a:pt x="662" y="3946"/>
                  </a:lnTo>
                  <a:lnTo>
                    <a:pt x="703" y="3906"/>
                  </a:lnTo>
                  <a:lnTo>
                    <a:pt x="744" y="3865"/>
                  </a:lnTo>
                  <a:lnTo>
                    <a:pt x="785" y="3824"/>
                  </a:lnTo>
                  <a:lnTo>
                    <a:pt x="785" y="3824"/>
                  </a:lnTo>
                  <a:lnTo>
                    <a:pt x="750" y="3871"/>
                  </a:lnTo>
                  <a:lnTo>
                    <a:pt x="750" y="3871"/>
                  </a:lnTo>
                  <a:close/>
                  <a:moveTo>
                    <a:pt x="1004" y="3584"/>
                  </a:moveTo>
                  <a:lnTo>
                    <a:pt x="1004" y="3584"/>
                  </a:lnTo>
                  <a:lnTo>
                    <a:pt x="1047" y="3521"/>
                  </a:lnTo>
                  <a:lnTo>
                    <a:pt x="1090" y="3456"/>
                  </a:lnTo>
                  <a:lnTo>
                    <a:pt x="1090" y="3456"/>
                  </a:lnTo>
                  <a:lnTo>
                    <a:pt x="1118" y="3415"/>
                  </a:lnTo>
                  <a:lnTo>
                    <a:pt x="1143" y="3375"/>
                  </a:lnTo>
                  <a:lnTo>
                    <a:pt x="1169" y="3332"/>
                  </a:lnTo>
                  <a:lnTo>
                    <a:pt x="1194" y="3290"/>
                  </a:lnTo>
                  <a:lnTo>
                    <a:pt x="1194" y="3290"/>
                  </a:lnTo>
                  <a:lnTo>
                    <a:pt x="1205" y="3280"/>
                  </a:lnTo>
                  <a:lnTo>
                    <a:pt x="1216" y="3269"/>
                  </a:lnTo>
                  <a:lnTo>
                    <a:pt x="1224" y="3259"/>
                  </a:lnTo>
                  <a:lnTo>
                    <a:pt x="1231" y="3248"/>
                  </a:lnTo>
                  <a:lnTo>
                    <a:pt x="1235" y="3239"/>
                  </a:lnTo>
                  <a:lnTo>
                    <a:pt x="1238" y="3228"/>
                  </a:lnTo>
                  <a:lnTo>
                    <a:pt x="1239" y="3218"/>
                  </a:lnTo>
                  <a:lnTo>
                    <a:pt x="1238" y="3207"/>
                  </a:lnTo>
                  <a:lnTo>
                    <a:pt x="1238" y="3207"/>
                  </a:lnTo>
                  <a:lnTo>
                    <a:pt x="1259" y="3164"/>
                  </a:lnTo>
                  <a:lnTo>
                    <a:pt x="1279" y="3122"/>
                  </a:lnTo>
                  <a:lnTo>
                    <a:pt x="1279" y="3122"/>
                  </a:lnTo>
                  <a:lnTo>
                    <a:pt x="1303" y="3130"/>
                  </a:lnTo>
                  <a:lnTo>
                    <a:pt x="1303" y="3130"/>
                  </a:lnTo>
                  <a:lnTo>
                    <a:pt x="1307" y="3131"/>
                  </a:lnTo>
                  <a:lnTo>
                    <a:pt x="1311" y="3131"/>
                  </a:lnTo>
                  <a:lnTo>
                    <a:pt x="1313" y="3130"/>
                  </a:lnTo>
                  <a:lnTo>
                    <a:pt x="1317" y="3128"/>
                  </a:lnTo>
                  <a:lnTo>
                    <a:pt x="1320" y="3122"/>
                  </a:lnTo>
                  <a:lnTo>
                    <a:pt x="1322" y="3116"/>
                  </a:lnTo>
                  <a:lnTo>
                    <a:pt x="1322" y="3116"/>
                  </a:lnTo>
                  <a:lnTo>
                    <a:pt x="1325" y="3097"/>
                  </a:lnTo>
                  <a:lnTo>
                    <a:pt x="1327" y="3078"/>
                  </a:lnTo>
                  <a:lnTo>
                    <a:pt x="1333" y="3042"/>
                  </a:lnTo>
                  <a:lnTo>
                    <a:pt x="1339" y="3006"/>
                  </a:lnTo>
                  <a:lnTo>
                    <a:pt x="1341" y="2987"/>
                  </a:lnTo>
                  <a:lnTo>
                    <a:pt x="1342" y="2968"/>
                  </a:lnTo>
                  <a:lnTo>
                    <a:pt x="1342" y="2968"/>
                  </a:lnTo>
                  <a:lnTo>
                    <a:pt x="1344" y="2964"/>
                  </a:lnTo>
                  <a:lnTo>
                    <a:pt x="1346" y="2959"/>
                  </a:lnTo>
                  <a:lnTo>
                    <a:pt x="1348" y="2955"/>
                  </a:lnTo>
                  <a:lnTo>
                    <a:pt x="1352" y="2953"/>
                  </a:lnTo>
                  <a:lnTo>
                    <a:pt x="1356" y="2952"/>
                  </a:lnTo>
                  <a:lnTo>
                    <a:pt x="1362" y="2952"/>
                  </a:lnTo>
                  <a:lnTo>
                    <a:pt x="1374" y="2952"/>
                  </a:lnTo>
                  <a:lnTo>
                    <a:pt x="1389" y="2955"/>
                  </a:lnTo>
                  <a:lnTo>
                    <a:pt x="1406" y="2961"/>
                  </a:lnTo>
                  <a:lnTo>
                    <a:pt x="1424" y="2970"/>
                  </a:lnTo>
                  <a:lnTo>
                    <a:pt x="1444" y="2979"/>
                  </a:lnTo>
                  <a:lnTo>
                    <a:pt x="1444" y="2979"/>
                  </a:lnTo>
                  <a:lnTo>
                    <a:pt x="1393" y="3057"/>
                  </a:lnTo>
                  <a:lnTo>
                    <a:pt x="1340" y="3135"/>
                  </a:lnTo>
                  <a:lnTo>
                    <a:pt x="1286" y="3212"/>
                  </a:lnTo>
                  <a:lnTo>
                    <a:pt x="1232" y="3288"/>
                  </a:lnTo>
                  <a:lnTo>
                    <a:pt x="1176" y="3363"/>
                  </a:lnTo>
                  <a:lnTo>
                    <a:pt x="1120" y="3437"/>
                  </a:lnTo>
                  <a:lnTo>
                    <a:pt x="1063" y="3510"/>
                  </a:lnTo>
                  <a:lnTo>
                    <a:pt x="1004" y="3584"/>
                  </a:lnTo>
                  <a:lnTo>
                    <a:pt x="1004" y="3584"/>
                  </a:lnTo>
                  <a:close/>
                  <a:moveTo>
                    <a:pt x="1483" y="3000"/>
                  </a:moveTo>
                  <a:lnTo>
                    <a:pt x="1483" y="3000"/>
                  </a:lnTo>
                  <a:lnTo>
                    <a:pt x="1518" y="3021"/>
                  </a:lnTo>
                  <a:lnTo>
                    <a:pt x="1518" y="3021"/>
                  </a:lnTo>
                  <a:lnTo>
                    <a:pt x="1450" y="3113"/>
                  </a:lnTo>
                  <a:lnTo>
                    <a:pt x="1379" y="3213"/>
                  </a:lnTo>
                  <a:lnTo>
                    <a:pt x="1313" y="3309"/>
                  </a:lnTo>
                  <a:lnTo>
                    <a:pt x="1285" y="3351"/>
                  </a:lnTo>
                  <a:lnTo>
                    <a:pt x="1262" y="3389"/>
                  </a:lnTo>
                  <a:lnTo>
                    <a:pt x="1262" y="3389"/>
                  </a:lnTo>
                  <a:lnTo>
                    <a:pt x="1320" y="3293"/>
                  </a:lnTo>
                  <a:lnTo>
                    <a:pt x="1379" y="3198"/>
                  </a:lnTo>
                  <a:lnTo>
                    <a:pt x="1406" y="3150"/>
                  </a:lnTo>
                  <a:lnTo>
                    <a:pt x="1432" y="3101"/>
                  </a:lnTo>
                  <a:lnTo>
                    <a:pt x="1458" y="3050"/>
                  </a:lnTo>
                  <a:lnTo>
                    <a:pt x="1483" y="3000"/>
                  </a:lnTo>
                  <a:lnTo>
                    <a:pt x="1483" y="3000"/>
                  </a:lnTo>
                  <a:close/>
                  <a:moveTo>
                    <a:pt x="1277" y="3400"/>
                  </a:moveTo>
                  <a:lnTo>
                    <a:pt x="1277" y="3400"/>
                  </a:lnTo>
                  <a:lnTo>
                    <a:pt x="1314" y="3358"/>
                  </a:lnTo>
                  <a:lnTo>
                    <a:pt x="1351" y="3315"/>
                  </a:lnTo>
                  <a:lnTo>
                    <a:pt x="1384" y="3270"/>
                  </a:lnTo>
                  <a:lnTo>
                    <a:pt x="1418" y="3226"/>
                  </a:lnTo>
                  <a:lnTo>
                    <a:pt x="1485" y="3135"/>
                  </a:lnTo>
                  <a:lnTo>
                    <a:pt x="1552" y="3043"/>
                  </a:lnTo>
                  <a:lnTo>
                    <a:pt x="1552" y="3043"/>
                  </a:lnTo>
                  <a:lnTo>
                    <a:pt x="1583" y="3064"/>
                  </a:lnTo>
                  <a:lnTo>
                    <a:pt x="1583" y="3064"/>
                  </a:lnTo>
                  <a:lnTo>
                    <a:pt x="1547" y="3110"/>
                  </a:lnTo>
                  <a:lnTo>
                    <a:pt x="1509" y="3154"/>
                  </a:lnTo>
                  <a:lnTo>
                    <a:pt x="1432" y="3242"/>
                  </a:lnTo>
                  <a:lnTo>
                    <a:pt x="1356" y="3330"/>
                  </a:lnTo>
                  <a:lnTo>
                    <a:pt x="1319" y="3375"/>
                  </a:lnTo>
                  <a:lnTo>
                    <a:pt x="1283" y="3420"/>
                  </a:lnTo>
                  <a:lnTo>
                    <a:pt x="1283" y="3420"/>
                  </a:lnTo>
                  <a:lnTo>
                    <a:pt x="1285" y="3417"/>
                  </a:lnTo>
                  <a:lnTo>
                    <a:pt x="1285" y="3414"/>
                  </a:lnTo>
                  <a:lnTo>
                    <a:pt x="1285" y="3411"/>
                  </a:lnTo>
                  <a:lnTo>
                    <a:pt x="1285" y="3408"/>
                  </a:lnTo>
                  <a:lnTo>
                    <a:pt x="1281" y="3404"/>
                  </a:lnTo>
                  <a:lnTo>
                    <a:pt x="1277" y="3400"/>
                  </a:lnTo>
                  <a:lnTo>
                    <a:pt x="1277" y="3400"/>
                  </a:lnTo>
                  <a:close/>
                  <a:moveTo>
                    <a:pt x="1417" y="3421"/>
                  </a:moveTo>
                  <a:lnTo>
                    <a:pt x="1417" y="3421"/>
                  </a:lnTo>
                  <a:lnTo>
                    <a:pt x="1353" y="3427"/>
                  </a:lnTo>
                  <a:lnTo>
                    <a:pt x="1290" y="3432"/>
                  </a:lnTo>
                  <a:lnTo>
                    <a:pt x="1290" y="3432"/>
                  </a:lnTo>
                  <a:lnTo>
                    <a:pt x="1327" y="3397"/>
                  </a:lnTo>
                  <a:lnTo>
                    <a:pt x="1368" y="3358"/>
                  </a:lnTo>
                  <a:lnTo>
                    <a:pt x="1408" y="3319"/>
                  </a:lnTo>
                  <a:lnTo>
                    <a:pt x="1446" y="3284"/>
                  </a:lnTo>
                  <a:lnTo>
                    <a:pt x="1463" y="3270"/>
                  </a:lnTo>
                  <a:lnTo>
                    <a:pt x="1478" y="3257"/>
                  </a:lnTo>
                  <a:lnTo>
                    <a:pt x="1491" y="3249"/>
                  </a:lnTo>
                  <a:lnTo>
                    <a:pt x="1503" y="3242"/>
                  </a:lnTo>
                  <a:lnTo>
                    <a:pt x="1506" y="3241"/>
                  </a:lnTo>
                  <a:lnTo>
                    <a:pt x="1510" y="3241"/>
                  </a:lnTo>
                  <a:lnTo>
                    <a:pt x="1513" y="3241"/>
                  </a:lnTo>
                  <a:lnTo>
                    <a:pt x="1516" y="3242"/>
                  </a:lnTo>
                  <a:lnTo>
                    <a:pt x="1517" y="3246"/>
                  </a:lnTo>
                  <a:lnTo>
                    <a:pt x="1517" y="3249"/>
                  </a:lnTo>
                  <a:lnTo>
                    <a:pt x="1517" y="3254"/>
                  </a:lnTo>
                  <a:lnTo>
                    <a:pt x="1514" y="3261"/>
                  </a:lnTo>
                  <a:lnTo>
                    <a:pt x="1514" y="3261"/>
                  </a:lnTo>
                  <a:lnTo>
                    <a:pt x="1465" y="3341"/>
                  </a:lnTo>
                  <a:lnTo>
                    <a:pt x="1417" y="3421"/>
                  </a:lnTo>
                  <a:lnTo>
                    <a:pt x="1417" y="3421"/>
                  </a:lnTo>
                  <a:close/>
                  <a:moveTo>
                    <a:pt x="1466" y="3415"/>
                  </a:moveTo>
                  <a:lnTo>
                    <a:pt x="1466" y="3415"/>
                  </a:lnTo>
                  <a:lnTo>
                    <a:pt x="1470" y="3410"/>
                  </a:lnTo>
                  <a:lnTo>
                    <a:pt x="1470" y="3410"/>
                  </a:lnTo>
                  <a:lnTo>
                    <a:pt x="1473" y="3410"/>
                  </a:lnTo>
                  <a:lnTo>
                    <a:pt x="1476" y="3408"/>
                  </a:lnTo>
                  <a:lnTo>
                    <a:pt x="1479" y="3406"/>
                  </a:lnTo>
                  <a:lnTo>
                    <a:pt x="1480" y="3403"/>
                  </a:lnTo>
                  <a:lnTo>
                    <a:pt x="1480" y="3403"/>
                  </a:lnTo>
                  <a:lnTo>
                    <a:pt x="1487" y="3385"/>
                  </a:lnTo>
                  <a:lnTo>
                    <a:pt x="1496" y="3366"/>
                  </a:lnTo>
                  <a:lnTo>
                    <a:pt x="1496" y="3366"/>
                  </a:lnTo>
                  <a:lnTo>
                    <a:pt x="1519" y="3329"/>
                  </a:lnTo>
                  <a:lnTo>
                    <a:pt x="1540" y="3290"/>
                  </a:lnTo>
                  <a:lnTo>
                    <a:pt x="1561" y="3252"/>
                  </a:lnTo>
                  <a:lnTo>
                    <a:pt x="1580" y="3212"/>
                  </a:lnTo>
                  <a:lnTo>
                    <a:pt x="1580" y="3212"/>
                  </a:lnTo>
                  <a:lnTo>
                    <a:pt x="1599" y="3186"/>
                  </a:lnTo>
                  <a:lnTo>
                    <a:pt x="1619" y="3160"/>
                  </a:lnTo>
                  <a:lnTo>
                    <a:pt x="1660" y="3109"/>
                  </a:lnTo>
                  <a:lnTo>
                    <a:pt x="1703" y="3058"/>
                  </a:lnTo>
                  <a:lnTo>
                    <a:pt x="1747" y="3009"/>
                  </a:lnTo>
                  <a:lnTo>
                    <a:pt x="1836" y="2913"/>
                  </a:lnTo>
                  <a:lnTo>
                    <a:pt x="1880" y="2865"/>
                  </a:lnTo>
                  <a:lnTo>
                    <a:pt x="1922" y="2817"/>
                  </a:lnTo>
                  <a:lnTo>
                    <a:pt x="1922" y="2817"/>
                  </a:lnTo>
                  <a:lnTo>
                    <a:pt x="1871" y="2904"/>
                  </a:lnTo>
                  <a:lnTo>
                    <a:pt x="1822" y="2989"/>
                  </a:lnTo>
                  <a:lnTo>
                    <a:pt x="1771" y="3075"/>
                  </a:lnTo>
                  <a:lnTo>
                    <a:pt x="1719" y="3159"/>
                  </a:lnTo>
                  <a:lnTo>
                    <a:pt x="1719" y="3159"/>
                  </a:lnTo>
                  <a:lnTo>
                    <a:pt x="1626" y="3284"/>
                  </a:lnTo>
                  <a:lnTo>
                    <a:pt x="1532" y="3411"/>
                  </a:lnTo>
                  <a:lnTo>
                    <a:pt x="1532" y="3411"/>
                  </a:lnTo>
                  <a:lnTo>
                    <a:pt x="1499" y="3413"/>
                  </a:lnTo>
                  <a:lnTo>
                    <a:pt x="1466" y="3415"/>
                  </a:lnTo>
                  <a:lnTo>
                    <a:pt x="1466" y="3415"/>
                  </a:lnTo>
                  <a:close/>
                  <a:moveTo>
                    <a:pt x="1578" y="3412"/>
                  </a:moveTo>
                  <a:lnTo>
                    <a:pt x="1578" y="3412"/>
                  </a:lnTo>
                  <a:lnTo>
                    <a:pt x="1593" y="3392"/>
                  </a:lnTo>
                  <a:lnTo>
                    <a:pt x="1608" y="3372"/>
                  </a:lnTo>
                  <a:lnTo>
                    <a:pt x="1608" y="3372"/>
                  </a:lnTo>
                  <a:lnTo>
                    <a:pt x="1752" y="3195"/>
                  </a:lnTo>
                  <a:lnTo>
                    <a:pt x="1825" y="3106"/>
                  </a:lnTo>
                  <a:lnTo>
                    <a:pt x="1896" y="3016"/>
                  </a:lnTo>
                  <a:lnTo>
                    <a:pt x="1966" y="2926"/>
                  </a:lnTo>
                  <a:lnTo>
                    <a:pt x="2035" y="2835"/>
                  </a:lnTo>
                  <a:lnTo>
                    <a:pt x="2103" y="2744"/>
                  </a:lnTo>
                  <a:lnTo>
                    <a:pt x="2170" y="2651"/>
                  </a:lnTo>
                  <a:lnTo>
                    <a:pt x="2170" y="2651"/>
                  </a:lnTo>
                  <a:lnTo>
                    <a:pt x="2274" y="2501"/>
                  </a:lnTo>
                  <a:lnTo>
                    <a:pt x="2327" y="2429"/>
                  </a:lnTo>
                  <a:lnTo>
                    <a:pt x="2355" y="2392"/>
                  </a:lnTo>
                  <a:lnTo>
                    <a:pt x="2384" y="2356"/>
                  </a:lnTo>
                  <a:lnTo>
                    <a:pt x="2384" y="2356"/>
                  </a:lnTo>
                  <a:lnTo>
                    <a:pt x="2414" y="2320"/>
                  </a:lnTo>
                  <a:lnTo>
                    <a:pt x="2423" y="2312"/>
                  </a:lnTo>
                  <a:lnTo>
                    <a:pt x="2425" y="2309"/>
                  </a:lnTo>
                  <a:lnTo>
                    <a:pt x="2425" y="2313"/>
                  </a:lnTo>
                  <a:lnTo>
                    <a:pt x="2420" y="2320"/>
                  </a:lnTo>
                  <a:lnTo>
                    <a:pt x="2404" y="2344"/>
                  </a:lnTo>
                  <a:lnTo>
                    <a:pt x="2357" y="2412"/>
                  </a:lnTo>
                  <a:lnTo>
                    <a:pt x="2323" y="2462"/>
                  </a:lnTo>
                  <a:lnTo>
                    <a:pt x="2323" y="2462"/>
                  </a:lnTo>
                  <a:lnTo>
                    <a:pt x="2277" y="2535"/>
                  </a:lnTo>
                  <a:lnTo>
                    <a:pt x="2232" y="2608"/>
                  </a:lnTo>
                  <a:lnTo>
                    <a:pt x="2184" y="2680"/>
                  </a:lnTo>
                  <a:lnTo>
                    <a:pt x="2136" y="2752"/>
                  </a:lnTo>
                  <a:lnTo>
                    <a:pt x="2088" y="2823"/>
                  </a:lnTo>
                  <a:lnTo>
                    <a:pt x="2039" y="2895"/>
                  </a:lnTo>
                  <a:lnTo>
                    <a:pt x="1938" y="3035"/>
                  </a:lnTo>
                  <a:lnTo>
                    <a:pt x="1938" y="3035"/>
                  </a:lnTo>
                  <a:lnTo>
                    <a:pt x="1901" y="3084"/>
                  </a:lnTo>
                  <a:lnTo>
                    <a:pt x="1901" y="3084"/>
                  </a:lnTo>
                  <a:lnTo>
                    <a:pt x="1829" y="3168"/>
                  </a:lnTo>
                  <a:lnTo>
                    <a:pt x="1759" y="3253"/>
                  </a:lnTo>
                  <a:lnTo>
                    <a:pt x="1725" y="3296"/>
                  </a:lnTo>
                  <a:lnTo>
                    <a:pt x="1691" y="3339"/>
                  </a:lnTo>
                  <a:lnTo>
                    <a:pt x="1658" y="3384"/>
                  </a:lnTo>
                  <a:lnTo>
                    <a:pt x="1627" y="3430"/>
                  </a:lnTo>
                  <a:lnTo>
                    <a:pt x="1627" y="3430"/>
                  </a:lnTo>
                  <a:lnTo>
                    <a:pt x="1602" y="3419"/>
                  </a:lnTo>
                  <a:lnTo>
                    <a:pt x="1589" y="3415"/>
                  </a:lnTo>
                  <a:lnTo>
                    <a:pt x="1578" y="3412"/>
                  </a:lnTo>
                  <a:lnTo>
                    <a:pt x="1578" y="3412"/>
                  </a:lnTo>
                  <a:close/>
                  <a:moveTo>
                    <a:pt x="1709" y="3462"/>
                  </a:moveTo>
                  <a:lnTo>
                    <a:pt x="1709" y="3462"/>
                  </a:lnTo>
                  <a:lnTo>
                    <a:pt x="1709" y="3468"/>
                  </a:lnTo>
                  <a:lnTo>
                    <a:pt x="1710" y="3474"/>
                  </a:lnTo>
                  <a:lnTo>
                    <a:pt x="1710" y="3474"/>
                  </a:lnTo>
                  <a:lnTo>
                    <a:pt x="1710" y="3474"/>
                  </a:lnTo>
                  <a:lnTo>
                    <a:pt x="1710" y="3474"/>
                  </a:lnTo>
                  <a:lnTo>
                    <a:pt x="1657" y="3445"/>
                  </a:lnTo>
                  <a:lnTo>
                    <a:pt x="1657" y="3445"/>
                  </a:lnTo>
                  <a:lnTo>
                    <a:pt x="1678" y="3418"/>
                  </a:lnTo>
                  <a:lnTo>
                    <a:pt x="1699" y="3392"/>
                  </a:lnTo>
                  <a:lnTo>
                    <a:pt x="1699" y="3392"/>
                  </a:lnTo>
                  <a:lnTo>
                    <a:pt x="1703" y="3393"/>
                  </a:lnTo>
                  <a:lnTo>
                    <a:pt x="1706" y="3394"/>
                  </a:lnTo>
                  <a:lnTo>
                    <a:pt x="1715" y="3394"/>
                  </a:lnTo>
                  <a:lnTo>
                    <a:pt x="1722" y="3392"/>
                  </a:lnTo>
                  <a:lnTo>
                    <a:pt x="1729" y="3389"/>
                  </a:lnTo>
                  <a:lnTo>
                    <a:pt x="1729" y="3389"/>
                  </a:lnTo>
                  <a:lnTo>
                    <a:pt x="1722" y="3406"/>
                  </a:lnTo>
                  <a:lnTo>
                    <a:pt x="1716" y="3424"/>
                  </a:lnTo>
                  <a:lnTo>
                    <a:pt x="1712" y="3442"/>
                  </a:lnTo>
                  <a:lnTo>
                    <a:pt x="1709" y="3462"/>
                  </a:lnTo>
                  <a:lnTo>
                    <a:pt x="1709" y="3462"/>
                  </a:lnTo>
                  <a:close/>
                  <a:moveTo>
                    <a:pt x="1750" y="3434"/>
                  </a:moveTo>
                  <a:lnTo>
                    <a:pt x="1750" y="3434"/>
                  </a:lnTo>
                  <a:lnTo>
                    <a:pt x="1751" y="3425"/>
                  </a:lnTo>
                  <a:lnTo>
                    <a:pt x="1753" y="3415"/>
                  </a:lnTo>
                  <a:lnTo>
                    <a:pt x="1753" y="3415"/>
                  </a:lnTo>
                  <a:lnTo>
                    <a:pt x="1770" y="3393"/>
                  </a:lnTo>
                  <a:lnTo>
                    <a:pt x="1786" y="3370"/>
                  </a:lnTo>
                  <a:lnTo>
                    <a:pt x="1803" y="3348"/>
                  </a:lnTo>
                  <a:lnTo>
                    <a:pt x="1821" y="3327"/>
                  </a:lnTo>
                  <a:lnTo>
                    <a:pt x="1860" y="3283"/>
                  </a:lnTo>
                  <a:lnTo>
                    <a:pt x="1899" y="3242"/>
                  </a:lnTo>
                  <a:lnTo>
                    <a:pt x="1899" y="3242"/>
                  </a:lnTo>
                  <a:lnTo>
                    <a:pt x="1873" y="3297"/>
                  </a:lnTo>
                  <a:lnTo>
                    <a:pt x="1844" y="3352"/>
                  </a:lnTo>
                  <a:lnTo>
                    <a:pt x="1844" y="3352"/>
                  </a:lnTo>
                  <a:lnTo>
                    <a:pt x="1822" y="3376"/>
                  </a:lnTo>
                  <a:lnTo>
                    <a:pt x="1800" y="3397"/>
                  </a:lnTo>
                  <a:lnTo>
                    <a:pt x="1775" y="3417"/>
                  </a:lnTo>
                  <a:lnTo>
                    <a:pt x="1750" y="3434"/>
                  </a:lnTo>
                  <a:lnTo>
                    <a:pt x="1750" y="3434"/>
                  </a:lnTo>
                  <a:close/>
                  <a:moveTo>
                    <a:pt x="1799" y="3522"/>
                  </a:moveTo>
                  <a:lnTo>
                    <a:pt x="1799" y="3522"/>
                  </a:lnTo>
                  <a:lnTo>
                    <a:pt x="1820" y="3501"/>
                  </a:lnTo>
                  <a:lnTo>
                    <a:pt x="1839" y="3479"/>
                  </a:lnTo>
                  <a:lnTo>
                    <a:pt x="1857" y="3455"/>
                  </a:lnTo>
                  <a:lnTo>
                    <a:pt x="1875" y="3432"/>
                  </a:lnTo>
                  <a:lnTo>
                    <a:pt x="1910" y="3384"/>
                  </a:lnTo>
                  <a:lnTo>
                    <a:pt x="1943" y="3335"/>
                  </a:lnTo>
                  <a:lnTo>
                    <a:pt x="1943" y="3335"/>
                  </a:lnTo>
                  <a:lnTo>
                    <a:pt x="1889" y="3437"/>
                  </a:lnTo>
                  <a:lnTo>
                    <a:pt x="1862" y="3488"/>
                  </a:lnTo>
                  <a:lnTo>
                    <a:pt x="1837" y="3541"/>
                  </a:lnTo>
                  <a:lnTo>
                    <a:pt x="1837" y="3541"/>
                  </a:lnTo>
                  <a:lnTo>
                    <a:pt x="1819" y="3531"/>
                  </a:lnTo>
                  <a:lnTo>
                    <a:pt x="1799" y="3522"/>
                  </a:lnTo>
                  <a:lnTo>
                    <a:pt x="1799" y="3522"/>
                  </a:lnTo>
                  <a:close/>
                  <a:moveTo>
                    <a:pt x="1876" y="3554"/>
                  </a:moveTo>
                  <a:lnTo>
                    <a:pt x="1876" y="3554"/>
                  </a:lnTo>
                  <a:lnTo>
                    <a:pt x="1939" y="3467"/>
                  </a:lnTo>
                  <a:lnTo>
                    <a:pt x="2004" y="3382"/>
                  </a:lnTo>
                  <a:lnTo>
                    <a:pt x="2004" y="3382"/>
                  </a:lnTo>
                  <a:lnTo>
                    <a:pt x="1985" y="3420"/>
                  </a:lnTo>
                  <a:lnTo>
                    <a:pt x="1966" y="3458"/>
                  </a:lnTo>
                  <a:lnTo>
                    <a:pt x="1928" y="3534"/>
                  </a:lnTo>
                  <a:lnTo>
                    <a:pt x="1928" y="3534"/>
                  </a:lnTo>
                  <a:lnTo>
                    <a:pt x="1925" y="3541"/>
                  </a:lnTo>
                  <a:lnTo>
                    <a:pt x="1925" y="3548"/>
                  </a:lnTo>
                  <a:lnTo>
                    <a:pt x="1929" y="3552"/>
                  </a:lnTo>
                  <a:lnTo>
                    <a:pt x="1932" y="3557"/>
                  </a:lnTo>
                  <a:lnTo>
                    <a:pt x="1932" y="3557"/>
                  </a:lnTo>
                  <a:lnTo>
                    <a:pt x="1918" y="3557"/>
                  </a:lnTo>
                  <a:lnTo>
                    <a:pt x="1904" y="3557"/>
                  </a:lnTo>
                  <a:lnTo>
                    <a:pt x="1890" y="3556"/>
                  </a:lnTo>
                  <a:lnTo>
                    <a:pt x="1876" y="3554"/>
                  </a:lnTo>
                  <a:lnTo>
                    <a:pt x="1876" y="3554"/>
                  </a:lnTo>
                  <a:close/>
                  <a:moveTo>
                    <a:pt x="2015" y="3524"/>
                  </a:moveTo>
                  <a:lnTo>
                    <a:pt x="2015" y="3524"/>
                  </a:lnTo>
                  <a:lnTo>
                    <a:pt x="2001" y="3533"/>
                  </a:lnTo>
                  <a:lnTo>
                    <a:pt x="1987" y="3540"/>
                  </a:lnTo>
                  <a:lnTo>
                    <a:pt x="1974" y="3545"/>
                  </a:lnTo>
                  <a:lnTo>
                    <a:pt x="1960" y="3550"/>
                  </a:lnTo>
                  <a:lnTo>
                    <a:pt x="1960" y="3550"/>
                  </a:lnTo>
                  <a:lnTo>
                    <a:pt x="2014" y="3478"/>
                  </a:lnTo>
                  <a:lnTo>
                    <a:pt x="2014" y="3478"/>
                  </a:lnTo>
                  <a:lnTo>
                    <a:pt x="2015" y="3483"/>
                  </a:lnTo>
                  <a:lnTo>
                    <a:pt x="2018" y="3488"/>
                  </a:lnTo>
                  <a:lnTo>
                    <a:pt x="2022" y="3492"/>
                  </a:lnTo>
                  <a:lnTo>
                    <a:pt x="2027" y="3494"/>
                  </a:lnTo>
                  <a:lnTo>
                    <a:pt x="2032" y="3495"/>
                  </a:lnTo>
                  <a:lnTo>
                    <a:pt x="2038" y="3494"/>
                  </a:lnTo>
                  <a:lnTo>
                    <a:pt x="2042" y="3492"/>
                  </a:lnTo>
                  <a:lnTo>
                    <a:pt x="2047" y="3487"/>
                  </a:lnTo>
                  <a:lnTo>
                    <a:pt x="2047" y="3487"/>
                  </a:lnTo>
                  <a:lnTo>
                    <a:pt x="2064" y="3455"/>
                  </a:lnTo>
                  <a:lnTo>
                    <a:pt x="2081" y="3424"/>
                  </a:lnTo>
                  <a:lnTo>
                    <a:pt x="2115" y="3360"/>
                  </a:lnTo>
                  <a:lnTo>
                    <a:pt x="2115" y="3360"/>
                  </a:lnTo>
                  <a:lnTo>
                    <a:pt x="2112" y="3382"/>
                  </a:lnTo>
                  <a:lnTo>
                    <a:pt x="2108" y="3404"/>
                  </a:lnTo>
                  <a:lnTo>
                    <a:pt x="2104" y="3414"/>
                  </a:lnTo>
                  <a:lnTo>
                    <a:pt x="2100" y="3425"/>
                  </a:lnTo>
                  <a:lnTo>
                    <a:pt x="2095" y="3435"/>
                  </a:lnTo>
                  <a:lnTo>
                    <a:pt x="2089" y="3446"/>
                  </a:lnTo>
                  <a:lnTo>
                    <a:pt x="2083" y="3456"/>
                  </a:lnTo>
                  <a:lnTo>
                    <a:pt x="2075" y="3467"/>
                  </a:lnTo>
                  <a:lnTo>
                    <a:pt x="2068" y="3476"/>
                  </a:lnTo>
                  <a:lnTo>
                    <a:pt x="2059" y="3487"/>
                  </a:lnTo>
                  <a:lnTo>
                    <a:pt x="2049" y="3496"/>
                  </a:lnTo>
                  <a:lnTo>
                    <a:pt x="2039" y="3506"/>
                  </a:lnTo>
                  <a:lnTo>
                    <a:pt x="2027" y="3515"/>
                  </a:lnTo>
                  <a:lnTo>
                    <a:pt x="2015" y="3524"/>
                  </a:lnTo>
                  <a:lnTo>
                    <a:pt x="2015" y="3524"/>
                  </a:lnTo>
                  <a:close/>
                  <a:moveTo>
                    <a:pt x="2047" y="3201"/>
                  </a:moveTo>
                  <a:lnTo>
                    <a:pt x="2047" y="3201"/>
                  </a:lnTo>
                  <a:lnTo>
                    <a:pt x="2057" y="3213"/>
                  </a:lnTo>
                  <a:lnTo>
                    <a:pt x="2067" y="3225"/>
                  </a:lnTo>
                  <a:lnTo>
                    <a:pt x="2075" y="3236"/>
                  </a:lnTo>
                  <a:lnTo>
                    <a:pt x="2083" y="3248"/>
                  </a:lnTo>
                  <a:lnTo>
                    <a:pt x="2090" y="3261"/>
                  </a:lnTo>
                  <a:lnTo>
                    <a:pt x="2097" y="3273"/>
                  </a:lnTo>
                  <a:lnTo>
                    <a:pt x="2102" y="3286"/>
                  </a:lnTo>
                  <a:lnTo>
                    <a:pt x="2107" y="3300"/>
                  </a:lnTo>
                  <a:lnTo>
                    <a:pt x="2107" y="3300"/>
                  </a:lnTo>
                  <a:lnTo>
                    <a:pt x="2105" y="3300"/>
                  </a:lnTo>
                  <a:lnTo>
                    <a:pt x="2105" y="3300"/>
                  </a:lnTo>
                  <a:lnTo>
                    <a:pt x="2075" y="3337"/>
                  </a:lnTo>
                  <a:lnTo>
                    <a:pt x="2046" y="3375"/>
                  </a:lnTo>
                  <a:lnTo>
                    <a:pt x="2046" y="3375"/>
                  </a:lnTo>
                  <a:lnTo>
                    <a:pt x="2056" y="3350"/>
                  </a:lnTo>
                  <a:lnTo>
                    <a:pt x="2066" y="3325"/>
                  </a:lnTo>
                  <a:lnTo>
                    <a:pt x="2074" y="3300"/>
                  </a:lnTo>
                  <a:lnTo>
                    <a:pt x="2081" y="3274"/>
                  </a:lnTo>
                  <a:lnTo>
                    <a:pt x="2081" y="3274"/>
                  </a:lnTo>
                  <a:lnTo>
                    <a:pt x="2082" y="3267"/>
                  </a:lnTo>
                  <a:lnTo>
                    <a:pt x="2080" y="3261"/>
                  </a:lnTo>
                  <a:lnTo>
                    <a:pt x="2076" y="3256"/>
                  </a:lnTo>
                  <a:lnTo>
                    <a:pt x="2071" y="3253"/>
                  </a:lnTo>
                  <a:lnTo>
                    <a:pt x="2066" y="3252"/>
                  </a:lnTo>
                  <a:lnTo>
                    <a:pt x="2059" y="3253"/>
                  </a:lnTo>
                  <a:lnTo>
                    <a:pt x="2053" y="3255"/>
                  </a:lnTo>
                  <a:lnTo>
                    <a:pt x="2048" y="3260"/>
                  </a:lnTo>
                  <a:lnTo>
                    <a:pt x="2048" y="3260"/>
                  </a:lnTo>
                  <a:lnTo>
                    <a:pt x="2000" y="3323"/>
                  </a:lnTo>
                  <a:lnTo>
                    <a:pt x="1953" y="3387"/>
                  </a:lnTo>
                  <a:lnTo>
                    <a:pt x="1953" y="3387"/>
                  </a:lnTo>
                  <a:lnTo>
                    <a:pt x="1978" y="3342"/>
                  </a:lnTo>
                  <a:lnTo>
                    <a:pt x="2002" y="3295"/>
                  </a:lnTo>
                  <a:lnTo>
                    <a:pt x="2025" y="3248"/>
                  </a:lnTo>
                  <a:lnTo>
                    <a:pt x="2047" y="3201"/>
                  </a:lnTo>
                  <a:lnTo>
                    <a:pt x="2047" y="3201"/>
                  </a:lnTo>
                  <a:close/>
                  <a:moveTo>
                    <a:pt x="1986" y="3083"/>
                  </a:moveTo>
                  <a:lnTo>
                    <a:pt x="1986" y="3083"/>
                  </a:lnTo>
                  <a:lnTo>
                    <a:pt x="1990" y="3061"/>
                  </a:lnTo>
                  <a:lnTo>
                    <a:pt x="1993" y="3039"/>
                  </a:lnTo>
                  <a:lnTo>
                    <a:pt x="1993" y="3039"/>
                  </a:lnTo>
                  <a:lnTo>
                    <a:pt x="1993" y="3035"/>
                  </a:lnTo>
                  <a:lnTo>
                    <a:pt x="1992" y="3033"/>
                  </a:lnTo>
                  <a:lnTo>
                    <a:pt x="1987" y="3028"/>
                  </a:lnTo>
                  <a:lnTo>
                    <a:pt x="1987" y="3028"/>
                  </a:lnTo>
                  <a:lnTo>
                    <a:pt x="2050" y="2953"/>
                  </a:lnTo>
                  <a:lnTo>
                    <a:pt x="2112" y="2878"/>
                  </a:lnTo>
                  <a:lnTo>
                    <a:pt x="2173" y="2801"/>
                  </a:lnTo>
                  <a:lnTo>
                    <a:pt x="2203" y="2762"/>
                  </a:lnTo>
                  <a:lnTo>
                    <a:pt x="2231" y="2723"/>
                  </a:lnTo>
                  <a:lnTo>
                    <a:pt x="2231" y="2723"/>
                  </a:lnTo>
                  <a:lnTo>
                    <a:pt x="2245" y="2701"/>
                  </a:lnTo>
                  <a:lnTo>
                    <a:pt x="2265" y="2665"/>
                  </a:lnTo>
                  <a:lnTo>
                    <a:pt x="2290" y="2622"/>
                  </a:lnTo>
                  <a:lnTo>
                    <a:pt x="2315" y="2580"/>
                  </a:lnTo>
                  <a:lnTo>
                    <a:pt x="2337" y="2545"/>
                  </a:lnTo>
                  <a:lnTo>
                    <a:pt x="2347" y="2534"/>
                  </a:lnTo>
                  <a:lnTo>
                    <a:pt x="2352" y="2527"/>
                  </a:lnTo>
                  <a:lnTo>
                    <a:pt x="2355" y="2526"/>
                  </a:lnTo>
                  <a:lnTo>
                    <a:pt x="2357" y="2527"/>
                  </a:lnTo>
                  <a:lnTo>
                    <a:pt x="2357" y="2529"/>
                  </a:lnTo>
                  <a:lnTo>
                    <a:pt x="2357" y="2533"/>
                  </a:lnTo>
                  <a:lnTo>
                    <a:pt x="2355" y="2548"/>
                  </a:lnTo>
                  <a:lnTo>
                    <a:pt x="2348" y="2572"/>
                  </a:lnTo>
                  <a:lnTo>
                    <a:pt x="2348" y="2572"/>
                  </a:lnTo>
                  <a:lnTo>
                    <a:pt x="2335" y="2607"/>
                  </a:lnTo>
                  <a:lnTo>
                    <a:pt x="2320" y="2642"/>
                  </a:lnTo>
                  <a:lnTo>
                    <a:pt x="2303" y="2677"/>
                  </a:lnTo>
                  <a:lnTo>
                    <a:pt x="2286" y="2710"/>
                  </a:lnTo>
                  <a:lnTo>
                    <a:pt x="2286" y="2710"/>
                  </a:lnTo>
                  <a:lnTo>
                    <a:pt x="2245" y="2755"/>
                  </a:lnTo>
                  <a:lnTo>
                    <a:pt x="2203" y="2799"/>
                  </a:lnTo>
                  <a:lnTo>
                    <a:pt x="2160" y="2842"/>
                  </a:lnTo>
                  <a:lnTo>
                    <a:pt x="2119" y="2885"/>
                  </a:lnTo>
                  <a:lnTo>
                    <a:pt x="2100" y="2907"/>
                  </a:lnTo>
                  <a:lnTo>
                    <a:pt x="2080" y="2930"/>
                  </a:lnTo>
                  <a:lnTo>
                    <a:pt x="2062" y="2953"/>
                  </a:lnTo>
                  <a:lnTo>
                    <a:pt x="2045" y="2978"/>
                  </a:lnTo>
                  <a:lnTo>
                    <a:pt x="2028" y="3002"/>
                  </a:lnTo>
                  <a:lnTo>
                    <a:pt x="2012" y="3028"/>
                  </a:lnTo>
                  <a:lnTo>
                    <a:pt x="1998" y="3055"/>
                  </a:lnTo>
                  <a:lnTo>
                    <a:pt x="1986" y="3083"/>
                  </a:lnTo>
                  <a:lnTo>
                    <a:pt x="1986" y="3083"/>
                  </a:lnTo>
                  <a:close/>
                  <a:moveTo>
                    <a:pt x="2208" y="2835"/>
                  </a:moveTo>
                  <a:lnTo>
                    <a:pt x="2208" y="2835"/>
                  </a:lnTo>
                  <a:lnTo>
                    <a:pt x="2192" y="2859"/>
                  </a:lnTo>
                  <a:lnTo>
                    <a:pt x="2192" y="2859"/>
                  </a:lnTo>
                  <a:lnTo>
                    <a:pt x="2174" y="2882"/>
                  </a:lnTo>
                  <a:lnTo>
                    <a:pt x="2142" y="2922"/>
                  </a:lnTo>
                  <a:lnTo>
                    <a:pt x="2102" y="2967"/>
                  </a:lnTo>
                  <a:lnTo>
                    <a:pt x="2064" y="3010"/>
                  </a:lnTo>
                  <a:lnTo>
                    <a:pt x="2038" y="3040"/>
                  </a:lnTo>
                  <a:lnTo>
                    <a:pt x="2031" y="3046"/>
                  </a:lnTo>
                  <a:lnTo>
                    <a:pt x="2029" y="3047"/>
                  </a:lnTo>
                  <a:lnTo>
                    <a:pt x="2029" y="3046"/>
                  </a:lnTo>
                  <a:lnTo>
                    <a:pt x="2035" y="3036"/>
                  </a:lnTo>
                  <a:lnTo>
                    <a:pt x="2048" y="3019"/>
                  </a:lnTo>
                  <a:lnTo>
                    <a:pt x="2103" y="2947"/>
                  </a:lnTo>
                  <a:lnTo>
                    <a:pt x="2103" y="2947"/>
                  </a:lnTo>
                  <a:lnTo>
                    <a:pt x="2128" y="2918"/>
                  </a:lnTo>
                  <a:lnTo>
                    <a:pt x="2153" y="2890"/>
                  </a:lnTo>
                  <a:lnTo>
                    <a:pt x="2182" y="2862"/>
                  </a:lnTo>
                  <a:lnTo>
                    <a:pt x="2208" y="2835"/>
                  </a:lnTo>
                  <a:lnTo>
                    <a:pt x="2208" y="2835"/>
                  </a:lnTo>
                  <a:close/>
                  <a:moveTo>
                    <a:pt x="2418" y="2464"/>
                  </a:moveTo>
                  <a:lnTo>
                    <a:pt x="2418" y="2464"/>
                  </a:lnTo>
                  <a:lnTo>
                    <a:pt x="2388" y="2558"/>
                  </a:lnTo>
                  <a:lnTo>
                    <a:pt x="2358" y="2650"/>
                  </a:lnTo>
                  <a:lnTo>
                    <a:pt x="2342" y="2696"/>
                  </a:lnTo>
                  <a:lnTo>
                    <a:pt x="2324" y="2740"/>
                  </a:lnTo>
                  <a:lnTo>
                    <a:pt x="2307" y="2783"/>
                  </a:lnTo>
                  <a:lnTo>
                    <a:pt x="2287" y="2827"/>
                  </a:lnTo>
                  <a:lnTo>
                    <a:pt x="2265" y="2868"/>
                  </a:lnTo>
                  <a:lnTo>
                    <a:pt x="2253" y="2888"/>
                  </a:lnTo>
                  <a:lnTo>
                    <a:pt x="2241" y="2907"/>
                  </a:lnTo>
                  <a:lnTo>
                    <a:pt x="2228" y="2926"/>
                  </a:lnTo>
                  <a:lnTo>
                    <a:pt x="2214" y="2945"/>
                  </a:lnTo>
                  <a:lnTo>
                    <a:pt x="2200" y="2964"/>
                  </a:lnTo>
                  <a:lnTo>
                    <a:pt x="2185" y="2981"/>
                  </a:lnTo>
                  <a:lnTo>
                    <a:pt x="2170" y="2999"/>
                  </a:lnTo>
                  <a:lnTo>
                    <a:pt x="2153" y="3015"/>
                  </a:lnTo>
                  <a:lnTo>
                    <a:pt x="2136" y="3032"/>
                  </a:lnTo>
                  <a:lnTo>
                    <a:pt x="2117" y="3047"/>
                  </a:lnTo>
                  <a:lnTo>
                    <a:pt x="2098" y="3061"/>
                  </a:lnTo>
                  <a:lnTo>
                    <a:pt x="2077" y="3076"/>
                  </a:lnTo>
                  <a:lnTo>
                    <a:pt x="2056" y="3089"/>
                  </a:lnTo>
                  <a:lnTo>
                    <a:pt x="2034" y="3102"/>
                  </a:lnTo>
                  <a:lnTo>
                    <a:pt x="2034" y="3102"/>
                  </a:lnTo>
                  <a:lnTo>
                    <a:pt x="2033" y="3098"/>
                  </a:lnTo>
                  <a:lnTo>
                    <a:pt x="2031" y="3096"/>
                  </a:lnTo>
                  <a:lnTo>
                    <a:pt x="2028" y="3094"/>
                  </a:lnTo>
                  <a:lnTo>
                    <a:pt x="2025" y="3091"/>
                  </a:lnTo>
                  <a:lnTo>
                    <a:pt x="2025" y="3091"/>
                  </a:lnTo>
                  <a:lnTo>
                    <a:pt x="2047" y="3073"/>
                  </a:lnTo>
                  <a:lnTo>
                    <a:pt x="2068" y="3053"/>
                  </a:lnTo>
                  <a:lnTo>
                    <a:pt x="2089" y="3033"/>
                  </a:lnTo>
                  <a:lnTo>
                    <a:pt x="2110" y="3012"/>
                  </a:lnTo>
                  <a:lnTo>
                    <a:pt x="2130" y="2991"/>
                  </a:lnTo>
                  <a:lnTo>
                    <a:pt x="2150" y="2968"/>
                  </a:lnTo>
                  <a:lnTo>
                    <a:pt x="2170" y="2945"/>
                  </a:lnTo>
                  <a:lnTo>
                    <a:pt x="2189" y="2923"/>
                  </a:lnTo>
                  <a:lnTo>
                    <a:pt x="2206" y="2899"/>
                  </a:lnTo>
                  <a:lnTo>
                    <a:pt x="2224" y="2875"/>
                  </a:lnTo>
                  <a:lnTo>
                    <a:pt x="2241" y="2850"/>
                  </a:lnTo>
                  <a:lnTo>
                    <a:pt x="2258" y="2826"/>
                  </a:lnTo>
                  <a:lnTo>
                    <a:pt x="2274" y="2800"/>
                  </a:lnTo>
                  <a:lnTo>
                    <a:pt x="2289" y="2774"/>
                  </a:lnTo>
                  <a:lnTo>
                    <a:pt x="2303" y="2748"/>
                  </a:lnTo>
                  <a:lnTo>
                    <a:pt x="2317" y="2721"/>
                  </a:lnTo>
                  <a:lnTo>
                    <a:pt x="2317" y="2721"/>
                  </a:lnTo>
                  <a:lnTo>
                    <a:pt x="2327" y="2711"/>
                  </a:lnTo>
                  <a:lnTo>
                    <a:pt x="2327" y="2711"/>
                  </a:lnTo>
                  <a:lnTo>
                    <a:pt x="2329" y="2707"/>
                  </a:lnTo>
                  <a:lnTo>
                    <a:pt x="2330" y="2703"/>
                  </a:lnTo>
                  <a:lnTo>
                    <a:pt x="2330" y="2699"/>
                  </a:lnTo>
                  <a:lnTo>
                    <a:pt x="2329" y="2696"/>
                  </a:lnTo>
                  <a:lnTo>
                    <a:pt x="2329" y="2696"/>
                  </a:lnTo>
                  <a:lnTo>
                    <a:pt x="2342" y="2669"/>
                  </a:lnTo>
                  <a:lnTo>
                    <a:pt x="2354" y="2642"/>
                  </a:lnTo>
                  <a:lnTo>
                    <a:pt x="2365" y="2614"/>
                  </a:lnTo>
                  <a:lnTo>
                    <a:pt x="2376" y="2586"/>
                  </a:lnTo>
                  <a:lnTo>
                    <a:pt x="2385" y="2559"/>
                  </a:lnTo>
                  <a:lnTo>
                    <a:pt x="2393" y="2531"/>
                  </a:lnTo>
                  <a:lnTo>
                    <a:pt x="2402" y="2501"/>
                  </a:lnTo>
                  <a:lnTo>
                    <a:pt x="2409" y="2473"/>
                  </a:lnTo>
                  <a:lnTo>
                    <a:pt x="2409" y="2473"/>
                  </a:lnTo>
                  <a:lnTo>
                    <a:pt x="2409" y="2469"/>
                  </a:lnTo>
                  <a:lnTo>
                    <a:pt x="2407" y="2463"/>
                  </a:lnTo>
                  <a:lnTo>
                    <a:pt x="2404" y="2458"/>
                  </a:lnTo>
                  <a:lnTo>
                    <a:pt x="2400" y="2456"/>
                  </a:lnTo>
                  <a:lnTo>
                    <a:pt x="2396" y="2453"/>
                  </a:lnTo>
                  <a:lnTo>
                    <a:pt x="2391" y="2452"/>
                  </a:lnTo>
                  <a:lnTo>
                    <a:pt x="2385" y="2455"/>
                  </a:lnTo>
                  <a:lnTo>
                    <a:pt x="2380" y="2458"/>
                  </a:lnTo>
                  <a:lnTo>
                    <a:pt x="2380" y="2458"/>
                  </a:lnTo>
                  <a:lnTo>
                    <a:pt x="2359" y="2483"/>
                  </a:lnTo>
                  <a:lnTo>
                    <a:pt x="2340" y="2508"/>
                  </a:lnTo>
                  <a:lnTo>
                    <a:pt x="2300" y="2560"/>
                  </a:lnTo>
                  <a:lnTo>
                    <a:pt x="2300" y="2560"/>
                  </a:lnTo>
                  <a:lnTo>
                    <a:pt x="2341" y="2494"/>
                  </a:lnTo>
                  <a:lnTo>
                    <a:pt x="2382" y="2428"/>
                  </a:lnTo>
                  <a:lnTo>
                    <a:pt x="2462" y="2293"/>
                  </a:lnTo>
                  <a:lnTo>
                    <a:pt x="2462" y="2293"/>
                  </a:lnTo>
                  <a:lnTo>
                    <a:pt x="2440" y="2384"/>
                  </a:lnTo>
                  <a:lnTo>
                    <a:pt x="2428" y="2426"/>
                  </a:lnTo>
                  <a:lnTo>
                    <a:pt x="2418" y="2464"/>
                  </a:lnTo>
                  <a:lnTo>
                    <a:pt x="2418" y="2464"/>
                  </a:lnTo>
                  <a:close/>
                  <a:moveTo>
                    <a:pt x="2589" y="1990"/>
                  </a:moveTo>
                  <a:lnTo>
                    <a:pt x="2589" y="1990"/>
                  </a:lnTo>
                  <a:lnTo>
                    <a:pt x="2584" y="1995"/>
                  </a:lnTo>
                  <a:lnTo>
                    <a:pt x="2579" y="1998"/>
                  </a:lnTo>
                  <a:lnTo>
                    <a:pt x="2579" y="1998"/>
                  </a:lnTo>
                  <a:lnTo>
                    <a:pt x="2569" y="2012"/>
                  </a:lnTo>
                  <a:lnTo>
                    <a:pt x="2558" y="2026"/>
                  </a:lnTo>
                  <a:lnTo>
                    <a:pt x="2549" y="2043"/>
                  </a:lnTo>
                  <a:lnTo>
                    <a:pt x="2541" y="2059"/>
                  </a:lnTo>
                  <a:lnTo>
                    <a:pt x="2541" y="2059"/>
                  </a:lnTo>
                  <a:lnTo>
                    <a:pt x="2472" y="2155"/>
                  </a:lnTo>
                  <a:lnTo>
                    <a:pt x="2403" y="2251"/>
                  </a:lnTo>
                  <a:lnTo>
                    <a:pt x="2334" y="2347"/>
                  </a:lnTo>
                  <a:lnTo>
                    <a:pt x="2262" y="2442"/>
                  </a:lnTo>
                  <a:lnTo>
                    <a:pt x="2121" y="2631"/>
                  </a:lnTo>
                  <a:lnTo>
                    <a:pt x="1977" y="2820"/>
                  </a:lnTo>
                  <a:lnTo>
                    <a:pt x="1977" y="2820"/>
                  </a:lnTo>
                  <a:lnTo>
                    <a:pt x="2108" y="2602"/>
                  </a:lnTo>
                  <a:lnTo>
                    <a:pt x="2174" y="2494"/>
                  </a:lnTo>
                  <a:lnTo>
                    <a:pt x="2242" y="2388"/>
                  </a:lnTo>
                  <a:lnTo>
                    <a:pt x="2242" y="2388"/>
                  </a:lnTo>
                  <a:lnTo>
                    <a:pt x="2366" y="2216"/>
                  </a:lnTo>
                  <a:lnTo>
                    <a:pt x="2427" y="2129"/>
                  </a:lnTo>
                  <a:lnTo>
                    <a:pt x="2487" y="2043"/>
                  </a:lnTo>
                  <a:lnTo>
                    <a:pt x="2487" y="2043"/>
                  </a:lnTo>
                  <a:lnTo>
                    <a:pt x="2613" y="1882"/>
                  </a:lnTo>
                  <a:lnTo>
                    <a:pt x="2741" y="1723"/>
                  </a:lnTo>
                  <a:lnTo>
                    <a:pt x="2741" y="1723"/>
                  </a:lnTo>
                  <a:lnTo>
                    <a:pt x="2734" y="1742"/>
                  </a:lnTo>
                  <a:lnTo>
                    <a:pt x="2729" y="1759"/>
                  </a:lnTo>
                  <a:lnTo>
                    <a:pt x="2725" y="1777"/>
                  </a:lnTo>
                  <a:lnTo>
                    <a:pt x="2721" y="1794"/>
                  </a:lnTo>
                  <a:lnTo>
                    <a:pt x="2721" y="1794"/>
                  </a:lnTo>
                  <a:lnTo>
                    <a:pt x="2656" y="1893"/>
                  </a:lnTo>
                  <a:lnTo>
                    <a:pt x="2589" y="1990"/>
                  </a:lnTo>
                  <a:lnTo>
                    <a:pt x="2589" y="1990"/>
                  </a:lnTo>
                  <a:close/>
                  <a:moveTo>
                    <a:pt x="2652" y="1942"/>
                  </a:moveTo>
                  <a:lnTo>
                    <a:pt x="2652" y="1942"/>
                  </a:lnTo>
                  <a:lnTo>
                    <a:pt x="2715" y="1854"/>
                  </a:lnTo>
                  <a:lnTo>
                    <a:pt x="2715" y="1854"/>
                  </a:lnTo>
                  <a:lnTo>
                    <a:pt x="2716" y="1869"/>
                  </a:lnTo>
                  <a:lnTo>
                    <a:pt x="2718" y="1884"/>
                  </a:lnTo>
                  <a:lnTo>
                    <a:pt x="2720" y="1899"/>
                  </a:lnTo>
                  <a:lnTo>
                    <a:pt x="2725" y="1913"/>
                  </a:lnTo>
                  <a:lnTo>
                    <a:pt x="2725" y="1913"/>
                  </a:lnTo>
                  <a:lnTo>
                    <a:pt x="2726" y="1916"/>
                  </a:lnTo>
                  <a:lnTo>
                    <a:pt x="2728" y="1917"/>
                  </a:lnTo>
                  <a:lnTo>
                    <a:pt x="2732" y="1918"/>
                  </a:lnTo>
                  <a:lnTo>
                    <a:pt x="2734" y="1918"/>
                  </a:lnTo>
                  <a:lnTo>
                    <a:pt x="2737" y="1917"/>
                  </a:lnTo>
                  <a:lnTo>
                    <a:pt x="2740" y="1915"/>
                  </a:lnTo>
                  <a:lnTo>
                    <a:pt x="2741" y="1911"/>
                  </a:lnTo>
                  <a:lnTo>
                    <a:pt x="2740" y="1908"/>
                  </a:lnTo>
                  <a:lnTo>
                    <a:pt x="2740" y="1908"/>
                  </a:lnTo>
                  <a:lnTo>
                    <a:pt x="2736" y="1887"/>
                  </a:lnTo>
                  <a:lnTo>
                    <a:pt x="2735" y="1866"/>
                  </a:lnTo>
                  <a:lnTo>
                    <a:pt x="2736" y="1844"/>
                  </a:lnTo>
                  <a:lnTo>
                    <a:pt x="2739" y="1821"/>
                  </a:lnTo>
                  <a:lnTo>
                    <a:pt x="2739" y="1821"/>
                  </a:lnTo>
                  <a:lnTo>
                    <a:pt x="2742" y="1818"/>
                  </a:lnTo>
                  <a:lnTo>
                    <a:pt x="2742" y="1818"/>
                  </a:lnTo>
                  <a:lnTo>
                    <a:pt x="2774" y="1771"/>
                  </a:lnTo>
                  <a:lnTo>
                    <a:pt x="2807" y="1723"/>
                  </a:lnTo>
                  <a:lnTo>
                    <a:pt x="2869" y="1627"/>
                  </a:lnTo>
                  <a:lnTo>
                    <a:pt x="2994" y="1429"/>
                  </a:lnTo>
                  <a:lnTo>
                    <a:pt x="2994" y="1429"/>
                  </a:lnTo>
                  <a:lnTo>
                    <a:pt x="3028" y="1393"/>
                  </a:lnTo>
                  <a:lnTo>
                    <a:pt x="3063" y="1358"/>
                  </a:lnTo>
                  <a:lnTo>
                    <a:pt x="3128" y="1292"/>
                  </a:lnTo>
                  <a:lnTo>
                    <a:pt x="3187" y="1235"/>
                  </a:lnTo>
                  <a:lnTo>
                    <a:pt x="3211" y="1209"/>
                  </a:lnTo>
                  <a:lnTo>
                    <a:pt x="3234" y="1186"/>
                  </a:lnTo>
                  <a:lnTo>
                    <a:pt x="3234" y="1186"/>
                  </a:lnTo>
                  <a:lnTo>
                    <a:pt x="3367" y="1042"/>
                  </a:lnTo>
                  <a:lnTo>
                    <a:pt x="3435" y="969"/>
                  </a:lnTo>
                  <a:lnTo>
                    <a:pt x="3502" y="897"/>
                  </a:lnTo>
                  <a:lnTo>
                    <a:pt x="3502" y="897"/>
                  </a:lnTo>
                  <a:lnTo>
                    <a:pt x="3478" y="922"/>
                  </a:lnTo>
                  <a:lnTo>
                    <a:pt x="3456" y="949"/>
                  </a:lnTo>
                  <a:lnTo>
                    <a:pt x="3414" y="1003"/>
                  </a:lnTo>
                  <a:lnTo>
                    <a:pt x="3372" y="1059"/>
                  </a:lnTo>
                  <a:lnTo>
                    <a:pt x="3332" y="1115"/>
                  </a:lnTo>
                  <a:lnTo>
                    <a:pt x="3293" y="1174"/>
                  </a:lnTo>
                  <a:lnTo>
                    <a:pt x="3256" y="1233"/>
                  </a:lnTo>
                  <a:lnTo>
                    <a:pt x="3180" y="1350"/>
                  </a:lnTo>
                  <a:lnTo>
                    <a:pt x="3180" y="1350"/>
                  </a:lnTo>
                  <a:lnTo>
                    <a:pt x="3126" y="1413"/>
                  </a:lnTo>
                  <a:lnTo>
                    <a:pt x="3073" y="1477"/>
                  </a:lnTo>
                  <a:lnTo>
                    <a:pt x="2970" y="1606"/>
                  </a:lnTo>
                  <a:lnTo>
                    <a:pt x="2867" y="1736"/>
                  </a:lnTo>
                  <a:lnTo>
                    <a:pt x="2764" y="1866"/>
                  </a:lnTo>
                  <a:lnTo>
                    <a:pt x="2764" y="1866"/>
                  </a:lnTo>
                  <a:lnTo>
                    <a:pt x="2762" y="1868"/>
                  </a:lnTo>
                  <a:lnTo>
                    <a:pt x="2761" y="1872"/>
                  </a:lnTo>
                  <a:lnTo>
                    <a:pt x="2760" y="1879"/>
                  </a:lnTo>
                  <a:lnTo>
                    <a:pt x="2762" y="1884"/>
                  </a:lnTo>
                  <a:lnTo>
                    <a:pt x="2766" y="1890"/>
                  </a:lnTo>
                  <a:lnTo>
                    <a:pt x="2770" y="1894"/>
                  </a:lnTo>
                  <a:lnTo>
                    <a:pt x="2776" y="1895"/>
                  </a:lnTo>
                  <a:lnTo>
                    <a:pt x="2778" y="1895"/>
                  </a:lnTo>
                  <a:lnTo>
                    <a:pt x="2782" y="1894"/>
                  </a:lnTo>
                  <a:lnTo>
                    <a:pt x="2785" y="1892"/>
                  </a:lnTo>
                  <a:lnTo>
                    <a:pt x="2788" y="1889"/>
                  </a:lnTo>
                  <a:lnTo>
                    <a:pt x="2788" y="1889"/>
                  </a:lnTo>
                  <a:lnTo>
                    <a:pt x="2847" y="1827"/>
                  </a:lnTo>
                  <a:lnTo>
                    <a:pt x="2905" y="1763"/>
                  </a:lnTo>
                  <a:lnTo>
                    <a:pt x="2961" y="1697"/>
                  </a:lnTo>
                  <a:lnTo>
                    <a:pt x="3015" y="1631"/>
                  </a:lnTo>
                  <a:lnTo>
                    <a:pt x="3068" y="1564"/>
                  </a:lnTo>
                  <a:lnTo>
                    <a:pt x="3119" y="1495"/>
                  </a:lnTo>
                  <a:lnTo>
                    <a:pt x="3169" y="1426"/>
                  </a:lnTo>
                  <a:lnTo>
                    <a:pt x="3219" y="1355"/>
                  </a:lnTo>
                  <a:lnTo>
                    <a:pt x="3219" y="1355"/>
                  </a:lnTo>
                  <a:lnTo>
                    <a:pt x="3264" y="1300"/>
                  </a:lnTo>
                  <a:lnTo>
                    <a:pt x="3311" y="1248"/>
                  </a:lnTo>
                  <a:lnTo>
                    <a:pt x="3359" y="1194"/>
                  </a:lnTo>
                  <a:lnTo>
                    <a:pt x="3407" y="1141"/>
                  </a:lnTo>
                  <a:lnTo>
                    <a:pt x="3407" y="1141"/>
                  </a:lnTo>
                  <a:lnTo>
                    <a:pt x="3449" y="1098"/>
                  </a:lnTo>
                  <a:lnTo>
                    <a:pt x="3476" y="1073"/>
                  </a:lnTo>
                  <a:lnTo>
                    <a:pt x="3484" y="1066"/>
                  </a:lnTo>
                  <a:lnTo>
                    <a:pt x="3489" y="1063"/>
                  </a:lnTo>
                  <a:lnTo>
                    <a:pt x="3490" y="1063"/>
                  </a:lnTo>
                  <a:lnTo>
                    <a:pt x="3491" y="1063"/>
                  </a:lnTo>
                  <a:lnTo>
                    <a:pt x="3491" y="1066"/>
                  </a:lnTo>
                  <a:lnTo>
                    <a:pt x="3488" y="1073"/>
                  </a:lnTo>
                  <a:lnTo>
                    <a:pt x="3482" y="1083"/>
                  </a:lnTo>
                  <a:lnTo>
                    <a:pt x="3465" y="1108"/>
                  </a:lnTo>
                  <a:lnTo>
                    <a:pt x="3441" y="1142"/>
                  </a:lnTo>
                  <a:lnTo>
                    <a:pt x="3412" y="1182"/>
                  </a:lnTo>
                  <a:lnTo>
                    <a:pt x="3344" y="1272"/>
                  </a:lnTo>
                  <a:lnTo>
                    <a:pt x="3272" y="1364"/>
                  </a:lnTo>
                  <a:lnTo>
                    <a:pt x="3175" y="1487"/>
                  </a:lnTo>
                  <a:lnTo>
                    <a:pt x="3175" y="1487"/>
                  </a:lnTo>
                  <a:lnTo>
                    <a:pt x="3132" y="1540"/>
                  </a:lnTo>
                  <a:lnTo>
                    <a:pt x="3090" y="1594"/>
                  </a:lnTo>
                  <a:lnTo>
                    <a:pt x="3048" y="1649"/>
                  </a:lnTo>
                  <a:lnTo>
                    <a:pt x="3007" y="1704"/>
                  </a:lnTo>
                  <a:lnTo>
                    <a:pt x="2967" y="1759"/>
                  </a:lnTo>
                  <a:lnTo>
                    <a:pt x="2927" y="1815"/>
                  </a:lnTo>
                  <a:lnTo>
                    <a:pt x="2890" y="1873"/>
                  </a:lnTo>
                  <a:lnTo>
                    <a:pt x="2851" y="1931"/>
                  </a:lnTo>
                  <a:lnTo>
                    <a:pt x="2851" y="1931"/>
                  </a:lnTo>
                  <a:lnTo>
                    <a:pt x="2825" y="1924"/>
                  </a:lnTo>
                  <a:lnTo>
                    <a:pt x="2799" y="1921"/>
                  </a:lnTo>
                  <a:lnTo>
                    <a:pt x="2774" y="1918"/>
                  </a:lnTo>
                  <a:lnTo>
                    <a:pt x="2748" y="1918"/>
                  </a:lnTo>
                  <a:lnTo>
                    <a:pt x="2723" y="1921"/>
                  </a:lnTo>
                  <a:lnTo>
                    <a:pt x="2699" y="1925"/>
                  </a:lnTo>
                  <a:lnTo>
                    <a:pt x="2675" y="1932"/>
                  </a:lnTo>
                  <a:lnTo>
                    <a:pt x="2664" y="1937"/>
                  </a:lnTo>
                  <a:lnTo>
                    <a:pt x="2652" y="1942"/>
                  </a:lnTo>
                  <a:lnTo>
                    <a:pt x="2652" y="1942"/>
                  </a:lnTo>
                  <a:close/>
                  <a:moveTo>
                    <a:pt x="2968" y="1984"/>
                  </a:moveTo>
                  <a:lnTo>
                    <a:pt x="2968" y="1984"/>
                  </a:lnTo>
                  <a:lnTo>
                    <a:pt x="2948" y="1972"/>
                  </a:lnTo>
                  <a:lnTo>
                    <a:pt x="2928" y="1961"/>
                  </a:lnTo>
                  <a:lnTo>
                    <a:pt x="2907" y="1951"/>
                  </a:lnTo>
                  <a:lnTo>
                    <a:pt x="2886" y="1942"/>
                  </a:lnTo>
                  <a:lnTo>
                    <a:pt x="2886" y="1942"/>
                  </a:lnTo>
                  <a:lnTo>
                    <a:pt x="2925" y="1894"/>
                  </a:lnTo>
                  <a:lnTo>
                    <a:pt x="2962" y="1845"/>
                  </a:lnTo>
                  <a:lnTo>
                    <a:pt x="3037" y="1745"/>
                  </a:lnTo>
                  <a:lnTo>
                    <a:pt x="3111" y="1646"/>
                  </a:lnTo>
                  <a:lnTo>
                    <a:pt x="3183" y="1546"/>
                  </a:lnTo>
                  <a:lnTo>
                    <a:pt x="3257" y="1446"/>
                  </a:lnTo>
                  <a:lnTo>
                    <a:pt x="3332" y="1347"/>
                  </a:lnTo>
                  <a:lnTo>
                    <a:pt x="3371" y="1298"/>
                  </a:lnTo>
                  <a:lnTo>
                    <a:pt x="3409" y="1250"/>
                  </a:lnTo>
                  <a:lnTo>
                    <a:pt x="3449" y="1202"/>
                  </a:lnTo>
                  <a:lnTo>
                    <a:pt x="3489" y="1155"/>
                  </a:lnTo>
                  <a:lnTo>
                    <a:pt x="3489" y="1155"/>
                  </a:lnTo>
                  <a:lnTo>
                    <a:pt x="3524" y="1117"/>
                  </a:lnTo>
                  <a:lnTo>
                    <a:pt x="3550" y="1091"/>
                  </a:lnTo>
                  <a:lnTo>
                    <a:pt x="3559" y="1082"/>
                  </a:lnTo>
                  <a:lnTo>
                    <a:pt x="3566" y="1077"/>
                  </a:lnTo>
                  <a:lnTo>
                    <a:pt x="3571" y="1073"/>
                  </a:lnTo>
                  <a:lnTo>
                    <a:pt x="3574" y="1072"/>
                  </a:lnTo>
                  <a:lnTo>
                    <a:pt x="3577" y="1073"/>
                  </a:lnTo>
                  <a:lnTo>
                    <a:pt x="3577" y="1078"/>
                  </a:lnTo>
                  <a:lnTo>
                    <a:pt x="3575" y="1083"/>
                  </a:lnTo>
                  <a:lnTo>
                    <a:pt x="3572" y="1090"/>
                  </a:lnTo>
                  <a:lnTo>
                    <a:pt x="3564" y="1108"/>
                  </a:lnTo>
                  <a:lnTo>
                    <a:pt x="3551" y="1132"/>
                  </a:lnTo>
                  <a:lnTo>
                    <a:pt x="3518" y="1188"/>
                  </a:lnTo>
                  <a:lnTo>
                    <a:pt x="3482" y="1245"/>
                  </a:lnTo>
                  <a:lnTo>
                    <a:pt x="3432" y="1325"/>
                  </a:lnTo>
                  <a:lnTo>
                    <a:pt x="3432" y="1325"/>
                  </a:lnTo>
                  <a:lnTo>
                    <a:pt x="3377" y="1408"/>
                  </a:lnTo>
                  <a:lnTo>
                    <a:pt x="3321" y="1490"/>
                  </a:lnTo>
                  <a:lnTo>
                    <a:pt x="3210" y="1654"/>
                  </a:lnTo>
                  <a:lnTo>
                    <a:pt x="3210" y="1654"/>
                  </a:lnTo>
                  <a:lnTo>
                    <a:pt x="3089" y="1815"/>
                  </a:lnTo>
                  <a:lnTo>
                    <a:pt x="3029" y="1896"/>
                  </a:lnTo>
                  <a:lnTo>
                    <a:pt x="2969" y="1978"/>
                  </a:lnTo>
                  <a:lnTo>
                    <a:pt x="2969" y="1978"/>
                  </a:lnTo>
                  <a:lnTo>
                    <a:pt x="2969" y="1982"/>
                  </a:lnTo>
                  <a:lnTo>
                    <a:pt x="2968" y="1984"/>
                  </a:lnTo>
                  <a:lnTo>
                    <a:pt x="2968" y="1984"/>
                  </a:lnTo>
                  <a:close/>
                  <a:moveTo>
                    <a:pt x="2993" y="2000"/>
                  </a:moveTo>
                  <a:lnTo>
                    <a:pt x="2993" y="2000"/>
                  </a:lnTo>
                  <a:lnTo>
                    <a:pt x="2995" y="2000"/>
                  </a:lnTo>
                  <a:lnTo>
                    <a:pt x="2996" y="1999"/>
                  </a:lnTo>
                  <a:lnTo>
                    <a:pt x="2996" y="1999"/>
                  </a:lnTo>
                  <a:lnTo>
                    <a:pt x="3045" y="1942"/>
                  </a:lnTo>
                  <a:lnTo>
                    <a:pt x="3092" y="1883"/>
                  </a:lnTo>
                  <a:lnTo>
                    <a:pt x="3140" y="1824"/>
                  </a:lnTo>
                  <a:lnTo>
                    <a:pt x="3186" y="1763"/>
                  </a:lnTo>
                  <a:lnTo>
                    <a:pt x="3231" y="1702"/>
                  </a:lnTo>
                  <a:lnTo>
                    <a:pt x="3277" y="1639"/>
                  </a:lnTo>
                  <a:lnTo>
                    <a:pt x="3320" y="1575"/>
                  </a:lnTo>
                  <a:lnTo>
                    <a:pt x="3364" y="1511"/>
                  </a:lnTo>
                  <a:lnTo>
                    <a:pt x="3364" y="1511"/>
                  </a:lnTo>
                  <a:lnTo>
                    <a:pt x="3415" y="1444"/>
                  </a:lnTo>
                  <a:lnTo>
                    <a:pt x="3468" y="1378"/>
                  </a:lnTo>
                  <a:lnTo>
                    <a:pt x="3468" y="1378"/>
                  </a:lnTo>
                  <a:lnTo>
                    <a:pt x="3540" y="1288"/>
                  </a:lnTo>
                  <a:lnTo>
                    <a:pt x="3599" y="1217"/>
                  </a:lnTo>
                  <a:lnTo>
                    <a:pt x="3660" y="1147"/>
                  </a:lnTo>
                  <a:lnTo>
                    <a:pt x="3688" y="1114"/>
                  </a:lnTo>
                  <a:lnTo>
                    <a:pt x="3714" y="1087"/>
                  </a:lnTo>
                  <a:lnTo>
                    <a:pt x="3735" y="1065"/>
                  </a:lnTo>
                  <a:lnTo>
                    <a:pt x="3751" y="1051"/>
                  </a:lnTo>
                  <a:lnTo>
                    <a:pt x="3757" y="1046"/>
                  </a:lnTo>
                  <a:lnTo>
                    <a:pt x="3760" y="1045"/>
                  </a:lnTo>
                  <a:lnTo>
                    <a:pt x="3762" y="1045"/>
                  </a:lnTo>
                  <a:lnTo>
                    <a:pt x="3763" y="1046"/>
                  </a:lnTo>
                  <a:lnTo>
                    <a:pt x="3763" y="1050"/>
                  </a:lnTo>
                  <a:lnTo>
                    <a:pt x="3760" y="1057"/>
                  </a:lnTo>
                  <a:lnTo>
                    <a:pt x="3756" y="1068"/>
                  </a:lnTo>
                  <a:lnTo>
                    <a:pt x="3739" y="1098"/>
                  </a:lnTo>
                  <a:lnTo>
                    <a:pt x="3739" y="1098"/>
                  </a:lnTo>
                  <a:lnTo>
                    <a:pt x="3703" y="1158"/>
                  </a:lnTo>
                  <a:lnTo>
                    <a:pt x="3664" y="1217"/>
                  </a:lnTo>
                  <a:lnTo>
                    <a:pt x="3625" y="1276"/>
                  </a:lnTo>
                  <a:lnTo>
                    <a:pt x="3581" y="1336"/>
                  </a:lnTo>
                  <a:lnTo>
                    <a:pt x="3537" y="1394"/>
                  </a:lnTo>
                  <a:lnTo>
                    <a:pt x="3492" y="1453"/>
                  </a:lnTo>
                  <a:lnTo>
                    <a:pt x="3446" y="1511"/>
                  </a:lnTo>
                  <a:lnTo>
                    <a:pt x="3398" y="1570"/>
                  </a:lnTo>
                  <a:lnTo>
                    <a:pt x="3303" y="1686"/>
                  </a:lnTo>
                  <a:lnTo>
                    <a:pt x="3207" y="1800"/>
                  </a:lnTo>
                  <a:lnTo>
                    <a:pt x="3114" y="1915"/>
                  </a:lnTo>
                  <a:lnTo>
                    <a:pt x="3070" y="1971"/>
                  </a:lnTo>
                  <a:lnTo>
                    <a:pt x="3027" y="2027"/>
                  </a:lnTo>
                  <a:lnTo>
                    <a:pt x="3027" y="2027"/>
                  </a:lnTo>
                  <a:lnTo>
                    <a:pt x="3010" y="2013"/>
                  </a:lnTo>
                  <a:lnTo>
                    <a:pt x="2993" y="2000"/>
                  </a:lnTo>
                  <a:lnTo>
                    <a:pt x="2993" y="2000"/>
                  </a:lnTo>
                  <a:close/>
                  <a:moveTo>
                    <a:pt x="3553" y="1394"/>
                  </a:moveTo>
                  <a:lnTo>
                    <a:pt x="3553" y="1394"/>
                  </a:lnTo>
                  <a:lnTo>
                    <a:pt x="3468" y="1518"/>
                  </a:lnTo>
                  <a:lnTo>
                    <a:pt x="3423" y="1580"/>
                  </a:lnTo>
                  <a:lnTo>
                    <a:pt x="3379" y="1641"/>
                  </a:lnTo>
                  <a:lnTo>
                    <a:pt x="3333" y="1701"/>
                  </a:lnTo>
                  <a:lnTo>
                    <a:pt x="3285" y="1760"/>
                  </a:lnTo>
                  <a:lnTo>
                    <a:pt x="3237" y="1819"/>
                  </a:lnTo>
                  <a:lnTo>
                    <a:pt x="3188" y="1876"/>
                  </a:lnTo>
                  <a:lnTo>
                    <a:pt x="3188" y="1876"/>
                  </a:lnTo>
                  <a:lnTo>
                    <a:pt x="3235" y="1819"/>
                  </a:lnTo>
                  <a:lnTo>
                    <a:pt x="3282" y="1759"/>
                  </a:lnTo>
                  <a:lnTo>
                    <a:pt x="3327" y="1700"/>
                  </a:lnTo>
                  <a:lnTo>
                    <a:pt x="3372" y="1638"/>
                  </a:lnTo>
                  <a:lnTo>
                    <a:pt x="3462" y="1515"/>
                  </a:lnTo>
                  <a:lnTo>
                    <a:pt x="3508" y="1454"/>
                  </a:lnTo>
                  <a:lnTo>
                    <a:pt x="3553" y="1394"/>
                  </a:lnTo>
                  <a:lnTo>
                    <a:pt x="3553" y="1394"/>
                  </a:lnTo>
                  <a:close/>
                  <a:moveTo>
                    <a:pt x="3053" y="2053"/>
                  </a:moveTo>
                  <a:lnTo>
                    <a:pt x="3053" y="2053"/>
                  </a:lnTo>
                  <a:lnTo>
                    <a:pt x="3082" y="2027"/>
                  </a:lnTo>
                  <a:lnTo>
                    <a:pt x="3108" y="2002"/>
                  </a:lnTo>
                  <a:lnTo>
                    <a:pt x="3135" y="1976"/>
                  </a:lnTo>
                  <a:lnTo>
                    <a:pt x="3162" y="1949"/>
                  </a:lnTo>
                  <a:lnTo>
                    <a:pt x="3214" y="1895"/>
                  </a:lnTo>
                  <a:lnTo>
                    <a:pt x="3263" y="1839"/>
                  </a:lnTo>
                  <a:lnTo>
                    <a:pt x="3263" y="1839"/>
                  </a:lnTo>
                  <a:lnTo>
                    <a:pt x="3174" y="1964"/>
                  </a:lnTo>
                  <a:lnTo>
                    <a:pt x="3083" y="2088"/>
                  </a:lnTo>
                  <a:lnTo>
                    <a:pt x="3083" y="2088"/>
                  </a:lnTo>
                  <a:lnTo>
                    <a:pt x="3069" y="2071"/>
                  </a:lnTo>
                  <a:lnTo>
                    <a:pt x="3053" y="2053"/>
                  </a:lnTo>
                  <a:lnTo>
                    <a:pt x="3053" y="2053"/>
                  </a:lnTo>
                  <a:close/>
                  <a:moveTo>
                    <a:pt x="3105" y="2121"/>
                  </a:moveTo>
                  <a:lnTo>
                    <a:pt x="3105" y="2121"/>
                  </a:lnTo>
                  <a:lnTo>
                    <a:pt x="3155" y="2067"/>
                  </a:lnTo>
                  <a:lnTo>
                    <a:pt x="3204" y="2014"/>
                  </a:lnTo>
                  <a:lnTo>
                    <a:pt x="3254" y="1961"/>
                  </a:lnTo>
                  <a:lnTo>
                    <a:pt x="3302" y="1906"/>
                  </a:lnTo>
                  <a:lnTo>
                    <a:pt x="3348" y="1851"/>
                  </a:lnTo>
                  <a:lnTo>
                    <a:pt x="3395" y="1796"/>
                  </a:lnTo>
                  <a:lnTo>
                    <a:pt x="3441" y="1739"/>
                  </a:lnTo>
                  <a:lnTo>
                    <a:pt x="3485" y="1682"/>
                  </a:lnTo>
                  <a:lnTo>
                    <a:pt x="3485" y="1682"/>
                  </a:lnTo>
                  <a:lnTo>
                    <a:pt x="3517" y="1641"/>
                  </a:lnTo>
                  <a:lnTo>
                    <a:pt x="3551" y="1600"/>
                  </a:lnTo>
                  <a:lnTo>
                    <a:pt x="3623" y="1513"/>
                  </a:lnTo>
                  <a:lnTo>
                    <a:pt x="3700" y="1426"/>
                  </a:lnTo>
                  <a:lnTo>
                    <a:pt x="3777" y="1336"/>
                  </a:lnTo>
                  <a:lnTo>
                    <a:pt x="3814" y="1290"/>
                  </a:lnTo>
                  <a:lnTo>
                    <a:pt x="3852" y="1244"/>
                  </a:lnTo>
                  <a:lnTo>
                    <a:pt x="3887" y="1199"/>
                  </a:lnTo>
                  <a:lnTo>
                    <a:pt x="3920" y="1153"/>
                  </a:lnTo>
                  <a:lnTo>
                    <a:pt x="3951" y="1107"/>
                  </a:lnTo>
                  <a:lnTo>
                    <a:pt x="3980" y="1062"/>
                  </a:lnTo>
                  <a:lnTo>
                    <a:pt x="4006" y="1016"/>
                  </a:lnTo>
                  <a:lnTo>
                    <a:pt x="4018" y="994"/>
                  </a:lnTo>
                  <a:lnTo>
                    <a:pt x="4030" y="970"/>
                  </a:lnTo>
                  <a:lnTo>
                    <a:pt x="4030" y="970"/>
                  </a:lnTo>
                  <a:lnTo>
                    <a:pt x="4007" y="1015"/>
                  </a:lnTo>
                  <a:lnTo>
                    <a:pt x="3985" y="1058"/>
                  </a:lnTo>
                  <a:lnTo>
                    <a:pt x="3962" y="1101"/>
                  </a:lnTo>
                  <a:lnTo>
                    <a:pt x="3936" y="1144"/>
                  </a:lnTo>
                  <a:lnTo>
                    <a:pt x="3910" y="1186"/>
                  </a:lnTo>
                  <a:lnTo>
                    <a:pt x="3884" y="1228"/>
                  </a:lnTo>
                  <a:lnTo>
                    <a:pt x="3856" y="1269"/>
                  </a:lnTo>
                  <a:lnTo>
                    <a:pt x="3828" y="1309"/>
                  </a:lnTo>
                  <a:lnTo>
                    <a:pt x="3828" y="1309"/>
                  </a:lnTo>
                  <a:lnTo>
                    <a:pt x="3748" y="1405"/>
                  </a:lnTo>
                  <a:lnTo>
                    <a:pt x="3668" y="1499"/>
                  </a:lnTo>
                  <a:lnTo>
                    <a:pt x="3588" y="1597"/>
                  </a:lnTo>
                  <a:lnTo>
                    <a:pt x="3510" y="1694"/>
                  </a:lnTo>
                  <a:lnTo>
                    <a:pt x="3433" y="1791"/>
                  </a:lnTo>
                  <a:lnTo>
                    <a:pt x="3357" y="1890"/>
                  </a:lnTo>
                  <a:lnTo>
                    <a:pt x="3282" y="1990"/>
                  </a:lnTo>
                  <a:lnTo>
                    <a:pt x="3208" y="2092"/>
                  </a:lnTo>
                  <a:lnTo>
                    <a:pt x="3208" y="2092"/>
                  </a:lnTo>
                  <a:lnTo>
                    <a:pt x="3231" y="2060"/>
                  </a:lnTo>
                  <a:lnTo>
                    <a:pt x="3259" y="2025"/>
                  </a:lnTo>
                  <a:lnTo>
                    <a:pt x="3259" y="2025"/>
                  </a:lnTo>
                  <a:lnTo>
                    <a:pt x="3228" y="2067"/>
                  </a:lnTo>
                  <a:lnTo>
                    <a:pt x="3197" y="2109"/>
                  </a:lnTo>
                  <a:lnTo>
                    <a:pt x="3168" y="2153"/>
                  </a:lnTo>
                  <a:lnTo>
                    <a:pt x="3139" y="2196"/>
                  </a:lnTo>
                  <a:lnTo>
                    <a:pt x="3139" y="2196"/>
                  </a:lnTo>
                  <a:lnTo>
                    <a:pt x="3133" y="2176"/>
                  </a:lnTo>
                  <a:lnTo>
                    <a:pt x="3125" y="2157"/>
                  </a:lnTo>
                  <a:lnTo>
                    <a:pt x="3116" y="2138"/>
                  </a:lnTo>
                  <a:lnTo>
                    <a:pt x="3105" y="2121"/>
                  </a:lnTo>
                  <a:lnTo>
                    <a:pt x="3105" y="2121"/>
                  </a:lnTo>
                  <a:close/>
                  <a:moveTo>
                    <a:pt x="3010" y="2416"/>
                  </a:moveTo>
                  <a:lnTo>
                    <a:pt x="3010" y="2416"/>
                  </a:lnTo>
                  <a:lnTo>
                    <a:pt x="3046" y="2397"/>
                  </a:lnTo>
                  <a:lnTo>
                    <a:pt x="3085" y="2380"/>
                  </a:lnTo>
                  <a:lnTo>
                    <a:pt x="3085" y="2380"/>
                  </a:lnTo>
                  <a:lnTo>
                    <a:pt x="3023" y="2474"/>
                  </a:lnTo>
                  <a:lnTo>
                    <a:pt x="2962" y="2570"/>
                  </a:lnTo>
                  <a:lnTo>
                    <a:pt x="2900" y="2666"/>
                  </a:lnTo>
                  <a:lnTo>
                    <a:pt x="2839" y="2761"/>
                  </a:lnTo>
                  <a:lnTo>
                    <a:pt x="2839" y="2761"/>
                  </a:lnTo>
                  <a:lnTo>
                    <a:pt x="2823" y="2765"/>
                  </a:lnTo>
                  <a:lnTo>
                    <a:pt x="2810" y="2767"/>
                  </a:lnTo>
                  <a:lnTo>
                    <a:pt x="2799" y="2768"/>
                  </a:lnTo>
                  <a:lnTo>
                    <a:pt x="2790" y="2767"/>
                  </a:lnTo>
                  <a:lnTo>
                    <a:pt x="2784" y="2766"/>
                  </a:lnTo>
                  <a:lnTo>
                    <a:pt x="2780" y="2762"/>
                  </a:lnTo>
                  <a:lnTo>
                    <a:pt x="2777" y="2758"/>
                  </a:lnTo>
                  <a:lnTo>
                    <a:pt x="2777" y="2751"/>
                  </a:lnTo>
                  <a:lnTo>
                    <a:pt x="2780" y="2742"/>
                  </a:lnTo>
                  <a:lnTo>
                    <a:pt x="2784" y="2734"/>
                  </a:lnTo>
                  <a:lnTo>
                    <a:pt x="2791" y="2723"/>
                  </a:lnTo>
                  <a:lnTo>
                    <a:pt x="2801" y="2711"/>
                  </a:lnTo>
                  <a:lnTo>
                    <a:pt x="2811" y="2697"/>
                  </a:lnTo>
                  <a:lnTo>
                    <a:pt x="2825" y="2682"/>
                  </a:lnTo>
                  <a:lnTo>
                    <a:pt x="2858" y="2646"/>
                  </a:lnTo>
                  <a:lnTo>
                    <a:pt x="2858" y="2646"/>
                  </a:lnTo>
                  <a:lnTo>
                    <a:pt x="2933" y="2534"/>
                  </a:lnTo>
                  <a:lnTo>
                    <a:pt x="3009" y="2423"/>
                  </a:lnTo>
                  <a:lnTo>
                    <a:pt x="3009" y="2423"/>
                  </a:lnTo>
                  <a:lnTo>
                    <a:pt x="3010" y="2419"/>
                  </a:lnTo>
                  <a:lnTo>
                    <a:pt x="3010" y="2416"/>
                  </a:lnTo>
                  <a:lnTo>
                    <a:pt x="3010" y="2416"/>
                  </a:lnTo>
                  <a:close/>
                  <a:moveTo>
                    <a:pt x="2945" y="2456"/>
                  </a:moveTo>
                  <a:lnTo>
                    <a:pt x="2945" y="2456"/>
                  </a:lnTo>
                  <a:lnTo>
                    <a:pt x="2822" y="2617"/>
                  </a:lnTo>
                  <a:lnTo>
                    <a:pt x="2760" y="2698"/>
                  </a:lnTo>
                  <a:lnTo>
                    <a:pt x="2698" y="2779"/>
                  </a:lnTo>
                  <a:lnTo>
                    <a:pt x="2698" y="2779"/>
                  </a:lnTo>
                  <a:lnTo>
                    <a:pt x="2706" y="2754"/>
                  </a:lnTo>
                  <a:lnTo>
                    <a:pt x="2714" y="2731"/>
                  </a:lnTo>
                  <a:lnTo>
                    <a:pt x="2723" y="2707"/>
                  </a:lnTo>
                  <a:lnTo>
                    <a:pt x="2735" y="2685"/>
                  </a:lnTo>
                  <a:lnTo>
                    <a:pt x="2747" y="2663"/>
                  </a:lnTo>
                  <a:lnTo>
                    <a:pt x="2760" y="2642"/>
                  </a:lnTo>
                  <a:lnTo>
                    <a:pt x="2774" y="2621"/>
                  </a:lnTo>
                  <a:lnTo>
                    <a:pt x="2788" y="2601"/>
                  </a:lnTo>
                  <a:lnTo>
                    <a:pt x="2804" y="2580"/>
                  </a:lnTo>
                  <a:lnTo>
                    <a:pt x="2821" y="2561"/>
                  </a:lnTo>
                  <a:lnTo>
                    <a:pt x="2839" y="2542"/>
                  </a:lnTo>
                  <a:lnTo>
                    <a:pt x="2858" y="2524"/>
                  </a:lnTo>
                  <a:lnTo>
                    <a:pt x="2878" y="2506"/>
                  </a:lnTo>
                  <a:lnTo>
                    <a:pt x="2899" y="2488"/>
                  </a:lnTo>
                  <a:lnTo>
                    <a:pt x="2921" y="2471"/>
                  </a:lnTo>
                  <a:lnTo>
                    <a:pt x="2945" y="2456"/>
                  </a:lnTo>
                  <a:lnTo>
                    <a:pt x="2945" y="2456"/>
                  </a:lnTo>
                  <a:close/>
                  <a:moveTo>
                    <a:pt x="2682" y="2845"/>
                  </a:moveTo>
                  <a:lnTo>
                    <a:pt x="2682" y="2845"/>
                  </a:lnTo>
                  <a:lnTo>
                    <a:pt x="2686" y="2844"/>
                  </a:lnTo>
                  <a:lnTo>
                    <a:pt x="2688" y="2842"/>
                  </a:lnTo>
                  <a:lnTo>
                    <a:pt x="2688" y="2842"/>
                  </a:lnTo>
                  <a:lnTo>
                    <a:pt x="2707" y="2817"/>
                  </a:lnTo>
                  <a:lnTo>
                    <a:pt x="2726" y="2793"/>
                  </a:lnTo>
                  <a:lnTo>
                    <a:pt x="2760" y="2742"/>
                  </a:lnTo>
                  <a:lnTo>
                    <a:pt x="2792" y="2692"/>
                  </a:lnTo>
                  <a:lnTo>
                    <a:pt x="2824" y="2642"/>
                  </a:lnTo>
                  <a:lnTo>
                    <a:pt x="2824" y="2642"/>
                  </a:lnTo>
                  <a:lnTo>
                    <a:pt x="2802" y="2680"/>
                  </a:lnTo>
                  <a:lnTo>
                    <a:pt x="2780" y="2719"/>
                  </a:lnTo>
                  <a:lnTo>
                    <a:pt x="2759" y="2759"/>
                  </a:lnTo>
                  <a:lnTo>
                    <a:pt x="2740" y="2800"/>
                  </a:lnTo>
                  <a:lnTo>
                    <a:pt x="2721" y="2841"/>
                  </a:lnTo>
                  <a:lnTo>
                    <a:pt x="2704" y="2882"/>
                  </a:lnTo>
                  <a:lnTo>
                    <a:pt x="2687" y="2925"/>
                  </a:lnTo>
                  <a:lnTo>
                    <a:pt x="2673" y="2968"/>
                  </a:lnTo>
                  <a:lnTo>
                    <a:pt x="2673" y="2968"/>
                  </a:lnTo>
                  <a:lnTo>
                    <a:pt x="2673" y="2937"/>
                  </a:lnTo>
                  <a:lnTo>
                    <a:pt x="2674" y="2906"/>
                  </a:lnTo>
                  <a:lnTo>
                    <a:pt x="2678" y="2876"/>
                  </a:lnTo>
                  <a:lnTo>
                    <a:pt x="2682" y="2845"/>
                  </a:lnTo>
                  <a:lnTo>
                    <a:pt x="2682" y="2845"/>
                  </a:lnTo>
                  <a:close/>
                  <a:moveTo>
                    <a:pt x="2678" y="3035"/>
                  </a:moveTo>
                  <a:lnTo>
                    <a:pt x="2678" y="3035"/>
                  </a:lnTo>
                  <a:lnTo>
                    <a:pt x="2681" y="3035"/>
                  </a:lnTo>
                  <a:lnTo>
                    <a:pt x="2685" y="3033"/>
                  </a:lnTo>
                  <a:lnTo>
                    <a:pt x="2685" y="3033"/>
                  </a:lnTo>
                  <a:lnTo>
                    <a:pt x="2725" y="2975"/>
                  </a:lnTo>
                  <a:lnTo>
                    <a:pt x="2767" y="2918"/>
                  </a:lnTo>
                  <a:lnTo>
                    <a:pt x="2767" y="2918"/>
                  </a:lnTo>
                  <a:lnTo>
                    <a:pt x="2816" y="2851"/>
                  </a:lnTo>
                  <a:lnTo>
                    <a:pt x="2864" y="2783"/>
                  </a:lnTo>
                  <a:lnTo>
                    <a:pt x="2864" y="2783"/>
                  </a:lnTo>
                  <a:lnTo>
                    <a:pt x="2991" y="2614"/>
                  </a:lnTo>
                  <a:lnTo>
                    <a:pt x="3119" y="2445"/>
                  </a:lnTo>
                  <a:lnTo>
                    <a:pt x="3378" y="2109"/>
                  </a:lnTo>
                  <a:lnTo>
                    <a:pt x="3505" y="1940"/>
                  </a:lnTo>
                  <a:lnTo>
                    <a:pt x="3568" y="1855"/>
                  </a:lnTo>
                  <a:lnTo>
                    <a:pt x="3632" y="1770"/>
                  </a:lnTo>
                  <a:lnTo>
                    <a:pt x="3694" y="1684"/>
                  </a:lnTo>
                  <a:lnTo>
                    <a:pt x="3755" y="1598"/>
                  </a:lnTo>
                  <a:lnTo>
                    <a:pt x="3815" y="1511"/>
                  </a:lnTo>
                  <a:lnTo>
                    <a:pt x="3875" y="1423"/>
                  </a:lnTo>
                  <a:lnTo>
                    <a:pt x="3875" y="1423"/>
                  </a:lnTo>
                  <a:lnTo>
                    <a:pt x="3934" y="1344"/>
                  </a:lnTo>
                  <a:lnTo>
                    <a:pt x="3989" y="1271"/>
                  </a:lnTo>
                  <a:lnTo>
                    <a:pt x="4047" y="1194"/>
                  </a:lnTo>
                  <a:lnTo>
                    <a:pt x="4102" y="1124"/>
                  </a:lnTo>
                  <a:lnTo>
                    <a:pt x="4126" y="1097"/>
                  </a:lnTo>
                  <a:lnTo>
                    <a:pt x="4143" y="1075"/>
                  </a:lnTo>
                  <a:lnTo>
                    <a:pt x="4156" y="1062"/>
                  </a:lnTo>
                  <a:lnTo>
                    <a:pt x="4160" y="1059"/>
                  </a:lnTo>
                  <a:lnTo>
                    <a:pt x="4162" y="1059"/>
                  </a:lnTo>
                  <a:lnTo>
                    <a:pt x="4162" y="1062"/>
                  </a:lnTo>
                  <a:lnTo>
                    <a:pt x="4160" y="1068"/>
                  </a:lnTo>
                  <a:lnTo>
                    <a:pt x="4148" y="1090"/>
                  </a:lnTo>
                  <a:lnTo>
                    <a:pt x="4148" y="1090"/>
                  </a:lnTo>
                  <a:lnTo>
                    <a:pt x="4117" y="1141"/>
                  </a:lnTo>
                  <a:lnTo>
                    <a:pt x="4085" y="1194"/>
                  </a:lnTo>
                  <a:lnTo>
                    <a:pt x="4052" y="1244"/>
                  </a:lnTo>
                  <a:lnTo>
                    <a:pt x="4018" y="1295"/>
                  </a:lnTo>
                  <a:lnTo>
                    <a:pt x="3948" y="1395"/>
                  </a:lnTo>
                  <a:lnTo>
                    <a:pt x="3876" y="1494"/>
                  </a:lnTo>
                  <a:lnTo>
                    <a:pt x="3876" y="1494"/>
                  </a:lnTo>
                  <a:lnTo>
                    <a:pt x="3812" y="1583"/>
                  </a:lnTo>
                  <a:lnTo>
                    <a:pt x="3746" y="1670"/>
                  </a:lnTo>
                  <a:lnTo>
                    <a:pt x="3681" y="1758"/>
                  </a:lnTo>
                  <a:lnTo>
                    <a:pt x="3614" y="1845"/>
                  </a:lnTo>
                  <a:lnTo>
                    <a:pt x="3614" y="1845"/>
                  </a:lnTo>
                  <a:lnTo>
                    <a:pt x="3572" y="1897"/>
                  </a:lnTo>
                  <a:lnTo>
                    <a:pt x="3572" y="1897"/>
                  </a:lnTo>
                  <a:lnTo>
                    <a:pt x="3456" y="2041"/>
                  </a:lnTo>
                  <a:lnTo>
                    <a:pt x="3338" y="2188"/>
                  </a:lnTo>
                  <a:lnTo>
                    <a:pt x="3220" y="2335"/>
                  </a:lnTo>
                  <a:lnTo>
                    <a:pt x="3160" y="2410"/>
                  </a:lnTo>
                  <a:lnTo>
                    <a:pt x="3103" y="2485"/>
                  </a:lnTo>
                  <a:lnTo>
                    <a:pt x="3045" y="2561"/>
                  </a:lnTo>
                  <a:lnTo>
                    <a:pt x="2988" y="2637"/>
                  </a:lnTo>
                  <a:lnTo>
                    <a:pt x="2934" y="2714"/>
                  </a:lnTo>
                  <a:lnTo>
                    <a:pt x="2880" y="2792"/>
                  </a:lnTo>
                  <a:lnTo>
                    <a:pt x="2829" y="2871"/>
                  </a:lnTo>
                  <a:lnTo>
                    <a:pt x="2781" y="2950"/>
                  </a:lnTo>
                  <a:lnTo>
                    <a:pt x="2734" y="3030"/>
                  </a:lnTo>
                  <a:lnTo>
                    <a:pt x="2712" y="3071"/>
                  </a:lnTo>
                  <a:lnTo>
                    <a:pt x="2689" y="3111"/>
                  </a:lnTo>
                  <a:lnTo>
                    <a:pt x="2689" y="3111"/>
                  </a:lnTo>
                  <a:lnTo>
                    <a:pt x="2682" y="3074"/>
                  </a:lnTo>
                  <a:lnTo>
                    <a:pt x="2678" y="3035"/>
                  </a:lnTo>
                  <a:lnTo>
                    <a:pt x="2678" y="3035"/>
                  </a:lnTo>
                  <a:close/>
                  <a:moveTo>
                    <a:pt x="3776" y="1711"/>
                  </a:moveTo>
                  <a:lnTo>
                    <a:pt x="3776" y="1711"/>
                  </a:lnTo>
                  <a:lnTo>
                    <a:pt x="3716" y="1796"/>
                  </a:lnTo>
                  <a:lnTo>
                    <a:pt x="3655" y="1877"/>
                  </a:lnTo>
                  <a:lnTo>
                    <a:pt x="3593" y="1959"/>
                  </a:lnTo>
                  <a:lnTo>
                    <a:pt x="3531" y="2040"/>
                  </a:lnTo>
                  <a:lnTo>
                    <a:pt x="3403" y="2201"/>
                  </a:lnTo>
                  <a:lnTo>
                    <a:pt x="3276" y="2360"/>
                  </a:lnTo>
                  <a:lnTo>
                    <a:pt x="3276" y="2360"/>
                  </a:lnTo>
                  <a:lnTo>
                    <a:pt x="3283" y="2348"/>
                  </a:lnTo>
                  <a:lnTo>
                    <a:pt x="3283" y="2348"/>
                  </a:lnTo>
                  <a:lnTo>
                    <a:pt x="3405" y="2188"/>
                  </a:lnTo>
                  <a:lnTo>
                    <a:pt x="3527" y="2028"/>
                  </a:lnTo>
                  <a:lnTo>
                    <a:pt x="3652" y="1869"/>
                  </a:lnTo>
                  <a:lnTo>
                    <a:pt x="3776" y="1711"/>
                  </a:lnTo>
                  <a:lnTo>
                    <a:pt x="3776" y="1711"/>
                  </a:lnTo>
                  <a:close/>
                  <a:moveTo>
                    <a:pt x="2726" y="3248"/>
                  </a:moveTo>
                  <a:lnTo>
                    <a:pt x="2726" y="3248"/>
                  </a:lnTo>
                  <a:lnTo>
                    <a:pt x="2721" y="3232"/>
                  </a:lnTo>
                  <a:lnTo>
                    <a:pt x="2718" y="3216"/>
                  </a:lnTo>
                  <a:lnTo>
                    <a:pt x="2718" y="3216"/>
                  </a:lnTo>
                  <a:lnTo>
                    <a:pt x="2756" y="3173"/>
                  </a:lnTo>
                  <a:lnTo>
                    <a:pt x="2756" y="3173"/>
                  </a:lnTo>
                  <a:lnTo>
                    <a:pt x="2757" y="3171"/>
                  </a:lnTo>
                  <a:lnTo>
                    <a:pt x="2756" y="3168"/>
                  </a:lnTo>
                  <a:lnTo>
                    <a:pt x="2754" y="3167"/>
                  </a:lnTo>
                  <a:lnTo>
                    <a:pt x="2752" y="3168"/>
                  </a:lnTo>
                  <a:lnTo>
                    <a:pt x="2752" y="3168"/>
                  </a:lnTo>
                  <a:lnTo>
                    <a:pt x="2762" y="3158"/>
                  </a:lnTo>
                  <a:lnTo>
                    <a:pt x="2773" y="3147"/>
                  </a:lnTo>
                  <a:lnTo>
                    <a:pt x="2792" y="3123"/>
                  </a:lnTo>
                  <a:lnTo>
                    <a:pt x="2814" y="3095"/>
                  </a:lnTo>
                  <a:lnTo>
                    <a:pt x="2833" y="3064"/>
                  </a:lnTo>
                  <a:lnTo>
                    <a:pt x="2853" y="3032"/>
                  </a:lnTo>
                  <a:lnTo>
                    <a:pt x="2873" y="2996"/>
                  </a:lnTo>
                  <a:lnTo>
                    <a:pt x="2913" y="2925"/>
                  </a:lnTo>
                  <a:lnTo>
                    <a:pt x="2913" y="2925"/>
                  </a:lnTo>
                  <a:lnTo>
                    <a:pt x="2948" y="2876"/>
                  </a:lnTo>
                  <a:lnTo>
                    <a:pt x="2981" y="2828"/>
                  </a:lnTo>
                  <a:lnTo>
                    <a:pt x="3014" y="2778"/>
                  </a:lnTo>
                  <a:lnTo>
                    <a:pt x="3046" y="2728"/>
                  </a:lnTo>
                  <a:lnTo>
                    <a:pt x="3110" y="2627"/>
                  </a:lnTo>
                  <a:lnTo>
                    <a:pt x="3172" y="2525"/>
                  </a:lnTo>
                  <a:lnTo>
                    <a:pt x="3172" y="2525"/>
                  </a:lnTo>
                  <a:lnTo>
                    <a:pt x="3230" y="2450"/>
                  </a:lnTo>
                  <a:lnTo>
                    <a:pt x="3290" y="2374"/>
                  </a:lnTo>
                  <a:lnTo>
                    <a:pt x="3410" y="2225"/>
                  </a:lnTo>
                  <a:lnTo>
                    <a:pt x="3532" y="2076"/>
                  </a:lnTo>
                  <a:lnTo>
                    <a:pt x="3653" y="1928"/>
                  </a:lnTo>
                  <a:lnTo>
                    <a:pt x="3653" y="1928"/>
                  </a:lnTo>
                  <a:lnTo>
                    <a:pt x="3696" y="1874"/>
                  </a:lnTo>
                  <a:lnTo>
                    <a:pt x="3738" y="1819"/>
                  </a:lnTo>
                  <a:lnTo>
                    <a:pt x="3779" y="1764"/>
                  </a:lnTo>
                  <a:lnTo>
                    <a:pt x="3819" y="1709"/>
                  </a:lnTo>
                  <a:lnTo>
                    <a:pt x="3899" y="1597"/>
                  </a:lnTo>
                  <a:lnTo>
                    <a:pt x="3976" y="1482"/>
                  </a:lnTo>
                  <a:lnTo>
                    <a:pt x="3976" y="1482"/>
                  </a:lnTo>
                  <a:lnTo>
                    <a:pt x="4038" y="1392"/>
                  </a:lnTo>
                  <a:lnTo>
                    <a:pt x="4101" y="1300"/>
                  </a:lnTo>
                  <a:lnTo>
                    <a:pt x="4101" y="1300"/>
                  </a:lnTo>
                  <a:lnTo>
                    <a:pt x="4157" y="1230"/>
                  </a:lnTo>
                  <a:lnTo>
                    <a:pt x="4157" y="1230"/>
                  </a:lnTo>
                  <a:lnTo>
                    <a:pt x="4196" y="1193"/>
                  </a:lnTo>
                  <a:lnTo>
                    <a:pt x="4245" y="1147"/>
                  </a:lnTo>
                  <a:lnTo>
                    <a:pt x="4357" y="1043"/>
                  </a:lnTo>
                  <a:lnTo>
                    <a:pt x="4411" y="991"/>
                  </a:lnTo>
                  <a:lnTo>
                    <a:pt x="4457" y="947"/>
                  </a:lnTo>
                  <a:lnTo>
                    <a:pt x="4476" y="927"/>
                  </a:lnTo>
                  <a:lnTo>
                    <a:pt x="4491" y="911"/>
                  </a:lnTo>
                  <a:lnTo>
                    <a:pt x="4501" y="898"/>
                  </a:lnTo>
                  <a:lnTo>
                    <a:pt x="4507" y="888"/>
                  </a:lnTo>
                  <a:lnTo>
                    <a:pt x="4507" y="888"/>
                  </a:lnTo>
                  <a:lnTo>
                    <a:pt x="4490" y="925"/>
                  </a:lnTo>
                  <a:lnTo>
                    <a:pt x="4490" y="925"/>
                  </a:lnTo>
                  <a:lnTo>
                    <a:pt x="4450" y="969"/>
                  </a:lnTo>
                  <a:lnTo>
                    <a:pt x="4411" y="1012"/>
                  </a:lnTo>
                  <a:lnTo>
                    <a:pt x="4336" y="1103"/>
                  </a:lnTo>
                  <a:lnTo>
                    <a:pt x="4263" y="1194"/>
                  </a:lnTo>
                  <a:lnTo>
                    <a:pt x="4191" y="1286"/>
                  </a:lnTo>
                  <a:lnTo>
                    <a:pt x="4121" y="1381"/>
                  </a:lnTo>
                  <a:lnTo>
                    <a:pt x="4052" y="1477"/>
                  </a:lnTo>
                  <a:lnTo>
                    <a:pt x="3984" y="1573"/>
                  </a:lnTo>
                  <a:lnTo>
                    <a:pt x="3917" y="1670"/>
                  </a:lnTo>
                  <a:lnTo>
                    <a:pt x="3917" y="1670"/>
                  </a:lnTo>
                  <a:lnTo>
                    <a:pt x="3833" y="1760"/>
                  </a:lnTo>
                  <a:lnTo>
                    <a:pt x="3751" y="1848"/>
                  </a:lnTo>
                  <a:lnTo>
                    <a:pt x="3673" y="1935"/>
                  </a:lnTo>
                  <a:lnTo>
                    <a:pt x="3635" y="1978"/>
                  </a:lnTo>
                  <a:lnTo>
                    <a:pt x="3599" y="2020"/>
                  </a:lnTo>
                  <a:lnTo>
                    <a:pt x="3599" y="2020"/>
                  </a:lnTo>
                  <a:lnTo>
                    <a:pt x="3539" y="2093"/>
                  </a:lnTo>
                  <a:lnTo>
                    <a:pt x="3481" y="2167"/>
                  </a:lnTo>
                  <a:lnTo>
                    <a:pt x="3422" y="2241"/>
                  </a:lnTo>
                  <a:lnTo>
                    <a:pt x="3366" y="2318"/>
                  </a:lnTo>
                  <a:lnTo>
                    <a:pt x="3311" y="2394"/>
                  </a:lnTo>
                  <a:lnTo>
                    <a:pt x="3256" y="2471"/>
                  </a:lnTo>
                  <a:lnTo>
                    <a:pt x="3202" y="2548"/>
                  </a:lnTo>
                  <a:lnTo>
                    <a:pt x="3148" y="2627"/>
                  </a:lnTo>
                  <a:lnTo>
                    <a:pt x="3043" y="2783"/>
                  </a:lnTo>
                  <a:lnTo>
                    <a:pt x="2939" y="2940"/>
                  </a:lnTo>
                  <a:lnTo>
                    <a:pt x="2835" y="3098"/>
                  </a:lnTo>
                  <a:lnTo>
                    <a:pt x="2729" y="3255"/>
                  </a:lnTo>
                  <a:lnTo>
                    <a:pt x="2729" y="3255"/>
                  </a:lnTo>
                  <a:lnTo>
                    <a:pt x="2726" y="3248"/>
                  </a:lnTo>
                  <a:lnTo>
                    <a:pt x="2726" y="3248"/>
                  </a:lnTo>
                  <a:close/>
                  <a:moveTo>
                    <a:pt x="2791" y="3373"/>
                  </a:moveTo>
                  <a:lnTo>
                    <a:pt x="2791" y="3373"/>
                  </a:lnTo>
                  <a:lnTo>
                    <a:pt x="2778" y="3356"/>
                  </a:lnTo>
                  <a:lnTo>
                    <a:pt x="2767" y="3336"/>
                  </a:lnTo>
                  <a:lnTo>
                    <a:pt x="2755" y="3315"/>
                  </a:lnTo>
                  <a:lnTo>
                    <a:pt x="2743" y="3291"/>
                  </a:lnTo>
                  <a:lnTo>
                    <a:pt x="2743" y="3291"/>
                  </a:lnTo>
                  <a:lnTo>
                    <a:pt x="2743" y="3291"/>
                  </a:lnTo>
                  <a:lnTo>
                    <a:pt x="2743" y="3291"/>
                  </a:lnTo>
                  <a:lnTo>
                    <a:pt x="2783" y="3256"/>
                  </a:lnTo>
                  <a:lnTo>
                    <a:pt x="2821" y="3221"/>
                  </a:lnTo>
                  <a:lnTo>
                    <a:pt x="2857" y="3184"/>
                  </a:lnTo>
                  <a:lnTo>
                    <a:pt x="2892" y="3146"/>
                  </a:lnTo>
                  <a:lnTo>
                    <a:pt x="2926" y="3109"/>
                  </a:lnTo>
                  <a:lnTo>
                    <a:pt x="2959" y="3070"/>
                  </a:lnTo>
                  <a:lnTo>
                    <a:pt x="2990" y="3030"/>
                  </a:lnTo>
                  <a:lnTo>
                    <a:pt x="3022" y="2991"/>
                  </a:lnTo>
                  <a:lnTo>
                    <a:pt x="3022" y="2991"/>
                  </a:lnTo>
                  <a:lnTo>
                    <a:pt x="2984" y="3054"/>
                  </a:lnTo>
                  <a:lnTo>
                    <a:pt x="2949" y="3117"/>
                  </a:lnTo>
                  <a:lnTo>
                    <a:pt x="2949" y="3117"/>
                  </a:lnTo>
                  <a:lnTo>
                    <a:pt x="2908" y="3181"/>
                  </a:lnTo>
                  <a:lnTo>
                    <a:pt x="2869" y="3245"/>
                  </a:lnTo>
                  <a:lnTo>
                    <a:pt x="2830" y="3309"/>
                  </a:lnTo>
                  <a:lnTo>
                    <a:pt x="2791" y="3373"/>
                  </a:lnTo>
                  <a:lnTo>
                    <a:pt x="2791" y="3373"/>
                  </a:lnTo>
                  <a:close/>
                  <a:moveTo>
                    <a:pt x="2850" y="3432"/>
                  </a:moveTo>
                  <a:lnTo>
                    <a:pt x="2850" y="3432"/>
                  </a:lnTo>
                  <a:lnTo>
                    <a:pt x="2852" y="3430"/>
                  </a:lnTo>
                  <a:lnTo>
                    <a:pt x="2855" y="3426"/>
                  </a:lnTo>
                  <a:lnTo>
                    <a:pt x="2855" y="3426"/>
                  </a:lnTo>
                  <a:lnTo>
                    <a:pt x="2858" y="3405"/>
                  </a:lnTo>
                  <a:lnTo>
                    <a:pt x="2863" y="3384"/>
                  </a:lnTo>
                  <a:lnTo>
                    <a:pt x="2869" y="3363"/>
                  </a:lnTo>
                  <a:lnTo>
                    <a:pt x="2876" y="3343"/>
                  </a:lnTo>
                  <a:lnTo>
                    <a:pt x="2883" y="3322"/>
                  </a:lnTo>
                  <a:lnTo>
                    <a:pt x="2891" y="3302"/>
                  </a:lnTo>
                  <a:lnTo>
                    <a:pt x="2908" y="3261"/>
                  </a:lnTo>
                  <a:lnTo>
                    <a:pt x="2908" y="3261"/>
                  </a:lnTo>
                  <a:lnTo>
                    <a:pt x="2935" y="3212"/>
                  </a:lnTo>
                  <a:lnTo>
                    <a:pt x="2963" y="3164"/>
                  </a:lnTo>
                  <a:lnTo>
                    <a:pt x="2963" y="3164"/>
                  </a:lnTo>
                  <a:lnTo>
                    <a:pt x="2968" y="3156"/>
                  </a:lnTo>
                  <a:lnTo>
                    <a:pt x="2968" y="3156"/>
                  </a:lnTo>
                  <a:lnTo>
                    <a:pt x="3055" y="3044"/>
                  </a:lnTo>
                  <a:lnTo>
                    <a:pt x="3125" y="2952"/>
                  </a:lnTo>
                  <a:lnTo>
                    <a:pt x="3125" y="2952"/>
                  </a:lnTo>
                  <a:lnTo>
                    <a:pt x="3173" y="2899"/>
                  </a:lnTo>
                  <a:lnTo>
                    <a:pt x="3221" y="2847"/>
                  </a:lnTo>
                  <a:lnTo>
                    <a:pt x="3318" y="2744"/>
                  </a:lnTo>
                  <a:lnTo>
                    <a:pt x="3365" y="2692"/>
                  </a:lnTo>
                  <a:lnTo>
                    <a:pt x="3409" y="2642"/>
                  </a:lnTo>
                  <a:lnTo>
                    <a:pt x="3451" y="2593"/>
                  </a:lnTo>
                  <a:lnTo>
                    <a:pt x="3490" y="2543"/>
                  </a:lnTo>
                  <a:lnTo>
                    <a:pt x="3490" y="2543"/>
                  </a:lnTo>
                  <a:lnTo>
                    <a:pt x="3564" y="2446"/>
                  </a:lnTo>
                  <a:lnTo>
                    <a:pt x="3638" y="2350"/>
                  </a:lnTo>
                  <a:lnTo>
                    <a:pt x="3712" y="2254"/>
                  </a:lnTo>
                  <a:lnTo>
                    <a:pt x="3787" y="2160"/>
                  </a:lnTo>
                  <a:lnTo>
                    <a:pt x="3939" y="1971"/>
                  </a:lnTo>
                  <a:lnTo>
                    <a:pt x="4094" y="1784"/>
                  </a:lnTo>
                  <a:lnTo>
                    <a:pt x="4248" y="1598"/>
                  </a:lnTo>
                  <a:lnTo>
                    <a:pt x="4404" y="1412"/>
                  </a:lnTo>
                  <a:lnTo>
                    <a:pt x="4559" y="1226"/>
                  </a:lnTo>
                  <a:lnTo>
                    <a:pt x="4713" y="1038"/>
                  </a:lnTo>
                  <a:lnTo>
                    <a:pt x="4713" y="1038"/>
                  </a:lnTo>
                  <a:lnTo>
                    <a:pt x="4779" y="959"/>
                  </a:lnTo>
                  <a:lnTo>
                    <a:pt x="4845" y="880"/>
                  </a:lnTo>
                  <a:lnTo>
                    <a:pt x="4912" y="803"/>
                  </a:lnTo>
                  <a:lnTo>
                    <a:pt x="4980" y="726"/>
                  </a:lnTo>
                  <a:lnTo>
                    <a:pt x="4980" y="726"/>
                  </a:lnTo>
                  <a:lnTo>
                    <a:pt x="5050" y="652"/>
                  </a:lnTo>
                  <a:lnTo>
                    <a:pt x="5120" y="578"/>
                  </a:lnTo>
                  <a:lnTo>
                    <a:pt x="5189" y="503"/>
                  </a:lnTo>
                  <a:lnTo>
                    <a:pt x="5256" y="427"/>
                  </a:lnTo>
                  <a:lnTo>
                    <a:pt x="5256" y="427"/>
                  </a:lnTo>
                  <a:lnTo>
                    <a:pt x="5261" y="421"/>
                  </a:lnTo>
                  <a:lnTo>
                    <a:pt x="5261" y="421"/>
                  </a:lnTo>
                  <a:lnTo>
                    <a:pt x="5305" y="377"/>
                  </a:lnTo>
                  <a:lnTo>
                    <a:pt x="5344" y="338"/>
                  </a:lnTo>
                  <a:lnTo>
                    <a:pt x="5377" y="307"/>
                  </a:lnTo>
                  <a:lnTo>
                    <a:pt x="5404" y="282"/>
                  </a:lnTo>
                  <a:lnTo>
                    <a:pt x="5425" y="265"/>
                  </a:lnTo>
                  <a:lnTo>
                    <a:pt x="5441" y="253"/>
                  </a:lnTo>
                  <a:lnTo>
                    <a:pt x="5447" y="249"/>
                  </a:lnTo>
                  <a:lnTo>
                    <a:pt x="5452" y="247"/>
                  </a:lnTo>
                  <a:lnTo>
                    <a:pt x="5454" y="247"/>
                  </a:lnTo>
                  <a:lnTo>
                    <a:pt x="5456" y="248"/>
                  </a:lnTo>
                  <a:lnTo>
                    <a:pt x="5456" y="251"/>
                  </a:lnTo>
                  <a:lnTo>
                    <a:pt x="5455" y="255"/>
                  </a:lnTo>
                  <a:lnTo>
                    <a:pt x="5448" y="267"/>
                  </a:lnTo>
                  <a:lnTo>
                    <a:pt x="5435" y="286"/>
                  </a:lnTo>
                  <a:lnTo>
                    <a:pt x="5417" y="309"/>
                  </a:lnTo>
                  <a:lnTo>
                    <a:pt x="5392" y="338"/>
                  </a:lnTo>
                  <a:lnTo>
                    <a:pt x="5362" y="372"/>
                  </a:lnTo>
                  <a:lnTo>
                    <a:pt x="5325" y="412"/>
                  </a:lnTo>
                  <a:lnTo>
                    <a:pt x="5283" y="457"/>
                  </a:lnTo>
                  <a:lnTo>
                    <a:pt x="5283" y="457"/>
                  </a:lnTo>
                  <a:lnTo>
                    <a:pt x="5193" y="551"/>
                  </a:lnTo>
                  <a:lnTo>
                    <a:pt x="5103" y="647"/>
                  </a:lnTo>
                  <a:lnTo>
                    <a:pt x="5015" y="746"/>
                  </a:lnTo>
                  <a:lnTo>
                    <a:pt x="4927" y="844"/>
                  </a:lnTo>
                  <a:lnTo>
                    <a:pt x="4927" y="844"/>
                  </a:lnTo>
                  <a:lnTo>
                    <a:pt x="4817" y="963"/>
                  </a:lnTo>
                  <a:lnTo>
                    <a:pt x="4710" y="1083"/>
                  </a:lnTo>
                  <a:lnTo>
                    <a:pt x="4603" y="1203"/>
                  </a:lnTo>
                  <a:lnTo>
                    <a:pt x="4499" y="1325"/>
                  </a:lnTo>
                  <a:lnTo>
                    <a:pt x="4395" y="1447"/>
                  </a:lnTo>
                  <a:lnTo>
                    <a:pt x="4293" y="1567"/>
                  </a:lnTo>
                  <a:lnTo>
                    <a:pt x="4193" y="1689"/>
                  </a:lnTo>
                  <a:lnTo>
                    <a:pt x="4095" y="1808"/>
                  </a:lnTo>
                  <a:lnTo>
                    <a:pt x="4095" y="1808"/>
                  </a:lnTo>
                  <a:lnTo>
                    <a:pt x="4045" y="1870"/>
                  </a:lnTo>
                  <a:lnTo>
                    <a:pt x="3996" y="1934"/>
                  </a:lnTo>
                  <a:lnTo>
                    <a:pt x="3948" y="1997"/>
                  </a:lnTo>
                  <a:lnTo>
                    <a:pt x="3900" y="2060"/>
                  </a:lnTo>
                  <a:lnTo>
                    <a:pt x="3805" y="2189"/>
                  </a:lnTo>
                  <a:lnTo>
                    <a:pt x="3711" y="2318"/>
                  </a:lnTo>
                  <a:lnTo>
                    <a:pt x="3618" y="2446"/>
                  </a:lnTo>
                  <a:lnTo>
                    <a:pt x="3523" y="2573"/>
                  </a:lnTo>
                  <a:lnTo>
                    <a:pt x="3475" y="2636"/>
                  </a:lnTo>
                  <a:lnTo>
                    <a:pt x="3426" y="2699"/>
                  </a:lnTo>
                  <a:lnTo>
                    <a:pt x="3375" y="2761"/>
                  </a:lnTo>
                  <a:lnTo>
                    <a:pt x="3325" y="2822"/>
                  </a:lnTo>
                  <a:lnTo>
                    <a:pt x="3325" y="2822"/>
                  </a:lnTo>
                  <a:lnTo>
                    <a:pt x="3197" y="2971"/>
                  </a:lnTo>
                  <a:lnTo>
                    <a:pt x="3135" y="3046"/>
                  </a:lnTo>
                  <a:lnTo>
                    <a:pt x="3106" y="3083"/>
                  </a:lnTo>
                  <a:lnTo>
                    <a:pt x="3077" y="3122"/>
                  </a:lnTo>
                  <a:lnTo>
                    <a:pt x="3048" y="3160"/>
                  </a:lnTo>
                  <a:lnTo>
                    <a:pt x="3021" y="3199"/>
                  </a:lnTo>
                  <a:lnTo>
                    <a:pt x="2994" y="3239"/>
                  </a:lnTo>
                  <a:lnTo>
                    <a:pt x="2969" y="3281"/>
                  </a:lnTo>
                  <a:lnTo>
                    <a:pt x="2946" y="3322"/>
                  </a:lnTo>
                  <a:lnTo>
                    <a:pt x="2924" y="3365"/>
                  </a:lnTo>
                  <a:lnTo>
                    <a:pt x="2904" y="3410"/>
                  </a:lnTo>
                  <a:lnTo>
                    <a:pt x="2885" y="3456"/>
                  </a:lnTo>
                  <a:lnTo>
                    <a:pt x="2885" y="3456"/>
                  </a:lnTo>
                  <a:lnTo>
                    <a:pt x="2867" y="3445"/>
                  </a:lnTo>
                  <a:lnTo>
                    <a:pt x="2850" y="3432"/>
                  </a:lnTo>
                  <a:lnTo>
                    <a:pt x="2850" y="3432"/>
                  </a:lnTo>
                  <a:close/>
                  <a:moveTo>
                    <a:pt x="2959" y="3492"/>
                  </a:moveTo>
                  <a:lnTo>
                    <a:pt x="2959" y="3492"/>
                  </a:lnTo>
                  <a:lnTo>
                    <a:pt x="2935" y="3482"/>
                  </a:lnTo>
                  <a:lnTo>
                    <a:pt x="2913" y="3472"/>
                  </a:lnTo>
                  <a:lnTo>
                    <a:pt x="2913" y="3472"/>
                  </a:lnTo>
                  <a:lnTo>
                    <a:pt x="2967" y="3422"/>
                  </a:lnTo>
                  <a:lnTo>
                    <a:pt x="3021" y="3371"/>
                  </a:lnTo>
                  <a:lnTo>
                    <a:pt x="3021" y="3371"/>
                  </a:lnTo>
                  <a:lnTo>
                    <a:pt x="2989" y="3431"/>
                  </a:lnTo>
                  <a:lnTo>
                    <a:pt x="2959" y="3492"/>
                  </a:lnTo>
                  <a:lnTo>
                    <a:pt x="2959" y="3492"/>
                  </a:lnTo>
                  <a:close/>
                  <a:moveTo>
                    <a:pt x="3080" y="3311"/>
                  </a:moveTo>
                  <a:lnTo>
                    <a:pt x="3080" y="3311"/>
                  </a:lnTo>
                  <a:lnTo>
                    <a:pt x="3119" y="3269"/>
                  </a:lnTo>
                  <a:lnTo>
                    <a:pt x="3158" y="3227"/>
                  </a:lnTo>
                  <a:lnTo>
                    <a:pt x="3196" y="3184"/>
                  </a:lnTo>
                  <a:lnTo>
                    <a:pt x="3234" y="3140"/>
                  </a:lnTo>
                  <a:lnTo>
                    <a:pt x="3270" y="3096"/>
                  </a:lnTo>
                  <a:lnTo>
                    <a:pt x="3307" y="3050"/>
                  </a:lnTo>
                  <a:lnTo>
                    <a:pt x="3379" y="2958"/>
                  </a:lnTo>
                  <a:lnTo>
                    <a:pt x="3379" y="2958"/>
                  </a:lnTo>
                  <a:lnTo>
                    <a:pt x="3333" y="3029"/>
                  </a:lnTo>
                  <a:lnTo>
                    <a:pt x="3289" y="3102"/>
                  </a:lnTo>
                  <a:lnTo>
                    <a:pt x="3244" y="3174"/>
                  </a:lnTo>
                  <a:lnTo>
                    <a:pt x="3202" y="3249"/>
                  </a:lnTo>
                  <a:lnTo>
                    <a:pt x="3202" y="3249"/>
                  </a:lnTo>
                  <a:lnTo>
                    <a:pt x="3196" y="3266"/>
                  </a:lnTo>
                  <a:lnTo>
                    <a:pt x="3189" y="3280"/>
                  </a:lnTo>
                  <a:lnTo>
                    <a:pt x="3182" y="3294"/>
                  </a:lnTo>
                  <a:lnTo>
                    <a:pt x="3174" y="3308"/>
                  </a:lnTo>
                  <a:lnTo>
                    <a:pt x="3165" y="3321"/>
                  </a:lnTo>
                  <a:lnTo>
                    <a:pt x="3155" y="3332"/>
                  </a:lnTo>
                  <a:lnTo>
                    <a:pt x="3146" y="3344"/>
                  </a:lnTo>
                  <a:lnTo>
                    <a:pt x="3134" y="3355"/>
                  </a:lnTo>
                  <a:lnTo>
                    <a:pt x="3124" y="3364"/>
                  </a:lnTo>
                  <a:lnTo>
                    <a:pt x="3111" y="3375"/>
                  </a:lnTo>
                  <a:lnTo>
                    <a:pt x="3099" y="3383"/>
                  </a:lnTo>
                  <a:lnTo>
                    <a:pt x="3085" y="3391"/>
                  </a:lnTo>
                  <a:lnTo>
                    <a:pt x="3071" y="3398"/>
                  </a:lnTo>
                  <a:lnTo>
                    <a:pt x="3057" y="3405"/>
                  </a:lnTo>
                  <a:lnTo>
                    <a:pt x="3041" y="3412"/>
                  </a:lnTo>
                  <a:lnTo>
                    <a:pt x="3025" y="3417"/>
                  </a:lnTo>
                  <a:lnTo>
                    <a:pt x="3025" y="3417"/>
                  </a:lnTo>
                  <a:lnTo>
                    <a:pt x="3037" y="3390"/>
                  </a:lnTo>
                  <a:lnTo>
                    <a:pt x="3051" y="3364"/>
                  </a:lnTo>
                  <a:lnTo>
                    <a:pt x="3080" y="3311"/>
                  </a:lnTo>
                  <a:lnTo>
                    <a:pt x="3080" y="3311"/>
                  </a:lnTo>
                  <a:close/>
                  <a:moveTo>
                    <a:pt x="3213" y="3565"/>
                  </a:moveTo>
                  <a:lnTo>
                    <a:pt x="3213" y="3565"/>
                  </a:lnTo>
                  <a:lnTo>
                    <a:pt x="3181" y="3556"/>
                  </a:lnTo>
                  <a:lnTo>
                    <a:pt x="3181" y="3556"/>
                  </a:lnTo>
                  <a:lnTo>
                    <a:pt x="3101" y="3535"/>
                  </a:lnTo>
                  <a:lnTo>
                    <a:pt x="3028" y="3515"/>
                  </a:lnTo>
                  <a:lnTo>
                    <a:pt x="3028" y="3515"/>
                  </a:lnTo>
                  <a:lnTo>
                    <a:pt x="3053" y="3494"/>
                  </a:lnTo>
                  <a:lnTo>
                    <a:pt x="3079" y="3472"/>
                  </a:lnTo>
                  <a:lnTo>
                    <a:pt x="3103" y="3448"/>
                  </a:lnTo>
                  <a:lnTo>
                    <a:pt x="3124" y="3424"/>
                  </a:lnTo>
                  <a:lnTo>
                    <a:pt x="3145" y="3399"/>
                  </a:lnTo>
                  <a:lnTo>
                    <a:pt x="3165" y="3372"/>
                  </a:lnTo>
                  <a:lnTo>
                    <a:pt x="3183" y="3345"/>
                  </a:lnTo>
                  <a:lnTo>
                    <a:pt x="3202" y="3317"/>
                  </a:lnTo>
                  <a:lnTo>
                    <a:pt x="3220" y="3288"/>
                  </a:lnTo>
                  <a:lnTo>
                    <a:pt x="3236" y="3259"/>
                  </a:lnTo>
                  <a:lnTo>
                    <a:pt x="3270" y="3200"/>
                  </a:lnTo>
                  <a:lnTo>
                    <a:pt x="3302" y="3139"/>
                  </a:lnTo>
                  <a:lnTo>
                    <a:pt x="3334" y="3080"/>
                  </a:lnTo>
                  <a:lnTo>
                    <a:pt x="3334" y="3080"/>
                  </a:lnTo>
                  <a:lnTo>
                    <a:pt x="3377" y="3005"/>
                  </a:lnTo>
                  <a:lnTo>
                    <a:pt x="3422" y="2931"/>
                  </a:lnTo>
                  <a:lnTo>
                    <a:pt x="3469" y="2857"/>
                  </a:lnTo>
                  <a:lnTo>
                    <a:pt x="3518" y="2783"/>
                  </a:lnTo>
                  <a:lnTo>
                    <a:pt x="3568" y="2711"/>
                  </a:lnTo>
                  <a:lnTo>
                    <a:pt x="3620" y="2639"/>
                  </a:lnTo>
                  <a:lnTo>
                    <a:pt x="3673" y="2567"/>
                  </a:lnTo>
                  <a:lnTo>
                    <a:pt x="3728" y="2497"/>
                  </a:lnTo>
                  <a:lnTo>
                    <a:pt x="3783" y="2425"/>
                  </a:lnTo>
                  <a:lnTo>
                    <a:pt x="3838" y="2356"/>
                  </a:lnTo>
                  <a:lnTo>
                    <a:pt x="3950" y="2218"/>
                  </a:lnTo>
                  <a:lnTo>
                    <a:pt x="4062" y="2083"/>
                  </a:lnTo>
                  <a:lnTo>
                    <a:pt x="4172" y="1951"/>
                  </a:lnTo>
                  <a:lnTo>
                    <a:pt x="4172" y="1951"/>
                  </a:lnTo>
                  <a:lnTo>
                    <a:pt x="4248" y="1862"/>
                  </a:lnTo>
                  <a:lnTo>
                    <a:pt x="4326" y="1773"/>
                  </a:lnTo>
                  <a:lnTo>
                    <a:pt x="4404" y="1684"/>
                  </a:lnTo>
                  <a:lnTo>
                    <a:pt x="4484" y="1597"/>
                  </a:lnTo>
                  <a:lnTo>
                    <a:pt x="4484" y="1597"/>
                  </a:lnTo>
                  <a:lnTo>
                    <a:pt x="4394" y="1714"/>
                  </a:lnTo>
                  <a:lnTo>
                    <a:pt x="4303" y="1831"/>
                  </a:lnTo>
                  <a:lnTo>
                    <a:pt x="4216" y="1949"/>
                  </a:lnTo>
                  <a:lnTo>
                    <a:pt x="4129" y="2069"/>
                  </a:lnTo>
                  <a:lnTo>
                    <a:pt x="4044" y="2189"/>
                  </a:lnTo>
                  <a:lnTo>
                    <a:pt x="3958" y="2309"/>
                  </a:lnTo>
                  <a:lnTo>
                    <a:pt x="3788" y="2553"/>
                  </a:lnTo>
                  <a:lnTo>
                    <a:pt x="3620" y="2795"/>
                  </a:lnTo>
                  <a:lnTo>
                    <a:pt x="3450" y="3037"/>
                  </a:lnTo>
                  <a:lnTo>
                    <a:pt x="3365" y="3157"/>
                  </a:lnTo>
                  <a:lnTo>
                    <a:pt x="3278" y="3276"/>
                  </a:lnTo>
                  <a:lnTo>
                    <a:pt x="3190" y="3396"/>
                  </a:lnTo>
                  <a:lnTo>
                    <a:pt x="3101" y="3513"/>
                  </a:lnTo>
                  <a:lnTo>
                    <a:pt x="3101" y="3513"/>
                  </a:lnTo>
                  <a:lnTo>
                    <a:pt x="3100" y="3516"/>
                  </a:lnTo>
                  <a:lnTo>
                    <a:pt x="3099" y="3518"/>
                  </a:lnTo>
                  <a:lnTo>
                    <a:pt x="3099" y="3524"/>
                  </a:lnTo>
                  <a:lnTo>
                    <a:pt x="3101" y="3529"/>
                  </a:lnTo>
                  <a:lnTo>
                    <a:pt x="3106" y="3534"/>
                  </a:lnTo>
                  <a:lnTo>
                    <a:pt x="3111" y="3536"/>
                  </a:lnTo>
                  <a:lnTo>
                    <a:pt x="3117" y="3537"/>
                  </a:lnTo>
                  <a:lnTo>
                    <a:pt x="3123" y="3536"/>
                  </a:lnTo>
                  <a:lnTo>
                    <a:pt x="3125" y="3535"/>
                  </a:lnTo>
                  <a:lnTo>
                    <a:pt x="3127" y="3533"/>
                  </a:lnTo>
                  <a:lnTo>
                    <a:pt x="3127" y="3533"/>
                  </a:lnTo>
                  <a:lnTo>
                    <a:pt x="3211" y="3442"/>
                  </a:lnTo>
                  <a:lnTo>
                    <a:pt x="3293" y="3350"/>
                  </a:lnTo>
                  <a:lnTo>
                    <a:pt x="3373" y="3256"/>
                  </a:lnTo>
                  <a:lnTo>
                    <a:pt x="3450" y="3161"/>
                  </a:lnTo>
                  <a:lnTo>
                    <a:pt x="3527" y="3065"/>
                  </a:lnTo>
                  <a:lnTo>
                    <a:pt x="3602" y="2970"/>
                  </a:lnTo>
                  <a:lnTo>
                    <a:pt x="3676" y="2871"/>
                  </a:lnTo>
                  <a:lnTo>
                    <a:pt x="3749" y="2772"/>
                  </a:lnTo>
                  <a:lnTo>
                    <a:pt x="3820" y="2672"/>
                  </a:lnTo>
                  <a:lnTo>
                    <a:pt x="3891" y="2573"/>
                  </a:lnTo>
                  <a:lnTo>
                    <a:pt x="4032" y="2371"/>
                  </a:lnTo>
                  <a:lnTo>
                    <a:pt x="4171" y="2169"/>
                  </a:lnTo>
                  <a:lnTo>
                    <a:pt x="4310" y="1966"/>
                  </a:lnTo>
                  <a:lnTo>
                    <a:pt x="4310" y="1966"/>
                  </a:lnTo>
                  <a:lnTo>
                    <a:pt x="4396" y="1846"/>
                  </a:lnTo>
                  <a:lnTo>
                    <a:pt x="4483" y="1728"/>
                  </a:lnTo>
                  <a:lnTo>
                    <a:pt x="4572" y="1611"/>
                  </a:lnTo>
                  <a:lnTo>
                    <a:pt x="4662" y="1495"/>
                  </a:lnTo>
                  <a:lnTo>
                    <a:pt x="4753" y="1380"/>
                  </a:lnTo>
                  <a:lnTo>
                    <a:pt x="4847" y="1266"/>
                  </a:lnTo>
                  <a:lnTo>
                    <a:pt x="4941" y="1155"/>
                  </a:lnTo>
                  <a:lnTo>
                    <a:pt x="5038" y="1045"/>
                  </a:lnTo>
                  <a:lnTo>
                    <a:pt x="5038" y="1045"/>
                  </a:lnTo>
                  <a:lnTo>
                    <a:pt x="5301" y="771"/>
                  </a:lnTo>
                  <a:lnTo>
                    <a:pt x="5431" y="634"/>
                  </a:lnTo>
                  <a:lnTo>
                    <a:pt x="5559" y="495"/>
                  </a:lnTo>
                  <a:lnTo>
                    <a:pt x="5559" y="495"/>
                  </a:lnTo>
                  <a:lnTo>
                    <a:pt x="5681" y="377"/>
                  </a:lnTo>
                  <a:lnTo>
                    <a:pt x="5804" y="260"/>
                  </a:lnTo>
                  <a:lnTo>
                    <a:pt x="5804" y="260"/>
                  </a:lnTo>
                  <a:lnTo>
                    <a:pt x="5820" y="315"/>
                  </a:lnTo>
                  <a:lnTo>
                    <a:pt x="5820" y="315"/>
                  </a:lnTo>
                  <a:lnTo>
                    <a:pt x="5723" y="411"/>
                  </a:lnTo>
                  <a:lnTo>
                    <a:pt x="5624" y="507"/>
                  </a:lnTo>
                  <a:lnTo>
                    <a:pt x="5624" y="507"/>
                  </a:lnTo>
                  <a:lnTo>
                    <a:pt x="5580" y="549"/>
                  </a:lnTo>
                  <a:lnTo>
                    <a:pt x="5538" y="591"/>
                  </a:lnTo>
                  <a:lnTo>
                    <a:pt x="5454" y="678"/>
                  </a:lnTo>
                  <a:lnTo>
                    <a:pt x="5287" y="853"/>
                  </a:lnTo>
                  <a:lnTo>
                    <a:pt x="5287" y="853"/>
                  </a:lnTo>
                  <a:lnTo>
                    <a:pt x="5188" y="959"/>
                  </a:lnTo>
                  <a:lnTo>
                    <a:pt x="5092" y="1065"/>
                  </a:lnTo>
                  <a:lnTo>
                    <a:pt x="4998" y="1173"/>
                  </a:lnTo>
                  <a:lnTo>
                    <a:pt x="4904" y="1282"/>
                  </a:lnTo>
                  <a:lnTo>
                    <a:pt x="4811" y="1393"/>
                  </a:lnTo>
                  <a:lnTo>
                    <a:pt x="4719" y="1503"/>
                  </a:lnTo>
                  <a:lnTo>
                    <a:pt x="4538" y="1726"/>
                  </a:lnTo>
                  <a:lnTo>
                    <a:pt x="4538" y="1726"/>
                  </a:lnTo>
                  <a:lnTo>
                    <a:pt x="4450" y="1838"/>
                  </a:lnTo>
                  <a:lnTo>
                    <a:pt x="4363" y="1950"/>
                  </a:lnTo>
                  <a:lnTo>
                    <a:pt x="4279" y="2064"/>
                  </a:lnTo>
                  <a:lnTo>
                    <a:pt x="4196" y="2177"/>
                  </a:lnTo>
                  <a:lnTo>
                    <a:pt x="4114" y="2293"/>
                  </a:lnTo>
                  <a:lnTo>
                    <a:pt x="4032" y="2409"/>
                  </a:lnTo>
                  <a:lnTo>
                    <a:pt x="3870" y="2642"/>
                  </a:lnTo>
                  <a:lnTo>
                    <a:pt x="3710" y="2875"/>
                  </a:lnTo>
                  <a:lnTo>
                    <a:pt x="3629" y="2992"/>
                  </a:lnTo>
                  <a:lnTo>
                    <a:pt x="3549" y="3108"/>
                  </a:lnTo>
                  <a:lnTo>
                    <a:pt x="3467" y="3222"/>
                  </a:lnTo>
                  <a:lnTo>
                    <a:pt x="3384" y="3337"/>
                  </a:lnTo>
                  <a:lnTo>
                    <a:pt x="3299" y="3451"/>
                  </a:lnTo>
                  <a:lnTo>
                    <a:pt x="3213" y="3564"/>
                  </a:lnTo>
                  <a:lnTo>
                    <a:pt x="3213" y="3564"/>
                  </a:lnTo>
                  <a:lnTo>
                    <a:pt x="3213" y="3565"/>
                  </a:lnTo>
                  <a:lnTo>
                    <a:pt x="3213" y="3565"/>
                  </a:lnTo>
                  <a:close/>
                  <a:moveTo>
                    <a:pt x="4361" y="1824"/>
                  </a:moveTo>
                  <a:lnTo>
                    <a:pt x="4361" y="1824"/>
                  </a:lnTo>
                  <a:lnTo>
                    <a:pt x="4234" y="2009"/>
                  </a:lnTo>
                  <a:lnTo>
                    <a:pt x="4109" y="2192"/>
                  </a:lnTo>
                  <a:lnTo>
                    <a:pt x="3984" y="2376"/>
                  </a:lnTo>
                  <a:lnTo>
                    <a:pt x="3859" y="2558"/>
                  </a:lnTo>
                  <a:lnTo>
                    <a:pt x="3796" y="2648"/>
                  </a:lnTo>
                  <a:lnTo>
                    <a:pt x="3731" y="2737"/>
                  </a:lnTo>
                  <a:lnTo>
                    <a:pt x="3668" y="2826"/>
                  </a:lnTo>
                  <a:lnTo>
                    <a:pt x="3604" y="2913"/>
                  </a:lnTo>
                  <a:lnTo>
                    <a:pt x="3538" y="2999"/>
                  </a:lnTo>
                  <a:lnTo>
                    <a:pt x="3472" y="3084"/>
                  </a:lnTo>
                  <a:lnTo>
                    <a:pt x="3407" y="3168"/>
                  </a:lnTo>
                  <a:lnTo>
                    <a:pt x="3339" y="3250"/>
                  </a:lnTo>
                  <a:lnTo>
                    <a:pt x="3339" y="3250"/>
                  </a:lnTo>
                  <a:lnTo>
                    <a:pt x="3414" y="3147"/>
                  </a:lnTo>
                  <a:lnTo>
                    <a:pt x="3487" y="3043"/>
                  </a:lnTo>
                  <a:lnTo>
                    <a:pt x="3632" y="2834"/>
                  </a:lnTo>
                  <a:lnTo>
                    <a:pt x="3632" y="2834"/>
                  </a:lnTo>
                  <a:lnTo>
                    <a:pt x="3719" y="2705"/>
                  </a:lnTo>
                  <a:lnTo>
                    <a:pt x="3808" y="2577"/>
                  </a:lnTo>
                  <a:lnTo>
                    <a:pt x="3899" y="2450"/>
                  </a:lnTo>
                  <a:lnTo>
                    <a:pt x="3990" y="2323"/>
                  </a:lnTo>
                  <a:lnTo>
                    <a:pt x="4081" y="2198"/>
                  </a:lnTo>
                  <a:lnTo>
                    <a:pt x="4174" y="2073"/>
                  </a:lnTo>
                  <a:lnTo>
                    <a:pt x="4266" y="1948"/>
                  </a:lnTo>
                  <a:lnTo>
                    <a:pt x="4361" y="1824"/>
                  </a:lnTo>
                  <a:lnTo>
                    <a:pt x="4361" y="1824"/>
                  </a:lnTo>
                  <a:close/>
                  <a:moveTo>
                    <a:pt x="3251" y="3577"/>
                  </a:moveTo>
                  <a:lnTo>
                    <a:pt x="3251" y="3577"/>
                  </a:lnTo>
                  <a:lnTo>
                    <a:pt x="3303" y="3534"/>
                  </a:lnTo>
                  <a:lnTo>
                    <a:pt x="3352" y="3490"/>
                  </a:lnTo>
                  <a:lnTo>
                    <a:pt x="3400" y="3445"/>
                  </a:lnTo>
                  <a:lnTo>
                    <a:pt x="3447" y="3398"/>
                  </a:lnTo>
                  <a:lnTo>
                    <a:pt x="3492" y="3350"/>
                  </a:lnTo>
                  <a:lnTo>
                    <a:pt x="3538" y="3302"/>
                  </a:lnTo>
                  <a:lnTo>
                    <a:pt x="3581" y="3252"/>
                  </a:lnTo>
                  <a:lnTo>
                    <a:pt x="3626" y="3201"/>
                  </a:lnTo>
                  <a:lnTo>
                    <a:pt x="3668" y="3150"/>
                  </a:lnTo>
                  <a:lnTo>
                    <a:pt x="3710" y="3097"/>
                  </a:lnTo>
                  <a:lnTo>
                    <a:pt x="3751" y="3043"/>
                  </a:lnTo>
                  <a:lnTo>
                    <a:pt x="3792" y="2989"/>
                  </a:lnTo>
                  <a:lnTo>
                    <a:pt x="3832" y="2936"/>
                  </a:lnTo>
                  <a:lnTo>
                    <a:pt x="3872" y="2881"/>
                  </a:lnTo>
                  <a:lnTo>
                    <a:pt x="3949" y="2769"/>
                  </a:lnTo>
                  <a:lnTo>
                    <a:pt x="4025" y="2658"/>
                  </a:lnTo>
                  <a:lnTo>
                    <a:pt x="4101" y="2545"/>
                  </a:lnTo>
                  <a:lnTo>
                    <a:pt x="4252" y="2321"/>
                  </a:lnTo>
                  <a:lnTo>
                    <a:pt x="4328" y="2210"/>
                  </a:lnTo>
                  <a:lnTo>
                    <a:pt x="4405" y="2101"/>
                  </a:lnTo>
                  <a:lnTo>
                    <a:pt x="4444" y="2047"/>
                  </a:lnTo>
                  <a:lnTo>
                    <a:pt x="4484" y="1995"/>
                  </a:lnTo>
                  <a:lnTo>
                    <a:pt x="4524" y="1942"/>
                  </a:lnTo>
                  <a:lnTo>
                    <a:pt x="4564" y="1890"/>
                  </a:lnTo>
                  <a:lnTo>
                    <a:pt x="4564" y="1890"/>
                  </a:lnTo>
                  <a:lnTo>
                    <a:pt x="4656" y="1778"/>
                  </a:lnTo>
                  <a:lnTo>
                    <a:pt x="4748" y="1667"/>
                  </a:lnTo>
                  <a:lnTo>
                    <a:pt x="4842" y="1558"/>
                  </a:lnTo>
                  <a:lnTo>
                    <a:pt x="4937" y="1449"/>
                  </a:lnTo>
                  <a:lnTo>
                    <a:pt x="5033" y="1341"/>
                  </a:lnTo>
                  <a:lnTo>
                    <a:pt x="5130" y="1235"/>
                  </a:lnTo>
                  <a:lnTo>
                    <a:pt x="5324" y="1023"/>
                  </a:lnTo>
                  <a:lnTo>
                    <a:pt x="5520" y="812"/>
                  </a:lnTo>
                  <a:lnTo>
                    <a:pt x="5715" y="600"/>
                  </a:lnTo>
                  <a:lnTo>
                    <a:pt x="5812" y="494"/>
                  </a:lnTo>
                  <a:lnTo>
                    <a:pt x="5908" y="387"/>
                  </a:lnTo>
                  <a:lnTo>
                    <a:pt x="6004" y="280"/>
                  </a:lnTo>
                  <a:lnTo>
                    <a:pt x="6099" y="170"/>
                  </a:lnTo>
                  <a:lnTo>
                    <a:pt x="6099" y="170"/>
                  </a:lnTo>
                  <a:lnTo>
                    <a:pt x="6102" y="165"/>
                  </a:lnTo>
                  <a:lnTo>
                    <a:pt x="6102" y="160"/>
                  </a:lnTo>
                  <a:lnTo>
                    <a:pt x="6102" y="155"/>
                  </a:lnTo>
                  <a:lnTo>
                    <a:pt x="6100" y="150"/>
                  </a:lnTo>
                  <a:lnTo>
                    <a:pt x="6100" y="150"/>
                  </a:lnTo>
                  <a:lnTo>
                    <a:pt x="6118" y="162"/>
                  </a:lnTo>
                  <a:lnTo>
                    <a:pt x="6133" y="173"/>
                  </a:lnTo>
                  <a:lnTo>
                    <a:pt x="6163" y="199"/>
                  </a:lnTo>
                  <a:lnTo>
                    <a:pt x="6163" y="199"/>
                  </a:lnTo>
                  <a:lnTo>
                    <a:pt x="6068" y="301"/>
                  </a:lnTo>
                  <a:lnTo>
                    <a:pt x="5974" y="403"/>
                  </a:lnTo>
                  <a:lnTo>
                    <a:pt x="5881" y="507"/>
                  </a:lnTo>
                  <a:lnTo>
                    <a:pt x="5789" y="611"/>
                  </a:lnTo>
                  <a:lnTo>
                    <a:pt x="5697" y="715"/>
                  </a:lnTo>
                  <a:lnTo>
                    <a:pt x="5606" y="821"/>
                  </a:lnTo>
                  <a:lnTo>
                    <a:pt x="5517" y="927"/>
                  </a:lnTo>
                  <a:lnTo>
                    <a:pt x="5428" y="1035"/>
                  </a:lnTo>
                  <a:lnTo>
                    <a:pt x="5339" y="1141"/>
                  </a:lnTo>
                  <a:lnTo>
                    <a:pt x="5252" y="1249"/>
                  </a:lnTo>
                  <a:lnTo>
                    <a:pt x="5077" y="1465"/>
                  </a:lnTo>
                  <a:lnTo>
                    <a:pt x="4904" y="1683"/>
                  </a:lnTo>
                  <a:lnTo>
                    <a:pt x="4731" y="1901"/>
                  </a:lnTo>
                  <a:lnTo>
                    <a:pt x="4557" y="2119"/>
                  </a:lnTo>
                  <a:lnTo>
                    <a:pt x="4383" y="2335"/>
                  </a:lnTo>
                  <a:lnTo>
                    <a:pt x="4208" y="2550"/>
                  </a:lnTo>
                  <a:lnTo>
                    <a:pt x="4119" y="2657"/>
                  </a:lnTo>
                  <a:lnTo>
                    <a:pt x="4030" y="2764"/>
                  </a:lnTo>
                  <a:lnTo>
                    <a:pt x="3939" y="2870"/>
                  </a:lnTo>
                  <a:lnTo>
                    <a:pt x="3849" y="2974"/>
                  </a:lnTo>
                  <a:lnTo>
                    <a:pt x="3757" y="3080"/>
                  </a:lnTo>
                  <a:lnTo>
                    <a:pt x="3664" y="3183"/>
                  </a:lnTo>
                  <a:lnTo>
                    <a:pt x="3571" y="3286"/>
                  </a:lnTo>
                  <a:lnTo>
                    <a:pt x="3477" y="3387"/>
                  </a:lnTo>
                  <a:lnTo>
                    <a:pt x="3381" y="3487"/>
                  </a:lnTo>
                  <a:lnTo>
                    <a:pt x="3284" y="3586"/>
                  </a:lnTo>
                  <a:lnTo>
                    <a:pt x="3284" y="3586"/>
                  </a:lnTo>
                  <a:lnTo>
                    <a:pt x="3251" y="3577"/>
                  </a:lnTo>
                  <a:lnTo>
                    <a:pt x="3251" y="3577"/>
                  </a:lnTo>
                  <a:close/>
                  <a:moveTo>
                    <a:pt x="3387" y="3624"/>
                  </a:moveTo>
                  <a:lnTo>
                    <a:pt x="3387" y="3624"/>
                  </a:lnTo>
                  <a:lnTo>
                    <a:pt x="3348" y="3610"/>
                  </a:lnTo>
                  <a:lnTo>
                    <a:pt x="3310" y="3596"/>
                  </a:lnTo>
                  <a:lnTo>
                    <a:pt x="3310" y="3596"/>
                  </a:lnTo>
                  <a:lnTo>
                    <a:pt x="3409" y="3495"/>
                  </a:lnTo>
                  <a:lnTo>
                    <a:pt x="3508" y="3392"/>
                  </a:lnTo>
                  <a:lnTo>
                    <a:pt x="3604" y="3289"/>
                  </a:lnTo>
                  <a:lnTo>
                    <a:pt x="3698" y="3184"/>
                  </a:lnTo>
                  <a:lnTo>
                    <a:pt x="3698" y="3184"/>
                  </a:lnTo>
                  <a:lnTo>
                    <a:pt x="3619" y="3291"/>
                  </a:lnTo>
                  <a:lnTo>
                    <a:pt x="3539" y="3400"/>
                  </a:lnTo>
                  <a:lnTo>
                    <a:pt x="3462" y="3511"/>
                  </a:lnTo>
                  <a:lnTo>
                    <a:pt x="3387" y="3623"/>
                  </a:lnTo>
                  <a:lnTo>
                    <a:pt x="3387" y="3623"/>
                  </a:lnTo>
                  <a:lnTo>
                    <a:pt x="3387" y="3624"/>
                  </a:lnTo>
                  <a:lnTo>
                    <a:pt x="3387" y="3624"/>
                  </a:lnTo>
                  <a:close/>
                  <a:moveTo>
                    <a:pt x="3417" y="3638"/>
                  </a:moveTo>
                  <a:lnTo>
                    <a:pt x="3417" y="3638"/>
                  </a:lnTo>
                  <a:lnTo>
                    <a:pt x="3456" y="3610"/>
                  </a:lnTo>
                  <a:lnTo>
                    <a:pt x="3494" y="3581"/>
                  </a:lnTo>
                  <a:lnTo>
                    <a:pt x="3530" y="3551"/>
                  </a:lnTo>
                  <a:lnTo>
                    <a:pt x="3567" y="3520"/>
                  </a:lnTo>
                  <a:lnTo>
                    <a:pt x="3602" y="3488"/>
                  </a:lnTo>
                  <a:lnTo>
                    <a:pt x="3639" y="3455"/>
                  </a:lnTo>
                  <a:lnTo>
                    <a:pt x="3674" y="3421"/>
                  </a:lnTo>
                  <a:lnTo>
                    <a:pt x="3708" y="3387"/>
                  </a:lnTo>
                  <a:lnTo>
                    <a:pt x="3708" y="3387"/>
                  </a:lnTo>
                  <a:lnTo>
                    <a:pt x="3661" y="3459"/>
                  </a:lnTo>
                  <a:lnTo>
                    <a:pt x="3615" y="3530"/>
                  </a:lnTo>
                  <a:lnTo>
                    <a:pt x="3571" y="3604"/>
                  </a:lnTo>
                  <a:lnTo>
                    <a:pt x="3529" y="3678"/>
                  </a:lnTo>
                  <a:lnTo>
                    <a:pt x="3529" y="3678"/>
                  </a:lnTo>
                  <a:lnTo>
                    <a:pt x="3527" y="3684"/>
                  </a:lnTo>
                  <a:lnTo>
                    <a:pt x="3527" y="3689"/>
                  </a:lnTo>
                  <a:lnTo>
                    <a:pt x="3530" y="3694"/>
                  </a:lnTo>
                  <a:lnTo>
                    <a:pt x="3533" y="3699"/>
                  </a:lnTo>
                  <a:lnTo>
                    <a:pt x="3538" y="3701"/>
                  </a:lnTo>
                  <a:lnTo>
                    <a:pt x="3544" y="3702"/>
                  </a:lnTo>
                  <a:lnTo>
                    <a:pt x="3550" y="3701"/>
                  </a:lnTo>
                  <a:lnTo>
                    <a:pt x="3554" y="3698"/>
                  </a:lnTo>
                  <a:lnTo>
                    <a:pt x="3554" y="3698"/>
                  </a:lnTo>
                  <a:lnTo>
                    <a:pt x="3588" y="3662"/>
                  </a:lnTo>
                  <a:lnTo>
                    <a:pt x="3622" y="3627"/>
                  </a:lnTo>
                  <a:lnTo>
                    <a:pt x="3688" y="3556"/>
                  </a:lnTo>
                  <a:lnTo>
                    <a:pt x="3688" y="3556"/>
                  </a:lnTo>
                  <a:lnTo>
                    <a:pt x="3668" y="3602"/>
                  </a:lnTo>
                  <a:lnTo>
                    <a:pt x="3648" y="3646"/>
                  </a:lnTo>
                  <a:lnTo>
                    <a:pt x="3632" y="3691"/>
                  </a:lnTo>
                  <a:lnTo>
                    <a:pt x="3615" y="3736"/>
                  </a:lnTo>
                  <a:lnTo>
                    <a:pt x="3615" y="3736"/>
                  </a:lnTo>
                  <a:lnTo>
                    <a:pt x="3614" y="3742"/>
                  </a:lnTo>
                  <a:lnTo>
                    <a:pt x="3615" y="3747"/>
                  </a:lnTo>
                  <a:lnTo>
                    <a:pt x="3619" y="3751"/>
                  </a:lnTo>
                  <a:lnTo>
                    <a:pt x="3622" y="3754"/>
                  </a:lnTo>
                  <a:lnTo>
                    <a:pt x="3627" y="3755"/>
                  </a:lnTo>
                  <a:lnTo>
                    <a:pt x="3633" y="3756"/>
                  </a:lnTo>
                  <a:lnTo>
                    <a:pt x="3638" y="3755"/>
                  </a:lnTo>
                  <a:lnTo>
                    <a:pt x="3642" y="3751"/>
                  </a:lnTo>
                  <a:lnTo>
                    <a:pt x="3642" y="3751"/>
                  </a:lnTo>
                  <a:lnTo>
                    <a:pt x="3671" y="3727"/>
                  </a:lnTo>
                  <a:lnTo>
                    <a:pt x="3700" y="3700"/>
                  </a:lnTo>
                  <a:lnTo>
                    <a:pt x="3728" y="3673"/>
                  </a:lnTo>
                  <a:lnTo>
                    <a:pt x="3753" y="3645"/>
                  </a:lnTo>
                  <a:lnTo>
                    <a:pt x="3779" y="3617"/>
                  </a:lnTo>
                  <a:lnTo>
                    <a:pt x="3804" y="3589"/>
                  </a:lnTo>
                  <a:lnTo>
                    <a:pt x="3827" y="3559"/>
                  </a:lnTo>
                  <a:lnTo>
                    <a:pt x="3851" y="3529"/>
                  </a:lnTo>
                  <a:lnTo>
                    <a:pt x="3851" y="3529"/>
                  </a:lnTo>
                  <a:lnTo>
                    <a:pt x="3663" y="3817"/>
                  </a:lnTo>
                  <a:lnTo>
                    <a:pt x="3663" y="3817"/>
                  </a:lnTo>
                  <a:lnTo>
                    <a:pt x="3650" y="3802"/>
                  </a:lnTo>
                  <a:lnTo>
                    <a:pt x="3638" y="3788"/>
                  </a:lnTo>
                  <a:lnTo>
                    <a:pt x="3625" y="3774"/>
                  </a:lnTo>
                  <a:lnTo>
                    <a:pt x="3611" y="3761"/>
                  </a:lnTo>
                  <a:lnTo>
                    <a:pt x="3583" y="3736"/>
                  </a:lnTo>
                  <a:lnTo>
                    <a:pt x="3552" y="3713"/>
                  </a:lnTo>
                  <a:lnTo>
                    <a:pt x="3520" y="3692"/>
                  </a:lnTo>
                  <a:lnTo>
                    <a:pt x="3487" y="3672"/>
                  </a:lnTo>
                  <a:lnTo>
                    <a:pt x="3453" y="3654"/>
                  </a:lnTo>
                  <a:lnTo>
                    <a:pt x="3417" y="3638"/>
                  </a:lnTo>
                  <a:lnTo>
                    <a:pt x="3417" y="3638"/>
                  </a:lnTo>
                  <a:close/>
                  <a:moveTo>
                    <a:pt x="3690" y="3854"/>
                  </a:moveTo>
                  <a:lnTo>
                    <a:pt x="3690" y="3854"/>
                  </a:lnTo>
                  <a:lnTo>
                    <a:pt x="3682" y="3843"/>
                  </a:lnTo>
                  <a:lnTo>
                    <a:pt x="3682" y="3843"/>
                  </a:lnTo>
                  <a:lnTo>
                    <a:pt x="3683" y="3842"/>
                  </a:lnTo>
                  <a:lnTo>
                    <a:pt x="3683" y="3842"/>
                  </a:lnTo>
                  <a:lnTo>
                    <a:pt x="3714" y="3818"/>
                  </a:lnTo>
                  <a:lnTo>
                    <a:pt x="3743" y="3795"/>
                  </a:lnTo>
                  <a:lnTo>
                    <a:pt x="3803" y="3746"/>
                  </a:lnTo>
                  <a:lnTo>
                    <a:pt x="3860" y="3693"/>
                  </a:lnTo>
                  <a:lnTo>
                    <a:pt x="3915" y="3640"/>
                  </a:lnTo>
                  <a:lnTo>
                    <a:pt x="3915" y="3640"/>
                  </a:lnTo>
                  <a:lnTo>
                    <a:pt x="3862" y="3708"/>
                  </a:lnTo>
                  <a:lnTo>
                    <a:pt x="3836" y="3742"/>
                  </a:lnTo>
                  <a:lnTo>
                    <a:pt x="3812" y="3776"/>
                  </a:lnTo>
                  <a:lnTo>
                    <a:pt x="3787" y="3811"/>
                  </a:lnTo>
                  <a:lnTo>
                    <a:pt x="3764" y="3847"/>
                  </a:lnTo>
                  <a:lnTo>
                    <a:pt x="3742" y="3882"/>
                  </a:lnTo>
                  <a:lnTo>
                    <a:pt x="3719" y="3919"/>
                  </a:lnTo>
                  <a:lnTo>
                    <a:pt x="3719" y="3919"/>
                  </a:lnTo>
                  <a:lnTo>
                    <a:pt x="3704" y="3880"/>
                  </a:lnTo>
                  <a:lnTo>
                    <a:pt x="3697" y="3866"/>
                  </a:lnTo>
                  <a:lnTo>
                    <a:pt x="3690" y="3854"/>
                  </a:lnTo>
                  <a:lnTo>
                    <a:pt x="3690" y="3854"/>
                  </a:lnTo>
                  <a:close/>
                  <a:moveTo>
                    <a:pt x="3736" y="3964"/>
                  </a:moveTo>
                  <a:lnTo>
                    <a:pt x="3736" y="3964"/>
                  </a:lnTo>
                  <a:lnTo>
                    <a:pt x="3773" y="3925"/>
                  </a:lnTo>
                  <a:lnTo>
                    <a:pt x="3810" y="3885"/>
                  </a:lnTo>
                  <a:lnTo>
                    <a:pt x="3846" y="3844"/>
                  </a:lnTo>
                  <a:lnTo>
                    <a:pt x="3882" y="3803"/>
                  </a:lnTo>
                  <a:lnTo>
                    <a:pt x="3952" y="3720"/>
                  </a:lnTo>
                  <a:lnTo>
                    <a:pt x="4020" y="3634"/>
                  </a:lnTo>
                  <a:lnTo>
                    <a:pt x="4086" y="3548"/>
                  </a:lnTo>
                  <a:lnTo>
                    <a:pt x="4150" y="3461"/>
                  </a:lnTo>
                  <a:lnTo>
                    <a:pt x="4213" y="3372"/>
                  </a:lnTo>
                  <a:lnTo>
                    <a:pt x="4274" y="3283"/>
                  </a:lnTo>
                  <a:lnTo>
                    <a:pt x="4274" y="3283"/>
                  </a:lnTo>
                  <a:lnTo>
                    <a:pt x="4348" y="3187"/>
                  </a:lnTo>
                  <a:lnTo>
                    <a:pt x="4422" y="3090"/>
                  </a:lnTo>
                  <a:lnTo>
                    <a:pt x="4493" y="2993"/>
                  </a:lnTo>
                  <a:lnTo>
                    <a:pt x="4564" y="2895"/>
                  </a:lnTo>
                  <a:lnTo>
                    <a:pt x="4706" y="2698"/>
                  </a:lnTo>
                  <a:lnTo>
                    <a:pt x="4776" y="2601"/>
                  </a:lnTo>
                  <a:lnTo>
                    <a:pt x="4848" y="2503"/>
                  </a:lnTo>
                  <a:lnTo>
                    <a:pt x="4848" y="2503"/>
                  </a:lnTo>
                  <a:lnTo>
                    <a:pt x="4960" y="2353"/>
                  </a:lnTo>
                  <a:lnTo>
                    <a:pt x="5074" y="2204"/>
                  </a:lnTo>
                  <a:lnTo>
                    <a:pt x="5187" y="2057"/>
                  </a:lnTo>
                  <a:lnTo>
                    <a:pt x="5303" y="1909"/>
                  </a:lnTo>
                  <a:lnTo>
                    <a:pt x="5535" y="1616"/>
                  </a:lnTo>
                  <a:lnTo>
                    <a:pt x="5766" y="1323"/>
                  </a:lnTo>
                  <a:lnTo>
                    <a:pt x="5766" y="1323"/>
                  </a:lnTo>
                  <a:lnTo>
                    <a:pt x="5868" y="1193"/>
                  </a:lnTo>
                  <a:lnTo>
                    <a:pt x="5971" y="1064"/>
                  </a:lnTo>
                  <a:lnTo>
                    <a:pt x="6075" y="936"/>
                  </a:lnTo>
                  <a:lnTo>
                    <a:pt x="6181" y="810"/>
                  </a:lnTo>
                  <a:lnTo>
                    <a:pt x="6181" y="810"/>
                  </a:lnTo>
                  <a:lnTo>
                    <a:pt x="6235" y="749"/>
                  </a:lnTo>
                  <a:lnTo>
                    <a:pt x="6288" y="689"/>
                  </a:lnTo>
                  <a:lnTo>
                    <a:pt x="6344" y="631"/>
                  </a:lnTo>
                  <a:lnTo>
                    <a:pt x="6400" y="574"/>
                  </a:lnTo>
                  <a:lnTo>
                    <a:pt x="6400" y="574"/>
                  </a:lnTo>
                  <a:lnTo>
                    <a:pt x="6417" y="556"/>
                  </a:lnTo>
                  <a:lnTo>
                    <a:pt x="6429" y="545"/>
                  </a:lnTo>
                  <a:lnTo>
                    <a:pt x="6435" y="541"/>
                  </a:lnTo>
                  <a:lnTo>
                    <a:pt x="6436" y="542"/>
                  </a:lnTo>
                  <a:lnTo>
                    <a:pt x="6436" y="543"/>
                  </a:lnTo>
                  <a:lnTo>
                    <a:pt x="6434" y="550"/>
                  </a:lnTo>
                  <a:lnTo>
                    <a:pt x="6427" y="562"/>
                  </a:lnTo>
                  <a:lnTo>
                    <a:pt x="6402" y="597"/>
                  </a:lnTo>
                  <a:lnTo>
                    <a:pt x="6369" y="644"/>
                  </a:lnTo>
                  <a:lnTo>
                    <a:pt x="6329" y="698"/>
                  </a:lnTo>
                  <a:lnTo>
                    <a:pt x="6248" y="806"/>
                  </a:lnTo>
                  <a:lnTo>
                    <a:pt x="6248" y="806"/>
                  </a:lnTo>
                  <a:lnTo>
                    <a:pt x="6202" y="857"/>
                  </a:lnTo>
                  <a:lnTo>
                    <a:pt x="6156" y="907"/>
                  </a:lnTo>
                  <a:lnTo>
                    <a:pt x="6067" y="1010"/>
                  </a:lnTo>
                  <a:lnTo>
                    <a:pt x="5980" y="1114"/>
                  </a:lnTo>
                  <a:lnTo>
                    <a:pt x="5892" y="1221"/>
                  </a:lnTo>
                  <a:lnTo>
                    <a:pt x="5806" y="1329"/>
                  </a:lnTo>
                  <a:lnTo>
                    <a:pt x="5722" y="1437"/>
                  </a:lnTo>
                  <a:lnTo>
                    <a:pt x="5638" y="1547"/>
                  </a:lnTo>
                  <a:lnTo>
                    <a:pt x="5555" y="1657"/>
                  </a:lnTo>
                  <a:lnTo>
                    <a:pt x="5555" y="1657"/>
                  </a:lnTo>
                  <a:lnTo>
                    <a:pt x="5624" y="1572"/>
                  </a:lnTo>
                  <a:lnTo>
                    <a:pt x="5694" y="1487"/>
                  </a:lnTo>
                  <a:lnTo>
                    <a:pt x="5765" y="1403"/>
                  </a:lnTo>
                  <a:lnTo>
                    <a:pt x="5838" y="1320"/>
                  </a:lnTo>
                  <a:lnTo>
                    <a:pt x="5838" y="1320"/>
                  </a:lnTo>
                  <a:lnTo>
                    <a:pt x="5674" y="1525"/>
                  </a:lnTo>
                  <a:lnTo>
                    <a:pt x="5514" y="1731"/>
                  </a:lnTo>
                  <a:lnTo>
                    <a:pt x="5356" y="1938"/>
                  </a:lnTo>
                  <a:lnTo>
                    <a:pt x="5199" y="2148"/>
                  </a:lnTo>
                  <a:lnTo>
                    <a:pt x="5199" y="2148"/>
                  </a:lnTo>
                  <a:lnTo>
                    <a:pt x="5256" y="2062"/>
                  </a:lnTo>
                  <a:lnTo>
                    <a:pt x="5315" y="1979"/>
                  </a:lnTo>
                  <a:lnTo>
                    <a:pt x="5315" y="1979"/>
                  </a:lnTo>
                  <a:lnTo>
                    <a:pt x="5193" y="2141"/>
                  </a:lnTo>
                  <a:lnTo>
                    <a:pt x="5072" y="2300"/>
                  </a:lnTo>
                  <a:lnTo>
                    <a:pt x="5072" y="2300"/>
                  </a:lnTo>
                  <a:lnTo>
                    <a:pt x="4989" y="2404"/>
                  </a:lnTo>
                  <a:lnTo>
                    <a:pt x="4905" y="2508"/>
                  </a:lnTo>
                  <a:lnTo>
                    <a:pt x="4820" y="2614"/>
                  </a:lnTo>
                  <a:lnTo>
                    <a:pt x="4733" y="2718"/>
                  </a:lnTo>
                  <a:lnTo>
                    <a:pt x="4557" y="2931"/>
                  </a:lnTo>
                  <a:lnTo>
                    <a:pt x="4471" y="3037"/>
                  </a:lnTo>
                  <a:lnTo>
                    <a:pt x="4384" y="3145"/>
                  </a:lnTo>
                  <a:lnTo>
                    <a:pt x="4300" y="3255"/>
                  </a:lnTo>
                  <a:lnTo>
                    <a:pt x="4259" y="3310"/>
                  </a:lnTo>
                  <a:lnTo>
                    <a:pt x="4218" y="3365"/>
                  </a:lnTo>
                  <a:lnTo>
                    <a:pt x="4178" y="3421"/>
                  </a:lnTo>
                  <a:lnTo>
                    <a:pt x="4138" y="3478"/>
                  </a:lnTo>
                  <a:lnTo>
                    <a:pt x="4101" y="3534"/>
                  </a:lnTo>
                  <a:lnTo>
                    <a:pt x="4062" y="3590"/>
                  </a:lnTo>
                  <a:lnTo>
                    <a:pt x="4026" y="3647"/>
                  </a:lnTo>
                  <a:lnTo>
                    <a:pt x="3991" y="3705"/>
                  </a:lnTo>
                  <a:lnTo>
                    <a:pt x="3956" y="3763"/>
                  </a:lnTo>
                  <a:lnTo>
                    <a:pt x="3923" y="3822"/>
                  </a:lnTo>
                  <a:lnTo>
                    <a:pt x="3890" y="3880"/>
                  </a:lnTo>
                  <a:lnTo>
                    <a:pt x="3860" y="3940"/>
                  </a:lnTo>
                  <a:lnTo>
                    <a:pt x="3831" y="4000"/>
                  </a:lnTo>
                  <a:lnTo>
                    <a:pt x="3803" y="4060"/>
                  </a:lnTo>
                  <a:lnTo>
                    <a:pt x="3803" y="4060"/>
                  </a:lnTo>
                  <a:lnTo>
                    <a:pt x="3800" y="4067"/>
                  </a:lnTo>
                  <a:lnTo>
                    <a:pt x="3801" y="4073"/>
                  </a:lnTo>
                  <a:lnTo>
                    <a:pt x="3804" y="4078"/>
                  </a:lnTo>
                  <a:lnTo>
                    <a:pt x="3807" y="4083"/>
                  </a:lnTo>
                  <a:lnTo>
                    <a:pt x="3812" y="4086"/>
                  </a:lnTo>
                  <a:lnTo>
                    <a:pt x="3818" y="4086"/>
                  </a:lnTo>
                  <a:lnTo>
                    <a:pt x="3824" y="4085"/>
                  </a:lnTo>
                  <a:lnTo>
                    <a:pt x="3829" y="4081"/>
                  </a:lnTo>
                  <a:lnTo>
                    <a:pt x="3829" y="4081"/>
                  </a:lnTo>
                  <a:lnTo>
                    <a:pt x="3867" y="4043"/>
                  </a:lnTo>
                  <a:lnTo>
                    <a:pt x="3903" y="4004"/>
                  </a:lnTo>
                  <a:lnTo>
                    <a:pt x="3938" y="3964"/>
                  </a:lnTo>
                  <a:lnTo>
                    <a:pt x="3971" y="3925"/>
                  </a:lnTo>
                  <a:lnTo>
                    <a:pt x="4004" y="3884"/>
                  </a:lnTo>
                  <a:lnTo>
                    <a:pt x="4035" y="3842"/>
                  </a:lnTo>
                  <a:lnTo>
                    <a:pt x="4066" y="3799"/>
                  </a:lnTo>
                  <a:lnTo>
                    <a:pt x="4096" y="3757"/>
                  </a:lnTo>
                  <a:lnTo>
                    <a:pt x="4096" y="3757"/>
                  </a:lnTo>
                  <a:lnTo>
                    <a:pt x="4131" y="3731"/>
                  </a:lnTo>
                  <a:lnTo>
                    <a:pt x="4167" y="3705"/>
                  </a:lnTo>
                  <a:lnTo>
                    <a:pt x="4202" y="3676"/>
                  </a:lnTo>
                  <a:lnTo>
                    <a:pt x="4236" y="3647"/>
                  </a:lnTo>
                  <a:lnTo>
                    <a:pt x="4268" y="3617"/>
                  </a:lnTo>
                  <a:lnTo>
                    <a:pt x="4302" y="3586"/>
                  </a:lnTo>
                  <a:lnTo>
                    <a:pt x="4335" y="3554"/>
                  </a:lnTo>
                  <a:lnTo>
                    <a:pt x="4368" y="3521"/>
                  </a:lnTo>
                  <a:lnTo>
                    <a:pt x="4368" y="3521"/>
                  </a:lnTo>
                  <a:lnTo>
                    <a:pt x="4301" y="3605"/>
                  </a:lnTo>
                  <a:lnTo>
                    <a:pt x="4234" y="3688"/>
                  </a:lnTo>
                  <a:lnTo>
                    <a:pt x="4165" y="3769"/>
                  </a:lnTo>
                  <a:lnTo>
                    <a:pt x="4095" y="3850"/>
                  </a:lnTo>
                  <a:lnTo>
                    <a:pt x="4060" y="3888"/>
                  </a:lnTo>
                  <a:lnTo>
                    <a:pt x="4023" y="3928"/>
                  </a:lnTo>
                  <a:lnTo>
                    <a:pt x="3986" y="3966"/>
                  </a:lnTo>
                  <a:lnTo>
                    <a:pt x="3949" y="4003"/>
                  </a:lnTo>
                  <a:lnTo>
                    <a:pt x="3911" y="4040"/>
                  </a:lnTo>
                  <a:lnTo>
                    <a:pt x="3873" y="4077"/>
                  </a:lnTo>
                  <a:lnTo>
                    <a:pt x="3833" y="4113"/>
                  </a:lnTo>
                  <a:lnTo>
                    <a:pt x="3793" y="4148"/>
                  </a:lnTo>
                  <a:lnTo>
                    <a:pt x="3793" y="4148"/>
                  </a:lnTo>
                  <a:lnTo>
                    <a:pt x="3763" y="4048"/>
                  </a:lnTo>
                  <a:lnTo>
                    <a:pt x="3736" y="3964"/>
                  </a:lnTo>
                  <a:lnTo>
                    <a:pt x="3736" y="3964"/>
                  </a:lnTo>
                  <a:close/>
                  <a:moveTo>
                    <a:pt x="3798" y="4163"/>
                  </a:moveTo>
                  <a:lnTo>
                    <a:pt x="3798" y="4163"/>
                  </a:lnTo>
                  <a:lnTo>
                    <a:pt x="3800" y="4162"/>
                  </a:lnTo>
                  <a:lnTo>
                    <a:pt x="3800" y="4162"/>
                  </a:lnTo>
                  <a:lnTo>
                    <a:pt x="3848" y="4121"/>
                  </a:lnTo>
                  <a:lnTo>
                    <a:pt x="3895" y="4080"/>
                  </a:lnTo>
                  <a:lnTo>
                    <a:pt x="3941" y="4038"/>
                  </a:lnTo>
                  <a:lnTo>
                    <a:pt x="3985" y="3994"/>
                  </a:lnTo>
                  <a:lnTo>
                    <a:pt x="4030" y="3950"/>
                  </a:lnTo>
                  <a:lnTo>
                    <a:pt x="4074" y="3905"/>
                  </a:lnTo>
                  <a:lnTo>
                    <a:pt x="4117" y="3859"/>
                  </a:lnTo>
                  <a:lnTo>
                    <a:pt x="4160" y="3813"/>
                  </a:lnTo>
                  <a:lnTo>
                    <a:pt x="4160" y="3813"/>
                  </a:lnTo>
                  <a:lnTo>
                    <a:pt x="3990" y="4025"/>
                  </a:lnTo>
                  <a:lnTo>
                    <a:pt x="3821" y="4238"/>
                  </a:lnTo>
                  <a:lnTo>
                    <a:pt x="3821" y="4238"/>
                  </a:lnTo>
                  <a:lnTo>
                    <a:pt x="3798" y="4163"/>
                  </a:lnTo>
                  <a:lnTo>
                    <a:pt x="3798" y="4163"/>
                  </a:lnTo>
                  <a:close/>
                  <a:moveTo>
                    <a:pt x="3833" y="4278"/>
                  </a:moveTo>
                  <a:lnTo>
                    <a:pt x="3833" y="4278"/>
                  </a:lnTo>
                  <a:lnTo>
                    <a:pt x="3865" y="4263"/>
                  </a:lnTo>
                  <a:lnTo>
                    <a:pt x="3895" y="4245"/>
                  </a:lnTo>
                  <a:lnTo>
                    <a:pt x="3923" y="4227"/>
                  </a:lnTo>
                  <a:lnTo>
                    <a:pt x="3950" y="4207"/>
                  </a:lnTo>
                  <a:lnTo>
                    <a:pt x="3976" y="4184"/>
                  </a:lnTo>
                  <a:lnTo>
                    <a:pt x="4002" y="4162"/>
                  </a:lnTo>
                  <a:lnTo>
                    <a:pt x="4025" y="4138"/>
                  </a:lnTo>
                  <a:lnTo>
                    <a:pt x="4048" y="4113"/>
                  </a:lnTo>
                  <a:lnTo>
                    <a:pt x="4071" y="4087"/>
                  </a:lnTo>
                  <a:lnTo>
                    <a:pt x="4093" y="4062"/>
                  </a:lnTo>
                  <a:lnTo>
                    <a:pt x="4136" y="4008"/>
                  </a:lnTo>
                  <a:lnTo>
                    <a:pt x="4179" y="3953"/>
                  </a:lnTo>
                  <a:lnTo>
                    <a:pt x="4225" y="3899"/>
                  </a:lnTo>
                  <a:lnTo>
                    <a:pt x="4225" y="3899"/>
                  </a:lnTo>
                  <a:lnTo>
                    <a:pt x="4138" y="4015"/>
                  </a:lnTo>
                  <a:lnTo>
                    <a:pt x="4052" y="4129"/>
                  </a:lnTo>
                  <a:lnTo>
                    <a:pt x="3964" y="4244"/>
                  </a:lnTo>
                  <a:lnTo>
                    <a:pt x="3875" y="4357"/>
                  </a:lnTo>
                  <a:lnTo>
                    <a:pt x="3875" y="4357"/>
                  </a:lnTo>
                  <a:lnTo>
                    <a:pt x="3872" y="4361"/>
                  </a:lnTo>
                  <a:lnTo>
                    <a:pt x="3872" y="4366"/>
                  </a:lnTo>
                  <a:lnTo>
                    <a:pt x="3873" y="4369"/>
                  </a:lnTo>
                  <a:lnTo>
                    <a:pt x="3875" y="4373"/>
                  </a:lnTo>
                  <a:lnTo>
                    <a:pt x="3879" y="4375"/>
                  </a:lnTo>
                  <a:lnTo>
                    <a:pt x="3882" y="4376"/>
                  </a:lnTo>
                  <a:lnTo>
                    <a:pt x="3887" y="4376"/>
                  </a:lnTo>
                  <a:lnTo>
                    <a:pt x="3891" y="4373"/>
                  </a:lnTo>
                  <a:lnTo>
                    <a:pt x="3891" y="4373"/>
                  </a:lnTo>
                  <a:lnTo>
                    <a:pt x="3942" y="4328"/>
                  </a:lnTo>
                  <a:lnTo>
                    <a:pt x="3992" y="4283"/>
                  </a:lnTo>
                  <a:lnTo>
                    <a:pt x="4042" y="4235"/>
                  </a:lnTo>
                  <a:lnTo>
                    <a:pt x="4090" y="4187"/>
                  </a:lnTo>
                  <a:lnTo>
                    <a:pt x="4090" y="4187"/>
                  </a:lnTo>
                  <a:lnTo>
                    <a:pt x="4040" y="4257"/>
                  </a:lnTo>
                  <a:lnTo>
                    <a:pt x="3990" y="4330"/>
                  </a:lnTo>
                  <a:lnTo>
                    <a:pt x="3942" y="4402"/>
                  </a:lnTo>
                  <a:lnTo>
                    <a:pt x="3917" y="4440"/>
                  </a:lnTo>
                  <a:lnTo>
                    <a:pt x="3895" y="4477"/>
                  </a:lnTo>
                  <a:lnTo>
                    <a:pt x="3895" y="4477"/>
                  </a:lnTo>
                  <a:lnTo>
                    <a:pt x="3833" y="4278"/>
                  </a:lnTo>
                  <a:lnTo>
                    <a:pt x="3833" y="4278"/>
                  </a:lnTo>
                  <a:close/>
                  <a:moveTo>
                    <a:pt x="6700" y="4989"/>
                  </a:moveTo>
                  <a:lnTo>
                    <a:pt x="6700" y="4989"/>
                  </a:lnTo>
                  <a:lnTo>
                    <a:pt x="6695" y="4985"/>
                  </a:lnTo>
                  <a:lnTo>
                    <a:pt x="6688" y="4983"/>
                  </a:lnTo>
                  <a:lnTo>
                    <a:pt x="6684" y="4983"/>
                  </a:lnTo>
                  <a:lnTo>
                    <a:pt x="6681" y="4984"/>
                  </a:lnTo>
                  <a:lnTo>
                    <a:pt x="6678" y="4985"/>
                  </a:lnTo>
                  <a:lnTo>
                    <a:pt x="6675" y="4987"/>
                  </a:lnTo>
                  <a:lnTo>
                    <a:pt x="6675" y="4987"/>
                  </a:lnTo>
                  <a:lnTo>
                    <a:pt x="6644" y="5025"/>
                  </a:lnTo>
                  <a:lnTo>
                    <a:pt x="6612" y="5062"/>
                  </a:lnTo>
                  <a:lnTo>
                    <a:pt x="6544" y="5138"/>
                  </a:lnTo>
                  <a:lnTo>
                    <a:pt x="6403" y="5292"/>
                  </a:lnTo>
                  <a:lnTo>
                    <a:pt x="6334" y="5369"/>
                  </a:lnTo>
                  <a:lnTo>
                    <a:pt x="6300" y="5408"/>
                  </a:lnTo>
                  <a:lnTo>
                    <a:pt x="6267" y="5447"/>
                  </a:lnTo>
                  <a:lnTo>
                    <a:pt x="6237" y="5486"/>
                  </a:lnTo>
                  <a:lnTo>
                    <a:pt x="6207" y="5525"/>
                  </a:lnTo>
                  <a:lnTo>
                    <a:pt x="6178" y="5564"/>
                  </a:lnTo>
                  <a:lnTo>
                    <a:pt x="6153" y="5603"/>
                  </a:lnTo>
                  <a:lnTo>
                    <a:pt x="6153" y="5603"/>
                  </a:lnTo>
                  <a:lnTo>
                    <a:pt x="6183" y="5556"/>
                  </a:lnTo>
                  <a:lnTo>
                    <a:pt x="6215" y="5509"/>
                  </a:lnTo>
                  <a:lnTo>
                    <a:pt x="6248" y="5464"/>
                  </a:lnTo>
                  <a:lnTo>
                    <a:pt x="6281" y="5418"/>
                  </a:lnTo>
                  <a:lnTo>
                    <a:pt x="6348" y="5327"/>
                  </a:lnTo>
                  <a:lnTo>
                    <a:pt x="6417" y="5238"/>
                  </a:lnTo>
                  <a:lnTo>
                    <a:pt x="6486" y="5148"/>
                  </a:lnTo>
                  <a:lnTo>
                    <a:pt x="6554" y="5058"/>
                  </a:lnTo>
                  <a:lnTo>
                    <a:pt x="6621" y="4966"/>
                  </a:lnTo>
                  <a:lnTo>
                    <a:pt x="6652" y="4920"/>
                  </a:lnTo>
                  <a:lnTo>
                    <a:pt x="6684" y="4873"/>
                  </a:lnTo>
                  <a:lnTo>
                    <a:pt x="6684" y="4873"/>
                  </a:lnTo>
                  <a:lnTo>
                    <a:pt x="6691" y="4902"/>
                  </a:lnTo>
                  <a:lnTo>
                    <a:pt x="6696" y="4930"/>
                  </a:lnTo>
                  <a:lnTo>
                    <a:pt x="6699" y="4959"/>
                  </a:lnTo>
                  <a:lnTo>
                    <a:pt x="6700" y="4989"/>
                  </a:lnTo>
                  <a:lnTo>
                    <a:pt x="6700" y="4989"/>
                  </a:lnTo>
                  <a:close/>
                  <a:moveTo>
                    <a:pt x="6540" y="4545"/>
                  </a:moveTo>
                  <a:lnTo>
                    <a:pt x="6540" y="4545"/>
                  </a:lnTo>
                  <a:lnTo>
                    <a:pt x="6489" y="4619"/>
                  </a:lnTo>
                  <a:lnTo>
                    <a:pt x="6437" y="4691"/>
                  </a:lnTo>
                  <a:lnTo>
                    <a:pt x="6383" y="4764"/>
                  </a:lnTo>
                  <a:lnTo>
                    <a:pt x="6328" y="4835"/>
                  </a:lnTo>
                  <a:lnTo>
                    <a:pt x="6273" y="4905"/>
                  </a:lnTo>
                  <a:lnTo>
                    <a:pt x="6217" y="4976"/>
                  </a:lnTo>
                  <a:lnTo>
                    <a:pt x="6102" y="5116"/>
                  </a:lnTo>
                  <a:lnTo>
                    <a:pt x="5988" y="5255"/>
                  </a:lnTo>
                  <a:lnTo>
                    <a:pt x="5874" y="5396"/>
                  </a:lnTo>
                  <a:lnTo>
                    <a:pt x="5818" y="5466"/>
                  </a:lnTo>
                  <a:lnTo>
                    <a:pt x="5762" y="5536"/>
                  </a:lnTo>
                  <a:lnTo>
                    <a:pt x="5708" y="5608"/>
                  </a:lnTo>
                  <a:lnTo>
                    <a:pt x="5654" y="5680"/>
                  </a:lnTo>
                  <a:lnTo>
                    <a:pt x="5654" y="5680"/>
                  </a:lnTo>
                  <a:lnTo>
                    <a:pt x="5578" y="5782"/>
                  </a:lnTo>
                  <a:lnTo>
                    <a:pt x="5502" y="5884"/>
                  </a:lnTo>
                  <a:lnTo>
                    <a:pt x="5426" y="5985"/>
                  </a:lnTo>
                  <a:lnTo>
                    <a:pt x="5349" y="6085"/>
                  </a:lnTo>
                  <a:lnTo>
                    <a:pt x="5270" y="6185"/>
                  </a:lnTo>
                  <a:lnTo>
                    <a:pt x="5191" y="6284"/>
                  </a:lnTo>
                  <a:lnTo>
                    <a:pt x="5111" y="6383"/>
                  </a:lnTo>
                  <a:lnTo>
                    <a:pt x="5030" y="6480"/>
                  </a:lnTo>
                  <a:lnTo>
                    <a:pt x="5030" y="6480"/>
                  </a:lnTo>
                  <a:lnTo>
                    <a:pt x="4934" y="6590"/>
                  </a:lnTo>
                  <a:lnTo>
                    <a:pt x="4859" y="6674"/>
                  </a:lnTo>
                  <a:lnTo>
                    <a:pt x="4786" y="6756"/>
                  </a:lnTo>
                  <a:lnTo>
                    <a:pt x="4753" y="6791"/>
                  </a:lnTo>
                  <a:lnTo>
                    <a:pt x="4726" y="6818"/>
                  </a:lnTo>
                  <a:lnTo>
                    <a:pt x="4706" y="6837"/>
                  </a:lnTo>
                  <a:lnTo>
                    <a:pt x="4699" y="6841"/>
                  </a:lnTo>
                  <a:lnTo>
                    <a:pt x="4696" y="6844"/>
                  </a:lnTo>
                  <a:lnTo>
                    <a:pt x="4694" y="6844"/>
                  </a:lnTo>
                  <a:lnTo>
                    <a:pt x="4693" y="6843"/>
                  </a:lnTo>
                  <a:lnTo>
                    <a:pt x="4694" y="6838"/>
                  </a:lnTo>
                  <a:lnTo>
                    <a:pt x="4699" y="6829"/>
                  </a:lnTo>
                  <a:lnTo>
                    <a:pt x="4706" y="6816"/>
                  </a:lnTo>
                  <a:lnTo>
                    <a:pt x="4733" y="6777"/>
                  </a:lnTo>
                  <a:lnTo>
                    <a:pt x="4775" y="6719"/>
                  </a:lnTo>
                  <a:lnTo>
                    <a:pt x="4775" y="6719"/>
                  </a:lnTo>
                  <a:lnTo>
                    <a:pt x="4830" y="6641"/>
                  </a:lnTo>
                  <a:lnTo>
                    <a:pt x="4888" y="6566"/>
                  </a:lnTo>
                  <a:lnTo>
                    <a:pt x="5001" y="6415"/>
                  </a:lnTo>
                  <a:lnTo>
                    <a:pt x="5117" y="6267"/>
                  </a:lnTo>
                  <a:lnTo>
                    <a:pt x="5235" y="6119"/>
                  </a:lnTo>
                  <a:lnTo>
                    <a:pt x="5353" y="5972"/>
                  </a:lnTo>
                  <a:lnTo>
                    <a:pt x="5472" y="5825"/>
                  </a:lnTo>
                  <a:lnTo>
                    <a:pt x="5710" y="5533"/>
                  </a:lnTo>
                  <a:lnTo>
                    <a:pt x="5829" y="5387"/>
                  </a:lnTo>
                  <a:lnTo>
                    <a:pt x="5946" y="5239"/>
                  </a:lnTo>
                  <a:lnTo>
                    <a:pt x="6063" y="5092"/>
                  </a:lnTo>
                  <a:lnTo>
                    <a:pt x="6177" y="4942"/>
                  </a:lnTo>
                  <a:lnTo>
                    <a:pt x="6290" y="4791"/>
                  </a:lnTo>
                  <a:lnTo>
                    <a:pt x="6346" y="4715"/>
                  </a:lnTo>
                  <a:lnTo>
                    <a:pt x="6401" y="4639"/>
                  </a:lnTo>
                  <a:lnTo>
                    <a:pt x="6455" y="4561"/>
                  </a:lnTo>
                  <a:lnTo>
                    <a:pt x="6509" y="4483"/>
                  </a:lnTo>
                  <a:lnTo>
                    <a:pt x="6561" y="4405"/>
                  </a:lnTo>
                  <a:lnTo>
                    <a:pt x="6614" y="4326"/>
                  </a:lnTo>
                  <a:lnTo>
                    <a:pt x="6614" y="4326"/>
                  </a:lnTo>
                  <a:lnTo>
                    <a:pt x="6540" y="4545"/>
                  </a:lnTo>
                  <a:lnTo>
                    <a:pt x="6540" y="4545"/>
                  </a:lnTo>
                  <a:close/>
                  <a:moveTo>
                    <a:pt x="6352" y="4854"/>
                  </a:moveTo>
                  <a:lnTo>
                    <a:pt x="6352" y="4854"/>
                  </a:lnTo>
                  <a:lnTo>
                    <a:pt x="6313" y="4905"/>
                  </a:lnTo>
                  <a:lnTo>
                    <a:pt x="6274" y="4956"/>
                  </a:lnTo>
                  <a:lnTo>
                    <a:pt x="6235" y="5005"/>
                  </a:lnTo>
                  <a:lnTo>
                    <a:pt x="6194" y="5054"/>
                  </a:lnTo>
                  <a:lnTo>
                    <a:pt x="6112" y="5151"/>
                  </a:lnTo>
                  <a:lnTo>
                    <a:pt x="6029" y="5246"/>
                  </a:lnTo>
                  <a:lnTo>
                    <a:pt x="6029" y="5246"/>
                  </a:lnTo>
                  <a:lnTo>
                    <a:pt x="6019" y="5257"/>
                  </a:lnTo>
                  <a:lnTo>
                    <a:pt x="6019" y="5257"/>
                  </a:lnTo>
                  <a:lnTo>
                    <a:pt x="6087" y="5172"/>
                  </a:lnTo>
                  <a:lnTo>
                    <a:pt x="6156" y="5088"/>
                  </a:lnTo>
                  <a:lnTo>
                    <a:pt x="6225" y="5005"/>
                  </a:lnTo>
                  <a:lnTo>
                    <a:pt x="6297" y="4923"/>
                  </a:lnTo>
                  <a:lnTo>
                    <a:pt x="6297" y="4923"/>
                  </a:lnTo>
                  <a:lnTo>
                    <a:pt x="6324" y="4890"/>
                  </a:lnTo>
                  <a:lnTo>
                    <a:pt x="6352" y="4854"/>
                  </a:lnTo>
                  <a:lnTo>
                    <a:pt x="6352" y="4854"/>
                  </a:lnTo>
                  <a:close/>
                  <a:moveTo>
                    <a:pt x="6688" y="4007"/>
                  </a:moveTo>
                  <a:lnTo>
                    <a:pt x="6688" y="4007"/>
                  </a:lnTo>
                  <a:lnTo>
                    <a:pt x="6692" y="4039"/>
                  </a:lnTo>
                  <a:lnTo>
                    <a:pt x="6696" y="4071"/>
                  </a:lnTo>
                  <a:lnTo>
                    <a:pt x="6697" y="4104"/>
                  </a:lnTo>
                  <a:lnTo>
                    <a:pt x="6697" y="4119"/>
                  </a:lnTo>
                  <a:lnTo>
                    <a:pt x="6696" y="4134"/>
                  </a:lnTo>
                  <a:lnTo>
                    <a:pt x="6696" y="4134"/>
                  </a:lnTo>
                  <a:lnTo>
                    <a:pt x="6454" y="4458"/>
                  </a:lnTo>
                  <a:lnTo>
                    <a:pt x="6212" y="4783"/>
                  </a:lnTo>
                  <a:lnTo>
                    <a:pt x="5970" y="5108"/>
                  </a:lnTo>
                  <a:lnTo>
                    <a:pt x="5848" y="5269"/>
                  </a:lnTo>
                  <a:lnTo>
                    <a:pt x="5727" y="5431"/>
                  </a:lnTo>
                  <a:lnTo>
                    <a:pt x="5727" y="5431"/>
                  </a:lnTo>
                  <a:lnTo>
                    <a:pt x="5496" y="5722"/>
                  </a:lnTo>
                  <a:lnTo>
                    <a:pt x="5266" y="6016"/>
                  </a:lnTo>
                  <a:lnTo>
                    <a:pt x="5266" y="6016"/>
                  </a:lnTo>
                  <a:lnTo>
                    <a:pt x="5158" y="6147"/>
                  </a:lnTo>
                  <a:lnTo>
                    <a:pt x="5049" y="6278"/>
                  </a:lnTo>
                  <a:lnTo>
                    <a:pt x="5049" y="6278"/>
                  </a:lnTo>
                  <a:lnTo>
                    <a:pt x="4928" y="6424"/>
                  </a:lnTo>
                  <a:lnTo>
                    <a:pt x="4836" y="6532"/>
                  </a:lnTo>
                  <a:lnTo>
                    <a:pt x="4788" y="6587"/>
                  </a:lnTo>
                  <a:lnTo>
                    <a:pt x="4742" y="6639"/>
                  </a:lnTo>
                  <a:lnTo>
                    <a:pt x="4701" y="6685"/>
                  </a:lnTo>
                  <a:lnTo>
                    <a:pt x="4665" y="6723"/>
                  </a:lnTo>
                  <a:lnTo>
                    <a:pt x="4637" y="6749"/>
                  </a:lnTo>
                  <a:lnTo>
                    <a:pt x="4627" y="6758"/>
                  </a:lnTo>
                  <a:lnTo>
                    <a:pt x="4618" y="6763"/>
                  </a:lnTo>
                  <a:lnTo>
                    <a:pt x="4616" y="6764"/>
                  </a:lnTo>
                  <a:lnTo>
                    <a:pt x="4614" y="6764"/>
                  </a:lnTo>
                  <a:lnTo>
                    <a:pt x="4612" y="6763"/>
                  </a:lnTo>
                  <a:lnTo>
                    <a:pt x="4611" y="6761"/>
                  </a:lnTo>
                  <a:lnTo>
                    <a:pt x="4614" y="6752"/>
                  </a:lnTo>
                  <a:lnTo>
                    <a:pt x="4619" y="6740"/>
                  </a:lnTo>
                  <a:lnTo>
                    <a:pt x="4629" y="6721"/>
                  </a:lnTo>
                  <a:lnTo>
                    <a:pt x="4642" y="6696"/>
                  </a:lnTo>
                  <a:lnTo>
                    <a:pt x="4660" y="6667"/>
                  </a:lnTo>
                  <a:lnTo>
                    <a:pt x="4683" y="6631"/>
                  </a:lnTo>
                  <a:lnTo>
                    <a:pt x="4683" y="6631"/>
                  </a:lnTo>
                  <a:lnTo>
                    <a:pt x="4719" y="6577"/>
                  </a:lnTo>
                  <a:lnTo>
                    <a:pt x="4755" y="6523"/>
                  </a:lnTo>
                  <a:lnTo>
                    <a:pt x="4755" y="6523"/>
                  </a:lnTo>
                  <a:lnTo>
                    <a:pt x="4795" y="6475"/>
                  </a:lnTo>
                  <a:lnTo>
                    <a:pt x="4835" y="6426"/>
                  </a:lnTo>
                  <a:lnTo>
                    <a:pt x="4872" y="6376"/>
                  </a:lnTo>
                  <a:lnTo>
                    <a:pt x="4909" y="6324"/>
                  </a:lnTo>
                  <a:lnTo>
                    <a:pt x="4945" y="6271"/>
                  </a:lnTo>
                  <a:lnTo>
                    <a:pt x="4980" y="6220"/>
                  </a:lnTo>
                  <a:lnTo>
                    <a:pt x="5050" y="6113"/>
                  </a:lnTo>
                  <a:lnTo>
                    <a:pt x="5050" y="6113"/>
                  </a:lnTo>
                  <a:lnTo>
                    <a:pt x="5105" y="6042"/>
                  </a:lnTo>
                  <a:lnTo>
                    <a:pt x="5161" y="5969"/>
                  </a:lnTo>
                  <a:lnTo>
                    <a:pt x="5276" y="5828"/>
                  </a:lnTo>
                  <a:lnTo>
                    <a:pt x="5392" y="5686"/>
                  </a:lnTo>
                  <a:lnTo>
                    <a:pt x="5508" y="5546"/>
                  </a:lnTo>
                  <a:lnTo>
                    <a:pt x="5742" y="5265"/>
                  </a:lnTo>
                  <a:lnTo>
                    <a:pt x="5857" y="5126"/>
                  </a:lnTo>
                  <a:lnTo>
                    <a:pt x="5971" y="4985"/>
                  </a:lnTo>
                  <a:lnTo>
                    <a:pt x="5971" y="4985"/>
                  </a:lnTo>
                  <a:lnTo>
                    <a:pt x="6019" y="4925"/>
                  </a:lnTo>
                  <a:lnTo>
                    <a:pt x="6068" y="4866"/>
                  </a:lnTo>
                  <a:lnTo>
                    <a:pt x="6167" y="4750"/>
                  </a:lnTo>
                  <a:lnTo>
                    <a:pt x="6265" y="4633"/>
                  </a:lnTo>
                  <a:lnTo>
                    <a:pt x="6314" y="4575"/>
                  </a:lnTo>
                  <a:lnTo>
                    <a:pt x="6361" y="4516"/>
                  </a:lnTo>
                  <a:lnTo>
                    <a:pt x="6408" y="4457"/>
                  </a:lnTo>
                  <a:lnTo>
                    <a:pt x="6452" y="4396"/>
                  </a:lnTo>
                  <a:lnTo>
                    <a:pt x="6497" y="4335"/>
                  </a:lnTo>
                  <a:lnTo>
                    <a:pt x="6539" y="4272"/>
                  </a:lnTo>
                  <a:lnTo>
                    <a:pt x="6580" y="4209"/>
                  </a:lnTo>
                  <a:lnTo>
                    <a:pt x="6617" y="4143"/>
                  </a:lnTo>
                  <a:lnTo>
                    <a:pt x="6636" y="4110"/>
                  </a:lnTo>
                  <a:lnTo>
                    <a:pt x="6654" y="4076"/>
                  </a:lnTo>
                  <a:lnTo>
                    <a:pt x="6671" y="4040"/>
                  </a:lnTo>
                  <a:lnTo>
                    <a:pt x="6688" y="4007"/>
                  </a:lnTo>
                  <a:lnTo>
                    <a:pt x="6688" y="4007"/>
                  </a:lnTo>
                  <a:close/>
                  <a:moveTo>
                    <a:pt x="4447" y="6448"/>
                  </a:moveTo>
                  <a:lnTo>
                    <a:pt x="4447" y="6448"/>
                  </a:lnTo>
                  <a:lnTo>
                    <a:pt x="4484" y="6412"/>
                  </a:lnTo>
                  <a:lnTo>
                    <a:pt x="4520" y="6374"/>
                  </a:lnTo>
                  <a:lnTo>
                    <a:pt x="4556" y="6332"/>
                  </a:lnTo>
                  <a:lnTo>
                    <a:pt x="4593" y="6289"/>
                  </a:lnTo>
                  <a:lnTo>
                    <a:pt x="4629" y="6244"/>
                  </a:lnTo>
                  <a:lnTo>
                    <a:pt x="4665" y="6198"/>
                  </a:lnTo>
                  <a:lnTo>
                    <a:pt x="4737" y="6101"/>
                  </a:lnTo>
                  <a:lnTo>
                    <a:pt x="4879" y="5904"/>
                  </a:lnTo>
                  <a:lnTo>
                    <a:pt x="4948" y="5810"/>
                  </a:lnTo>
                  <a:lnTo>
                    <a:pt x="4983" y="5766"/>
                  </a:lnTo>
                  <a:lnTo>
                    <a:pt x="5017" y="5722"/>
                  </a:lnTo>
                  <a:lnTo>
                    <a:pt x="5017" y="5722"/>
                  </a:lnTo>
                  <a:lnTo>
                    <a:pt x="5082" y="5644"/>
                  </a:lnTo>
                  <a:lnTo>
                    <a:pt x="5146" y="5563"/>
                  </a:lnTo>
                  <a:lnTo>
                    <a:pt x="5208" y="5483"/>
                  </a:lnTo>
                  <a:lnTo>
                    <a:pt x="5270" y="5401"/>
                  </a:lnTo>
                  <a:lnTo>
                    <a:pt x="5392" y="5237"/>
                  </a:lnTo>
                  <a:lnTo>
                    <a:pt x="5514" y="5072"/>
                  </a:lnTo>
                  <a:lnTo>
                    <a:pt x="5514" y="5072"/>
                  </a:lnTo>
                  <a:lnTo>
                    <a:pt x="5566" y="5001"/>
                  </a:lnTo>
                  <a:lnTo>
                    <a:pt x="5620" y="4932"/>
                  </a:lnTo>
                  <a:lnTo>
                    <a:pt x="5675" y="4863"/>
                  </a:lnTo>
                  <a:lnTo>
                    <a:pt x="5733" y="4795"/>
                  </a:lnTo>
                  <a:lnTo>
                    <a:pt x="5790" y="4728"/>
                  </a:lnTo>
                  <a:lnTo>
                    <a:pt x="5848" y="4660"/>
                  </a:lnTo>
                  <a:lnTo>
                    <a:pt x="5967" y="4526"/>
                  </a:lnTo>
                  <a:lnTo>
                    <a:pt x="5967" y="4526"/>
                  </a:lnTo>
                  <a:lnTo>
                    <a:pt x="5877" y="4654"/>
                  </a:lnTo>
                  <a:lnTo>
                    <a:pt x="5785" y="4780"/>
                  </a:lnTo>
                  <a:lnTo>
                    <a:pt x="5740" y="4843"/>
                  </a:lnTo>
                  <a:lnTo>
                    <a:pt x="5693" y="4904"/>
                  </a:lnTo>
                  <a:lnTo>
                    <a:pt x="5646" y="4965"/>
                  </a:lnTo>
                  <a:lnTo>
                    <a:pt x="5599" y="5024"/>
                  </a:lnTo>
                  <a:lnTo>
                    <a:pt x="5599" y="5024"/>
                  </a:lnTo>
                  <a:lnTo>
                    <a:pt x="5527" y="5113"/>
                  </a:lnTo>
                  <a:lnTo>
                    <a:pt x="5456" y="5203"/>
                  </a:lnTo>
                  <a:lnTo>
                    <a:pt x="5387" y="5294"/>
                  </a:lnTo>
                  <a:lnTo>
                    <a:pt x="5318" y="5387"/>
                  </a:lnTo>
                  <a:lnTo>
                    <a:pt x="5181" y="5570"/>
                  </a:lnTo>
                  <a:lnTo>
                    <a:pt x="5046" y="5755"/>
                  </a:lnTo>
                  <a:lnTo>
                    <a:pt x="4976" y="5847"/>
                  </a:lnTo>
                  <a:lnTo>
                    <a:pt x="4906" y="5937"/>
                  </a:lnTo>
                  <a:lnTo>
                    <a:pt x="4835" y="6027"/>
                  </a:lnTo>
                  <a:lnTo>
                    <a:pt x="4761" y="6115"/>
                  </a:lnTo>
                  <a:lnTo>
                    <a:pt x="4686" y="6201"/>
                  </a:lnTo>
                  <a:lnTo>
                    <a:pt x="4649" y="6243"/>
                  </a:lnTo>
                  <a:lnTo>
                    <a:pt x="4610" y="6285"/>
                  </a:lnTo>
                  <a:lnTo>
                    <a:pt x="4570" y="6328"/>
                  </a:lnTo>
                  <a:lnTo>
                    <a:pt x="4531" y="6367"/>
                  </a:lnTo>
                  <a:lnTo>
                    <a:pt x="4490" y="6408"/>
                  </a:lnTo>
                  <a:lnTo>
                    <a:pt x="4447" y="6448"/>
                  </a:lnTo>
                  <a:lnTo>
                    <a:pt x="4447" y="6448"/>
                  </a:lnTo>
                  <a:close/>
                  <a:moveTo>
                    <a:pt x="4968" y="6000"/>
                  </a:moveTo>
                  <a:lnTo>
                    <a:pt x="4968" y="6000"/>
                  </a:lnTo>
                  <a:lnTo>
                    <a:pt x="4869" y="6144"/>
                  </a:lnTo>
                  <a:lnTo>
                    <a:pt x="4818" y="6216"/>
                  </a:lnTo>
                  <a:lnTo>
                    <a:pt x="4768" y="6288"/>
                  </a:lnTo>
                  <a:lnTo>
                    <a:pt x="4717" y="6358"/>
                  </a:lnTo>
                  <a:lnTo>
                    <a:pt x="4665" y="6428"/>
                  </a:lnTo>
                  <a:lnTo>
                    <a:pt x="4611" y="6497"/>
                  </a:lnTo>
                  <a:lnTo>
                    <a:pt x="4557" y="6566"/>
                  </a:lnTo>
                  <a:lnTo>
                    <a:pt x="4557" y="6566"/>
                  </a:lnTo>
                  <a:lnTo>
                    <a:pt x="4600" y="6509"/>
                  </a:lnTo>
                  <a:lnTo>
                    <a:pt x="4645" y="6445"/>
                  </a:lnTo>
                  <a:lnTo>
                    <a:pt x="4744" y="6304"/>
                  </a:lnTo>
                  <a:lnTo>
                    <a:pt x="4794" y="6232"/>
                  </a:lnTo>
                  <a:lnTo>
                    <a:pt x="4845" y="6160"/>
                  </a:lnTo>
                  <a:lnTo>
                    <a:pt x="4896" y="6092"/>
                  </a:lnTo>
                  <a:lnTo>
                    <a:pt x="4921" y="6060"/>
                  </a:lnTo>
                  <a:lnTo>
                    <a:pt x="4946" y="6028"/>
                  </a:lnTo>
                  <a:lnTo>
                    <a:pt x="4946" y="6028"/>
                  </a:lnTo>
                  <a:lnTo>
                    <a:pt x="4968" y="6000"/>
                  </a:lnTo>
                  <a:lnTo>
                    <a:pt x="4968" y="6000"/>
                  </a:lnTo>
                  <a:close/>
                  <a:moveTo>
                    <a:pt x="6517" y="3563"/>
                  </a:moveTo>
                  <a:lnTo>
                    <a:pt x="6517" y="3563"/>
                  </a:lnTo>
                  <a:lnTo>
                    <a:pt x="6492" y="3581"/>
                  </a:lnTo>
                  <a:lnTo>
                    <a:pt x="6469" y="3600"/>
                  </a:lnTo>
                  <a:lnTo>
                    <a:pt x="6445" y="3619"/>
                  </a:lnTo>
                  <a:lnTo>
                    <a:pt x="6422" y="3640"/>
                  </a:lnTo>
                  <a:lnTo>
                    <a:pt x="6400" y="3661"/>
                  </a:lnTo>
                  <a:lnTo>
                    <a:pt x="6377" y="3682"/>
                  </a:lnTo>
                  <a:lnTo>
                    <a:pt x="6334" y="3728"/>
                  </a:lnTo>
                  <a:lnTo>
                    <a:pt x="6334" y="3728"/>
                  </a:lnTo>
                  <a:lnTo>
                    <a:pt x="6416" y="3625"/>
                  </a:lnTo>
                  <a:lnTo>
                    <a:pt x="6498" y="3523"/>
                  </a:lnTo>
                  <a:lnTo>
                    <a:pt x="6578" y="3419"/>
                  </a:lnTo>
                  <a:lnTo>
                    <a:pt x="6657" y="3315"/>
                  </a:lnTo>
                  <a:lnTo>
                    <a:pt x="6657" y="3315"/>
                  </a:lnTo>
                  <a:lnTo>
                    <a:pt x="6657" y="3327"/>
                  </a:lnTo>
                  <a:lnTo>
                    <a:pt x="6658" y="3338"/>
                  </a:lnTo>
                  <a:lnTo>
                    <a:pt x="6658" y="3338"/>
                  </a:lnTo>
                  <a:lnTo>
                    <a:pt x="6663" y="3360"/>
                  </a:lnTo>
                  <a:lnTo>
                    <a:pt x="6670" y="3390"/>
                  </a:lnTo>
                  <a:lnTo>
                    <a:pt x="6670" y="3390"/>
                  </a:lnTo>
                  <a:lnTo>
                    <a:pt x="6594" y="3476"/>
                  </a:lnTo>
                  <a:lnTo>
                    <a:pt x="6517" y="3563"/>
                  </a:lnTo>
                  <a:lnTo>
                    <a:pt x="6517" y="3563"/>
                  </a:lnTo>
                  <a:close/>
                  <a:moveTo>
                    <a:pt x="6561" y="3726"/>
                  </a:moveTo>
                  <a:lnTo>
                    <a:pt x="6561" y="3726"/>
                  </a:lnTo>
                  <a:lnTo>
                    <a:pt x="6546" y="3751"/>
                  </a:lnTo>
                  <a:lnTo>
                    <a:pt x="6531" y="3776"/>
                  </a:lnTo>
                  <a:lnTo>
                    <a:pt x="6497" y="3825"/>
                  </a:lnTo>
                  <a:lnTo>
                    <a:pt x="6462" y="3873"/>
                  </a:lnTo>
                  <a:lnTo>
                    <a:pt x="6425" y="3920"/>
                  </a:lnTo>
                  <a:lnTo>
                    <a:pt x="6425" y="3920"/>
                  </a:lnTo>
                  <a:lnTo>
                    <a:pt x="6395" y="3954"/>
                  </a:lnTo>
                  <a:lnTo>
                    <a:pt x="6366" y="3989"/>
                  </a:lnTo>
                  <a:lnTo>
                    <a:pt x="6308" y="4059"/>
                  </a:lnTo>
                  <a:lnTo>
                    <a:pt x="6308" y="4059"/>
                  </a:lnTo>
                  <a:lnTo>
                    <a:pt x="6182" y="4203"/>
                  </a:lnTo>
                  <a:lnTo>
                    <a:pt x="6182" y="4203"/>
                  </a:lnTo>
                  <a:lnTo>
                    <a:pt x="6027" y="4379"/>
                  </a:lnTo>
                  <a:lnTo>
                    <a:pt x="5950" y="4467"/>
                  </a:lnTo>
                  <a:lnTo>
                    <a:pt x="5875" y="4556"/>
                  </a:lnTo>
                  <a:lnTo>
                    <a:pt x="5800" y="4644"/>
                  </a:lnTo>
                  <a:lnTo>
                    <a:pt x="5728" y="4735"/>
                  </a:lnTo>
                  <a:lnTo>
                    <a:pt x="5655" y="4826"/>
                  </a:lnTo>
                  <a:lnTo>
                    <a:pt x="5584" y="4920"/>
                  </a:lnTo>
                  <a:lnTo>
                    <a:pt x="5584" y="4920"/>
                  </a:lnTo>
                  <a:lnTo>
                    <a:pt x="5524" y="4999"/>
                  </a:lnTo>
                  <a:lnTo>
                    <a:pt x="5462" y="5079"/>
                  </a:lnTo>
                  <a:lnTo>
                    <a:pt x="5401" y="5158"/>
                  </a:lnTo>
                  <a:lnTo>
                    <a:pt x="5338" y="5237"/>
                  </a:lnTo>
                  <a:lnTo>
                    <a:pt x="5213" y="5394"/>
                  </a:lnTo>
                  <a:lnTo>
                    <a:pt x="5085" y="5550"/>
                  </a:lnTo>
                  <a:lnTo>
                    <a:pt x="5085" y="5550"/>
                  </a:lnTo>
                  <a:lnTo>
                    <a:pt x="5152" y="5451"/>
                  </a:lnTo>
                  <a:lnTo>
                    <a:pt x="5186" y="5403"/>
                  </a:lnTo>
                  <a:lnTo>
                    <a:pt x="5221" y="5355"/>
                  </a:lnTo>
                  <a:lnTo>
                    <a:pt x="5221" y="5355"/>
                  </a:lnTo>
                  <a:lnTo>
                    <a:pt x="5277" y="5277"/>
                  </a:lnTo>
                  <a:lnTo>
                    <a:pt x="5335" y="5198"/>
                  </a:lnTo>
                  <a:lnTo>
                    <a:pt x="5391" y="5118"/>
                  </a:lnTo>
                  <a:lnTo>
                    <a:pt x="5446" y="5038"/>
                  </a:lnTo>
                  <a:lnTo>
                    <a:pt x="5556" y="4875"/>
                  </a:lnTo>
                  <a:lnTo>
                    <a:pt x="5666" y="4712"/>
                  </a:lnTo>
                  <a:lnTo>
                    <a:pt x="5666" y="4712"/>
                  </a:lnTo>
                  <a:lnTo>
                    <a:pt x="5789" y="4575"/>
                  </a:lnTo>
                  <a:lnTo>
                    <a:pt x="5912" y="4438"/>
                  </a:lnTo>
                  <a:lnTo>
                    <a:pt x="6032" y="4300"/>
                  </a:lnTo>
                  <a:lnTo>
                    <a:pt x="6092" y="4231"/>
                  </a:lnTo>
                  <a:lnTo>
                    <a:pt x="6152" y="4162"/>
                  </a:lnTo>
                  <a:lnTo>
                    <a:pt x="6210" y="4092"/>
                  </a:lnTo>
                  <a:lnTo>
                    <a:pt x="6267" y="4021"/>
                  </a:lnTo>
                  <a:lnTo>
                    <a:pt x="6325" y="3949"/>
                  </a:lnTo>
                  <a:lnTo>
                    <a:pt x="6381" y="3877"/>
                  </a:lnTo>
                  <a:lnTo>
                    <a:pt x="6437" y="3804"/>
                  </a:lnTo>
                  <a:lnTo>
                    <a:pt x="6491" y="3730"/>
                  </a:lnTo>
                  <a:lnTo>
                    <a:pt x="6545" y="3655"/>
                  </a:lnTo>
                  <a:lnTo>
                    <a:pt x="6596" y="3581"/>
                  </a:lnTo>
                  <a:lnTo>
                    <a:pt x="6596" y="3581"/>
                  </a:lnTo>
                  <a:lnTo>
                    <a:pt x="6601" y="3582"/>
                  </a:lnTo>
                  <a:lnTo>
                    <a:pt x="6606" y="3583"/>
                  </a:lnTo>
                  <a:lnTo>
                    <a:pt x="6609" y="3585"/>
                  </a:lnTo>
                  <a:lnTo>
                    <a:pt x="6612" y="3589"/>
                  </a:lnTo>
                  <a:lnTo>
                    <a:pt x="6613" y="3593"/>
                  </a:lnTo>
                  <a:lnTo>
                    <a:pt x="6614" y="3599"/>
                  </a:lnTo>
                  <a:lnTo>
                    <a:pt x="6614" y="3606"/>
                  </a:lnTo>
                  <a:lnTo>
                    <a:pt x="6613" y="3614"/>
                  </a:lnTo>
                  <a:lnTo>
                    <a:pt x="6610" y="3624"/>
                  </a:lnTo>
                  <a:lnTo>
                    <a:pt x="6607" y="3634"/>
                  </a:lnTo>
                  <a:lnTo>
                    <a:pt x="6596" y="3659"/>
                  </a:lnTo>
                  <a:lnTo>
                    <a:pt x="6582" y="3689"/>
                  </a:lnTo>
                  <a:lnTo>
                    <a:pt x="6561" y="3726"/>
                  </a:lnTo>
                  <a:lnTo>
                    <a:pt x="6561" y="3726"/>
                  </a:lnTo>
                  <a:close/>
                  <a:moveTo>
                    <a:pt x="6390" y="3722"/>
                  </a:moveTo>
                  <a:lnTo>
                    <a:pt x="6390" y="3722"/>
                  </a:lnTo>
                  <a:lnTo>
                    <a:pt x="6407" y="3703"/>
                  </a:lnTo>
                  <a:lnTo>
                    <a:pt x="6428" y="3684"/>
                  </a:lnTo>
                  <a:lnTo>
                    <a:pt x="6452" y="3662"/>
                  </a:lnTo>
                  <a:lnTo>
                    <a:pt x="6478" y="3643"/>
                  </a:lnTo>
                  <a:lnTo>
                    <a:pt x="6504" y="3624"/>
                  </a:lnTo>
                  <a:lnTo>
                    <a:pt x="6528" y="3607"/>
                  </a:lnTo>
                  <a:lnTo>
                    <a:pt x="6553" y="3593"/>
                  </a:lnTo>
                  <a:lnTo>
                    <a:pt x="6564" y="3589"/>
                  </a:lnTo>
                  <a:lnTo>
                    <a:pt x="6574" y="3584"/>
                  </a:lnTo>
                  <a:lnTo>
                    <a:pt x="6574" y="3584"/>
                  </a:lnTo>
                  <a:lnTo>
                    <a:pt x="6537" y="3636"/>
                  </a:lnTo>
                  <a:lnTo>
                    <a:pt x="6493" y="3693"/>
                  </a:lnTo>
                  <a:lnTo>
                    <a:pt x="6400" y="3811"/>
                  </a:lnTo>
                  <a:lnTo>
                    <a:pt x="6263" y="3983"/>
                  </a:lnTo>
                  <a:lnTo>
                    <a:pt x="6263" y="3983"/>
                  </a:lnTo>
                  <a:lnTo>
                    <a:pt x="6205" y="4055"/>
                  </a:lnTo>
                  <a:lnTo>
                    <a:pt x="6148" y="4125"/>
                  </a:lnTo>
                  <a:lnTo>
                    <a:pt x="6088" y="4194"/>
                  </a:lnTo>
                  <a:lnTo>
                    <a:pt x="6029" y="4263"/>
                  </a:lnTo>
                  <a:lnTo>
                    <a:pt x="5969" y="4332"/>
                  </a:lnTo>
                  <a:lnTo>
                    <a:pt x="5908" y="4400"/>
                  </a:lnTo>
                  <a:lnTo>
                    <a:pt x="5785" y="4534"/>
                  </a:lnTo>
                  <a:lnTo>
                    <a:pt x="5785" y="4534"/>
                  </a:lnTo>
                  <a:lnTo>
                    <a:pt x="5857" y="4429"/>
                  </a:lnTo>
                  <a:lnTo>
                    <a:pt x="5929" y="4325"/>
                  </a:lnTo>
                  <a:lnTo>
                    <a:pt x="6003" y="4221"/>
                  </a:lnTo>
                  <a:lnTo>
                    <a:pt x="6077" y="4118"/>
                  </a:lnTo>
                  <a:lnTo>
                    <a:pt x="6153" y="4016"/>
                  </a:lnTo>
                  <a:lnTo>
                    <a:pt x="6230" y="3916"/>
                  </a:lnTo>
                  <a:lnTo>
                    <a:pt x="6308" y="3818"/>
                  </a:lnTo>
                  <a:lnTo>
                    <a:pt x="6349" y="3770"/>
                  </a:lnTo>
                  <a:lnTo>
                    <a:pt x="6390" y="3722"/>
                  </a:lnTo>
                  <a:lnTo>
                    <a:pt x="6390" y="3722"/>
                  </a:lnTo>
                  <a:close/>
                  <a:moveTo>
                    <a:pt x="6119" y="4010"/>
                  </a:moveTo>
                  <a:lnTo>
                    <a:pt x="6119" y="4010"/>
                  </a:lnTo>
                  <a:lnTo>
                    <a:pt x="5977" y="4170"/>
                  </a:lnTo>
                  <a:lnTo>
                    <a:pt x="5908" y="4250"/>
                  </a:lnTo>
                  <a:lnTo>
                    <a:pt x="5839" y="4332"/>
                  </a:lnTo>
                  <a:lnTo>
                    <a:pt x="5770" y="4414"/>
                  </a:lnTo>
                  <a:lnTo>
                    <a:pt x="5702" y="4496"/>
                  </a:lnTo>
                  <a:lnTo>
                    <a:pt x="5634" y="4580"/>
                  </a:lnTo>
                  <a:lnTo>
                    <a:pt x="5568" y="4664"/>
                  </a:lnTo>
                  <a:lnTo>
                    <a:pt x="5568" y="4664"/>
                  </a:lnTo>
                  <a:lnTo>
                    <a:pt x="5495" y="4759"/>
                  </a:lnTo>
                  <a:lnTo>
                    <a:pt x="5424" y="4857"/>
                  </a:lnTo>
                  <a:lnTo>
                    <a:pt x="5352" y="4957"/>
                  </a:lnTo>
                  <a:lnTo>
                    <a:pt x="5282" y="5056"/>
                  </a:lnTo>
                  <a:lnTo>
                    <a:pt x="5140" y="5259"/>
                  </a:lnTo>
                  <a:lnTo>
                    <a:pt x="5069" y="5360"/>
                  </a:lnTo>
                  <a:lnTo>
                    <a:pt x="4996" y="5459"/>
                  </a:lnTo>
                  <a:lnTo>
                    <a:pt x="4923" y="5559"/>
                  </a:lnTo>
                  <a:lnTo>
                    <a:pt x="4885" y="5607"/>
                  </a:lnTo>
                  <a:lnTo>
                    <a:pt x="4847" y="5655"/>
                  </a:lnTo>
                  <a:lnTo>
                    <a:pt x="4808" y="5703"/>
                  </a:lnTo>
                  <a:lnTo>
                    <a:pt x="4769" y="5749"/>
                  </a:lnTo>
                  <a:lnTo>
                    <a:pt x="4730" y="5796"/>
                  </a:lnTo>
                  <a:lnTo>
                    <a:pt x="4689" y="5842"/>
                  </a:lnTo>
                  <a:lnTo>
                    <a:pt x="4648" y="5886"/>
                  </a:lnTo>
                  <a:lnTo>
                    <a:pt x="4605" y="5930"/>
                  </a:lnTo>
                  <a:lnTo>
                    <a:pt x="4562" y="5973"/>
                  </a:lnTo>
                  <a:lnTo>
                    <a:pt x="4519" y="6015"/>
                  </a:lnTo>
                  <a:lnTo>
                    <a:pt x="4474" y="6056"/>
                  </a:lnTo>
                  <a:lnTo>
                    <a:pt x="4429" y="6095"/>
                  </a:lnTo>
                  <a:lnTo>
                    <a:pt x="4382" y="6133"/>
                  </a:lnTo>
                  <a:lnTo>
                    <a:pt x="4335" y="6171"/>
                  </a:lnTo>
                  <a:lnTo>
                    <a:pt x="4335" y="6171"/>
                  </a:lnTo>
                  <a:lnTo>
                    <a:pt x="4351" y="6157"/>
                  </a:lnTo>
                  <a:lnTo>
                    <a:pt x="4369" y="6139"/>
                  </a:lnTo>
                  <a:lnTo>
                    <a:pt x="4388" y="6118"/>
                  </a:lnTo>
                  <a:lnTo>
                    <a:pt x="4406" y="6096"/>
                  </a:lnTo>
                  <a:lnTo>
                    <a:pt x="4425" y="6070"/>
                  </a:lnTo>
                  <a:lnTo>
                    <a:pt x="4444" y="6044"/>
                  </a:lnTo>
                  <a:lnTo>
                    <a:pt x="4481" y="5989"/>
                  </a:lnTo>
                  <a:lnTo>
                    <a:pt x="4520" y="5932"/>
                  </a:lnTo>
                  <a:lnTo>
                    <a:pt x="4557" y="5878"/>
                  </a:lnTo>
                  <a:lnTo>
                    <a:pt x="4576" y="5852"/>
                  </a:lnTo>
                  <a:lnTo>
                    <a:pt x="4594" y="5829"/>
                  </a:lnTo>
                  <a:lnTo>
                    <a:pt x="4611" y="5807"/>
                  </a:lnTo>
                  <a:lnTo>
                    <a:pt x="4628" y="5788"/>
                  </a:lnTo>
                  <a:lnTo>
                    <a:pt x="4628" y="5788"/>
                  </a:lnTo>
                  <a:lnTo>
                    <a:pt x="4787" y="5619"/>
                  </a:lnTo>
                  <a:lnTo>
                    <a:pt x="4865" y="5534"/>
                  </a:lnTo>
                  <a:lnTo>
                    <a:pt x="4943" y="5447"/>
                  </a:lnTo>
                  <a:lnTo>
                    <a:pt x="4943" y="5447"/>
                  </a:lnTo>
                  <a:lnTo>
                    <a:pt x="4985" y="5399"/>
                  </a:lnTo>
                  <a:lnTo>
                    <a:pt x="5026" y="5350"/>
                  </a:lnTo>
                  <a:lnTo>
                    <a:pt x="5067" y="5300"/>
                  </a:lnTo>
                  <a:lnTo>
                    <a:pt x="5108" y="5250"/>
                  </a:lnTo>
                  <a:lnTo>
                    <a:pt x="5187" y="5148"/>
                  </a:lnTo>
                  <a:lnTo>
                    <a:pt x="5266" y="5045"/>
                  </a:lnTo>
                  <a:lnTo>
                    <a:pt x="5422" y="4839"/>
                  </a:lnTo>
                  <a:lnTo>
                    <a:pt x="5502" y="4737"/>
                  </a:lnTo>
                  <a:lnTo>
                    <a:pt x="5583" y="4636"/>
                  </a:lnTo>
                  <a:lnTo>
                    <a:pt x="5583" y="4636"/>
                  </a:lnTo>
                  <a:lnTo>
                    <a:pt x="5736" y="4453"/>
                  </a:lnTo>
                  <a:lnTo>
                    <a:pt x="5888" y="4269"/>
                  </a:lnTo>
                  <a:lnTo>
                    <a:pt x="6042" y="4085"/>
                  </a:lnTo>
                  <a:lnTo>
                    <a:pt x="6194" y="3901"/>
                  </a:lnTo>
                  <a:lnTo>
                    <a:pt x="6194" y="3901"/>
                  </a:lnTo>
                  <a:lnTo>
                    <a:pt x="6155" y="3955"/>
                  </a:lnTo>
                  <a:lnTo>
                    <a:pt x="6119" y="4010"/>
                  </a:lnTo>
                  <a:lnTo>
                    <a:pt x="6119" y="4010"/>
                  </a:lnTo>
                  <a:close/>
                  <a:moveTo>
                    <a:pt x="6099" y="4040"/>
                  </a:moveTo>
                  <a:lnTo>
                    <a:pt x="6099" y="4040"/>
                  </a:lnTo>
                  <a:lnTo>
                    <a:pt x="6056" y="4106"/>
                  </a:lnTo>
                  <a:lnTo>
                    <a:pt x="6013" y="4173"/>
                  </a:lnTo>
                  <a:lnTo>
                    <a:pt x="5933" y="4300"/>
                  </a:lnTo>
                  <a:lnTo>
                    <a:pt x="5933" y="4300"/>
                  </a:lnTo>
                  <a:lnTo>
                    <a:pt x="5851" y="4427"/>
                  </a:lnTo>
                  <a:lnTo>
                    <a:pt x="5768" y="4554"/>
                  </a:lnTo>
                  <a:lnTo>
                    <a:pt x="5768" y="4554"/>
                  </a:lnTo>
                  <a:lnTo>
                    <a:pt x="5633" y="4702"/>
                  </a:lnTo>
                  <a:lnTo>
                    <a:pt x="5633" y="4702"/>
                  </a:lnTo>
                  <a:lnTo>
                    <a:pt x="5544" y="4801"/>
                  </a:lnTo>
                  <a:lnTo>
                    <a:pt x="5456" y="4902"/>
                  </a:lnTo>
                  <a:lnTo>
                    <a:pt x="5370" y="5004"/>
                  </a:lnTo>
                  <a:lnTo>
                    <a:pt x="5285" y="5106"/>
                  </a:lnTo>
                  <a:lnTo>
                    <a:pt x="5285" y="5106"/>
                  </a:lnTo>
                  <a:lnTo>
                    <a:pt x="5385" y="4972"/>
                  </a:lnTo>
                  <a:lnTo>
                    <a:pt x="5484" y="4838"/>
                  </a:lnTo>
                  <a:lnTo>
                    <a:pt x="5584" y="4703"/>
                  </a:lnTo>
                  <a:lnTo>
                    <a:pt x="5685" y="4568"/>
                  </a:lnTo>
                  <a:lnTo>
                    <a:pt x="5786" y="4434"/>
                  </a:lnTo>
                  <a:lnTo>
                    <a:pt x="5888" y="4302"/>
                  </a:lnTo>
                  <a:lnTo>
                    <a:pt x="5992" y="4169"/>
                  </a:lnTo>
                  <a:lnTo>
                    <a:pt x="6045" y="4105"/>
                  </a:lnTo>
                  <a:lnTo>
                    <a:pt x="6099" y="4040"/>
                  </a:lnTo>
                  <a:lnTo>
                    <a:pt x="6099" y="4040"/>
                  </a:lnTo>
                  <a:close/>
                  <a:moveTo>
                    <a:pt x="5442" y="4960"/>
                  </a:moveTo>
                  <a:lnTo>
                    <a:pt x="5442" y="4960"/>
                  </a:lnTo>
                  <a:lnTo>
                    <a:pt x="5548" y="4843"/>
                  </a:lnTo>
                  <a:lnTo>
                    <a:pt x="5652" y="4728"/>
                  </a:lnTo>
                  <a:lnTo>
                    <a:pt x="5652" y="4728"/>
                  </a:lnTo>
                  <a:lnTo>
                    <a:pt x="5559" y="4865"/>
                  </a:lnTo>
                  <a:lnTo>
                    <a:pt x="5466" y="5001"/>
                  </a:lnTo>
                  <a:lnTo>
                    <a:pt x="5370" y="5137"/>
                  </a:lnTo>
                  <a:lnTo>
                    <a:pt x="5274" y="5273"/>
                  </a:lnTo>
                  <a:lnTo>
                    <a:pt x="5177" y="5409"/>
                  </a:lnTo>
                  <a:lnTo>
                    <a:pt x="5078" y="5542"/>
                  </a:lnTo>
                  <a:lnTo>
                    <a:pt x="4979" y="5674"/>
                  </a:lnTo>
                  <a:lnTo>
                    <a:pt x="4878" y="5807"/>
                  </a:lnTo>
                  <a:lnTo>
                    <a:pt x="4878" y="5807"/>
                  </a:lnTo>
                  <a:lnTo>
                    <a:pt x="4785" y="5925"/>
                  </a:lnTo>
                  <a:lnTo>
                    <a:pt x="4692" y="6044"/>
                  </a:lnTo>
                  <a:lnTo>
                    <a:pt x="4692" y="6044"/>
                  </a:lnTo>
                  <a:lnTo>
                    <a:pt x="4648" y="6099"/>
                  </a:lnTo>
                  <a:lnTo>
                    <a:pt x="4648" y="6099"/>
                  </a:lnTo>
                  <a:lnTo>
                    <a:pt x="4639" y="6109"/>
                  </a:lnTo>
                  <a:lnTo>
                    <a:pt x="4623" y="6125"/>
                  </a:lnTo>
                  <a:lnTo>
                    <a:pt x="4576" y="6170"/>
                  </a:lnTo>
                  <a:lnTo>
                    <a:pt x="4518" y="6223"/>
                  </a:lnTo>
                  <a:lnTo>
                    <a:pt x="4458" y="6276"/>
                  </a:lnTo>
                  <a:lnTo>
                    <a:pt x="4431" y="6298"/>
                  </a:lnTo>
                  <a:lnTo>
                    <a:pt x="4408" y="6318"/>
                  </a:lnTo>
                  <a:lnTo>
                    <a:pt x="4389" y="6331"/>
                  </a:lnTo>
                  <a:lnTo>
                    <a:pt x="4376" y="6339"/>
                  </a:lnTo>
                  <a:lnTo>
                    <a:pt x="4371" y="6340"/>
                  </a:lnTo>
                  <a:lnTo>
                    <a:pt x="4371" y="6340"/>
                  </a:lnTo>
                  <a:lnTo>
                    <a:pt x="4370" y="6339"/>
                  </a:lnTo>
                  <a:lnTo>
                    <a:pt x="4370" y="6336"/>
                  </a:lnTo>
                  <a:lnTo>
                    <a:pt x="4374" y="6330"/>
                  </a:lnTo>
                  <a:lnTo>
                    <a:pt x="4385" y="6311"/>
                  </a:lnTo>
                  <a:lnTo>
                    <a:pt x="4410" y="6281"/>
                  </a:lnTo>
                  <a:lnTo>
                    <a:pt x="4410" y="6281"/>
                  </a:lnTo>
                  <a:lnTo>
                    <a:pt x="4437" y="6248"/>
                  </a:lnTo>
                  <a:lnTo>
                    <a:pt x="4464" y="6213"/>
                  </a:lnTo>
                  <a:lnTo>
                    <a:pt x="4518" y="6141"/>
                  </a:lnTo>
                  <a:lnTo>
                    <a:pt x="4623" y="5999"/>
                  </a:lnTo>
                  <a:lnTo>
                    <a:pt x="4623" y="5999"/>
                  </a:lnTo>
                  <a:lnTo>
                    <a:pt x="4721" y="5865"/>
                  </a:lnTo>
                  <a:lnTo>
                    <a:pt x="4820" y="5733"/>
                  </a:lnTo>
                  <a:lnTo>
                    <a:pt x="4920" y="5602"/>
                  </a:lnTo>
                  <a:lnTo>
                    <a:pt x="5021" y="5471"/>
                  </a:lnTo>
                  <a:lnTo>
                    <a:pt x="5123" y="5341"/>
                  </a:lnTo>
                  <a:lnTo>
                    <a:pt x="5227" y="5213"/>
                  </a:lnTo>
                  <a:lnTo>
                    <a:pt x="5280" y="5149"/>
                  </a:lnTo>
                  <a:lnTo>
                    <a:pt x="5333" y="5086"/>
                  </a:lnTo>
                  <a:lnTo>
                    <a:pt x="5387" y="5024"/>
                  </a:lnTo>
                  <a:lnTo>
                    <a:pt x="5442" y="4960"/>
                  </a:lnTo>
                  <a:lnTo>
                    <a:pt x="5442" y="4960"/>
                  </a:lnTo>
                  <a:close/>
                  <a:moveTo>
                    <a:pt x="5837" y="4855"/>
                  </a:moveTo>
                  <a:lnTo>
                    <a:pt x="5837" y="4855"/>
                  </a:lnTo>
                  <a:lnTo>
                    <a:pt x="5860" y="4827"/>
                  </a:lnTo>
                  <a:lnTo>
                    <a:pt x="5884" y="4800"/>
                  </a:lnTo>
                  <a:lnTo>
                    <a:pt x="5884" y="4800"/>
                  </a:lnTo>
                  <a:lnTo>
                    <a:pt x="5859" y="4831"/>
                  </a:lnTo>
                  <a:lnTo>
                    <a:pt x="5836" y="4862"/>
                  </a:lnTo>
                  <a:lnTo>
                    <a:pt x="5836" y="4862"/>
                  </a:lnTo>
                  <a:lnTo>
                    <a:pt x="5752" y="4973"/>
                  </a:lnTo>
                  <a:lnTo>
                    <a:pt x="5668" y="5083"/>
                  </a:lnTo>
                  <a:lnTo>
                    <a:pt x="5583" y="5192"/>
                  </a:lnTo>
                  <a:lnTo>
                    <a:pt x="5497" y="5300"/>
                  </a:lnTo>
                  <a:lnTo>
                    <a:pt x="5497" y="5300"/>
                  </a:lnTo>
                  <a:lnTo>
                    <a:pt x="5580" y="5188"/>
                  </a:lnTo>
                  <a:lnTo>
                    <a:pt x="5665" y="5076"/>
                  </a:lnTo>
                  <a:lnTo>
                    <a:pt x="5750" y="4965"/>
                  </a:lnTo>
                  <a:lnTo>
                    <a:pt x="5837" y="4855"/>
                  </a:lnTo>
                  <a:lnTo>
                    <a:pt x="5837" y="4855"/>
                  </a:lnTo>
                  <a:close/>
                  <a:moveTo>
                    <a:pt x="5696" y="4985"/>
                  </a:moveTo>
                  <a:lnTo>
                    <a:pt x="5696" y="4985"/>
                  </a:lnTo>
                  <a:lnTo>
                    <a:pt x="5779" y="4872"/>
                  </a:lnTo>
                  <a:lnTo>
                    <a:pt x="5862" y="4760"/>
                  </a:lnTo>
                  <a:lnTo>
                    <a:pt x="5947" y="4649"/>
                  </a:lnTo>
                  <a:lnTo>
                    <a:pt x="6031" y="4540"/>
                  </a:lnTo>
                  <a:lnTo>
                    <a:pt x="6031" y="4540"/>
                  </a:lnTo>
                  <a:lnTo>
                    <a:pt x="6064" y="4498"/>
                  </a:lnTo>
                  <a:lnTo>
                    <a:pt x="6095" y="4455"/>
                  </a:lnTo>
                  <a:lnTo>
                    <a:pt x="6127" y="4410"/>
                  </a:lnTo>
                  <a:lnTo>
                    <a:pt x="6157" y="4366"/>
                  </a:lnTo>
                  <a:lnTo>
                    <a:pt x="6217" y="4276"/>
                  </a:lnTo>
                  <a:lnTo>
                    <a:pt x="6277" y="4186"/>
                  </a:lnTo>
                  <a:lnTo>
                    <a:pt x="6277" y="4186"/>
                  </a:lnTo>
                  <a:lnTo>
                    <a:pt x="6307" y="4141"/>
                  </a:lnTo>
                  <a:lnTo>
                    <a:pt x="6338" y="4097"/>
                  </a:lnTo>
                  <a:lnTo>
                    <a:pt x="6369" y="4052"/>
                  </a:lnTo>
                  <a:lnTo>
                    <a:pt x="6402" y="4009"/>
                  </a:lnTo>
                  <a:lnTo>
                    <a:pt x="6435" y="3966"/>
                  </a:lnTo>
                  <a:lnTo>
                    <a:pt x="6469" y="3923"/>
                  </a:lnTo>
                  <a:lnTo>
                    <a:pt x="6503" y="3881"/>
                  </a:lnTo>
                  <a:lnTo>
                    <a:pt x="6538" y="3839"/>
                  </a:lnTo>
                  <a:lnTo>
                    <a:pt x="6538" y="3839"/>
                  </a:lnTo>
                  <a:lnTo>
                    <a:pt x="6548" y="3813"/>
                  </a:lnTo>
                  <a:lnTo>
                    <a:pt x="6558" y="3792"/>
                  </a:lnTo>
                  <a:lnTo>
                    <a:pt x="6568" y="3774"/>
                  </a:lnTo>
                  <a:lnTo>
                    <a:pt x="6579" y="3758"/>
                  </a:lnTo>
                  <a:lnTo>
                    <a:pt x="6579" y="3758"/>
                  </a:lnTo>
                  <a:lnTo>
                    <a:pt x="6567" y="3770"/>
                  </a:lnTo>
                  <a:lnTo>
                    <a:pt x="6567" y="3770"/>
                  </a:lnTo>
                  <a:lnTo>
                    <a:pt x="6605" y="3708"/>
                  </a:lnTo>
                  <a:lnTo>
                    <a:pt x="6641" y="3645"/>
                  </a:lnTo>
                  <a:lnTo>
                    <a:pt x="6676" y="3582"/>
                  </a:lnTo>
                  <a:lnTo>
                    <a:pt x="6709" y="3516"/>
                  </a:lnTo>
                  <a:lnTo>
                    <a:pt x="6709" y="3516"/>
                  </a:lnTo>
                  <a:lnTo>
                    <a:pt x="6724" y="3572"/>
                  </a:lnTo>
                  <a:lnTo>
                    <a:pt x="6730" y="3600"/>
                  </a:lnTo>
                  <a:lnTo>
                    <a:pt x="6736" y="3628"/>
                  </a:lnTo>
                  <a:lnTo>
                    <a:pt x="6736" y="3628"/>
                  </a:lnTo>
                  <a:lnTo>
                    <a:pt x="6732" y="3627"/>
                  </a:lnTo>
                  <a:lnTo>
                    <a:pt x="6729" y="3627"/>
                  </a:lnTo>
                  <a:lnTo>
                    <a:pt x="6725" y="3628"/>
                  </a:lnTo>
                  <a:lnTo>
                    <a:pt x="6722" y="3631"/>
                  </a:lnTo>
                  <a:lnTo>
                    <a:pt x="6722" y="3631"/>
                  </a:lnTo>
                  <a:lnTo>
                    <a:pt x="6691" y="3657"/>
                  </a:lnTo>
                  <a:lnTo>
                    <a:pt x="6661" y="3684"/>
                  </a:lnTo>
                  <a:lnTo>
                    <a:pt x="6603" y="3737"/>
                  </a:lnTo>
                  <a:lnTo>
                    <a:pt x="6603" y="3737"/>
                  </a:lnTo>
                  <a:lnTo>
                    <a:pt x="6610" y="3735"/>
                  </a:lnTo>
                  <a:lnTo>
                    <a:pt x="6617" y="3734"/>
                  </a:lnTo>
                  <a:lnTo>
                    <a:pt x="6624" y="3734"/>
                  </a:lnTo>
                  <a:lnTo>
                    <a:pt x="6631" y="3736"/>
                  </a:lnTo>
                  <a:lnTo>
                    <a:pt x="6638" y="3741"/>
                  </a:lnTo>
                  <a:lnTo>
                    <a:pt x="6645" y="3747"/>
                  </a:lnTo>
                  <a:lnTo>
                    <a:pt x="6652" y="3754"/>
                  </a:lnTo>
                  <a:lnTo>
                    <a:pt x="6660" y="3763"/>
                  </a:lnTo>
                  <a:lnTo>
                    <a:pt x="6660" y="3763"/>
                  </a:lnTo>
                  <a:lnTo>
                    <a:pt x="6644" y="3797"/>
                  </a:lnTo>
                  <a:lnTo>
                    <a:pt x="6627" y="3831"/>
                  </a:lnTo>
                  <a:lnTo>
                    <a:pt x="6609" y="3865"/>
                  </a:lnTo>
                  <a:lnTo>
                    <a:pt x="6590" y="3898"/>
                  </a:lnTo>
                  <a:lnTo>
                    <a:pt x="6572" y="3930"/>
                  </a:lnTo>
                  <a:lnTo>
                    <a:pt x="6551" y="3962"/>
                  </a:lnTo>
                  <a:lnTo>
                    <a:pt x="6510" y="4026"/>
                  </a:lnTo>
                  <a:lnTo>
                    <a:pt x="6510" y="4026"/>
                  </a:lnTo>
                  <a:lnTo>
                    <a:pt x="6410" y="4148"/>
                  </a:lnTo>
                  <a:lnTo>
                    <a:pt x="6310" y="4269"/>
                  </a:lnTo>
                  <a:lnTo>
                    <a:pt x="6207" y="4388"/>
                  </a:lnTo>
                  <a:lnTo>
                    <a:pt x="6105" y="4506"/>
                  </a:lnTo>
                  <a:lnTo>
                    <a:pt x="5899" y="4744"/>
                  </a:lnTo>
                  <a:lnTo>
                    <a:pt x="5797" y="4865"/>
                  </a:lnTo>
                  <a:lnTo>
                    <a:pt x="5696" y="4985"/>
                  </a:lnTo>
                  <a:lnTo>
                    <a:pt x="5696" y="4985"/>
                  </a:lnTo>
                  <a:close/>
                  <a:moveTo>
                    <a:pt x="6493" y="4092"/>
                  </a:moveTo>
                  <a:lnTo>
                    <a:pt x="6493" y="4092"/>
                  </a:lnTo>
                  <a:lnTo>
                    <a:pt x="6537" y="4039"/>
                  </a:lnTo>
                  <a:lnTo>
                    <a:pt x="6579" y="3985"/>
                  </a:lnTo>
                  <a:lnTo>
                    <a:pt x="6663" y="3878"/>
                  </a:lnTo>
                  <a:lnTo>
                    <a:pt x="6663" y="3878"/>
                  </a:lnTo>
                  <a:lnTo>
                    <a:pt x="6669" y="3912"/>
                  </a:lnTo>
                  <a:lnTo>
                    <a:pt x="6677" y="3950"/>
                  </a:lnTo>
                  <a:lnTo>
                    <a:pt x="6677" y="3950"/>
                  </a:lnTo>
                  <a:lnTo>
                    <a:pt x="6642" y="3980"/>
                  </a:lnTo>
                  <a:lnTo>
                    <a:pt x="6608" y="4010"/>
                  </a:lnTo>
                  <a:lnTo>
                    <a:pt x="6574" y="4042"/>
                  </a:lnTo>
                  <a:lnTo>
                    <a:pt x="6540" y="4074"/>
                  </a:lnTo>
                  <a:lnTo>
                    <a:pt x="6507" y="4107"/>
                  </a:lnTo>
                  <a:lnTo>
                    <a:pt x="6475" y="4141"/>
                  </a:lnTo>
                  <a:lnTo>
                    <a:pt x="6442" y="4176"/>
                  </a:lnTo>
                  <a:lnTo>
                    <a:pt x="6410" y="4211"/>
                  </a:lnTo>
                  <a:lnTo>
                    <a:pt x="6410" y="4211"/>
                  </a:lnTo>
                  <a:lnTo>
                    <a:pt x="6452" y="4152"/>
                  </a:lnTo>
                  <a:lnTo>
                    <a:pt x="6493" y="4092"/>
                  </a:lnTo>
                  <a:lnTo>
                    <a:pt x="6493" y="4092"/>
                  </a:lnTo>
                  <a:close/>
                  <a:moveTo>
                    <a:pt x="6432" y="4276"/>
                  </a:moveTo>
                  <a:lnTo>
                    <a:pt x="6432" y="4276"/>
                  </a:lnTo>
                  <a:lnTo>
                    <a:pt x="6487" y="4182"/>
                  </a:lnTo>
                  <a:lnTo>
                    <a:pt x="6512" y="4143"/>
                  </a:lnTo>
                  <a:lnTo>
                    <a:pt x="6533" y="4112"/>
                  </a:lnTo>
                  <a:lnTo>
                    <a:pt x="6551" y="4085"/>
                  </a:lnTo>
                  <a:lnTo>
                    <a:pt x="6567" y="4064"/>
                  </a:lnTo>
                  <a:lnTo>
                    <a:pt x="6580" y="4050"/>
                  </a:lnTo>
                  <a:lnTo>
                    <a:pt x="6589" y="4040"/>
                  </a:lnTo>
                  <a:lnTo>
                    <a:pt x="6594" y="4039"/>
                  </a:lnTo>
                  <a:lnTo>
                    <a:pt x="6597" y="4038"/>
                  </a:lnTo>
                  <a:lnTo>
                    <a:pt x="6600" y="4039"/>
                  </a:lnTo>
                  <a:lnTo>
                    <a:pt x="6602" y="4040"/>
                  </a:lnTo>
                  <a:lnTo>
                    <a:pt x="6603" y="4045"/>
                  </a:lnTo>
                  <a:lnTo>
                    <a:pt x="6603" y="4050"/>
                  </a:lnTo>
                  <a:lnTo>
                    <a:pt x="6603" y="4065"/>
                  </a:lnTo>
                  <a:lnTo>
                    <a:pt x="6599" y="4085"/>
                  </a:lnTo>
                  <a:lnTo>
                    <a:pt x="6593" y="4112"/>
                  </a:lnTo>
                  <a:lnTo>
                    <a:pt x="6583" y="4143"/>
                  </a:lnTo>
                  <a:lnTo>
                    <a:pt x="6572" y="4182"/>
                  </a:lnTo>
                  <a:lnTo>
                    <a:pt x="6572" y="4182"/>
                  </a:lnTo>
                  <a:lnTo>
                    <a:pt x="6554" y="4213"/>
                  </a:lnTo>
                  <a:lnTo>
                    <a:pt x="6537" y="4244"/>
                  </a:lnTo>
                  <a:lnTo>
                    <a:pt x="6517" y="4273"/>
                  </a:lnTo>
                  <a:lnTo>
                    <a:pt x="6497" y="4304"/>
                  </a:lnTo>
                  <a:lnTo>
                    <a:pt x="6477" y="4333"/>
                  </a:lnTo>
                  <a:lnTo>
                    <a:pt x="6456" y="4362"/>
                  </a:lnTo>
                  <a:lnTo>
                    <a:pt x="6413" y="4420"/>
                  </a:lnTo>
                  <a:lnTo>
                    <a:pt x="6367" y="4476"/>
                  </a:lnTo>
                  <a:lnTo>
                    <a:pt x="6321" y="4531"/>
                  </a:lnTo>
                  <a:lnTo>
                    <a:pt x="6229" y="4640"/>
                  </a:lnTo>
                  <a:lnTo>
                    <a:pt x="6229" y="4640"/>
                  </a:lnTo>
                  <a:lnTo>
                    <a:pt x="6080" y="4818"/>
                  </a:lnTo>
                  <a:lnTo>
                    <a:pt x="5932" y="4994"/>
                  </a:lnTo>
                  <a:lnTo>
                    <a:pt x="5784" y="5174"/>
                  </a:lnTo>
                  <a:lnTo>
                    <a:pt x="5711" y="5264"/>
                  </a:lnTo>
                  <a:lnTo>
                    <a:pt x="5639" y="5354"/>
                  </a:lnTo>
                  <a:lnTo>
                    <a:pt x="5639" y="5354"/>
                  </a:lnTo>
                  <a:lnTo>
                    <a:pt x="5518" y="5506"/>
                  </a:lnTo>
                  <a:lnTo>
                    <a:pt x="5397" y="5657"/>
                  </a:lnTo>
                  <a:lnTo>
                    <a:pt x="5276" y="5807"/>
                  </a:lnTo>
                  <a:lnTo>
                    <a:pt x="5157" y="5957"/>
                  </a:lnTo>
                  <a:lnTo>
                    <a:pt x="5157" y="5957"/>
                  </a:lnTo>
                  <a:lnTo>
                    <a:pt x="5179" y="5924"/>
                  </a:lnTo>
                  <a:lnTo>
                    <a:pt x="5202" y="5891"/>
                  </a:lnTo>
                  <a:lnTo>
                    <a:pt x="5202" y="5891"/>
                  </a:lnTo>
                  <a:lnTo>
                    <a:pt x="5278" y="5789"/>
                  </a:lnTo>
                  <a:lnTo>
                    <a:pt x="5356" y="5689"/>
                  </a:lnTo>
                  <a:lnTo>
                    <a:pt x="5433" y="5589"/>
                  </a:lnTo>
                  <a:lnTo>
                    <a:pt x="5511" y="5488"/>
                  </a:lnTo>
                  <a:lnTo>
                    <a:pt x="5669" y="5289"/>
                  </a:lnTo>
                  <a:lnTo>
                    <a:pt x="5827" y="5089"/>
                  </a:lnTo>
                  <a:lnTo>
                    <a:pt x="5984" y="4889"/>
                  </a:lnTo>
                  <a:lnTo>
                    <a:pt x="6061" y="4788"/>
                  </a:lnTo>
                  <a:lnTo>
                    <a:pt x="6138" y="4687"/>
                  </a:lnTo>
                  <a:lnTo>
                    <a:pt x="6214" y="4585"/>
                  </a:lnTo>
                  <a:lnTo>
                    <a:pt x="6287" y="4483"/>
                  </a:lnTo>
                  <a:lnTo>
                    <a:pt x="6361" y="4380"/>
                  </a:lnTo>
                  <a:lnTo>
                    <a:pt x="6432" y="4276"/>
                  </a:lnTo>
                  <a:lnTo>
                    <a:pt x="6432" y="4276"/>
                  </a:lnTo>
                  <a:close/>
                  <a:moveTo>
                    <a:pt x="6705" y="3824"/>
                  </a:moveTo>
                  <a:lnTo>
                    <a:pt x="6705" y="3824"/>
                  </a:lnTo>
                  <a:lnTo>
                    <a:pt x="6712" y="3815"/>
                  </a:lnTo>
                  <a:lnTo>
                    <a:pt x="6712" y="3815"/>
                  </a:lnTo>
                  <a:lnTo>
                    <a:pt x="6715" y="3811"/>
                  </a:lnTo>
                  <a:lnTo>
                    <a:pt x="6716" y="3808"/>
                  </a:lnTo>
                  <a:lnTo>
                    <a:pt x="6716" y="3805"/>
                  </a:lnTo>
                  <a:lnTo>
                    <a:pt x="6716" y="3803"/>
                  </a:lnTo>
                  <a:lnTo>
                    <a:pt x="6712" y="3798"/>
                  </a:lnTo>
                  <a:lnTo>
                    <a:pt x="6708" y="3794"/>
                  </a:lnTo>
                  <a:lnTo>
                    <a:pt x="6703" y="3792"/>
                  </a:lnTo>
                  <a:lnTo>
                    <a:pt x="6697" y="3791"/>
                  </a:lnTo>
                  <a:lnTo>
                    <a:pt x="6691" y="3794"/>
                  </a:lnTo>
                  <a:lnTo>
                    <a:pt x="6688" y="3796"/>
                  </a:lnTo>
                  <a:lnTo>
                    <a:pt x="6685" y="3798"/>
                  </a:lnTo>
                  <a:lnTo>
                    <a:pt x="6685" y="3798"/>
                  </a:lnTo>
                  <a:lnTo>
                    <a:pt x="6661" y="3832"/>
                  </a:lnTo>
                  <a:lnTo>
                    <a:pt x="6635" y="3865"/>
                  </a:lnTo>
                  <a:lnTo>
                    <a:pt x="6635" y="3865"/>
                  </a:lnTo>
                  <a:lnTo>
                    <a:pt x="6663" y="3813"/>
                  </a:lnTo>
                  <a:lnTo>
                    <a:pt x="6690" y="3762"/>
                  </a:lnTo>
                  <a:lnTo>
                    <a:pt x="6716" y="3710"/>
                  </a:lnTo>
                  <a:lnTo>
                    <a:pt x="6741" y="3658"/>
                  </a:lnTo>
                  <a:lnTo>
                    <a:pt x="6741" y="3658"/>
                  </a:lnTo>
                  <a:lnTo>
                    <a:pt x="6744" y="3686"/>
                  </a:lnTo>
                  <a:lnTo>
                    <a:pt x="6746" y="3713"/>
                  </a:lnTo>
                  <a:lnTo>
                    <a:pt x="6746" y="3737"/>
                  </a:lnTo>
                  <a:lnTo>
                    <a:pt x="6743" y="3760"/>
                  </a:lnTo>
                  <a:lnTo>
                    <a:pt x="6741" y="3770"/>
                  </a:lnTo>
                  <a:lnTo>
                    <a:pt x="6738" y="3781"/>
                  </a:lnTo>
                  <a:lnTo>
                    <a:pt x="6734" y="3790"/>
                  </a:lnTo>
                  <a:lnTo>
                    <a:pt x="6730" y="3798"/>
                  </a:lnTo>
                  <a:lnTo>
                    <a:pt x="6725" y="3806"/>
                  </a:lnTo>
                  <a:lnTo>
                    <a:pt x="6719" y="3812"/>
                  </a:lnTo>
                  <a:lnTo>
                    <a:pt x="6712" y="3819"/>
                  </a:lnTo>
                  <a:lnTo>
                    <a:pt x="6705" y="3824"/>
                  </a:lnTo>
                  <a:lnTo>
                    <a:pt x="6705" y="3824"/>
                  </a:lnTo>
                  <a:close/>
                  <a:moveTo>
                    <a:pt x="6787" y="3094"/>
                  </a:moveTo>
                  <a:lnTo>
                    <a:pt x="6787" y="3094"/>
                  </a:lnTo>
                  <a:lnTo>
                    <a:pt x="6638" y="3264"/>
                  </a:lnTo>
                  <a:lnTo>
                    <a:pt x="6489" y="3435"/>
                  </a:lnTo>
                  <a:lnTo>
                    <a:pt x="6489" y="3435"/>
                  </a:lnTo>
                  <a:lnTo>
                    <a:pt x="6526" y="3384"/>
                  </a:lnTo>
                  <a:lnTo>
                    <a:pt x="6562" y="3332"/>
                  </a:lnTo>
                  <a:lnTo>
                    <a:pt x="6596" y="3280"/>
                  </a:lnTo>
                  <a:lnTo>
                    <a:pt x="6630" y="3227"/>
                  </a:lnTo>
                  <a:lnTo>
                    <a:pt x="6662" y="3173"/>
                  </a:lnTo>
                  <a:lnTo>
                    <a:pt x="6693" y="3118"/>
                  </a:lnTo>
                  <a:lnTo>
                    <a:pt x="6722" y="3063"/>
                  </a:lnTo>
                  <a:lnTo>
                    <a:pt x="6750" y="3008"/>
                  </a:lnTo>
                  <a:lnTo>
                    <a:pt x="6750" y="3008"/>
                  </a:lnTo>
                  <a:lnTo>
                    <a:pt x="6765" y="3032"/>
                  </a:lnTo>
                  <a:lnTo>
                    <a:pt x="6777" y="3054"/>
                  </a:lnTo>
                  <a:lnTo>
                    <a:pt x="6786" y="3074"/>
                  </a:lnTo>
                  <a:lnTo>
                    <a:pt x="6793" y="3091"/>
                  </a:lnTo>
                  <a:lnTo>
                    <a:pt x="6793" y="3091"/>
                  </a:lnTo>
                  <a:lnTo>
                    <a:pt x="6789" y="3092"/>
                  </a:lnTo>
                  <a:lnTo>
                    <a:pt x="6787" y="3094"/>
                  </a:lnTo>
                  <a:lnTo>
                    <a:pt x="6787" y="3094"/>
                  </a:lnTo>
                  <a:close/>
                  <a:moveTo>
                    <a:pt x="6006" y="3646"/>
                  </a:moveTo>
                  <a:lnTo>
                    <a:pt x="6006" y="3646"/>
                  </a:lnTo>
                  <a:lnTo>
                    <a:pt x="5873" y="3788"/>
                  </a:lnTo>
                  <a:lnTo>
                    <a:pt x="5741" y="3926"/>
                  </a:lnTo>
                  <a:lnTo>
                    <a:pt x="5611" y="4062"/>
                  </a:lnTo>
                  <a:lnTo>
                    <a:pt x="5482" y="4195"/>
                  </a:lnTo>
                  <a:lnTo>
                    <a:pt x="5482" y="4195"/>
                  </a:lnTo>
                  <a:lnTo>
                    <a:pt x="5632" y="4009"/>
                  </a:lnTo>
                  <a:lnTo>
                    <a:pt x="5779" y="3820"/>
                  </a:lnTo>
                  <a:lnTo>
                    <a:pt x="5779" y="3820"/>
                  </a:lnTo>
                  <a:lnTo>
                    <a:pt x="5972" y="3595"/>
                  </a:lnTo>
                  <a:lnTo>
                    <a:pt x="6166" y="3369"/>
                  </a:lnTo>
                  <a:lnTo>
                    <a:pt x="6166" y="3369"/>
                  </a:lnTo>
                  <a:lnTo>
                    <a:pt x="6200" y="3330"/>
                  </a:lnTo>
                  <a:lnTo>
                    <a:pt x="6236" y="3291"/>
                  </a:lnTo>
                  <a:lnTo>
                    <a:pt x="6311" y="3212"/>
                  </a:lnTo>
                  <a:lnTo>
                    <a:pt x="6388" y="3131"/>
                  </a:lnTo>
                  <a:lnTo>
                    <a:pt x="6465" y="3050"/>
                  </a:lnTo>
                  <a:lnTo>
                    <a:pt x="6504" y="3008"/>
                  </a:lnTo>
                  <a:lnTo>
                    <a:pt x="6540" y="2967"/>
                  </a:lnTo>
                  <a:lnTo>
                    <a:pt x="6576" y="2925"/>
                  </a:lnTo>
                  <a:lnTo>
                    <a:pt x="6612" y="2882"/>
                  </a:lnTo>
                  <a:lnTo>
                    <a:pt x="6644" y="2840"/>
                  </a:lnTo>
                  <a:lnTo>
                    <a:pt x="6676" y="2796"/>
                  </a:lnTo>
                  <a:lnTo>
                    <a:pt x="6705" y="2752"/>
                  </a:lnTo>
                  <a:lnTo>
                    <a:pt x="6731" y="2707"/>
                  </a:lnTo>
                  <a:lnTo>
                    <a:pt x="6731" y="2707"/>
                  </a:lnTo>
                  <a:lnTo>
                    <a:pt x="6706" y="2752"/>
                  </a:lnTo>
                  <a:lnTo>
                    <a:pt x="6679" y="2795"/>
                  </a:lnTo>
                  <a:lnTo>
                    <a:pt x="6652" y="2838"/>
                  </a:lnTo>
                  <a:lnTo>
                    <a:pt x="6626" y="2882"/>
                  </a:lnTo>
                  <a:lnTo>
                    <a:pt x="6596" y="2925"/>
                  </a:lnTo>
                  <a:lnTo>
                    <a:pt x="6567" y="2968"/>
                  </a:lnTo>
                  <a:lnTo>
                    <a:pt x="6506" y="3054"/>
                  </a:lnTo>
                  <a:lnTo>
                    <a:pt x="6506" y="3054"/>
                  </a:lnTo>
                  <a:lnTo>
                    <a:pt x="6439" y="3125"/>
                  </a:lnTo>
                  <a:lnTo>
                    <a:pt x="6375" y="3197"/>
                  </a:lnTo>
                  <a:lnTo>
                    <a:pt x="6312" y="3270"/>
                  </a:lnTo>
                  <a:lnTo>
                    <a:pt x="6249" y="3344"/>
                  </a:lnTo>
                  <a:lnTo>
                    <a:pt x="6187" y="3419"/>
                  </a:lnTo>
                  <a:lnTo>
                    <a:pt x="6126" y="3494"/>
                  </a:lnTo>
                  <a:lnTo>
                    <a:pt x="6066" y="3570"/>
                  </a:lnTo>
                  <a:lnTo>
                    <a:pt x="6006" y="3646"/>
                  </a:lnTo>
                  <a:lnTo>
                    <a:pt x="6006" y="3646"/>
                  </a:lnTo>
                  <a:close/>
                  <a:moveTo>
                    <a:pt x="6703" y="2938"/>
                  </a:moveTo>
                  <a:lnTo>
                    <a:pt x="6703" y="2938"/>
                  </a:lnTo>
                  <a:lnTo>
                    <a:pt x="6703" y="2940"/>
                  </a:lnTo>
                  <a:lnTo>
                    <a:pt x="6703" y="2940"/>
                  </a:lnTo>
                  <a:lnTo>
                    <a:pt x="6684" y="2972"/>
                  </a:lnTo>
                  <a:lnTo>
                    <a:pt x="6663" y="3003"/>
                  </a:lnTo>
                  <a:lnTo>
                    <a:pt x="6640" y="3035"/>
                  </a:lnTo>
                  <a:lnTo>
                    <a:pt x="6615" y="3067"/>
                  </a:lnTo>
                  <a:lnTo>
                    <a:pt x="6588" y="3098"/>
                  </a:lnTo>
                  <a:lnTo>
                    <a:pt x="6560" y="3130"/>
                  </a:lnTo>
                  <a:lnTo>
                    <a:pt x="6503" y="3192"/>
                  </a:lnTo>
                  <a:lnTo>
                    <a:pt x="6386" y="3311"/>
                  </a:lnTo>
                  <a:lnTo>
                    <a:pt x="6333" y="3369"/>
                  </a:lnTo>
                  <a:lnTo>
                    <a:pt x="6307" y="3397"/>
                  </a:lnTo>
                  <a:lnTo>
                    <a:pt x="6285" y="3424"/>
                  </a:lnTo>
                  <a:lnTo>
                    <a:pt x="6285" y="3424"/>
                  </a:lnTo>
                  <a:lnTo>
                    <a:pt x="6140" y="3597"/>
                  </a:lnTo>
                  <a:lnTo>
                    <a:pt x="5994" y="3770"/>
                  </a:lnTo>
                  <a:lnTo>
                    <a:pt x="5920" y="3856"/>
                  </a:lnTo>
                  <a:lnTo>
                    <a:pt x="5845" y="3940"/>
                  </a:lnTo>
                  <a:lnTo>
                    <a:pt x="5770" y="4024"/>
                  </a:lnTo>
                  <a:lnTo>
                    <a:pt x="5695" y="4108"/>
                  </a:lnTo>
                  <a:lnTo>
                    <a:pt x="5695" y="4108"/>
                  </a:lnTo>
                  <a:lnTo>
                    <a:pt x="5675" y="4131"/>
                  </a:lnTo>
                  <a:lnTo>
                    <a:pt x="5675" y="4131"/>
                  </a:lnTo>
                  <a:lnTo>
                    <a:pt x="5757" y="4021"/>
                  </a:lnTo>
                  <a:lnTo>
                    <a:pt x="5757" y="4021"/>
                  </a:lnTo>
                  <a:lnTo>
                    <a:pt x="5956" y="3763"/>
                  </a:lnTo>
                  <a:lnTo>
                    <a:pt x="6056" y="3634"/>
                  </a:lnTo>
                  <a:lnTo>
                    <a:pt x="6155" y="3506"/>
                  </a:lnTo>
                  <a:lnTo>
                    <a:pt x="6155" y="3506"/>
                  </a:lnTo>
                  <a:lnTo>
                    <a:pt x="6243" y="3404"/>
                  </a:lnTo>
                  <a:lnTo>
                    <a:pt x="6329" y="3301"/>
                  </a:lnTo>
                  <a:lnTo>
                    <a:pt x="6329" y="3301"/>
                  </a:lnTo>
                  <a:lnTo>
                    <a:pt x="6377" y="3256"/>
                  </a:lnTo>
                  <a:lnTo>
                    <a:pt x="6429" y="3211"/>
                  </a:lnTo>
                  <a:lnTo>
                    <a:pt x="6534" y="3116"/>
                  </a:lnTo>
                  <a:lnTo>
                    <a:pt x="6585" y="3069"/>
                  </a:lnTo>
                  <a:lnTo>
                    <a:pt x="6631" y="3023"/>
                  </a:lnTo>
                  <a:lnTo>
                    <a:pt x="6651" y="3001"/>
                  </a:lnTo>
                  <a:lnTo>
                    <a:pt x="6671" y="2979"/>
                  </a:lnTo>
                  <a:lnTo>
                    <a:pt x="6688" y="2958"/>
                  </a:lnTo>
                  <a:lnTo>
                    <a:pt x="6703" y="2938"/>
                  </a:lnTo>
                  <a:lnTo>
                    <a:pt x="6703" y="2938"/>
                  </a:lnTo>
                  <a:close/>
                  <a:moveTo>
                    <a:pt x="5616" y="4094"/>
                  </a:moveTo>
                  <a:lnTo>
                    <a:pt x="5616" y="4094"/>
                  </a:lnTo>
                  <a:lnTo>
                    <a:pt x="5877" y="3815"/>
                  </a:lnTo>
                  <a:lnTo>
                    <a:pt x="5877" y="3815"/>
                  </a:lnTo>
                  <a:lnTo>
                    <a:pt x="5704" y="4038"/>
                  </a:lnTo>
                  <a:lnTo>
                    <a:pt x="5618" y="4149"/>
                  </a:lnTo>
                  <a:lnTo>
                    <a:pt x="5531" y="4261"/>
                  </a:lnTo>
                  <a:lnTo>
                    <a:pt x="5531" y="4261"/>
                  </a:lnTo>
                  <a:lnTo>
                    <a:pt x="5274" y="4581"/>
                  </a:lnTo>
                  <a:lnTo>
                    <a:pt x="5146" y="4743"/>
                  </a:lnTo>
                  <a:lnTo>
                    <a:pt x="5021" y="4905"/>
                  </a:lnTo>
                  <a:lnTo>
                    <a:pt x="5021" y="4905"/>
                  </a:lnTo>
                  <a:lnTo>
                    <a:pt x="4982" y="4955"/>
                  </a:lnTo>
                  <a:lnTo>
                    <a:pt x="4941" y="5003"/>
                  </a:lnTo>
                  <a:lnTo>
                    <a:pt x="4898" y="5052"/>
                  </a:lnTo>
                  <a:lnTo>
                    <a:pt x="4854" y="5100"/>
                  </a:lnTo>
                  <a:lnTo>
                    <a:pt x="4807" y="5148"/>
                  </a:lnTo>
                  <a:lnTo>
                    <a:pt x="4759" y="5195"/>
                  </a:lnTo>
                  <a:lnTo>
                    <a:pt x="4711" y="5241"/>
                  </a:lnTo>
                  <a:lnTo>
                    <a:pt x="4663" y="5287"/>
                  </a:lnTo>
                  <a:lnTo>
                    <a:pt x="4568" y="5375"/>
                  </a:lnTo>
                  <a:lnTo>
                    <a:pt x="4478" y="5458"/>
                  </a:lnTo>
                  <a:lnTo>
                    <a:pt x="4395" y="5534"/>
                  </a:lnTo>
                  <a:lnTo>
                    <a:pt x="4358" y="5569"/>
                  </a:lnTo>
                  <a:lnTo>
                    <a:pt x="4323" y="5603"/>
                  </a:lnTo>
                  <a:lnTo>
                    <a:pt x="4323" y="5603"/>
                  </a:lnTo>
                  <a:lnTo>
                    <a:pt x="4389" y="5539"/>
                  </a:lnTo>
                  <a:lnTo>
                    <a:pt x="4454" y="5477"/>
                  </a:lnTo>
                  <a:lnTo>
                    <a:pt x="4520" y="5416"/>
                  </a:lnTo>
                  <a:lnTo>
                    <a:pt x="4586" y="5355"/>
                  </a:lnTo>
                  <a:lnTo>
                    <a:pt x="4650" y="5292"/>
                  </a:lnTo>
                  <a:lnTo>
                    <a:pt x="4682" y="5260"/>
                  </a:lnTo>
                  <a:lnTo>
                    <a:pt x="4712" y="5226"/>
                  </a:lnTo>
                  <a:lnTo>
                    <a:pt x="4742" y="5192"/>
                  </a:lnTo>
                  <a:lnTo>
                    <a:pt x="4772" y="5158"/>
                  </a:lnTo>
                  <a:lnTo>
                    <a:pt x="4801" y="5122"/>
                  </a:lnTo>
                  <a:lnTo>
                    <a:pt x="4829" y="5085"/>
                  </a:lnTo>
                  <a:lnTo>
                    <a:pt x="4829" y="5085"/>
                  </a:lnTo>
                  <a:lnTo>
                    <a:pt x="4923" y="4956"/>
                  </a:lnTo>
                  <a:lnTo>
                    <a:pt x="5016" y="4828"/>
                  </a:lnTo>
                  <a:lnTo>
                    <a:pt x="5111" y="4702"/>
                  </a:lnTo>
                  <a:lnTo>
                    <a:pt x="5207" y="4578"/>
                  </a:lnTo>
                  <a:lnTo>
                    <a:pt x="5304" y="4455"/>
                  </a:lnTo>
                  <a:lnTo>
                    <a:pt x="5355" y="4394"/>
                  </a:lnTo>
                  <a:lnTo>
                    <a:pt x="5405" y="4333"/>
                  </a:lnTo>
                  <a:lnTo>
                    <a:pt x="5456" y="4273"/>
                  </a:lnTo>
                  <a:lnTo>
                    <a:pt x="5508" y="4213"/>
                  </a:lnTo>
                  <a:lnTo>
                    <a:pt x="5562" y="4154"/>
                  </a:lnTo>
                  <a:lnTo>
                    <a:pt x="5616" y="4094"/>
                  </a:lnTo>
                  <a:lnTo>
                    <a:pt x="5616" y="4094"/>
                  </a:lnTo>
                  <a:close/>
                  <a:moveTo>
                    <a:pt x="5141" y="4856"/>
                  </a:moveTo>
                  <a:lnTo>
                    <a:pt x="5141" y="4856"/>
                  </a:lnTo>
                  <a:lnTo>
                    <a:pt x="5204" y="4774"/>
                  </a:lnTo>
                  <a:lnTo>
                    <a:pt x="5267" y="4691"/>
                  </a:lnTo>
                  <a:lnTo>
                    <a:pt x="5387" y="4526"/>
                  </a:lnTo>
                  <a:lnTo>
                    <a:pt x="5387" y="4526"/>
                  </a:lnTo>
                  <a:lnTo>
                    <a:pt x="5449" y="4448"/>
                  </a:lnTo>
                  <a:lnTo>
                    <a:pt x="5511" y="4369"/>
                  </a:lnTo>
                  <a:lnTo>
                    <a:pt x="5511" y="4369"/>
                  </a:lnTo>
                  <a:lnTo>
                    <a:pt x="5594" y="4269"/>
                  </a:lnTo>
                  <a:lnTo>
                    <a:pt x="5678" y="4169"/>
                  </a:lnTo>
                  <a:lnTo>
                    <a:pt x="5763" y="4071"/>
                  </a:lnTo>
                  <a:lnTo>
                    <a:pt x="5848" y="3974"/>
                  </a:lnTo>
                  <a:lnTo>
                    <a:pt x="6019" y="3778"/>
                  </a:lnTo>
                  <a:lnTo>
                    <a:pt x="6105" y="3680"/>
                  </a:lnTo>
                  <a:lnTo>
                    <a:pt x="6190" y="3582"/>
                  </a:lnTo>
                  <a:lnTo>
                    <a:pt x="6190" y="3582"/>
                  </a:lnTo>
                  <a:lnTo>
                    <a:pt x="6114" y="3682"/>
                  </a:lnTo>
                  <a:lnTo>
                    <a:pt x="6038" y="3784"/>
                  </a:lnTo>
                  <a:lnTo>
                    <a:pt x="5886" y="3987"/>
                  </a:lnTo>
                  <a:lnTo>
                    <a:pt x="5810" y="4087"/>
                  </a:lnTo>
                  <a:lnTo>
                    <a:pt x="5733" y="4187"/>
                  </a:lnTo>
                  <a:lnTo>
                    <a:pt x="5653" y="4286"/>
                  </a:lnTo>
                  <a:lnTo>
                    <a:pt x="5573" y="4383"/>
                  </a:lnTo>
                  <a:lnTo>
                    <a:pt x="5573" y="4383"/>
                  </a:lnTo>
                  <a:lnTo>
                    <a:pt x="5517" y="4448"/>
                  </a:lnTo>
                  <a:lnTo>
                    <a:pt x="5461" y="4512"/>
                  </a:lnTo>
                  <a:lnTo>
                    <a:pt x="5347" y="4640"/>
                  </a:lnTo>
                  <a:lnTo>
                    <a:pt x="5232" y="4766"/>
                  </a:lnTo>
                  <a:lnTo>
                    <a:pt x="5116" y="4891"/>
                  </a:lnTo>
                  <a:lnTo>
                    <a:pt x="5116" y="4891"/>
                  </a:lnTo>
                  <a:lnTo>
                    <a:pt x="5141" y="4856"/>
                  </a:lnTo>
                  <a:lnTo>
                    <a:pt x="5141" y="4856"/>
                  </a:lnTo>
                  <a:close/>
                  <a:moveTo>
                    <a:pt x="5898" y="4105"/>
                  </a:moveTo>
                  <a:lnTo>
                    <a:pt x="5898" y="4105"/>
                  </a:lnTo>
                  <a:lnTo>
                    <a:pt x="5697" y="4334"/>
                  </a:lnTo>
                  <a:lnTo>
                    <a:pt x="5599" y="4450"/>
                  </a:lnTo>
                  <a:lnTo>
                    <a:pt x="5501" y="4567"/>
                  </a:lnTo>
                  <a:lnTo>
                    <a:pt x="5501" y="4567"/>
                  </a:lnTo>
                  <a:lnTo>
                    <a:pt x="5402" y="4687"/>
                  </a:lnTo>
                  <a:lnTo>
                    <a:pt x="5304" y="4806"/>
                  </a:lnTo>
                  <a:lnTo>
                    <a:pt x="5109" y="5049"/>
                  </a:lnTo>
                  <a:lnTo>
                    <a:pt x="5109" y="5049"/>
                  </a:lnTo>
                  <a:lnTo>
                    <a:pt x="5189" y="4935"/>
                  </a:lnTo>
                  <a:lnTo>
                    <a:pt x="5274" y="4820"/>
                  </a:lnTo>
                  <a:lnTo>
                    <a:pt x="5316" y="4764"/>
                  </a:lnTo>
                  <a:lnTo>
                    <a:pt x="5359" y="4708"/>
                  </a:lnTo>
                  <a:lnTo>
                    <a:pt x="5402" y="4653"/>
                  </a:lnTo>
                  <a:lnTo>
                    <a:pt x="5447" y="4598"/>
                  </a:lnTo>
                  <a:lnTo>
                    <a:pt x="5447" y="4598"/>
                  </a:lnTo>
                  <a:lnTo>
                    <a:pt x="5500" y="4536"/>
                  </a:lnTo>
                  <a:lnTo>
                    <a:pt x="5553" y="4474"/>
                  </a:lnTo>
                  <a:lnTo>
                    <a:pt x="5608" y="4412"/>
                  </a:lnTo>
                  <a:lnTo>
                    <a:pt x="5665" y="4350"/>
                  </a:lnTo>
                  <a:lnTo>
                    <a:pt x="5781" y="4228"/>
                  </a:lnTo>
                  <a:lnTo>
                    <a:pt x="5898" y="4105"/>
                  </a:lnTo>
                  <a:lnTo>
                    <a:pt x="5898" y="4105"/>
                  </a:lnTo>
                  <a:close/>
                  <a:moveTo>
                    <a:pt x="5745" y="4188"/>
                  </a:moveTo>
                  <a:lnTo>
                    <a:pt x="5745" y="4188"/>
                  </a:lnTo>
                  <a:lnTo>
                    <a:pt x="5922" y="3966"/>
                  </a:lnTo>
                  <a:lnTo>
                    <a:pt x="6100" y="3742"/>
                  </a:lnTo>
                  <a:lnTo>
                    <a:pt x="6278" y="3518"/>
                  </a:lnTo>
                  <a:lnTo>
                    <a:pt x="6458" y="3294"/>
                  </a:lnTo>
                  <a:lnTo>
                    <a:pt x="6458" y="3294"/>
                  </a:lnTo>
                  <a:lnTo>
                    <a:pt x="6485" y="3261"/>
                  </a:lnTo>
                  <a:lnTo>
                    <a:pt x="6527" y="3212"/>
                  </a:lnTo>
                  <a:lnTo>
                    <a:pt x="6575" y="3157"/>
                  </a:lnTo>
                  <a:lnTo>
                    <a:pt x="6599" y="3131"/>
                  </a:lnTo>
                  <a:lnTo>
                    <a:pt x="6621" y="3108"/>
                  </a:lnTo>
                  <a:lnTo>
                    <a:pt x="6641" y="3089"/>
                  </a:lnTo>
                  <a:lnTo>
                    <a:pt x="6657" y="3075"/>
                  </a:lnTo>
                  <a:lnTo>
                    <a:pt x="6663" y="3071"/>
                  </a:lnTo>
                  <a:lnTo>
                    <a:pt x="6669" y="3069"/>
                  </a:lnTo>
                  <a:lnTo>
                    <a:pt x="6672" y="3069"/>
                  </a:lnTo>
                  <a:lnTo>
                    <a:pt x="6674" y="3070"/>
                  </a:lnTo>
                  <a:lnTo>
                    <a:pt x="6674" y="3071"/>
                  </a:lnTo>
                  <a:lnTo>
                    <a:pt x="6675" y="3076"/>
                  </a:lnTo>
                  <a:lnTo>
                    <a:pt x="6672" y="3084"/>
                  </a:lnTo>
                  <a:lnTo>
                    <a:pt x="6669" y="3094"/>
                  </a:lnTo>
                  <a:lnTo>
                    <a:pt x="6663" y="3108"/>
                  </a:lnTo>
                  <a:lnTo>
                    <a:pt x="6645" y="3143"/>
                  </a:lnTo>
                  <a:lnTo>
                    <a:pt x="6617" y="3193"/>
                  </a:lnTo>
                  <a:lnTo>
                    <a:pt x="6617" y="3193"/>
                  </a:lnTo>
                  <a:lnTo>
                    <a:pt x="6589" y="3240"/>
                  </a:lnTo>
                  <a:lnTo>
                    <a:pt x="6560" y="3284"/>
                  </a:lnTo>
                  <a:lnTo>
                    <a:pt x="6528" y="3329"/>
                  </a:lnTo>
                  <a:lnTo>
                    <a:pt x="6496" y="3372"/>
                  </a:lnTo>
                  <a:lnTo>
                    <a:pt x="6462" y="3415"/>
                  </a:lnTo>
                  <a:lnTo>
                    <a:pt x="6428" y="3458"/>
                  </a:lnTo>
                  <a:lnTo>
                    <a:pt x="6391" y="3500"/>
                  </a:lnTo>
                  <a:lnTo>
                    <a:pt x="6354" y="3541"/>
                  </a:lnTo>
                  <a:lnTo>
                    <a:pt x="6279" y="3621"/>
                  </a:lnTo>
                  <a:lnTo>
                    <a:pt x="6203" y="3700"/>
                  </a:lnTo>
                  <a:lnTo>
                    <a:pt x="6127" y="3778"/>
                  </a:lnTo>
                  <a:lnTo>
                    <a:pt x="6052" y="3856"/>
                  </a:lnTo>
                  <a:lnTo>
                    <a:pt x="6052" y="3856"/>
                  </a:lnTo>
                  <a:lnTo>
                    <a:pt x="5975" y="3937"/>
                  </a:lnTo>
                  <a:lnTo>
                    <a:pt x="5898" y="4019"/>
                  </a:lnTo>
                  <a:lnTo>
                    <a:pt x="5822" y="4104"/>
                  </a:lnTo>
                  <a:lnTo>
                    <a:pt x="5745" y="4188"/>
                  </a:lnTo>
                  <a:lnTo>
                    <a:pt x="5745" y="4188"/>
                  </a:lnTo>
                  <a:close/>
                  <a:moveTo>
                    <a:pt x="6771" y="2793"/>
                  </a:moveTo>
                  <a:lnTo>
                    <a:pt x="6771" y="2793"/>
                  </a:lnTo>
                  <a:lnTo>
                    <a:pt x="6724" y="2835"/>
                  </a:lnTo>
                  <a:lnTo>
                    <a:pt x="6678" y="2878"/>
                  </a:lnTo>
                  <a:lnTo>
                    <a:pt x="6634" y="2922"/>
                  </a:lnTo>
                  <a:lnTo>
                    <a:pt x="6589" y="2966"/>
                  </a:lnTo>
                  <a:lnTo>
                    <a:pt x="6589" y="2966"/>
                  </a:lnTo>
                  <a:lnTo>
                    <a:pt x="6648" y="2883"/>
                  </a:lnTo>
                  <a:lnTo>
                    <a:pt x="6703" y="2799"/>
                  </a:lnTo>
                  <a:lnTo>
                    <a:pt x="6757" y="2713"/>
                  </a:lnTo>
                  <a:lnTo>
                    <a:pt x="6808" y="2628"/>
                  </a:lnTo>
                  <a:lnTo>
                    <a:pt x="6808" y="2628"/>
                  </a:lnTo>
                  <a:lnTo>
                    <a:pt x="6801" y="2669"/>
                  </a:lnTo>
                  <a:lnTo>
                    <a:pt x="6793" y="2711"/>
                  </a:lnTo>
                  <a:lnTo>
                    <a:pt x="6782" y="2752"/>
                  </a:lnTo>
                  <a:lnTo>
                    <a:pt x="6771" y="2793"/>
                  </a:lnTo>
                  <a:lnTo>
                    <a:pt x="6771" y="2793"/>
                  </a:lnTo>
                  <a:close/>
                  <a:moveTo>
                    <a:pt x="6814" y="2566"/>
                  </a:moveTo>
                  <a:lnTo>
                    <a:pt x="6814" y="2566"/>
                  </a:lnTo>
                  <a:lnTo>
                    <a:pt x="6812" y="2567"/>
                  </a:lnTo>
                  <a:lnTo>
                    <a:pt x="6809" y="2568"/>
                  </a:lnTo>
                  <a:lnTo>
                    <a:pt x="6809" y="2568"/>
                  </a:lnTo>
                  <a:lnTo>
                    <a:pt x="6623" y="2793"/>
                  </a:lnTo>
                  <a:lnTo>
                    <a:pt x="6436" y="3015"/>
                  </a:lnTo>
                  <a:lnTo>
                    <a:pt x="6248" y="3238"/>
                  </a:lnTo>
                  <a:lnTo>
                    <a:pt x="6058" y="3459"/>
                  </a:lnTo>
                  <a:lnTo>
                    <a:pt x="6058" y="3459"/>
                  </a:lnTo>
                  <a:lnTo>
                    <a:pt x="6174" y="3303"/>
                  </a:lnTo>
                  <a:lnTo>
                    <a:pt x="6174" y="3303"/>
                  </a:lnTo>
                  <a:lnTo>
                    <a:pt x="6259" y="3205"/>
                  </a:lnTo>
                  <a:lnTo>
                    <a:pt x="6344" y="3106"/>
                  </a:lnTo>
                  <a:lnTo>
                    <a:pt x="6428" y="3007"/>
                  </a:lnTo>
                  <a:lnTo>
                    <a:pt x="6510" y="2906"/>
                  </a:lnTo>
                  <a:lnTo>
                    <a:pt x="6589" y="2804"/>
                  </a:lnTo>
                  <a:lnTo>
                    <a:pt x="6668" y="2701"/>
                  </a:lnTo>
                  <a:lnTo>
                    <a:pt x="6745" y="2596"/>
                  </a:lnTo>
                  <a:lnTo>
                    <a:pt x="6781" y="2543"/>
                  </a:lnTo>
                  <a:lnTo>
                    <a:pt x="6819" y="2491"/>
                  </a:lnTo>
                  <a:lnTo>
                    <a:pt x="6819" y="2491"/>
                  </a:lnTo>
                  <a:lnTo>
                    <a:pt x="6816" y="2528"/>
                  </a:lnTo>
                  <a:lnTo>
                    <a:pt x="6814" y="2566"/>
                  </a:lnTo>
                  <a:lnTo>
                    <a:pt x="6814" y="2566"/>
                  </a:lnTo>
                  <a:close/>
                  <a:moveTo>
                    <a:pt x="6819" y="2472"/>
                  </a:moveTo>
                  <a:lnTo>
                    <a:pt x="6819" y="2472"/>
                  </a:lnTo>
                  <a:lnTo>
                    <a:pt x="6815" y="2469"/>
                  </a:lnTo>
                  <a:lnTo>
                    <a:pt x="6809" y="2467"/>
                  </a:lnTo>
                  <a:lnTo>
                    <a:pt x="6803" y="2467"/>
                  </a:lnTo>
                  <a:lnTo>
                    <a:pt x="6801" y="2469"/>
                  </a:lnTo>
                  <a:lnTo>
                    <a:pt x="6799" y="2470"/>
                  </a:lnTo>
                  <a:lnTo>
                    <a:pt x="6799" y="2470"/>
                  </a:lnTo>
                  <a:lnTo>
                    <a:pt x="6739" y="2527"/>
                  </a:lnTo>
                  <a:lnTo>
                    <a:pt x="6682" y="2587"/>
                  </a:lnTo>
                  <a:lnTo>
                    <a:pt x="6624" y="2646"/>
                  </a:lnTo>
                  <a:lnTo>
                    <a:pt x="6568" y="2709"/>
                  </a:lnTo>
                  <a:lnTo>
                    <a:pt x="6513" y="2772"/>
                  </a:lnTo>
                  <a:lnTo>
                    <a:pt x="6458" y="2835"/>
                  </a:lnTo>
                  <a:lnTo>
                    <a:pt x="6404" y="2900"/>
                  </a:lnTo>
                  <a:lnTo>
                    <a:pt x="6352" y="2966"/>
                  </a:lnTo>
                  <a:lnTo>
                    <a:pt x="6299" y="3033"/>
                  </a:lnTo>
                  <a:lnTo>
                    <a:pt x="6246" y="3099"/>
                  </a:lnTo>
                  <a:lnTo>
                    <a:pt x="6145" y="3236"/>
                  </a:lnTo>
                  <a:lnTo>
                    <a:pt x="6044" y="3373"/>
                  </a:lnTo>
                  <a:lnTo>
                    <a:pt x="5946" y="3511"/>
                  </a:lnTo>
                  <a:lnTo>
                    <a:pt x="5946" y="3511"/>
                  </a:lnTo>
                  <a:lnTo>
                    <a:pt x="5802" y="3675"/>
                  </a:lnTo>
                  <a:lnTo>
                    <a:pt x="5659" y="3840"/>
                  </a:lnTo>
                  <a:lnTo>
                    <a:pt x="5659" y="3840"/>
                  </a:lnTo>
                  <a:lnTo>
                    <a:pt x="5577" y="3936"/>
                  </a:lnTo>
                  <a:lnTo>
                    <a:pt x="5495" y="4031"/>
                  </a:lnTo>
                  <a:lnTo>
                    <a:pt x="5330" y="4221"/>
                  </a:lnTo>
                  <a:lnTo>
                    <a:pt x="5248" y="4316"/>
                  </a:lnTo>
                  <a:lnTo>
                    <a:pt x="5167" y="4412"/>
                  </a:lnTo>
                  <a:lnTo>
                    <a:pt x="5088" y="4509"/>
                  </a:lnTo>
                  <a:lnTo>
                    <a:pt x="5009" y="4607"/>
                  </a:lnTo>
                  <a:lnTo>
                    <a:pt x="5009" y="4607"/>
                  </a:lnTo>
                  <a:lnTo>
                    <a:pt x="4876" y="4779"/>
                  </a:lnTo>
                  <a:lnTo>
                    <a:pt x="4813" y="4859"/>
                  </a:lnTo>
                  <a:lnTo>
                    <a:pt x="4745" y="4943"/>
                  </a:lnTo>
                  <a:lnTo>
                    <a:pt x="4745" y="4943"/>
                  </a:lnTo>
                  <a:lnTo>
                    <a:pt x="4719" y="4968"/>
                  </a:lnTo>
                  <a:lnTo>
                    <a:pt x="4670" y="5013"/>
                  </a:lnTo>
                  <a:lnTo>
                    <a:pt x="4605" y="5072"/>
                  </a:lnTo>
                  <a:lnTo>
                    <a:pt x="4539" y="5130"/>
                  </a:lnTo>
                  <a:lnTo>
                    <a:pt x="4480" y="5181"/>
                  </a:lnTo>
                  <a:lnTo>
                    <a:pt x="4457" y="5199"/>
                  </a:lnTo>
                  <a:lnTo>
                    <a:pt x="4439" y="5212"/>
                  </a:lnTo>
                  <a:lnTo>
                    <a:pt x="4433" y="5216"/>
                  </a:lnTo>
                  <a:lnTo>
                    <a:pt x="4430" y="5218"/>
                  </a:lnTo>
                  <a:lnTo>
                    <a:pt x="4429" y="5217"/>
                  </a:lnTo>
                  <a:lnTo>
                    <a:pt x="4430" y="5214"/>
                  </a:lnTo>
                  <a:lnTo>
                    <a:pt x="4439" y="5202"/>
                  </a:lnTo>
                  <a:lnTo>
                    <a:pt x="4459" y="5178"/>
                  </a:lnTo>
                  <a:lnTo>
                    <a:pt x="4459" y="5178"/>
                  </a:lnTo>
                  <a:lnTo>
                    <a:pt x="4507" y="5124"/>
                  </a:lnTo>
                  <a:lnTo>
                    <a:pt x="4555" y="5071"/>
                  </a:lnTo>
                  <a:lnTo>
                    <a:pt x="4555" y="5071"/>
                  </a:lnTo>
                  <a:lnTo>
                    <a:pt x="4598" y="5030"/>
                  </a:lnTo>
                  <a:lnTo>
                    <a:pt x="4639" y="4986"/>
                  </a:lnTo>
                  <a:lnTo>
                    <a:pt x="4680" y="4943"/>
                  </a:lnTo>
                  <a:lnTo>
                    <a:pt x="4720" y="4897"/>
                  </a:lnTo>
                  <a:lnTo>
                    <a:pt x="4759" y="4852"/>
                  </a:lnTo>
                  <a:lnTo>
                    <a:pt x="4796" y="4804"/>
                  </a:lnTo>
                  <a:lnTo>
                    <a:pt x="4834" y="4757"/>
                  </a:lnTo>
                  <a:lnTo>
                    <a:pt x="4870" y="4709"/>
                  </a:lnTo>
                  <a:lnTo>
                    <a:pt x="4870" y="4709"/>
                  </a:lnTo>
                  <a:lnTo>
                    <a:pt x="4976" y="4582"/>
                  </a:lnTo>
                  <a:lnTo>
                    <a:pt x="5081" y="4456"/>
                  </a:lnTo>
                  <a:lnTo>
                    <a:pt x="5290" y="4203"/>
                  </a:lnTo>
                  <a:lnTo>
                    <a:pt x="5500" y="3949"/>
                  </a:lnTo>
                  <a:lnTo>
                    <a:pt x="5605" y="3823"/>
                  </a:lnTo>
                  <a:lnTo>
                    <a:pt x="5710" y="3698"/>
                  </a:lnTo>
                  <a:lnTo>
                    <a:pt x="5710" y="3698"/>
                  </a:lnTo>
                  <a:lnTo>
                    <a:pt x="5782" y="3613"/>
                  </a:lnTo>
                  <a:lnTo>
                    <a:pt x="5853" y="3530"/>
                  </a:lnTo>
                  <a:lnTo>
                    <a:pt x="5999" y="3363"/>
                  </a:lnTo>
                  <a:lnTo>
                    <a:pt x="6147" y="3194"/>
                  </a:lnTo>
                  <a:lnTo>
                    <a:pt x="6221" y="3110"/>
                  </a:lnTo>
                  <a:lnTo>
                    <a:pt x="6293" y="3025"/>
                  </a:lnTo>
                  <a:lnTo>
                    <a:pt x="6365" y="2938"/>
                  </a:lnTo>
                  <a:lnTo>
                    <a:pt x="6436" y="2851"/>
                  </a:lnTo>
                  <a:lnTo>
                    <a:pt x="6505" y="2765"/>
                  </a:lnTo>
                  <a:lnTo>
                    <a:pt x="6573" y="2676"/>
                  </a:lnTo>
                  <a:lnTo>
                    <a:pt x="6638" y="2587"/>
                  </a:lnTo>
                  <a:lnTo>
                    <a:pt x="6702" y="2497"/>
                  </a:lnTo>
                  <a:lnTo>
                    <a:pt x="6732" y="2451"/>
                  </a:lnTo>
                  <a:lnTo>
                    <a:pt x="6763" y="2404"/>
                  </a:lnTo>
                  <a:lnTo>
                    <a:pt x="6792" y="2359"/>
                  </a:lnTo>
                  <a:lnTo>
                    <a:pt x="6821" y="2312"/>
                  </a:lnTo>
                  <a:lnTo>
                    <a:pt x="6821" y="2312"/>
                  </a:lnTo>
                  <a:lnTo>
                    <a:pt x="6822" y="2307"/>
                  </a:lnTo>
                  <a:lnTo>
                    <a:pt x="6822" y="2302"/>
                  </a:lnTo>
                  <a:lnTo>
                    <a:pt x="6820" y="2298"/>
                  </a:lnTo>
                  <a:lnTo>
                    <a:pt x="6816" y="2294"/>
                  </a:lnTo>
                  <a:lnTo>
                    <a:pt x="6813" y="2292"/>
                  </a:lnTo>
                  <a:lnTo>
                    <a:pt x="6808" y="2291"/>
                  </a:lnTo>
                  <a:lnTo>
                    <a:pt x="6803" y="2292"/>
                  </a:lnTo>
                  <a:lnTo>
                    <a:pt x="6799" y="2295"/>
                  </a:lnTo>
                  <a:lnTo>
                    <a:pt x="6799" y="2295"/>
                  </a:lnTo>
                  <a:lnTo>
                    <a:pt x="6739" y="2363"/>
                  </a:lnTo>
                  <a:lnTo>
                    <a:pt x="6681" y="2432"/>
                  </a:lnTo>
                  <a:lnTo>
                    <a:pt x="6681" y="2432"/>
                  </a:lnTo>
                  <a:lnTo>
                    <a:pt x="6708" y="2389"/>
                  </a:lnTo>
                  <a:lnTo>
                    <a:pt x="6733" y="2346"/>
                  </a:lnTo>
                  <a:lnTo>
                    <a:pt x="6758" y="2300"/>
                  </a:lnTo>
                  <a:lnTo>
                    <a:pt x="6781" y="2253"/>
                  </a:lnTo>
                  <a:lnTo>
                    <a:pt x="6802" y="2206"/>
                  </a:lnTo>
                  <a:lnTo>
                    <a:pt x="6821" y="2157"/>
                  </a:lnTo>
                  <a:lnTo>
                    <a:pt x="6839" y="2108"/>
                  </a:lnTo>
                  <a:lnTo>
                    <a:pt x="6855" y="2057"/>
                  </a:lnTo>
                  <a:lnTo>
                    <a:pt x="6855" y="2057"/>
                  </a:lnTo>
                  <a:lnTo>
                    <a:pt x="6855" y="2053"/>
                  </a:lnTo>
                  <a:lnTo>
                    <a:pt x="6855" y="2051"/>
                  </a:lnTo>
                  <a:lnTo>
                    <a:pt x="6851" y="2045"/>
                  </a:lnTo>
                  <a:lnTo>
                    <a:pt x="6851" y="2045"/>
                  </a:lnTo>
                  <a:lnTo>
                    <a:pt x="6860" y="2037"/>
                  </a:lnTo>
                  <a:lnTo>
                    <a:pt x="6860" y="2037"/>
                  </a:lnTo>
                  <a:lnTo>
                    <a:pt x="6853" y="2064"/>
                  </a:lnTo>
                  <a:lnTo>
                    <a:pt x="6847" y="2089"/>
                  </a:lnTo>
                  <a:lnTo>
                    <a:pt x="6842" y="2116"/>
                  </a:lnTo>
                  <a:lnTo>
                    <a:pt x="6837" y="2143"/>
                  </a:lnTo>
                  <a:lnTo>
                    <a:pt x="6830" y="2197"/>
                  </a:lnTo>
                  <a:lnTo>
                    <a:pt x="6826" y="2251"/>
                  </a:lnTo>
                  <a:lnTo>
                    <a:pt x="6823" y="2306"/>
                  </a:lnTo>
                  <a:lnTo>
                    <a:pt x="6822" y="2361"/>
                  </a:lnTo>
                  <a:lnTo>
                    <a:pt x="6819" y="2472"/>
                  </a:lnTo>
                  <a:lnTo>
                    <a:pt x="6819" y="2472"/>
                  </a:lnTo>
                  <a:close/>
                  <a:moveTo>
                    <a:pt x="5235" y="4228"/>
                  </a:moveTo>
                  <a:lnTo>
                    <a:pt x="5235" y="4228"/>
                  </a:lnTo>
                  <a:lnTo>
                    <a:pt x="5338" y="4098"/>
                  </a:lnTo>
                  <a:lnTo>
                    <a:pt x="5442" y="3968"/>
                  </a:lnTo>
                  <a:lnTo>
                    <a:pt x="5548" y="3838"/>
                  </a:lnTo>
                  <a:lnTo>
                    <a:pt x="5653" y="3709"/>
                  </a:lnTo>
                  <a:lnTo>
                    <a:pt x="5866" y="3453"/>
                  </a:lnTo>
                  <a:lnTo>
                    <a:pt x="6080" y="3197"/>
                  </a:lnTo>
                  <a:lnTo>
                    <a:pt x="6080" y="3197"/>
                  </a:lnTo>
                  <a:lnTo>
                    <a:pt x="5982" y="3317"/>
                  </a:lnTo>
                  <a:lnTo>
                    <a:pt x="5886" y="3437"/>
                  </a:lnTo>
                  <a:lnTo>
                    <a:pt x="5789" y="3557"/>
                  </a:lnTo>
                  <a:lnTo>
                    <a:pt x="5690" y="3678"/>
                  </a:lnTo>
                  <a:lnTo>
                    <a:pt x="5690" y="3678"/>
                  </a:lnTo>
                  <a:lnTo>
                    <a:pt x="5235" y="4228"/>
                  </a:lnTo>
                  <a:lnTo>
                    <a:pt x="5235" y="4228"/>
                  </a:lnTo>
                  <a:close/>
                  <a:moveTo>
                    <a:pt x="6176" y="3081"/>
                  </a:moveTo>
                  <a:lnTo>
                    <a:pt x="6176" y="3081"/>
                  </a:lnTo>
                  <a:lnTo>
                    <a:pt x="6325" y="2900"/>
                  </a:lnTo>
                  <a:lnTo>
                    <a:pt x="6472" y="2720"/>
                  </a:lnTo>
                  <a:lnTo>
                    <a:pt x="6472" y="2720"/>
                  </a:lnTo>
                  <a:lnTo>
                    <a:pt x="6496" y="2692"/>
                  </a:lnTo>
                  <a:lnTo>
                    <a:pt x="6523" y="2663"/>
                  </a:lnTo>
                  <a:lnTo>
                    <a:pt x="6579" y="2601"/>
                  </a:lnTo>
                  <a:lnTo>
                    <a:pt x="6607" y="2569"/>
                  </a:lnTo>
                  <a:lnTo>
                    <a:pt x="6635" y="2536"/>
                  </a:lnTo>
                  <a:lnTo>
                    <a:pt x="6662" y="2505"/>
                  </a:lnTo>
                  <a:lnTo>
                    <a:pt x="6686" y="2473"/>
                  </a:lnTo>
                  <a:lnTo>
                    <a:pt x="6686" y="2473"/>
                  </a:lnTo>
                  <a:lnTo>
                    <a:pt x="6667" y="2503"/>
                  </a:lnTo>
                  <a:lnTo>
                    <a:pt x="6647" y="2532"/>
                  </a:lnTo>
                  <a:lnTo>
                    <a:pt x="6603" y="2589"/>
                  </a:lnTo>
                  <a:lnTo>
                    <a:pt x="6558" y="2644"/>
                  </a:lnTo>
                  <a:lnTo>
                    <a:pt x="6511" y="2699"/>
                  </a:lnTo>
                  <a:lnTo>
                    <a:pt x="6464" y="2754"/>
                  </a:lnTo>
                  <a:lnTo>
                    <a:pt x="6416" y="2807"/>
                  </a:lnTo>
                  <a:lnTo>
                    <a:pt x="6321" y="2912"/>
                  </a:lnTo>
                  <a:lnTo>
                    <a:pt x="6321" y="2912"/>
                  </a:lnTo>
                  <a:lnTo>
                    <a:pt x="6248" y="2995"/>
                  </a:lnTo>
                  <a:lnTo>
                    <a:pt x="6176" y="3081"/>
                  </a:lnTo>
                  <a:lnTo>
                    <a:pt x="6176" y="3081"/>
                  </a:lnTo>
                  <a:close/>
                  <a:moveTo>
                    <a:pt x="7179" y="1505"/>
                  </a:moveTo>
                  <a:lnTo>
                    <a:pt x="7179" y="1505"/>
                  </a:lnTo>
                  <a:lnTo>
                    <a:pt x="7159" y="1538"/>
                  </a:lnTo>
                  <a:lnTo>
                    <a:pt x="7138" y="1570"/>
                  </a:lnTo>
                  <a:lnTo>
                    <a:pt x="7096" y="1633"/>
                  </a:lnTo>
                  <a:lnTo>
                    <a:pt x="7096" y="1633"/>
                  </a:lnTo>
                  <a:lnTo>
                    <a:pt x="7093" y="1632"/>
                  </a:lnTo>
                  <a:lnTo>
                    <a:pt x="7089" y="1633"/>
                  </a:lnTo>
                  <a:lnTo>
                    <a:pt x="7086" y="1634"/>
                  </a:lnTo>
                  <a:lnTo>
                    <a:pt x="7082" y="1636"/>
                  </a:lnTo>
                  <a:lnTo>
                    <a:pt x="7082" y="1636"/>
                  </a:lnTo>
                  <a:lnTo>
                    <a:pt x="6911" y="1829"/>
                  </a:lnTo>
                  <a:lnTo>
                    <a:pt x="6740" y="2024"/>
                  </a:lnTo>
                  <a:lnTo>
                    <a:pt x="6571" y="2219"/>
                  </a:lnTo>
                  <a:lnTo>
                    <a:pt x="6402" y="2414"/>
                  </a:lnTo>
                  <a:lnTo>
                    <a:pt x="6402" y="2414"/>
                  </a:lnTo>
                  <a:lnTo>
                    <a:pt x="6308" y="2498"/>
                  </a:lnTo>
                  <a:lnTo>
                    <a:pt x="6214" y="2582"/>
                  </a:lnTo>
                  <a:lnTo>
                    <a:pt x="6214" y="2582"/>
                  </a:lnTo>
                  <a:lnTo>
                    <a:pt x="6294" y="2485"/>
                  </a:lnTo>
                  <a:lnTo>
                    <a:pt x="6375" y="2389"/>
                  </a:lnTo>
                  <a:lnTo>
                    <a:pt x="6458" y="2294"/>
                  </a:lnTo>
                  <a:lnTo>
                    <a:pt x="6500" y="2247"/>
                  </a:lnTo>
                  <a:lnTo>
                    <a:pt x="6544" y="2201"/>
                  </a:lnTo>
                  <a:lnTo>
                    <a:pt x="6544" y="2201"/>
                  </a:lnTo>
                  <a:lnTo>
                    <a:pt x="6638" y="2101"/>
                  </a:lnTo>
                  <a:lnTo>
                    <a:pt x="6732" y="2002"/>
                  </a:lnTo>
                  <a:lnTo>
                    <a:pt x="6826" y="1902"/>
                  </a:lnTo>
                  <a:lnTo>
                    <a:pt x="6873" y="1853"/>
                  </a:lnTo>
                  <a:lnTo>
                    <a:pt x="6918" y="1803"/>
                  </a:lnTo>
                  <a:lnTo>
                    <a:pt x="6963" y="1752"/>
                  </a:lnTo>
                  <a:lnTo>
                    <a:pt x="7007" y="1701"/>
                  </a:lnTo>
                  <a:lnTo>
                    <a:pt x="7050" y="1648"/>
                  </a:lnTo>
                  <a:lnTo>
                    <a:pt x="7093" y="1595"/>
                  </a:lnTo>
                  <a:lnTo>
                    <a:pt x="7134" y="1542"/>
                  </a:lnTo>
                  <a:lnTo>
                    <a:pt x="7174" y="1487"/>
                  </a:lnTo>
                  <a:lnTo>
                    <a:pt x="7213" y="1430"/>
                  </a:lnTo>
                  <a:lnTo>
                    <a:pt x="7251" y="1373"/>
                  </a:lnTo>
                  <a:lnTo>
                    <a:pt x="7251" y="1373"/>
                  </a:lnTo>
                  <a:lnTo>
                    <a:pt x="7247" y="1389"/>
                  </a:lnTo>
                  <a:lnTo>
                    <a:pt x="7242" y="1406"/>
                  </a:lnTo>
                  <a:lnTo>
                    <a:pt x="7237" y="1422"/>
                  </a:lnTo>
                  <a:lnTo>
                    <a:pt x="7228" y="1439"/>
                  </a:lnTo>
                  <a:lnTo>
                    <a:pt x="7219" y="1455"/>
                  </a:lnTo>
                  <a:lnTo>
                    <a:pt x="7207" y="1471"/>
                  </a:lnTo>
                  <a:lnTo>
                    <a:pt x="7194" y="1489"/>
                  </a:lnTo>
                  <a:lnTo>
                    <a:pt x="7179" y="1505"/>
                  </a:lnTo>
                  <a:lnTo>
                    <a:pt x="7179" y="1505"/>
                  </a:lnTo>
                  <a:close/>
                  <a:moveTo>
                    <a:pt x="6121" y="2697"/>
                  </a:moveTo>
                  <a:lnTo>
                    <a:pt x="6121" y="2697"/>
                  </a:lnTo>
                  <a:lnTo>
                    <a:pt x="6293" y="2538"/>
                  </a:lnTo>
                  <a:lnTo>
                    <a:pt x="6293" y="2538"/>
                  </a:lnTo>
                  <a:lnTo>
                    <a:pt x="6166" y="2687"/>
                  </a:lnTo>
                  <a:lnTo>
                    <a:pt x="6037" y="2837"/>
                  </a:lnTo>
                  <a:lnTo>
                    <a:pt x="5783" y="3138"/>
                  </a:lnTo>
                  <a:lnTo>
                    <a:pt x="5783" y="3138"/>
                  </a:lnTo>
                  <a:lnTo>
                    <a:pt x="5866" y="3027"/>
                  </a:lnTo>
                  <a:lnTo>
                    <a:pt x="5950" y="2917"/>
                  </a:lnTo>
                  <a:lnTo>
                    <a:pt x="6036" y="2807"/>
                  </a:lnTo>
                  <a:lnTo>
                    <a:pt x="6121" y="2697"/>
                  </a:lnTo>
                  <a:lnTo>
                    <a:pt x="6121" y="2697"/>
                  </a:lnTo>
                  <a:close/>
                  <a:moveTo>
                    <a:pt x="4830" y="4245"/>
                  </a:moveTo>
                  <a:lnTo>
                    <a:pt x="4830" y="4245"/>
                  </a:lnTo>
                  <a:lnTo>
                    <a:pt x="4796" y="4285"/>
                  </a:lnTo>
                  <a:lnTo>
                    <a:pt x="4762" y="4325"/>
                  </a:lnTo>
                  <a:lnTo>
                    <a:pt x="4696" y="4406"/>
                  </a:lnTo>
                  <a:lnTo>
                    <a:pt x="4631" y="4488"/>
                  </a:lnTo>
                  <a:lnTo>
                    <a:pt x="4567" y="4570"/>
                  </a:lnTo>
                  <a:lnTo>
                    <a:pt x="4502" y="4651"/>
                  </a:lnTo>
                  <a:lnTo>
                    <a:pt x="4437" y="4733"/>
                  </a:lnTo>
                  <a:lnTo>
                    <a:pt x="4370" y="4814"/>
                  </a:lnTo>
                  <a:lnTo>
                    <a:pt x="4336" y="4854"/>
                  </a:lnTo>
                  <a:lnTo>
                    <a:pt x="4302" y="4893"/>
                  </a:lnTo>
                  <a:lnTo>
                    <a:pt x="4302" y="4893"/>
                  </a:lnTo>
                  <a:lnTo>
                    <a:pt x="4236" y="4829"/>
                  </a:lnTo>
                  <a:lnTo>
                    <a:pt x="4236" y="4829"/>
                  </a:lnTo>
                  <a:lnTo>
                    <a:pt x="4265" y="4784"/>
                  </a:lnTo>
                  <a:lnTo>
                    <a:pt x="4294" y="4738"/>
                  </a:lnTo>
                  <a:lnTo>
                    <a:pt x="4326" y="4694"/>
                  </a:lnTo>
                  <a:lnTo>
                    <a:pt x="4357" y="4650"/>
                  </a:lnTo>
                  <a:lnTo>
                    <a:pt x="4391" y="4607"/>
                  </a:lnTo>
                  <a:lnTo>
                    <a:pt x="4425" y="4565"/>
                  </a:lnTo>
                  <a:lnTo>
                    <a:pt x="4460" y="4524"/>
                  </a:lnTo>
                  <a:lnTo>
                    <a:pt x="4497" y="4484"/>
                  </a:lnTo>
                  <a:lnTo>
                    <a:pt x="4497" y="4484"/>
                  </a:lnTo>
                  <a:lnTo>
                    <a:pt x="4534" y="4442"/>
                  </a:lnTo>
                  <a:lnTo>
                    <a:pt x="4570" y="4400"/>
                  </a:lnTo>
                  <a:lnTo>
                    <a:pt x="4646" y="4318"/>
                  </a:lnTo>
                  <a:lnTo>
                    <a:pt x="4724" y="4237"/>
                  </a:lnTo>
                  <a:lnTo>
                    <a:pt x="4800" y="4156"/>
                  </a:lnTo>
                  <a:lnTo>
                    <a:pt x="4800" y="4156"/>
                  </a:lnTo>
                  <a:lnTo>
                    <a:pt x="4873" y="4076"/>
                  </a:lnTo>
                  <a:lnTo>
                    <a:pt x="4946" y="3994"/>
                  </a:lnTo>
                  <a:lnTo>
                    <a:pt x="5019" y="3912"/>
                  </a:lnTo>
                  <a:lnTo>
                    <a:pt x="5090" y="3829"/>
                  </a:lnTo>
                  <a:lnTo>
                    <a:pt x="5230" y="3662"/>
                  </a:lnTo>
                  <a:lnTo>
                    <a:pt x="5371" y="3496"/>
                  </a:lnTo>
                  <a:lnTo>
                    <a:pt x="5513" y="3330"/>
                  </a:lnTo>
                  <a:lnTo>
                    <a:pt x="5584" y="3248"/>
                  </a:lnTo>
                  <a:lnTo>
                    <a:pt x="5656" y="3167"/>
                  </a:lnTo>
                  <a:lnTo>
                    <a:pt x="5730" y="3087"/>
                  </a:lnTo>
                  <a:lnTo>
                    <a:pt x="5805" y="3007"/>
                  </a:lnTo>
                  <a:lnTo>
                    <a:pt x="5881" y="2927"/>
                  </a:lnTo>
                  <a:lnTo>
                    <a:pt x="5960" y="2850"/>
                  </a:lnTo>
                  <a:lnTo>
                    <a:pt x="5960" y="2850"/>
                  </a:lnTo>
                  <a:lnTo>
                    <a:pt x="5964" y="2847"/>
                  </a:lnTo>
                  <a:lnTo>
                    <a:pt x="5964" y="2847"/>
                  </a:lnTo>
                  <a:lnTo>
                    <a:pt x="5687" y="3201"/>
                  </a:lnTo>
                  <a:lnTo>
                    <a:pt x="5548" y="3378"/>
                  </a:lnTo>
                  <a:lnTo>
                    <a:pt x="5408" y="3555"/>
                  </a:lnTo>
                  <a:lnTo>
                    <a:pt x="5267" y="3729"/>
                  </a:lnTo>
                  <a:lnTo>
                    <a:pt x="5124" y="3904"/>
                  </a:lnTo>
                  <a:lnTo>
                    <a:pt x="5051" y="3989"/>
                  </a:lnTo>
                  <a:lnTo>
                    <a:pt x="4979" y="4076"/>
                  </a:lnTo>
                  <a:lnTo>
                    <a:pt x="4905" y="4161"/>
                  </a:lnTo>
                  <a:lnTo>
                    <a:pt x="4830" y="4245"/>
                  </a:lnTo>
                  <a:lnTo>
                    <a:pt x="4830" y="4245"/>
                  </a:lnTo>
                  <a:close/>
                  <a:moveTo>
                    <a:pt x="7246" y="1306"/>
                  </a:moveTo>
                  <a:lnTo>
                    <a:pt x="7246" y="1306"/>
                  </a:lnTo>
                  <a:lnTo>
                    <a:pt x="7197" y="1351"/>
                  </a:lnTo>
                  <a:lnTo>
                    <a:pt x="7148" y="1396"/>
                  </a:lnTo>
                  <a:lnTo>
                    <a:pt x="7100" y="1442"/>
                  </a:lnTo>
                  <a:lnTo>
                    <a:pt x="7050" y="1489"/>
                  </a:lnTo>
                  <a:lnTo>
                    <a:pt x="6956" y="1585"/>
                  </a:lnTo>
                  <a:lnTo>
                    <a:pt x="6861" y="1682"/>
                  </a:lnTo>
                  <a:lnTo>
                    <a:pt x="6768" y="1781"/>
                  </a:lnTo>
                  <a:lnTo>
                    <a:pt x="6676" y="1883"/>
                  </a:lnTo>
                  <a:lnTo>
                    <a:pt x="6585" y="1985"/>
                  </a:lnTo>
                  <a:lnTo>
                    <a:pt x="6494" y="2089"/>
                  </a:lnTo>
                  <a:lnTo>
                    <a:pt x="6404" y="2194"/>
                  </a:lnTo>
                  <a:lnTo>
                    <a:pt x="6315" y="2298"/>
                  </a:lnTo>
                  <a:lnTo>
                    <a:pt x="6139" y="2506"/>
                  </a:lnTo>
                  <a:lnTo>
                    <a:pt x="5962" y="2713"/>
                  </a:lnTo>
                  <a:lnTo>
                    <a:pt x="5874" y="2814"/>
                  </a:lnTo>
                  <a:lnTo>
                    <a:pt x="5786" y="2915"/>
                  </a:lnTo>
                  <a:lnTo>
                    <a:pt x="5786" y="2915"/>
                  </a:lnTo>
                  <a:lnTo>
                    <a:pt x="5647" y="3073"/>
                  </a:lnTo>
                  <a:lnTo>
                    <a:pt x="5508" y="3232"/>
                  </a:lnTo>
                  <a:lnTo>
                    <a:pt x="5371" y="3391"/>
                  </a:lnTo>
                  <a:lnTo>
                    <a:pt x="5234" y="3551"/>
                  </a:lnTo>
                  <a:lnTo>
                    <a:pt x="5234" y="3551"/>
                  </a:lnTo>
                  <a:lnTo>
                    <a:pt x="5333" y="3444"/>
                  </a:lnTo>
                  <a:lnTo>
                    <a:pt x="5433" y="3336"/>
                  </a:lnTo>
                  <a:lnTo>
                    <a:pt x="5634" y="3122"/>
                  </a:lnTo>
                  <a:lnTo>
                    <a:pt x="5734" y="3014"/>
                  </a:lnTo>
                  <a:lnTo>
                    <a:pt x="5832" y="2906"/>
                  </a:lnTo>
                  <a:lnTo>
                    <a:pt x="5929" y="2797"/>
                  </a:lnTo>
                  <a:lnTo>
                    <a:pt x="6025" y="2687"/>
                  </a:lnTo>
                  <a:lnTo>
                    <a:pt x="6025" y="2687"/>
                  </a:lnTo>
                  <a:lnTo>
                    <a:pt x="6166" y="2526"/>
                  </a:lnTo>
                  <a:lnTo>
                    <a:pt x="6307" y="2363"/>
                  </a:lnTo>
                  <a:lnTo>
                    <a:pt x="6450" y="2203"/>
                  </a:lnTo>
                  <a:lnTo>
                    <a:pt x="6595" y="2041"/>
                  </a:lnTo>
                  <a:lnTo>
                    <a:pt x="6740" y="1882"/>
                  </a:lnTo>
                  <a:lnTo>
                    <a:pt x="6885" y="1723"/>
                  </a:lnTo>
                  <a:lnTo>
                    <a:pt x="7032" y="1565"/>
                  </a:lnTo>
                  <a:lnTo>
                    <a:pt x="7178" y="1408"/>
                  </a:lnTo>
                  <a:lnTo>
                    <a:pt x="7178" y="1408"/>
                  </a:lnTo>
                  <a:lnTo>
                    <a:pt x="7146" y="1442"/>
                  </a:lnTo>
                  <a:lnTo>
                    <a:pt x="7115" y="1478"/>
                  </a:lnTo>
                  <a:lnTo>
                    <a:pt x="7082" y="1517"/>
                  </a:lnTo>
                  <a:lnTo>
                    <a:pt x="7049" y="1558"/>
                  </a:lnTo>
                  <a:lnTo>
                    <a:pt x="6983" y="1642"/>
                  </a:lnTo>
                  <a:lnTo>
                    <a:pt x="6915" y="1730"/>
                  </a:lnTo>
                  <a:lnTo>
                    <a:pt x="6843" y="1819"/>
                  </a:lnTo>
                  <a:lnTo>
                    <a:pt x="6772" y="1907"/>
                  </a:lnTo>
                  <a:lnTo>
                    <a:pt x="6736" y="1950"/>
                  </a:lnTo>
                  <a:lnTo>
                    <a:pt x="6698" y="1992"/>
                  </a:lnTo>
                  <a:lnTo>
                    <a:pt x="6662" y="2033"/>
                  </a:lnTo>
                  <a:lnTo>
                    <a:pt x="6624" y="2073"/>
                  </a:lnTo>
                  <a:lnTo>
                    <a:pt x="6624" y="2073"/>
                  </a:lnTo>
                  <a:lnTo>
                    <a:pt x="6551" y="2149"/>
                  </a:lnTo>
                  <a:lnTo>
                    <a:pt x="6479" y="2226"/>
                  </a:lnTo>
                  <a:lnTo>
                    <a:pt x="6409" y="2304"/>
                  </a:lnTo>
                  <a:lnTo>
                    <a:pt x="6340" y="2383"/>
                  </a:lnTo>
                  <a:lnTo>
                    <a:pt x="6272" y="2463"/>
                  </a:lnTo>
                  <a:lnTo>
                    <a:pt x="6205" y="2543"/>
                  </a:lnTo>
                  <a:lnTo>
                    <a:pt x="6139" y="2625"/>
                  </a:lnTo>
                  <a:lnTo>
                    <a:pt x="6073" y="2707"/>
                  </a:lnTo>
                  <a:lnTo>
                    <a:pt x="6073" y="2707"/>
                  </a:lnTo>
                  <a:lnTo>
                    <a:pt x="5951" y="2817"/>
                  </a:lnTo>
                  <a:lnTo>
                    <a:pt x="5892" y="2874"/>
                  </a:lnTo>
                  <a:lnTo>
                    <a:pt x="5833" y="2930"/>
                  </a:lnTo>
                  <a:lnTo>
                    <a:pt x="5833" y="2930"/>
                  </a:lnTo>
                  <a:lnTo>
                    <a:pt x="5762" y="3000"/>
                  </a:lnTo>
                  <a:lnTo>
                    <a:pt x="5693" y="3073"/>
                  </a:lnTo>
                  <a:lnTo>
                    <a:pt x="5624" y="3145"/>
                  </a:lnTo>
                  <a:lnTo>
                    <a:pt x="5557" y="3220"/>
                  </a:lnTo>
                  <a:lnTo>
                    <a:pt x="5490" y="3295"/>
                  </a:lnTo>
                  <a:lnTo>
                    <a:pt x="5425" y="3371"/>
                  </a:lnTo>
                  <a:lnTo>
                    <a:pt x="5360" y="3447"/>
                  </a:lnTo>
                  <a:lnTo>
                    <a:pt x="5296" y="3523"/>
                  </a:lnTo>
                  <a:lnTo>
                    <a:pt x="5040" y="3831"/>
                  </a:lnTo>
                  <a:lnTo>
                    <a:pt x="4975" y="3908"/>
                  </a:lnTo>
                  <a:lnTo>
                    <a:pt x="4911" y="3984"/>
                  </a:lnTo>
                  <a:lnTo>
                    <a:pt x="4845" y="4060"/>
                  </a:lnTo>
                  <a:lnTo>
                    <a:pt x="4779" y="4135"/>
                  </a:lnTo>
                  <a:lnTo>
                    <a:pt x="4779" y="4135"/>
                  </a:lnTo>
                  <a:lnTo>
                    <a:pt x="4713" y="4209"/>
                  </a:lnTo>
                  <a:lnTo>
                    <a:pt x="4646" y="4282"/>
                  </a:lnTo>
                  <a:lnTo>
                    <a:pt x="4580" y="4354"/>
                  </a:lnTo>
                  <a:lnTo>
                    <a:pt x="4514" y="4427"/>
                  </a:lnTo>
                  <a:lnTo>
                    <a:pt x="4514" y="4427"/>
                  </a:lnTo>
                  <a:lnTo>
                    <a:pt x="4556" y="4373"/>
                  </a:lnTo>
                  <a:lnTo>
                    <a:pt x="4597" y="4318"/>
                  </a:lnTo>
                  <a:lnTo>
                    <a:pt x="4679" y="4209"/>
                  </a:lnTo>
                  <a:lnTo>
                    <a:pt x="4679" y="4209"/>
                  </a:lnTo>
                  <a:lnTo>
                    <a:pt x="4718" y="4159"/>
                  </a:lnTo>
                  <a:lnTo>
                    <a:pt x="4758" y="4108"/>
                  </a:lnTo>
                  <a:lnTo>
                    <a:pt x="4758" y="4108"/>
                  </a:lnTo>
                  <a:lnTo>
                    <a:pt x="4542" y="4358"/>
                  </a:lnTo>
                  <a:lnTo>
                    <a:pt x="4433" y="4482"/>
                  </a:lnTo>
                  <a:lnTo>
                    <a:pt x="4325" y="4605"/>
                  </a:lnTo>
                  <a:lnTo>
                    <a:pt x="4325" y="4605"/>
                  </a:lnTo>
                  <a:lnTo>
                    <a:pt x="4310" y="4619"/>
                  </a:lnTo>
                  <a:lnTo>
                    <a:pt x="4292" y="4637"/>
                  </a:lnTo>
                  <a:lnTo>
                    <a:pt x="4241" y="4680"/>
                  </a:lnTo>
                  <a:lnTo>
                    <a:pt x="4188" y="4724"/>
                  </a:lnTo>
                  <a:lnTo>
                    <a:pt x="4161" y="4743"/>
                  </a:lnTo>
                  <a:lnTo>
                    <a:pt x="4138" y="4759"/>
                  </a:lnTo>
                  <a:lnTo>
                    <a:pt x="4119" y="4772"/>
                  </a:lnTo>
                  <a:lnTo>
                    <a:pt x="4106" y="4779"/>
                  </a:lnTo>
                  <a:lnTo>
                    <a:pt x="4101" y="4779"/>
                  </a:lnTo>
                  <a:lnTo>
                    <a:pt x="4099" y="4779"/>
                  </a:lnTo>
                  <a:lnTo>
                    <a:pt x="4099" y="4776"/>
                  </a:lnTo>
                  <a:lnTo>
                    <a:pt x="4101" y="4771"/>
                  </a:lnTo>
                  <a:lnTo>
                    <a:pt x="4106" y="4764"/>
                  </a:lnTo>
                  <a:lnTo>
                    <a:pt x="4113" y="4754"/>
                  </a:lnTo>
                  <a:lnTo>
                    <a:pt x="4135" y="4729"/>
                  </a:lnTo>
                  <a:lnTo>
                    <a:pt x="4170" y="4691"/>
                  </a:lnTo>
                  <a:lnTo>
                    <a:pt x="4218" y="4641"/>
                  </a:lnTo>
                  <a:lnTo>
                    <a:pt x="4218" y="4641"/>
                  </a:lnTo>
                  <a:lnTo>
                    <a:pt x="4340" y="4517"/>
                  </a:lnTo>
                  <a:lnTo>
                    <a:pt x="4460" y="4392"/>
                  </a:lnTo>
                  <a:lnTo>
                    <a:pt x="4580" y="4264"/>
                  </a:lnTo>
                  <a:lnTo>
                    <a:pt x="4698" y="4136"/>
                  </a:lnTo>
                  <a:lnTo>
                    <a:pt x="4698" y="4136"/>
                  </a:lnTo>
                  <a:lnTo>
                    <a:pt x="4756" y="4072"/>
                  </a:lnTo>
                  <a:lnTo>
                    <a:pt x="4814" y="4007"/>
                  </a:lnTo>
                  <a:lnTo>
                    <a:pt x="4870" y="3940"/>
                  </a:lnTo>
                  <a:lnTo>
                    <a:pt x="4926" y="3873"/>
                  </a:lnTo>
                  <a:lnTo>
                    <a:pt x="4981" y="3805"/>
                  </a:lnTo>
                  <a:lnTo>
                    <a:pt x="5035" y="3737"/>
                  </a:lnTo>
                  <a:lnTo>
                    <a:pt x="5141" y="3600"/>
                  </a:lnTo>
                  <a:lnTo>
                    <a:pt x="5355" y="3324"/>
                  </a:lnTo>
                  <a:lnTo>
                    <a:pt x="5461" y="3187"/>
                  </a:lnTo>
                  <a:lnTo>
                    <a:pt x="5516" y="3118"/>
                  </a:lnTo>
                  <a:lnTo>
                    <a:pt x="5571" y="3051"/>
                  </a:lnTo>
                  <a:lnTo>
                    <a:pt x="5571" y="3051"/>
                  </a:lnTo>
                  <a:lnTo>
                    <a:pt x="5619" y="2992"/>
                  </a:lnTo>
                  <a:lnTo>
                    <a:pt x="5668" y="2933"/>
                  </a:lnTo>
                  <a:lnTo>
                    <a:pt x="5769" y="2819"/>
                  </a:lnTo>
                  <a:lnTo>
                    <a:pt x="5871" y="2704"/>
                  </a:lnTo>
                  <a:lnTo>
                    <a:pt x="5974" y="2591"/>
                  </a:lnTo>
                  <a:lnTo>
                    <a:pt x="6078" y="2479"/>
                  </a:lnTo>
                  <a:lnTo>
                    <a:pt x="6184" y="2368"/>
                  </a:lnTo>
                  <a:lnTo>
                    <a:pt x="6396" y="2147"/>
                  </a:lnTo>
                  <a:lnTo>
                    <a:pt x="6608" y="1924"/>
                  </a:lnTo>
                  <a:lnTo>
                    <a:pt x="6713" y="1813"/>
                  </a:lnTo>
                  <a:lnTo>
                    <a:pt x="6816" y="1701"/>
                  </a:lnTo>
                  <a:lnTo>
                    <a:pt x="6919" y="1587"/>
                  </a:lnTo>
                  <a:lnTo>
                    <a:pt x="7020" y="1472"/>
                  </a:lnTo>
                  <a:lnTo>
                    <a:pt x="7070" y="1415"/>
                  </a:lnTo>
                  <a:lnTo>
                    <a:pt x="7119" y="1357"/>
                  </a:lnTo>
                  <a:lnTo>
                    <a:pt x="7167" y="1297"/>
                  </a:lnTo>
                  <a:lnTo>
                    <a:pt x="7215" y="1238"/>
                  </a:lnTo>
                  <a:lnTo>
                    <a:pt x="7215" y="1238"/>
                  </a:lnTo>
                  <a:lnTo>
                    <a:pt x="7226" y="1255"/>
                  </a:lnTo>
                  <a:lnTo>
                    <a:pt x="7234" y="1272"/>
                  </a:lnTo>
                  <a:lnTo>
                    <a:pt x="7241" y="1290"/>
                  </a:lnTo>
                  <a:lnTo>
                    <a:pt x="7246" y="1306"/>
                  </a:lnTo>
                  <a:lnTo>
                    <a:pt x="7246" y="1306"/>
                  </a:lnTo>
                  <a:close/>
                  <a:moveTo>
                    <a:pt x="4051" y="4765"/>
                  </a:moveTo>
                  <a:lnTo>
                    <a:pt x="4051" y="4765"/>
                  </a:lnTo>
                  <a:lnTo>
                    <a:pt x="4058" y="4740"/>
                  </a:lnTo>
                  <a:lnTo>
                    <a:pt x="4066" y="4716"/>
                  </a:lnTo>
                  <a:lnTo>
                    <a:pt x="4076" y="4691"/>
                  </a:lnTo>
                  <a:lnTo>
                    <a:pt x="4088" y="4668"/>
                  </a:lnTo>
                  <a:lnTo>
                    <a:pt x="4102" y="4643"/>
                  </a:lnTo>
                  <a:lnTo>
                    <a:pt x="4117" y="4619"/>
                  </a:lnTo>
                  <a:lnTo>
                    <a:pt x="4134" y="4594"/>
                  </a:lnTo>
                  <a:lnTo>
                    <a:pt x="4151" y="4571"/>
                  </a:lnTo>
                  <a:lnTo>
                    <a:pt x="4151" y="4571"/>
                  </a:lnTo>
                  <a:lnTo>
                    <a:pt x="4199" y="4516"/>
                  </a:lnTo>
                  <a:lnTo>
                    <a:pt x="4247" y="4461"/>
                  </a:lnTo>
                  <a:lnTo>
                    <a:pt x="4247" y="4461"/>
                  </a:lnTo>
                  <a:lnTo>
                    <a:pt x="4287" y="4420"/>
                  </a:lnTo>
                  <a:lnTo>
                    <a:pt x="4328" y="4380"/>
                  </a:lnTo>
                  <a:lnTo>
                    <a:pt x="4410" y="4304"/>
                  </a:lnTo>
                  <a:lnTo>
                    <a:pt x="4487" y="4232"/>
                  </a:lnTo>
                  <a:lnTo>
                    <a:pt x="4522" y="4200"/>
                  </a:lnTo>
                  <a:lnTo>
                    <a:pt x="4554" y="4169"/>
                  </a:lnTo>
                  <a:lnTo>
                    <a:pt x="4554" y="4169"/>
                  </a:lnTo>
                  <a:lnTo>
                    <a:pt x="4604" y="4117"/>
                  </a:lnTo>
                  <a:lnTo>
                    <a:pt x="4653" y="4064"/>
                  </a:lnTo>
                  <a:lnTo>
                    <a:pt x="4701" y="4010"/>
                  </a:lnTo>
                  <a:lnTo>
                    <a:pt x="4749" y="3955"/>
                  </a:lnTo>
                  <a:lnTo>
                    <a:pt x="4796" y="3900"/>
                  </a:lnTo>
                  <a:lnTo>
                    <a:pt x="4843" y="3844"/>
                  </a:lnTo>
                  <a:lnTo>
                    <a:pt x="4935" y="3731"/>
                  </a:lnTo>
                  <a:lnTo>
                    <a:pt x="5026" y="3617"/>
                  </a:lnTo>
                  <a:lnTo>
                    <a:pt x="5116" y="3503"/>
                  </a:lnTo>
                  <a:lnTo>
                    <a:pt x="5207" y="3390"/>
                  </a:lnTo>
                  <a:lnTo>
                    <a:pt x="5298" y="3277"/>
                  </a:lnTo>
                  <a:lnTo>
                    <a:pt x="5298" y="3277"/>
                  </a:lnTo>
                  <a:lnTo>
                    <a:pt x="5366" y="3197"/>
                  </a:lnTo>
                  <a:lnTo>
                    <a:pt x="5435" y="3117"/>
                  </a:lnTo>
                  <a:lnTo>
                    <a:pt x="5504" y="3037"/>
                  </a:lnTo>
                  <a:lnTo>
                    <a:pt x="5575" y="2959"/>
                  </a:lnTo>
                  <a:lnTo>
                    <a:pt x="5646" y="2881"/>
                  </a:lnTo>
                  <a:lnTo>
                    <a:pt x="5717" y="2803"/>
                  </a:lnTo>
                  <a:lnTo>
                    <a:pt x="5861" y="2650"/>
                  </a:lnTo>
                  <a:lnTo>
                    <a:pt x="6008" y="2498"/>
                  </a:lnTo>
                  <a:lnTo>
                    <a:pt x="6154" y="2347"/>
                  </a:lnTo>
                  <a:lnTo>
                    <a:pt x="6299" y="2195"/>
                  </a:lnTo>
                  <a:lnTo>
                    <a:pt x="6444" y="2043"/>
                  </a:lnTo>
                  <a:lnTo>
                    <a:pt x="6444" y="2043"/>
                  </a:lnTo>
                  <a:lnTo>
                    <a:pt x="6248" y="2254"/>
                  </a:lnTo>
                  <a:lnTo>
                    <a:pt x="6050" y="2466"/>
                  </a:lnTo>
                  <a:lnTo>
                    <a:pt x="5951" y="2573"/>
                  </a:lnTo>
                  <a:lnTo>
                    <a:pt x="5853" y="2679"/>
                  </a:lnTo>
                  <a:lnTo>
                    <a:pt x="5757" y="2787"/>
                  </a:lnTo>
                  <a:lnTo>
                    <a:pt x="5661" y="2896"/>
                  </a:lnTo>
                  <a:lnTo>
                    <a:pt x="5661" y="2896"/>
                  </a:lnTo>
                  <a:lnTo>
                    <a:pt x="5559" y="3014"/>
                  </a:lnTo>
                  <a:lnTo>
                    <a:pt x="5460" y="3131"/>
                  </a:lnTo>
                  <a:lnTo>
                    <a:pt x="5261" y="3367"/>
                  </a:lnTo>
                  <a:lnTo>
                    <a:pt x="5064" y="3605"/>
                  </a:lnTo>
                  <a:lnTo>
                    <a:pt x="4869" y="3842"/>
                  </a:lnTo>
                  <a:lnTo>
                    <a:pt x="4769" y="3960"/>
                  </a:lnTo>
                  <a:lnTo>
                    <a:pt x="4670" y="4077"/>
                  </a:lnTo>
                  <a:lnTo>
                    <a:pt x="4570" y="4194"/>
                  </a:lnTo>
                  <a:lnTo>
                    <a:pt x="4469" y="4310"/>
                  </a:lnTo>
                  <a:lnTo>
                    <a:pt x="4367" y="4426"/>
                  </a:lnTo>
                  <a:lnTo>
                    <a:pt x="4263" y="4539"/>
                  </a:lnTo>
                  <a:lnTo>
                    <a:pt x="4157" y="4653"/>
                  </a:lnTo>
                  <a:lnTo>
                    <a:pt x="4051" y="4765"/>
                  </a:lnTo>
                  <a:lnTo>
                    <a:pt x="4051" y="4765"/>
                  </a:lnTo>
                  <a:close/>
                  <a:moveTo>
                    <a:pt x="6684" y="1783"/>
                  </a:moveTo>
                  <a:lnTo>
                    <a:pt x="6684" y="1783"/>
                  </a:lnTo>
                  <a:lnTo>
                    <a:pt x="6760" y="1698"/>
                  </a:lnTo>
                  <a:lnTo>
                    <a:pt x="6836" y="1613"/>
                  </a:lnTo>
                  <a:lnTo>
                    <a:pt x="6910" y="1526"/>
                  </a:lnTo>
                  <a:lnTo>
                    <a:pt x="6983" y="1440"/>
                  </a:lnTo>
                  <a:lnTo>
                    <a:pt x="6983" y="1440"/>
                  </a:lnTo>
                  <a:lnTo>
                    <a:pt x="7006" y="1415"/>
                  </a:lnTo>
                  <a:lnTo>
                    <a:pt x="7043" y="1374"/>
                  </a:lnTo>
                  <a:lnTo>
                    <a:pt x="7088" y="1330"/>
                  </a:lnTo>
                  <a:lnTo>
                    <a:pt x="7129" y="1289"/>
                  </a:lnTo>
                  <a:lnTo>
                    <a:pt x="7157" y="1263"/>
                  </a:lnTo>
                  <a:lnTo>
                    <a:pt x="7163" y="1259"/>
                  </a:lnTo>
                  <a:lnTo>
                    <a:pt x="7163" y="1259"/>
                  </a:lnTo>
                  <a:lnTo>
                    <a:pt x="7162" y="1263"/>
                  </a:lnTo>
                  <a:lnTo>
                    <a:pt x="7152" y="1276"/>
                  </a:lnTo>
                  <a:lnTo>
                    <a:pt x="7132" y="1298"/>
                  </a:lnTo>
                  <a:lnTo>
                    <a:pt x="7062" y="1379"/>
                  </a:lnTo>
                  <a:lnTo>
                    <a:pt x="7062" y="1379"/>
                  </a:lnTo>
                  <a:lnTo>
                    <a:pt x="7015" y="1429"/>
                  </a:lnTo>
                  <a:lnTo>
                    <a:pt x="6969" y="1481"/>
                  </a:lnTo>
                  <a:lnTo>
                    <a:pt x="6874" y="1581"/>
                  </a:lnTo>
                  <a:lnTo>
                    <a:pt x="6779" y="1682"/>
                  </a:lnTo>
                  <a:lnTo>
                    <a:pt x="6684" y="1783"/>
                  </a:lnTo>
                  <a:lnTo>
                    <a:pt x="6684" y="1783"/>
                  </a:lnTo>
                  <a:close/>
                  <a:moveTo>
                    <a:pt x="5714" y="2608"/>
                  </a:moveTo>
                  <a:lnTo>
                    <a:pt x="5714" y="2608"/>
                  </a:lnTo>
                  <a:lnTo>
                    <a:pt x="5812" y="2504"/>
                  </a:lnTo>
                  <a:lnTo>
                    <a:pt x="5912" y="2400"/>
                  </a:lnTo>
                  <a:lnTo>
                    <a:pt x="6109" y="2192"/>
                  </a:lnTo>
                  <a:lnTo>
                    <a:pt x="6208" y="2089"/>
                  </a:lnTo>
                  <a:lnTo>
                    <a:pt x="6306" y="1984"/>
                  </a:lnTo>
                  <a:lnTo>
                    <a:pt x="6402" y="1879"/>
                  </a:lnTo>
                  <a:lnTo>
                    <a:pt x="6498" y="1771"/>
                  </a:lnTo>
                  <a:lnTo>
                    <a:pt x="6498" y="1771"/>
                  </a:lnTo>
                  <a:lnTo>
                    <a:pt x="6576" y="1683"/>
                  </a:lnTo>
                  <a:lnTo>
                    <a:pt x="6656" y="1595"/>
                  </a:lnTo>
                  <a:lnTo>
                    <a:pt x="6736" y="1509"/>
                  </a:lnTo>
                  <a:lnTo>
                    <a:pt x="6818" y="1423"/>
                  </a:lnTo>
                  <a:lnTo>
                    <a:pt x="6818" y="1423"/>
                  </a:lnTo>
                  <a:lnTo>
                    <a:pt x="6844" y="1395"/>
                  </a:lnTo>
                  <a:lnTo>
                    <a:pt x="6871" y="1368"/>
                  </a:lnTo>
                  <a:lnTo>
                    <a:pt x="6899" y="1343"/>
                  </a:lnTo>
                  <a:lnTo>
                    <a:pt x="6928" y="1317"/>
                  </a:lnTo>
                  <a:lnTo>
                    <a:pt x="6958" y="1293"/>
                  </a:lnTo>
                  <a:lnTo>
                    <a:pt x="6988" y="1270"/>
                  </a:lnTo>
                  <a:lnTo>
                    <a:pt x="7019" y="1248"/>
                  </a:lnTo>
                  <a:lnTo>
                    <a:pt x="7052" y="1226"/>
                  </a:lnTo>
                  <a:lnTo>
                    <a:pt x="7052" y="1226"/>
                  </a:lnTo>
                  <a:lnTo>
                    <a:pt x="7000" y="1288"/>
                  </a:lnTo>
                  <a:lnTo>
                    <a:pt x="6949" y="1348"/>
                  </a:lnTo>
                  <a:lnTo>
                    <a:pt x="6896" y="1408"/>
                  </a:lnTo>
                  <a:lnTo>
                    <a:pt x="6842" y="1468"/>
                  </a:lnTo>
                  <a:lnTo>
                    <a:pt x="6842" y="1468"/>
                  </a:lnTo>
                  <a:lnTo>
                    <a:pt x="6775" y="1543"/>
                  </a:lnTo>
                  <a:lnTo>
                    <a:pt x="6708" y="1616"/>
                  </a:lnTo>
                  <a:lnTo>
                    <a:pt x="6638" y="1689"/>
                  </a:lnTo>
                  <a:lnTo>
                    <a:pt x="6569" y="1762"/>
                  </a:lnTo>
                  <a:lnTo>
                    <a:pt x="6498" y="1833"/>
                  </a:lnTo>
                  <a:lnTo>
                    <a:pt x="6428" y="1904"/>
                  </a:lnTo>
                  <a:lnTo>
                    <a:pt x="6285" y="2046"/>
                  </a:lnTo>
                  <a:lnTo>
                    <a:pt x="5997" y="2326"/>
                  </a:lnTo>
                  <a:lnTo>
                    <a:pt x="5853" y="2467"/>
                  </a:lnTo>
                  <a:lnTo>
                    <a:pt x="5711" y="2609"/>
                  </a:lnTo>
                  <a:lnTo>
                    <a:pt x="5711" y="2609"/>
                  </a:lnTo>
                  <a:lnTo>
                    <a:pt x="5714" y="2608"/>
                  </a:lnTo>
                  <a:lnTo>
                    <a:pt x="5714" y="2608"/>
                  </a:lnTo>
                  <a:close/>
                  <a:moveTo>
                    <a:pt x="5504" y="2867"/>
                  </a:moveTo>
                  <a:lnTo>
                    <a:pt x="5504" y="2867"/>
                  </a:lnTo>
                  <a:lnTo>
                    <a:pt x="5553" y="2812"/>
                  </a:lnTo>
                  <a:lnTo>
                    <a:pt x="5603" y="2756"/>
                  </a:lnTo>
                  <a:lnTo>
                    <a:pt x="5704" y="2648"/>
                  </a:lnTo>
                  <a:lnTo>
                    <a:pt x="5806" y="2541"/>
                  </a:lnTo>
                  <a:lnTo>
                    <a:pt x="5910" y="2436"/>
                  </a:lnTo>
                  <a:lnTo>
                    <a:pt x="6015" y="2330"/>
                  </a:lnTo>
                  <a:lnTo>
                    <a:pt x="6120" y="2226"/>
                  </a:lnTo>
                  <a:lnTo>
                    <a:pt x="6331" y="2019"/>
                  </a:lnTo>
                  <a:lnTo>
                    <a:pt x="6436" y="1915"/>
                  </a:lnTo>
                  <a:lnTo>
                    <a:pt x="6541" y="1811"/>
                  </a:lnTo>
                  <a:lnTo>
                    <a:pt x="6645" y="1705"/>
                  </a:lnTo>
                  <a:lnTo>
                    <a:pt x="6747" y="1599"/>
                  </a:lnTo>
                  <a:lnTo>
                    <a:pt x="6849" y="1490"/>
                  </a:lnTo>
                  <a:lnTo>
                    <a:pt x="6898" y="1436"/>
                  </a:lnTo>
                  <a:lnTo>
                    <a:pt x="6947" y="1380"/>
                  </a:lnTo>
                  <a:lnTo>
                    <a:pt x="6997" y="1325"/>
                  </a:lnTo>
                  <a:lnTo>
                    <a:pt x="7045" y="1269"/>
                  </a:lnTo>
                  <a:lnTo>
                    <a:pt x="7093" y="1211"/>
                  </a:lnTo>
                  <a:lnTo>
                    <a:pt x="7139" y="1154"/>
                  </a:lnTo>
                  <a:lnTo>
                    <a:pt x="7139" y="1154"/>
                  </a:lnTo>
                  <a:lnTo>
                    <a:pt x="7153" y="1166"/>
                  </a:lnTo>
                  <a:lnTo>
                    <a:pt x="7166" y="1179"/>
                  </a:lnTo>
                  <a:lnTo>
                    <a:pt x="7189" y="1203"/>
                  </a:lnTo>
                  <a:lnTo>
                    <a:pt x="7189" y="1203"/>
                  </a:lnTo>
                  <a:lnTo>
                    <a:pt x="7138" y="1245"/>
                  </a:lnTo>
                  <a:lnTo>
                    <a:pt x="7089" y="1290"/>
                  </a:lnTo>
                  <a:lnTo>
                    <a:pt x="7041" y="1337"/>
                  </a:lnTo>
                  <a:lnTo>
                    <a:pt x="6994" y="1384"/>
                  </a:lnTo>
                  <a:lnTo>
                    <a:pt x="6949" y="1432"/>
                  </a:lnTo>
                  <a:lnTo>
                    <a:pt x="6903" y="1481"/>
                  </a:lnTo>
                  <a:lnTo>
                    <a:pt x="6858" y="1531"/>
                  </a:lnTo>
                  <a:lnTo>
                    <a:pt x="6815" y="1581"/>
                  </a:lnTo>
                  <a:lnTo>
                    <a:pt x="6641" y="1785"/>
                  </a:lnTo>
                  <a:lnTo>
                    <a:pt x="6597" y="1835"/>
                  </a:lnTo>
                  <a:lnTo>
                    <a:pt x="6553" y="1886"/>
                  </a:lnTo>
                  <a:lnTo>
                    <a:pt x="6507" y="1935"/>
                  </a:lnTo>
                  <a:lnTo>
                    <a:pt x="6462" y="1982"/>
                  </a:lnTo>
                  <a:lnTo>
                    <a:pt x="6462" y="1982"/>
                  </a:lnTo>
                  <a:lnTo>
                    <a:pt x="6159" y="2294"/>
                  </a:lnTo>
                  <a:lnTo>
                    <a:pt x="6008" y="2451"/>
                  </a:lnTo>
                  <a:lnTo>
                    <a:pt x="5858" y="2609"/>
                  </a:lnTo>
                  <a:lnTo>
                    <a:pt x="5710" y="2767"/>
                  </a:lnTo>
                  <a:lnTo>
                    <a:pt x="5637" y="2848"/>
                  </a:lnTo>
                  <a:lnTo>
                    <a:pt x="5563" y="2927"/>
                  </a:lnTo>
                  <a:lnTo>
                    <a:pt x="5490" y="3009"/>
                  </a:lnTo>
                  <a:lnTo>
                    <a:pt x="5419" y="3091"/>
                  </a:lnTo>
                  <a:lnTo>
                    <a:pt x="5347" y="3173"/>
                  </a:lnTo>
                  <a:lnTo>
                    <a:pt x="5277" y="3256"/>
                  </a:lnTo>
                  <a:lnTo>
                    <a:pt x="5277" y="3256"/>
                  </a:lnTo>
                  <a:lnTo>
                    <a:pt x="5177" y="3377"/>
                  </a:lnTo>
                  <a:lnTo>
                    <a:pt x="5078" y="3500"/>
                  </a:lnTo>
                  <a:lnTo>
                    <a:pt x="4882" y="3744"/>
                  </a:lnTo>
                  <a:lnTo>
                    <a:pt x="4782" y="3866"/>
                  </a:lnTo>
                  <a:lnTo>
                    <a:pt x="4732" y="3927"/>
                  </a:lnTo>
                  <a:lnTo>
                    <a:pt x="4680" y="3987"/>
                  </a:lnTo>
                  <a:lnTo>
                    <a:pt x="4629" y="4045"/>
                  </a:lnTo>
                  <a:lnTo>
                    <a:pt x="4576" y="4104"/>
                  </a:lnTo>
                  <a:lnTo>
                    <a:pt x="4524" y="4162"/>
                  </a:lnTo>
                  <a:lnTo>
                    <a:pt x="4469" y="4218"/>
                  </a:lnTo>
                  <a:lnTo>
                    <a:pt x="4469" y="4218"/>
                  </a:lnTo>
                  <a:lnTo>
                    <a:pt x="4422" y="4264"/>
                  </a:lnTo>
                  <a:lnTo>
                    <a:pt x="4370" y="4313"/>
                  </a:lnTo>
                  <a:lnTo>
                    <a:pt x="4370" y="4313"/>
                  </a:lnTo>
                  <a:lnTo>
                    <a:pt x="4442" y="4224"/>
                  </a:lnTo>
                  <a:lnTo>
                    <a:pt x="4513" y="4134"/>
                  </a:lnTo>
                  <a:lnTo>
                    <a:pt x="4583" y="4043"/>
                  </a:lnTo>
                  <a:lnTo>
                    <a:pt x="4653" y="3952"/>
                  </a:lnTo>
                  <a:lnTo>
                    <a:pt x="4792" y="3769"/>
                  </a:lnTo>
                  <a:lnTo>
                    <a:pt x="4930" y="3585"/>
                  </a:lnTo>
                  <a:lnTo>
                    <a:pt x="5069" y="3403"/>
                  </a:lnTo>
                  <a:lnTo>
                    <a:pt x="5139" y="3311"/>
                  </a:lnTo>
                  <a:lnTo>
                    <a:pt x="5209" y="3221"/>
                  </a:lnTo>
                  <a:lnTo>
                    <a:pt x="5282" y="3131"/>
                  </a:lnTo>
                  <a:lnTo>
                    <a:pt x="5355" y="3042"/>
                  </a:lnTo>
                  <a:lnTo>
                    <a:pt x="5428" y="2954"/>
                  </a:lnTo>
                  <a:lnTo>
                    <a:pt x="5504" y="2867"/>
                  </a:lnTo>
                  <a:lnTo>
                    <a:pt x="5504" y="2867"/>
                  </a:lnTo>
                  <a:close/>
                  <a:moveTo>
                    <a:pt x="4265" y="4266"/>
                  </a:moveTo>
                  <a:lnTo>
                    <a:pt x="4265" y="4266"/>
                  </a:lnTo>
                  <a:lnTo>
                    <a:pt x="4410" y="4090"/>
                  </a:lnTo>
                  <a:lnTo>
                    <a:pt x="4557" y="3913"/>
                  </a:lnTo>
                  <a:lnTo>
                    <a:pt x="4707" y="3737"/>
                  </a:lnTo>
                  <a:lnTo>
                    <a:pt x="4857" y="3562"/>
                  </a:lnTo>
                  <a:lnTo>
                    <a:pt x="4857" y="3562"/>
                  </a:lnTo>
                  <a:lnTo>
                    <a:pt x="4773" y="3675"/>
                  </a:lnTo>
                  <a:lnTo>
                    <a:pt x="4689" y="3789"/>
                  </a:lnTo>
                  <a:lnTo>
                    <a:pt x="4689" y="3789"/>
                  </a:lnTo>
                  <a:lnTo>
                    <a:pt x="4639" y="3853"/>
                  </a:lnTo>
                  <a:lnTo>
                    <a:pt x="4590" y="3918"/>
                  </a:lnTo>
                  <a:lnTo>
                    <a:pt x="4540" y="3981"/>
                  </a:lnTo>
                  <a:lnTo>
                    <a:pt x="4488" y="4044"/>
                  </a:lnTo>
                  <a:lnTo>
                    <a:pt x="4385" y="4169"/>
                  </a:lnTo>
                  <a:lnTo>
                    <a:pt x="4280" y="4292"/>
                  </a:lnTo>
                  <a:lnTo>
                    <a:pt x="4280" y="4292"/>
                  </a:lnTo>
                  <a:lnTo>
                    <a:pt x="4227" y="4352"/>
                  </a:lnTo>
                  <a:lnTo>
                    <a:pt x="4174" y="4410"/>
                  </a:lnTo>
                  <a:lnTo>
                    <a:pt x="4119" y="4468"/>
                  </a:lnTo>
                  <a:lnTo>
                    <a:pt x="4062" y="4524"/>
                  </a:lnTo>
                  <a:lnTo>
                    <a:pt x="4062" y="4524"/>
                  </a:lnTo>
                  <a:lnTo>
                    <a:pt x="4110" y="4458"/>
                  </a:lnTo>
                  <a:lnTo>
                    <a:pt x="4161" y="4393"/>
                  </a:lnTo>
                  <a:lnTo>
                    <a:pt x="4212" y="4330"/>
                  </a:lnTo>
                  <a:lnTo>
                    <a:pt x="4265" y="4266"/>
                  </a:lnTo>
                  <a:lnTo>
                    <a:pt x="4265" y="4266"/>
                  </a:lnTo>
                  <a:close/>
                  <a:moveTo>
                    <a:pt x="3975" y="4721"/>
                  </a:moveTo>
                  <a:lnTo>
                    <a:pt x="3975" y="4721"/>
                  </a:lnTo>
                  <a:lnTo>
                    <a:pt x="3950" y="4649"/>
                  </a:lnTo>
                  <a:lnTo>
                    <a:pt x="3950" y="4649"/>
                  </a:lnTo>
                  <a:lnTo>
                    <a:pt x="3955" y="4651"/>
                  </a:lnTo>
                  <a:lnTo>
                    <a:pt x="3959" y="4653"/>
                  </a:lnTo>
                  <a:lnTo>
                    <a:pt x="3965" y="4651"/>
                  </a:lnTo>
                  <a:lnTo>
                    <a:pt x="3970" y="4649"/>
                  </a:lnTo>
                  <a:lnTo>
                    <a:pt x="3970" y="4649"/>
                  </a:lnTo>
                  <a:lnTo>
                    <a:pt x="4011" y="4611"/>
                  </a:lnTo>
                  <a:lnTo>
                    <a:pt x="4051" y="4571"/>
                  </a:lnTo>
                  <a:lnTo>
                    <a:pt x="4131" y="4490"/>
                  </a:lnTo>
                  <a:lnTo>
                    <a:pt x="4209" y="4408"/>
                  </a:lnTo>
                  <a:lnTo>
                    <a:pt x="4285" y="4325"/>
                  </a:lnTo>
                  <a:lnTo>
                    <a:pt x="4360" y="4241"/>
                  </a:lnTo>
                  <a:lnTo>
                    <a:pt x="4432" y="4155"/>
                  </a:lnTo>
                  <a:lnTo>
                    <a:pt x="4504" y="4067"/>
                  </a:lnTo>
                  <a:lnTo>
                    <a:pt x="4575" y="3980"/>
                  </a:lnTo>
                  <a:lnTo>
                    <a:pt x="4644" y="3892"/>
                  </a:lnTo>
                  <a:lnTo>
                    <a:pt x="4713" y="3803"/>
                  </a:lnTo>
                  <a:lnTo>
                    <a:pt x="4850" y="3623"/>
                  </a:lnTo>
                  <a:lnTo>
                    <a:pt x="5120" y="3261"/>
                  </a:lnTo>
                  <a:lnTo>
                    <a:pt x="5120" y="3261"/>
                  </a:lnTo>
                  <a:lnTo>
                    <a:pt x="5206" y="3163"/>
                  </a:lnTo>
                  <a:lnTo>
                    <a:pt x="5292" y="3065"/>
                  </a:lnTo>
                  <a:lnTo>
                    <a:pt x="5292" y="3065"/>
                  </a:lnTo>
                  <a:lnTo>
                    <a:pt x="5208" y="3167"/>
                  </a:lnTo>
                  <a:lnTo>
                    <a:pt x="5125" y="3270"/>
                  </a:lnTo>
                  <a:lnTo>
                    <a:pt x="5043" y="3375"/>
                  </a:lnTo>
                  <a:lnTo>
                    <a:pt x="4964" y="3480"/>
                  </a:lnTo>
                  <a:lnTo>
                    <a:pt x="4884" y="3585"/>
                  </a:lnTo>
                  <a:lnTo>
                    <a:pt x="4804" y="3691"/>
                  </a:lnTo>
                  <a:lnTo>
                    <a:pt x="4646" y="3902"/>
                  </a:lnTo>
                  <a:lnTo>
                    <a:pt x="4567" y="4008"/>
                  </a:lnTo>
                  <a:lnTo>
                    <a:pt x="4487" y="4113"/>
                  </a:lnTo>
                  <a:lnTo>
                    <a:pt x="4405" y="4217"/>
                  </a:lnTo>
                  <a:lnTo>
                    <a:pt x="4323" y="4321"/>
                  </a:lnTo>
                  <a:lnTo>
                    <a:pt x="4239" y="4423"/>
                  </a:lnTo>
                  <a:lnTo>
                    <a:pt x="4154" y="4524"/>
                  </a:lnTo>
                  <a:lnTo>
                    <a:pt x="4109" y="4574"/>
                  </a:lnTo>
                  <a:lnTo>
                    <a:pt x="4066" y="4623"/>
                  </a:lnTo>
                  <a:lnTo>
                    <a:pt x="4020" y="4673"/>
                  </a:lnTo>
                  <a:lnTo>
                    <a:pt x="3975" y="4721"/>
                  </a:lnTo>
                  <a:lnTo>
                    <a:pt x="3975" y="4721"/>
                  </a:lnTo>
                  <a:close/>
                  <a:moveTo>
                    <a:pt x="4006" y="4811"/>
                  </a:moveTo>
                  <a:lnTo>
                    <a:pt x="4006" y="4811"/>
                  </a:lnTo>
                  <a:lnTo>
                    <a:pt x="3985" y="4752"/>
                  </a:lnTo>
                  <a:lnTo>
                    <a:pt x="3985" y="4752"/>
                  </a:lnTo>
                  <a:lnTo>
                    <a:pt x="4026" y="4708"/>
                  </a:lnTo>
                  <a:lnTo>
                    <a:pt x="4066" y="4664"/>
                  </a:lnTo>
                  <a:lnTo>
                    <a:pt x="4066" y="4664"/>
                  </a:lnTo>
                  <a:lnTo>
                    <a:pt x="4052" y="4692"/>
                  </a:lnTo>
                  <a:lnTo>
                    <a:pt x="4041" y="4721"/>
                  </a:lnTo>
                  <a:lnTo>
                    <a:pt x="4033" y="4750"/>
                  </a:lnTo>
                  <a:lnTo>
                    <a:pt x="4030" y="4764"/>
                  </a:lnTo>
                  <a:lnTo>
                    <a:pt x="4026" y="4779"/>
                  </a:lnTo>
                  <a:lnTo>
                    <a:pt x="4026" y="4779"/>
                  </a:lnTo>
                  <a:lnTo>
                    <a:pt x="4027" y="4784"/>
                  </a:lnTo>
                  <a:lnTo>
                    <a:pt x="4030" y="4787"/>
                  </a:lnTo>
                  <a:lnTo>
                    <a:pt x="4030" y="4787"/>
                  </a:lnTo>
                  <a:lnTo>
                    <a:pt x="4006" y="4811"/>
                  </a:lnTo>
                  <a:lnTo>
                    <a:pt x="4006" y="4811"/>
                  </a:lnTo>
                  <a:close/>
                  <a:moveTo>
                    <a:pt x="4026" y="4863"/>
                  </a:moveTo>
                  <a:lnTo>
                    <a:pt x="4026" y="4863"/>
                  </a:lnTo>
                  <a:lnTo>
                    <a:pt x="4051" y="4849"/>
                  </a:lnTo>
                  <a:lnTo>
                    <a:pt x="4076" y="4835"/>
                  </a:lnTo>
                  <a:lnTo>
                    <a:pt x="4101" y="4821"/>
                  </a:lnTo>
                  <a:lnTo>
                    <a:pt x="4124" y="4806"/>
                  </a:lnTo>
                  <a:lnTo>
                    <a:pt x="4148" y="4791"/>
                  </a:lnTo>
                  <a:lnTo>
                    <a:pt x="4171" y="4774"/>
                  </a:lnTo>
                  <a:lnTo>
                    <a:pt x="4216" y="4739"/>
                  </a:lnTo>
                  <a:lnTo>
                    <a:pt x="4259" y="4704"/>
                  </a:lnTo>
                  <a:lnTo>
                    <a:pt x="4301" y="4666"/>
                  </a:lnTo>
                  <a:lnTo>
                    <a:pt x="4341" y="4626"/>
                  </a:lnTo>
                  <a:lnTo>
                    <a:pt x="4381" y="4585"/>
                  </a:lnTo>
                  <a:lnTo>
                    <a:pt x="4381" y="4585"/>
                  </a:lnTo>
                  <a:lnTo>
                    <a:pt x="4340" y="4639"/>
                  </a:lnTo>
                  <a:lnTo>
                    <a:pt x="4300" y="4692"/>
                  </a:lnTo>
                  <a:lnTo>
                    <a:pt x="4261" y="4749"/>
                  </a:lnTo>
                  <a:lnTo>
                    <a:pt x="4225" y="4805"/>
                  </a:lnTo>
                  <a:lnTo>
                    <a:pt x="4191" y="4865"/>
                  </a:lnTo>
                  <a:lnTo>
                    <a:pt x="4175" y="4894"/>
                  </a:lnTo>
                  <a:lnTo>
                    <a:pt x="4160" y="4924"/>
                  </a:lnTo>
                  <a:lnTo>
                    <a:pt x="4144" y="4956"/>
                  </a:lnTo>
                  <a:lnTo>
                    <a:pt x="4130" y="4987"/>
                  </a:lnTo>
                  <a:lnTo>
                    <a:pt x="4116" y="5019"/>
                  </a:lnTo>
                  <a:lnTo>
                    <a:pt x="4103" y="5052"/>
                  </a:lnTo>
                  <a:lnTo>
                    <a:pt x="4103" y="5052"/>
                  </a:lnTo>
                  <a:lnTo>
                    <a:pt x="4083" y="5007"/>
                  </a:lnTo>
                  <a:lnTo>
                    <a:pt x="4065" y="4962"/>
                  </a:lnTo>
                  <a:lnTo>
                    <a:pt x="4045" y="4914"/>
                  </a:lnTo>
                  <a:lnTo>
                    <a:pt x="4026" y="4863"/>
                  </a:lnTo>
                  <a:lnTo>
                    <a:pt x="4026" y="4863"/>
                  </a:lnTo>
                  <a:close/>
                  <a:moveTo>
                    <a:pt x="4116" y="5080"/>
                  </a:moveTo>
                  <a:lnTo>
                    <a:pt x="4116" y="5080"/>
                  </a:lnTo>
                  <a:lnTo>
                    <a:pt x="4119" y="5080"/>
                  </a:lnTo>
                  <a:lnTo>
                    <a:pt x="4120" y="5079"/>
                  </a:lnTo>
                  <a:lnTo>
                    <a:pt x="4120" y="5079"/>
                  </a:lnTo>
                  <a:lnTo>
                    <a:pt x="4168" y="5044"/>
                  </a:lnTo>
                  <a:lnTo>
                    <a:pt x="4212" y="5007"/>
                  </a:lnTo>
                  <a:lnTo>
                    <a:pt x="4255" y="4969"/>
                  </a:lnTo>
                  <a:lnTo>
                    <a:pt x="4298" y="4929"/>
                  </a:lnTo>
                  <a:lnTo>
                    <a:pt x="4337" y="4888"/>
                  </a:lnTo>
                  <a:lnTo>
                    <a:pt x="4376" y="4847"/>
                  </a:lnTo>
                  <a:lnTo>
                    <a:pt x="4415" y="4804"/>
                  </a:lnTo>
                  <a:lnTo>
                    <a:pt x="4451" y="4760"/>
                  </a:lnTo>
                  <a:lnTo>
                    <a:pt x="4487" y="4716"/>
                  </a:lnTo>
                  <a:lnTo>
                    <a:pt x="4524" y="4671"/>
                  </a:lnTo>
                  <a:lnTo>
                    <a:pt x="4594" y="4580"/>
                  </a:lnTo>
                  <a:lnTo>
                    <a:pt x="4665" y="4489"/>
                  </a:lnTo>
                  <a:lnTo>
                    <a:pt x="4737" y="4397"/>
                  </a:lnTo>
                  <a:lnTo>
                    <a:pt x="4737" y="4397"/>
                  </a:lnTo>
                  <a:lnTo>
                    <a:pt x="4818" y="4298"/>
                  </a:lnTo>
                  <a:lnTo>
                    <a:pt x="4902" y="4200"/>
                  </a:lnTo>
                  <a:lnTo>
                    <a:pt x="4986" y="4103"/>
                  </a:lnTo>
                  <a:lnTo>
                    <a:pt x="5071" y="4005"/>
                  </a:lnTo>
                  <a:lnTo>
                    <a:pt x="5071" y="4005"/>
                  </a:lnTo>
                  <a:lnTo>
                    <a:pt x="4847" y="4294"/>
                  </a:lnTo>
                  <a:lnTo>
                    <a:pt x="4734" y="4440"/>
                  </a:lnTo>
                  <a:lnTo>
                    <a:pt x="4621" y="4582"/>
                  </a:lnTo>
                  <a:lnTo>
                    <a:pt x="4505" y="4725"/>
                  </a:lnTo>
                  <a:lnTo>
                    <a:pt x="4389" y="4866"/>
                  </a:lnTo>
                  <a:lnTo>
                    <a:pt x="4329" y="4936"/>
                  </a:lnTo>
                  <a:lnTo>
                    <a:pt x="4270" y="5005"/>
                  </a:lnTo>
                  <a:lnTo>
                    <a:pt x="4210" y="5074"/>
                  </a:lnTo>
                  <a:lnTo>
                    <a:pt x="4148" y="5142"/>
                  </a:lnTo>
                  <a:lnTo>
                    <a:pt x="4148" y="5142"/>
                  </a:lnTo>
                  <a:lnTo>
                    <a:pt x="4133" y="5113"/>
                  </a:lnTo>
                  <a:lnTo>
                    <a:pt x="4116" y="5080"/>
                  </a:lnTo>
                  <a:lnTo>
                    <a:pt x="4116" y="5080"/>
                  </a:lnTo>
                  <a:close/>
                  <a:moveTo>
                    <a:pt x="5406" y="3641"/>
                  </a:moveTo>
                  <a:lnTo>
                    <a:pt x="5406" y="3641"/>
                  </a:lnTo>
                  <a:lnTo>
                    <a:pt x="5226" y="3870"/>
                  </a:lnTo>
                  <a:lnTo>
                    <a:pt x="5046" y="4099"/>
                  </a:lnTo>
                  <a:lnTo>
                    <a:pt x="4865" y="4328"/>
                  </a:lnTo>
                  <a:lnTo>
                    <a:pt x="4682" y="4559"/>
                  </a:lnTo>
                  <a:lnTo>
                    <a:pt x="4682" y="4559"/>
                  </a:lnTo>
                  <a:lnTo>
                    <a:pt x="4580" y="4684"/>
                  </a:lnTo>
                  <a:lnTo>
                    <a:pt x="4580" y="4684"/>
                  </a:lnTo>
                  <a:lnTo>
                    <a:pt x="4690" y="4545"/>
                  </a:lnTo>
                  <a:lnTo>
                    <a:pt x="4799" y="4406"/>
                  </a:lnTo>
                  <a:lnTo>
                    <a:pt x="4799" y="4406"/>
                  </a:lnTo>
                  <a:lnTo>
                    <a:pt x="4950" y="4214"/>
                  </a:lnTo>
                  <a:lnTo>
                    <a:pt x="5101" y="4022"/>
                  </a:lnTo>
                  <a:lnTo>
                    <a:pt x="5253" y="3831"/>
                  </a:lnTo>
                  <a:lnTo>
                    <a:pt x="5406" y="3641"/>
                  </a:lnTo>
                  <a:lnTo>
                    <a:pt x="5406" y="3641"/>
                  </a:lnTo>
                  <a:close/>
                  <a:moveTo>
                    <a:pt x="4222" y="5254"/>
                  </a:moveTo>
                  <a:lnTo>
                    <a:pt x="4222" y="5254"/>
                  </a:lnTo>
                  <a:lnTo>
                    <a:pt x="4208" y="5236"/>
                  </a:lnTo>
                  <a:lnTo>
                    <a:pt x="4192" y="5214"/>
                  </a:lnTo>
                  <a:lnTo>
                    <a:pt x="4177" y="5191"/>
                  </a:lnTo>
                  <a:lnTo>
                    <a:pt x="4162" y="5166"/>
                  </a:lnTo>
                  <a:lnTo>
                    <a:pt x="4162" y="5166"/>
                  </a:lnTo>
                  <a:lnTo>
                    <a:pt x="4164" y="5165"/>
                  </a:lnTo>
                  <a:lnTo>
                    <a:pt x="4167" y="5164"/>
                  </a:lnTo>
                  <a:lnTo>
                    <a:pt x="4167" y="5164"/>
                  </a:lnTo>
                  <a:lnTo>
                    <a:pt x="4245" y="5086"/>
                  </a:lnTo>
                  <a:lnTo>
                    <a:pt x="4321" y="5006"/>
                  </a:lnTo>
                  <a:lnTo>
                    <a:pt x="4396" y="4925"/>
                  </a:lnTo>
                  <a:lnTo>
                    <a:pt x="4471" y="4843"/>
                  </a:lnTo>
                  <a:lnTo>
                    <a:pt x="4543" y="4762"/>
                  </a:lnTo>
                  <a:lnTo>
                    <a:pt x="4615" y="4678"/>
                  </a:lnTo>
                  <a:lnTo>
                    <a:pt x="4685" y="4594"/>
                  </a:lnTo>
                  <a:lnTo>
                    <a:pt x="4754" y="4509"/>
                  </a:lnTo>
                  <a:lnTo>
                    <a:pt x="4823" y="4423"/>
                  </a:lnTo>
                  <a:lnTo>
                    <a:pt x="4891" y="4337"/>
                  </a:lnTo>
                  <a:lnTo>
                    <a:pt x="4959" y="4250"/>
                  </a:lnTo>
                  <a:lnTo>
                    <a:pt x="5026" y="4162"/>
                  </a:lnTo>
                  <a:lnTo>
                    <a:pt x="5158" y="3985"/>
                  </a:lnTo>
                  <a:lnTo>
                    <a:pt x="5290" y="3809"/>
                  </a:lnTo>
                  <a:lnTo>
                    <a:pt x="5290" y="3809"/>
                  </a:lnTo>
                  <a:lnTo>
                    <a:pt x="5371" y="3701"/>
                  </a:lnTo>
                  <a:lnTo>
                    <a:pt x="5453" y="3595"/>
                  </a:lnTo>
                  <a:lnTo>
                    <a:pt x="5535" y="3488"/>
                  </a:lnTo>
                  <a:lnTo>
                    <a:pt x="5619" y="3384"/>
                  </a:lnTo>
                  <a:lnTo>
                    <a:pt x="5703" y="3281"/>
                  </a:lnTo>
                  <a:lnTo>
                    <a:pt x="5789" y="3179"/>
                  </a:lnTo>
                  <a:lnTo>
                    <a:pt x="5875" y="3077"/>
                  </a:lnTo>
                  <a:lnTo>
                    <a:pt x="5963" y="2977"/>
                  </a:lnTo>
                  <a:lnTo>
                    <a:pt x="6051" y="2877"/>
                  </a:lnTo>
                  <a:lnTo>
                    <a:pt x="6140" y="2779"/>
                  </a:lnTo>
                  <a:lnTo>
                    <a:pt x="6230" y="2680"/>
                  </a:lnTo>
                  <a:lnTo>
                    <a:pt x="6321" y="2583"/>
                  </a:lnTo>
                  <a:lnTo>
                    <a:pt x="6414" y="2486"/>
                  </a:lnTo>
                  <a:lnTo>
                    <a:pt x="6506" y="2390"/>
                  </a:lnTo>
                  <a:lnTo>
                    <a:pt x="6600" y="2295"/>
                  </a:lnTo>
                  <a:lnTo>
                    <a:pt x="6695" y="2201"/>
                  </a:lnTo>
                  <a:lnTo>
                    <a:pt x="6695" y="2201"/>
                  </a:lnTo>
                  <a:lnTo>
                    <a:pt x="6608" y="2300"/>
                  </a:lnTo>
                  <a:lnTo>
                    <a:pt x="6521" y="2400"/>
                  </a:lnTo>
                  <a:lnTo>
                    <a:pt x="6436" y="2500"/>
                  </a:lnTo>
                  <a:lnTo>
                    <a:pt x="6351" y="2601"/>
                  </a:lnTo>
                  <a:lnTo>
                    <a:pt x="6266" y="2703"/>
                  </a:lnTo>
                  <a:lnTo>
                    <a:pt x="6183" y="2804"/>
                  </a:lnTo>
                  <a:lnTo>
                    <a:pt x="6017" y="3009"/>
                  </a:lnTo>
                  <a:lnTo>
                    <a:pt x="5852" y="3216"/>
                  </a:lnTo>
                  <a:lnTo>
                    <a:pt x="5688" y="3424"/>
                  </a:lnTo>
                  <a:lnTo>
                    <a:pt x="5363" y="3839"/>
                  </a:lnTo>
                  <a:lnTo>
                    <a:pt x="5363" y="3839"/>
                  </a:lnTo>
                  <a:lnTo>
                    <a:pt x="5294" y="3926"/>
                  </a:lnTo>
                  <a:lnTo>
                    <a:pt x="5223" y="4010"/>
                  </a:lnTo>
                  <a:lnTo>
                    <a:pt x="5152" y="4094"/>
                  </a:lnTo>
                  <a:lnTo>
                    <a:pt x="5079" y="4177"/>
                  </a:lnTo>
                  <a:lnTo>
                    <a:pt x="5006" y="4261"/>
                  </a:lnTo>
                  <a:lnTo>
                    <a:pt x="4931" y="4344"/>
                  </a:lnTo>
                  <a:lnTo>
                    <a:pt x="4781" y="4510"/>
                  </a:lnTo>
                  <a:lnTo>
                    <a:pt x="4707" y="4592"/>
                  </a:lnTo>
                  <a:lnTo>
                    <a:pt x="4634" y="4676"/>
                  </a:lnTo>
                  <a:lnTo>
                    <a:pt x="4561" y="4759"/>
                  </a:lnTo>
                  <a:lnTo>
                    <a:pt x="4490" y="4843"/>
                  </a:lnTo>
                  <a:lnTo>
                    <a:pt x="4419" y="4929"/>
                  </a:lnTo>
                  <a:lnTo>
                    <a:pt x="4350" y="5015"/>
                  </a:lnTo>
                  <a:lnTo>
                    <a:pt x="4285" y="5102"/>
                  </a:lnTo>
                  <a:lnTo>
                    <a:pt x="4252" y="5147"/>
                  </a:lnTo>
                  <a:lnTo>
                    <a:pt x="4220" y="5191"/>
                  </a:lnTo>
                  <a:lnTo>
                    <a:pt x="4220" y="5191"/>
                  </a:lnTo>
                  <a:lnTo>
                    <a:pt x="4219" y="5193"/>
                  </a:lnTo>
                  <a:lnTo>
                    <a:pt x="4218" y="5196"/>
                  </a:lnTo>
                  <a:lnTo>
                    <a:pt x="4219" y="5202"/>
                  </a:lnTo>
                  <a:lnTo>
                    <a:pt x="4222" y="5206"/>
                  </a:lnTo>
                  <a:lnTo>
                    <a:pt x="4225" y="5210"/>
                  </a:lnTo>
                  <a:lnTo>
                    <a:pt x="4231" y="5211"/>
                  </a:lnTo>
                  <a:lnTo>
                    <a:pt x="4236" y="5212"/>
                  </a:lnTo>
                  <a:lnTo>
                    <a:pt x="4241" y="5210"/>
                  </a:lnTo>
                  <a:lnTo>
                    <a:pt x="4246" y="5205"/>
                  </a:lnTo>
                  <a:lnTo>
                    <a:pt x="4246" y="5205"/>
                  </a:lnTo>
                  <a:lnTo>
                    <a:pt x="4281" y="5157"/>
                  </a:lnTo>
                  <a:lnTo>
                    <a:pt x="4316" y="5108"/>
                  </a:lnTo>
                  <a:lnTo>
                    <a:pt x="4389" y="5013"/>
                  </a:lnTo>
                  <a:lnTo>
                    <a:pt x="4463" y="4918"/>
                  </a:lnTo>
                  <a:lnTo>
                    <a:pt x="4540" y="4825"/>
                  </a:lnTo>
                  <a:lnTo>
                    <a:pt x="4618" y="4731"/>
                  </a:lnTo>
                  <a:lnTo>
                    <a:pt x="4698" y="4639"/>
                  </a:lnTo>
                  <a:lnTo>
                    <a:pt x="4779" y="4547"/>
                  </a:lnTo>
                  <a:lnTo>
                    <a:pt x="4859" y="4456"/>
                  </a:lnTo>
                  <a:lnTo>
                    <a:pt x="5022" y="4273"/>
                  </a:lnTo>
                  <a:lnTo>
                    <a:pt x="5104" y="4182"/>
                  </a:lnTo>
                  <a:lnTo>
                    <a:pt x="5185" y="4091"/>
                  </a:lnTo>
                  <a:lnTo>
                    <a:pt x="5264" y="3998"/>
                  </a:lnTo>
                  <a:lnTo>
                    <a:pt x="5343" y="3906"/>
                  </a:lnTo>
                  <a:lnTo>
                    <a:pt x="5419" y="3812"/>
                  </a:lnTo>
                  <a:lnTo>
                    <a:pt x="5495" y="3719"/>
                  </a:lnTo>
                  <a:lnTo>
                    <a:pt x="5495" y="3719"/>
                  </a:lnTo>
                  <a:lnTo>
                    <a:pt x="5824" y="3296"/>
                  </a:lnTo>
                  <a:lnTo>
                    <a:pt x="5990" y="3085"/>
                  </a:lnTo>
                  <a:lnTo>
                    <a:pt x="6156" y="2876"/>
                  </a:lnTo>
                  <a:lnTo>
                    <a:pt x="6156" y="2876"/>
                  </a:lnTo>
                  <a:lnTo>
                    <a:pt x="6241" y="2772"/>
                  </a:lnTo>
                  <a:lnTo>
                    <a:pt x="6325" y="2669"/>
                  </a:lnTo>
                  <a:lnTo>
                    <a:pt x="6497" y="2464"/>
                  </a:lnTo>
                  <a:lnTo>
                    <a:pt x="6497" y="2464"/>
                  </a:lnTo>
                  <a:lnTo>
                    <a:pt x="6546" y="2407"/>
                  </a:lnTo>
                  <a:lnTo>
                    <a:pt x="6599" y="2347"/>
                  </a:lnTo>
                  <a:lnTo>
                    <a:pt x="6628" y="2315"/>
                  </a:lnTo>
                  <a:lnTo>
                    <a:pt x="6657" y="2285"/>
                  </a:lnTo>
                  <a:lnTo>
                    <a:pt x="6685" y="2258"/>
                  </a:lnTo>
                  <a:lnTo>
                    <a:pt x="6711" y="2234"/>
                  </a:lnTo>
                  <a:lnTo>
                    <a:pt x="6733" y="2217"/>
                  </a:lnTo>
                  <a:lnTo>
                    <a:pt x="6743" y="2211"/>
                  </a:lnTo>
                  <a:lnTo>
                    <a:pt x="6751" y="2206"/>
                  </a:lnTo>
                  <a:lnTo>
                    <a:pt x="6758" y="2205"/>
                  </a:lnTo>
                  <a:lnTo>
                    <a:pt x="6760" y="2205"/>
                  </a:lnTo>
                  <a:lnTo>
                    <a:pt x="6763" y="2206"/>
                  </a:lnTo>
                  <a:lnTo>
                    <a:pt x="6764" y="2208"/>
                  </a:lnTo>
                  <a:lnTo>
                    <a:pt x="6765" y="2210"/>
                  </a:lnTo>
                  <a:lnTo>
                    <a:pt x="6766" y="2216"/>
                  </a:lnTo>
                  <a:lnTo>
                    <a:pt x="6765" y="2226"/>
                  </a:lnTo>
                  <a:lnTo>
                    <a:pt x="6763" y="2239"/>
                  </a:lnTo>
                  <a:lnTo>
                    <a:pt x="6757" y="2256"/>
                  </a:lnTo>
                  <a:lnTo>
                    <a:pt x="6747" y="2275"/>
                  </a:lnTo>
                  <a:lnTo>
                    <a:pt x="6747" y="2275"/>
                  </a:lnTo>
                  <a:lnTo>
                    <a:pt x="6736" y="2302"/>
                  </a:lnTo>
                  <a:lnTo>
                    <a:pt x="6723" y="2330"/>
                  </a:lnTo>
                  <a:lnTo>
                    <a:pt x="6695" y="2384"/>
                  </a:lnTo>
                  <a:lnTo>
                    <a:pt x="6663" y="2438"/>
                  </a:lnTo>
                  <a:lnTo>
                    <a:pt x="6630" y="2491"/>
                  </a:lnTo>
                  <a:lnTo>
                    <a:pt x="6630" y="2491"/>
                  </a:lnTo>
                  <a:lnTo>
                    <a:pt x="6463" y="2689"/>
                  </a:lnTo>
                  <a:lnTo>
                    <a:pt x="6380" y="2787"/>
                  </a:lnTo>
                  <a:lnTo>
                    <a:pt x="6298" y="2886"/>
                  </a:lnTo>
                  <a:lnTo>
                    <a:pt x="6298" y="2886"/>
                  </a:lnTo>
                  <a:lnTo>
                    <a:pt x="6359" y="2824"/>
                  </a:lnTo>
                  <a:lnTo>
                    <a:pt x="6418" y="2761"/>
                  </a:lnTo>
                  <a:lnTo>
                    <a:pt x="6476" y="2697"/>
                  </a:lnTo>
                  <a:lnTo>
                    <a:pt x="6532" y="2631"/>
                  </a:lnTo>
                  <a:lnTo>
                    <a:pt x="6532" y="2631"/>
                  </a:lnTo>
                  <a:lnTo>
                    <a:pt x="6491" y="2686"/>
                  </a:lnTo>
                  <a:lnTo>
                    <a:pt x="6447" y="2740"/>
                  </a:lnTo>
                  <a:lnTo>
                    <a:pt x="6402" y="2793"/>
                  </a:lnTo>
                  <a:lnTo>
                    <a:pt x="6355" y="2845"/>
                  </a:lnTo>
                  <a:lnTo>
                    <a:pt x="6308" y="2898"/>
                  </a:lnTo>
                  <a:lnTo>
                    <a:pt x="6259" y="2951"/>
                  </a:lnTo>
                  <a:lnTo>
                    <a:pt x="6210" y="3002"/>
                  </a:lnTo>
                  <a:lnTo>
                    <a:pt x="6160" y="3055"/>
                  </a:lnTo>
                  <a:lnTo>
                    <a:pt x="6160" y="3055"/>
                  </a:lnTo>
                  <a:lnTo>
                    <a:pt x="5789" y="3513"/>
                  </a:lnTo>
                  <a:lnTo>
                    <a:pt x="5603" y="3741"/>
                  </a:lnTo>
                  <a:lnTo>
                    <a:pt x="5415" y="3968"/>
                  </a:lnTo>
                  <a:lnTo>
                    <a:pt x="5415" y="3968"/>
                  </a:lnTo>
                  <a:lnTo>
                    <a:pt x="5290" y="4119"/>
                  </a:lnTo>
                  <a:lnTo>
                    <a:pt x="5167" y="4272"/>
                  </a:lnTo>
                  <a:lnTo>
                    <a:pt x="5047" y="4427"/>
                  </a:lnTo>
                  <a:lnTo>
                    <a:pt x="4987" y="4505"/>
                  </a:lnTo>
                  <a:lnTo>
                    <a:pt x="4928" y="4584"/>
                  </a:lnTo>
                  <a:lnTo>
                    <a:pt x="4928" y="4584"/>
                  </a:lnTo>
                  <a:lnTo>
                    <a:pt x="4886" y="4639"/>
                  </a:lnTo>
                  <a:lnTo>
                    <a:pt x="4844" y="4692"/>
                  </a:lnTo>
                  <a:lnTo>
                    <a:pt x="4844" y="4692"/>
                  </a:lnTo>
                  <a:lnTo>
                    <a:pt x="4760" y="4791"/>
                  </a:lnTo>
                  <a:lnTo>
                    <a:pt x="4674" y="4889"/>
                  </a:lnTo>
                  <a:lnTo>
                    <a:pt x="4504" y="5083"/>
                  </a:lnTo>
                  <a:lnTo>
                    <a:pt x="4504" y="5083"/>
                  </a:lnTo>
                  <a:lnTo>
                    <a:pt x="4495" y="5081"/>
                  </a:lnTo>
                  <a:lnTo>
                    <a:pt x="4487" y="5076"/>
                  </a:lnTo>
                  <a:lnTo>
                    <a:pt x="4479" y="5071"/>
                  </a:lnTo>
                  <a:lnTo>
                    <a:pt x="4471" y="5062"/>
                  </a:lnTo>
                  <a:lnTo>
                    <a:pt x="4463" y="5053"/>
                  </a:lnTo>
                  <a:lnTo>
                    <a:pt x="4454" y="5041"/>
                  </a:lnTo>
                  <a:lnTo>
                    <a:pt x="4446" y="5027"/>
                  </a:lnTo>
                  <a:lnTo>
                    <a:pt x="4439" y="5011"/>
                  </a:lnTo>
                  <a:lnTo>
                    <a:pt x="4439" y="5011"/>
                  </a:lnTo>
                  <a:lnTo>
                    <a:pt x="4546" y="4877"/>
                  </a:lnTo>
                  <a:lnTo>
                    <a:pt x="4656" y="4744"/>
                  </a:lnTo>
                  <a:lnTo>
                    <a:pt x="4656" y="4744"/>
                  </a:lnTo>
                  <a:lnTo>
                    <a:pt x="4802" y="4566"/>
                  </a:lnTo>
                  <a:lnTo>
                    <a:pt x="4951" y="4390"/>
                  </a:lnTo>
                  <a:lnTo>
                    <a:pt x="5102" y="4215"/>
                  </a:lnTo>
                  <a:lnTo>
                    <a:pt x="5253" y="4042"/>
                  </a:lnTo>
                  <a:lnTo>
                    <a:pt x="5406" y="3867"/>
                  </a:lnTo>
                  <a:lnTo>
                    <a:pt x="5558" y="3694"/>
                  </a:lnTo>
                  <a:lnTo>
                    <a:pt x="5865" y="3349"/>
                  </a:lnTo>
                  <a:lnTo>
                    <a:pt x="5865" y="3349"/>
                  </a:lnTo>
                  <a:lnTo>
                    <a:pt x="5778" y="3434"/>
                  </a:lnTo>
                  <a:lnTo>
                    <a:pt x="5696" y="3518"/>
                  </a:lnTo>
                  <a:lnTo>
                    <a:pt x="5617" y="3602"/>
                  </a:lnTo>
                  <a:lnTo>
                    <a:pt x="5579" y="3644"/>
                  </a:lnTo>
                  <a:lnTo>
                    <a:pt x="5543" y="3684"/>
                  </a:lnTo>
                  <a:lnTo>
                    <a:pt x="5543" y="3684"/>
                  </a:lnTo>
                  <a:lnTo>
                    <a:pt x="5374" y="3878"/>
                  </a:lnTo>
                  <a:lnTo>
                    <a:pt x="5205" y="4070"/>
                  </a:lnTo>
                  <a:lnTo>
                    <a:pt x="5036" y="4263"/>
                  </a:lnTo>
                  <a:lnTo>
                    <a:pt x="4868" y="4457"/>
                  </a:lnTo>
                  <a:lnTo>
                    <a:pt x="4785" y="4554"/>
                  </a:lnTo>
                  <a:lnTo>
                    <a:pt x="4701" y="4653"/>
                  </a:lnTo>
                  <a:lnTo>
                    <a:pt x="4619" y="4751"/>
                  </a:lnTo>
                  <a:lnTo>
                    <a:pt x="4539" y="4849"/>
                  </a:lnTo>
                  <a:lnTo>
                    <a:pt x="4458" y="4950"/>
                  </a:lnTo>
                  <a:lnTo>
                    <a:pt x="4378" y="5051"/>
                  </a:lnTo>
                  <a:lnTo>
                    <a:pt x="4300" y="5151"/>
                  </a:lnTo>
                  <a:lnTo>
                    <a:pt x="4222" y="5254"/>
                  </a:lnTo>
                  <a:lnTo>
                    <a:pt x="4222" y="5254"/>
                  </a:lnTo>
                  <a:close/>
                  <a:moveTo>
                    <a:pt x="4322" y="5306"/>
                  </a:moveTo>
                  <a:lnTo>
                    <a:pt x="4322" y="5306"/>
                  </a:lnTo>
                  <a:lnTo>
                    <a:pt x="4313" y="5307"/>
                  </a:lnTo>
                  <a:lnTo>
                    <a:pt x="4303" y="5307"/>
                  </a:lnTo>
                  <a:lnTo>
                    <a:pt x="4294" y="5306"/>
                  </a:lnTo>
                  <a:lnTo>
                    <a:pt x="4285" y="5302"/>
                  </a:lnTo>
                  <a:lnTo>
                    <a:pt x="4274" y="5299"/>
                  </a:lnTo>
                  <a:lnTo>
                    <a:pt x="4265" y="5293"/>
                  </a:lnTo>
                  <a:lnTo>
                    <a:pt x="4255" y="5286"/>
                  </a:lnTo>
                  <a:lnTo>
                    <a:pt x="4245" y="5278"/>
                  </a:lnTo>
                  <a:lnTo>
                    <a:pt x="4245" y="5278"/>
                  </a:lnTo>
                  <a:lnTo>
                    <a:pt x="4268" y="5267"/>
                  </a:lnTo>
                  <a:lnTo>
                    <a:pt x="4291" y="5255"/>
                  </a:lnTo>
                  <a:lnTo>
                    <a:pt x="4335" y="5232"/>
                  </a:lnTo>
                  <a:lnTo>
                    <a:pt x="4377" y="5206"/>
                  </a:lnTo>
                  <a:lnTo>
                    <a:pt x="4418" y="5178"/>
                  </a:lnTo>
                  <a:lnTo>
                    <a:pt x="4418" y="5178"/>
                  </a:lnTo>
                  <a:lnTo>
                    <a:pt x="4370" y="5233"/>
                  </a:lnTo>
                  <a:lnTo>
                    <a:pt x="4322" y="5287"/>
                  </a:lnTo>
                  <a:lnTo>
                    <a:pt x="4322" y="5287"/>
                  </a:lnTo>
                  <a:lnTo>
                    <a:pt x="4319" y="5292"/>
                  </a:lnTo>
                  <a:lnTo>
                    <a:pt x="4319" y="5296"/>
                  </a:lnTo>
                  <a:lnTo>
                    <a:pt x="4320" y="5301"/>
                  </a:lnTo>
                  <a:lnTo>
                    <a:pt x="4322" y="5306"/>
                  </a:lnTo>
                  <a:lnTo>
                    <a:pt x="4322" y="5306"/>
                  </a:lnTo>
                  <a:close/>
                  <a:moveTo>
                    <a:pt x="4343" y="5336"/>
                  </a:moveTo>
                  <a:lnTo>
                    <a:pt x="4343" y="5336"/>
                  </a:lnTo>
                  <a:lnTo>
                    <a:pt x="4348" y="5333"/>
                  </a:lnTo>
                  <a:lnTo>
                    <a:pt x="4350" y="5328"/>
                  </a:lnTo>
                  <a:lnTo>
                    <a:pt x="4351" y="5325"/>
                  </a:lnTo>
                  <a:lnTo>
                    <a:pt x="4353" y="5320"/>
                  </a:lnTo>
                  <a:lnTo>
                    <a:pt x="4353" y="5315"/>
                  </a:lnTo>
                  <a:lnTo>
                    <a:pt x="4350" y="5312"/>
                  </a:lnTo>
                  <a:lnTo>
                    <a:pt x="4348" y="5308"/>
                  </a:lnTo>
                  <a:lnTo>
                    <a:pt x="4346" y="5305"/>
                  </a:lnTo>
                  <a:lnTo>
                    <a:pt x="4346" y="5305"/>
                  </a:lnTo>
                  <a:lnTo>
                    <a:pt x="4392" y="5278"/>
                  </a:lnTo>
                  <a:lnTo>
                    <a:pt x="4438" y="5248"/>
                  </a:lnTo>
                  <a:lnTo>
                    <a:pt x="4483" y="5218"/>
                  </a:lnTo>
                  <a:lnTo>
                    <a:pt x="4527" y="5185"/>
                  </a:lnTo>
                  <a:lnTo>
                    <a:pt x="4570" y="5152"/>
                  </a:lnTo>
                  <a:lnTo>
                    <a:pt x="4612" y="5117"/>
                  </a:lnTo>
                  <a:lnTo>
                    <a:pt x="4655" y="5080"/>
                  </a:lnTo>
                  <a:lnTo>
                    <a:pt x="4696" y="5042"/>
                  </a:lnTo>
                  <a:lnTo>
                    <a:pt x="4735" y="5004"/>
                  </a:lnTo>
                  <a:lnTo>
                    <a:pt x="4775" y="4964"/>
                  </a:lnTo>
                  <a:lnTo>
                    <a:pt x="4815" y="4923"/>
                  </a:lnTo>
                  <a:lnTo>
                    <a:pt x="4854" y="4882"/>
                  </a:lnTo>
                  <a:lnTo>
                    <a:pt x="4892" y="4840"/>
                  </a:lnTo>
                  <a:lnTo>
                    <a:pt x="4930" y="4797"/>
                  </a:lnTo>
                  <a:lnTo>
                    <a:pt x="5003" y="4709"/>
                  </a:lnTo>
                  <a:lnTo>
                    <a:pt x="5075" y="4619"/>
                  </a:lnTo>
                  <a:lnTo>
                    <a:pt x="5146" y="4529"/>
                  </a:lnTo>
                  <a:lnTo>
                    <a:pt x="5285" y="4347"/>
                  </a:lnTo>
                  <a:lnTo>
                    <a:pt x="5353" y="4257"/>
                  </a:lnTo>
                  <a:lnTo>
                    <a:pt x="5422" y="4169"/>
                  </a:lnTo>
                  <a:lnTo>
                    <a:pt x="5490" y="4084"/>
                  </a:lnTo>
                  <a:lnTo>
                    <a:pt x="5559" y="4002"/>
                  </a:lnTo>
                  <a:lnTo>
                    <a:pt x="5559" y="4002"/>
                  </a:lnTo>
                  <a:lnTo>
                    <a:pt x="5656" y="3888"/>
                  </a:lnTo>
                  <a:lnTo>
                    <a:pt x="5756" y="3775"/>
                  </a:lnTo>
                  <a:lnTo>
                    <a:pt x="5756" y="3775"/>
                  </a:lnTo>
                  <a:lnTo>
                    <a:pt x="5693" y="3863"/>
                  </a:lnTo>
                  <a:lnTo>
                    <a:pt x="5630" y="3948"/>
                  </a:lnTo>
                  <a:lnTo>
                    <a:pt x="5630" y="3948"/>
                  </a:lnTo>
                  <a:lnTo>
                    <a:pt x="5603" y="3984"/>
                  </a:lnTo>
                  <a:lnTo>
                    <a:pt x="5603" y="3984"/>
                  </a:lnTo>
                  <a:lnTo>
                    <a:pt x="5591" y="3997"/>
                  </a:lnTo>
                  <a:lnTo>
                    <a:pt x="5591" y="3997"/>
                  </a:lnTo>
                  <a:lnTo>
                    <a:pt x="5527" y="4072"/>
                  </a:lnTo>
                  <a:lnTo>
                    <a:pt x="5463" y="4147"/>
                  </a:lnTo>
                  <a:lnTo>
                    <a:pt x="5400" y="4223"/>
                  </a:lnTo>
                  <a:lnTo>
                    <a:pt x="5337" y="4299"/>
                  </a:lnTo>
                  <a:lnTo>
                    <a:pt x="5213" y="4454"/>
                  </a:lnTo>
                  <a:lnTo>
                    <a:pt x="5089" y="4608"/>
                  </a:lnTo>
                  <a:lnTo>
                    <a:pt x="4965" y="4763"/>
                  </a:lnTo>
                  <a:lnTo>
                    <a:pt x="4841" y="4916"/>
                  </a:lnTo>
                  <a:lnTo>
                    <a:pt x="4777" y="4992"/>
                  </a:lnTo>
                  <a:lnTo>
                    <a:pt x="4713" y="5068"/>
                  </a:lnTo>
                  <a:lnTo>
                    <a:pt x="4649" y="5143"/>
                  </a:lnTo>
                  <a:lnTo>
                    <a:pt x="4584" y="5217"/>
                  </a:lnTo>
                  <a:lnTo>
                    <a:pt x="4584" y="5217"/>
                  </a:lnTo>
                  <a:lnTo>
                    <a:pt x="4509" y="5287"/>
                  </a:lnTo>
                  <a:lnTo>
                    <a:pt x="4436" y="5357"/>
                  </a:lnTo>
                  <a:lnTo>
                    <a:pt x="4362" y="5429"/>
                  </a:lnTo>
                  <a:lnTo>
                    <a:pt x="4327" y="5465"/>
                  </a:lnTo>
                  <a:lnTo>
                    <a:pt x="4291" y="5501"/>
                  </a:lnTo>
                  <a:lnTo>
                    <a:pt x="4291" y="5501"/>
                  </a:lnTo>
                  <a:lnTo>
                    <a:pt x="4310" y="5460"/>
                  </a:lnTo>
                  <a:lnTo>
                    <a:pt x="4319" y="5442"/>
                  </a:lnTo>
                  <a:lnTo>
                    <a:pt x="4326" y="5424"/>
                  </a:lnTo>
                  <a:lnTo>
                    <a:pt x="4332" y="5406"/>
                  </a:lnTo>
                  <a:lnTo>
                    <a:pt x="4336" y="5385"/>
                  </a:lnTo>
                  <a:lnTo>
                    <a:pt x="4340" y="5363"/>
                  </a:lnTo>
                  <a:lnTo>
                    <a:pt x="4343" y="5336"/>
                  </a:lnTo>
                  <a:lnTo>
                    <a:pt x="4343" y="5336"/>
                  </a:lnTo>
                  <a:close/>
                  <a:moveTo>
                    <a:pt x="4251" y="5598"/>
                  </a:moveTo>
                  <a:lnTo>
                    <a:pt x="4251" y="5598"/>
                  </a:lnTo>
                  <a:lnTo>
                    <a:pt x="4326" y="5528"/>
                  </a:lnTo>
                  <a:lnTo>
                    <a:pt x="4398" y="5457"/>
                  </a:lnTo>
                  <a:lnTo>
                    <a:pt x="4469" y="5383"/>
                  </a:lnTo>
                  <a:lnTo>
                    <a:pt x="4539" y="5308"/>
                  </a:lnTo>
                  <a:lnTo>
                    <a:pt x="4607" y="5232"/>
                  </a:lnTo>
                  <a:lnTo>
                    <a:pt x="4674" y="5156"/>
                  </a:lnTo>
                  <a:lnTo>
                    <a:pt x="4740" y="5078"/>
                  </a:lnTo>
                  <a:lnTo>
                    <a:pt x="4806" y="4999"/>
                  </a:lnTo>
                  <a:lnTo>
                    <a:pt x="4806" y="4999"/>
                  </a:lnTo>
                  <a:lnTo>
                    <a:pt x="4740" y="5066"/>
                  </a:lnTo>
                  <a:lnTo>
                    <a:pt x="4673" y="5131"/>
                  </a:lnTo>
                  <a:lnTo>
                    <a:pt x="4673" y="5131"/>
                  </a:lnTo>
                  <a:lnTo>
                    <a:pt x="4783" y="5013"/>
                  </a:lnTo>
                  <a:lnTo>
                    <a:pt x="4838" y="4953"/>
                  </a:lnTo>
                  <a:lnTo>
                    <a:pt x="4892" y="4893"/>
                  </a:lnTo>
                  <a:lnTo>
                    <a:pt x="4892" y="4893"/>
                  </a:lnTo>
                  <a:lnTo>
                    <a:pt x="5005" y="4752"/>
                  </a:lnTo>
                  <a:lnTo>
                    <a:pt x="5117" y="4611"/>
                  </a:lnTo>
                  <a:lnTo>
                    <a:pt x="5229" y="4470"/>
                  </a:lnTo>
                  <a:lnTo>
                    <a:pt x="5343" y="4330"/>
                  </a:lnTo>
                  <a:lnTo>
                    <a:pt x="5343" y="4330"/>
                  </a:lnTo>
                  <a:lnTo>
                    <a:pt x="5255" y="4445"/>
                  </a:lnTo>
                  <a:lnTo>
                    <a:pt x="5255" y="4445"/>
                  </a:lnTo>
                  <a:lnTo>
                    <a:pt x="5211" y="4499"/>
                  </a:lnTo>
                  <a:lnTo>
                    <a:pt x="5167" y="4553"/>
                  </a:lnTo>
                  <a:lnTo>
                    <a:pt x="5124" y="4608"/>
                  </a:lnTo>
                  <a:lnTo>
                    <a:pt x="5083" y="4664"/>
                  </a:lnTo>
                  <a:lnTo>
                    <a:pt x="5083" y="4664"/>
                  </a:lnTo>
                  <a:lnTo>
                    <a:pt x="4993" y="4777"/>
                  </a:lnTo>
                  <a:lnTo>
                    <a:pt x="4993" y="4777"/>
                  </a:lnTo>
                  <a:lnTo>
                    <a:pt x="5036" y="4726"/>
                  </a:lnTo>
                  <a:lnTo>
                    <a:pt x="5036" y="4726"/>
                  </a:lnTo>
                  <a:lnTo>
                    <a:pt x="4961" y="4833"/>
                  </a:lnTo>
                  <a:lnTo>
                    <a:pt x="4924" y="4888"/>
                  </a:lnTo>
                  <a:lnTo>
                    <a:pt x="4888" y="4942"/>
                  </a:lnTo>
                  <a:lnTo>
                    <a:pt x="4888" y="4942"/>
                  </a:lnTo>
                  <a:lnTo>
                    <a:pt x="4851" y="4996"/>
                  </a:lnTo>
                  <a:lnTo>
                    <a:pt x="4814" y="5046"/>
                  </a:lnTo>
                  <a:lnTo>
                    <a:pt x="4776" y="5096"/>
                  </a:lnTo>
                  <a:lnTo>
                    <a:pt x="4737" y="5143"/>
                  </a:lnTo>
                  <a:lnTo>
                    <a:pt x="4697" y="5190"/>
                  </a:lnTo>
                  <a:lnTo>
                    <a:pt x="4657" y="5234"/>
                  </a:lnTo>
                  <a:lnTo>
                    <a:pt x="4615" y="5279"/>
                  </a:lnTo>
                  <a:lnTo>
                    <a:pt x="4574" y="5322"/>
                  </a:lnTo>
                  <a:lnTo>
                    <a:pt x="4488" y="5408"/>
                  </a:lnTo>
                  <a:lnTo>
                    <a:pt x="4402" y="5491"/>
                  </a:lnTo>
                  <a:lnTo>
                    <a:pt x="4315" y="5576"/>
                  </a:lnTo>
                  <a:lnTo>
                    <a:pt x="4227" y="5663"/>
                  </a:lnTo>
                  <a:lnTo>
                    <a:pt x="4227" y="5663"/>
                  </a:lnTo>
                  <a:lnTo>
                    <a:pt x="4239" y="5631"/>
                  </a:lnTo>
                  <a:lnTo>
                    <a:pt x="4251" y="5598"/>
                  </a:lnTo>
                  <a:lnTo>
                    <a:pt x="4251" y="5598"/>
                  </a:lnTo>
                  <a:close/>
                  <a:moveTo>
                    <a:pt x="4205" y="5741"/>
                  </a:moveTo>
                  <a:lnTo>
                    <a:pt x="4205" y="5741"/>
                  </a:lnTo>
                  <a:lnTo>
                    <a:pt x="4251" y="5714"/>
                  </a:lnTo>
                  <a:lnTo>
                    <a:pt x="4295" y="5686"/>
                  </a:lnTo>
                  <a:lnTo>
                    <a:pt x="4339" y="5657"/>
                  </a:lnTo>
                  <a:lnTo>
                    <a:pt x="4382" y="5626"/>
                  </a:lnTo>
                  <a:lnTo>
                    <a:pt x="4425" y="5596"/>
                  </a:lnTo>
                  <a:lnTo>
                    <a:pt x="4467" y="5563"/>
                  </a:lnTo>
                  <a:lnTo>
                    <a:pt x="4509" y="5529"/>
                  </a:lnTo>
                  <a:lnTo>
                    <a:pt x="4550" y="5495"/>
                  </a:lnTo>
                  <a:lnTo>
                    <a:pt x="4550" y="5495"/>
                  </a:lnTo>
                  <a:lnTo>
                    <a:pt x="4457" y="5600"/>
                  </a:lnTo>
                  <a:lnTo>
                    <a:pt x="4363" y="5705"/>
                  </a:lnTo>
                  <a:lnTo>
                    <a:pt x="4272" y="5811"/>
                  </a:lnTo>
                  <a:lnTo>
                    <a:pt x="4183" y="5918"/>
                  </a:lnTo>
                  <a:lnTo>
                    <a:pt x="4183" y="5918"/>
                  </a:lnTo>
                  <a:lnTo>
                    <a:pt x="4183" y="5896"/>
                  </a:lnTo>
                  <a:lnTo>
                    <a:pt x="4184" y="5873"/>
                  </a:lnTo>
                  <a:lnTo>
                    <a:pt x="4189" y="5829"/>
                  </a:lnTo>
                  <a:lnTo>
                    <a:pt x="4196" y="5784"/>
                  </a:lnTo>
                  <a:lnTo>
                    <a:pt x="4205" y="5741"/>
                  </a:lnTo>
                  <a:lnTo>
                    <a:pt x="4205" y="5741"/>
                  </a:lnTo>
                  <a:close/>
                  <a:moveTo>
                    <a:pt x="4572" y="5546"/>
                  </a:moveTo>
                  <a:lnTo>
                    <a:pt x="4572" y="5546"/>
                  </a:lnTo>
                  <a:lnTo>
                    <a:pt x="4514" y="5612"/>
                  </a:lnTo>
                  <a:lnTo>
                    <a:pt x="4486" y="5645"/>
                  </a:lnTo>
                  <a:lnTo>
                    <a:pt x="4457" y="5678"/>
                  </a:lnTo>
                  <a:lnTo>
                    <a:pt x="4457" y="5678"/>
                  </a:lnTo>
                  <a:lnTo>
                    <a:pt x="4373" y="5769"/>
                  </a:lnTo>
                  <a:lnTo>
                    <a:pt x="4316" y="5829"/>
                  </a:lnTo>
                  <a:lnTo>
                    <a:pt x="4298" y="5847"/>
                  </a:lnTo>
                  <a:lnTo>
                    <a:pt x="4286" y="5857"/>
                  </a:lnTo>
                  <a:lnTo>
                    <a:pt x="4279" y="5862"/>
                  </a:lnTo>
                  <a:lnTo>
                    <a:pt x="4279" y="5861"/>
                  </a:lnTo>
                  <a:lnTo>
                    <a:pt x="4279" y="5859"/>
                  </a:lnTo>
                  <a:lnTo>
                    <a:pt x="4285" y="5850"/>
                  </a:lnTo>
                  <a:lnTo>
                    <a:pt x="4296" y="5836"/>
                  </a:lnTo>
                  <a:lnTo>
                    <a:pt x="4336" y="5790"/>
                  </a:lnTo>
                  <a:lnTo>
                    <a:pt x="4396" y="5726"/>
                  </a:lnTo>
                  <a:lnTo>
                    <a:pt x="4476" y="5644"/>
                  </a:lnTo>
                  <a:lnTo>
                    <a:pt x="4476" y="5644"/>
                  </a:lnTo>
                  <a:lnTo>
                    <a:pt x="4524" y="5595"/>
                  </a:lnTo>
                  <a:lnTo>
                    <a:pt x="4572" y="5546"/>
                  </a:lnTo>
                  <a:lnTo>
                    <a:pt x="4572" y="5546"/>
                  </a:lnTo>
                  <a:close/>
                  <a:moveTo>
                    <a:pt x="4185" y="5973"/>
                  </a:moveTo>
                  <a:lnTo>
                    <a:pt x="4185" y="5973"/>
                  </a:lnTo>
                  <a:lnTo>
                    <a:pt x="4232" y="5932"/>
                  </a:lnTo>
                  <a:lnTo>
                    <a:pt x="4279" y="5891"/>
                  </a:lnTo>
                  <a:lnTo>
                    <a:pt x="4323" y="5849"/>
                  </a:lnTo>
                  <a:lnTo>
                    <a:pt x="4368" y="5806"/>
                  </a:lnTo>
                  <a:lnTo>
                    <a:pt x="4412" y="5762"/>
                  </a:lnTo>
                  <a:lnTo>
                    <a:pt x="4456" y="5718"/>
                  </a:lnTo>
                  <a:lnTo>
                    <a:pt x="4498" y="5673"/>
                  </a:lnTo>
                  <a:lnTo>
                    <a:pt x="4539" y="5628"/>
                  </a:lnTo>
                  <a:lnTo>
                    <a:pt x="4580" y="5581"/>
                  </a:lnTo>
                  <a:lnTo>
                    <a:pt x="4621" y="5535"/>
                  </a:lnTo>
                  <a:lnTo>
                    <a:pt x="4699" y="5440"/>
                  </a:lnTo>
                  <a:lnTo>
                    <a:pt x="4776" y="5344"/>
                  </a:lnTo>
                  <a:lnTo>
                    <a:pt x="4852" y="5246"/>
                  </a:lnTo>
                  <a:lnTo>
                    <a:pt x="4852" y="5246"/>
                  </a:lnTo>
                  <a:lnTo>
                    <a:pt x="4946" y="5143"/>
                  </a:lnTo>
                  <a:lnTo>
                    <a:pt x="5038" y="5038"/>
                  </a:lnTo>
                  <a:lnTo>
                    <a:pt x="5130" y="4934"/>
                  </a:lnTo>
                  <a:lnTo>
                    <a:pt x="5221" y="4827"/>
                  </a:lnTo>
                  <a:lnTo>
                    <a:pt x="5221" y="4827"/>
                  </a:lnTo>
                  <a:lnTo>
                    <a:pt x="5208" y="4843"/>
                  </a:lnTo>
                  <a:lnTo>
                    <a:pt x="5208" y="4843"/>
                  </a:lnTo>
                  <a:lnTo>
                    <a:pt x="5160" y="4910"/>
                  </a:lnTo>
                  <a:lnTo>
                    <a:pt x="5113" y="4977"/>
                  </a:lnTo>
                  <a:lnTo>
                    <a:pt x="5020" y="5114"/>
                  </a:lnTo>
                  <a:lnTo>
                    <a:pt x="4926" y="5251"/>
                  </a:lnTo>
                  <a:lnTo>
                    <a:pt x="4833" y="5388"/>
                  </a:lnTo>
                  <a:lnTo>
                    <a:pt x="4833" y="5388"/>
                  </a:lnTo>
                  <a:lnTo>
                    <a:pt x="4756" y="5477"/>
                  </a:lnTo>
                  <a:lnTo>
                    <a:pt x="4680" y="5566"/>
                  </a:lnTo>
                  <a:lnTo>
                    <a:pt x="4603" y="5653"/>
                  </a:lnTo>
                  <a:lnTo>
                    <a:pt x="4525" y="5739"/>
                  </a:lnTo>
                  <a:lnTo>
                    <a:pt x="4445" y="5824"/>
                  </a:lnTo>
                  <a:lnTo>
                    <a:pt x="4363" y="5907"/>
                  </a:lnTo>
                  <a:lnTo>
                    <a:pt x="4281" y="5988"/>
                  </a:lnTo>
                  <a:lnTo>
                    <a:pt x="4197" y="6068"/>
                  </a:lnTo>
                  <a:lnTo>
                    <a:pt x="4197" y="6068"/>
                  </a:lnTo>
                  <a:lnTo>
                    <a:pt x="4190" y="6020"/>
                  </a:lnTo>
                  <a:lnTo>
                    <a:pt x="4185" y="5973"/>
                  </a:lnTo>
                  <a:lnTo>
                    <a:pt x="4185" y="5973"/>
                  </a:lnTo>
                  <a:close/>
                  <a:moveTo>
                    <a:pt x="4223" y="6182"/>
                  </a:moveTo>
                  <a:lnTo>
                    <a:pt x="4223" y="6182"/>
                  </a:lnTo>
                  <a:lnTo>
                    <a:pt x="4213" y="6144"/>
                  </a:lnTo>
                  <a:lnTo>
                    <a:pt x="4204" y="6108"/>
                  </a:lnTo>
                  <a:lnTo>
                    <a:pt x="4204" y="6108"/>
                  </a:lnTo>
                  <a:lnTo>
                    <a:pt x="4257" y="6065"/>
                  </a:lnTo>
                  <a:lnTo>
                    <a:pt x="4307" y="6023"/>
                  </a:lnTo>
                  <a:lnTo>
                    <a:pt x="4356" y="5979"/>
                  </a:lnTo>
                  <a:lnTo>
                    <a:pt x="4404" y="5934"/>
                  </a:lnTo>
                  <a:lnTo>
                    <a:pt x="4451" y="5887"/>
                  </a:lnTo>
                  <a:lnTo>
                    <a:pt x="4497" y="5841"/>
                  </a:lnTo>
                  <a:lnTo>
                    <a:pt x="4541" y="5793"/>
                  </a:lnTo>
                  <a:lnTo>
                    <a:pt x="4586" y="5745"/>
                  </a:lnTo>
                  <a:lnTo>
                    <a:pt x="4628" y="5696"/>
                  </a:lnTo>
                  <a:lnTo>
                    <a:pt x="4670" y="5645"/>
                  </a:lnTo>
                  <a:lnTo>
                    <a:pt x="4711" y="5594"/>
                  </a:lnTo>
                  <a:lnTo>
                    <a:pt x="4751" y="5543"/>
                  </a:lnTo>
                  <a:lnTo>
                    <a:pt x="4790" y="5491"/>
                  </a:lnTo>
                  <a:lnTo>
                    <a:pt x="4830" y="5439"/>
                  </a:lnTo>
                  <a:lnTo>
                    <a:pt x="4907" y="5333"/>
                  </a:lnTo>
                  <a:lnTo>
                    <a:pt x="4907" y="5333"/>
                  </a:lnTo>
                  <a:lnTo>
                    <a:pt x="5002" y="5212"/>
                  </a:lnTo>
                  <a:lnTo>
                    <a:pt x="5097" y="5092"/>
                  </a:lnTo>
                  <a:lnTo>
                    <a:pt x="5145" y="5032"/>
                  </a:lnTo>
                  <a:lnTo>
                    <a:pt x="5194" y="4973"/>
                  </a:lnTo>
                  <a:lnTo>
                    <a:pt x="5243" y="4915"/>
                  </a:lnTo>
                  <a:lnTo>
                    <a:pt x="5292" y="4857"/>
                  </a:lnTo>
                  <a:lnTo>
                    <a:pt x="5292" y="4857"/>
                  </a:lnTo>
                  <a:lnTo>
                    <a:pt x="5394" y="4742"/>
                  </a:lnTo>
                  <a:lnTo>
                    <a:pt x="5493" y="4625"/>
                  </a:lnTo>
                  <a:lnTo>
                    <a:pt x="5591" y="4506"/>
                  </a:lnTo>
                  <a:lnTo>
                    <a:pt x="5688" y="4388"/>
                  </a:lnTo>
                  <a:lnTo>
                    <a:pt x="5882" y="4149"/>
                  </a:lnTo>
                  <a:lnTo>
                    <a:pt x="5980" y="4031"/>
                  </a:lnTo>
                  <a:lnTo>
                    <a:pt x="6079" y="3914"/>
                  </a:lnTo>
                  <a:lnTo>
                    <a:pt x="6079" y="3914"/>
                  </a:lnTo>
                  <a:lnTo>
                    <a:pt x="6147" y="3842"/>
                  </a:lnTo>
                  <a:lnTo>
                    <a:pt x="6214" y="3768"/>
                  </a:lnTo>
                  <a:lnTo>
                    <a:pt x="6279" y="3694"/>
                  </a:lnTo>
                  <a:lnTo>
                    <a:pt x="6344" y="3619"/>
                  </a:lnTo>
                  <a:lnTo>
                    <a:pt x="6344" y="3619"/>
                  </a:lnTo>
                  <a:lnTo>
                    <a:pt x="6505" y="3449"/>
                  </a:lnTo>
                  <a:lnTo>
                    <a:pt x="6585" y="3364"/>
                  </a:lnTo>
                  <a:lnTo>
                    <a:pt x="6665" y="3279"/>
                  </a:lnTo>
                  <a:lnTo>
                    <a:pt x="6665" y="3279"/>
                  </a:lnTo>
                  <a:lnTo>
                    <a:pt x="6663" y="3286"/>
                  </a:lnTo>
                  <a:lnTo>
                    <a:pt x="6663" y="3286"/>
                  </a:lnTo>
                  <a:lnTo>
                    <a:pt x="6595" y="3363"/>
                  </a:lnTo>
                  <a:lnTo>
                    <a:pt x="6528" y="3441"/>
                  </a:lnTo>
                  <a:lnTo>
                    <a:pt x="6462" y="3522"/>
                  </a:lnTo>
                  <a:lnTo>
                    <a:pt x="6395" y="3604"/>
                  </a:lnTo>
                  <a:lnTo>
                    <a:pt x="6263" y="3769"/>
                  </a:lnTo>
                  <a:lnTo>
                    <a:pt x="6197" y="3851"/>
                  </a:lnTo>
                  <a:lnTo>
                    <a:pt x="6132" y="3932"/>
                  </a:lnTo>
                  <a:lnTo>
                    <a:pt x="6132" y="3932"/>
                  </a:lnTo>
                  <a:lnTo>
                    <a:pt x="6004" y="4085"/>
                  </a:lnTo>
                  <a:lnTo>
                    <a:pt x="5875" y="4238"/>
                  </a:lnTo>
                  <a:lnTo>
                    <a:pt x="5619" y="4545"/>
                  </a:lnTo>
                  <a:lnTo>
                    <a:pt x="5491" y="4698"/>
                  </a:lnTo>
                  <a:lnTo>
                    <a:pt x="5365" y="4853"/>
                  </a:lnTo>
                  <a:lnTo>
                    <a:pt x="5240" y="5008"/>
                  </a:lnTo>
                  <a:lnTo>
                    <a:pt x="5117" y="5165"/>
                  </a:lnTo>
                  <a:lnTo>
                    <a:pt x="5117" y="5165"/>
                  </a:lnTo>
                  <a:lnTo>
                    <a:pt x="5063" y="5233"/>
                  </a:lnTo>
                  <a:lnTo>
                    <a:pt x="5009" y="5299"/>
                  </a:lnTo>
                  <a:lnTo>
                    <a:pt x="4953" y="5364"/>
                  </a:lnTo>
                  <a:lnTo>
                    <a:pt x="4897" y="5429"/>
                  </a:lnTo>
                  <a:lnTo>
                    <a:pt x="4781" y="5557"/>
                  </a:lnTo>
                  <a:lnTo>
                    <a:pt x="4666" y="5685"/>
                  </a:lnTo>
                  <a:lnTo>
                    <a:pt x="4608" y="5749"/>
                  </a:lnTo>
                  <a:lnTo>
                    <a:pt x="4552" y="5814"/>
                  </a:lnTo>
                  <a:lnTo>
                    <a:pt x="4495" y="5878"/>
                  </a:lnTo>
                  <a:lnTo>
                    <a:pt x="4440" y="5945"/>
                  </a:lnTo>
                  <a:lnTo>
                    <a:pt x="4387" y="6012"/>
                  </a:lnTo>
                  <a:lnTo>
                    <a:pt x="4334" y="6079"/>
                  </a:lnTo>
                  <a:lnTo>
                    <a:pt x="4284" y="6149"/>
                  </a:lnTo>
                  <a:lnTo>
                    <a:pt x="4234" y="6219"/>
                  </a:lnTo>
                  <a:lnTo>
                    <a:pt x="4234" y="6219"/>
                  </a:lnTo>
                  <a:lnTo>
                    <a:pt x="4223" y="6182"/>
                  </a:lnTo>
                  <a:lnTo>
                    <a:pt x="4223" y="6182"/>
                  </a:lnTo>
                  <a:close/>
                  <a:moveTo>
                    <a:pt x="4248" y="6261"/>
                  </a:moveTo>
                  <a:lnTo>
                    <a:pt x="4248" y="6261"/>
                  </a:lnTo>
                  <a:lnTo>
                    <a:pt x="4301" y="6227"/>
                  </a:lnTo>
                  <a:lnTo>
                    <a:pt x="4353" y="6192"/>
                  </a:lnTo>
                  <a:lnTo>
                    <a:pt x="4403" y="6154"/>
                  </a:lnTo>
                  <a:lnTo>
                    <a:pt x="4451" y="6116"/>
                  </a:lnTo>
                  <a:lnTo>
                    <a:pt x="4498" y="6076"/>
                  </a:lnTo>
                  <a:lnTo>
                    <a:pt x="4542" y="6034"/>
                  </a:lnTo>
                  <a:lnTo>
                    <a:pt x="4587" y="5992"/>
                  </a:lnTo>
                  <a:lnTo>
                    <a:pt x="4629" y="5947"/>
                  </a:lnTo>
                  <a:lnTo>
                    <a:pt x="4629" y="5947"/>
                  </a:lnTo>
                  <a:lnTo>
                    <a:pt x="4546" y="6055"/>
                  </a:lnTo>
                  <a:lnTo>
                    <a:pt x="4463" y="6161"/>
                  </a:lnTo>
                  <a:lnTo>
                    <a:pt x="4377" y="6268"/>
                  </a:lnTo>
                  <a:lnTo>
                    <a:pt x="4292" y="6374"/>
                  </a:lnTo>
                  <a:lnTo>
                    <a:pt x="4292" y="6374"/>
                  </a:lnTo>
                  <a:lnTo>
                    <a:pt x="4270" y="6318"/>
                  </a:lnTo>
                  <a:lnTo>
                    <a:pt x="4248" y="6261"/>
                  </a:lnTo>
                  <a:lnTo>
                    <a:pt x="4248" y="6261"/>
                  </a:lnTo>
                  <a:close/>
                  <a:moveTo>
                    <a:pt x="4308" y="6411"/>
                  </a:moveTo>
                  <a:lnTo>
                    <a:pt x="4308" y="6411"/>
                  </a:lnTo>
                  <a:lnTo>
                    <a:pt x="4337" y="6395"/>
                  </a:lnTo>
                  <a:lnTo>
                    <a:pt x="4366" y="6379"/>
                  </a:lnTo>
                  <a:lnTo>
                    <a:pt x="4394" y="6363"/>
                  </a:lnTo>
                  <a:lnTo>
                    <a:pt x="4422" y="6345"/>
                  </a:lnTo>
                  <a:lnTo>
                    <a:pt x="4449" y="6326"/>
                  </a:lnTo>
                  <a:lnTo>
                    <a:pt x="4474" y="6307"/>
                  </a:lnTo>
                  <a:lnTo>
                    <a:pt x="4500" y="6287"/>
                  </a:lnTo>
                  <a:lnTo>
                    <a:pt x="4526" y="6266"/>
                  </a:lnTo>
                  <a:lnTo>
                    <a:pt x="4526" y="6266"/>
                  </a:lnTo>
                  <a:lnTo>
                    <a:pt x="4481" y="6326"/>
                  </a:lnTo>
                  <a:lnTo>
                    <a:pt x="4439" y="6387"/>
                  </a:lnTo>
                  <a:lnTo>
                    <a:pt x="4397" y="6448"/>
                  </a:lnTo>
                  <a:lnTo>
                    <a:pt x="4355" y="6510"/>
                  </a:lnTo>
                  <a:lnTo>
                    <a:pt x="4355" y="6510"/>
                  </a:lnTo>
                  <a:lnTo>
                    <a:pt x="4330" y="6461"/>
                  </a:lnTo>
                  <a:lnTo>
                    <a:pt x="4308" y="6411"/>
                  </a:lnTo>
                  <a:lnTo>
                    <a:pt x="4308" y="6411"/>
                  </a:lnTo>
                  <a:close/>
                  <a:moveTo>
                    <a:pt x="4376" y="6550"/>
                  </a:moveTo>
                  <a:lnTo>
                    <a:pt x="4376" y="6550"/>
                  </a:lnTo>
                  <a:lnTo>
                    <a:pt x="4426" y="6506"/>
                  </a:lnTo>
                  <a:lnTo>
                    <a:pt x="4478" y="6461"/>
                  </a:lnTo>
                  <a:lnTo>
                    <a:pt x="4527" y="6414"/>
                  </a:lnTo>
                  <a:lnTo>
                    <a:pt x="4576" y="6367"/>
                  </a:lnTo>
                  <a:lnTo>
                    <a:pt x="4625" y="6319"/>
                  </a:lnTo>
                  <a:lnTo>
                    <a:pt x="4673" y="6270"/>
                  </a:lnTo>
                  <a:lnTo>
                    <a:pt x="4720" y="6221"/>
                  </a:lnTo>
                  <a:lnTo>
                    <a:pt x="4767" y="6171"/>
                  </a:lnTo>
                  <a:lnTo>
                    <a:pt x="4767" y="6171"/>
                  </a:lnTo>
                  <a:lnTo>
                    <a:pt x="4724" y="6232"/>
                  </a:lnTo>
                  <a:lnTo>
                    <a:pt x="4680" y="6294"/>
                  </a:lnTo>
                  <a:lnTo>
                    <a:pt x="4638" y="6356"/>
                  </a:lnTo>
                  <a:lnTo>
                    <a:pt x="4597" y="6419"/>
                  </a:lnTo>
                  <a:lnTo>
                    <a:pt x="4557" y="6482"/>
                  </a:lnTo>
                  <a:lnTo>
                    <a:pt x="4518" y="6545"/>
                  </a:lnTo>
                  <a:lnTo>
                    <a:pt x="4480" y="6610"/>
                  </a:lnTo>
                  <a:lnTo>
                    <a:pt x="4444" y="6675"/>
                  </a:lnTo>
                  <a:lnTo>
                    <a:pt x="4444" y="6675"/>
                  </a:lnTo>
                  <a:lnTo>
                    <a:pt x="4409" y="6612"/>
                  </a:lnTo>
                  <a:lnTo>
                    <a:pt x="4376" y="6550"/>
                  </a:lnTo>
                  <a:lnTo>
                    <a:pt x="4376" y="6550"/>
                  </a:lnTo>
                  <a:close/>
                  <a:moveTo>
                    <a:pt x="4467" y="6715"/>
                  </a:moveTo>
                  <a:lnTo>
                    <a:pt x="4467" y="6715"/>
                  </a:lnTo>
                  <a:lnTo>
                    <a:pt x="4508" y="6671"/>
                  </a:lnTo>
                  <a:lnTo>
                    <a:pt x="4548" y="6625"/>
                  </a:lnTo>
                  <a:lnTo>
                    <a:pt x="4628" y="6532"/>
                  </a:lnTo>
                  <a:lnTo>
                    <a:pt x="4705" y="6439"/>
                  </a:lnTo>
                  <a:lnTo>
                    <a:pt x="4780" y="6343"/>
                  </a:lnTo>
                  <a:lnTo>
                    <a:pt x="4854" y="6246"/>
                  </a:lnTo>
                  <a:lnTo>
                    <a:pt x="4927" y="6149"/>
                  </a:lnTo>
                  <a:lnTo>
                    <a:pt x="4999" y="6049"/>
                  </a:lnTo>
                  <a:lnTo>
                    <a:pt x="5070" y="5950"/>
                  </a:lnTo>
                  <a:lnTo>
                    <a:pt x="5212" y="5751"/>
                  </a:lnTo>
                  <a:lnTo>
                    <a:pt x="5355" y="5552"/>
                  </a:lnTo>
                  <a:lnTo>
                    <a:pt x="5426" y="5452"/>
                  </a:lnTo>
                  <a:lnTo>
                    <a:pt x="5498" y="5355"/>
                  </a:lnTo>
                  <a:lnTo>
                    <a:pt x="5571" y="5258"/>
                  </a:lnTo>
                  <a:lnTo>
                    <a:pt x="5646" y="5162"/>
                  </a:lnTo>
                  <a:lnTo>
                    <a:pt x="5646" y="5162"/>
                  </a:lnTo>
                  <a:lnTo>
                    <a:pt x="5731" y="5055"/>
                  </a:lnTo>
                  <a:lnTo>
                    <a:pt x="5819" y="4949"/>
                  </a:lnTo>
                  <a:lnTo>
                    <a:pt x="5998" y="4735"/>
                  </a:lnTo>
                  <a:lnTo>
                    <a:pt x="5998" y="4735"/>
                  </a:lnTo>
                  <a:lnTo>
                    <a:pt x="5829" y="4971"/>
                  </a:lnTo>
                  <a:lnTo>
                    <a:pt x="5745" y="5087"/>
                  </a:lnTo>
                  <a:lnTo>
                    <a:pt x="5663" y="5198"/>
                  </a:lnTo>
                  <a:lnTo>
                    <a:pt x="5663" y="5198"/>
                  </a:lnTo>
                  <a:lnTo>
                    <a:pt x="5589" y="5299"/>
                  </a:lnTo>
                  <a:lnTo>
                    <a:pt x="5515" y="5401"/>
                  </a:lnTo>
                  <a:lnTo>
                    <a:pt x="5370" y="5605"/>
                  </a:lnTo>
                  <a:lnTo>
                    <a:pt x="5223" y="5809"/>
                  </a:lnTo>
                  <a:lnTo>
                    <a:pt x="5150" y="5911"/>
                  </a:lnTo>
                  <a:lnTo>
                    <a:pt x="5075" y="6013"/>
                  </a:lnTo>
                  <a:lnTo>
                    <a:pt x="5075" y="6013"/>
                  </a:lnTo>
                  <a:lnTo>
                    <a:pt x="5044" y="6056"/>
                  </a:lnTo>
                  <a:lnTo>
                    <a:pt x="5013" y="6101"/>
                  </a:lnTo>
                  <a:lnTo>
                    <a:pt x="4953" y="6192"/>
                  </a:lnTo>
                  <a:lnTo>
                    <a:pt x="4893" y="6285"/>
                  </a:lnTo>
                  <a:lnTo>
                    <a:pt x="4833" y="6378"/>
                  </a:lnTo>
                  <a:lnTo>
                    <a:pt x="4833" y="6378"/>
                  </a:lnTo>
                  <a:lnTo>
                    <a:pt x="4781" y="6448"/>
                  </a:lnTo>
                  <a:lnTo>
                    <a:pt x="4731" y="6520"/>
                  </a:lnTo>
                  <a:lnTo>
                    <a:pt x="4731" y="6520"/>
                  </a:lnTo>
                  <a:lnTo>
                    <a:pt x="4707" y="6548"/>
                  </a:lnTo>
                  <a:lnTo>
                    <a:pt x="4684" y="6577"/>
                  </a:lnTo>
                  <a:lnTo>
                    <a:pt x="4659" y="6604"/>
                  </a:lnTo>
                  <a:lnTo>
                    <a:pt x="4634" y="6632"/>
                  </a:lnTo>
                  <a:lnTo>
                    <a:pt x="4608" y="6658"/>
                  </a:lnTo>
                  <a:lnTo>
                    <a:pt x="4581" y="6682"/>
                  </a:lnTo>
                  <a:lnTo>
                    <a:pt x="4553" y="6707"/>
                  </a:lnTo>
                  <a:lnTo>
                    <a:pt x="4524" y="6730"/>
                  </a:lnTo>
                  <a:lnTo>
                    <a:pt x="4524" y="6730"/>
                  </a:lnTo>
                  <a:lnTo>
                    <a:pt x="4527" y="6727"/>
                  </a:lnTo>
                  <a:lnTo>
                    <a:pt x="4528" y="6723"/>
                  </a:lnTo>
                  <a:lnTo>
                    <a:pt x="4528" y="6719"/>
                  </a:lnTo>
                  <a:lnTo>
                    <a:pt x="4526" y="6715"/>
                  </a:lnTo>
                  <a:lnTo>
                    <a:pt x="4524" y="6713"/>
                  </a:lnTo>
                  <a:lnTo>
                    <a:pt x="4521" y="6710"/>
                  </a:lnTo>
                  <a:lnTo>
                    <a:pt x="4518" y="6710"/>
                  </a:lnTo>
                  <a:lnTo>
                    <a:pt x="4513" y="6713"/>
                  </a:lnTo>
                  <a:lnTo>
                    <a:pt x="4513" y="6713"/>
                  </a:lnTo>
                  <a:lnTo>
                    <a:pt x="4480" y="6737"/>
                  </a:lnTo>
                  <a:lnTo>
                    <a:pt x="4480" y="6737"/>
                  </a:lnTo>
                  <a:lnTo>
                    <a:pt x="4467" y="6715"/>
                  </a:lnTo>
                  <a:lnTo>
                    <a:pt x="4467" y="6715"/>
                  </a:lnTo>
                  <a:close/>
                  <a:moveTo>
                    <a:pt x="4529" y="6822"/>
                  </a:moveTo>
                  <a:lnTo>
                    <a:pt x="4529" y="6822"/>
                  </a:lnTo>
                  <a:lnTo>
                    <a:pt x="4491" y="6756"/>
                  </a:lnTo>
                  <a:lnTo>
                    <a:pt x="4491" y="6756"/>
                  </a:lnTo>
                  <a:lnTo>
                    <a:pt x="4514" y="6741"/>
                  </a:lnTo>
                  <a:lnTo>
                    <a:pt x="4535" y="6726"/>
                  </a:lnTo>
                  <a:lnTo>
                    <a:pt x="4557" y="6710"/>
                  </a:lnTo>
                  <a:lnTo>
                    <a:pt x="4579" y="6694"/>
                  </a:lnTo>
                  <a:lnTo>
                    <a:pt x="4619" y="6659"/>
                  </a:lnTo>
                  <a:lnTo>
                    <a:pt x="4659" y="6623"/>
                  </a:lnTo>
                  <a:lnTo>
                    <a:pt x="4659" y="6623"/>
                  </a:lnTo>
                  <a:lnTo>
                    <a:pt x="4594" y="6722"/>
                  </a:lnTo>
                  <a:lnTo>
                    <a:pt x="4529" y="6822"/>
                  </a:lnTo>
                  <a:lnTo>
                    <a:pt x="4529" y="6822"/>
                  </a:lnTo>
                  <a:close/>
                  <a:moveTo>
                    <a:pt x="4555" y="6866"/>
                  </a:moveTo>
                  <a:lnTo>
                    <a:pt x="4555" y="6866"/>
                  </a:lnTo>
                  <a:lnTo>
                    <a:pt x="4651" y="6764"/>
                  </a:lnTo>
                  <a:lnTo>
                    <a:pt x="4747" y="6660"/>
                  </a:lnTo>
                  <a:lnTo>
                    <a:pt x="4841" y="6556"/>
                  </a:lnTo>
                  <a:lnTo>
                    <a:pt x="4934" y="6450"/>
                  </a:lnTo>
                  <a:lnTo>
                    <a:pt x="4934" y="6450"/>
                  </a:lnTo>
                  <a:lnTo>
                    <a:pt x="4847" y="6569"/>
                  </a:lnTo>
                  <a:lnTo>
                    <a:pt x="4759" y="6687"/>
                  </a:lnTo>
                  <a:lnTo>
                    <a:pt x="4673" y="6806"/>
                  </a:lnTo>
                  <a:lnTo>
                    <a:pt x="4589" y="6925"/>
                  </a:lnTo>
                  <a:lnTo>
                    <a:pt x="4589" y="6925"/>
                  </a:lnTo>
                  <a:lnTo>
                    <a:pt x="4555" y="6866"/>
                  </a:lnTo>
                  <a:lnTo>
                    <a:pt x="4555" y="6866"/>
                  </a:lnTo>
                  <a:close/>
                  <a:moveTo>
                    <a:pt x="4703" y="7079"/>
                  </a:moveTo>
                  <a:lnTo>
                    <a:pt x="4703" y="7079"/>
                  </a:lnTo>
                  <a:lnTo>
                    <a:pt x="4690" y="7066"/>
                  </a:lnTo>
                  <a:lnTo>
                    <a:pt x="4677" y="7052"/>
                  </a:lnTo>
                  <a:lnTo>
                    <a:pt x="4664" y="7037"/>
                  </a:lnTo>
                  <a:lnTo>
                    <a:pt x="4651" y="7021"/>
                  </a:lnTo>
                  <a:lnTo>
                    <a:pt x="4651" y="7021"/>
                  </a:lnTo>
                  <a:lnTo>
                    <a:pt x="4663" y="7008"/>
                  </a:lnTo>
                  <a:lnTo>
                    <a:pt x="4663" y="7008"/>
                  </a:lnTo>
                  <a:lnTo>
                    <a:pt x="4663" y="7008"/>
                  </a:lnTo>
                  <a:lnTo>
                    <a:pt x="4663" y="7008"/>
                  </a:lnTo>
                  <a:lnTo>
                    <a:pt x="4692" y="6983"/>
                  </a:lnTo>
                  <a:lnTo>
                    <a:pt x="4713" y="6963"/>
                  </a:lnTo>
                  <a:lnTo>
                    <a:pt x="4713" y="6963"/>
                  </a:lnTo>
                  <a:lnTo>
                    <a:pt x="4780" y="6892"/>
                  </a:lnTo>
                  <a:lnTo>
                    <a:pt x="4844" y="6819"/>
                  </a:lnTo>
                  <a:lnTo>
                    <a:pt x="4844" y="6819"/>
                  </a:lnTo>
                  <a:lnTo>
                    <a:pt x="4880" y="6777"/>
                  </a:lnTo>
                  <a:lnTo>
                    <a:pt x="4917" y="6735"/>
                  </a:lnTo>
                  <a:lnTo>
                    <a:pt x="4987" y="6648"/>
                  </a:lnTo>
                  <a:lnTo>
                    <a:pt x="4987" y="6648"/>
                  </a:lnTo>
                  <a:lnTo>
                    <a:pt x="4953" y="6703"/>
                  </a:lnTo>
                  <a:lnTo>
                    <a:pt x="4918" y="6757"/>
                  </a:lnTo>
                  <a:lnTo>
                    <a:pt x="4883" y="6811"/>
                  </a:lnTo>
                  <a:lnTo>
                    <a:pt x="4845" y="6865"/>
                  </a:lnTo>
                  <a:lnTo>
                    <a:pt x="4773" y="6971"/>
                  </a:lnTo>
                  <a:lnTo>
                    <a:pt x="4738" y="7025"/>
                  </a:lnTo>
                  <a:lnTo>
                    <a:pt x="4703" y="7079"/>
                  </a:lnTo>
                  <a:lnTo>
                    <a:pt x="4703" y="7079"/>
                  </a:lnTo>
                  <a:close/>
                  <a:moveTo>
                    <a:pt x="4840" y="7083"/>
                  </a:moveTo>
                  <a:lnTo>
                    <a:pt x="4840" y="7083"/>
                  </a:lnTo>
                  <a:lnTo>
                    <a:pt x="4807" y="7085"/>
                  </a:lnTo>
                  <a:lnTo>
                    <a:pt x="4770" y="7085"/>
                  </a:lnTo>
                  <a:lnTo>
                    <a:pt x="4770" y="7085"/>
                  </a:lnTo>
                  <a:lnTo>
                    <a:pt x="4820" y="7031"/>
                  </a:lnTo>
                  <a:lnTo>
                    <a:pt x="4868" y="6976"/>
                  </a:lnTo>
                  <a:lnTo>
                    <a:pt x="4964" y="6867"/>
                  </a:lnTo>
                  <a:lnTo>
                    <a:pt x="4964" y="6867"/>
                  </a:lnTo>
                  <a:lnTo>
                    <a:pt x="4950" y="6894"/>
                  </a:lnTo>
                  <a:lnTo>
                    <a:pt x="4934" y="6921"/>
                  </a:lnTo>
                  <a:lnTo>
                    <a:pt x="4903" y="6975"/>
                  </a:lnTo>
                  <a:lnTo>
                    <a:pt x="4870" y="7029"/>
                  </a:lnTo>
                  <a:lnTo>
                    <a:pt x="4840" y="7083"/>
                  </a:lnTo>
                  <a:lnTo>
                    <a:pt x="4840" y="7083"/>
                  </a:lnTo>
                  <a:close/>
                  <a:moveTo>
                    <a:pt x="4900" y="7074"/>
                  </a:moveTo>
                  <a:lnTo>
                    <a:pt x="4900" y="7074"/>
                  </a:lnTo>
                  <a:lnTo>
                    <a:pt x="4983" y="6970"/>
                  </a:lnTo>
                  <a:lnTo>
                    <a:pt x="5065" y="6866"/>
                  </a:lnTo>
                  <a:lnTo>
                    <a:pt x="5065" y="6866"/>
                  </a:lnTo>
                  <a:lnTo>
                    <a:pt x="5067" y="6887"/>
                  </a:lnTo>
                  <a:lnTo>
                    <a:pt x="5067" y="6907"/>
                  </a:lnTo>
                  <a:lnTo>
                    <a:pt x="5064" y="6926"/>
                  </a:lnTo>
                  <a:lnTo>
                    <a:pt x="5061" y="6943"/>
                  </a:lnTo>
                  <a:lnTo>
                    <a:pt x="5055" y="6960"/>
                  </a:lnTo>
                  <a:lnTo>
                    <a:pt x="5049" y="6976"/>
                  </a:lnTo>
                  <a:lnTo>
                    <a:pt x="5041" y="6990"/>
                  </a:lnTo>
                  <a:lnTo>
                    <a:pt x="5031" y="7004"/>
                  </a:lnTo>
                  <a:lnTo>
                    <a:pt x="5020" y="7016"/>
                  </a:lnTo>
                  <a:lnTo>
                    <a:pt x="5007" y="7028"/>
                  </a:lnTo>
                  <a:lnTo>
                    <a:pt x="4993" y="7038"/>
                  </a:lnTo>
                  <a:lnTo>
                    <a:pt x="4978" y="7047"/>
                  </a:lnTo>
                  <a:lnTo>
                    <a:pt x="4960" y="7056"/>
                  </a:lnTo>
                  <a:lnTo>
                    <a:pt x="4943" y="7063"/>
                  </a:lnTo>
                  <a:lnTo>
                    <a:pt x="4923" y="7070"/>
                  </a:lnTo>
                  <a:lnTo>
                    <a:pt x="4900" y="7074"/>
                  </a:lnTo>
                  <a:lnTo>
                    <a:pt x="4900" y="7074"/>
                  </a:lnTo>
                  <a:close/>
                  <a:moveTo>
                    <a:pt x="5065" y="6840"/>
                  </a:moveTo>
                  <a:lnTo>
                    <a:pt x="5065" y="6840"/>
                  </a:lnTo>
                  <a:lnTo>
                    <a:pt x="5061" y="6838"/>
                  </a:lnTo>
                  <a:lnTo>
                    <a:pt x="5055" y="6837"/>
                  </a:lnTo>
                  <a:lnTo>
                    <a:pt x="5049" y="6838"/>
                  </a:lnTo>
                  <a:lnTo>
                    <a:pt x="5043" y="6841"/>
                  </a:lnTo>
                  <a:lnTo>
                    <a:pt x="5043" y="6841"/>
                  </a:lnTo>
                  <a:lnTo>
                    <a:pt x="5027" y="6858"/>
                  </a:lnTo>
                  <a:lnTo>
                    <a:pt x="5012" y="6875"/>
                  </a:lnTo>
                  <a:lnTo>
                    <a:pt x="4981" y="6910"/>
                  </a:lnTo>
                  <a:lnTo>
                    <a:pt x="4981" y="6910"/>
                  </a:lnTo>
                  <a:lnTo>
                    <a:pt x="4998" y="6880"/>
                  </a:lnTo>
                  <a:lnTo>
                    <a:pt x="5014" y="6847"/>
                  </a:lnTo>
                  <a:lnTo>
                    <a:pt x="5028" y="6815"/>
                  </a:lnTo>
                  <a:lnTo>
                    <a:pt x="5040" y="6781"/>
                  </a:lnTo>
                  <a:lnTo>
                    <a:pt x="5040" y="6781"/>
                  </a:lnTo>
                  <a:lnTo>
                    <a:pt x="5041" y="6775"/>
                  </a:lnTo>
                  <a:lnTo>
                    <a:pt x="5040" y="6769"/>
                  </a:lnTo>
                  <a:lnTo>
                    <a:pt x="5036" y="6764"/>
                  </a:lnTo>
                  <a:lnTo>
                    <a:pt x="5031" y="6761"/>
                  </a:lnTo>
                  <a:lnTo>
                    <a:pt x="5027" y="6758"/>
                  </a:lnTo>
                  <a:lnTo>
                    <a:pt x="5021" y="6758"/>
                  </a:lnTo>
                  <a:lnTo>
                    <a:pt x="5015" y="6759"/>
                  </a:lnTo>
                  <a:lnTo>
                    <a:pt x="5009" y="6763"/>
                  </a:lnTo>
                  <a:lnTo>
                    <a:pt x="5009" y="6763"/>
                  </a:lnTo>
                  <a:lnTo>
                    <a:pt x="4981" y="6792"/>
                  </a:lnTo>
                  <a:lnTo>
                    <a:pt x="4954" y="6823"/>
                  </a:lnTo>
                  <a:lnTo>
                    <a:pt x="4899" y="6884"/>
                  </a:lnTo>
                  <a:lnTo>
                    <a:pt x="4847" y="6946"/>
                  </a:lnTo>
                  <a:lnTo>
                    <a:pt x="4793" y="7006"/>
                  </a:lnTo>
                  <a:lnTo>
                    <a:pt x="4793" y="7006"/>
                  </a:lnTo>
                  <a:lnTo>
                    <a:pt x="4833" y="6948"/>
                  </a:lnTo>
                  <a:lnTo>
                    <a:pt x="4872" y="6888"/>
                  </a:lnTo>
                  <a:lnTo>
                    <a:pt x="4913" y="6830"/>
                  </a:lnTo>
                  <a:lnTo>
                    <a:pt x="4952" y="6770"/>
                  </a:lnTo>
                  <a:lnTo>
                    <a:pt x="4991" y="6710"/>
                  </a:lnTo>
                  <a:lnTo>
                    <a:pt x="5027" y="6648"/>
                  </a:lnTo>
                  <a:lnTo>
                    <a:pt x="5044" y="6618"/>
                  </a:lnTo>
                  <a:lnTo>
                    <a:pt x="5061" y="6586"/>
                  </a:lnTo>
                  <a:lnTo>
                    <a:pt x="5077" y="6553"/>
                  </a:lnTo>
                  <a:lnTo>
                    <a:pt x="5092" y="6522"/>
                  </a:lnTo>
                  <a:lnTo>
                    <a:pt x="5092" y="6522"/>
                  </a:lnTo>
                  <a:lnTo>
                    <a:pt x="5094" y="6515"/>
                  </a:lnTo>
                  <a:lnTo>
                    <a:pt x="5092" y="6508"/>
                  </a:lnTo>
                  <a:lnTo>
                    <a:pt x="5090" y="6503"/>
                  </a:lnTo>
                  <a:lnTo>
                    <a:pt x="5085" y="6500"/>
                  </a:lnTo>
                  <a:lnTo>
                    <a:pt x="5081" y="6497"/>
                  </a:lnTo>
                  <a:lnTo>
                    <a:pt x="5074" y="6497"/>
                  </a:lnTo>
                  <a:lnTo>
                    <a:pt x="5068" y="6500"/>
                  </a:lnTo>
                  <a:lnTo>
                    <a:pt x="5063" y="6504"/>
                  </a:lnTo>
                  <a:lnTo>
                    <a:pt x="5063" y="6504"/>
                  </a:lnTo>
                  <a:lnTo>
                    <a:pt x="5013" y="6569"/>
                  </a:lnTo>
                  <a:lnTo>
                    <a:pt x="4961" y="6633"/>
                  </a:lnTo>
                  <a:lnTo>
                    <a:pt x="4909" y="6696"/>
                  </a:lnTo>
                  <a:lnTo>
                    <a:pt x="4856" y="6758"/>
                  </a:lnTo>
                  <a:lnTo>
                    <a:pt x="4749" y="6882"/>
                  </a:lnTo>
                  <a:lnTo>
                    <a:pt x="4642" y="7006"/>
                  </a:lnTo>
                  <a:lnTo>
                    <a:pt x="4642" y="7006"/>
                  </a:lnTo>
                  <a:lnTo>
                    <a:pt x="4625" y="6983"/>
                  </a:lnTo>
                  <a:lnTo>
                    <a:pt x="4609" y="6960"/>
                  </a:lnTo>
                  <a:lnTo>
                    <a:pt x="4609" y="6960"/>
                  </a:lnTo>
                  <a:lnTo>
                    <a:pt x="4687" y="6884"/>
                  </a:lnTo>
                  <a:lnTo>
                    <a:pt x="4763" y="6807"/>
                  </a:lnTo>
                  <a:lnTo>
                    <a:pt x="4838" y="6729"/>
                  </a:lnTo>
                  <a:lnTo>
                    <a:pt x="4912" y="6649"/>
                  </a:lnTo>
                  <a:lnTo>
                    <a:pt x="4983" y="6569"/>
                  </a:lnTo>
                  <a:lnTo>
                    <a:pt x="5054" y="6488"/>
                  </a:lnTo>
                  <a:lnTo>
                    <a:pt x="5124" y="6405"/>
                  </a:lnTo>
                  <a:lnTo>
                    <a:pt x="5192" y="6322"/>
                  </a:lnTo>
                  <a:lnTo>
                    <a:pt x="5192" y="6322"/>
                  </a:lnTo>
                  <a:lnTo>
                    <a:pt x="5173" y="6351"/>
                  </a:lnTo>
                  <a:lnTo>
                    <a:pt x="5156" y="6380"/>
                  </a:lnTo>
                  <a:lnTo>
                    <a:pt x="5140" y="6410"/>
                  </a:lnTo>
                  <a:lnTo>
                    <a:pt x="5126" y="6439"/>
                  </a:lnTo>
                  <a:lnTo>
                    <a:pt x="5115" y="6469"/>
                  </a:lnTo>
                  <a:lnTo>
                    <a:pt x="5105" y="6500"/>
                  </a:lnTo>
                  <a:lnTo>
                    <a:pt x="5097" y="6530"/>
                  </a:lnTo>
                  <a:lnTo>
                    <a:pt x="5090" y="6562"/>
                  </a:lnTo>
                  <a:lnTo>
                    <a:pt x="5083" y="6594"/>
                  </a:lnTo>
                  <a:lnTo>
                    <a:pt x="5078" y="6627"/>
                  </a:lnTo>
                  <a:lnTo>
                    <a:pt x="5075" y="6661"/>
                  </a:lnTo>
                  <a:lnTo>
                    <a:pt x="5072" y="6695"/>
                  </a:lnTo>
                  <a:lnTo>
                    <a:pt x="5068" y="6767"/>
                  </a:lnTo>
                  <a:lnTo>
                    <a:pt x="5065" y="6840"/>
                  </a:lnTo>
                  <a:lnTo>
                    <a:pt x="5065" y="6840"/>
                  </a:lnTo>
                  <a:close/>
                  <a:moveTo>
                    <a:pt x="5817" y="5814"/>
                  </a:moveTo>
                  <a:lnTo>
                    <a:pt x="5817" y="5814"/>
                  </a:lnTo>
                  <a:lnTo>
                    <a:pt x="5779" y="5836"/>
                  </a:lnTo>
                  <a:lnTo>
                    <a:pt x="5742" y="5858"/>
                  </a:lnTo>
                  <a:lnTo>
                    <a:pt x="5706" y="5882"/>
                  </a:lnTo>
                  <a:lnTo>
                    <a:pt x="5668" y="5905"/>
                  </a:lnTo>
                  <a:lnTo>
                    <a:pt x="5633" y="5930"/>
                  </a:lnTo>
                  <a:lnTo>
                    <a:pt x="5597" y="5955"/>
                  </a:lnTo>
                  <a:lnTo>
                    <a:pt x="5562" y="5981"/>
                  </a:lnTo>
                  <a:lnTo>
                    <a:pt x="5528" y="6007"/>
                  </a:lnTo>
                  <a:lnTo>
                    <a:pt x="5460" y="6062"/>
                  </a:lnTo>
                  <a:lnTo>
                    <a:pt x="5393" y="6118"/>
                  </a:lnTo>
                  <a:lnTo>
                    <a:pt x="5328" y="6177"/>
                  </a:lnTo>
                  <a:lnTo>
                    <a:pt x="5264" y="6236"/>
                  </a:lnTo>
                  <a:lnTo>
                    <a:pt x="5264" y="6236"/>
                  </a:lnTo>
                  <a:lnTo>
                    <a:pt x="5252" y="6252"/>
                  </a:lnTo>
                  <a:lnTo>
                    <a:pt x="5239" y="6266"/>
                  </a:lnTo>
                  <a:lnTo>
                    <a:pt x="5239" y="6266"/>
                  </a:lnTo>
                  <a:lnTo>
                    <a:pt x="5304" y="6184"/>
                  </a:lnTo>
                  <a:lnTo>
                    <a:pt x="5369" y="6102"/>
                  </a:lnTo>
                  <a:lnTo>
                    <a:pt x="5369" y="6102"/>
                  </a:lnTo>
                  <a:lnTo>
                    <a:pt x="5370" y="6105"/>
                  </a:lnTo>
                  <a:lnTo>
                    <a:pt x="5373" y="6108"/>
                  </a:lnTo>
                  <a:lnTo>
                    <a:pt x="5376" y="6110"/>
                  </a:lnTo>
                  <a:lnTo>
                    <a:pt x="5380" y="6112"/>
                  </a:lnTo>
                  <a:lnTo>
                    <a:pt x="5384" y="6112"/>
                  </a:lnTo>
                  <a:lnTo>
                    <a:pt x="5388" y="6112"/>
                  </a:lnTo>
                  <a:lnTo>
                    <a:pt x="5392" y="6111"/>
                  </a:lnTo>
                  <a:lnTo>
                    <a:pt x="5395" y="6109"/>
                  </a:lnTo>
                  <a:lnTo>
                    <a:pt x="5395" y="6109"/>
                  </a:lnTo>
                  <a:lnTo>
                    <a:pt x="5436" y="6076"/>
                  </a:lnTo>
                  <a:lnTo>
                    <a:pt x="5476" y="6042"/>
                  </a:lnTo>
                  <a:lnTo>
                    <a:pt x="5515" y="6008"/>
                  </a:lnTo>
                  <a:lnTo>
                    <a:pt x="5553" y="5973"/>
                  </a:lnTo>
                  <a:lnTo>
                    <a:pt x="5591" y="5938"/>
                  </a:lnTo>
                  <a:lnTo>
                    <a:pt x="5627" y="5902"/>
                  </a:lnTo>
                  <a:lnTo>
                    <a:pt x="5700" y="5829"/>
                  </a:lnTo>
                  <a:lnTo>
                    <a:pt x="5771" y="5754"/>
                  </a:lnTo>
                  <a:lnTo>
                    <a:pt x="5839" y="5678"/>
                  </a:lnTo>
                  <a:lnTo>
                    <a:pt x="5907" y="5601"/>
                  </a:lnTo>
                  <a:lnTo>
                    <a:pt x="5972" y="5523"/>
                  </a:lnTo>
                  <a:lnTo>
                    <a:pt x="5972" y="5523"/>
                  </a:lnTo>
                  <a:lnTo>
                    <a:pt x="5950" y="5559"/>
                  </a:lnTo>
                  <a:lnTo>
                    <a:pt x="5928" y="5595"/>
                  </a:lnTo>
                  <a:lnTo>
                    <a:pt x="5907" y="5631"/>
                  </a:lnTo>
                  <a:lnTo>
                    <a:pt x="5886" y="5667"/>
                  </a:lnTo>
                  <a:lnTo>
                    <a:pt x="5867" y="5704"/>
                  </a:lnTo>
                  <a:lnTo>
                    <a:pt x="5848" y="5741"/>
                  </a:lnTo>
                  <a:lnTo>
                    <a:pt x="5832" y="5777"/>
                  </a:lnTo>
                  <a:lnTo>
                    <a:pt x="5817" y="5814"/>
                  </a:lnTo>
                  <a:lnTo>
                    <a:pt x="5817" y="5814"/>
                  </a:lnTo>
                  <a:close/>
                  <a:moveTo>
                    <a:pt x="5892" y="5770"/>
                  </a:moveTo>
                  <a:lnTo>
                    <a:pt x="5892" y="5770"/>
                  </a:lnTo>
                  <a:lnTo>
                    <a:pt x="5895" y="5740"/>
                  </a:lnTo>
                  <a:lnTo>
                    <a:pt x="5902" y="5712"/>
                  </a:lnTo>
                  <a:lnTo>
                    <a:pt x="5912" y="5683"/>
                  </a:lnTo>
                  <a:lnTo>
                    <a:pt x="5922" y="5656"/>
                  </a:lnTo>
                  <a:lnTo>
                    <a:pt x="5935" y="5629"/>
                  </a:lnTo>
                  <a:lnTo>
                    <a:pt x="5950" y="5604"/>
                  </a:lnTo>
                  <a:lnTo>
                    <a:pt x="5967" y="5578"/>
                  </a:lnTo>
                  <a:lnTo>
                    <a:pt x="5985" y="5555"/>
                  </a:lnTo>
                  <a:lnTo>
                    <a:pt x="5985" y="5555"/>
                  </a:lnTo>
                  <a:lnTo>
                    <a:pt x="6003" y="5528"/>
                  </a:lnTo>
                  <a:lnTo>
                    <a:pt x="6020" y="5502"/>
                  </a:lnTo>
                  <a:lnTo>
                    <a:pt x="6059" y="5450"/>
                  </a:lnTo>
                  <a:lnTo>
                    <a:pt x="6100" y="5398"/>
                  </a:lnTo>
                  <a:lnTo>
                    <a:pt x="6141" y="5348"/>
                  </a:lnTo>
                  <a:lnTo>
                    <a:pt x="6184" y="5298"/>
                  </a:lnTo>
                  <a:lnTo>
                    <a:pt x="6228" y="5248"/>
                  </a:lnTo>
                  <a:lnTo>
                    <a:pt x="6313" y="5151"/>
                  </a:lnTo>
                  <a:lnTo>
                    <a:pt x="6313" y="5151"/>
                  </a:lnTo>
                  <a:lnTo>
                    <a:pt x="6354" y="5102"/>
                  </a:lnTo>
                  <a:lnTo>
                    <a:pt x="6394" y="5053"/>
                  </a:lnTo>
                  <a:lnTo>
                    <a:pt x="6432" y="5003"/>
                  </a:lnTo>
                  <a:lnTo>
                    <a:pt x="6470" y="4951"/>
                  </a:lnTo>
                  <a:lnTo>
                    <a:pt x="6505" y="4898"/>
                  </a:lnTo>
                  <a:lnTo>
                    <a:pt x="6540" y="4846"/>
                  </a:lnTo>
                  <a:lnTo>
                    <a:pt x="6573" y="4791"/>
                  </a:lnTo>
                  <a:lnTo>
                    <a:pt x="6605" y="4736"/>
                  </a:lnTo>
                  <a:lnTo>
                    <a:pt x="6605" y="4736"/>
                  </a:lnTo>
                  <a:lnTo>
                    <a:pt x="6606" y="4729"/>
                  </a:lnTo>
                  <a:lnTo>
                    <a:pt x="6606" y="4723"/>
                  </a:lnTo>
                  <a:lnTo>
                    <a:pt x="6603" y="4718"/>
                  </a:lnTo>
                  <a:lnTo>
                    <a:pt x="6599" y="4714"/>
                  </a:lnTo>
                  <a:lnTo>
                    <a:pt x="6594" y="4710"/>
                  </a:lnTo>
                  <a:lnTo>
                    <a:pt x="6588" y="4710"/>
                  </a:lnTo>
                  <a:lnTo>
                    <a:pt x="6582" y="4711"/>
                  </a:lnTo>
                  <a:lnTo>
                    <a:pt x="6580" y="4712"/>
                  </a:lnTo>
                  <a:lnTo>
                    <a:pt x="6578" y="4715"/>
                  </a:lnTo>
                  <a:lnTo>
                    <a:pt x="6578" y="4715"/>
                  </a:lnTo>
                  <a:lnTo>
                    <a:pt x="6505" y="4802"/>
                  </a:lnTo>
                  <a:lnTo>
                    <a:pt x="6432" y="4890"/>
                  </a:lnTo>
                  <a:lnTo>
                    <a:pt x="6361" y="4979"/>
                  </a:lnTo>
                  <a:lnTo>
                    <a:pt x="6291" y="5069"/>
                  </a:lnTo>
                  <a:lnTo>
                    <a:pt x="6152" y="5248"/>
                  </a:lnTo>
                  <a:lnTo>
                    <a:pt x="6012" y="5429"/>
                  </a:lnTo>
                  <a:lnTo>
                    <a:pt x="6012" y="5429"/>
                  </a:lnTo>
                  <a:lnTo>
                    <a:pt x="5984" y="5463"/>
                  </a:lnTo>
                  <a:lnTo>
                    <a:pt x="5953" y="5497"/>
                  </a:lnTo>
                  <a:lnTo>
                    <a:pt x="5919" y="5532"/>
                  </a:lnTo>
                  <a:lnTo>
                    <a:pt x="5882" y="5567"/>
                  </a:lnTo>
                  <a:lnTo>
                    <a:pt x="5845" y="5603"/>
                  </a:lnTo>
                  <a:lnTo>
                    <a:pt x="5806" y="5638"/>
                  </a:lnTo>
                  <a:lnTo>
                    <a:pt x="5728" y="5710"/>
                  </a:lnTo>
                  <a:lnTo>
                    <a:pt x="5651" y="5781"/>
                  </a:lnTo>
                  <a:lnTo>
                    <a:pt x="5614" y="5815"/>
                  </a:lnTo>
                  <a:lnTo>
                    <a:pt x="5580" y="5849"/>
                  </a:lnTo>
                  <a:lnTo>
                    <a:pt x="5549" y="5883"/>
                  </a:lnTo>
                  <a:lnTo>
                    <a:pt x="5521" y="5914"/>
                  </a:lnTo>
                  <a:lnTo>
                    <a:pt x="5496" y="5946"/>
                  </a:lnTo>
                  <a:lnTo>
                    <a:pt x="5486" y="5961"/>
                  </a:lnTo>
                  <a:lnTo>
                    <a:pt x="5476" y="5976"/>
                  </a:lnTo>
                  <a:lnTo>
                    <a:pt x="5476" y="5976"/>
                  </a:lnTo>
                  <a:lnTo>
                    <a:pt x="5493" y="5950"/>
                  </a:lnTo>
                  <a:lnTo>
                    <a:pt x="5510" y="5924"/>
                  </a:lnTo>
                  <a:lnTo>
                    <a:pt x="5545" y="5872"/>
                  </a:lnTo>
                  <a:lnTo>
                    <a:pt x="5545" y="5872"/>
                  </a:lnTo>
                  <a:lnTo>
                    <a:pt x="5814" y="5520"/>
                  </a:lnTo>
                  <a:lnTo>
                    <a:pt x="5814" y="5520"/>
                  </a:lnTo>
                  <a:lnTo>
                    <a:pt x="5908" y="5411"/>
                  </a:lnTo>
                  <a:lnTo>
                    <a:pt x="6003" y="5303"/>
                  </a:lnTo>
                  <a:lnTo>
                    <a:pt x="6098" y="5195"/>
                  </a:lnTo>
                  <a:lnTo>
                    <a:pt x="6191" y="5086"/>
                  </a:lnTo>
                  <a:lnTo>
                    <a:pt x="6237" y="5031"/>
                  </a:lnTo>
                  <a:lnTo>
                    <a:pt x="6283" y="4975"/>
                  </a:lnTo>
                  <a:lnTo>
                    <a:pt x="6327" y="4918"/>
                  </a:lnTo>
                  <a:lnTo>
                    <a:pt x="6370" y="4862"/>
                  </a:lnTo>
                  <a:lnTo>
                    <a:pt x="6414" y="4804"/>
                  </a:lnTo>
                  <a:lnTo>
                    <a:pt x="6455" y="4745"/>
                  </a:lnTo>
                  <a:lnTo>
                    <a:pt x="6494" y="4685"/>
                  </a:lnTo>
                  <a:lnTo>
                    <a:pt x="6533" y="4623"/>
                  </a:lnTo>
                  <a:lnTo>
                    <a:pt x="6533" y="4623"/>
                  </a:lnTo>
                  <a:lnTo>
                    <a:pt x="6558" y="4648"/>
                  </a:lnTo>
                  <a:lnTo>
                    <a:pt x="6579" y="4673"/>
                  </a:lnTo>
                  <a:lnTo>
                    <a:pt x="6599" y="4697"/>
                  </a:lnTo>
                  <a:lnTo>
                    <a:pt x="6616" y="4723"/>
                  </a:lnTo>
                  <a:lnTo>
                    <a:pt x="6633" y="4749"/>
                  </a:lnTo>
                  <a:lnTo>
                    <a:pt x="6647" y="4776"/>
                  </a:lnTo>
                  <a:lnTo>
                    <a:pt x="6660" y="4801"/>
                  </a:lnTo>
                  <a:lnTo>
                    <a:pt x="6670" y="4828"/>
                  </a:lnTo>
                  <a:lnTo>
                    <a:pt x="6670" y="4828"/>
                  </a:lnTo>
                  <a:lnTo>
                    <a:pt x="6641" y="4853"/>
                  </a:lnTo>
                  <a:lnTo>
                    <a:pt x="6612" y="4879"/>
                  </a:lnTo>
                  <a:lnTo>
                    <a:pt x="6583" y="4904"/>
                  </a:lnTo>
                  <a:lnTo>
                    <a:pt x="6555" y="4931"/>
                  </a:lnTo>
                  <a:lnTo>
                    <a:pt x="6528" y="4958"/>
                  </a:lnTo>
                  <a:lnTo>
                    <a:pt x="6503" y="4986"/>
                  </a:lnTo>
                  <a:lnTo>
                    <a:pt x="6451" y="5042"/>
                  </a:lnTo>
                  <a:lnTo>
                    <a:pt x="6401" y="5100"/>
                  </a:lnTo>
                  <a:lnTo>
                    <a:pt x="6353" y="5159"/>
                  </a:lnTo>
                  <a:lnTo>
                    <a:pt x="6306" y="5219"/>
                  </a:lnTo>
                  <a:lnTo>
                    <a:pt x="6260" y="5280"/>
                  </a:lnTo>
                  <a:lnTo>
                    <a:pt x="6169" y="5404"/>
                  </a:lnTo>
                  <a:lnTo>
                    <a:pt x="6080" y="5528"/>
                  </a:lnTo>
                  <a:lnTo>
                    <a:pt x="6035" y="5589"/>
                  </a:lnTo>
                  <a:lnTo>
                    <a:pt x="5988" y="5651"/>
                  </a:lnTo>
                  <a:lnTo>
                    <a:pt x="5940" y="5711"/>
                  </a:lnTo>
                  <a:lnTo>
                    <a:pt x="5892" y="5770"/>
                  </a:lnTo>
                  <a:lnTo>
                    <a:pt x="5892" y="5770"/>
                  </a:lnTo>
                  <a:close/>
                  <a:moveTo>
                    <a:pt x="6265" y="5663"/>
                  </a:moveTo>
                  <a:lnTo>
                    <a:pt x="6265" y="5663"/>
                  </a:lnTo>
                  <a:lnTo>
                    <a:pt x="6228" y="5684"/>
                  </a:lnTo>
                  <a:lnTo>
                    <a:pt x="6190" y="5703"/>
                  </a:lnTo>
                  <a:lnTo>
                    <a:pt x="6152" y="5720"/>
                  </a:lnTo>
                  <a:lnTo>
                    <a:pt x="6113" y="5735"/>
                  </a:lnTo>
                  <a:lnTo>
                    <a:pt x="6074" y="5748"/>
                  </a:lnTo>
                  <a:lnTo>
                    <a:pt x="6035" y="5760"/>
                  </a:lnTo>
                  <a:lnTo>
                    <a:pt x="5996" y="5768"/>
                  </a:lnTo>
                  <a:lnTo>
                    <a:pt x="5956" y="5775"/>
                  </a:lnTo>
                  <a:lnTo>
                    <a:pt x="5956" y="5775"/>
                  </a:lnTo>
                  <a:lnTo>
                    <a:pt x="5957" y="5772"/>
                  </a:lnTo>
                  <a:lnTo>
                    <a:pt x="5957" y="5768"/>
                  </a:lnTo>
                  <a:lnTo>
                    <a:pt x="5957" y="5762"/>
                  </a:lnTo>
                  <a:lnTo>
                    <a:pt x="5954" y="5756"/>
                  </a:lnTo>
                  <a:lnTo>
                    <a:pt x="5949" y="5752"/>
                  </a:lnTo>
                  <a:lnTo>
                    <a:pt x="5949" y="5752"/>
                  </a:lnTo>
                  <a:lnTo>
                    <a:pt x="5985" y="5707"/>
                  </a:lnTo>
                  <a:lnTo>
                    <a:pt x="6020" y="5663"/>
                  </a:lnTo>
                  <a:lnTo>
                    <a:pt x="6056" y="5618"/>
                  </a:lnTo>
                  <a:lnTo>
                    <a:pt x="6091" y="5573"/>
                  </a:lnTo>
                  <a:lnTo>
                    <a:pt x="6159" y="5481"/>
                  </a:lnTo>
                  <a:lnTo>
                    <a:pt x="6226" y="5389"/>
                  </a:lnTo>
                  <a:lnTo>
                    <a:pt x="6293" y="5296"/>
                  </a:lnTo>
                  <a:lnTo>
                    <a:pt x="6362" y="5204"/>
                  </a:lnTo>
                  <a:lnTo>
                    <a:pt x="6397" y="5159"/>
                  </a:lnTo>
                  <a:lnTo>
                    <a:pt x="6432" y="5114"/>
                  </a:lnTo>
                  <a:lnTo>
                    <a:pt x="6469" y="5069"/>
                  </a:lnTo>
                  <a:lnTo>
                    <a:pt x="6505" y="5026"/>
                  </a:lnTo>
                  <a:lnTo>
                    <a:pt x="6505" y="5026"/>
                  </a:lnTo>
                  <a:lnTo>
                    <a:pt x="6549" y="4975"/>
                  </a:lnTo>
                  <a:lnTo>
                    <a:pt x="6578" y="4945"/>
                  </a:lnTo>
                  <a:lnTo>
                    <a:pt x="6585" y="4938"/>
                  </a:lnTo>
                  <a:lnTo>
                    <a:pt x="6589" y="4935"/>
                  </a:lnTo>
                  <a:lnTo>
                    <a:pt x="6590" y="4935"/>
                  </a:lnTo>
                  <a:lnTo>
                    <a:pt x="6590" y="4936"/>
                  </a:lnTo>
                  <a:lnTo>
                    <a:pt x="6588" y="4942"/>
                  </a:lnTo>
                  <a:lnTo>
                    <a:pt x="6576" y="4962"/>
                  </a:lnTo>
                  <a:lnTo>
                    <a:pt x="6555" y="4992"/>
                  </a:lnTo>
                  <a:lnTo>
                    <a:pt x="6496" y="5078"/>
                  </a:lnTo>
                  <a:lnTo>
                    <a:pt x="6424" y="5175"/>
                  </a:lnTo>
                  <a:lnTo>
                    <a:pt x="6359" y="5264"/>
                  </a:lnTo>
                  <a:lnTo>
                    <a:pt x="6310" y="5329"/>
                  </a:lnTo>
                  <a:lnTo>
                    <a:pt x="6310" y="5329"/>
                  </a:lnTo>
                  <a:lnTo>
                    <a:pt x="6238" y="5424"/>
                  </a:lnTo>
                  <a:lnTo>
                    <a:pt x="6169" y="5520"/>
                  </a:lnTo>
                  <a:lnTo>
                    <a:pt x="6102" y="5616"/>
                  </a:lnTo>
                  <a:lnTo>
                    <a:pt x="6037" y="5715"/>
                  </a:lnTo>
                  <a:lnTo>
                    <a:pt x="6037" y="5715"/>
                  </a:lnTo>
                  <a:lnTo>
                    <a:pt x="6036" y="5718"/>
                  </a:lnTo>
                  <a:lnTo>
                    <a:pt x="6035" y="5721"/>
                  </a:lnTo>
                  <a:lnTo>
                    <a:pt x="6035" y="5727"/>
                  </a:lnTo>
                  <a:lnTo>
                    <a:pt x="6037" y="5733"/>
                  </a:lnTo>
                  <a:lnTo>
                    <a:pt x="6042" y="5738"/>
                  </a:lnTo>
                  <a:lnTo>
                    <a:pt x="6047" y="5740"/>
                  </a:lnTo>
                  <a:lnTo>
                    <a:pt x="6053" y="5741"/>
                  </a:lnTo>
                  <a:lnTo>
                    <a:pt x="6059" y="5740"/>
                  </a:lnTo>
                  <a:lnTo>
                    <a:pt x="6065" y="5737"/>
                  </a:lnTo>
                  <a:lnTo>
                    <a:pt x="6065" y="5737"/>
                  </a:lnTo>
                  <a:lnTo>
                    <a:pt x="6102" y="5703"/>
                  </a:lnTo>
                  <a:lnTo>
                    <a:pt x="6140" y="5667"/>
                  </a:lnTo>
                  <a:lnTo>
                    <a:pt x="6175" y="5631"/>
                  </a:lnTo>
                  <a:lnTo>
                    <a:pt x="6211" y="5595"/>
                  </a:lnTo>
                  <a:lnTo>
                    <a:pt x="6245" y="5559"/>
                  </a:lnTo>
                  <a:lnTo>
                    <a:pt x="6279" y="5521"/>
                  </a:lnTo>
                  <a:lnTo>
                    <a:pt x="6346" y="5446"/>
                  </a:lnTo>
                  <a:lnTo>
                    <a:pt x="6411" y="5370"/>
                  </a:lnTo>
                  <a:lnTo>
                    <a:pt x="6476" y="5292"/>
                  </a:lnTo>
                  <a:lnTo>
                    <a:pt x="6539" y="5213"/>
                  </a:lnTo>
                  <a:lnTo>
                    <a:pt x="6602" y="5134"/>
                  </a:lnTo>
                  <a:lnTo>
                    <a:pt x="6602" y="5134"/>
                  </a:lnTo>
                  <a:lnTo>
                    <a:pt x="6557" y="5192"/>
                  </a:lnTo>
                  <a:lnTo>
                    <a:pt x="6512" y="5255"/>
                  </a:lnTo>
                  <a:lnTo>
                    <a:pt x="6469" y="5321"/>
                  </a:lnTo>
                  <a:lnTo>
                    <a:pt x="6425" y="5388"/>
                  </a:lnTo>
                  <a:lnTo>
                    <a:pt x="6383" y="5457"/>
                  </a:lnTo>
                  <a:lnTo>
                    <a:pt x="6342" y="5526"/>
                  </a:lnTo>
                  <a:lnTo>
                    <a:pt x="6303" y="5595"/>
                  </a:lnTo>
                  <a:lnTo>
                    <a:pt x="6265" y="5663"/>
                  </a:lnTo>
                  <a:lnTo>
                    <a:pt x="6265" y="5663"/>
                  </a:lnTo>
                  <a:close/>
                  <a:moveTo>
                    <a:pt x="6400" y="5566"/>
                  </a:moveTo>
                  <a:lnTo>
                    <a:pt x="6400" y="5566"/>
                  </a:lnTo>
                  <a:lnTo>
                    <a:pt x="6506" y="5426"/>
                  </a:lnTo>
                  <a:lnTo>
                    <a:pt x="6613" y="5287"/>
                  </a:lnTo>
                  <a:lnTo>
                    <a:pt x="6613" y="5287"/>
                  </a:lnTo>
                  <a:lnTo>
                    <a:pt x="6615" y="5284"/>
                  </a:lnTo>
                  <a:lnTo>
                    <a:pt x="6616" y="5280"/>
                  </a:lnTo>
                  <a:lnTo>
                    <a:pt x="6617" y="5277"/>
                  </a:lnTo>
                  <a:lnTo>
                    <a:pt x="6617" y="5273"/>
                  </a:lnTo>
                  <a:lnTo>
                    <a:pt x="6615" y="5267"/>
                  </a:lnTo>
                  <a:lnTo>
                    <a:pt x="6612" y="5261"/>
                  </a:lnTo>
                  <a:lnTo>
                    <a:pt x="6606" y="5258"/>
                  </a:lnTo>
                  <a:lnTo>
                    <a:pt x="6600" y="5255"/>
                  </a:lnTo>
                  <a:lnTo>
                    <a:pt x="6596" y="5255"/>
                  </a:lnTo>
                  <a:lnTo>
                    <a:pt x="6594" y="5257"/>
                  </a:lnTo>
                  <a:lnTo>
                    <a:pt x="6590" y="5259"/>
                  </a:lnTo>
                  <a:lnTo>
                    <a:pt x="6588" y="5262"/>
                  </a:lnTo>
                  <a:lnTo>
                    <a:pt x="6588" y="5262"/>
                  </a:lnTo>
                  <a:lnTo>
                    <a:pt x="6555" y="5306"/>
                  </a:lnTo>
                  <a:lnTo>
                    <a:pt x="6506" y="5375"/>
                  </a:lnTo>
                  <a:lnTo>
                    <a:pt x="6396" y="5529"/>
                  </a:lnTo>
                  <a:lnTo>
                    <a:pt x="6355" y="5586"/>
                  </a:lnTo>
                  <a:lnTo>
                    <a:pt x="6336" y="5611"/>
                  </a:lnTo>
                  <a:lnTo>
                    <a:pt x="6339" y="5607"/>
                  </a:lnTo>
                  <a:lnTo>
                    <a:pt x="6351" y="5590"/>
                  </a:lnTo>
                  <a:lnTo>
                    <a:pt x="6406" y="5508"/>
                  </a:lnTo>
                  <a:lnTo>
                    <a:pt x="6406" y="5508"/>
                  </a:lnTo>
                  <a:lnTo>
                    <a:pt x="6487" y="5388"/>
                  </a:lnTo>
                  <a:lnTo>
                    <a:pt x="6527" y="5328"/>
                  </a:lnTo>
                  <a:lnTo>
                    <a:pt x="6566" y="5269"/>
                  </a:lnTo>
                  <a:lnTo>
                    <a:pt x="6603" y="5209"/>
                  </a:lnTo>
                  <a:lnTo>
                    <a:pt x="6621" y="5178"/>
                  </a:lnTo>
                  <a:lnTo>
                    <a:pt x="6638" y="5147"/>
                  </a:lnTo>
                  <a:lnTo>
                    <a:pt x="6655" y="5115"/>
                  </a:lnTo>
                  <a:lnTo>
                    <a:pt x="6671" y="5083"/>
                  </a:lnTo>
                  <a:lnTo>
                    <a:pt x="6686" y="5049"/>
                  </a:lnTo>
                  <a:lnTo>
                    <a:pt x="6700" y="5015"/>
                  </a:lnTo>
                  <a:lnTo>
                    <a:pt x="6700" y="5015"/>
                  </a:lnTo>
                  <a:lnTo>
                    <a:pt x="6698" y="5054"/>
                  </a:lnTo>
                  <a:lnTo>
                    <a:pt x="6693" y="5092"/>
                  </a:lnTo>
                  <a:lnTo>
                    <a:pt x="6685" y="5129"/>
                  </a:lnTo>
                  <a:lnTo>
                    <a:pt x="6675" y="5166"/>
                  </a:lnTo>
                  <a:lnTo>
                    <a:pt x="6663" y="5204"/>
                  </a:lnTo>
                  <a:lnTo>
                    <a:pt x="6648" y="5240"/>
                  </a:lnTo>
                  <a:lnTo>
                    <a:pt x="6630" y="5277"/>
                  </a:lnTo>
                  <a:lnTo>
                    <a:pt x="6612" y="5312"/>
                  </a:lnTo>
                  <a:lnTo>
                    <a:pt x="6592" y="5347"/>
                  </a:lnTo>
                  <a:lnTo>
                    <a:pt x="6568" y="5381"/>
                  </a:lnTo>
                  <a:lnTo>
                    <a:pt x="6544" y="5415"/>
                  </a:lnTo>
                  <a:lnTo>
                    <a:pt x="6518" y="5446"/>
                  </a:lnTo>
                  <a:lnTo>
                    <a:pt x="6491" y="5478"/>
                  </a:lnTo>
                  <a:lnTo>
                    <a:pt x="6462" y="5508"/>
                  </a:lnTo>
                  <a:lnTo>
                    <a:pt x="6431" y="5538"/>
                  </a:lnTo>
                  <a:lnTo>
                    <a:pt x="6400" y="5566"/>
                  </a:lnTo>
                  <a:lnTo>
                    <a:pt x="6400" y="55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20">
              <a:extLst>
                <a:ext uri="{FF2B5EF4-FFF2-40B4-BE49-F238E27FC236}">
                  <a16:creationId xmlns:a16="http://schemas.microsoft.com/office/drawing/2014/main" id="{1504955F-44BB-15DA-6ADE-D72B41380942}"/>
                </a:ext>
              </a:extLst>
            </p:cNvPr>
            <p:cNvSpPr>
              <a:spLocks noEditPoints="1"/>
            </p:cNvSpPr>
            <p:nvPr/>
          </p:nvSpPr>
          <p:spPr bwMode="auto">
            <a:xfrm>
              <a:off x="3246438" y="2116138"/>
              <a:ext cx="454025" cy="425450"/>
            </a:xfrm>
            <a:custGeom>
              <a:avLst/>
              <a:gdLst>
                <a:gd name="T0" fmla="*/ 511 w 1715"/>
                <a:gd name="T1" fmla="*/ 1140 h 1605"/>
                <a:gd name="T2" fmla="*/ 652 w 1715"/>
                <a:gd name="T3" fmla="*/ 1271 h 1605"/>
                <a:gd name="T4" fmla="*/ 992 w 1715"/>
                <a:gd name="T5" fmla="*/ 1467 h 1605"/>
                <a:gd name="T6" fmla="*/ 1205 w 1715"/>
                <a:gd name="T7" fmla="*/ 1600 h 1605"/>
                <a:gd name="T8" fmla="*/ 1210 w 1715"/>
                <a:gd name="T9" fmla="*/ 1517 h 1605"/>
                <a:gd name="T10" fmla="*/ 1294 w 1715"/>
                <a:gd name="T11" fmla="*/ 1529 h 1605"/>
                <a:gd name="T12" fmla="*/ 1678 w 1715"/>
                <a:gd name="T13" fmla="*/ 1286 h 1605"/>
                <a:gd name="T14" fmla="*/ 1679 w 1715"/>
                <a:gd name="T15" fmla="*/ 981 h 1605"/>
                <a:gd name="T16" fmla="*/ 1534 w 1715"/>
                <a:gd name="T17" fmla="*/ 859 h 1605"/>
                <a:gd name="T18" fmla="*/ 1339 w 1715"/>
                <a:gd name="T19" fmla="*/ 776 h 1605"/>
                <a:gd name="T20" fmla="*/ 1211 w 1715"/>
                <a:gd name="T21" fmla="*/ 977 h 1605"/>
                <a:gd name="T22" fmla="*/ 1091 w 1715"/>
                <a:gd name="T23" fmla="*/ 939 h 1605"/>
                <a:gd name="T24" fmla="*/ 899 w 1715"/>
                <a:gd name="T25" fmla="*/ 757 h 1605"/>
                <a:gd name="T26" fmla="*/ 814 w 1715"/>
                <a:gd name="T27" fmla="*/ 741 h 1605"/>
                <a:gd name="T28" fmla="*/ 1009 w 1715"/>
                <a:gd name="T29" fmla="*/ 509 h 1605"/>
                <a:gd name="T30" fmla="*/ 1290 w 1715"/>
                <a:gd name="T31" fmla="*/ 376 h 1605"/>
                <a:gd name="T32" fmla="*/ 1197 w 1715"/>
                <a:gd name="T33" fmla="*/ 40 h 1605"/>
                <a:gd name="T34" fmla="*/ 1087 w 1715"/>
                <a:gd name="T35" fmla="*/ 33 h 1605"/>
                <a:gd name="T36" fmla="*/ 825 w 1715"/>
                <a:gd name="T37" fmla="*/ 320 h 1605"/>
                <a:gd name="T38" fmla="*/ 165 w 1715"/>
                <a:gd name="T39" fmla="*/ 763 h 1605"/>
                <a:gd name="T40" fmla="*/ 10 w 1715"/>
                <a:gd name="T41" fmla="*/ 1077 h 1605"/>
                <a:gd name="T42" fmla="*/ 351 w 1715"/>
                <a:gd name="T43" fmla="*/ 987 h 1605"/>
                <a:gd name="T44" fmla="*/ 435 w 1715"/>
                <a:gd name="T45" fmla="*/ 1045 h 1605"/>
                <a:gd name="T46" fmla="*/ 442 w 1715"/>
                <a:gd name="T47" fmla="*/ 1050 h 1605"/>
                <a:gd name="T48" fmla="*/ 560 w 1715"/>
                <a:gd name="T49" fmla="*/ 842 h 1605"/>
                <a:gd name="T50" fmla="*/ 728 w 1715"/>
                <a:gd name="T51" fmla="*/ 797 h 1605"/>
                <a:gd name="T52" fmla="*/ 741 w 1715"/>
                <a:gd name="T53" fmla="*/ 1007 h 1605"/>
                <a:gd name="T54" fmla="*/ 830 w 1715"/>
                <a:gd name="T55" fmla="*/ 1023 h 1605"/>
                <a:gd name="T56" fmla="*/ 731 w 1715"/>
                <a:gd name="T57" fmla="*/ 1257 h 1605"/>
                <a:gd name="T58" fmla="*/ 790 w 1715"/>
                <a:gd name="T59" fmla="*/ 1307 h 1605"/>
                <a:gd name="T60" fmla="*/ 817 w 1715"/>
                <a:gd name="T61" fmla="*/ 1324 h 1605"/>
                <a:gd name="T62" fmla="*/ 1058 w 1715"/>
                <a:gd name="T63" fmla="*/ 1472 h 1605"/>
                <a:gd name="T64" fmla="*/ 1058 w 1715"/>
                <a:gd name="T65" fmla="*/ 1472 h 1605"/>
                <a:gd name="T66" fmla="*/ 1463 w 1715"/>
                <a:gd name="T67" fmla="*/ 1063 h 1605"/>
                <a:gd name="T68" fmla="*/ 1518 w 1715"/>
                <a:gd name="T69" fmla="*/ 1429 h 1605"/>
                <a:gd name="T70" fmla="*/ 1667 w 1715"/>
                <a:gd name="T71" fmla="*/ 1147 h 1605"/>
                <a:gd name="T72" fmla="*/ 1655 w 1715"/>
                <a:gd name="T73" fmla="*/ 1052 h 1605"/>
                <a:gd name="T74" fmla="*/ 1594 w 1715"/>
                <a:gd name="T75" fmla="*/ 925 h 1605"/>
                <a:gd name="T76" fmla="*/ 1520 w 1715"/>
                <a:gd name="T77" fmla="*/ 1042 h 1605"/>
                <a:gd name="T78" fmla="*/ 1494 w 1715"/>
                <a:gd name="T79" fmla="*/ 938 h 1605"/>
                <a:gd name="T80" fmla="*/ 1178 w 1715"/>
                <a:gd name="T81" fmla="*/ 1242 h 1605"/>
                <a:gd name="T82" fmla="*/ 1380 w 1715"/>
                <a:gd name="T83" fmla="*/ 912 h 1605"/>
                <a:gd name="T84" fmla="*/ 961 w 1715"/>
                <a:gd name="T85" fmla="*/ 1381 h 1605"/>
                <a:gd name="T86" fmla="*/ 976 w 1715"/>
                <a:gd name="T87" fmla="*/ 1179 h 1605"/>
                <a:gd name="T88" fmla="*/ 1066 w 1715"/>
                <a:gd name="T89" fmla="*/ 905 h 1605"/>
                <a:gd name="T90" fmla="*/ 1017 w 1715"/>
                <a:gd name="T91" fmla="*/ 970 h 1605"/>
                <a:gd name="T92" fmla="*/ 954 w 1715"/>
                <a:gd name="T93" fmla="*/ 881 h 1605"/>
                <a:gd name="T94" fmla="*/ 880 w 1715"/>
                <a:gd name="T95" fmla="*/ 832 h 1605"/>
                <a:gd name="T96" fmla="*/ 717 w 1715"/>
                <a:gd name="T97" fmla="*/ 888 h 1605"/>
                <a:gd name="T98" fmla="*/ 917 w 1715"/>
                <a:gd name="T99" fmla="*/ 483 h 1605"/>
                <a:gd name="T100" fmla="*/ 1111 w 1715"/>
                <a:gd name="T101" fmla="*/ 469 h 1605"/>
                <a:gd name="T102" fmla="*/ 1111 w 1715"/>
                <a:gd name="T103" fmla="*/ 469 h 1605"/>
                <a:gd name="T104" fmla="*/ 1128 w 1715"/>
                <a:gd name="T105" fmla="*/ 336 h 1605"/>
                <a:gd name="T106" fmla="*/ 1142 w 1715"/>
                <a:gd name="T107" fmla="*/ 140 h 1605"/>
                <a:gd name="T108" fmla="*/ 1072 w 1715"/>
                <a:gd name="T109" fmla="*/ 184 h 1605"/>
                <a:gd name="T110" fmla="*/ 999 w 1715"/>
                <a:gd name="T111" fmla="*/ 130 h 1605"/>
                <a:gd name="T112" fmla="*/ 737 w 1715"/>
                <a:gd name="T113" fmla="*/ 555 h 1605"/>
                <a:gd name="T114" fmla="*/ 838 w 1715"/>
                <a:gd name="T115" fmla="*/ 379 h 1605"/>
                <a:gd name="T116" fmla="*/ 623 w 1715"/>
                <a:gd name="T117" fmla="*/ 627 h 1605"/>
                <a:gd name="T118" fmla="*/ 284 w 1715"/>
                <a:gd name="T119" fmla="*/ 974 h 1605"/>
                <a:gd name="T120" fmla="*/ 476 w 1715"/>
                <a:gd name="T121" fmla="*/ 609 h 1605"/>
                <a:gd name="T122" fmla="*/ 247 w 1715"/>
                <a:gd name="T123" fmla="*/ 891 h 1605"/>
                <a:gd name="T124" fmla="*/ 204 w 1715"/>
                <a:gd name="T125" fmla="*/ 846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5" h="1605">
                  <a:moveTo>
                    <a:pt x="172" y="1108"/>
                  </a:moveTo>
                  <a:lnTo>
                    <a:pt x="172" y="1108"/>
                  </a:lnTo>
                  <a:lnTo>
                    <a:pt x="196" y="1100"/>
                  </a:lnTo>
                  <a:lnTo>
                    <a:pt x="219" y="1092"/>
                  </a:lnTo>
                  <a:lnTo>
                    <a:pt x="257" y="1076"/>
                  </a:lnTo>
                  <a:lnTo>
                    <a:pt x="275" y="1069"/>
                  </a:lnTo>
                  <a:lnTo>
                    <a:pt x="291" y="1062"/>
                  </a:lnTo>
                  <a:lnTo>
                    <a:pt x="308" y="1056"/>
                  </a:lnTo>
                  <a:lnTo>
                    <a:pt x="325" y="1052"/>
                  </a:lnTo>
                  <a:lnTo>
                    <a:pt x="342" y="1051"/>
                  </a:lnTo>
                  <a:lnTo>
                    <a:pt x="351" y="1051"/>
                  </a:lnTo>
                  <a:lnTo>
                    <a:pt x="360" y="1052"/>
                  </a:lnTo>
                  <a:lnTo>
                    <a:pt x="370" y="1053"/>
                  </a:lnTo>
                  <a:lnTo>
                    <a:pt x="380" y="1057"/>
                  </a:lnTo>
                  <a:lnTo>
                    <a:pt x="390" y="1060"/>
                  </a:lnTo>
                  <a:lnTo>
                    <a:pt x="401" y="1064"/>
                  </a:lnTo>
                  <a:lnTo>
                    <a:pt x="425" y="1077"/>
                  </a:lnTo>
                  <a:lnTo>
                    <a:pt x="450" y="1093"/>
                  </a:lnTo>
                  <a:lnTo>
                    <a:pt x="480" y="1114"/>
                  </a:lnTo>
                  <a:lnTo>
                    <a:pt x="511" y="1140"/>
                  </a:lnTo>
                  <a:lnTo>
                    <a:pt x="511" y="1140"/>
                  </a:lnTo>
                  <a:lnTo>
                    <a:pt x="517" y="1146"/>
                  </a:lnTo>
                  <a:lnTo>
                    <a:pt x="517" y="1146"/>
                  </a:lnTo>
                  <a:lnTo>
                    <a:pt x="508" y="1160"/>
                  </a:lnTo>
                  <a:lnTo>
                    <a:pt x="508" y="1160"/>
                  </a:lnTo>
                  <a:lnTo>
                    <a:pt x="505" y="1166"/>
                  </a:lnTo>
                  <a:lnTo>
                    <a:pt x="505" y="1172"/>
                  </a:lnTo>
                  <a:lnTo>
                    <a:pt x="508" y="1176"/>
                  </a:lnTo>
                  <a:lnTo>
                    <a:pt x="512" y="1181"/>
                  </a:lnTo>
                  <a:lnTo>
                    <a:pt x="517" y="1183"/>
                  </a:lnTo>
                  <a:lnTo>
                    <a:pt x="523" y="1185"/>
                  </a:lnTo>
                  <a:lnTo>
                    <a:pt x="529" y="1183"/>
                  </a:lnTo>
                  <a:lnTo>
                    <a:pt x="534" y="1180"/>
                  </a:lnTo>
                  <a:lnTo>
                    <a:pt x="534" y="1180"/>
                  </a:lnTo>
                  <a:lnTo>
                    <a:pt x="542" y="1171"/>
                  </a:lnTo>
                  <a:lnTo>
                    <a:pt x="542" y="1171"/>
                  </a:lnTo>
                  <a:lnTo>
                    <a:pt x="568" y="1199"/>
                  </a:lnTo>
                  <a:lnTo>
                    <a:pt x="594" y="1227"/>
                  </a:lnTo>
                  <a:lnTo>
                    <a:pt x="607" y="1240"/>
                  </a:lnTo>
                  <a:lnTo>
                    <a:pt x="621" y="1251"/>
                  </a:lnTo>
                  <a:lnTo>
                    <a:pt x="637" y="1262"/>
                  </a:lnTo>
                  <a:lnTo>
                    <a:pt x="652" y="1271"/>
                  </a:lnTo>
                  <a:lnTo>
                    <a:pt x="652" y="1271"/>
                  </a:lnTo>
                  <a:lnTo>
                    <a:pt x="779" y="1341"/>
                  </a:lnTo>
                  <a:lnTo>
                    <a:pt x="841" y="1377"/>
                  </a:lnTo>
                  <a:lnTo>
                    <a:pt x="905" y="1413"/>
                  </a:lnTo>
                  <a:lnTo>
                    <a:pt x="905" y="1413"/>
                  </a:lnTo>
                  <a:lnTo>
                    <a:pt x="900" y="1422"/>
                  </a:lnTo>
                  <a:lnTo>
                    <a:pt x="900" y="1422"/>
                  </a:lnTo>
                  <a:lnTo>
                    <a:pt x="899" y="1429"/>
                  </a:lnTo>
                  <a:lnTo>
                    <a:pt x="899" y="1435"/>
                  </a:lnTo>
                  <a:lnTo>
                    <a:pt x="901" y="1442"/>
                  </a:lnTo>
                  <a:lnTo>
                    <a:pt x="906" y="1447"/>
                  </a:lnTo>
                  <a:lnTo>
                    <a:pt x="912" y="1450"/>
                  </a:lnTo>
                  <a:lnTo>
                    <a:pt x="917" y="1451"/>
                  </a:lnTo>
                  <a:lnTo>
                    <a:pt x="921" y="1450"/>
                  </a:lnTo>
                  <a:lnTo>
                    <a:pt x="924" y="1449"/>
                  </a:lnTo>
                  <a:lnTo>
                    <a:pt x="927" y="1448"/>
                  </a:lnTo>
                  <a:lnTo>
                    <a:pt x="930" y="1444"/>
                  </a:lnTo>
                  <a:lnTo>
                    <a:pt x="930" y="1444"/>
                  </a:lnTo>
                  <a:lnTo>
                    <a:pt x="940" y="1434"/>
                  </a:lnTo>
                  <a:lnTo>
                    <a:pt x="940" y="1434"/>
                  </a:lnTo>
                  <a:lnTo>
                    <a:pt x="992" y="1467"/>
                  </a:lnTo>
                  <a:lnTo>
                    <a:pt x="1044" y="1501"/>
                  </a:lnTo>
                  <a:lnTo>
                    <a:pt x="1044" y="1501"/>
                  </a:lnTo>
                  <a:lnTo>
                    <a:pt x="1043" y="1506"/>
                  </a:lnTo>
                  <a:lnTo>
                    <a:pt x="1044" y="1513"/>
                  </a:lnTo>
                  <a:lnTo>
                    <a:pt x="1046" y="1518"/>
                  </a:lnTo>
                  <a:lnTo>
                    <a:pt x="1050" y="1523"/>
                  </a:lnTo>
                  <a:lnTo>
                    <a:pt x="1056" y="1525"/>
                  </a:lnTo>
                  <a:lnTo>
                    <a:pt x="1060" y="1526"/>
                  </a:lnTo>
                  <a:lnTo>
                    <a:pt x="1066" y="1525"/>
                  </a:lnTo>
                  <a:lnTo>
                    <a:pt x="1072" y="1520"/>
                  </a:lnTo>
                  <a:lnTo>
                    <a:pt x="1072" y="1520"/>
                  </a:lnTo>
                  <a:lnTo>
                    <a:pt x="1072" y="1519"/>
                  </a:lnTo>
                  <a:lnTo>
                    <a:pt x="1072" y="1519"/>
                  </a:lnTo>
                  <a:lnTo>
                    <a:pt x="1128" y="1559"/>
                  </a:lnTo>
                  <a:lnTo>
                    <a:pt x="1156" y="1580"/>
                  </a:lnTo>
                  <a:lnTo>
                    <a:pt x="1184" y="1601"/>
                  </a:lnTo>
                  <a:lnTo>
                    <a:pt x="1184" y="1601"/>
                  </a:lnTo>
                  <a:lnTo>
                    <a:pt x="1189" y="1604"/>
                  </a:lnTo>
                  <a:lnTo>
                    <a:pt x="1195" y="1605"/>
                  </a:lnTo>
                  <a:lnTo>
                    <a:pt x="1201" y="1602"/>
                  </a:lnTo>
                  <a:lnTo>
                    <a:pt x="1205" y="1600"/>
                  </a:lnTo>
                  <a:lnTo>
                    <a:pt x="1208" y="1595"/>
                  </a:lnTo>
                  <a:lnTo>
                    <a:pt x="1209" y="1591"/>
                  </a:lnTo>
                  <a:lnTo>
                    <a:pt x="1208" y="1586"/>
                  </a:lnTo>
                  <a:lnTo>
                    <a:pt x="1204" y="1580"/>
                  </a:lnTo>
                  <a:lnTo>
                    <a:pt x="1204" y="1580"/>
                  </a:lnTo>
                  <a:lnTo>
                    <a:pt x="1191" y="1570"/>
                  </a:lnTo>
                  <a:lnTo>
                    <a:pt x="1178" y="1560"/>
                  </a:lnTo>
                  <a:lnTo>
                    <a:pt x="1152" y="1540"/>
                  </a:lnTo>
                  <a:lnTo>
                    <a:pt x="1152" y="1540"/>
                  </a:lnTo>
                  <a:lnTo>
                    <a:pt x="1204" y="1497"/>
                  </a:lnTo>
                  <a:lnTo>
                    <a:pt x="1255" y="1451"/>
                  </a:lnTo>
                  <a:lnTo>
                    <a:pt x="1305" y="1406"/>
                  </a:lnTo>
                  <a:lnTo>
                    <a:pt x="1354" y="1360"/>
                  </a:lnTo>
                  <a:lnTo>
                    <a:pt x="1354" y="1360"/>
                  </a:lnTo>
                  <a:lnTo>
                    <a:pt x="1307" y="1430"/>
                  </a:lnTo>
                  <a:lnTo>
                    <a:pt x="1262" y="1503"/>
                  </a:lnTo>
                  <a:lnTo>
                    <a:pt x="1262" y="1503"/>
                  </a:lnTo>
                  <a:lnTo>
                    <a:pt x="1238" y="1509"/>
                  </a:lnTo>
                  <a:lnTo>
                    <a:pt x="1214" y="1515"/>
                  </a:lnTo>
                  <a:lnTo>
                    <a:pt x="1214" y="1515"/>
                  </a:lnTo>
                  <a:lnTo>
                    <a:pt x="1210" y="1517"/>
                  </a:lnTo>
                  <a:lnTo>
                    <a:pt x="1208" y="1519"/>
                  </a:lnTo>
                  <a:lnTo>
                    <a:pt x="1208" y="1523"/>
                  </a:lnTo>
                  <a:lnTo>
                    <a:pt x="1208" y="1526"/>
                  </a:lnTo>
                  <a:lnTo>
                    <a:pt x="1209" y="1530"/>
                  </a:lnTo>
                  <a:lnTo>
                    <a:pt x="1211" y="1532"/>
                  </a:lnTo>
                  <a:lnTo>
                    <a:pt x="1215" y="1533"/>
                  </a:lnTo>
                  <a:lnTo>
                    <a:pt x="1219" y="1533"/>
                  </a:lnTo>
                  <a:lnTo>
                    <a:pt x="1219" y="1533"/>
                  </a:lnTo>
                  <a:lnTo>
                    <a:pt x="1235" y="1530"/>
                  </a:lnTo>
                  <a:lnTo>
                    <a:pt x="1250" y="1526"/>
                  </a:lnTo>
                  <a:lnTo>
                    <a:pt x="1250" y="1526"/>
                  </a:lnTo>
                  <a:lnTo>
                    <a:pt x="1250" y="1532"/>
                  </a:lnTo>
                  <a:lnTo>
                    <a:pt x="1251" y="1538"/>
                  </a:lnTo>
                  <a:lnTo>
                    <a:pt x="1255" y="1543"/>
                  </a:lnTo>
                  <a:lnTo>
                    <a:pt x="1259" y="1546"/>
                  </a:lnTo>
                  <a:lnTo>
                    <a:pt x="1264" y="1549"/>
                  </a:lnTo>
                  <a:lnTo>
                    <a:pt x="1270" y="1549"/>
                  </a:lnTo>
                  <a:lnTo>
                    <a:pt x="1276" y="1547"/>
                  </a:lnTo>
                  <a:lnTo>
                    <a:pt x="1280" y="1544"/>
                  </a:lnTo>
                  <a:lnTo>
                    <a:pt x="1280" y="1544"/>
                  </a:lnTo>
                  <a:lnTo>
                    <a:pt x="1294" y="1529"/>
                  </a:lnTo>
                  <a:lnTo>
                    <a:pt x="1308" y="1513"/>
                  </a:lnTo>
                  <a:lnTo>
                    <a:pt x="1308" y="1513"/>
                  </a:lnTo>
                  <a:lnTo>
                    <a:pt x="1372" y="1502"/>
                  </a:lnTo>
                  <a:lnTo>
                    <a:pt x="1403" y="1496"/>
                  </a:lnTo>
                  <a:lnTo>
                    <a:pt x="1434" y="1490"/>
                  </a:lnTo>
                  <a:lnTo>
                    <a:pt x="1465" y="1482"/>
                  </a:lnTo>
                  <a:lnTo>
                    <a:pt x="1494" y="1472"/>
                  </a:lnTo>
                  <a:lnTo>
                    <a:pt x="1523" y="1462"/>
                  </a:lnTo>
                  <a:lnTo>
                    <a:pt x="1551" y="1450"/>
                  </a:lnTo>
                  <a:lnTo>
                    <a:pt x="1551" y="1450"/>
                  </a:lnTo>
                  <a:lnTo>
                    <a:pt x="1567" y="1441"/>
                  </a:lnTo>
                  <a:lnTo>
                    <a:pt x="1582" y="1430"/>
                  </a:lnTo>
                  <a:lnTo>
                    <a:pt x="1596" y="1419"/>
                  </a:lnTo>
                  <a:lnTo>
                    <a:pt x="1609" y="1407"/>
                  </a:lnTo>
                  <a:lnTo>
                    <a:pt x="1621" y="1394"/>
                  </a:lnTo>
                  <a:lnTo>
                    <a:pt x="1631" y="1380"/>
                  </a:lnTo>
                  <a:lnTo>
                    <a:pt x="1641" y="1366"/>
                  </a:lnTo>
                  <a:lnTo>
                    <a:pt x="1650" y="1351"/>
                  </a:lnTo>
                  <a:lnTo>
                    <a:pt x="1658" y="1336"/>
                  </a:lnTo>
                  <a:lnTo>
                    <a:pt x="1665" y="1320"/>
                  </a:lnTo>
                  <a:lnTo>
                    <a:pt x="1678" y="1286"/>
                  </a:lnTo>
                  <a:lnTo>
                    <a:pt x="1689" y="1252"/>
                  </a:lnTo>
                  <a:lnTo>
                    <a:pt x="1699" y="1216"/>
                  </a:lnTo>
                  <a:lnTo>
                    <a:pt x="1699" y="1216"/>
                  </a:lnTo>
                  <a:lnTo>
                    <a:pt x="1704" y="1197"/>
                  </a:lnTo>
                  <a:lnTo>
                    <a:pt x="1707" y="1179"/>
                  </a:lnTo>
                  <a:lnTo>
                    <a:pt x="1710" y="1161"/>
                  </a:lnTo>
                  <a:lnTo>
                    <a:pt x="1712" y="1144"/>
                  </a:lnTo>
                  <a:lnTo>
                    <a:pt x="1713" y="1127"/>
                  </a:lnTo>
                  <a:lnTo>
                    <a:pt x="1715" y="1112"/>
                  </a:lnTo>
                  <a:lnTo>
                    <a:pt x="1713" y="1097"/>
                  </a:lnTo>
                  <a:lnTo>
                    <a:pt x="1712" y="1083"/>
                  </a:lnTo>
                  <a:lnTo>
                    <a:pt x="1711" y="1069"/>
                  </a:lnTo>
                  <a:lnTo>
                    <a:pt x="1707" y="1055"/>
                  </a:lnTo>
                  <a:lnTo>
                    <a:pt x="1705" y="1042"/>
                  </a:lnTo>
                  <a:lnTo>
                    <a:pt x="1700" y="1030"/>
                  </a:lnTo>
                  <a:lnTo>
                    <a:pt x="1697" y="1018"/>
                  </a:lnTo>
                  <a:lnTo>
                    <a:pt x="1691" y="1007"/>
                  </a:lnTo>
                  <a:lnTo>
                    <a:pt x="1685" y="995"/>
                  </a:lnTo>
                  <a:lnTo>
                    <a:pt x="1679" y="984"/>
                  </a:lnTo>
                  <a:lnTo>
                    <a:pt x="1679" y="984"/>
                  </a:lnTo>
                  <a:lnTo>
                    <a:pt x="1679" y="981"/>
                  </a:lnTo>
                  <a:lnTo>
                    <a:pt x="1679" y="977"/>
                  </a:lnTo>
                  <a:lnTo>
                    <a:pt x="1676" y="972"/>
                  </a:lnTo>
                  <a:lnTo>
                    <a:pt x="1671" y="967"/>
                  </a:lnTo>
                  <a:lnTo>
                    <a:pt x="1664" y="965"/>
                  </a:lnTo>
                  <a:lnTo>
                    <a:pt x="1664" y="965"/>
                  </a:lnTo>
                  <a:lnTo>
                    <a:pt x="1651" y="948"/>
                  </a:lnTo>
                  <a:lnTo>
                    <a:pt x="1636" y="933"/>
                  </a:lnTo>
                  <a:lnTo>
                    <a:pt x="1620" y="919"/>
                  </a:lnTo>
                  <a:lnTo>
                    <a:pt x="1602" y="905"/>
                  </a:lnTo>
                  <a:lnTo>
                    <a:pt x="1602" y="905"/>
                  </a:lnTo>
                  <a:lnTo>
                    <a:pt x="1601" y="900"/>
                  </a:lnTo>
                  <a:lnTo>
                    <a:pt x="1600" y="897"/>
                  </a:lnTo>
                  <a:lnTo>
                    <a:pt x="1597" y="893"/>
                  </a:lnTo>
                  <a:lnTo>
                    <a:pt x="1595" y="891"/>
                  </a:lnTo>
                  <a:lnTo>
                    <a:pt x="1592" y="890"/>
                  </a:lnTo>
                  <a:lnTo>
                    <a:pt x="1588" y="888"/>
                  </a:lnTo>
                  <a:lnTo>
                    <a:pt x="1583" y="887"/>
                  </a:lnTo>
                  <a:lnTo>
                    <a:pt x="1580" y="888"/>
                  </a:lnTo>
                  <a:lnTo>
                    <a:pt x="1580" y="888"/>
                  </a:lnTo>
                  <a:lnTo>
                    <a:pt x="1558" y="873"/>
                  </a:lnTo>
                  <a:lnTo>
                    <a:pt x="1534" y="859"/>
                  </a:lnTo>
                  <a:lnTo>
                    <a:pt x="1485" y="830"/>
                  </a:lnTo>
                  <a:lnTo>
                    <a:pt x="1434" y="801"/>
                  </a:lnTo>
                  <a:lnTo>
                    <a:pt x="1408" y="784"/>
                  </a:lnTo>
                  <a:lnTo>
                    <a:pt x="1382" y="769"/>
                  </a:lnTo>
                  <a:lnTo>
                    <a:pt x="1382" y="769"/>
                  </a:lnTo>
                  <a:lnTo>
                    <a:pt x="1380" y="763"/>
                  </a:lnTo>
                  <a:lnTo>
                    <a:pt x="1375" y="760"/>
                  </a:lnTo>
                  <a:lnTo>
                    <a:pt x="1370" y="757"/>
                  </a:lnTo>
                  <a:lnTo>
                    <a:pt x="1365" y="756"/>
                  </a:lnTo>
                  <a:lnTo>
                    <a:pt x="1365" y="756"/>
                  </a:lnTo>
                  <a:lnTo>
                    <a:pt x="1359" y="753"/>
                  </a:lnTo>
                  <a:lnTo>
                    <a:pt x="1359" y="753"/>
                  </a:lnTo>
                  <a:lnTo>
                    <a:pt x="1353" y="749"/>
                  </a:lnTo>
                  <a:lnTo>
                    <a:pt x="1347" y="749"/>
                  </a:lnTo>
                  <a:lnTo>
                    <a:pt x="1342" y="751"/>
                  </a:lnTo>
                  <a:lnTo>
                    <a:pt x="1339" y="755"/>
                  </a:lnTo>
                  <a:lnTo>
                    <a:pt x="1336" y="760"/>
                  </a:lnTo>
                  <a:lnTo>
                    <a:pt x="1335" y="766"/>
                  </a:lnTo>
                  <a:lnTo>
                    <a:pt x="1336" y="771"/>
                  </a:lnTo>
                  <a:lnTo>
                    <a:pt x="1339" y="776"/>
                  </a:lnTo>
                  <a:lnTo>
                    <a:pt x="1339" y="776"/>
                  </a:lnTo>
                  <a:lnTo>
                    <a:pt x="1319" y="801"/>
                  </a:lnTo>
                  <a:lnTo>
                    <a:pt x="1301" y="826"/>
                  </a:lnTo>
                  <a:lnTo>
                    <a:pt x="1284" y="853"/>
                  </a:lnTo>
                  <a:lnTo>
                    <a:pt x="1267" y="881"/>
                  </a:lnTo>
                  <a:lnTo>
                    <a:pt x="1267" y="881"/>
                  </a:lnTo>
                  <a:lnTo>
                    <a:pt x="1271" y="871"/>
                  </a:lnTo>
                  <a:lnTo>
                    <a:pt x="1273" y="859"/>
                  </a:lnTo>
                  <a:lnTo>
                    <a:pt x="1273" y="859"/>
                  </a:lnTo>
                  <a:lnTo>
                    <a:pt x="1272" y="853"/>
                  </a:lnTo>
                  <a:lnTo>
                    <a:pt x="1271" y="850"/>
                  </a:lnTo>
                  <a:lnTo>
                    <a:pt x="1267" y="846"/>
                  </a:lnTo>
                  <a:lnTo>
                    <a:pt x="1263" y="844"/>
                  </a:lnTo>
                  <a:lnTo>
                    <a:pt x="1258" y="844"/>
                  </a:lnTo>
                  <a:lnTo>
                    <a:pt x="1255" y="845"/>
                  </a:lnTo>
                  <a:lnTo>
                    <a:pt x="1251" y="847"/>
                  </a:lnTo>
                  <a:lnTo>
                    <a:pt x="1250" y="852"/>
                  </a:lnTo>
                  <a:lnTo>
                    <a:pt x="1250" y="852"/>
                  </a:lnTo>
                  <a:lnTo>
                    <a:pt x="1243" y="885"/>
                  </a:lnTo>
                  <a:lnTo>
                    <a:pt x="1233" y="917"/>
                  </a:lnTo>
                  <a:lnTo>
                    <a:pt x="1223" y="947"/>
                  </a:lnTo>
                  <a:lnTo>
                    <a:pt x="1211" y="977"/>
                  </a:lnTo>
                  <a:lnTo>
                    <a:pt x="1211" y="977"/>
                  </a:lnTo>
                  <a:lnTo>
                    <a:pt x="1207" y="983"/>
                  </a:lnTo>
                  <a:lnTo>
                    <a:pt x="1207" y="983"/>
                  </a:lnTo>
                  <a:lnTo>
                    <a:pt x="1205" y="987"/>
                  </a:lnTo>
                  <a:lnTo>
                    <a:pt x="1205" y="991"/>
                  </a:lnTo>
                  <a:lnTo>
                    <a:pt x="1205" y="991"/>
                  </a:lnTo>
                  <a:lnTo>
                    <a:pt x="1176" y="1059"/>
                  </a:lnTo>
                  <a:lnTo>
                    <a:pt x="1176" y="1059"/>
                  </a:lnTo>
                  <a:lnTo>
                    <a:pt x="1175" y="1065"/>
                  </a:lnTo>
                  <a:lnTo>
                    <a:pt x="1175" y="1071"/>
                  </a:lnTo>
                  <a:lnTo>
                    <a:pt x="1176" y="1084"/>
                  </a:lnTo>
                  <a:lnTo>
                    <a:pt x="1180" y="1096"/>
                  </a:lnTo>
                  <a:lnTo>
                    <a:pt x="1183" y="1105"/>
                  </a:lnTo>
                  <a:lnTo>
                    <a:pt x="1183" y="1105"/>
                  </a:lnTo>
                  <a:lnTo>
                    <a:pt x="1182" y="1105"/>
                  </a:lnTo>
                  <a:lnTo>
                    <a:pt x="1182" y="1105"/>
                  </a:lnTo>
                  <a:lnTo>
                    <a:pt x="1174" y="1089"/>
                  </a:lnTo>
                  <a:lnTo>
                    <a:pt x="1174" y="1089"/>
                  </a:lnTo>
                  <a:lnTo>
                    <a:pt x="1123" y="997"/>
                  </a:lnTo>
                  <a:lnTo>
                    <a:pt x="1123" y="997"/>
                  </a:lnTo>
                  <a:lnTo>
                    <a:pt x="1091" y="939"/>
                  </a:lnTo>
                  <a:lnTo>
                    <a:pt x="1091" y="939"/>
                  </a:lnTo>
                  <a:lnTo>
                    <a:pt x="1087" y="929"/>
                  </a:lnTo>
                  <a:lnTo>
                    <a:pt x="1084" y="924"/>
                  </a:lnTo>
                  <a:lnTo>
                    <a:pt x="1084" y="924"/>
                  </a:lnTo>
                  <a:lnTo>
                    <a:pt x="1084" y="920"/>
                  </a:lnTo>
                  <a:lnTo>
                    <a:pt x="1082" y="917"/>
                  </a:lnTo>
                  <a:lnTo>
                    <a:pt x="1081" y="914"/>
                  </a:lnTo>
                  <a:lnTo>
                    <a:pt x="1079" y="911"/>
                  </a:lnTo>
                  <a:lnTo>
                    <a:pt x="1079" y="911"/>
                  </a:lnTo>
                  <a:lnTo>
                    <a:pt x="1037" y="880"/>
                  </a:lnTo>
                  <a:lnTo>
                    <a:pt x="992" y="851"/>
                  </a:lnTo>
                  <a:lnTo>
                    <a:pt x="947" y="823"/>
                  </a:lnTo>
                  <a:lnTo>
                    <a:pt x="900" y="797"/>
                  </a:lnTo>
                  <a:lnTo>
                    <a:pt x="900" y="797"/>
                  </a:lnTo>
                  <a:lnTo>
                    <a:pt x="908" y="782"/>
                  </a:lnTo>
                  <a:lnTo>
                    <a:pt x="908" y="782"/>
                  </a:lnTo>
                  <a:lnTo>
                    <a:pt x="910" y="776"/>
                  </a:lnTo>
                  <a:lnTo>
                    <a:pt x="910" y="770"/>
                  </a:lnTo>
                  <a:lnTo>
                    <a:pt x="907" y="766"/>
                  </a:lnTo>
                  <a:lnTo>
                    <a:pt x="903" y="761"/>
                  </a:lnTo>
                  <a:lnTo>
                    <a:pt x="899" y="757"/>
                  </a:lnTo>
                  <a:lnTo>
                    <a:pt x="893" y="757"/>
                  </a:lnTo>
                  <a:lnTo>
                    <a:pt x="888" y="759"/>
                  </a:lnTo>
                  <a:lnTo>
                    <a:pt x="886" y="760"/>
                  </a:lnTo>
                  <a:lnTo>
                    <a:pt x="884" y="762"/>
                  </a:lnTo>
                  <a:lnTo>
                    <a:pt x="884" y="762"/>
                  </a:lnTo>
                  <a:lnTo>
                    <a:pt x="867" y="781"/>
                  </a:lnTo>
                  <a:lnTo>
                    <a:pt x="867" y="781"/>
                  </a:lnTo>
                  <a:lnTo>
                    <a:pt x="847" y="771"/>
                  </a:lnTo>
                  <a:lnTo>
                    <a:pt x="847" y="771"/>
                  </a:lnTo>
                  <a:lnTo>
                    <a:pt x="843" y="769"/>
                  </a:lnTo>
                  <a:lnTo>
                    <a:pt x="838" y="769"/>
                  </a:lnTo>
                  <a:lnTo>
                    <a:pt x="833" y="769"/>
                  </a:lnTo>
                  <a:lnTo>
                    <a:pt x="829" y="771"/>
                  </a:lnTo>
                  <a:lnTo>
                    <a:pt x="825" y="774"/>
                  </a:lnTo>
                  <a:lnTo>
                    <a:pt x="821" y="777"/>
                  </a:lnTo>
                  <a:lnTo>
                    <a:pt x="820" y="782"/>
                  </a:lnTo>
                  <a:lnTo>
                    <a:pt x="819" y="788"/>
                  </a:lnTo>
                  <a:lnTo>
                    <a:pt x="819" y="788"/>
                  </a:lnTo>
                  <a:lnTo>
                    <a:pt x="819" y="771"/>
                  </a:lnTo>
                  <a:lnTo>
                    <a:pt x="818" y="756"/>
                  </a:lnTo>
                  <a:lnTo>
                    <a:pt x="814" y="741"/>
                  </a:lnTo>
                  <a:lnTo>
                    <a:pt x="812" y="727"/>
                  </a:lnTo>
                  <a:lnTo>
                    <a:pt x="804" y="699"/>
                  </a:lnTo>
                  <a:lnTo>
                    <a:pt x="802" y="685"/>
                  </a:lnTo>
                  <a:lnTo>
                    <a:pt x="798" y="671"/>
                  </a:lnTo>
                  <a:lnTo>
                    <a:pt x="797" y="658"/>
                  </a:lnTo>
                  <a:lnTo>
                    <a:pt x="797" y="645"/>
                  </a:lnTo>
                  <a:lnTo>
                    <a:pt x="799" y="632"/>
                  </a:lnTo>
                  <a:lnTo>
                    <a:pt x="803" y="619"/>
                  </a:lnTo>
                  <a:lnTo>
                    <a:pt x="810" y="606"/>
                  </a:lnTo>
                  <a:lnTo>
                    <a:pt x="819" y="593"/>
                  </a:lnTo>
                  <a:lnTo>
                    <a:pt x="832" y="582"/>
                  </a:lnTo>
                  <a:lnTo>
                    <a:pt x="848" y="569"/>
                  </a:lnTo>
                  <a:lnTo>
                    <a:pt x="848" y="569"/>
                  </a:lnTo>
                  <a:lnTo>
                    <a:pt x="875" y="552"/>
                  </a:lnTo>
                  <a:lnTo>
                    <a:pt x="903" y="538"/>
                  </a:lnTo>
                  <a:lnTo>
                    <a:pt x="933" y="527"/>
                  </a:lnTo>
                  <a:lnTo>
                    <a:pt x="947" y="521"/>
                  </a:lnTo>
                  <a:lnTo>
                    <a:pt x="962" y="517"/>
                  </a:lnTo>
                  <a:lnTo>
                    <a:pt x="977" y="514"/>
                  </a:lnTo>
                  <a:lnTo>
                    <a:pt x="992" y="512"/>
                  </a:lnTo>
                  <a:lnTo>
                    <a:pt x="1009" y="509"/>
                  </a:lnTo>
                  <a:lnTo>
                    <a:pt x="1024" y="508"/>
                  </a:lnTo>
                  <a:lnTo>
                    <a:pt x="1039" y="508"/>
                  </a:lnTo>
                  <a:lnTo>
                    <a:pt x="1056" y="509"/>
                  </a:lnTo>
                  <a:lnTo>
                    <a:pt x="1071" y="510"/>
                  </a:lnTo>
                  <a:lnTo>
                    <a:pt x="1086" y="514"/>
                  </a:lnTo>
                  <a:lnTo>
                    <a:pt x="1086" y="514"/>
                  </a:lnTo>
                  <a:lnTo>
                    <a:pt x="1105" y="516"/>
                  </a:lnTo>
                  <a:lnTo>
                    <a:pt x="1121" y="516"/>
                  </a:lnTo>
                  <a:lnTo>
                    <a:pt x="1136" y="515"/>
                  </a:lnTo>
                  <a:lnTo>
                    <a:pt x="1152" y="510"/>
                  </a:lnTo>
                  <a:lnTo>
                    <a:pt x="1166" y="505"/>
                  </a:lnTo>
                  <a:lnTo>
                    <a:pt x="1180" y="497"/>
                  </a:lnTo>
                  <a:lnTo>
                    <a:pt x="1194" y="488"/>
                  </a:lnTo>
                  <a:lnTo>
                    <a:pt x="1208" y="478"/>
                  </a:lnTo>
                  <a:lnTo>
                    <a:pt x="1208" y="478"/>
                  </a:lnTo>
                  <a:lnTo>
                    <a:pt x="1223" y="465"/>
                  </a:lnTo>
                  <a:lnTo>
                    <a:pt x="1238" y="449"/>
                  </a:lnTo>
                  <a:lnTo>
                    <a:pt x="1252" y="433"/>
                  </a:lnTo>
                  <a:lnTo>
                    <a:pt x="1266" y="416"/>
                  </a:lnTo>
                  <a:lnTo>
                    <a:pt x="1278" y="396"/>
                  </a:lnTo>
                  <a:lnTo>
                    <a:pt x="1290" y="376"/>
                  </a:lnTo>
                  <a:lnTo>
                    <a:pt x="1299" y="354"/>
                  </a:lnTo>
                  <a:lnTo>
                    <a:pt x="1307" y="331"/>
                  </a:lnTo>
                  <a:lnTo>
                    <a:pt x="1314" y="309"/>
                  </a:lnTo>
                  <a:lnTo>
                    <a:pt x="1319" y="287"/>
                  </a:lnTo>
                  <a:lnTo>
                    <a:pt x="1321" y="263"/>
                  </a:lnTo>
                  <a:lnTo>
                    <a:pt x="1322" y="241"/>
                  </a:lnTo>
                  <a:lnTo>
                    <a:pt x="1320" y="219"/>
                  </a:lnTo>
                  <a:lnTo>
                    <a:pt x="1317" y="198"/>
                  </a:lnTo>
                  <a:lnTo>
                    <a:pt x="1313" y="187"/>
                  </a:lnTo>
                  <a:lnTo>
                    <a:pt x="1310" y="177"/>
                  </a:lnTo>
                  <a:lnTo>
                    <a:pt x="1305" y="167"/>
                  </a:lnTo>
                  <a:lnTo>
                    <a:pt x="1300" y="157"/>
                  </a:lnTo>
                  <a:lnTo>
                    <a:pt x="1300" y="157"/>
                  </a:lnTo>
                  <a:lnTo>
                    <a:pt x="1286" y="136"/>
                  </a:lnTo>
                  <a:lnTo>
                    <a:pt x="1273" y="116"/>
                  </a:lnTo>
                  <a:lnTo>
                    <a:pt x="1260" y="98"/>
                  </a:lnTo>
                  <a:lnTo>
                    <a:pt x="1248" y="83"/>
                  </a:lnTo>
                  <a:lnTo>
                    <a:pt x="1235" y="69"/>
                  </a:lnTo>
                  <a:lnTo>
                    <a:pt x="1223" y="57"/>
                  </a:lnTo>
                  <a:lnTo>
                    <a:pt x="1210" y="48"/>
                  </a:lnTo>
                  <a:lnTo>
                    <a:pt x="1197" y="40"/>
                  </a:lnTo>
                  <a:lnTo>
                    <a:pt x="1197" y="40"/>
                  </a:lnTo>
                  <a:lnTo>
                    <a:pt x="1205" y="26"/>
                  </a:lnTo>
                  <a:lnTo>
                    <a:pt x="1205" y="26"/>
                  </a:lnTo>
                  <a:lnTo>
                    <a:pt x="1207" y="20"/>
                  </a:lnTo>
                  <a:lnTo>
                    <a:pt x="1207" y="14"/>
                  </a:lnTo>
                  <a:lnTo>
                    <a:pt x="1204" y="8"/>
                  </a:lnTo>
                  <a:lnTo>
                    <a:pt x="1200" y="5"/>
                  </a:lnTo>
                  <a:lnTo>
                    <a:pt x="1195" y="1"/>
                  </a:lnTo>
                  <a:lnTo>
                    <a:pt x="1190" y="0"/>
                  </a:lnTo>
                  <a:lnTo>
                    <a:pt x="1184" y="2"/>
                  </a:lnTo>
                  <a:lnTo>
                    <a:pt x="1178" y="6"/>
                  </a:lnTo>
                  <a:lnTo>
                    <a:pt x="1178" y="6"/>
                  </a:lnTo>
                  <a:lnTo>
                    <a:pt x="1162" y="25"/>
                  </a:lnTo>
                  <a:lnTo>
                    <a:pt x="1162" y="25"/>
                  </a:lnTo>
                  <a:lnTo>
                    <a:pt x="1152" y="22"/>
                  </a:lnTo>
                  <a:lnTo>
                    <a:pt x="1140" y="21"/>
                  </a:lnTo>
                  <a:lnTo>
                    <a:pt x="1129" y="21"/>
                  </a:lnTo>
                  <a:lnTo>
                    <a:pt x="1119" y="23"/>
                  </a:lnTo>
                  <a:lnTo>
                    <a:pt x="1108" y="26"/>
                  </a:lnTo>
                  <a:lnTo>
                    <a:pt x="1098" y="29"/>
                  </a:lnTo>
                  <a:lnTo>
                    <a:pt x="1087" y="33"/>
                  </a:lnTo>
                  <a:lnTo>
                    <a:pt x="1077" y="39"/>
                  </a:lnTo>
                  <a:lnTo>
                    <a:pt x="1066" y="45"/>
                  </a:lnTo>
                  <a:lnTo>
                    <a:pt x="1056" y="52"/>
                  </a:lnTo>
                  <a:lnTo>
                    <a:pt x="1036" y="68"/>
                  </a:lnTo>
                  <a:lnTo>
                    <a:pt x="1017" y="87"/>
                  </a:lnTo>
                  <a:lnTo>
                    <a:pt x="997" y="108"/>
                  </a:lnTo>
                  <a:lnTo>
                    <a:pt x="978" y="131"/>
                  </a:lnTo>
                  <a:lnTo>
                    <a:pt x="960" y="156"/>
                  </a:lnTo>
                  <a:lnTo>
                    <a:pt x="942" y="181"/>
                  </a:lnTo>
                  <a:lnTo>
                    <a:pt x="924" y="207"/>
                  </a:lnTo>
                  <a:lnTo>
                    <a:pt x="858" y="310"/>
                  </a:lnTo>
                  <a:lnTo>
                    <a:pt x="858" y="310"/>
                  </a:lnTo>
                  <a:lnTo>
                    <a:pt x="852" y="309"/>
                  </a:lnTo>
                  <a:lnTo>
                    <a:pt x="846" y="309"/>
                  </a:lnTo>
                  <a:lnTo>
                    <a:pt x="846" y="309"/>
                  </a:lnTo>
                  <a:lnTo>
                    <a:pt x="838" y="314"/>
                  </a:lnTo>
                  <a:lnTo>
                    <a:pt x="838" y="314"/>
                  </a:lnTo>
                  <a:lnTo>
                    <a:pt x="836" y="313"/>
                  </a:lnTo>
                  <a:lnTo>
                    <a:pt x="833" y="314"/>
                  </a:lnTo>
                  <a:lnTo>
                    <a:pt x="833" y="314"/>
                  </a:lnTo>
                  <a:lnTo>
                    <a:pt x="825" y="320"/>
                  </a:lnTo>
                  <a:lnTo>
                    <a:pt x="825" y="320"/>
                  </a:lnTo>
                  <a:lnTo>
                    <a:pt x="804" y="328"/>
                  </a:lnTo>
                  <a:lnTo>
                    <a:pt x="785" y="336"/>
                  </a:lnTo>
                  <a:lnTo>
                    <a:pt x="765" y="345"/>
                  </a:lnTo>
                  <a:lnTo>
                    <a:pt x="748" y="356"/>
                  </a:lnTo>
                  <a:lnTo>
                    <a:pt x="729" y="368"/>
                  </a:lnTo>
                  <a:lnTo>
                    <a:pt x="711" y="379"/>
                  </a:lnTo>
                  <a:lnTo>
                    <a:pt x="694" y="392"/>
                  </a:lnTo>
                  <a:lnTo>
                    <a:pt x="678" y="405"/>
                  </a:lnTo>
                  <a:lnTo>
                    <a:pt x="678" y="405"/>
                  </a:lnTo>
                  <a:lnTo>
                    <a:pt x="578" y="464"/>
                  </a:lnTo>
                  <a:lnTo>
                    <a:pt x="527" y="494"/>
                  </a:lnTo>
                  <a:lnTo>
                    <a:pt x="475" y="527"/>
                  </a:lnTo>
                  <a:lnTo>
                    <a:pt x="424" y="560"/>
                  </a:lnTo>
                  <a:lnTo>
                    <a:pt x="373" y="593"/>
                  </a:lnTo>
                  <a:lnTo>
                    <a:pt x="323" y="630"/>
                  </a:lnTo>
                  <a:lnTo>
                    <a:pt x="275" y="666"/>
                  </a:lnTo>
                  <a:lnTo>
                    <a:pt x="229" y="703"/>
                  </a:lnTo>
                  <a:lnTo>
                    <a:pt x="207" y="723"/>
                  </a:lnTo>
                  <a:lnTo>
                    <a:pt x="186" y="743"/>
                  </a:lnTo>
                  <a:lnTo>
                    <a:pt x="165" y="763"/>
                  </a:lnTo>
                  <a:lnTo>
                    <a:pt x="145" y="783"/>
                  </a:lnTo>
                  <a:lnTo>
                    <a:pt x="126" y="804"/>
                  </a:lnTo>
                  <a:lnTo>
                    <a:pt x="109" y="825"/>
                  </a:lnTo>
                  <a:lnTo>
                    <a:pt x="91" y="846"/>
                  </a:lnTo>
                  <a:lnTo>
                    <a:pt x="76" y="869"/>
                  </a:lnTo>
                  <a:lnTo>
                    <a:pt x="61" y="890"/>
                  </a:lnTo>
                  <a:lnTo>
                    <a:pt x="47" y="912"/>
                  </a:lnTo>
                  <a:lnTo>
                    <a:pt x="35" y="935"/>
                  </a:lnTo>
                  <a:lnTo>
                    <a:pt x="23" y="957"/>
                  </a:lnTo>
                  <a:lnTo>
                    <a:pt x="14" y="981"/>
                  </a:lnTo>
                  <a:lnTo>
                    <a:pt x="6" y="1004"/>
                  </a:lnTo>
                  <a:lnTo>
                    <a:pt x="6" y="1004"/>
                  </a:lnTo>
                  <a:lnTo>
                    <a:pt x="3" y="1015"/>
                  </a:lnTo>
                  <a:lnTo>
                    <a:pt x="1" y="1024"/>
                  </a:lnTo>
                  <a:lnTo>
                    <a:pt x="0" y="1034"/>
                  </a:lnTo>
                  <a:lnTo>
                    <a:pt x="0" y="1042"/>
                  </a:lnTo>
                  <a:lnTo>
                    <a:pt x="0" y="1050"/>
                  </a:lnTo>
                  <a:lnTo>
                    <a:pt x="1" y="1058"/>
                  </a:lnTo>
                  <a:lnTo>
                    <a:pt x="3" y="1065"/>
                  </a:lnTo>
                  <a:lnTo>
                    <a:pt x="7" y="1071"/>
                  </a:lnTo>
                  <a:lnTo>
                    <a:pt x="10" y="1077"/>
                  </a:lnTo>
                  <a:lnTo>
                    <a:pt x="14" y="1083"/>
                  </a:lnTo>
                  <a:lnTo>
                    <a:pt x="19" y="1087"/>
                  </a:lnTo>
                  <a:lnTo>
                    <a:pt x="23" y="1092"/>
                  </a:lnTo>
                  <a:lnTo>
                    <a:pt x="35" y="1099"/>
                  </a:lnTo>
                  <a:lnTo>
                    <a:pt x="49" y="1106"/>
                  </a:lnTo>
                  <a:lnTo>
                    <a:pt x="63" y="1110"/>
                  </a:lnTo>
                  <a:lnTo>
                    <a:pt x="78" y="1113"/>
                  </a:lnTo>
                  <a:lnTo>
                    <a:pt x="95" y="1115"/>
                  </a:lnTo>
                  <a:lnTo>
                    <a:pt x="111" y="1115"/>
                  </a:lnTo>
                  <a:lnTo>
                    <a:pt x="127" y="1115"/>
                  </a:lnTo>
                  <a:lnTo>
                    <a:pt x="143" y="1113"/>
                  </a:lnTo>
                  <a:lnTo>
                    <a:pt x="158" y="1111"/>
                  </a:lnTo>
                  <a:lnTo>
                    <a:pt x="172" y="1108"/>
                  </a:lnTo>
                  <a:lnTo>
                    <a:pt x="172" y="1108"/>
                  </a:lnTo>
                  <a:close/>
                  <a:moveTo>
                    <a:pt x="304" y="1031"/>
                  </a:moveTo>
                  <a:lnTo>
                    <a:pt x="304" y="1031"/>
                  </a:lnTo>
                  <a:lnTo>
                    <a:pt x="340" y="986"/>
                  </a:lnTo>
                  <a:lnTo>
                    <a:pt x="340" y="986"/>
                  </a:lnTo>
                  <a:lnTo>
                    <a:pt x="344" y="987"/>
                  </a:lnTo>
                  <a:lnTo>
                    <a:pt x="347" y="988"/>
                  </a:lnTo>
                  <a:lnTo>
                    <a:pt x="351" y="987"/>
                  </a:lnTo>
                  <a:lnTo>
                    <a:pt x="354" y="984"/>
                  </a:lnTo>
                  <a:lnTo>
                    <a:pt x="354" y="984"/>
                  </a:lnTo>
                  <a:lnTo>
                    <a:pt x="388" y="959"/>
                  </a:lnTo>
                  <a:lnTo>
                    <a:pt x="422" y="932"/>
                  </a:lnTo>
                  <a:lnTo>
                    <a:pt x="454" y="905"/>
                  </a:lnTo>
                  <a:lnTo>
                    <a:pt x="486" y="876"/>
                  </a:lnTo>
                  <a:lnTo>
                    <a:pt x="486" y="876"/>
                  </a:lnTo>
                  <a:lnTo>
                    <a:pt x="462" y="914"/>
                  </a:lnTo>
                  <a:lnTo>
                    <a:pt x="440" y="953"/>
                  </a:lnTo>
                  <a:lnTo>
                    <a:pt x="420" y="991"/>
                  </a:lnTo>
                  <a:lnTo>
                    <a:pt x="402" y="1032"/>
                  </a:lnTo>
                  <a:lnTo>
                    <a:pt x="402" y="1032"/>
                  </a:lnTo>
                  <a:lnTo>
                    <a:pt x="390" y="1030"/>
                  </a:lnTo>
                  <a:lnTo>
                    <a:pt x="378" y="1028"/>
                  </a:lnTo>
                  <a:lnTo>
                    <a:pt x="366" y="1027"/>
                  </a:lnTo>
                  <a:lnTo>
                    <a:pt x="353" y="1027"/>
                  </a:lnTo>
                  <a:lnTo>
                    <a:pt x="329" y="1028"/>
                  </a:lnTo>
                  <a:lnTo>
                    <a:pt x="304" y="1031"/>
                  </a:lnTo>
                  <a:lnTo>
                    <a:pt x="304" y="1031"/>
                  </a:lnTo>
                  <a:close/>
                  <a:moveTo>
                    <a:pt x="435" y="1045"/>
                  </a:moveTo>
                  <a:lnTo>
                    <a:pt x="435" y="1045"/>
                  </a:lnTo>
                  <a:lnTo>
                    <a:pt x="475" y="995"/>
                  </a:lnTo>
                  <a:lnTo>
                    <a:pt x="516" y="946"/>
                  </a:lnTo>
                  <a:lnTo>
                    <a:pt x="598" y="849"/>
                  </a:lnTo>
                  <a:lnTo>
                    <a:pt x="764" y="656"/>
                  </a:lnTo>
                  <a:lnTo>
                    <a:pt x="764" y="656"/>
                  </a:lnTo>
                  <a:lnTo>
                    <a:pt x="768" y="673"/>
                  </a:lnTo>
                  <a:lnTo>
                    <a:pt x="773" y="694"/>
                  </a:lnTo>
                  <a:lnTo>
                    <a:pt x="773" y="694"/>
                  </a:lnTo>
                  <a:lnTo>
                    <a:pt x="770" y="694"/>
                  </a:lnTo>
                  <a:lnTo>
                    <a:pt x="766" y="695"/>
                  </a:lnTo>
                  <a:lnTo>
                    <a:pt x="763" y="698"/>
                  </a:lnTo>
                  <a:lnTo>
                    <a:pt x="761" y="700"/>
                  </a:lnTo>
                  <a:lnTo>
                    <a:pt x="761" y="700"/>
                  </a:lnTo>
                  <a:lnTo>
                    <a:pt x="723" y="747"/>
                  </a:lnTo>
                  <a:lnTo>
                    <a:pt x="686" y="791"/>
                  </a:lnTo>
                  <a:lnTo>
                    <a:pt x="646" y="836"/>
                  </a:lnTo>
                  <a:lnTo>
                    <a:pt x="606" y="879"/>
                  </a:lnTo>
                  <a:lnTo>
                    <a:pt x="524" y="963"/>
                  </a:lnTo>
                  <a:lnTo>
                    <a:pt x="483" y="1007"/>
                  </a:lnTo>
                  <a:lnTo>
                    <a:pt x="442" y="1050"/>
                  </a:lnTo>
                  <a:lnTo>
                    <a:pt x="442" y="1050"/>
                  </a:lnTo>
                  <a:lnTo>
                    <a:pt x="435" y="1045"/>
                  </a:lnTo>
                  <a:lnTo>
                    <a:pt x="435" y="1045"/>
                  </a:lnTo>
                  <a:close/>
                  <a:moveTo>
                    <a:pt x="493" y="921"/>
                  </a:moveTo>
                  <a:lnTo>
                    <a:pt x="493" y="921"/>
                  </a:lnTo>
                  <a:lnTo>
                    <a:pt x="500" y="911"/>
                  </a:lnTo>
                  <a:lnTo>
                    <a:pt x="500" y="911"/>
                  </a:lnTo>
                  <a:lnTo>
                    <a:pt x="521" y="878"/>
                  </a:lnTo>
                  <a:lnTo>
                    <a:pt x="544" y="846"/>
                  </a:lnTo>
                  <a:lnTo>
                    <a:pt x="568" y="815"/>
                  </a:lnTo>
                  <a:lnTo>
                    <a:pt x="593" y="784"/>
                  </a:lnTo>
                  <a:lnTo>
                    <a:pt x="619" y="755"/>
                  </a:lnTo>
                  <a:lnTo>
                    <a:pt x="646" y="726"/>
                  </a:lnTo>
                  <a:lnTo>
                    <a:pt x="700" y="668"/>
                  </a:lnTo>
                  <a:lnTo>
                    <a:pt x="700" y="668"/>
                  </a:lnTo>
                  <a:lnTo>
                    <a:pt x="715" y="653"/>
                  </a:lnTo>
                  <a:lnTo>
                    <a:pt x="730" y="638"/>
                  </a:lnTo>
                  <a:lnTo>
                    <a:pt x="763" y="608"/>
                  </a:lnTo>
                  <a:lnTo>
                    <a:pt x="763" y="608"/>
                  </a:lnTo>
                  <a:lnTo>
                    <a:pt x="695" y="686"/>
                  </a:lnTo>
                  <a:lnTo>
                    <a:pt x="628" y="764"/>
                  </a:lnTo>
                  <a:lnTo>
                    <a:pt x="560" y="842"/>
                  </a:lnTo>
                  <a:lnTo>
                    <a:pt x="494" y="920"/>
                  </a:lnTo>
                  <a:lnTo>
                    <a:pt x="494" y="920"/>
                  </a:lnTo>
                  <a:lnTo>
                    <a:pt x="493" y="921"/>
                  </a:lnTo>
                  <a:lnTo>
                    <a:pt x="493" y="921"/>
                  </a:lnTo>
                  <a:close/>
                  <a:moveTo>
                    <a:pt x="536" y="1118"/>
                  </a:moveTo>
                  <a:lnTo>
                    <a:pt x="536" y="1118"/>
                  </a:lnTo>
                  <a:lnTo>
                    <a:pt x="535" y="1117"/>
                  </a:lnTo>
                  <a:lnTo>
                    <a:pt x="535" y="1117"/>
                  </a:lnTo>
                  <a:lnTo>
                    <a:pt x="515" y="1098"/>
                  </a:lnTo>
                  <a:lnTo>
                    <a:pt x="495" y="1083"/>
                  </a:lnTo>
                  <a:lnTo>
                    <a:pt x="476" y="1069"/>
                  </a:lnTo>
                  <a:lnTo>
                    <a:pt x="457" y="1058"/>
                  </a:lnTo>
                  <a:lnTo>
                    <a:pt x="457" y="1058"/>
                  </a:lnTo>
                  <a:lnTo>
                    <a:pt x="530" y="986"/>
                  </a:lnTo>
                  <a:lnTo>
                    <a:pt x="603" y="913"/>
                  </a:lnTo>
                  <a:lnTo>
                    <a:pt x="675" y="840"/>
                  </a:lnTo>
                  <a:lnTo>
                    <a:pt x="710" y="804"/>
                  </a:lnTo>
                  <a:lnTo>
                    <a:pt x="745" y="767"/>
                  </a:lnTo>
                  <a:lnTo>
                    <a:pt x="745" y="767"/>
                  </a:lnTo>
                  <a:lnTo>
                    <a:pt x="738" y="777"/>
                  </a:lnTo>
                  <a:lnTo>
                    <a:pt x="728" y="797"/>
                  </a:lnTo>
                  <a:lnTo>
                    <a:pt x="697" y="853"/>
                  </a:lnTo>
                  <a:lnTo>
                    <a:pt x="666" y="915"/>
                  </a:lnTo>
                  <a:lnTo>
                    <a:pt x="651" y="942"/>
                  </a:lnTo>
                  <a:lnTo>
                    <a:pt x="639" y="963"/>
                  </a:lnTo>
                  <a:lnTo>
                    <a:pt x="639" y="963"/>
                  </a:lnTo>
                  <a:lnTo>
                    <a:pt x="613" y="1003"/>
                  </a:lnTo>
                  <a:lnTo>
                    <a:pt x="587" y="1041"/>
                  </a:lnTo>
                  <a:lnTo>
                    <a:pt x="536" y="1118"/>
                  </a:lnTo>
                  <a:lnTo>
                    <a:pt x="536" y="1118"/>
                  </a:lnTo>
                  <a:close/>
                  <a:moveTo>
                    <a:pt x="627" y="1196"/>
                  </a:moveTo>
                  <a:lnTo>
                    <a:pt x="627" y="1196"/>
                  </a:lnTo>
                  <a:lnTo>
                    <a:pt x="597" y="1172"/>
                  </a:lnTo>
                  <a:lnTo>
                    <a:pt x="568" y="1146"/>
                  </a:lnTo>
                  <a:lnTo>
                    <a:pt x="568" y="1146"/>
                  </a:lnTo>
                  <a:lnTo>
                    <a:pt x="686" y="1023"/>
                  </a:lnTo>
                  <a:lnTo>
                    <a:pt x="745" y="962"/>
                  </a:lnTo>
                  <a:lnTo>
                    <a:pt x="804" y="900"/>
                  </a:lnTo>
                  <a:lnTo>
                    <a:pt x="804" y="900"/>
                  </a:lnTo>
                  <a:lnTo>
                    <a:pt x="777" y="948"/>
                  </a:lnTo>
                  <a:lnTo>
                    <a:pt x="777" y="948"/>
                  </a:lnTo>
                  <a:lnTo>
                    <a:pt x="741" y="1007"/>
                  </a:lnTo>
                  <a:lnTo>
                    <a:pt x="703" y="1065"/>
                  </a:lnTo>
                  <a:lnTo>
                    <a:pt x="628" y="1181"/>
                  </a:lnTo>
                  <a:lnTo>
                    <a:pt x="628" y="1181"/>
                  </a:lnTo>
                  <a:lnTo>
                    <a:pt x="626" y="1186"/>
                  </a:lnTo>
                  <a:lnTo>
                    <a:pt x="625" y="1189"/>
                  </a:lnTo>
                  <a:lnTo>
                    <a:pt x="626" y="1193"/>
                  </a:lnTo>
                  <a:lnTo>
                    <a:pt x="627" y="1196"/>
                  </a:lnTo>
                  <a:lnTo>
                    <a:pt x="627" y="1196"/>
                  </a:lnTo>
                  <a:close/>
                  <a:moveTo>
                    <a:pt x="640" y="1206"/>
                  </a:moveTo>
                  <a:lnTo>
                    <a:pt x="640" y="1206"/>
                  </a:lnTo>
                  <a:lnTo>
                    <a:pt x="644" y="1206"/>
                  </a:lnTo>
                  <a:lnTo>
                    <a:pt x="647" y="1206"/>
                  </a:lnTo>
                  <a:lnTo>
                    <a:pt x="651" y="1204"/>
                  </a:lnTo>
                  <a:lnTo>
                    <a:pt x="654" y="1202"/>
                  </a:lnTo>
                  <a:lnTo>
                    <a:pt x="654" y="1202"/>
                  </a:lnTo>
                  <a:lnTo>
                    <a:pt x="703" y="1155"/>
                  </a:lnTo>
                  <a:lnTo>
                    <a:pt x="750" y="1106"/>
                  </a:lnTo>
                  <a:lnTo>
                    <a:pt x="796" y="1056"/>
                  </a:lnTo>
                  <a:lnTo>
                    <a:pt x="840" y="1005"/>
                  </a:lnTo>
                  <a:lnTo>
                    <a:pt x="840" y="1005"/>
                  </a:lnTo>
                  <a:lnTo>
                    <a:pt x="830" y="1023"/>
                  </a:lnTo>
                  <a:lnTo>
                    <a:pt x="830" y="1023"/>
                  </a:lnTo>
                  <a:lnTo>
                    <a:pt x="766" y="1128"/>
                  </a:lnTo>
                  <a:lnTo>
                    <a:pt x="735" y="1182"/>
                  </a:lnTo>
                  <a:lnTo>
                    <a:pt x="703" y="1236"/>
                  </a:lnTo>
                  <a:lnTo>
                    <a:pt x="703" y="1236"/>
                  </a:lnTo>
                  <a:lnTo>
                    <a:pt x="702" y="1241"/>
                  </a:lnTo>
                  <a:lnTo>
                    <a:pt x="702" y="1244"/>
                  </a:lnTo>
                  <a:lnTo>
                    <a:pt x="703" y="1249"/>
                  </a:lnTo>
                  <a:lnTo>
                    <a:pt x="704" y="1252"/>
                  </a:lnTo>
                  <a:lnTo>
                    <a:pt x="704" y="1252"/>
                  </a:lnTo>
                  <a:lnTo>
                    <a:pt x="672" y="1230"/>
                  </a:lnTo>
                  <a:lnTo>
                    <a:pt x="640" y="1206"/>
                  </a:lnTo>
                  <a:lnTo>
                    <a:pt x="640" y="1206"/>
                  </a:lnTo>
                  <a:close/>
                  <a:moveTo>
                    <a:pt x="790" y="1307"/>
                  </a:moveTo>
                  <a:lnTo>
                    <a:pt x="790" y="1307"/>
                  </a:lnTo>
                  <a:lnTo>
                    <a:pt x="755" y="1286"/>
                  </a:lnTo>
                  <a:lnTo>
                    <a:pt x="721" y="1263"/>
                  </a:lnTo>
                  <a:lnTo>
                    <a:pt x="721" y="1263"/>
                  </a:lnTo>
                  <a:lnTo>
                    <a:pt x="727" y="1262"/>
                  </a:lnTo>
                  <a:lnTo>
                    <a:pt x="729" y="1261"/>
                  </a:lnTo>
                  <a:lnTo>
                    <a:pt x="731" y="1257"/>
                  </a:lnTo>
                  <a:lnTo>
                    <a:pt x="731" y="1257"/>
                  </a:lnTo>
                  <a:lnTo>
                    <a:pt x="854" y="1117"/>
                  </a:lnTo>
                  <a:lnTo>
                    <a:pt x="886" y="1082"/>
                  </a:lnTo>
                  <a:lnTo>
                    <a:pt x="917" y="1046"/>
                  </a:lnTo>
                  <a:lnTo>
                    <a:pt x="949" y="1012"/>
                  </a:lnTo>
                  <a:lnTo>
                    <a:pt x="982" y="980"/>
                  </a:lnTo>
                  <a:lnTo>
                    <a:pt x="982" y="980"/>
                  </a:lnTo>
                  <a:lnTo>
                    <a:pt x="968" y="995"/>
                  </a:lnTo>
                  <a:lnTo>
                    <a:pt x="954" y="1011"/>
                  </a:lnTo>
                  <a:lnTo>
                    <a:pt x="940" y="1030"/>
                  </a:lnTo>
                  <a:lnTo>
                    <a:pt x="927" y="1049"/>
                  </a:lnTo>
                  <a:lnTo>
                    <a:pt x="913" y="1069"/>
                  </a:lnTo>
                  <a:lnTo>
                    <a:pt x="901" y="1090"/>
                  </a:lnTo>
                  <a:lnTo>
                    <a:pt x="876" y="1133"/>
                  </a:lnTo>
                  <a:lnTo>
                    <a:pt x="853" y="1178"/>
                  </a:lnTo>
                  <a:lnTo>
                    <a:pt x="832" y="1221"/>
                  </a:lnTo>
                  <a:lnTo>
                    <a:pt x="811" y="1263"/>
                  </a:lnTo>
                  <a:lnTo>
                    <a:pt x="791" y="1302"/>
                  </a:lnTo>
                  <a:lnTo>
                    <a:pt x="791" y="1302"/>
                  </a:lnTo>
                  <a:lnTo>
                    <a:pt x="790" y="1305"/>
                  </a:lnTo>
                  <a:lnTo>
                    <a:pt x="790" y="1307"/>
                  </a:lnTo>
                  <a:lnTo>
                    <a:pt x="790" y="1307"/>
                  </a:lnTo>
                  <a:close/>
                  <a:moveTo>
                    <a:pt x="817" y="1324"/>
                  </a:moveTo>
                  <a:lnTo>
                    <a:pt x="817" y="1324"/>
                  </a:lnTo>
                  <a:lnTo>
                    <a:pt x="820" y="1323"/>
                  </a:lnTo>
                  <a:lnTo>
                    <a:pt x="823" y="1320"/>
                  </a:lnTo>
                  <a:lnTo>
                    <a:pt x="823" y="1320"/>
                  </a:lnTo>
                  <a:lnTo>
                    <a:pt x="844" y="1290"/>
                  </a:lnTo>
                  <a:lnTo>
                    <a:pt x="866" y="1259"/>
                  </a:lnTo>
                  <a:lnTo>
                    <a:pt x="915" y="1199"/>
                  </a:lnTo>
                  <a:lnTo>
                    <a:pt x="962" y="1138"/>
                  </a:lnTo>
                  <a:lnTo>
                    <a:pt x="984" y="1108"/>
                  </a:lnTo>
                  <a:lnTo>
                    <a:pt x="1004" y="1079"/>
                  </a:lnTo>
                  <a:lnTo>
                    <a:pt x="1004" y="1079"/>
                  </a:lnTo>
                  <a:lnTo>
                    <a:pt x="984" y="1112"/>
                  </a:lnTo>
                  <a:lnTo>
                    <a:pt x="963" y="1144"/>
                  </a:lnTo>
                  <a:lnTo>
                    <a:pt x="919" y="1207"/>
                  </a:lnTo>
                  <a:lnTo>
                    <a:pt x="874" y="1269"/>
                  </a:lnTo>
                  <a:lnTo>
                    <a:pt x="852" y="1300"/>
                  </a:lnTo>
                  <a:lnTo>
                    <a:pt x="832" y="1333"/>
                  </a:lnTo>
                  <a:lnTo>
                    <a:pt x="832" y="1333"/>
                  </a:lnTo>
                  <a:lnTo>
                    <a:pt x="817" y="1324"/>
                  </a:lnTo>
                  <a:lnTo>
                    <a:pt x="817" y="1324"/>
                  </a:lnTo>
                  <a:close/>
                  <a:moveTo>
                    <a:pt x="917" y="1385"/>
                  </a:moveTo>
                  <a:lnTo>
                    <a:pt x="917" y="1385"/>
                  </a:lnTo>
                  <a:lnTo>
                    <a:pt x="866" y="1354"/>
                  </a:lnTo>
                  <a:lnTo>
                    <a:pt x="866" y="1354"/>
                  </a:lnTo>
                  <a:lnTo>
                    <a:pt x="969" y="1243"/>
                  </a:lnTo>
                  <a:lnTo>
                    <a:pt x="1020" y="1188"/>
                  </a:lnTo>
                  <a:lnTo>
                    <a:pt x="1047" y="1161"/>
                  </a:lnTo>
                  <a:lnTo>
                    <a:pt x="1075" y="1135"/>
                  </a:lnTo>
                  <a:lnTo>
                    <a:pt x="1075" y="1135"/>
                  </a:lnTo>
                  <a:lnTo>
                    <a:pt x="1064" y="1146"/>
                  </a:lnTo>
                  <a:lnTo>
                    <a:pt x="1052" y="1159"/>
                  </a:lnTo>
                  <a:lnTo>
                    <a:pt x="1031" y="1186"/>
                  </a:lnTo>
                  <a:lnTo>
                    <a:pt x="1010" y="1215"/>
                  </a:lnTo>
                  <a:lnTo>
                    <a:pt x="990" y="1247"/>
                  </a:lnTo>
                  <a:lnTo>
                    <a:pt x="971" y="1281"/>
                  </a:lnTo>
                  <a:lnTo>
                    <a:pt x="953" y="1314"/>
                  </a:lnTo>
                  <a:lnTo>
                    <a:pt x="917" y="1385"/>
                  </a:lnTo>
                  <a:lnTo>
                    <a:pt x="917" y="1385"/>
                  </a:lnTo>
                  <a:close/>
                  <a:moveTo>
                    <a:pt x="1058" y="1472"/>
                  </a:moveTo>
                  <a:lnTo>
                    <a:pt x="1058" y="1472"/>
                  </a:lnTo>
                  <a:lnTo>
                    <a:pt x="999" y="1435"/>
                  </a:lnTo>
                  <a:lnTo>
                    <a:pt x="999" y="1435"/>
                  </a:lnTo>
                  <a:lnTo>
                    <a:pt x="1008" y="1427"/>
                  </a:lnTo>
                  <a:lnTo>
                    <a:pt x="1018" y="1417"/>
                  </a:lnTo>
                  <a:lnTo>
                    <a:pt x="1042" y="1399"/>
                  </a:lnTo>
                  <a:lnTo>
                    <a:pt x="1065" y="1381"/>
                  </a:lnTo>
                  <a:lnTo>
                    <a:pt x="1081" y="1367"/>
                  </a:lnTo>
                  <a:lnTo>
                    <a:pt x="1081" y="1367"/>
                  </a:lnTo>
                  <a:lnTo>
                    <a:pt x="1161" y="1296"/>
                  </a:lnTo>
                  <a:lnTo>
                    <a:pt x="1238" y="1223"/>
                  </a:lnTo>
                  <a:lnTo>
                    <a:pt x="1238" y="1223"/>
                  </a:lnTo>
                  <a:lnTo>
                    <a:pt x="1230" y="1236"/>
                  </a:lnTo>
                  <a:lnTo>
                    <a:pt x="1230" y="1236"/>
                  </a:lnTo>
                  <a:lnTo>
                    <a:pt x="1205" y="1263"/>
                  </a:lnTo>
                  <a:lnTo>
                    <a:pt x="1181" y="1291"/>
                  </a:lnTo>
                  <a:lnTo>
                    <a:pt x="1157" y="1319"/>
                  </a:lnTo>
                  <a:lnTo>
                    <a:pt x="1135" y="1348"/>
                  </a:lnTo>
                  <a:lnTo>
                    <a:pt x="1114" y="1378"/>
                  </a:lnTo>
                  <a:lnTo>
                    <a:pt x="1094" y="1408"/>
                  </a:lnTo>
                  <a:lnTo>
                    <a:pt x="1075" y="1440"/>
                  </a:lnTo>
                  <a:lnTo>
                    <a:pt x="1058" y="1472"/>
                  </a:lnTo>
                  <a:lnTo>
                    <a:pt x="1058" y="1472"/>
                  </a:lnTo>
                  <a:close/>
                  <a:moveTo>
                    <a:pt x="1122" y="1517"/>
                  </a:moveTo>
                  <a:lnTo>
                    <a:pt x="1122" y="1517"/>
                  </a:lnTo>
                  <a:lnTo>
                    <a:pt x="1122" y="1518"/>
                  </a:lnTo>
                  <a:lnTo>
                    <a:pt x="1122" y="1518"/>
                  </a:lnTo>
                  <a:lnTo>
                    <a:pt x="1107" y="1506"/>
                  </a:lnTo>
                  <a:lnTo>
                    <a:pt x="1092" y="1495"/>
                  </a:lnTo>
                  <a:lnTo>
                    <a:pt x="1092" y="1495"/>
                  </a:lnTo>
                  <a:lnTo>
                    <a:pt x="1113" y="1469"/>
                  </a:lnTo>
                  <a:lnTo>
                    <a:pt x="1132" y="1444"/>
                  </a:lnTo>
                  <a:lnTo>
                    <a:pt x="1150" y="1417"/>
                  </a:lnTo>
                  <a:lnTo>
                    <a:pt x="1169" y="1392"/>
                  </a:lnTo>
                  <a:lnTo>
                    <a:pt x="1204" y="1337"/>
                  </a:lnTo>
                  <a:lnTo>
                    <a:pt x="1237" y="1282"/>
                  </a:lnTo>
                  <a:lnTo>
                    <a:pt x="1237" y="1282"/>
                  </a:lnTo>
                  <a:lnTo>
                    <a:pt x="1264" y="1254"/>
                  </a:lnTo>
                  <a:lnTo>
                    <a:pt x="1292" y="1226"/>
                  </a:lnTo>
                  <a:lnTo>
                    <a:pt x="1348" y="1172"/>
                  </a:lnTo>
                  <a:lnTo>
                    <a:pt x="1406" y="1117"/>
                  </a:lnTo>
                  <a:lnTo>
                    <a:pt x="1463" y="1063"/>
                  </a:lnTo>
                  <a:lnTo>
                    <a:pt x="1463" y="1063"/>
                  </a:lnTo>
                  <a:lnTo>
                    <a:pt x="1422" y="1121"/>
                  </a:lnTo>
                  <a:lnTo>
                    <a:pt x="1382" y="1180"/>
                  </a:lnTo>
                  <a:lnTo>
                    <a:pt x="1340" y="1237"/>
                  </a:lnTo>
                  <a:lnTo>
                    <a:pt x="1298" y="1295"/>
                  </a:lnTo>
                  <a:lnTo>
                    <a:pt x="1256" y="1351"/>
                  </a:lnTo>
                  <a:lnTo>
                    <a:pt x="1211" y="1406"/>
                  </a:lnTo>
                  <a:lnTo>
                    <a:pt x="1168" y="1462"/>
                  </a:lnTo>
                  <a:lnTo>
                    <a:pt x="1122" y="1517"/>
                  </a:lnTo>
                  <a:lnTo>
                    <a:pt x="1122" y="1517"/>
                  </a:lnTo>
                  <a:close/>
                  <a:moveTo>
                    <a:pt x="1535" y="1388"/>
                  </a:moveTo>
                  <a:lnTo>
                    <a:pt x="1535" y="1388"/>
                  </a:lnTo>
                  <a:lnTo>
                    <a:pt x="1533" y="1393"/>
                  </a:lnTo>
                  <a:lnTo>
                    <a:pt x="1532" y="1396"/>
                  </a:lnTo>
                  <a:lnTo>
                    <a:pt x="1532" y="1401"/>
                  </a:lnTo>
                  <a:lnTo>
                    <a:pt x="1532" y="1405"/>
                  </a:lnTo>
                  <a:lnTo>
                    <a:pt x="1534" y="1407"/>
                  </a:lnTo>
                  <a:lnTo>
                    <a:pt x="1537" y="1410"/>
                  </a:lnTo>
                  <a:lnTo>
                    <a:pt x="1544" y="1414"/>
                  </a:lnTo>
                  <a:lnTo>
                    <a:pt x="1544" y="1414"/>
                  </a:lnTo>
                  <a:lnTo>
                    <a:pt x="1531" y="1422"/>
                  </a:lnTo>
                  <a:lnTo>
                    <a:pt x="1518" y="1429"/>
                  </a:lnTo>
                  <a:lnTo>
                    <a:pt x="1490" y="1441"/>
                  </a:lnTo>
                  <a:lnTo>
                    <a:pt x="1461" y="1453"/>
                  </a:lnTo>
                  <a:lnTo>
                    <a:pt x="1430" y="1462"/>
                  </a:lnTo>
                  <a:lnTo>
                    <a:pt x="1430" y="1462"/>
                  </a:lnTo>
                  <a:lnTo>
                    <a:pt x="1471" y="1426"/>
                  </a:lnTo>
                  <a:lnTo>
                    <a:pt x="1510" y="1388"/>
                  </a:lnTo>
                  <a:lnTo>
                    <a:pt x="1548" y="1351"/>
                  </a:lnTo>
                  <a:lnTo>
                    <a:pt x="1586" y="1311"/>
                  </a:lnTo>
                  <a:lnTo>
                    <a:pt x="1586" y="1311"/>
                  </a:lnTo>
                  <a:lnTo>
                    <a:pt x="1561" y="1351"/>
                  </a:lnTo>
                  <a:lnTo>
                    <a:pt x="1548" y="1371"/>
                  </a:lnTo>
                  <a:lnTo>
                    <a:pt x="1535" y="1388"/>
                  </a:lnTo>
                  <a:lnTo>
                    <a:pt x="1535" y="1388"/>
                  </a:lnTo>
                  <a:close/>
                  <a:moveTo>
                    <a:pt x="1676" y="1084"/>
                  </a:moveTo>
                  <a:lnTo>
                    <a:pt x="1676" y="1084"/>
                  </a:lnTo>
                  <a:lnTo>
                    <a:pt x="1678" y="1111"/>
                  </a:lnTo>
                  <a:lnTo>
                    <a:pt x="1677" y="1139"/>
                  </a:lnTo>
                  <a:lnTo>
                    <a:pt x="1677" y="1139"/>
                  </a:lnTo>
                  <a:lnTo>
                    <a:pt x="1671" y="1142"/>
                  </a:lnTo>
                  <a:lnTo>
                    <a:pt x="1669" y="1145"/>
                  </a:lnTo>
                  <a:lnTo>
                    <a:pt x="1667" y="1147"/>
                  </a:lnTo>
                  <a:lnTo>
                    <a:pt x="1667" y="1147"/>
                  </a:lnTo>
                  <a:lnTo>
                    <a:pt x="1650" y="1171"/>
                  </a:lnTo>
                  <a:lnTo>
                    <a:pt x="1634" y="1193"/>
                  </a:lnTo>
                  <a:lnTo>
                    <a:pt x="1617" y="1215"/>
                  </a:lnTo>
                  <a:lnTo>
                    <a:pt x="1600" y="1236"/>
                  </a:lnTo>
                  <a:lnTo>
                    <a:pt x="1562" y="1278"/>
                  </a:lnTo>
                  <a:lnTo>
                    <a:pt x="1525" y="1318"/>
                  </a:lnTo>
                  <a:lnTo>
                    <a:pt x="1525" y="1318"/>
                  </a:lnTo>
                  <a:lnTo>
                    <a:pt x="1565" y="1261"/>
                  </a:lnTo>
                  <a:lnTo>
                    <a:pt x="1603" y="1203"/>
                  </a:lnTo>
                  <a:lnTo>
                    <a:pt x="1623" y="1174"/>
                  </a:lnTo>
                  <a:lnTo>
                    <a:pt x="1642" y="1145"/>
                  </a:lnTo>
                  <a:lnTo>
                    <a:pt x="1660" y="1114"/>
                  </a:lnTo>
                  <a:lnTo>
                    <a:pt x="1676" y="1084"/>
                  </a:lnTo>
                  <a:lnTo>
                    <a:pt x="1676" y="1084"/>
                  </a:lnTo>
                  <a:close/>
                  <a:moveTo>
                    <a:pt x="1672" y="1055"/>
                  </a:moveTo>
                  <a:lnTo>
                    <a:pt x="1672" y="1055"/>
                  </a:lnTo>
                  <a:lnTo>
                    <a:pt x="1665" y="1051"/>
                  </a:lnTo>
                  <a:lnTo>
                    <a:pt x="1662" y="1051"/>
                  </a:lnTo>
                  <a:lnTo>
                    <a:pt x="1658" y="1051"/>
                  </a:lnTo>
                  <a:lnTo>
                    <a:pt x="1655" y="1052"/>
                  </a:lnTo>
                  <a:lnTo>
                    <a:pt x="1651" y="1053"/>
                  </a:lnTo>
                  <a:lnTo>
                    <a:pt x="1648" y="1056"/>
                  </a:lnTo>
                  <a:lnTo>
                    <a:pt x="1644" y="1059"/>
                  </a:lnTo>
                  <a:lnTo>
                    <a:pt x="1644" y="1059"/>
                  </a:lnTo>
                  <a:lnTo>
                    <a:pt x="1588" y="1133"/>
                  </a:lnTo>
                  <a:lnTo>
                    <a:pt x="1531" y="1204"/>
                  </a:lnTo>
                  <a:lnTo>
                    <a:pt x="1472" y="1275"/>
                  </a:lnTo>
                  <a:lnTo>
                    <a:pt x="1411" y="1344"/>
                  </a:lnTo>
                  <a:lnTo>
                    <a:pt x="1411" y="1344"/>
                  </a:lnTo>
                  <a:lnTo>
                    <a:pt x="1479" y="1250"/>
                  </a:lnTo>
                  <a:lnTo>
                    <a:pt x="1548" y="1158"/>
                  </a:lnTo>
                  <a:lnTo>
                    <a:pt x="1548" y="1158"/>
                  </a:lnTo>
                  <a:lnTo>
                    <a:pt x="1578" y="1123"/>
                  </a:lnTo>
                  <a:lnTo>
                    <a:pt x="1606" y="1086"/>
                  </a:lnTo>
                  <a:lnTo>
                    <a:pt x="1634" y="1051"/>
                  </a:lnTo>
                  <a:lnTo>
                    <a:pt x="1661" y="1014"/>
                  </a:lnTo>
                  <a:lnTo>
                    <a:pt x="1661" y="1014"/>
                  </a:lnTo>
                  <a:lnTo>
                    <a:pt x="1668" y="1034"/>
                  </a:lnTo>
                  <a:lnTo>
                    <a:pt x="1672" y="1055"/>
                  </a:lnTo>
                  <a:lnTo>
                    <a:pt x="1672" y="1055"/>
                  </a:lnTo>
                  <a:close/>
                  <a:moveTo>
                    <a:pt x="1594" y="925"/>
                  </a:moveTo>
                  <a:lnTo>
                    <a:pt x="1594" y="925"/>
                  </a:lnTo>
                  <a:lnTo>
                    <a:pt x="1608" y="938"/>
                  </a:lnTo>
                  <a:lnTo>
                    <a:pt x="1621" y="949"/>
                  </a:lnTo>
                  <a:lnTo>
                    <a:pt x="1631" y="963"/>
                  </a:lnTo>
                  <a:lnTo>
                    <a:pt x="1642" y="977"/>
                  </a:lnTo>
                  <a:lnTo>
                    <a:pt x="1642" y="977"/>
                  </a:lnTo>
                  <a:lnTo>
                    <a:pt x="1579" y="1057"/>
                  </a:lnTo>
                  <a:lnTo>
                    <a:pt x="1516" y="1137"/>
                  </a:lnTo>
                  <a:lnTo>
                    <a:pt x="1516" y="1137"/>
                  </a:lnTo>
                  <a:lnTo>
                    <a:pt x="1489" y="1168"/>
                  </a:lnTo>
                  <a:lnTo>
                    <a:pt x="1459" y="1200"/>
                  </a:lnTo>
                  <a:lnTo>
                    <a:pt x="1402" y="1261"/>
                  </a:lnTo>
                  <a:lnTo>
                    <a:pt x="1341" y="1320"/>
                  </a:lnTo>
                  <a:lnTo>
                    <a:pt x="1280" y="1379"/>
                  </a:lnTo>
                  <a:lnTo>
                    <a:pt x="1280" y="1379"/>
                  </a:lnTo>
                  <a:lnTo>
                    <a:pt x="1321" y="1324"/>
                  </a:lnTo>
                  <a:lnTo>
                    <a:pt x="1363" y="1269"/>
                  </a:lnTo>
                  <a:lnTo>
                    <a:pt x="1403" y="1213"/>
                  </a:lnTo>
                  <a:lnTo>
                    <a:pt x="1443" y="1156"/>
                  </a:lnTo>
                  <a:lnTo>
                    <a:pt x="1482" y="1099"/>
                  </a:lnTo>
                  <a:lnTo>
                    <a:pt x="1520" y="1042"/>
                  </a:lnTo>
                  <a:lnTo>
                    <a:pt x="1558" y="983"/>
                  </a:lnTo>
                  <a:lnTo>
                    <a:pt x="1594" y="925"/>
                  </a:lnTo>
                  <a:lnTo>
                    <a:pt x="1594" y="925"/>
                  </a:lnTo>
                  <a:close/>
                  <a:moveTo>
                    <a:pt x="1555" y="899"/>
                  </a:moveTo>
                  <a:lnTo>
                    <a:pt x="1555" y="899"/>
                  </a:lnTo>
                  <a:lnTo>
                    <a:pt x="1562" y="904"/>
                  </a:lnTo>
                  <a:lnTo>
                    <a:pt x="1562" y="904"/>
                  </a:lnTo>
                  <a:lnTo>
                    <a:pt x="1539" y="931"/>
                  </a:lnTo>
                  <a:lnTo>
                    <a:pt x="1516" y="956"/>
                  </a:lnTo>
                  <a:lnTo>
                    <a:pt x="1465" y="1008"/>
                  </a:lnTo>
                  <a:lnTo>
                    <a:pt x="1414" y="1058"/>
                  </a:lnTo>
                  <a:lnTo>
                    <a:pt x="1362" y="1108"/>
                  </a:lnTo>
                  <a:lnTo>
                    <a:pt x="1362" y="1108"/>
                  </a:lnTo>
                  <a:lnTo>
                    <a:pt x="1388" y="1082"/>
                  </a:lnTo>
                  <a:lnTo>
                    <a:pt x="1414" y="1055"/>
                  </a:lnTo>
                  <a:lnTo>
                    <a:pt x="1437" y="1027"/>
                  </a:lnTo>
                  <a:lnTo>
                    <a:pt x="1459" y="997"/>
                  </a:lnTo>
                  <a:lnTo>
                    <a:pt x="1469" y="983"/>
                  </a:lnTo>
                  <a:lnTo>
                    <a:pt x="1478" y="968"/>
                  </a:lnTo>
                  <a:lnTo>
                    <a:pt x="1486" y="953"/>
                  </a:lnTo>
                  <a:lnTo>
                    <a:pt x="1494" y="938"/>
                  </a:lnTo>
                  <a:lnTo>
                    <a:pt x="1500" y="922"/>
                  </a:lnTo>
                  <a:lnTo>
                    <a:pt x="1506" y="907"/>
                  </a:lnTo>
                  <a:lnTo>
                    <a:pt x="1510" y="892"/>
                  </a:lnTo>
                  <a:lnTo>
                    <a:pt x="1513" y="877"/>
                  </a:lnTo>
                  <a:lnTo>
                    <a:pt x="1513" y="877"/>
                  </a:lnTo>
                  <a:lnTo>
                    <a:pt x="1555" y="899"/>
                  </a:lnTo>
                  <a:lnTo>
                    <a:pt x="1555" y="899"/>
                  </a:lnTo>
                  <a:close/>
                  <a:moveTo>
                    <a:pt x="1431" y="835"/>
                  </a:moveTo>
                  <a:lnTo>
                    <a:pt x="1431" y="835"/>
                  </a:lnTo>
                  <a:lnTo>
                    <a:pt x="1485" y="863"/>
                  </a:lnTo>
                  <a:lnTo>
                    <a:pt x="1485" y="863"/>
                  </a:lnTo>
                  <a:lnTo>
                    <a:pt x="1457" y="894"/>
                  </a:lnTo>
                  <a:lnTo>
                    <a:pt x="1430" y="928"/>
                  </a:lnTo>
                  <a:lnTo>
                    <a:pt x="1406" y="961"/>
                  </a:lnTo>
                  <a:lnTo>
                    <a:pt x="1381" y="996"/>
                  </a:lnTo>
                  <a:lnTo>
                    <a:pt x="1358" y="1031"/>
                  </a:lnTo>
                  <a:lnTo>
                    <a:pt x="1334" y="1066"/>
                  </a:lnTo>
                  <a:lnTo>
                    <a:pt x="1290" y="1139"/>
                  </a:lnTo>
                  <a:lnTo>
                    <a:pt x="1290" y="1139"/>
                  </a:lnTo>
                  <a:lnTo>
                    <a:pt x="1231" y="1193"/>
                  </a:lnTo>
                  <a:lnTo>
                    <a:pt x="1178" y="1242"/>
                  </a:lnTo>
                  <a:lnTo>
                    <a:pt x="1178" y="1242"/>
                  </a:lnTo>
                  <a:lnTo>
                    <a:pt x="1160" y="1258"/>
                  </a:lnTo>
                  <a:lnTo>
                    <a:pt x="1135" y="1278"/>
                  </a:lnTo>
                  <a:lnTo>
                    <a:pt x="1077" y="1324"/>
                  </a:lnTo>
                  <a:lnTo>
                    <a:pt x="1046" y="1348"/>
                  </a:lnTo>
                  <a:lnTo>
                    <a:pt x="1019" y="1374"/>
                  </a:lnTo>
                  <a:lnTo>
                    <a:pt x="1008" y="1386"/>
                  </a:lnTo>
                  <a:lnTo>
                    <a:pt x="997" y="1399"/>
                  </a:lnTo>
                  <a:lnTo>
                    <a:pt x="988" y="1410"/>
                  </a:lnTo>
                  <a:lnTo>
                    <a:pt x="979" y="1422"/>
                  </a:lnTo>
                  <a:lnTo>
                    <a:pt x="979" y="1422"/>
                  </a:lnTo>
                  <a:lnTo>
                    <a:pt x="961" y="1410"/>
                  </a:lnTo>
                  <a:lnTo>
                    <a:pt x="961" y="1410"/>
                  </a:lnTo>
                  <a:lnTo>
                    <a:pt x="1086" y="1272"/>
                  </a:lnTo>
                  <a:lnTo>
                    <a:pt x="1148" y="1202"/>
                  </a:lnTo>
                  <a:lnTo>
                    <a:pt x="1208" y="1132"/>
                  </a:lnTo>
                  <a:lnTo>
                    <a:pt x="1267" y="1060"/>
                  </a:lnTo>
                  <a:lnTo>
                    <a:pt x="1297" y="1024"/>
                  </a:lnTo>
                  <a:lnTo>
                    <a:pt x="1325" y="988"/>
                  </a:lnTo>
                  <a:lnTo>
                    <a:pt x="1353" y="950"/>
                  </a:lnTo>
                  <a:lnTo>
                    <a:pt x="1380" y="912"/>
                  </a:lnTo>
                  <a:lnTo>
                    <a:pt x="1406" y="874"/>
                  </a:lnTo>
                  <a:lnTo>
                    <a:pt x="1431" y="835"/>
                  </a:lnTo>
                  <a:lnTo>
                    <a:pt x="1431" y="835"/>
                  </a:lnTo>
                  <a:close/>
                  <a:moveTo>
                    <a:pt x="1130" y="1090"/>
                  </a:moveTo>
                  <a:lnTo>
                    <a:pt x="1130" y="1090"/>
                  </a:lnTo>
                  <a:lnTo>
                    <a:pt x="1130" y="1089"/>
                  </a:lnTo>
                  <a:lnTo>
                    <a:pt x="1130" y="1086"/>
                  </a:lnTo>
                  <a:lnTo>
                    <a:pt x="1130" y="1086"/>
                  </a:lnTo>
                  <a:lnTo>
                    <a:pt x="1156" y="1132"/>
                  </a:lnTo>
                  <a:lnTo>
                    <a:pt x="1156" y="1132"/>
                  </a:lnTo>
                  <a:lnTo>
                    <a:pt x="1157" y="1133"/>
                  </a:lnTo>
                  <a:lnTo>
                    <a:pt x="1157" y="1133"/>
                  </a:lnTo>
                  <a:lnTo>
                    <a:pt x="1123" y="1173"/>
                  </a:lnTo>
                  <a:lnTo>
                    <a:pt x="1123" y="1173"/>
                  </a:lnTo>
                  <a:lnTo>
                    <a:pt x="1078" y="1226"/>
                  </a:lnTo>
                  <a:lnTo>
                    <a:pt x="1031" y="1282"/>
                  </a:lnTo>
                  <a:lnTo>
                    <a:pt x="1009" y="1309"/>
                  </a:lnTo>
                  <a:lnTo>
                    <a:pt x="990" y="1334"/>
                  </a:lnTo>
                  <a:lnTo>
                    <a:pt x="974" y="1359"/>
                  </a:lnTo>
                  <a:lnTo>
                    <a:pt x="961" y="1381"/>
                  </a:lnTo>
                  <a:lnTo>
                    <a:pt x="961" y="1381"/>
                  </a:lnTo>
                  <a:lnTo>
                    <a:pt x="979" y="1344"/>
                  </a:lnTo>
                  <a:lnTo>
                    <a:pt x="999" y="1306"/>
                  </a:lnTo>
                  <a:lnTo>
                    <a:pt x="1020" y="1270"/>
                  </a:lnTo>
                  <a:lnTo>
                    <a:pt x="1042" y="1234"/>
                  </a:lnTo>
                  <a:lnTo>
                    <a:pt x="1085" y="1161"/>
                  </a:lnTo>
                  <a:lnTo>
                    <a:pt x="1130" y="1090"/>
                  </a:lnTo>
                  <a:lnTo>
                    <a:pt x="1130" y="1090"/>
                  </a:lnTo>
                  <a:close/>
                  <a:moveTo>
                    <a:pt x="1085" y="1004"/>
                  </a:moveTo>
                  <a:lnTo>
                    <a:pt x="1085" y="1004"/>
                  </a:lnTo>
                  <a:lnTo>
                    <a:pt x="1119" y="1064"/>
                  </a:lnTo>
                  <a:lnTo>
                    <a:pt x="1119" y="1064"/>
                  </a:lnTo>
                  <a:lnTo>
                    <a:pt x="1114" y="1064"/>
                  </a:lnTo>
                  <a:lnTo>
                    <a:pt x="1109" y="1064"/>
                  </a:lnTo>
                  <a:lnTo>
                    <a:pt x="1105" y="1065"/>
                  </a:lnTo>
                  <a:lnTo>
                    <a:pt x="1100" y="1068"/>
                  </a:lnTo>
                  <a:lnTo>
                    <a:pt x="1100" y="1068"/>
                  </a:lnTo>
                  <a:lnTo>
                    <a:pt x="1067" y="1094"/>
                  </a:lnTo>
                  <a:lnTo>
                    <a:pt x="1037" y="1121"/>
                  </a:lnTo>
                  <a:lnTo>
                    <a:pt x="1006" y="1149"/>
                  </a:lnTo>
                  <a:lnTo>
                    <a:pt x="976" y="1179"/>
                  </a:lnTo>
                  <a:lnTo>
                    <a:pt x="976" y="1179"/>
                  </a:lnTo>
                  <a:lnTo>
                    <a:pt x="1005" y="1137"/>
                  </a:lnTo>
                  <a:lnTo>
                    <a:pt x="1035" y="1094"/>
                  </a:lnTo>
                  <a:lnTo>
                    <a:pt x="1060" y="1050"/>
                  </a:lnTo>
                  <a:lnTo>
                    <a:pt x="1073" y="1028"/>
                  </a:lnTo>
                  <a:lnTo>
                    <a:pt x="1085" y="1004"/>
                  </a:lnTo>
                  <a:lnTo>
                    <a:pt x="1085" y="1004"/>
                  </a:lnTo>
                  <a:close/>
                  <a:moveTo>
                    <a:pt x="954" y="876"/>
                  </a:moveTo>
                  <a:lnTo>
                    <a:pt x="954" y="876"/>
                  </a:lnTo>
                  <a:lnTo>
                    <a:pt x="991" y="899"/>
                  </a:lnTo>
                  <a:lnTo>
                    <a:pt x="991" y="899"/>
                  </a:lnTo>
                  <a:lnTo>
                    <a:pt x="998" y="902"/>
                  </a:lnTo>
                  <a:lnTo>
                    <a:pt x="1005" y="906"/>
                  </a:lnTo>
                  <a:lnTo>
                    <a:pt x="1012" y="908"/>
                  </a:lnTo>
                  <a:lnTo>
                    <a:pt x="1018" y="909"/>
                  </a:lnTo>
                  <a:lnTo>
                    <a:pt x="1027" y="909"/>
                  </a:lnTo>
                  <a:lnTo>
                    <a:pt x="1036" y="908"/>
                  </a:lnTo>
                  <a:lnTo>
                    <a:pt x="1050" y="904"/>
                  </a:lnTo>
                  <a:lnTo>
                    <a:pt x="1057" y="902"/>
                  </a:lnTo>
                  <a:lnTo>
                    <a:pt x="1061" y="904"/>
                  </a:lnTo>
                  <a:lnTo>
                    <a:pt x="1066" y="905"/>
                  </a:lnTo>
                  <a:lnTo>
                    <a:pt x="1066" y="905"/>
                  </a:lnTo>
                  <a:lnTo>
                    <a:pt x="1060" y="904"/>
                  </a:lnTo>
                  <a:lnTo>
                    <a:pt x="1054" y="905"/>
                  </a:lnTo>
                  <a:lnTo>
                    <a:pt x="1050" y="907"/>
                  </a:lnTo>
                  <a:lnTo>
                    <a:pt x="1046" y="911"/>
                  </a:lnTo>
                  <a:lnTo>
                    <a:pt x="1044" y="917"/>
                  </a:lnTo>
                  <a:lnTo>
                    <a:pt x="1043" y="921"/>
                  </a:lnTo>
                  <a:lnTo>
                    <a:pt x="1043" y="927"/>
                  </a:lnTo>
                  <a:lnTo>
                    <a:pt x="1044" y="932"/>
                  </a:lnTo>
                  <a:lnTo>
                    <a:pt x="1044" y="932"/>
                  </a:lnTo>
                  <a:lnTo>
                    <a:pt x="1068" y="975"/>
                  </a:lnTo>
                  <a:lnTo>
                    <a:pt x="1068" y="975"/>
                  </a:lnTo>
                  <a:lnTo>
                    <a:pt x="1063" y="976"/>
                  </a:lnTo>
                  <a:lnTo>
                    <a:pt x="1057" y="980"/>
                  </a:lnTo>
                  <a:lnTo>
                    <a:pt x="1057" y="980"/>
                  </a:lnTo>
                  <a:lnTo>
                    <a:pt x="1032" y="1004"/>
                  </a:lnTo>
                  <a:lnTo>
                    <a:pt x="1008" y="1029"/>
                  </a:lnTo>
                  <a:lnTo>
                    <a:pt x="960" y="1079"/>
                  </a:lnTo>
                  <a:lnTo>
                    <a:pt x="960" y="1079"/>
                  </a:lnTo>
                  <a:lnTo>
                    <a:pt x="979" y="1043"/>
                  </a:lnTo>
                  <a:lnTo>
                    <a:pt x="998" y="1008"/>
                  </a:lnTo>
                  <a:lnTo>
                    <a:pt x="1017" y="970"/>
                  </a:lnTo>
                  <a:lnTo>
                    <a:pt x="1032" y="932"/>
                  </a:lnTo>
                  <a:lnTo>
                    <a:pt x="1032" y="932"/>
                  </a:lnTo>
                  <a:lnTo>
                    <a:pt x="1035" y="926"/>
                  </a:lnTo>
                  <a:lnTo>
                    <a:pt x="1033" y="920"/>
                  </a:lnTo>
                  <a:lnTo>
                    <a:pt x="1030" y="915"/>
                  </a:lnTo>
                  <a:lnTo>
                    <a:pt x="1025" y="912"/>
                  </a:lnTo>
                  <a:lnTo>
                    <a:pt x="1019" y="911"/>
                  </a:lnTo>
                  <a:lnTo>
                    <a:pt x="1013" y="909"/>
                  </a:lnTo>
                  <a:lnTo>
                    <a:pt x="1008" y="911"/>
                  </a:lnTo>
                  <a:lnTo>
                    <a:pt x="1002" y="914"/>
                  </a:lnTo>
                  <a:lnTo>
                    <a:pt x="1002" y="914"/>
                  </a:lnTo>
                  <a:lnTo>
                    <a:pt x="979" y="934"/>
                  </a:lnTo>
                  <a:lnTo>
                    <a:pt x="957" y="955"/>
                  </a:lnTo>
                  <a:lnTo>
                    <a:pt x="914" y="998"/>
                  </a:lnTo>
                  <a:lnTo>
                    <a:pt x="872" y="1043"/>
                  </a:lnTo>
                  <a:lnTo>
                    <a:pt x="832" y="1087"/>
                  </a:lnTo>
                  <a:lnTo>
                    <a:pt x="832" y="1087"/>
                  </a:lnTo>
                  <a:lnTo>
                    <a:pt x="894" y="984"/>
                  </a:lnTo>
                  <a:lnTo>
                    <a:pt x="923" y="933"/>
                  </a:lnTo>
                  <a:lnTo>
                    <a:pt x="954" y="881"/>
                  </a:lnTo>
                  <a:lnTo>
                    <a:pt x="954" y="881"/>
                  </a:lnTo>
                  <a:lnTo>
                    <a:pt x="954" y="879"/>
                  </a:lnTo>
                  <a:lnTo>
                    <a:pt x="954" y="876"/>
                  </a:lnTo>
                  <a:lnTo>
                    <a:pt x="954" y="876"/>
                  </a:lnTo>
                  <a:close/>
                  <a:moveTo>
                    <a:pt x="880" y="832"/>
                  </a:moveTo>
                  <a:lnTo>
                    <a:pt x="880" y="832"/>
                  </a:lnTo>
                  <a:lnTo>
                    <a:pt x="900" y="844"/>
                  </a:lnTo>
                  <a:lnTo>
                    <a:pt x="927" y="859"/>
                  </a:lnTo>
                  <a:lnTo>
                    <a:pt x="927" y="859"/>
                  </a:lnTo>
                  <a:lnTo>
                    <a:pt x="926" y="860"/>
                  </a:lnTo>
                  <a:lnTo>
                    <a:pt x="926" y="860"/>
                  </a:lnTo>
                  <a:lnTo>
                    <a:pt x="874" y="915"/>
                  </a:lnTo>
                  <a:lnTo>
                    <a:pt x="824" y="972"/>
                  </a:lnTo>
                  <a:lnTo>
                    <a:pt x="722" y="1084"/>
                  </a:lnTo>
                  <a:lnTo>
                    <a:pt x="722" y="1084"/>
                  </a:lnTo>
                  <a:lnTo>
                    <a:pt x="748" y="1053"/>
                  </a:lnTo>
                  <a:lnTo>
                    <a:pt x="759" y="1038"/>
                  </a:lnTo>
                  <a:lnTo>
                    <a:pt x="769" y="1024"/>
                  </a:lnTo>
                  <a:lnTo>
                    <a:pt x="769" y="1024"/>
                  </a:lnTo>
                  <a:lnTo>
                    <a:pt x="797" y="977"/>
                  </a:lnTo>
                  <a:lnTo>
                    <a:pt x="825" y="929"/>
                  </a:lnTo>
                  <a:lnTo>
                    <a:pt x="880" y="832"/>
                  </a:lnTo>
                  <a:lnTo>
                    <a:pt x="880" y="832"/>
                  </a:lnTo>
                  <a:close/>
                  <a:moveTo>
                    <a:pt x="821" y="798"/>
                  </a:moveTo>
                  <a:lnTo>
                    <a:pt x="821" y="798"/>
                  </a:lnTo>
                  <a:lnTo>
                    <a:pt x="824" y="802"/>
                  </a:lnTo>
                  <a:lnTo>
                    <a:pt x="827" y="805"/>
                  </a:lnTo>
                  <a:lnTo>
                    <a:pt x="830" y="806"/>
                  </a:lnTo>
                  <a:lnTo>
                    <a:pt x="833" y="808"/>
                  </a:lnTo>
                  <a:lnTo>
                    <a:pt x="837" y="808"/>
                  </a:lnTo>
                  <a:lnTo>
                    <a:pt x="840" y="806"/>
                  </a:lnTo>
                  <a:lnTo>
                    <a:pt x="847" y="804"/>
                  </a:lnTo>
                  <a:lnTo>
                    <a:pt x="847" y="804"/>
                  </a:lnTo>
                  <a:lnTo>
                    <a:pt x="812" y="845"/>
                  </a:lnTo>
                  <a:lnTo>
                    <a:pt x="776" y="885"/>
                  </a:lnTo>
                  <a:lnTo>
                    <a:pt x="738" y="925"/>
                  </a:lnTo>
                  <a:lnTo>
                    <a:pt x="701" y="963"/>
                  </a:lnTo>
                  <a:lnTo>
                    <a:pt x="626" y="1038"/>
                  </a:lnTo>
                  <a:lnTo>
                    <a:pt x="626" y="1038"/>
                  </a:lnTo>
                  <a:lnTo>
                    <a:pt x="649" y="1001"/>
                  </a:lnTo>
                  <a:lnTo>
                    <a:pt x="674" y="963"/>
                  </a:lnTo>
                  <a:lnTo>
                    <a:pt x="696" y="926"/>
                  </a:lnTo>
                  <a:lnTo>
                    <a:pt x="717" y="888"/>
                  </a:lnTo>
                  <a:lnTo>
                    <a:pt x="737" y="849"/>
                  </a:lnTo>
                  <a:lnTo>
                    <a:pt x="755" y="809"/>
                  </a:lnTo>
                  <a:lnTo>
                    <a:pt x="771" y="768"/>
                  </a:lnTo>
                  <a:lnTo>
                    <a:pt x="778" y="746"/>
                  </a:lnTo>
                  <a:lnTo>
                    <a:pt x="785" y="725"/>
                  </a:lnTo>
                  <a:lnTo>
                    <a:pt x="785" y="725"/>
                  </a:lnTo>
                  <a:lnTo>
                    <a:pt x="800" y="759"/>
                  </a:lnTo>
                  <a:lnTo>
                    <a:pt x="821" y="798"/>
                  </a:lnTo>
                  <a:lnTo>
                    <a:pt x="821" y="798"/>
                  </a:lnTo>
                  <a:close/>
                  <a:moveTo>
                    <a:pt x="1012" y="459"/>
                  </a:moveTo>
                  <a:lnTo>
                    <a:pt x="1012" y="459"/>
                  </a:lnTo>
                  <a:lnTo>
                    <a:pt x="1011" y="461"/>
                  </a:lnTo>
                  <a:lnTo>
                    <a:pt x="1011" y="464"/>
                  </a:lnTo>
                  <a:lnTo>
                    <a:pt x="1011" y="464"/>
                  </a:lnTo>
                  <a:lnTo>
                    <a:pt x="989" y="462"/>
                  </a:lnTo>
                  <a:lnTo>
                    <a:pt x="977" y="464"/>
                  </a:lnTo>
                  <a:lnTo>
                    <a:pt x="965" y="465"/>
                  </a:lnTo>
                  <a:lnTo>
                    <a:pt x="954" y="468"/>
                  </a:lnTo>
                  <a:lnTo>
                    <a:pt x="942" y="472"/>
                  </a:lnTo>
                  <a:lnTo>
                    <a:pt x="930" y="478"/>
                  </a:lnTo>
                  <a:lnTo>
                    <a:pt x="917" y="483"/>
                  </a:lnTo>
                  <a:lnTo>
                    <a:pt x="917" y="483"/>
                  </a:lnTo>
                  <a:lnTo>
                    <a:pt x="894" y="499"/>
                  </a:lnTo>
                  <a:lnTo>
                    <a:pt x="894" y="499"/>
                  </a:lnTo>
                  <a:lnTo>
                    <a:pt x="929" y="454"/>
                  </a:lnTo>
                  <a:lnTo>
                    <a:pt x="929" y="454"/>
                  </a:lnTo>
                  <a:lnTo>
                    <a:pt x="994" y="398"/>
                  </a:lnTo>
                  <a:lnTo>
                    <a:pt x="994" y="398"/>
                  </a:lnTo>
                  <a:lnTo>
                    <a:pt x="1061" y="339"/>
                  </a:lnTo>
                  <a:lnTo>
                    <a:pt x="1129" y="282"/>
                  </a:lnTo>
                  <a:lnTo>
                    <a:pt x="1129" y="282"/>
                  </a:lnTo>
                  <a:lnTo>
                    <a:pt x="1120" y="290"/>
                  </a:lnTo>
                  <a:lnTo>
                    <a:pt x="1112" y="300"/>
                  </a:lnTo>
                  <a:lnTo>
                    <a:pt x="1095" y="320"/>
                  </a:lnTo>
                  <a:lnTo>
                    <a:pt x="1080" y="342"/>
                  </a:lnTo>
                  <a:lnTo>
                    <a:pt x="1065" y="365"/>
                  </a:lnTo>
                  <a:lnTo>
                    <a:pt x="1038" y="413"/>
                  </a:lnTo>
                  <a:lnTo>
                    <a:pt x="1024" y="437"/>
                  </a:lnTo>
                  <a:lnTo>
                    <a:pt x="1012" y="459"/>
                  </a:lnTo>
                  <a:lnTo>
                    <a:pt x="1012" y="459"/>
                  </a:lnTo>
                  <a:close/>
                  <a:moveTo>
                    <a:pt x="1111" y="469"/>
                  </a:moveTo>
                  <a:lnTo>
                    <a:pt x="1111" y="469"/>
                  </a:lnTo>
                  <a:lnTo>
                    <a:pt x="1109" y="472"/>
                  </a:lnTo>
                  <a:lnTo>
                    <a:pt x="1109" y="472"/>
                  </a:lnTo>
                  <a:lnTo>
                    <a:pt x="1095" y="473"/>
                  </a:lnTo>
                  <a:lnTo>
                    <a:pt x="1080" y="472"/>
                  </a:lnTo>
                  <a:lnTo>
                    <a:pt x="1052" y="468"/>
                  </a:lnTo>
                  <a:lnTo>
                    <a:pt x="1052" y="468"/>
                  </a:lnTo>
                  <a:lnTo>
                    <a:pt x="1092" y="438"/>
                  </a:lnTo>
                  <a:lnTo>
                    <a:pt x="1136" y="402"/>
                  </a:lnTo>
                  <a:lnTo>
                    <a:pt x="1136" y="402"/>
                  </a:lnTo>
                  <a:lnTo>
                    <a:pt x="1153" y="389"/>
                  </a:lnTo>
                  <a:lnTo>
                    <a:pt x="1166" y="379"/>
                  </a:lnTo>
                  <a:lnTo>
                    <a:pt x="1174" y="375"/>
                  </a:lnTo>
                  <a:lnTo>
                    <a:pt x="1178" y="373"/>
                  </a:lnTo>
                  <a:lnTo>
                    <a:pt x="1178" y="373"/>
                  </a:lnTo>
                  <a:lnTo>
                    <a:pt x="1180" y="375"/>
                  </a:lnTo>
                  <a:lnTo>
                    <a:pt x="1177" y="379"/>
                  </a:lnTo>
                  <a:lnTo>
                    <a:pt x="1168" y="393"/>
                  </a:lnTo>
                  <a:lnTo>
                    <a:pt x="1154" y="413"/>
                  </a:lnTo>
                  <a:lnTo>
                    <a:pt x="1136" y="434"/>
                  </a:lnTo>
                  <a:lnTo>
                    <a:pt x="1121" y="454"/>
                  </a:lnTo>
                  <a:lnTo>
                    <a:pt x="1111" y="469"/>
                  </a:lnTo>
                  <a:lnTo>
                    <a:pt x="1111" y="469"/>
                  </a:lnTo>
                  <a:close/>
                  <a:moveTo>
                    <a:pt x="1142" y="140"/>
                  </a:moveTo>
                  <a:lnTo>
                    <a:pt x="1142" y="140"/>
                  </a:lnTo>
                  <a:lnTo>
                    <a:pt x="1150" y="156"/>
                  </a:lnTo>
                  <a:lnTo>
                    <a:pt x="1159" y="172"/>
                  </a:lnTo>
                  <a:lnTo>
                    <a:pt x="1174" y="211"/>
                  </a:lnTo>
                  <a:lnTo>
                    <a:pt x="1189" y="256"/>
                  </a:lnTo>
                  <a:lnTo>
                    <a:pt x="1204" y="307"/>
                  </a:lnTo>
                  <a:lnTo>
                    <a:pt x="1204" y="307"/>
                  </a:lnTo>
                  <a:lnTo>
                    <a:pt x="1160" y="341"/>
                  </a:lnTo>
                  <a:lnTo>
                    <a:pt x="1113" y="378"/>
                  </a:lnTo>
                  <a:lnTo>
                    <a:pt x="1113" y="378"/>
                  </a:lnTo>
                  <a:lnTo>
                    <a:pt x="1085" y="411"/>
                  </a:lnTo>
                  <a:lnTo>
                    <a:pt x="1077" y="418"/>
                  </a:lnTo>
                  <a:lnTo>
                    <a:pt x="1075" y="419"/>
                  </a:lnTo>
                  <a:lnTo>
                    <a:pt x="1074" y="419"/>
                  </a:lnTo>
                  <a:lnTo>
                    <a:pt x="1077" y="414"/>
                  </a:lnTo>
                  <a:lnTo>
                    <a:pt x="1084" y="404"/>
                  </a:lnTo>
                  <a:lnTo>
                    <a:pt x="1111" y="364"/>
                  </a:lnTo>
                  <a:lnTo>
                    <a:pt x="1111" y="364"/>
                  </a:lnTo>
                  <a:lnTo>
                    <a:pt x="1128" y="336"/>
                  </a:lnTo>
                  <a:lnTo>
                    <a:pt x="1145" y="307"/>
                  </a:lnTo>
                  <a:lnTo>
                    <a:pt x="1159" y="276"/>
                  </a:lnTo>
                  <a:lnTo>
                    <a:pt x="1171" y="245"/>
                  </a:lnTo>
                  <a:lnTo>
                    <a:pt x="1171" y="245"/>
                  </a:lnTo>
                  <a:lnTo>
                    <a:pt x="1174" y="239"/>
                  </a:lnTo>
                  <a:lnTo>
                    <a:pt x="1173" y="233"/>
                  </a:lnTo>
                  <a:lnTo>
                    <a:pt x="1171" y="228"/>
                  </a:lnTo>
                  <a:lnTo>
                    <a:pt x="1167" y="224"/>
                  </a:lnTo>
                  <a:lnTo>
                    <a:pt x="1162" y="221"/>
                  </a:lnTo>
                  <a:lnTo>
                    <a:pt x="1157" y="220"/>
                  </a:lnTo>
                  <a:lnTo>
                    <a:pt x="1152" y="221"/>
                  </a:lnTo>
                  <a:lnTo>
                    <a:pt x="1146" y="225"/>
                  </a:lnTo>
                  <a:lnTo>
                    <a:pt x="1146" y="225"/>
                  </a:lnTo>
                  <a:lnTo>
                    <a:pt x="1085" y="276"/>
                  </a:lnTo>
                  <a:lnTo>
                    <a:pt x="1023" y="328"/>
                  </a:lnTo>
                  <a:lnTo>
                    <a:pt x="1023" y="328"/>
                  </a:lnTo>
                  <a:lnTo>
                    <a:pt x="1054" y="282"/>
                  </a:lnTo>
                  <a:lnTo>
                    <a:pt x="1085" y="236"/>
                  </a:lnTo>
                  <a:lnTo>
                    <a:pt x="1114" y="188"/>
                  </a:lnTo>
                  <a:lnTo>
                    <a:pt x="1142" y="140"/>
                  </a:lnTo>
                  <a:lnTo>
                    <a:pt x="1142" y="140"/>
                  </a:lnTo>
                  <a:close/>
                  <a:moveTo>
                    <a:pt x="1123" y="111"/>
                  </a:moveTo>
                  <a:lnTo>
                    <a:pt x="1123" y="111"/>
                  </a:lnTo>
                  <a:lnTo>
                    <a:pt x="1102" y="151"/>
                  </a:lnTo>
                  <a:lnTo>
                    <a:pt x="1080" y="190"/>
                  </a:lnTo>
                  <a:lnTo>
                    <a:pt x="1056" y="227"/>
                  </a:lnTo>
                  <a:lnTo>
                    <a:pt x="1031" y="265"/>
                  </a:lnTo>
                  <a:lnTo>
                    <a:pt x="1006" y="302"/>
                  </a:lnTo>
                  <a:lnTo>
                    <a:pt x="979" y="338"/>
                  </a:lnTo>
                  <a:lnTo>
                    <a:pt x="953" y="373"/>
                  </a:lnTo>
                  <a:lnTo>
                    <a:pt x="926" y="410"/>
                  </a:lnTo>
                  <a:lnTo>
                    <a:pt x="926" y="410"/>
                  </a:lnTo>
                  <a:lnTo>
                    <a:pt x="869" y="457"/>
                  </a:lnTo>
                  <a:lnTo>
                    <a:pt x="814" y="506"/>
                  </a:lnTo>
                  <a:lnTo>
                    <a:pt x="814" y="506"/>
                  </a:lnTo>
                  <a:lnTo>
                    <a:pt x="887" y="412"/>
                  </a:lnTo>
                  <a:lnTo>
                    <a:pt x="887" y="412"/>
                  </a:lnTo>
                  <a:lnTo>
                    <a:pt x="914" y="376"/>
                  </a:lnTo>
                  <a:lnTo>
                    <a:pt x="944" y="339"/>
                  </a:lnTo>
                  <a:lnTo>
                    <a:pt x="1009" y="262"/>
                  </a:lnTo>
                  <a:lnTo>
                    <a:pt x="1042" y="222"/>
                  </a:lnTo>
                  <a:lnTo>
                    <a:pt x="1072" y="184"/>
                  </a:lnTo>
                  <a:lnTo>
                    <a:pt x="1100" y="146"/>
                  </a:lnTo>
                  <a:lnTo>
                    <a:pt x="1123" y="111"/>
                  </a:lnTo>
                  <a:lnTo>
                    <a:pt x="1123" y="111"/>
                  </a:lnTo>
                  <a:lnTo>
                    <a:pt x="1123" y="111"/>
                  </a:lnTo>
                  <a:lnTo>
                    <a:pt x="1123" y="111"/>
                  </a:lnTo>
                  <a:close/>
                  <a:moveTo>
                    <a:pt x="838" y="379"/>
                  </a:moveTo>
                  <a:lnTo>
                    <a:pt x="838" y="379"/>
                  </a:lnTo>
                  <a:lnTo>
                    <a:pt x="841" y="379"/>
                  </a:lnTo>
                  <a:lnTo>
                    <a:pt x="845" y="378"/>
                  </a:lnTo>
                  <a:lnTo>
                    <a:pt x="848" y="377"/>
                  </a:lnTo>
                  <a:lnTo>
                    <a:pt x="851" y="373"/>
                  </a:lnTo>
                  <a:lnTo>
                    <a:pt x="851" y="373"/>
                  </a:lnTo>
                  <a:lnTo>
                    <a:pt x="875" y="339"/>
                  </a:lnTo>
                  <a:lnTo>
                    <a:pt x="899" y="303"/>
                  </a:lnTo>
                  <a:lnTo>
                    <a:pt x="920" y="268"/>
                  </a:lnTo>
                  <a:lnTo>
                    <a:pt x="940" y="231"/>
                  </a:lnTo>
                  <a:lnTo>
                    <a:pt x="940" y="231"/>
                  </a:lnTo>
                  <a:lnTo>
                    <a:pt x="962" y="192"/>
                  </a:lnTo>
                  <a:lnTo>
                    <a:pt x="984" y="155"/>
                  </a:lnTo>
                  <a:lnTo>
                    <a:pt x="984" y="155"/>
                  </a:lnTo>
                  <a:lnTo>
                    <a:pt x="999" y="130"/>
                  </a:lnTo>
                  <a:lnTo>
                    <a:pt x="1008" y="119"/>
                  </a:lnTo>
                  <a:lnTo>
                    <a:pt x="1015" y="109"/>
                  </a:lnTo>
                  <a:lnTo>
                    <a:pt x="1023" y="101"/>
                  </a:lnTo>
                  <a:lnTo>
                    <a:pt x="1030" y="94"/>
                  </a:lnTo>
                  <a:lnTo>
                    <a:pt x="1038" y="88"/>
                  </a:lnTo>
                  <a:lnTo>
                    <a:pt x="1045" y="83"/>
                  </a:lnTo>
                  <a:lnTo>
                    <a:pt x="1053" y="80"/>
                  </a:lnTo>
                  <a:lnTo>
                    <a:pt x="1060" y="78"/>
                  </a:lnTo>
                  <a:lnTo>
                    <a:pt x="1067" y="77"/>
                  </a:lnTo>
                  <a:lnTo>
                    <a:pt x="1074" y="77"/>
                  </a:lnTo>
                  <a:lnTo>
                    <a:pt x="1081" y="78"/>
                  </a:lnTo>
                  <a:lnTo>
                    <a:pt x="1090" y="81"/>
                  </a:lnTo>
                  <a:lnTo>
                    <a:pt x="1097" y="85"/>
                  </a:lnTo>
                  <a:lnTo>
                    <a:pt x="1104" y="90"/>
                  </a:lnTo>
                  <a:lnTo>
                    <a:pt x="1104" y="90"/>
                  </a:lnTo>
                  <a:lnTo>
                    <a:pt x="1049" y="155"/>
                  </a:lnTo>
                  <a:lnTo>
                    <a:pt x="995" y="220"/>
                  </a:lnTo>
                  <a:lnTo>
                    <a:pt x="942" y="286"/>
                  </a:lnTo>
                  <a:lnTo>
                    <a:pt x="891" y="352"/>
                  </a:lnTo>
                  <a:lnTo>
                    <a:pt x="789" y="487"/>
                  </a:lnTo>
                  <a:lnTo>
                    <a:pt x="737" y="555"/>
                  </a:lnTo>
                  <a:lnTo>
                    <a:pt x="685" y="622"/>
                  </a:lnTo>
                  <a:lnTo>
                    <a:pt x="685" y="622"/>
                  </a:lnTo>
                  <a:lnTo>
                    <a:pt x="652" y="663"/>
                  </a:lnTo>
                  <a:lnTo>
                    <a:pt x="617" y="702"/>
                  </a:lnTo>
                  <a:lnTo>
                    <a:pt x="582" y="742"/>
                  </a:lnTo>
                  <a:lnTo>
                    <a:pt x="545" y="781"/>
                  </a:lnTo>
                  <a:lnTo>
                    <a:pt x="545" y="781"/>
                  </a:lnTo>
                  <a:lnTo>
                    <a:pt x="528" y="797"/>
                  </a:lnTo>
                  <a:lnTo>
                    <a:pt x="505" y="816"/>
                  </a:lnTo>
                  <a:lnTo>
                    <a:pt x="454" y="857"/>
                  </a:lnTo>
                  <a:lnTo>
                    <a:pt x="454" y="857"/>
                  </a:lnTo>
                  <a:lnTo>
                    <a:pt x="557" y="743"/>
                  </a:lnTo>
                  <a:lnTo>
                    <a:pt x="608" y="686"/>
                  </a:lnTo>
                  <a:lnTo>
                    <a:pt x="659" y="629"/>
                  </a:lnTo>
                  <a:lnTo>
                    <a:pt x="708" y="569"/>
                  </a:lnTo>
                  <a:lnTo>
                    <a:pt x="731" y="538"/>
                  </a:lnTo>
                  <a:lnTo>
                    <a:pt x="754" y="508"/>
                  </a:lnTo>
                  <a:lnTo>
                    <a:pt x="776" y="476"/>
                  </a:lnTo>
                  <a:lnTo>
                    <a:pt x="797" y="445"/>
                  </a:lnTo>
                  <a:lnTo>
                    <a:pt x="818" y="413"/>
                  </a:lnTo>
                  <a:lnTo>
                    <a:pt x="838" y="379"/>
                  </a:lnTo>
                  <a:lnTo>
                    <a:pt x="838" y="379"/>
                  </a:lnTo>
                  <a:close/>
                  <a:moveTo>
                    <a:pt x="644" y="481"/>
                  </a:moveTo>
                  <a:lnTo>
                    <a:pt x="644" y="481"/>
                  </a:lnTo>
                  <a:lnTo>
                    <a:pt x="651" y="474"/>
                  </a:lnTo>
                  <a:lnTo>
                    <a:pt x="659" y="466"/>
                  </a:lnTo>
                  <a:lnTo>
                    <a:pt x="681" y="451"/>
                  </a:lnTo>
                  <a:lnTo>
                    <a:pt x="707" y="434"/>
                  </a:lnTo>
                  <a:lnTo>
                    <a:pt x="735" y="418"/>
                  </a:lnTo>
                  <a:lnTo>
                    <a:pt x="783" y="391"/>
                  </a:lnTo>
                  <a:lnTo>
                    <a:pt x="799" y="382"/>
                  </a:lnTo>
                  <a:lnTo>
                    <a:pt x="804" y="378"/>
                  </a:lnTo>
                  <a:lnTo>
                    <a:pt x="806" y="377"/>
                  </a:lnTo>
                  <a:lnTo>
                    <a:pt x="806" y="377"/>
                  </a:lnTo>
                  <a:lnTo>
                    <a:pt x="792" y="404"/>
                  </a:lnTo>
                  <a:lnTo>
                    <a:pt x="776" y="430"/>
                  </a:lnTo>
                  <a:lnTo>
                    <a:pt x="759" y="457"/>
                  </a:lnTo>
                  <a:lnTo>
                    <a:pt x="742" y="482"/>
                  </a:lnTo>
                  <a:lnTo>
                    <a:pt x="723" y="507"/>
                  </a:lnTo>
                  <a:lnTo>
                    <a:pt x="704" y="531"/>
                  </a:lnTo>
                  <a:lnTo>
                    <a:pt x="663" y="581"/>
                  </a:lnTo>
                  <a:lnTo>
                    <a:pt x="623" y="627"/>
                  </a:lnTo>
                  <a:lnTo>
                    <a:pt x="579" y="674"/>
                  </a:lnTo>
                  <a:lnTo>
                    <a:pt x="494" y="764"/>
                  </a:lnTo>
                  <a:lnTo>
                    <a:pt x="494" y="764"/>
                  </a:lnTo>
                  <a:lnTo>
                    <a:pt x="422" y="843"/>
                  </a:lnTo>
                  <a:lnTo>
                    <a:pt x="422" y="843"/>
                  </a:lnTo>
                  <a:lnTo>
                    <a:pt x="449" y="788"/>
                  </a:lnTo>
                  <a:lnTo>
                    <a:pt x="477" y="732"/>
                  </a:lnTo>
                  <a:lnTo>
                    <a:pt x="507" y="678"/>
                  </a:lnTo>
                  <a:lnTo>
                    <a:pt x="538" y="624"/>
                  </a:lnTo>
                  <a:lnTo>
                    <a:pt x="538" y="624"/>
                  </a:lnTo>
                  <a:lnTo>
                    <a:pt x="562" y="586"/>
                  </a:lnTo>
                  <a:lnTo>
                    <a:pt x="587" y="550"/>
                  </a:lnTo>
                  <a:lnTo>
                    <a:pt x="614" y="515"/>
                  </a:lnTo>
                  <a:lnTo>
                    <a:pt x="644" y="481"/>
                  </a:lnTo>
                  <a:lnTo>
                    <a:pt x="644" y="481"/>
                  </a:lnTo>
                  <a:close/>
                  <a:moveTo>
                    <a:pt x="390" y="777"/>
                  </a:moveTo>
                  <a:lnTo>
                    <a:pt x="390" y="777"/>
                  </a:lnTo>
                  <a:lnTo>
                    <a:pt x="352" y="842"/>
                  </a:lnTo>
                  <a:lnTo>
                    <a:pt x="317" y="907"/>
                  </a:lnTo>
                  <a:lnTo>
                    <a:pt x="301" y="941"/>
                  </a:lnTo>
                  <a:lnTo>
                    <a:pt x="284" y="974"/>
                  </a:lnTo>
                  <a:lnTo>
                    <a:pt x="269" y="1008"/>
                  </a:lnTo>
                  <a:lnTo>
                    <a:pt x="255" y="1043"/>
                  </a:lnTo>
                  <a:lnTo>
                    <a:pt x="255" y="1043"/>
                  </a:lnTo>
                  <a:lnTo>
                    <a:pt x="211" y="1057"/>
                  </a:lnTo>
                  <a:lnTo>
                    <a:pt x="163" y="1075"/>
                  </a:lnTo>
                  <a:lnTo>
                    <a:pt x="163" y="1075"/>
                  </a:lnTo>
                  <a:lnTo>
                    <a:pt x="147" y="1068"/>
                  </a:lnTo>
                  <a:lnTo>
                    <a:pt x="133" y="1059"/>
                  </a:lnTo>
                  <a:lnTo>
                    <a:pt x="133" y="1059"/>
                  </a:lnTo>
                  <a:lnTo>
                    <a:pt x="156" y="1039"/>
                  </a:lnTo>
                  <a:lnTo>
                    <a:pt x="175" y="1018"/>
                  </a:lnTo>
                  <a:lnTo>
                    <a:pt x="196" y="996"/>
                  </a:lnTo>
                  <a:lnTo>
                    <a:pt x="215" y="974"/>
                  </a:lnTo>
                  <a:lnTo>
                    <a:pt x="235" y="950"/>
                  </a:lnTo>
                  <a:lnTo>
                    <a:pt x="253" y="928"/>
                  </a:lnTo>
                  <a:lnTo>
                    <a:pt x="289" y="880"/>
                  </a:lnTo>
                  <a:lnTo>
                    <a:pt x="323" y="831"/>
                  </a:lnTo>
                  <a:lnTo>
                    <a:pt x="357" y="782"/>
                  </a:lnTo>
                  <a:lnTo>
                    <a:pt x="425" y="681"/>
                  </a:lnTo>
                  <a:lnTo>
                    <a:pt x="425" y="681"/>
                  </a:lnTo>
                  <a:lnTo>
                    <a:pt x="476" y="609"/>
                  </a:lnTo>
                  <a:lnTo>
                    <a:pt x="490" y="589"/>
                  </a:lnTo>
                  <a:lnTo>
                    <a:pt x="500" y="578"/>
                  </a:lnTo>
                  <a:lnTo>
                    <a:pt x="502" y="577"/>
                  </a:lnTo>
                  <a:lnTo>
                    <a:pt x="502" y="577"/>
                  </a:lnTo>
                  <a:lnTo>
                    <a:pt x="501" y="583"/>
                  </a:lnTo>
                  <a:lnTo>
                    <a:pt x="495" y="595"/>
                  </a:lnTo>
                  <a:lnTo>
                    <a:pt x="487" y="611"/>
                  </a:lnTo>
                  <a:lnTo>
                    <a:pt x="462" y="654"/>
                  </a:lnTo>
                  <a:lnTo>
                    <a:pt x="434" y="702"/>
                  </a:lnTo>
                  <a:lnTo>
                    <a:pt x="390" y="777"/>
                  </a:lnTo>
                  <a:lnTo>
                    <a:pt x="390" y="777"/>
                  </a:lnTo>
                  <a:close/>
                  <a:moveTo>
                    <a:pt x="337" y="689"/>
                  </a:moveTo>
                  <a:lnTo>
                    <a:pt x="337" y="689"/>
                  </a:lnTo>
                  <a:lnTo>
                    <a:pt x="390" y="651"/>
                  </a:lnTo>
                  <a:lnTo>
                    <a:pt x="442" y="612"/>
                  </a:lnTo>
                  <a:lnTo>
                    <a:pt x="442" y="612"/>
                  </a:lnTo>
                  <a:lnTo>
                    <a:pt x="417" y="645"/>
                  </a:lnTo>
                  <a:lnTo>
                    <a:pt x="391" y="680"/>
                  </a:lnTo>
                  <a:lnTo>
                    <a:pt x="343" y="749"/>
                  </a:lnTo>
                  <a:lnTo>
                    <a:pt x="295" y="821"/>
                  </a:lnTo>
                  <a:lnTo>
                    <a:pt x="247" y="891"/>
                  </a:lnTo>
                  <a:lnTo>
                    <a:pt x="247" y="891"/>
                  </a:lnTo>
                  <a:lnTo>
                    <a:pt x="211" y="940"/>
                  </a:lnTo>
                  <a:lnTo>
                    <a:pt x="156" y="1010"/>
                  </a:lnTo>
                  <a:lnTo>
                    <a:pt x="136" y="1035"/>
                  </a:lnTo>
                  <a:lnTo>
                    <a:pt x="130" y="1041"/>
                  </a:lnTo>
                  <a:lnTo>
                    <a:pt x="129" y="1041"/>
                  </a:lnTo>
                  <a:lnTo>
                    <a:pt x="129" y="1041"/>
                  </a:lnTo>
                  <a:lnTo>
                    <a:pt x="131" y="1035"/>
                  </a:lnTo>
                  <a:lnTo>
                    <a:pt x="139" y="1021"/>
                  </a:lnTo>
                  <a:lnTo>
                    <a:pt x="175" y="967"/>
                  </a:lnTo>
                  <a:lnTo>
                    <a:pt x="175" y="967"/>
                  </a:lnTo>
                  <a:lnTo>
                    <a:pt x="219" y="900"/>
                  </a:lnTo>
                  <a:lnTo>
                    <a:pt x="261" y="832"/>
                  </a:lnTo>
                  <a:lnTo>
                    <a:pt x="299" y="764"/>
                  </a:lnTo>
                  <a:lnTo>
                    <a:pt x="318" y="729"/>
                  </a:lnTo>
                  <a:lnTo>
                    <a:pt x="337" y="693"/>
                  </a:lnTo>
                  <a:lnTo>
                    <a:pt x="337" y="693"/>
                  </a:lnTo>
                  <a:lnTo>
                    <a:pt x="337" y="689"/>
                  </a:lnTo>
                  <a:lnTo>
                    <a:pt x="337" y="689"/>
                  </a:lnTo>
                  <a:close/>
                  <a:moveTo>
                    <a:pt x="204" y="846"/>
                  </a:moveTo>
                  <a:lnTo>
                    <a:pt x="204" y="846"/>
                  </a:lnTo>
                  <a:lnTo>
                    <a:pt x="174" y="892"/>
                  </a:lnTo>
                  <a:lnTo>
                    <a:pt x="146" y="940"/>
                  </a:lnTo>
                  <a:lnTo>
                    <a:pt x="119" y="987"/>
                  </a:lnTo>
                  <a:lnTo>
                    <a:pt x="92" y="1032"/>
                  </a:lnTo>
                  <a:lnTo>
                    <a:pt x="92" y="1032"/>
                  </a:lnTo>
                  <a:lnTo>
                    <a:pt x="84" y="1025"/>
                  </a:lnTo>
                  <a:lnTo>
                    <a:pt x="77" y="1017"/>
                  </a:lnTo>
                  <a:lnTo>
                    <a:pt x="72" y="1009"/>
                  </a:lnTo>
                  <a:lnTo>
                    <a:pt x="68" y="1002"/>
                  </a:lnTo>
                  <a:lnTo>
                    <a:pt x="68" y="1002"/>
                  </a:lnTo>
                  <a:lnTo>
                    <a:pt x="83" y="990"/>
                  </a:lnTo>
                  <a:lnTo>
                    <a:pt x="99" y="976"/>
                  </a:lnTo>
                  <a:lnTo>
                    <a:pt x="116" y="959"/>
                  </a:lnTo>
                  <a:lnTo>
                    <a:pt x="133" y="939"/>
                  </a:lnTo>
                  <a:lnTo>
                    <a:pt x="151" y="917"/>
                  </a:lnTo>
                  <a:lnTo>
                    <a:pt x="168" y="893"/>
                  </a:lnTo>
                  <a:lnTo>
                    <a:pt x="204" y="846"/>
                  </a:lnTo>
                  <a:lnTo>
                    <a:pt x="204" y="8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1">
              <a:extLst>
                <a:ext uri="{FF2B5EF4-FFF2-40B4-BE49-F238E27FC236}">
                  <a16:creationId xmlns:a16="http://schemas.microsoft.com/office/drawing/2014/main" id="{CB9CB35B-02BC-9A55-3CFD-F2D588DEEE73}"/>
                </a:ext>
              </a:extLst>
            </p:cNvPr>
            <p:cNvSpPr>
              <a:spLocks noEditPoints="1"/>
            </p:cNvSpPr>
            <p:nvPr/>
          </p:nvSpPr>
          <p:spPr bwMode="auto">
            <a:xfrm>
              <a:off x="3654426" y="2209800"/>
              <a:ext cx="76200" cy="82550"/>
            </a:xfrm>
            <a:custGeom>
              <a:avLst/>
              <a:gdLst>
                <a:gd name="T0" fmla="*/ 84 w 293"/>
                <a:gd name="T1" fmla="*/ 289 h 315"/>
                <a:gd name="T2" fmla="*/ 108 w 293"/>
                <a:gd name="T3" fmla="*/ 302 h 315"/>
                <a:gd name="T4" fmla="*/ 121 w 293"/>
                <a:gd name="T5" fmla="*/ 308 h 315"/>
                <a:gd name="T6" fmla="*/ 139 w 293"/>
                <a:gd name="T7" fmla="*/ 312 h 315"/>
                <a:gd name="T8" fmla="*/ 180 w 293"/>
                <a:gd name="T9" fmla="*/ 315 h 315"/>
                <a:gd name="T10" fmla="*/ 222 w 293"/>
                <a:gd name="T11" fmla="*/ 307 h 315"/>
                <a:gd name="T12" fmla="*/ 244 w 293"/>
                <a:gd name="T13" fmla="*/ 296 h 315"/>
                <a:gd name="T14" fmla="*/ 266 w 293"/>
                <a:gd name="T15" fmla="*/ 279 h 315"/>
                <a:gd name="T16" fmla="*/ 281 w 293"/>
                <a:gd name="T17" fmla="*/ 258 h 315"/>
                <a:gd name="T18" fmla="*/ 290 w 293"/>
                <a:gd name="T19" fmla="*/ 232 h 315"/>
                <a:gd name="T20" fmla="*/ 293 w 293"/>
                <a:gd name="T21" fmla="*/ 205 h 315"/>
                <a:gd name="T22" fmla="*/ 288 w 293"/>
                <a:gd name="T23" fmla="*/ 178 h 315"/>
                <a:gd name="T24" fmla="*/ 274 w 293"/>
                <a:gd name="T25" fmla="*/ 145 h 315"/>
                <a:gd name="T26" fmla="*/ 239 w 293"/>
                <a:gd name="T27" fmla="*/ 102 h 315"/>
                <a:gd name="T28" fmla="*/ 193 w 293"/>
                <a:gd name="T29" fmla="*/ 65 h 315"/>
                <a:gd name="T30" fmla="*/ 143 w 293"/>
                <a:gd name="T31" fmla="*/ 34 h 315"/>
                <a:gd name="T32" fmla="*/ 59 w 293"/>
                <a:gd name="T33" fmla="*/ 0 h 315"/>
                <a:gd name="T34" fmla="*/ 48 w 293"/>
                <a:gd name="T35" fmla="*/ 1 h 315"/>
                <a:gd name="T36" fmla="*/ 40 w 293"/>
                <a:gd name="T37" fmla="*/ 14 h 315"/>
                <a:gd name="T38" fmla="*/ 48 w 293"/>
                <a:gd name="T39" fmla="*/ 28 h 315"/>
                <a:gd name="T40" fmla="*/ 64 w 293"/>
                <a:gd name="T41" fmla="*/ 36 h 315"/>
                <a:gd name="T42" fmla="*/ 31 w 293"/>
                <a:gd name="T43" fmla="*/ 96 h 315"/>
                <a:gd name="T44" fmla="*/ 20 w 293"/>
                <a:gd name="T45" fmla="*/ 87 h 315"/>
                <a:gd name="T46" fmla="*/ 19 w 293"/>
                <a:gd name="T47" fmla="*/ 55 h 315"/>
                <a:gd name="T48" fmla="*/ 11 w 293"/>
                <a:gd name="T49" fmla="*/ 51 h 315"/>
                <a:gd name="T50" fmla="*/ 2 w 293"/>
                <a:gd name="T51" fmla="*/ 55 h 315"/>
                <a:gd name="T52" fmla="*/ 0 w 293"/>
                <a:gd name="T53" fmla="*/ 90 h 315"/>
                <a:gd name="T54" fmla="*/ 5 w 293"/>
                <a:gd name="T55" fmla="*/ 152 h 315"/>
                <a:gd name="T56" fmla="*/ 17 w 293"/>
                <a:gd name="T57" fmla="*/ 197 h 315"/>
                <a:gd name="T58" fmla="*/ 35 w 293"/>
                <a:gd name="T59" fmla="*/ 238 h 315"/>
                <a:gd name="T60" fmla="*/ 64 w 293"/>
                <a:gd name="T61" fmla="*/ 274 h 315"/>
                <a:gd name="T62" fmla="*/ 203 w 293"/>
                <a:gd name="T63" fmla="*/ 118 h 315"/>
                <a:gd name="T64" fmla="*/ 230 w 293"/>
                <a:gd name="T65" fmla="*/ 144 h 315"/>
                <a:gd name="T66" fmla="*/ 251 w 293"/>
                <a:gd name="T67" fmla="*/ 176 h 315"/>
                <a:gd name="T68" fmla="*/ 259 w 293"/>
                <a:gd name="T69" fmla="*/ 197 h 315"/>
                <a:gd name="T70" fmla="*/ 260 w 293"/>
                <a:gd name="T71" fmla="*/ 218 h 315"/>
                <a:gd name="T72" fmla="*/ 254 w 293"/>
                <a:gd name="T73" fmla="*/ 237 h 315"/>
                <a:gd name="T74" fmla="*/ 232 w 293"/>
                <a:gd name="T75" fmla="*/ 265 h 315"/>
                <a:gd name="T76" fmla="*/ 214 w 293"/>
                <a:gd name="T77" fmla="*/ 274 h 315"/>
                <a:gd name="T78" fmla="*/ 226 w 293"/>
                <a:gd name="T79" fmla="*/ 255 h 315"/>
                <a:gd name="T80" fmla="*/ 244 w 293"/>
                <a:gd name="T81" fmla="*/ 206 h 315"/>
                <a:gd name="T82" fmla="*/ 249 w 293"/>
                <a:gd name="T83" fmla="*/ 180 h 315"/>
                <a:gd name="T84" fmla="*/ 240 w 293"/>
                <a:gd name="T85" fmla="*/ 166 h 315"/>
                <a:gd name="T86" fmla="*/ 224 w 293"/>
                <a:gd name="T87" fmla="*/ 164 h 315"/>
                <a:gd name="T88" fmla="*/ 207 w 293"/>
                <a:gd name="T89" fmla="*/ 182 h 315"/>
                <a:gd name="T90" fmla="*/ 171 w 293"/>
                <a:gd name="T91" fmla="*/ 219 h 315"/>
                <a:gd name="T92" fmla="*/ 197 w 293"/>
                <a:gd name="T93" fmla="*/ 14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3" h="315">
                  <a:moveTo>
                    <a:pt x="76" y="285"/>
                  </a:moveTo>
                  <a:lnTo>
                    <a:pt x="76" y="285"/>
                  </a:lnTo>
                  <a:lnTo>
                    <a:pt x="84" y="289"/>
                  </a:lnTo>
                  <a:lnTo>
                    <a:pt x="91" y="294"/>
                  </a:lnTo>
                  <a:lnTo>
                    <a:pt x="108" y="302"/>
                  </a:lnTo>
                  <a:lnTo>
                    <a:pt x="108" y="302"/>
                  </a:lnTo>
                  <a:lnTo>
                    <a:pt x="111" y="306"/>
                  </a:lnTo>
                  <a:lnTo>
                    <a:pt x="116" y="308"/>
                  </a:lnTo>
                  <a:lnTo>
                    <a:pt x="121" y="308"/>
                  </a:lnTo>
                  <a:lnTo>
                    <a:pt x="125" y="308"/>
                  </a:lnTo>
                  <a:lnTo>
                    <a:pt x="125" y="308"/>
                  </a:lnTo>
                  <a:lnTo>
                    <a:pt x="139" y="312"/>
                  </a:lnTo>
                  <a:lnTo>
                    <a:pt x="152" y="314"/>
                  </a:lnTo>
                  <a:lnTo>
                    <a:pt x="166" y="315"/>
                  </a:lnTo>
                  <a:lnTo>
                    <a:pt x="180" y="315"/>
                  </a:lnTo>
                  <a:lnTo>
                    <a:pt x="194" y="314"/>
                  </a:lnTo>
                  <a:lnTo>
                    <a:pt x="208" y="310"/>
                  </a:lnTo>
                  <a:lnTo>
                    <a:pt x="222" y="307"/>
                  </a:lnTo>
                  <a:lnTo>
                    <a:pt x="235" y="301"/>
                  </a:lnTo>
                  <a:lnTo>
                    <a:pt x="235" y="301"/>
                  </a:lnTo>
                  <a:lnTo>
                    <a:pt x="244" y="296"/>
                  </a:lnTo>
                  <a:lnTo>
                    <a:pt x="252" y="292"/>
                  </a:lnTo>
                  <a:lnTo>
                    <a:pt x="259" y="286"/>
                  </a:lnTo>
                  <a:lnTo>
                    <a:pt x="266" y="279"/>
                  </a:lnTo>
                  <a:lnTo>
                    <a:pt x="272" y="272"/>
                  </a:lnTo>
                  <a:lnTo>
                    <a:pt x="276" y="265"/>
                  </a:lnTo>
                  <a:lnTo>
                    <a:pt x="281" y="258"/>
                  </a:lnTo>
                  <a:lnTo>
                    <a:pt x="286" y="249"/>
                  </a:lnTo>
                  <a:lnTo>
                    <a:pt x="288" y="241"/>
                  </a:lnTo>
                  <a:lnTo>
                    <a:pt x="290" y="232"/>
                  </a:lnTo>
                  <a:lnTo>
                    <a:pt x="293" y="224"/>
                  </a:lnTo>
                  <a:lnTo>
                    <a:pt x="293" y="214"/>
                  </a:lnTo>
                  <a:lnTo>
                    <a:pt x="293" y="205"/>
                  </a:lnTo>
                  <a:lnTo>
                    <a:pt x="293" y="196"/>
                  </a:lnTo>
                  <a:lnTo>
                    <a:pt x="290" y="187"/>
                  </a:lnTo>
                  <a:lnTo>
                    <a:pt x="288" y="178"/>
                  </a:lnTo>
                  <a:lnTo>
                    <a:pt x="288" y="178"/>
                  </a:lnTo>
                  <a:lnTo>
                    <a:pt x="282" y="162"/>
                  </a:lnTo>
                  <a:lnTo>
                    <a:pt x="274" y="145"/>
                  </a:lnTo>
                  <a:lnTo>
                    <a:pt x="263" y="130"/>
                  </a:lnTo>
                  <a:lnTo>
                    <a:pt x="252" y="116"/>
                  </a:lnTo>
                  <a:lnTo>
                    <a:pt x="239" y="102"/>
                  </a:lnTo>
                  <a:lnTo>
                    <a:pt x="225" y="89"/>
                  </a:lnTo>
                  <a:lnTo>
                    <a:pt x="210" y="76"/>
                  </a:lnTo>
                  <a:lnTo>
                    <a:pt x="193" y="65"/>
                  </a:lnTo>
                  <a:lnTo>
                    <a:pt x="177" y="54"/>
                  </a:lnTo>
                  <a:lnTo>
                    <a:pt x="160" y="43"/>
                  </a:lnTo>
                  <a:lnTo>
                    <a:pt x="143" y="34"/>
                  </a:lnTo>
                  <a:lnTo>
                    <a:pt x="125" y="26"/>
                  </a:lnTo>
                  <a:lnTo>
                    <a:pt x="91" y="11"/>
                  </a:lnTo>
                  <a:lnTo>
                    <a:pt x="59" y="0"/>
                  </a:lnTo>
                  <a:lnTo>
                    <a:pt x="59" y="0"/>
                  </a:lnTo>
                  <a:lnTo>
                    <a:pt x="53" y="0"/>
                  </a:lnTo>
                  <a:lnTo>
                    <a:pt x="48" y="1"/>
                  </a:lnTo>
                  <a:lnTo>
                    <a:pt x="45" y="5"/>
                  </a:lnTo>
                  <a:lnTo>
                    <a:pt x="41" y="10"/>
                  </a:lnTo>
                  <a:lnTo>
                    <a:pt x="40" y="14"/>
                  </a:lnTo>
                  <a:lnTo>
                    <a:pt x="41" y="19"/>
                  </a:lnTo>
                  <a:lnTo>
                    <a:pt x="43" y="24"/>
                  </a:lnTo>
                  <a:lnTo>
                    <a:pt x="48" y="28"/>
                  </a:lnTo>
                  <a:lnTo>
                    <a:pt x="48" y="28"/>
                  </a:lnTo>
                  <a:lnTo>
                    <a:pt x="64" y="36"/>
                  </a:lnTo>
                  <a:lnTo>
                    <a:pt x="64" y="36"/>
                  </a:lnTo>
                  <a:lnTo>
                    <a:pt x="52" y="55"/>
                  </a:lnTo>
                  <a:lnTo>
                    <a:pt x="41" y="75"/>
                  </a:lnTo>
                  <a:lnTo>
                    <a:pt x="31" y="96"/>
                  </a:lnTo>
                  <a:lnTo>
                    <a:pt x="22" y="116"/>
                  </a:lnTo>
                  <a:lnTo>
                    <a:pt x="22" y="116"/>
                  </a:lnTo>
                  <a:lnTo>
                    <a:pt x="20" y="87"/>
                  </a:lnTo>
                  <a:lnTo>
                    <a:pt x="20" y="60"/>
                  </a:lnTo>
                  <a:lnTo>
                    <a:pt x="20" y="60"/>
                  </a:lnTo>
                  <a:lnTo>
                    <a:pt x="19" y="55"/>
                  </a:lnTo>
                  <a:lnTo>
                    <a:pt x="18" y="53"/>
                  </a:lnTo>
                  <a:lnTo>
                    <a:pt x="14" y="51"/>
                  </a:lnTo>
                  <a:lnTo>
                    <a:pt x="11" y="51"/>
                  </a:lnTo>
                  <a:lnTo>
                    <a:pt x="7" y="51"/>
                  </a:lnTo>
                  <a:lnTo>
                    <a:pt x="5" y="53"/>
                  </a:lnTo>
                  <a:lnTo>
                    <a:pt x="2" y="55"/>
                  </a:lnTo>
                  <a:lnTo>
                    <a:pt x="1" y="60"/>
                  </a:lnTo>
                  <a:lnTo>
                    <a:pt x="1" y="60"/>
                  </a:lnTo>
                  <a:lnTo>
                    <a:pt x="0" y="90"/>
                  </a:lnTo>
                  <a:lnTo>
                    <a:pt x="1" y="121"/>
                  </a:lnTo>
                  <a:lnTo>
                    <a:pt x="2" y="137"/>
                  </a:lnTo>
                  <a:lnTo>
                    <a:pt x="5" y="152"/>
                  </a:lnTo>
                  <a:lnTo>
                    <a:pt x="8" y="168"/>
                  </a:lnTo>
                  <a:lnTo>
                    <a:pt x="12" y="183"/>
                  </a:lnTo>
                  <a:lnTo>
                    <a:pt x="17" y="197"/>
                  </a:lnTo>
                  <a:lnTo>
                    <a:pt x="21" y="211"/>
                  </a:lnTo>
                  <a:lnTo>
                    <a:pt x="28" y="225"/>
                  </a:lnTo>
                  <a:lnTo>
                    <a:pt x="35" y="238"/>
                  </a:lnTo>
                  <a:lnTo>
                    <a:pt x="43" y="251"/>
                  </a:lnTo>
                  <a:lnTo>
                    <a:pt x="54" y="264"/>
                  </a:lnTo>
                  <a:lnTo>
                    <a:pt x="64" y="274"/>
                  </a:lnTo>
                  <a:lnTo>
                    <a:pt x="76" y="285"/>
                  </a:lnTo>
                  <a:lnTo>
                    <a:pt x="76" y="285"/>
                  </a:lnTo>
                  <a:close/>
                  <a:moveTo>
                    <a:pt x="203" y="118"/>
                  </a:moveTo>
                  <a:lnTo>
                    <a:pt x="203" y="118"/>
                  </a:lnTo>
                  <a:lnTo>
                    <a:pt x="217" y="131"/>
                  </a:lnTo>
                  <a:lnTo>
                    <a:pt x="230" y="144"/>
                  </a:lnTo>
                  <a:lnTo>
                    <a:pt x="241" y="159"/>
                  </a:lnTo>
                  <a:lnTo>
                    <a:pt x="251" y="176"/>
                  </a:lnTo>
                  <a:lnTo>
                    <a:pt x="251" y="176"/>
                  </a:lnTo>
                  <a:lnTo>
                    <a:pt x="254" y="183"/>
                  </a:lnTo>
                  <a:lnTo>
                    <a:pt x="258" y="190"/>
                  </a:lnTo>
                  <a:lnTo>
                    <a:pt x="259" y="197"/>
                  </a:lnTo>
                  <a:lnTo>
                    <a:pt x="260" y="204"/>
                  </a:lnTo>
                  <a:lnTo>
                    <a:pt x="260" y="211"/>
                  </a:lnTo>
                  <a:lnTo>
                    <a:pt x="260" y="218"/>
                  </a:lnTo>
                  <a:lnTo>
                    <a:pt x="259" y="225"/>
                  </a:lnTo>
                  <a:lnTo>
                    <a:pt x="256" y="231"/>
                  </a:lnTo>
                  <a:lnTo>
                    <a:pt x="254" y="237"/>
                  </a:lnTo>
                  <a:lnTo>
                    <a:pt x="251" y="244"/>
                  </a:lnTo>
                  <a:lnTo>
                    <a:pt x="242" y="254"/>
                  </a:lnTo>
                  <a:lnTo>
                    <a:pt x="232" y="265"/>
                  </a:lnTo>
                  <a:lnTo>
                    <a:pt x="219" y="273"/>
                  </a:lnTo>
                  <a:lnTo>
                    <a:pt x="219" y="273"/>
                  </a:lnTo>
                  <a:lnTo>
                    <a:pt x="214" y="274"/>
                  </a:lnTo>
                  <a:lnTo>
                    <a:pt x="214" y="274"/>
                  </a:lnTo>
                  <a:lnTo>
                    <a:pt x="220" y="266"/>
                  </a:lnTo>
                  <a:lnTo>
                    <a:pt x="226" y="255"/>
                  </a:lnTo>
                  <a:lnTo>
                    <a:pt x="231" y="242"/>
                  </a:lnTo>
                  <a:lnTo>
                    <a:pt x="235" y="231"/>
                  </a:lnTo>
                  <a:lnTo>
                    <a:pt x="244" y="206"/>
                  </a:lnTo>
                  <a:lnTo>
                    <a:pt x="249" y="186"/>
                  </a:lnTo>
                  <a:lnTo>
                    <a:pt x="249" y="186"/>
                  </a:lnTo>
                  <a:lnTo>
                    <a:pt x="249" y="180"/>
                  </a:lnTo>
                  <a:lnTo>
                    <a:pt x="248" y="175"/>
                  </a:lnTo>
                  <a:lnTo>
                    <a:pt x="245" y="170"/>
                  </a:lnTo>
                  <a:lnTo>
                    <a:pt x="240" y="166"/>
                  </a:lnTo>
                  <a:lnTo>
                    <a:pt x="234" y="164"/>
                  </a:lnTo>
                  <a:lnTo>
                    <a:pt x="228" y="163"/>
                  </a:lnTo>
                  <a:lnTo>
                    <a:pt x="224" y="164"/>
                  </a:lnTo>
                  <a:lnTo>
                    <a:pt x="218" y="169"/>
                  </a:lnTo>
                  <a:lnTo>
                    <a:pt x="218" y="169"/>
                  </a:lnTo>
                  <a:lnTo>
                    <a:pt x="207" y="182"/>
                  </a:lnTo>
                  <a:lnTo>
                    <a:pt x="196" y="194"/>
                  </a:lnTo>
                  <a:lnTo>
                    <a:pt x="171" y="219"/>
                  </a:lnTo>
                  <a:lnTo>
                    <a:pt x="171" y="219"/>
                  </a:lnTo>
                  <a:lnTo>
                    <a:pt x="180" y="194"/>
                  </a:lnTo>
                  <a:lnTo>
                    <a:pt x="189" y="170"/>
                  </a:lnTo>
                  <a:lnTo>
                    <a:pt x="197" y="144"/>
                  </a:lnTo>
                  <a:lnTo>
                    <a:pt x="203" y="118"/>
                  </a:lnTo>
                  <a:lnTo>
                    <a:pt x="203"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2">
              <a:extLst>
                <a:ext uri="{FF2B5EF4-FFF2-40B4-BE49-F238E27FC236}">
                  <a16:creationId xmlns:a16="http://schemas.microsoft.com/office/drawing/2014/main" id="{66F8FDAB-4D14-DF9F-3393-8C7B806BB84F}"/>
                </a:ext>
              </a:extLst>
            </p:cNvPr>
            <p:cNvSpPr>
              <a:spLocks noEditPoints="1"/>
            </p:cNvSpPr>
            <p:nvPr/>
          </p:nvSpPr>
          <p:spPr bwMode="auto">
            <a:xfrm>
              <a:off x="3660776" y="2032000"/>
              <a:ext cx="231775" cy="193675"/>
            </a:xfrm>
            <a:custGeom>
              <a:avLst/>
              <a:gdLst>
                <a:gd name="T0" fmla="*/ 74 w 875"/>
                <a:gd name="T1" fmla="*/ 417 h 734"/>
                <a:gd name="T2" fmla="*/ 213 w 875"/>
                <a:gd name="T3" fmla="*/ 528 h 734"/>
                <a:gd name="T4" fmla="*/ 338 w 875"/>
                <a:gd name="T5" fmla="*/ 711 h 734"/>
                <a:gd name="T6" fmla="*/ 411 w 875"/>
                <a:gd name="T7" fmla="*/ 734 h 734"/>
                <a:gd name="T8" fmla="*/ 568 w 875"/>
                <a:gd name="T9" fmla="*/ 628 h 734"/>
                <a:gd name="T10" fmla="*/ 555 w 875"/>
                <a:gd name="T11" fmla="*/ 615 h 734"/>
                <a:gd name="T12" fmla="*/ 665 w 875"/>
                <a:gd name="T13" fmla="*/ 470 h 734"/>
                <a:gd name="T14" fmla="*/ 602 w 875"/>
                <a:gd name="T15" fmla="*/ 580 h 734"/>
                <a:gd name="T16" fmla="*/ 725 w 875"/>
                <a:gd name="T17" fmla="*/ 505 h 734"/>
                <a:gd name="T18" fmla="*/ 584 w 875"/>
                <a:gd name="T19" fmla="*/ 626 h 734"/>
                <a:gd name="T20" fmla="*/ 576 w 875"/>
                <a:gd name="T21" fmla="*/ 658 h 734"/>
                <a:gd name="T22" fmla="*/ 678 w 875"/>
                <a:gd name="T23" fmla="*/ 678 h 734"/>
                <a:gd name="T24" fmla="*/ 791 w 875"/>
                <a:gd name="T25" fmla="*/ 653 h 734"/>
                <a:gd name="T26" fmla="*/ 860 w 875"/>
                <a:gd name="T27" fmla="*/ 592 h 734"/>
                <a:gd name="T28" fmla="*/ 859 w 875"/>
                <a:gd name="T29" fmla="*/ 474 h 734"/>
                <a:gd name="T30" fmla="*/ 801 w 875"/>
                <a:gd name="T31" fmla="*/ 338 h 734"/>
                <a:gd name="T32" fmla="*/ 776 w 875"/>
                <a:gd name="T33" fmla="*/ 312 h 734"/>
                <a:gd name="T34" fmla="*/ 699 w 875"/>
                <a:gd name="T35" fmla="*/ 323 h 734"/>
                <a:gd name="T36" fmla="*/ 475 w 875"/>
                <a:gd name="T37" fmla="*/ 303 h 734"/>
                <a:gd name="T38" fmla="*/ 392 w 875"/>
                <a:gd name="T39" fmla="*/ 237 h 734"/>
                <a:gd name="T40" fmla="*/ 353 w 875"/>
                <a:gd name="T41" fmla="*/ 142 h 734"/>
                <a:gd name="T42" fmla="*/ 309 w 875"/>
                <a:gd name="T43" fmla="*/ 79 h 734"/>
                <a:gd name="T44" fmla="*/ 214 w 875"/>
                <a:gd name="T45" fmla="*/ 8 h 734"/>
                <a:gd name="T46" fmla="*/ 83 w 875"/>
                <a:gd name="T47" fmla="*/ 18 h 734"/>
                <a:gd name="T48" fmla="*/ 8 w 875"/>
                <a:gd name="T49" fmla="*/ 134 h 734"/>
                <a:gd name="T50" fmla="*/ 8 w 875"/>
                <a:gd name="T51" fmla="*/ 296 h 734"/>
                <a:gd name="T52" fmla="*/ 789 w 875"/>
                <a:gd name="T53" fmla="*/ 577 h 734"/>
                <a:gd name="T54" fmla="*/ 825 w 875"/>
                <a:gd name="T55" fmla="*/ 549 h 734"/>
                <a:gd name="T56" fmla="*/ 818 w 875"/>
                <a:gd name="T57" fmla="*/ 597 h 734"/>
                <a:gd name="T58" fmla="*/ 720 w 875"/>
                <a:gd name="T59" fmla="*/ 639 h 734"/>
                <a:gd name="T60" fmla="*/ 109 w 875"/>
                <a:gd name="T61" fmla="*/ 392 h 734"/>
                <a:gd name="T62" fmla="*/ 198 w 875"/>
                <a:gd name="T63" fmla="*/ 436 h 734"/>
                <a:gd name="T64" fmla="*/ 198 w 875"/>
                <a:gd name="T65" fmla="*/ 436 h 734"/>
                <a:gd name="T66" fmla="*/ 288 w 875"/>
                <a:gd name="T67" fmla="*/ 527 h 734"/>
                <a:gd name="T68" fmla="*/ 441 w 875"/>
                <a:gd name="T69" fmla="*/ 451 h 734"/>
                <a:gd name="T70" fmla="*/ 417 w 875"/>
                <a:gd name="T71" fmla="*/ 692 h 734"/>
                <a:gd name="T72" fmla="*/ 364 w 875"/>
                <a:gd name="T73" fmla="*/ 677 h 734"/>
                <a:gd name="T74" fmla="*/ 417 w 875"/>
                <a:gd name="T75" fmla="*/ 692 h 734"/>
                <a:gd name="T76" fmla="*/ 629 w 875"/>
                <a:gd name="T77" fmla="*/ 443 h 734"/>
                <a:gd name="T78" fmla="*/ 649 w 875"/>
                <a:gd name="T79" fmla="*/ 377 h 734"/>
                <a:gd name="T80" fmla="*/ 465 w 875"/>
                <a:gd name="T81" fmla="*/ 523 h 734"/>
                <a:gd name="T82" fmla="*/ 528 w 875"/>
                <a:gd name="T83" fmla="*/ 357 h 734"/>
                <a:gd name="T84" fmla="*/ 680 w 875"/>
                <a:gd name="T85" fmla="*/ 354 h 734"/>
                <a:gd name="T86" fmla="*/ 486 w 875"/>
                <a:gd name="T87" fmla="*/ 343 h 734"/>
                <a:gd name="T88" fmla="*/ 357 w 875"/>
                <a:gd name="T89" fmla="*/ 478 h 734"/>
                <a:gd name="T90" fmla="*/ 386 w 875"/>
                <a:gd name="T91" fmla="*/ 329 h 734"/>
                <a:gd name="T92" fmla="*/ 376 w 875"/>
                <a:gd name="T93" fmla="*/ 266 h 734"/>
                <a:gd name="T94" fmla="*/ 355 w 875"/>
                <a:gd name="T95" fmla="*/ 228 h 734"/>
                <a:gd name="T96" fmla="*/ 357 w 875"/>
                <a:gd name="T97" fmla="*/ 227 h 734"/>
                <a:gd name="T98" fmla="*/ 242 w 875"/>
                <a:gd name="T99" fmla="*/ 204 h 734"/>
                <a:gd name="T100" fmla="*/ 264 w 875"/>
                <a:gd name="T101" fmla="*/ 81 h 734"/>
                <a:gd name="T102" fmla="*/ 161 w 875"/>
                <a:gd name="T103" fmla="*/ 38 h 734"/>
                <a:gd name="T104" fmla="*/ 251 w 875"/>
                <a:gd name="T105" fmla="*/ 61 h 734"/>
                <a:gd name="T106" fmla="*/ 122 w 875"/>
                <a:gd name="T107" fmla="*/ 201 h 734"/>
                <a:gd name="T108" fmla="*/ 147 w 875"/>
                <a:gd name="T109" fmla="*/ 90 h 734"/>
                <a:gd name="T110" fmla="*/ 231 w 875"/>
                <a:gd name="T111" fmla="*/ 121 h 734"/>
                <a:gd name="T112" fmla="*/ 80 w 875"/>
                <a:gd name="T113" fmla="*/ 372 h 734"/>
                <a:gd name="T114" fmla="*/ 84 w 875"/>
                <a:gd name="T115" fmla="*/ 289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75" h="734">
                  <a:moveTo>
                    <a:pt x="15" y="327"/>
                  </a:moveTo>
                  <a:lnTo>
                    <a:pt x="15" y="327"/>
                  </a:lnTo>
                  <a:lnTo>
                    <a:pt x="20" y="343"/>
                  </a:lnTo>
                  <a:lnTo>
                    <a:pt x="26" y="358"/>
                  </a:lnTo>
                  <a:lnTo>
                    <a:pt x="34" y="374"/>
                  </a:lnTo>
                  <a:lnTo>
                    <a:pt x="41" y="386"/>
                  </a:lnTo>
                  <a:lnTo>
                    <a:pt x="51" y="398"/>
                  </a:lnTo>
                  <a:lnTo>
                    <a:pt x="61" y="409"/>
                  </a:lnTo>
                  <a:lnTo>
                    <a:pt x="74" y="417"/>
                  </a:lnTo>
                  <a:lnTo>
                    <a:pt x="87" y="423"/>
                  </a:lnTo>
                  <a:lnTo>
                    <a:pt x="87" y="423"/>
                  </a:lnTo>
                  <a:lnTo>
                    <a:pt x="111" y="434"/>
                  </a:lnTo>
                  <a:lnTo>
                    <a:pt x="134" y="446"/>
                  </a:lnTo>
                  <a:lnTo>
                    <a:pt x="154" y="460"/>
                  </a:lnTo>
                  <a:lnTo>
                    <a:pt x="171" y="475"/>
                  </a:lnTo>
                  <a:lnTo>
                    <a:pt x="186" y="492"/>
                  </a:lnTo>
                  <a:lnTo>
                    <a:pt x="202" y="509"/>
                  </a:lnTo>
                  <a:lnTo>
                    <a:pt x="213" y="528"/>
                  </a:lnTo>
                  <a:lnTo>
                    <a:pt x="226" y="547"/>
                  </a:lnTo>
                  <a:lnTo>
                    <a:pt x="248" y="585"/>
                  </a:lnTo>
                  <a:lnTo>
                    <a:pt x="272" y="625"/>
                  </a:lnTo>
                  <a:lnTo>
                    <a:pt x="285" y="645"/>
                  </a:lnTo>
                  <a:lnTo>
                    <a:pt x="299" y="665"/>
                  </a:lnTo>
                  <a:lnTo>
                    <a:pt x="314" y="685"/>
                  </a:lnTo>
                  <a:lnTo>
                    <a:pt x="331" y="704"/>
                  </a:lnTo>
                  <a:lnTo>
                    <a:pt x="331" y="704"/>
                  </a:lnTo>
                  <a:lnTo>
                    <a:pt x="338" y="711"/>
                  </a:lnTo>
                  <a:lnTo>
                    <a:pt x="347" y="716"/>
                  </a:lnTo>
                  <a:lnTo>
                    <a:pt x="355" y="721"/>
                  </a:lnTo>
                  <a:lnTo>
                    <a:pt x="362" y="726"/>
                  </a:lnTo>
                  <a:lnTo>
                    <a:pt x="370" y="729"/>
                  </a:lnTo>
                  <a:lnTo>
                    <a:pt x="378" y="732"/>
                  </a:lnTo>
                  <a:lnTo>
                    <a:pt x="386" y="733"/>
                  </a:lnTo>
                  <a:lnTo>
                    <a:pt x="395" y="734"/>
                  </a:lnTo>
                  <a:lnTo>
                    <a:pt x="403" y="734"/>
                  </a:lnTo>
                  <a:lnTo>
                    <a:pt x="411" y="734"/>
                  </a:lnTo>
                  <a:lnTo>
                    <a:pt x="427" y="731"/>
                  </a:lnTo>
                  <a:lnTo>
                    <a:pt x="444" y="725"/>
                  </a:lnTo>
                  <a:lnTo>
                    <a:pt x="459" y="718"/>
                  </a:lnTo>
                  <a:lnTo>
                    <a:pt x="475" y="708"/>
                  </a:lnTo>
                  <a:lnTo>
                    <a:pt x="491" y="699"/>
                  </a:lnTo>
                  <a:lnTo>
                    <a:pt x="505" y="687"/>
                  </a:lnTo>
                  <a:lnTo>
                    <a:pt x="519" y="676"/>
                  </a:lnTo>
                  <a:lnTo>
                    <a:pt x="546" y="651"/>
                  </a:lnTo>
                  <a:lnTo>
                    <a:pt x="568" y="628"/>
                  </a:lnTo>
                  <a:lnTo>
                    <a:pt x="568" y="628"/>
                  </a:lnTo>
                  <a:lnTo>
                    <a:pt x="570" y="624"/>
                  </a:lnTo>
                  <a:lnTo>
                    <a:pt x="570" y="621"/>
                  </a:lnTo>
                  <a:lnTo>
                    <a:pt x="570" y="617"/>
                  </a:lnTo>
                  <a:lnTo>
                    <a:pt x="568" y="615"/>
                  </a:lnTo>
                  <a:lnTo>
                    <a:pt x="566" y="612"/>
                  </a:lnTo>
                  <a:lnTo>
                    <a:pt x="562" y="612"/>
                  </a:lnTo>
                  <a:lnTo>
                    <a:pt x="558" y="612"/>
                  </a:lnTo>
                  <a:lnTo>
                    <a:pt x="555" y="615"/>
                  </a:lnTo>
                  <a:lnTo>
                    <a:pt x="555" y="615"/>
                  </a:lnTo>
                  <a:lnTo>
                    <a:pt x="535" y="633"/>
                  </a:lnTo>
                  <a:lnTo>
                    <a:pt x="518" y="649"/>
                  </a:lnTo>
                  <a:lnTo>
                    <a:pt x="499" y="663"/>
                  </a:lnTo>
                  <a:lnTo>
                    <a:pt x="482" y="673"/>
                  </a:lnTo>
                  <a:lnTo>
                    <a:pt x="482" y="673"/>
                  </a:lnTo>
                  <a:lnTo>
                    <a:pt x="573" y="570"/>
                  </a:lnTo>
                  <a:lnTo>
                    <a:pt x="618" y="519"/>
                  </a:lnTo>
                  <a:lnTo>
                    <a:pt x="665" y="470"/>
                  </a:lnTo>
                  <a:lnTo>
                    <a:pt x="665" y="470"/>
                  </a:lnTo>
                  <a:lnTo>
                    <a:pt x="633" y="514"/>
                  </a:lnTo>
                  <a:lnTo>
                    <a:pt x="603" y="560"/>
                  </a:lnTo>
                  <a:lnTo>
                    <a:pt x="603" y="560"/>
                  </a:lnTo>
                  <a:lnTo>
                    <a:pt x="601" y="563"/>
                  </a:lnTo>
                  <a:lnTo>
                    <a:pt x="599" y="567"/>
                  </a:lnTo>
                  <a:lnTo>
                    <a:pt x="599" y="570"/>
                  </a:lnTo>
                  <a:lnTo>
                    <a:pt x="599" y="574"/>
                  </a:lnTo>
                  <a:lnTo>
                    <a:pt x="602" y="580"/>
                  </a:lnTo>
                  <a:lnTo>
                    <a:pt x="608" y="584"/>
                  </a:lnTo>
                  <a:lnTo>
                    <a:pt x="614" y="588"/>
                  </a:lnTo>
                  <a:lnTo>
                    <a:pt x="621" y="589"/>
                  </a:lnTo>
                  <a:lnTo>
                    <a:pt x="628" y="588"/>
                  </a:lnTo>
                  <a:lnTo>
                    <a:pt x="630" y="585"/>
                  </a:lnTo>
                  <a:lnTo>
                    <a:pt x="633" y="583"/>
                  </a:lnTo>
                  <a:lnTo>
                    <a:pt x="633" y="583"/>
                  </a:lnTo>
                  <a:lnTo>
                    <a:pt x="679" y="543"/>
                  </a:lnTo>
                  <a:lnTo>
                    <a:pt x="725" y="505"/>
                  </a:lnTo>
                  <a:lnTo>
                    <a:pt x="725" y="505"/>
                  </a:lnTo>
                  <a:lnTo>
                    <a:pt x="692" y="570"/>
                  </a:lnTo>
                  <a:lnTo>
                    <a:pt x="676" y="604"/>
                  </a:lnTo>
                  <a:lnTo>
                    <a:pt x="661" y="638"/>
                  </a:lnTo>
                  <a:lnTo>
                    <a:pt x="661" y="638"/>
                  </a:lnTo>
                  <a:lnTo>
                    <a:pt x="622" y="632"/>
                  </a:lnTo>
                  <a:lnTo>
                    <a:pt x="589" y="628"/>
                  </a:lnTo>
                  <a:lnTo>
                    <a:pt x="589" y="628"/>
                  </a:lnTo>
                  <a:lnTo>
                    <a:pt x="584" y="626"/>
                  </a:lnTo>
                  <a:lnTo>
                    <a:pt x="581" y="628"/>
                  </a:lnTo>
                  <a:lnTo>
                    <a:pt x="575" y="630"/>
                  </a:lnTo>
                  <a:lnTo>
                    <a:pt x="570" y="635"/>
                  </a:lnTo>
                  <a:lnTo>
                    <a:pt x="568" y="640"/>
                  </a:lnTo>
                  <a:lnTo>
                    <a:pt x="568" y="646"/>
                  </a:lnTo>
                  <a:lnTo>
                    <a:pt x="569" y="652"/>
                  </a:lnTo>
                  <a:lnTo>
                    <a:pt x="570" y="654"/>
                  </a:lnTo>
                  <a:lnTo>
                    <a:pt x="573" y="657"/>
                  </a:lnTo>
                  <a:lnTo>
                    <a:pt x="576" y="658"/>
                  </a:lnTo>
                  <a:lnTo>
                    <a:pt x="580" y="659"/>
                  </a:lnTo>
                  <a:lnTo>
                    <a:pt x="580" y="659"/>
                  </a:lnTo>
                  <a:lnTo>
                    <a:pt x="619" y="666"/>
                  </a:lnTo>
                  <a:lnTo>
                    <a:pt x="640" y="668"/>
                  </a:lnTo>
                  <a:lnTo>
                    <a:pt x="660" y="671"/>
                  </a:lnTo>
                  <a:lnTo>
                    <a:pt x="660" y="671"/>
                  </a:lnTo>
                  <a:lnTo>
                    <a:pt x="667" y="676"/>
                  </a:lnTo>
                  <a:lnTo>
                    <a:pt x="674" y="678"/>
                  </a:lnTo>
                  <a:lnTo>
                    <a:pt x="678" y="678"/>
                  </a:lnTo>
                  <a:lnTo>
                    <a:pt x="681" y="677"/>
                  </a:lnTo>
                  <a:lnTo>
                    <a:pt x="685" y="674"/>
                  </a:lnTo>
                  <a:lnTo>
                    <a:pt x="688" y="672"/>
                  </a:lnTo>
                  <a:lnTo>
                    <a:pt x="688" y="672"/>
                  </a:lnTo>
                  <a:lnTo>
                    <a:pt x="712" y="672"/>
                  </a:lnTo>
                  <a:lnTo>
                    <a:pt x="735" y="668"/>
                  </a:lnTo>
                  <a:lnTo>
                    <a:pt x="759" y="664"/>
                  </a:lnTo>
                  <a:lnTo>
                    <a:pt x="781" y="657"/>
                  </a:lnTo>
                  <a:lnTo>
                    <a:pt x="791" y="653"/>
                  </a:lnTo>
                  <a:lnTo>
                    <a:pt x="801" y="647"/>
                  </a:lnTo>
                  <a:lnTo>
                    <a:pt x="811" y="642"/>
                  </a:lnTo>
                  <a:lnTo>
                    <a:pt x="821" y="635"/>
                  </a:lnTo>
                  <a:lnTo>
                    <a:pt x="830" y="628"/>
                  </a:lnTo>
                  <a:lnTo>
                    <a:pt x="839" y="619"/>
                  </a:lnTo>
                  <a:lnTo>
                    <a:pt x="848" y="610"/>
                  </a:lnTo>
                  <a:lnTo>
                    <a:pt x="856" y="599"/>
                  </a:lnTo>
                  <a:lnTo>
                    <a:pt x="856" y="599"/>
                  </a:lnTo>
                  <a:lnTo>
                    <a:pt x="860" y="592"/>
                  </a:lnTo>
                  <a:lnTo>
                    <a:pt x="864" y="585"/>
                  </a:lnTo>
                  <a:lnTo>
                    <a:pt x="867" y="577"/>
                  </a:lnTo>
                  <a:lnTo>
                    <a:pt x="871" y="570"/>
                  </a:lnTo>
                  <a:lnTo>
                    <a:pt x="875" y="555"/>
                  </a:lnTo>
                  <a:lnTo>
                    <a:pt x="875" y="539"/>
                  </a:lnTo>
                  <a:lnTo>
                    <a:pt x="873" y="522"/>
                  </a:lnTo>
                  <a:lnTo>
                    <a:pt x="871" y="506"/>
                  </a:lnTo>
                  <a:lnTo>
                    <a:pt x="865" y="491"/>
                  </a:lnTo>
                  <a:lnTo>
                    <a:pt x="859" y="474"/>
                  </a:lnTo>
                  <a:lnTo>
                    <a:pt x="851" y="459"/>
                  </a:lnTo>
                  <a:lnTo>
                    <a:pt x="843" y="444"/>
                  </a:lnTo>
                  <a:lnTo>
                    <a:pt x="832" y="429"/>
                  </a:lnTo>
                  <a:lnTo>
                    <a:pt x="823" y="415"/>
                  </a:lnTo>
                  <a:lnTo>
                    <a:pt x="802" y="389"/>
                  </a:lnTo>
                  <a:lnTo>
                    <a:pt x="782" y="367"/>
                  </a:lnTo>
                  <a:lnTo>
                    <a:pt x="782" y="367"/>
                  </a:lnTo>
                  <a:lnTo>
                    <a:pt x="801" y="338"/>
                  </a:lnTo>
                  <a:lnTo>
                    <a:pt x="801" y="338"/>
                  </a:lnTo>
                  <a:lnTo>
                    <a:pt x="803" y="335"/>
                  </a:lnTo>
                  <a:lnTo>
                    <a:pt x="804" y="331"/>
                  </a:lnTo>
                  <a:lnTo>
                    <a:pt x="804" y="328"/>
                  </a:lnTo>
                  <a:lnTo>
                    <a:pt x="804" y="324"/>
                  </a:lnTo>
                  <a:lnTo>
                    <a:pt x="801" y="319"/>
                  </a:lnTo>
                  <a:lnTo>
                    <a:pt x="796" y="314"/>
                  </a:lnTo>
                  <a:lnTo>
                    <a:pt x="790" y="312"/>
                  </a:lnTo>
                  <a:lnTo>
                    <a:pt x="783" y="310"/>
                  </a:lnTo>
                  <a:lnTo>
                    <a:pt x="776" y="312"/>
                  </a:lnTo>
                  <a:lnTo>
                    <a:pt x="770" y="315"/>
                  </a:lnTo>
                  <a:lnTo>
                    <a:pt x="770" y="315"/>
                  </a:lnTo>
                  <a:lnTo>
                    <a:pt x="756" y="327"/>
                  </a:lnTo>
                  <a:lnTo>
                    <a:pt x="743" y="340"/>
                  </a:lnTo>
                  <a:lnTo>
                    <a:pt x="743" y="340"/>
                  </a:lnTo>
                  <a:lnTo>
                    <a:pt x="733" y="334"/>
                  </a:lnTo>
                  <a:lnTo>
                    <a:pt x="722" y="330"/>
                  </a:lnTo>
                  <a:lnTo>
                    <a:pt x="711" y="326"/>
                  </a:lnTo>
                  <a:lnTo>
                    <a:pt x="699" y="323"/>
                  </a:lnTo>
                  <a:lnTo>
                    <a:pt x="676" y="319"/>
                  </a:lnTo>
                  <a:lnTo>
                    <a:pt x="652" y="316"/>
                  </a:lnTo>
                  <a:lnTo>
                    <a:pt x="628" y="315"/>
                  </a:lnTo>
                  <a:lnTo>
                    <a:pt x="604" y="315"/>
                  </a:lnTo>
                  <a:lnTo>
                    <a:pt x="555" y="315"/>
                  </a:lnTo>
                  <a:lnTo>
                    <a:pt x="532" y="314"/>
                  </a:lnTo>
                  <a:lnTo>
                    <a:pt x="508" y="312"/>
                  </a:lnTo>
                  <a:lnTo>
                    <a:pt x="486" y="307"/>
                  </a:lnTo>
                  <a:lnTo>
                    <a:pt x="475" y="303"/>
                  </a:lnTo>
                  <a:lnTo>
                    <a:pt x="464" y="300"/>
                  </a:lnTo>
                  <a:lnTo>
                    <a:pt x="454" y="295"/>
                  </a:lnTo>
                  <a:lnTo>
                    <a:pt x="444" y="289"/>
                  </a:lnTo>
                  <a:lnTo>
                    <a:pt x="434" y="283"/>
                  </a:lnTo>
                  <a:lnTo>
                    <a:pt x="425" y="276"/>
                  </a:lnTo>
                  <a:lnTo>
                    <a:pt x="417" y="268"/>
                  </a:lnTo>
                  <a:lnTo>
                    <a:pt x="408" y="259"/>
                  </a:lnTo>
                  <a:lnTo>
                    <a:pt x="400" y="248"/>
                  </a:lnTo>
                  <a:lnTo>
                    <a:pt x="392" y="237"/>
                  </a:lnTo>
                  <a:lnTo>
                    <a:pt x="392" y="237"/>
                  </a:lnTo>
                  <a:lnTo>
                    <a:pt x="381" y="216"/>
                  </a:lnTo>
                  <a:lnTo>
                    <a:pt x="369" y="194"/>
                  </a:lnTo>
                  <a:lnTo>
                    <a:pt x="349" y="152"/>
                  </a:lnTo>
                  <a:lnTo>
                    <a:pt x="349" y="152"/>
                  </a:lnTo>
                  <a:lnTo>
                    <a:pt x="350" y="151"/>
                  </a:lnTo>
                  <a:lnTo>
                    <a:pt x="350" y="151"/>
                  </a:lnTo>
                  <a:lnTo>
                    <a:pt x="351" y="146"/>
                  </a:lnTo>
                  <a:lnTo>
                    <a:pt x="353" y="142"/>
                  </a:lnTo>
                  <a:lnTo>
                    <a:pt x="351" y="137"/>
                  </a:lnTo>
                  <a:lnTo>
                    <a:pt x="350" y="134"/>
                  </a:lnTo>
                  <a:lnTo>
                    <a:pt x="347" y="131"/>
                  </a:lnTo>
                  <a:lnTo>
                    <a:pt x="344" y="128"/>
                  </a:lnTo>
                  <a:lnTo>
                    <a:pt x="340" y="127"/>
                  </a:lnTo>
                  <a:lnTo>
                    <a:pt x="336" y="125"/>
                  </a:lnTo>
                  <a:lnTo>
                    <a:pt x="336" y="125"/>
                  </a:lnTo>
                  <a:lnTo>
                    <a:pt x="323" y="101"/>
                  </a:lnTo>
                  <a:lnTo>
                    <a:pt x="309" y="79"/>
                  </a:lnTo>
                  <a:lnTo>
                    <a:pt x="301" y="68"/>
                  </a:lnTo>
                  <a:lnTo>
                    <a:pt x="293" y="58"/>
                  </a:lnTo>
                  <a:lnTo>
                    <a:pt x="285" y="48"/>
                  </a:lnTo>
                  <a:lnTo>
                    <a:pt x="274" y="40"/>
                  </a:lnTo>
                  <a:lnTo>
                    <a:pt x="265" y="32"/>
                  </a:lnTo>
                  <a:lnTo>
                    <a:pt x="253" y="25"/>
                  </a:lnTo>
                  <a:lnTo>
                    <a:pt x="241" y="18"/>
                  </a:lnTo>
                  <a:lnTo>
                    <a:pt x="228" y="13"/>
                  </a:lnTo>
                  <a:lnTo>
                    <a:pt x="214" y="8"/>
                  </a:lnTo>
                  <a:lnTo>
                    <a:pt x="198" y="4"/>
                  </a:lnTo>
                  <a:lnTo>
                    <a:pt x="182" y="1"/>
                  </a:lnTo>
                  <a:lnTo>
                    <a:pt x="164" y="0"/>
                  </a:lnTo>
                  <a:lnTo>
                    <a:pt x="164" y="0"/>
                  </a:lnTo>
                  <a:lnTo>
                    <a:pt x="145" y="0"/>
                  </a:lnTo>
                  <a:lnTo>
                    <a:pt x="128" y="1"/>
                  </a:lnTo>
                  <a:lnTo>
                    <a:pt x="111" y="5"/>
                  </a:lnTo>
                  <a:lnTo>
                    <a:pt x="96" y="11"/>
                  </a:lnTo>
                  <a:lnTo>
                    <a:pt x="83" y="18"/>
                  </a:lnTo>
                  <a:lnTo>
                    <a:pt x="70" y="26"/>
                  </a:lnTo>
                  <a:lnTo>
                    <a:pt x="59" y="36"/>
                  </a:lnTo>
                  <a:lnTo>
                    <a:pt x="48" y="47"/>
                  </a:lnTo>
                  <a:lnTo>
                    <a:pt x="39" y="60"/>
                  </a:lnTo>
                  <a:lnTo>
                    <a:pt x="31" y="73"/>
                  </a:lnTo>
                  <a:lnTo>
                    <a:pt x="24" y="87"/>
                  </a:lnTo>
                  <a:lnTo>
                    <a:pt x="18" y="102"/>
                  </a:lnTo>
                  <a:lnTo>
                    <a:pt x="13" y="117"/>
                  </a:lnTo>
                  <a:lnTo>
                    <a:pt x="8" y="134"/>
                  </a:lnTo>
                  <a:lnTo>
                    <a:pt x="5" y="150"/>
                  </a:lnTo>
                  <a:lnTo>
                    <a:pt x="3" y="166"/>
                  </a:lnTo>
                  <a:lnTo>
                    <a:pt x="3" y="166"/>
                  </a:lnTo>
                  <a:lnTo>
                    <a:pt x="1" y="199"/>
                  </a:lnTo>
                  <a:lnTo>
                    <a:pt x="0" y="217"/>
                  </a:lnTo>
                  <a:lnTo>
                    <a:pt x="1" y="237"/>
                  </a:lnTo>
                  <a:lnTo>
                    <a:pt x="3" y="255"/>
                  </a:lnTo>
                  <a:lnTo>
                    <a:pt x="5" y="276"/>
                  </a:lnTo>
                  <a:lnTo>
                    <a:pt x="8" y="296"/>
                  </a:lnTo>
                  <a:lnTo>
                    <a:pt x="12" y="316"/>
                  </a:lnTo>
                  <a:lnTo>
                    <a:pt x="12" y="316"/>
                  </a:lnTo>
                  <a:lnTo>
                    <a:pt x="12" y="322"/>
                  </a:lnTo>
                  <a:lnTo>
                    <a:pt x="15" y="327"/>
                  </a:lnTo>
                  <a:lnTo>
                    <a:pt x="15" y="327"/>
                  </a:lnTo>
                  <a:close/>
                  <a:moveTo>
                    <a:pt x="782" y="573"/>
                  </a:moveTo>
                  <a:lnTo>
                    <a:pt x="782" y="573"/>
                  </a:lnTo>
                  <a:lnTo>
                    <a:pt x="786" y="575"/>
                  </a:lnTo>
                  <a:lnTo>
                    <a:pt x="789" y="577"/>
                  </a:lnTo>
                  <a:lnTo>
                    <a:pt x="794" y="578"/>
                  </a:lnTo>
                  <a:lnTo>
                    <a:pt x="797" y="578"/>
                  </a:lnTo>
                  <a:lnTo>
                    <a:pt x="802" y="577"/>
                  </a:lnTo>
                  <a:lnTo>
                    <a:pt x="805" y="576"/>
                  </a:lnTo>
                  <a:lnTo>
                    <a:pt x="809" y="574"/>
                  </a:lnTo>
                  <a:lnTo>
                    <a:pt x="812" y="569"/>
                  </a:lnTo>
                  <a:lnTo>
                    <a:pt x="812" y="569"/>
                  </a:lnTo>
                  <a:lnTo>
                    <a:pt x="819" y="558"/>
                  </a:lnTo>
                  <a:lnTo>
                    <a:pt x="825" y="549"/>
                  </a:lnTo>
                  <a:lnTo>
                    <a:pt x="837" y="528"/>
                  </a:lnTo>
                  <a:lnTo>
                    <a:pt x="837" y="528"/>
                  </a:lnTo>
                  <a:lnTo>
                    <a:pt x="837" y="541"/>
                  </a:lnTo>
                  <a:lnTo>
                    <a:pt x="835" y="555"/>
                  </a:lnTo>
                  <a:lnTo>
                    <a:pt x="831" y="569"/>
                  </a:lnTo>
                  <a:lnTo>
                    <a:pt x="827" y="583"/>
                  </a:lnTo>
                  <a:lnTo>
                    <a:pt x="827" y="583"/>
                  </a:lnTo>
                  <a:lnTo>
                    <a:pt x="823" y="590"/>
                  </a:lnTo>
                  <a:lnTo>
                    <a:pt x="818" y="597"/>
                  </a:lnTo>
                  <a:lnTo>
                    <a:pt x="814" y="603"/>
                  </a:lnTo>
                  <a:lnTo>
                    <a:pt x="809" y="608"/>
                  </a:lnTo>
                  <a:lnTo>
                    <a:pt x="797" y="617"/>
                  </a:lnTo>
                  <a:lnTo>
                    <a:pt x="783" y="625"/>
                  </a:lnTo>
                  <a:lnTo>
                    <a:pt x="769" y="631"/>
                  </a:lnTo>
                  <a:lnTo>
                    <a:pt x="753" y="635"/>
                  </a:lnTo>
                  <a:lnTo>
                    <a:pt x="736" y="638"/>
                  </a:lnTo>
                  <a:lnTo>
                    <a:pt x="720" y="639"/>
                  </a:lnTo>
                  <a:lnTo>
                    <a:pt x="720" y="639"/>
                  </a:lnTo>
                  <a:lnTo>
                    <a:pt x="750" y="605"/>
                  </a:lnTo>
                  <a:lnTo>
                    <a:pt x="782" y="573"/>
                  </a:lnTo>
                  <a:lnTo>
                    <a:pt x="782" y="573"/>
                  </a:lnTo>
                  <a:close/>
                  <a:moveTo>
                    <a:pt x="163" y="415"/>
                  </a:moveTo>
                  <a:lnTo>
                    <a:pt x="163" y="415"/>
                  </a:lnTo>
                  <a:lnTo>
                    <a:pt x="136" y="404"/>
                  </a:lnTo>
                  <a:lnTo>
                    <a:pt x="122" y="398"/>
                  </a:lnTo>
                  <a:lnTo>
                    <a:pt x="109" y="392"/>
                  </a:lnTo>
                  <a:lnTo>
                    <a:pt x="109" y="392"/>
                  </a:lnTo>
                  <a:lnTo>
                    <a:pt x="150" y="352"/>
                  </a:lnTo>
                  <a:lnTo>
                    <a:pt x="190" y="312"/>
                  </a:lnTo>
                  <a:lnTo>
                    <a:pt x="230" y="269"/>
                  </a:lnTo>
                  <a:lnTo>
                    <a:pt x="269" y="228"/>
                  </a:lnTo>
                  <a:lnTo>
                    <a:pt x="269" y="228"/>
                  </a:lnTo>
                  <a:lnTo>
                    <a:pt x="217" y="321"/>
                  </a:lnTo>
                  <a:lnTo>
                    <a:pt x="163" y="415"/>
                  </a:lnTo>
                  <a:lnTo>
                    <a:pt x="163" y="415"/>
                  </a:lnTo>
                  <a:close/>
                  <a:moveTo>
                    <a:pt x="198" y="436"/>
                  </a:moveTo>
                  <a:lnTo>
                    <a:pt x="198" y="436"/>
                  </a:lnTo>
                  <a:lnTo>
                    <a:pt x="303" y="329"/>
                  </a:lnTo>
                  <a:lnTo>
                    <a:pt x="303" y="329"/>
                  </a:lnTo>
                  <a:lnTo>
                    <a:pt x="265" y="397"/>
                  </a:lnTo>
                  <a:lnTo>
                    <a:pt x="225" y="466"/>
                  </a:lnTo>
                  <a:lnTo>
                    <a:pt x="225" y="466"/>
                  </a:lnTo>
                  <a:lnTo>
                    <a:pt x="212" y="451"/>
                  </a:lnTo>
                  <a:lnTo>
                    <a:pt x="198" y="436"/>
                  </a:lnTo>
                  <a:lnTo>
                    <a:pt x="198" y="436"/>
                  </a:lnTo>
                  <a:close/>
                  <a:moveTo>
                    <a:pt x="252" y="503"/>
                  </a:moveTo>
                  <a:lnTo>
                    <a:pt x="252" y="503"/>
                  </a:lnTo>
                  <a:lnTo>
                    <a:pt x="312" y="444"/>
                  </a:lnTo>
                  <a:lnTo>
                    <a:pt x="342" y="416"/>
                  </a:lnTo>
                  <a:lnTo>
                    <a:pt x="374" y="388"/>
                  </a:lnTo>
                  <a:lnTo>
                    <a:pt x="374" y="388"/>
                  </a:lnTo>
                  <a:lnTo>
                    <a:pt x="323" y="466"/>
                  </a:lnTo>
                  <a:lnTo>
                    <a:pt x="299" y="506"/>
                  </a:lnTo>
                  <a:lnTo>
                    <a:pt x="288" y="527"/>
                  </a:lnTo>
                  <a:lnTo>
                    <a:pt x="276" y="547"/>
                  </a:lnTo>
                  <a:lnTo>
                    <a:pt x="276" y="547"/>
                  </a:lnTo>
                  <a:lnTo>
                    <a:pt x="265" y="526"/>
                  </a:lnTo>
                  <a:lnTo>
                    <a:pt x="252" y="503"/>
                  </a:lnTo>
                  <a:lnTo>
                    <a:pt x="252" y="503"/>
                  </a:lnTo>
                  <a:close/>
                  <a:moveTo>
                    <a:pt x="299" y="588"/>
                  </a:moveTo>
                  <a:lnTo>
                    <a:pt x="299" y="588"/>
                  </a:lnTo>
                  <a:lnTo>
                    <a:pt x="370" y="519"/>
                  </a:lnTo>
                  <a:lnTo>
                    <a:pt x="441" y="451"/>
                  </a:lnTo>
                  <a:lnTo>
                    <a:pt x="441" y="451"/>
                  </a:lnTo>
                  <a:lnTo>
                    <a:pt x="385" y="546"/>
                  </a:lnTo>
                  <a:lnTo>
                    <a:pt x="358" y="594"/>
                  </a:lnTo>
                  <a:lnTo>
                    <a:pt x="333" y="643"/>
                  </a:lnTo>
                  <a:lnTo>
                    <a:pt x="333" y="643"/>
                  </a:lnTo>
                  <a:lnTo>
                    <a:pt x="315" y="617"/>
                  </a:lnTo>
                  <a:lnTo>
                    <a:pt x="299" y="588"/>
                  </a:lnTo>
                  <a:lnTo>
                    <a:pt x="299" y="588"/>
                  </a:lnTo>
                  <a:close/>
                  <a:moveTo>
                    <a:pt x="417" y="692"/>
                  </a:moveTo>
                  <a:lnTo>
                    <a:pt x="417" y="692"/>
                  </a:lnTo>
                  <a:lnTo>
                    <a:pt x="417" y="694"/>
                  </a:lnTo>
                  <a:lnTo>
                    <a:pt x="417" y="697"/>
                  </a:lnTo>
                  <a:lnTo>
                    <a:pt x="417" y="697"/>
                  </a:lnTo>
                  <a:lnTo>
                    <a:pt x="402" y="695"/>
                  </a:lnTo>
                  <a:lnTo>
                    <a:pt x="389" y="691"/>
                  </a:lnTo>
                  <a:lnTo>
                    <a:pt x="376" y="685"/>
                  </a:lnTo>
                  <a:lnTo>
                    <a:pt x="364" y="677"/>
                  </a:lnTo>
                  <a:lnTo>
                    <a:pt x="364" y="677"/>
                  </a:lnTo>
                  <a:lnTo>
                    <a:pt x="403" y="637"/>
                  </a:lnTo>
                  <a:lnTo>
                    <a:pt x="443" y="598"/>
                  </a:lnTo>
                  <a:lnTo>
                    <a:pt x="482" y="560"/>
                  </a:lnTo>
                  <a:lnTo>
                    <a:pt x="523" y="522"/>
                  </a:lnTo>
                  <a:lnTo>
                    <a:pt x="523" y="522"/>
                  </a:lnTo>
                  <a:lnTo>
                    <a:pt x="495" y="563"/>
                  </a:lnTo>
                  <a:lnTo>
                    <a:pt x="467" y="605"/>
                  </a:lnTo>
                  <a:lnTo>
                    <a:pt x="441" y="647"/>
                  </a:lnTo>
                  <a:lnTo>
                    <a:pt x="417" y="692"/>
                  </a:lnTo>
                  <a:lnTo>
                    <a:pt x="417" y="692"/>
                  </a:lnTo>
                  <a:close/>
                  <a:moveTo>
                    <a:pt x="715" y="365"/>
                  </a:moveTo>
                  <a:lnTo>
                    <a:pt x="715" y="365"/>
                  </a:lnTo>
                  <a:lnTo>
                    <a:pt x="686" y="392"/>
                  </a:lnTo>
                  <a:lnTo>
                    <a:pt x="658" y="420"/>
                  </a:lnTo>
                  <a:lnTo>
                    <a:pt x="630" y="448"/>
                  </a:lnTo>
                  <a:lnTo>
                    <a:pt x="603" y="478"/>
                  </a:lnTo>
                  <a:lnTo>
                    <a:pt x="603" y="478"/>
                  </a:lnTo>
                  <a:lnTo>
                    <a:pt x="629" y="443"/>
                  </a:lnTo>
                  <a:lnTo>
                    <a:pt x="656" y="407"/>
                  </a:lnTo>
                  <a:lnTo>
                    <a:pt x="656" y="407"/>
                  </a:lnTo>
                  <a:lnTo>
                    <a:pt x="658" y="404"/>
                  </a:lnTo>
                  <a:lnTo>
                    <a:pt x="659" y="400"/>
                  </a:lnTo>
                  <a:lnTo>
                    <a:pt x="660" y="397"/>
                  </a:lnTo>
                  <a:lnTo>
                    <a:pt x="660" y="393"/>
                  </a:lnTo>
                  <a:lnTo>
                    <a:pt x="658" y="386"/>
                  </a:lnTo>
                  <a:lnTo>
                    <a:pt x="654" y="382"/>
                  </a:lnTo>
                  <a:lnTo>
                    <a:pt x="649" y="377"/>
                  </a:lnTo>
                  <a:lnTo>
                    <a:pt x="643" y="376"/>
                  </a:lnTo>
                  <a:lnTo>
                    <a:pt x="639" y="376"/>
                  </a:lnTo>
                  <a:lnTo>
                    <a:pt x="636" y="377"/>
                  </a:lnTo>
                  <a:lnTo>
                    <a:pt x="632" y="378"/>
                  </a:lnTo>
                  <a:lnTo>
                    <a:pt x="628" y="381"/>
                  </a:lnTo>
                  <a:lnTo>
                    <a:pt x="628" y="381"/>
                  </a:lnTo>
                  <a:lnTo>
                    <a:pt x="573" y="427"/>
                  </a:lnTo>
                  <a:lnTo>
                    <a:pt x="519" y="475"/>
                  </a:lnTo>
                  <a:lnTo>
                    <a:pt x="465" y="523"/>
                  </a:lnTo>
                  <a:lnTo>
                    <a:pt x="413" y="574"/>
                  </a:lnTo>
                  <a:lnTo>
                    <a:pt x="413" y="574"/>
                  </a:lnTo>
                  <a:lnTo>
                    <a:pt x="472" y="474"/>
                  </a:lnTo>
                  <a:lnTo>
                    <a:pt x="501" y="423"/>
                  </a:lnTo>
                  <a:lnTo>
                    <a:pt x="514" y="397"/>
                  </a:lnTo>
                  <a:lnTo>
                    <a:pt x="527" y="371"/>
                  </a:lnTo>
                  <a:lnTo>
                    <a:pt x="527" y="371"/>
                  </a:lnTo>
                  <a:lnTo>
                    <a:pt x="528" y="364"/>
                  </a:lnTo>
                  <a:lnTo>
                    <a:pt x="528" y="357"/>
                  </a:lnTo>
                  <a:lnTo>
                    <a:pt x="526" y="351"/>
                  </a:lnTo>
                  <a:lnTo>
                    <a:pt x="521" y="347"/>
                  </a:lnTo>
                  <a:lnTo>
                    <a:pt x="521" y="347"/>
                  </a:lnTo>
                  <a:lnTo>
                    <a:pt x="546" y="348"/>
                  </a:lnTo>
                  <a:lnTo>
                    <a:pt x="571" y="348"/>
                  </a:lnTo>
                  <a:lnTo>
                    <a:pt x="621" y="348"/>
                  </a:lnTo>
                  <a:lnTo>
                    <a:pt x="645" y="349"/>
                  </a:lnTo>
                  <a:lnTo>
                    <a:pt x="669" y="351"/>
                  </a:lnTo>
                  <a:lnTo>
                    <a:pt x="680" y="354"/>
                  </a:lnTo>
                  <a:lnTo>
                    <a:pt x="692" y="357"/>
                  </a:lnTo>
                  <a:lnTo>
                    <a:pt x="704" y="361"/>
                  </a:lnTo>
                  <a:lnTo>
                    <a:pt x="715" y="365"/>
                  </a:lnTo>
                  <a:lnTo>
                    <a:pt x="715" y="365"/>
                  </a:lnTo>
                  <a:close/>
                  <a:moveTo>
                    <a:pt x="448" y="330"/>
                  </a:moveTo>
                  <a:lnTo>
                    <a:pt x="448" y="330"/>
                  </a:lnTo>
                  <a:lnTo>
                    <a:pt x="466" y="337"/>
                  </a:lnTo>
                  <a:lnTo>
                    <a:pt x="475" y="340"/>
                  </a:lnTo>
                  <a:lnTo>
                    <a:pt x="486" y="343"/>
                  </a:lnTo>
                  <a:lnTo>
                    <a:pt x="486" y="343"/>
                  </a:lnTo>
                  <a:lnTo>
                    <a:pt x="505" y="345"/>
                  </a:lnTo>
                  <a:lnTo>
                    <a:pt x="505" y="345"/>
                  </a:lnTo>
                  <a:lnTo>
                    <a:pt x="500" y="347"/>
                  </a:lnTo>
                  <a:lnTo>
                    <a:pt x="496" y="348"/>
                  </a:lnTo>
                  <a:lnTo>
                    <a:pt x="496" y="348"/>
                  </a:lnTo>
                  <a:lnTo>
                    <a:pt x="461" y="381"/>
                  </a:lnTo>
                  <a:lnTo>
                    <a:pt x="426" y="412"/>
                  </a:lnTo>
                  <a:lnTo>
                    <a:pt x="357" y="478"/>
                  </a:lnTo>
                  <a:lnTo>
                    <a:pt x="357" y="478"/>
                  </a:lnTo>
                  <a:lnTo>
                    <a:pt x="405" y="405"/>
                  </a:lnTo>
                  <a:lnTo>
                    <a:pt x="427" y="369"/>
                  </a:lnTo>
                  <a:lnTo>
                    <a:pt x="438" y="349"/>
                  </a:lnTo>
                  <a:lnTo>
                    <a:pt x="448" y="330"/>
                  </a:lnTo>
                  <a:lnTo>
                    <a:pt x="448" y="330"/>
                  </a:lnTo>
                  <a:close/>
                  <a:moveTo>
                    <a:pt x="415" y="309"/>
                  </a:moveTo>
                  <a:lnTo>
                    <a:pt x="415" y="309"/>
                  </a:lnTo>
                  <a:lnTo>
                    <a:pt x="386" y="329"/>
                  </a:lnTo>
                  <a:lnTo>
                    <a:pt x="360" y="350"/>
                  </a:lnTo>
                  <a:lnTo>
                    <a:pt x="334" y="371"/>
                  </a:lnTo>
                  <a:lnTo>
                    <a:pt x="309" y="395"/>
                  </a:lnTo>
                  <a:lnTo>
                    <a:pt x="309" y="395"/>
                  </a:lnTo>
                  <a:lnTo>
                    <a:pt x="327" y="363"/>
                  </a:lnTo>
                  <a:lnTo>
                    <a:pt x="344" y="330"/>
                  </a:lnTo>
                  <a:lnTo>
                    <a:pt x="361" y="299"/>
                  </a:lnTo>
                  <a:lnTo>
                    <a:pt x="376" y="266"/>
                  </a:lnTo>
                  <a:lnTo>
                    <a:pt x="376" y="266"/>
                  </a:lnTo>
                  <a:lnTo>
                    <a:pt x="384" y="278"/>
                  </a:lnTo>
                  <a:lnTo>
                    <a:pt x="393" y="288"/>
                  </a:lnTo>
                  <a:lnTo>
                    <a:pt x="403" y="299"/>
                  </a:lnTo>
                  <a:lnTo>
                    <a:pt x="415" y="309"/>
                  </a:lnTo>
                  <a:lnTo>
                    <a:pt x="415" y="309"/>
                  </a:lnTo>
                  <a:close/>
                  <a:moveTo>
                    <a:pt x="357" y="227"/>
                  </a:moveTo>
                  <a:lnTo>
                    <a:pt x="357" y="227"/>
                  </a:lnTo>
                  <a:lnTo>
                    <a:pt x="355" y="228"/>
                  </a:lnTo>
                  <a:lnTo>
                    <a:pt x="355" y="228"/>
                  </a:lnTo>
                  <a:lnTo>
                    <a:pt x="330" y="251"/>
                  </a:lnTo>
                  <a:lnTo>
                    <a:pt x="306" y="273"/>
                  </a:lnTo>
                  <a:lnTo>
                    <a:pt x="260" y="320"/>
                  </a:lnTo>
                  <a:lnTo>
                    <a:pt x="260" y="320"/>
                  </a:lnTo>
                  <a:lnTo>
                    <a:pt x="299" y="249"/>
                  </a:lnTo>
                  <a:lnTo>
                    <a:pt x="336" y="178"/>
                  </a:lnTo>
                  <a:lnTo>
                    <a:pt x="336" y="178"/>
                  </a:lnTo>
                  <a:lnTo>
                    <a:pt x="357" y="227"/>
                  </a:lnTo>
                  <a:lnTo>
                    <a:pt x="357" y="227"/>
                  </a:lnTo>
                  <a:close/>
                  <a:moveTo>
                    <a:pt x="267" y="72"/>
                  </a:moveTo>
                  <a:lnTo>
                    <a:pt x="267" y="72"/>
                  </a:lnTo>
                  <a:lnTo>
                    <a:pt x="282" y="87"/>
                  </a:lnTo>
                  <a:lnTo>
                    <a:pt x="295" y="102"/>
                  </a:lnTo>
                  <a:lnTo>
                    <a:pt x="306" y="118"/>
                  </a:lnTo>
                  <a:lnTo>
                    <a:pt x="316" y="136"/>
                  </a:lnTo>
                  <a:lnTo>
                    <a:pt x="316" y="136"/>
                  </a:lnTo>
                  <a:lnTo>
                    <a:pt x="278" y="169"/>
                  </a:lnTo>
                  <a:lnTo>
                    <a:pt x="242" y="204"/>
                  </a:lnTo>
                  <a:lnTo>
                    <a:pt x="207" y="240"/>
                  </a:lnTo>
                  <a:lnTo>
                    <a:pt x="172" y="278"/>
                  </a:lnTo>
                  <a:lnTo>
                    <a:pt x="172" y="278"/>
                  </a:lnTo>
                  <a:lnTo>
                    <a:pt x="198" y="230"/>
                  </a:lnTo>
                  <a:lnTo>
                    <a:pt x="221" y="182"/>
                  </a:lnTo>
                  <a:lnTo>
                    <a:pt x="244" y="132"/>
                  </a:lnTo>
                  <a:lnTo>
                    <a:pt x="254" y="107"/>
                  </a:lnTo>
                  <a:lnTo>
                    <a:pt x="264" y="81"/>
                  </a:lnTo>
                  <a:lnTo>
                    <a:pt x="264" y="81"/>
                  </a:lnTo>
                  <a:lnTo>
                    <a:pt x="264" y="77"/>
                  </a:lnTo>
                  <a:lnTo>
                    <a:pt x="264" y="74"/>
                  </a:lnTo>
                  <a:lnTo>
                    <a:pt x="262" y="70"/>
                  </a:lnTo>
                  <a:lnTo>
                    <a:pt x="260" y="67"/>
                  </a:lnTo>
                  <a:lnTo>
                    <a:pt x="260" y="67"/>
                  </a:lnTo>
                  <a:lnTo>
                    <a:pt x="267" y="72"/>
                  </a:lnTo>
                  <a:lnTo>
                    <a:pt x="267" y="72"/>
                  </a:lnTo>
                  <a:close/>
                  <a:moveTo>
                    <a:pt x="161" y="38"/>
                  </a:moveTo>
                  <a:lnTo>
                    <a:pt x="161" y="38"/>
                  </a:lnTo>
                  <a:lnTo>
                    <a:pt x="171" y="36"/>
                  </a:lnTo>
                  <a:lnTo>
                    <a:pt x="183" y="36"/>
                  </a:lnTo>
                  <a:lnTo>
                    <a:pt x="193" y="38"/>
                  </a:lnTo>
                  <a:lnTo>
                    <a:pt x="205" y="40"/>
                  </a:lnTo>
                  <a:lnTo>
                    <a:pt x="217" y="43"/>
                  </a:lnTo>
                  <a:lnTo>
                    <a:pt x="228" y="48"/>
                  </a:lnTo>
                  <a:lnTo>
                    <a:pt x="240" y="54"/>
                  </a:lnTo>
                  <a:lnTo>
                    <a:pt x="251" y="61"/>
                  </a:lnTo>
                  <a:lnTo>
                    <a:pt x="251" y="61"/>
                  </a:lnTo>
                  <a:lnTo>
                    <a:pt x="247" y="61"/>
                  </a:lnTo>
                  <a:lnTo>
                    <a:pt x="242" y="61"/>
                  </a:lnTo>
                  <a:lnTo>
                    <a:pt x="239" y="62"/>
                  </a:lnTo>
                  <a:lnTo>
                    <a:pt x="235" y="65"/>
                  </a:lnTo>
                  <a:lnTo>
                    <a:pt x="235" y="65"/>
                  </a:lnTo>
                  <a:lnTo>
                    <a:pt x="216" y="87"/>
                  </a:lnTo>
                  <a:lnTo>
                    <a:pt x="197" y="109"/>
                  </a:lnTo>
                  <a:lnTo>
                    <a:pt x="159" y="156"/>
                  </a:lnTo>
                  <a:lnTo>
                    <a:pt x="122" y="201"/>
                  </a:lnTo>
                  <a:lnTo>
                    <a:pt x="84" y="247"/>
                  </a:lnTo>
                  <a:lnTo>
                    <a:pt x="84" y="247"/>
                  </a:lnTo>
                  <a:lnTo>
                    <a:pt x="90" y="240"/>
                  </a:lnTo>
                  <a:lnTo>
                    <a:pt x="96" y="231"/>
                  </a:lnTo>
                  <a:lnTo>
                    <a:pt x="108" y="207"/>
                  </a:lnTo>
                  <a:lnTo>
                    <a:pt x="118" y="180"/>
                  </a:lnTo>
                  <a:lnTo>
                    <a:pt x="129" y="151"/>
                  </a:lnTo>
                  <a:lnTo>
                    <a:pt x="138" y="120"/>
                  </a:lnTo>
                  <a:lnTo>
                    <a:pt x="147" y="90"/>
                  </a:lnTo>
                  <a:lnTo>
                    <a:pt x="161" y="38"/>
                  </a:lnTo>
                  <a:lnTo>
                    <a:pt x="161" y="38"/>
                  </a:lnTo>
                  <a:close/>
                  <a:moveTo>
                    <a:pt x="171" y="194"/>
                  </a:moveTo>
                  <a:lnTo>
                    <a:pt x="171" y="194"/>
                  </a:lnTo>
                  <a:lnTo>
                    <a:pt x="209" y="146"/>
                  </a:lnTo>
                  <a:lnTo>
                    <a:pt x="226" y="123"/>
                  </a:lnTo>
                  <a:lnTo>
                    <a:pt x="230" y="120"/>
                  </a:lnTo>
                  <a:lnTo>
                    <a:pt x="231" y="120"/>
                  </a:lnTo>
                  <a:lnTo>
                    <a:pt x="231" y="121"/>
                  </a:lnTo>
                  <a:lnTo>
                    <a:pt x="223" y="132"/>
                  </a:lnTo>
                  <a:lnTo>
                    <a:pt x="192" y="180"/>
                  </a:lnTo>
                  <a:lnTo>
                    <a:pt x="176" y="206"/>
                  </a:lnTo>
                  <a:lnTo>
                    <a:pt x="164" y="226"/>
                  </a:lnTo>
                  <a:lnTo>
                    <a:pt x="164" y="226"/>
                  </a:lnTo>
                  <a:lnTo>
                    <a:pt x="144" y="262"/>
                  </a:lnTo>
                  <a:lnTo>
                    <a:pt x="123" y="300"/>
                  </a:lnTo>
                  <a:lnTo>
                    <a:pt x="80" y="372"/>
                  </a:lnTo>
                  <a:lnTo>
                    <a:pt x="80" y="372"/>
                  </a:lnTo>
                  <a:lnTo>
                    <a:pt x="74" y="365"/>
                  </a:lnTo>
                  <a:lnTo>
                    <a:pt x="68" y="357"/>
                  </a:lnTo>
                  <a:lnTo>
                    <a:pt x="63" y="349"/>
                  </a:lnTo>
                  <a:lnTo>
                    <a:pt x="59" y="338"/>
                  </a:lnTo>
                  <a:lnTo>
                    <a:pt x="59" y="338"/>
                  </a:lnTo>
                  <a:lnTo>
                    <a:pt x="55" y="328"/>
                  </a:lnTo>
                  <a:lnTo>
                    <a:pt x="53" y="317"/>
                  </a:lnTo>
                  <a:lnTo>
                    <a:pt x="53" y="317"/>
                  </a:lnTo>
                  <a:lnTo>
                    <a:pt x="84" y="289"/>
                  </a:lnTo>
                  <a:lnTo>
                    <a:pt x="115" y="260"/>
                  </a:lnTo>
                  <a:lnTo>
                    <a:pt x="143" y="228"/>
                  </a:lnTo>
                  <a:lnTo>
                    <a:pt x="171" y="194"/>
                  </a:lnTo>
                  <a:lnTo>
                    <a:pt x="171"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3">
              <a:extLst>
                <a:ext uri="{FF2B5EF4-FFF2-40B4-BE49-F238E27FC236}">
                  <a16:creationId xmlns:a16="http://schemas.microsoft.com/office/drawing/2014/main" id="{D8BE8A38-3F84-2889-5287-1D5EE4B09929}"/>
                </a:ext>
              </a:extLst>
            </p:cNvPr>
            <p:cNvSpPr>
              <a:spLocks noEditPoints="1"/>
            </p:cNvSpPr>
            <p:nvPr/>
          </p:nvSpPr>
          <p:spPr bwMode="auto">
            <a:xfrm>
              <a:off x="3867151" y="1808163"/>
              <a:ext cx="204788" cy="346075"/>
            </a:xfrm>
            <a:custGeom>
              <a:avLst/>
              <a:gdLst>
                <a:gd name="T0" fmla="*/ 134 w 771"/>
                <a:gd name="T1" fmla="*/ 769 h 1310"/>
                <a:gd name="T2" fmla="*/ 289 w 771"/>
                <a:gd name="T3" fmla="*/ 903 h 1310"/>
                <a:gd name="T4" fmla="*/ 299 w 771"/>
                <a:gd name="T5" fmla="*/ 948 h 1310"/>
                <a:gd name="T6" fmla="*/ 215 w 771"/>
                <a:gd name="T7" fmla="*/ 1176 h 1310"/>
                <a:gd name="T8" fmla="*/ 239 w 771"/>
                <a:gd name="T9" fmla="*/ 1252 h 1310"/>
                <a:gd name="T10" fmla="*/ 380 w 771"/>
                <a:gd name="T11" fmla="*/ 1310 h 1310"/>
                <a:gd name="T12" fmla="*/ 503 w 771"/>
                <a:gd name="T13" fmla="*/ 1283 h 1310"/>
                <a:gd name="T14" fmla="*/ 378 w 771"/>
                <a:gd name="T15" fmla="*/ 1281 h 1310"/>
                <a:gd name="T16" fmla="*/ 481 w 771"/>
                <a:gd name="T17" fmla="*/ 1174 h 1310"/>
                <a:gd name="T18" fmla="*/ 513 w 771"/>
                <a:gd name="T19" fmla="*/ 1200 h 1310"/>
                <a:gd name="T20" fmla="*/ 711 w 771"/>
                <a:gd name="T21" fmla="*/ 1031 h 1310"/>
                <a:gd name="T22" fmla="*/ 484 w 771"/>
                <a:gd name="T23" fmla="*/ 1230 h 1310"/>
                <a:gd name="T24" fmla="*/ 390 w 771"/>
                <a:gd name="T25" fmla="*/ 1274 h 1310"/>
                <a:gd name="T26" fmla="*/ 506 w 771"/>
                <a:gd name="T27" fmla="*/ 1263 h 1310"/>
                <a:gd name="T28" fmla="*/ 673 w 771"/>
                <a:gd name="T29" fmla="*/ 1155 h 1310"/>
                <a:gd name="T30" fmla="*/ 751 w 771"/>
                <a:gd name="T31" fmla="*/ 981 h 1310"/>
                <a:gd name="T32" fmla="*/ 770 w 771"/>
                <a:gd name="T33" fmla="*/ 849 h 1310"/>
                <a:gd name="T34" fmla="*/ 730 w 771"/>
                <a:gd name="T35" fmla="*/ 780 h 1310"/>
                <a:gd name="T36" fmla="*/ 506 w 771"/>
                <a:gd name="T37" fmla="*/ 517 h 1310"/>
                <a:gd name="T38" fmla="*/ 412 w 771"/>
                <a:gd name="T39" fmla="*/ 311 h 1310"/>
                <a:gd name="T40" fmla="*/ 323 w 771"/>
                <a:gd name="T41" fmla="*/ 61 h 1310"/>
                <a:gd name="T42" fmla="*/ 299 w 771"/>
                <a:gd name="T43" fmla="*/ 36 h 1310"/>
                <a:gd name="T44" fmla="*/ 236 w 771"/>
                <a:gd name="T45" fmla="*/ 9 h 1310"/>
                <a:gd name="T46" fmla="*/ 11 w 771"/>
                <a:gd name="T47" fmla="*/ 548 h 1310"/>
                <a:gd name="T48" fmla="*/ 11 w 771"/>
                <a:gd name="T49" fmla="*/ 596 h 1310"/>
                <a:gd name="T50" fmla="*/ 434 w 771"/>
                <a:gd name="T51" fmla="*/ 713 h 1310"/>
                <a:gd name="T52" fmla="*/ 319 w 771"/>
                <a:gd name="T53" fmla="*/ 864 h 1310"/>
                <a:gd name="T54" fmla="*/ 527 w 771"/>
                <a:gd name="T55" fmla="*/ 715 h 1310"/>
                <a:gd name="T56" fmla="*/ 310 w 771"/>
                <a:gd name="T57" fmla="*/ 1022 h 1310"/>
                <a:gd name="T58" fmla="*/ 337 w 771"/>
                <a:gd name="T59" fmla="*/ 1267 h 1310"/>
                <a:gd name="T60" fmla="*/ 298 w 771"/>
                <a:gd name="T61" fmla="*/ 1214 h 1310"/>
                <a:gd name="T62" fmla="*/ 726 w 771"/>
                <a:gd name="T63" fmla="*/ 851 h 1310"/>
                <a:gd name="T64" fmla="*/ 706 w 771"/>
                <a:gd name="T65" fmla="*/ 809 h 1310"/>
                <a:gd name="T66" fmla="*/ 681 w 771"/>
                <a:gd name="T67" fmla="*/ 776 h 1310"/>
                <a:gd name="T68" fmla="*/ 574 w 771"/>
                <a:gd name="T69" fmla="*/ 857 h 1310"/>
                <a:gd name="T70" fmla="*/ 321 w 771"/>
                <a:gd name="T71" fmla="*/ 1099 h 1310"/>
                <a:gd name="T72" fmla="*/ 584 w 771"/>
                <a:gd name="T73" fmla="*/ 770 h 1310"/>
                <a:gd name="T74" fmla="*/ 302 w 771"/>
                <a:gd name="T75" fmla="*/ 1148 h 1310"/>
                <a:gd name="T76" fmla="*/ 419 w 771"/>
                <a:gd name="T77" fmla="*/ 777 h 1310"/>
                <a:gd name="T78" fmla="*/ 486 w 771"/>
                <a:gd name="T79" fmla="*/ 570 h 1310"/>
                <a:gd name="T80" fmla="*/ 461 w 771"/>
                <a:gd name="T81" fmla="*/ 585 h 1310"/>
                <a:gd name="T82" fmla="*/ 170 w 771"/>
                <a:gd name="T83" fmla="*/ 749 h 1310"/>
                <a:gd name="T84" fmla="*/ 365 w 771"/>
                <a:gd name="T85" fmla="*/ 523 h 1310"/>
                <a:gd name="T86" fmla="*/ 214 w 771"/>
                <a:gd name="T87" fmla="*/ 798 h 1310"/>
                <a:gd name="T88" fmla="*/ 414 w 771"/>
                <a:gd name="T89" fmla="*/ 606 h 1310"/>
                <a:gd name="T90" fmla="*/ 412 w 771"/>
                <a:gd name="T91" fmla="*/ 455 h 1310"/>
                <a:gd name="T92" fmla="*/ 229 w 771"/>
                <a:gd name="T93" fmla="*/ 599 h 1310"/>
                <a:gd name="T94" fmla="*/ 401 w 771"/>
                <a:gd name="T95" fmla="*/ 377 h 1310"/>
                <a:gd name="T96" fmla="*/ 389 w 771"/>
                <a:gd name="T97" fmla="*/ 338 h 1310"/>
                <a:gd name="T98" fmla="*/ 207 w 771"/>
                <a:gd name="T99" fmla="*/ 509 h 1310"/>
                <a:gd name="T100" fmla="*/ 309 w 771"/>
                <a:gd name="T101" fmla="*/ 345 h 1310"/>
                <a:gd name="T102" fmla="*/ 331 w 771"/>
                <a:gd name="T103" fmla="*/ 121 h 1310"/>
                <a:gd name="T104" fmla="*/ 299 w 771"/>
                <a:gd name="T105" fmla="*/ 239 h 1310"/>
                <a:gd name="T106" fmla="*/ 115 w 771"/>
                <a:gd name="T107" fmla="*/ 464 h 1310"/>
                <a:gd name="T108" fmla="*/ 206 w 771"/>
                <a:gd name="T109" fmla="*/ 167 h 1310"/>
                <a:gd name="T110" fmla="*/ 148 w 771"/>
                <a:gd name="T111" fmla="*/ 226 h 1310"/>
                <a:gd name="T112" fmla="*/ 239 w 771"/>
                <a:gd name="T113" fmla="*/ 376 h 1310"/>
                <a:gd name="T114" fmla="*/ 286 w 771"/>
                <a:gd name="T115" fmla="*/ 321 h 1310"/>
                <a:gd name="T116" fmla="*/ 98 w 771"/>
                <a:gd name="T117" fmla="*/ 582 h 1310"/>
                <a:gd name="T118" fmla="*/ 180 w 771"/>
                <a:gd name="T119" fmla="*/ 554 h 1310"/>
                <a:gd name="T120" fmla="*/ 165 w 771"/>
                <a:gd name="T121" fmla="*/ 651 h 1310"/>
                <a:gd name="T122" fmla="*/ 70 w 771"/>
                <a:gd name="T123" fmla="*/ 569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1" h="1310">
                  <a:moveTo>
                    <a:pt x="28" y="594"/>
                  </a:moveTo>
                  <a:lnTo>
                    <a:pt x="28" y="594"/>
                  </a:lnTo>
                  <a:lnTo>
                    <a:pt x="33" y="588"/>
                  </a:lnTo>
                  <a:lnTo>
                    <a:pt x="33" y="588"/>
                  </a:lnTo>
                  <a:lnTo>
                    <a:pt x="46" y="604"/>
                  </a:lnTo>
                  <a:lnTo>
                    <a:pt x="58" y="623"/>
                  </a:lnTo>
                  <a:lnTo>
                    <a:pt x="69" y="640"/>
                  </a:lnTo>
                  <a:lnTo>
                    <a:pt x="79" y="659"/>
                  </a:lnTo>
                  <a:lnTo>
                    <a:pt x="97" y="695"/>
                  </a:lnTo>
                  <a:lnTo>
                    <a:pt x="115" y="733"/>
                  </a:lnTo>
                  <a:lnTo>
                    <a:pt x="134" y="769"/>
                  </a:lnTo>
                  <a:lnTo>
                    <a:pt x="145" y="788"/>
                  </a:lnTo>
                  <a:lnTo>
                    <a:pt x="155" y="804"/>
                  </a:lnTo>
                  <a:lnTo>
                    <a:pt x="168" y="821"/>
                  </a:lnTo>
                  <a:lnTo>
                    <a:pt x="181" y="837"/>
                  </a:lnTo>
                  <a:lnTo>
                    <a:pt x="196" y="852"/>
                  </a:lnTo>
                  <a:lnTo>
                    <a:pt x="214" y="866"/>
                  </a:lnTo>
                  <a:lnTo>
                    <a:pt x="214" y="866"/>
                  </a:lnTo>
                  <a:lnTo>
                    <a:pt x="241" y="878"/>
                  </a:lnTo>
                  <a:lnTo>
                    <a:pt x="265" y="890"/>
                  </a:lnTo>
                  <a:lnTo>
                    <a:pt x="289" y="903"/>
                  </a:lnTo>
                  <a:lnTo>
                    <a:pt x="289" y="903"/>
                  </a:lnTo>
                  <a:lnTo>
                    <a:pt x="273" y="922"/>
                  </a:lnTo>
                  <a:lnTo>
                    <a:pt x="273" y="922"/>
                  </a:lnTo>
                  <a:lnTo>
                    <a:pt x="270" y="928"/>
                  </a:lnTo>
                  <a:lnTo>
                    <a:pt x="270" y="935"/>
                  </a:lnTo>
                  <a:lnTo>
                    <a:pt x="271" y="940"/>
                  </a:lnTo>
                  <a:lnTo>
                    <a:pt x="276" y="945"/>
                  </a:lnTo>
                  <a:lnTo>
                    <a:pt x="280" y="948"/>
                  </a:lnTo>
                  <a:lnTo>
                    <a:pt x="286" y="951"/>
                  </a:lnTo>
                  <a:lnTo>
                    <a:pt x="293" y="951"/>
                  </a:lnTo>
                  <a:lnTo>
                    <a:pt x="299" y="948"/>
                  </a:lnTo>
                  <a:lnTo>
                    <a:pt x="299" y="948"/>
                  </a:lnTo>
                  <a:lnTo>
                    <a:pt x="265" y="1042"/>
                  </a:lnTo>
                  <a:lnTo>
                    <a:pt x="249" y="1089"/>
                  </a:lnTo>
                  <a:lnTo>
                    <a:pt x="235" y="1135"/>
                  </a:lnTo>
                  <a:lnTo>
                    <a:pt x="235" y="1135"/>
                  </a:lnTo>
                  <a:lnTo>
                    <a:pt x="234" y="1137"/>
                  </a:lnTo>
                  <a:lnTo>
                    <a:pt x="234" y="1137"/>
                  </a:lnTo>
                  <a:lnTo>
                    <a:pt x="217" y="1164"/>
                  </a:lnTo>
                  <a:lnTo>
                    <a:pt x="217" y="1164"/>
                  </a:lnTo>
                  <a:lnTo>
                    <a:pt x="215" y="1168"/>
                  </a:lnTo>
                  <a:lnTo>
                    <a:pt x="215" y="1172"/>
                  </a:lnTo>
                  <a:lnTo>
                    <a:pt x="215" y="1176"/>
                  </a:lnTo>
                  <a:lnTo>
                    <a:pt x="216" y="1180"/>
                  </a:lnTo>
                  <a:lnTo>
                    <a:pt x="217" y="1183"/>
                  </a:lnTo>
                  <a:lnTo>
                    <a:pt x="220" y="1186"/>
                  </a:lnTo>
                  <a:lnTo>
                    <a:pt x="227" y="1190"/>
                  </a:lnTo>
                  <a:lnTo>
                    <a:pt x="227" y="1190"/>
                  </a:lnTo>
                  <a:lnTo>
                    <a:pt x="227" y="1203"/>
                  </a:lnTo>
                  <a:lnTo>
                    <a:pt x="228" y="1214"/>
                  </a:lnTo>
                  <a:lnTo>
                    <a:pt x="229" y="1226"/>
                  </a:lnTo>
                  <a:lnTo>
                    <a:pt x="231" y="1235"/>
                  </a:lnTo>
                  <a:lnTo>
                    <a:pt x="235" y="1244"/>
                  </a:lnTo>
                  <a:lnTo>
                    <a:pt x="239" y="1252"/>
                  </a:lnTo>
                  <a:lnTo>
                    <a:pt x="244" y="1261"/>
                  </a:lnTo>
                  <a:lnTo>
                    <a:pt x="250" y="1268"/>
                  </a:lnTo>
                  <a:lnTo>
                    <a:pt x="256" y="1274"/>
                  </a:lnTo>
                  <a:lnTo>
                    <a:pt x="263" y="1279"/>
                  </a:lnTo>
                  <a:lnTo>
                    <a:pt x="270" y="1285"/>
                  </a:lnTo>
                  <a:lnTo>
                    <a:pt x="278" y="1290"/>
                  </a:lnTo>
                  <a:lnTo>
                    <a:pt x="296" y="1297"/>
                  </a:lnTo>
                  <a:lnTo>
                    <a:pt x="316" y="1303"/>
                  </a:lnTo>
                  <a:lnTo>
                    <a:pt x="335" y="1307"/>
                  </a:lnTo>
                  <a:lnTo>
                    <a:pt x="358" y="1309"/>
                  </a:lnTo>
                  <a:lnTo>
                    <a:pt x="380" y="1310"/>
                  </a:lnTo>
                  <a:lnTo>
                    <a:pt x="403" y="1309"/>
                  </a:lnTo>
                  <a:lnTo>
                    <a:pt x="428" y="1307"/>
                  </a:lnTo>
                  <a:lnTo>
                    <a:pt x="451" y="1304"/>
                  </a:lnTo>
                  <a:lnTo>
                    <a:pt x="475" y="1300"/>
                  </a:lnTo>
                  <a:lnTo>
                    <a:pt x="498" y="1297"/>
                  </a:lnTo>
                  <a:lnTo>
                    <a:pt x="498" y="1297"/>
                  </a:lnTo>
                  <a:lnTo>
                    <a:pt x="502" y="1295"/>
                  </a:lnTo>
                  <a:lnTo>
                    <a:pt x="504" y="1292"/>
                  </a:lnTo>
                  <a:lnTo>
                    <a:pt x="504" y="1290"/>
                  </a:lnTo>
                  <a:lnTo>
                    <a:pt x="504" y="1286"/>
                  </a:lnTo>
                  <a:lnTo>
                    <a:pt x="503" y="1283"/>
                  </a:lnTo>
                  <a:lnTo>
                    <a:pt x="500" y="1281"/>
                  </a:lnTo>
                  <a:lnTo>
                    <a:pt x="497" y="1279"/>
                  </a:lnTo>
                  <a:lnTo>
                    <a:pt x="493" y="1279"/>
                  </a:lnTo>
                  <a:lnTo>
                    <a:pt x="493" y="1279"/>
                  </a:lnTo>
                  <a:lnTo>
                    <a:pt x="474" y="1282"/>
                  </a:lnTo>
                  <a:lnTo>
                    <a:pt x="454" y="1284"/>
                  </a:lnTo>
                  <a:lnTo>
                    <a:pt x="436" y="1285"/>
                  </a:lnTo>
                  <a:lnTo>
                    <a:pt x="420" y="1285"/>
                  </a:lnTo>
                  <a:lnTo>
                    <a:pt x="404" y="1284"/>
                  </a:lnTo>
                  <a:lnTo>
                    <a:pt x="390" y="1283"/>
                  </a:lnTo>
                  <a:lnTo>
                    <a:pt x="378" y="1281"/>
                  </a:lnTo>
                  <a:lnTo>
                    <a:pt x="365" y="1278"/>
                  </a:lnTo>
                  <a:lnTo>
                    <a:pt x="365" y="1278"/>
                  </a:lnTo>
                  <a:lnTo>
                    <a:pt x="367" y="1277"/>
                  </a:lnTo>
                  <a:lnTo>
                    <a:pt x="371" y="1276"/>
                  </a:lnTo>
                  <a:lnTo>
                    <a:pt x="371" y="1276"/>
                  </a:lnTo>
                  <a:lnTo>
                    <a:pt x="406" y="1237"/>
                  </a:lnTo>
                  <a:lnTo>
                    <a:pt x="442" y="1199"/>
                  </a:lnTo>
                  <a:lnTo>
                    <a:pt x="516" y="1124"/>
                  </a:lnTo>
                  <a:lnTo>
                    <a:pt x="516" y="1124"/>
                  </a:lnTo>
                  <a:lnTo>
                    <a:pt x="481" y="1174"/>
                  </a:lnTo>
                  <a:lnTo>
                    <a:pt x="481" y="1174"/>
                  </a:lnTo>
                  <a:lnTo>
                    <a:pt x="478" y="1178"/>
                  </a:lnTo>
                  <a:lnTo>
                    <a:pt x="477" y="1181"/>
                  </a:lnTo>
                  <a:lnTo>
                    <a:pt x="477" y="1186"/>
                  </a:lnTo>
                  <a:lnTo>
                    <a:pt x="477" y="1189"/>
                  </a:lnTo>
                  <a:lnTo>
                    <a:pt x="479" y="1195"/>
                  </a:lnTo>
                  <a:lnTo>
                    <a:pt x="485" y="1200"/>
                  </a:lnTo>
                  <a:lnTo>
                    <a:pt x="491" y="1203"/>
                  </a:lnTo>
                  <a:lnTo>
                    <a:pt x="498" y="1204"/>
                  </a:lnTo>
                  <a:lnTo>
                    <a:pt x="506" y="1203"/>
                  </a:lnTo>
                  <a:lnTo>
                    <a:pt x="510" y="1202"/>
                  </a:lnTo>
                  <a:lnTo>
                    <a:pt x="513" y="1200"/>
                  </a:lnTo>
                  <a:lnTo>
                    <a:pt x="513" y="1200"/>
                  </a:lnTo>
                  <a:lnTo>
                    <a:pt x="540" y="1173"/>
                  </a:lnTo>
                  <a:lnTo>
                    <a:pt x="567" y="1145"/>
                  </a:lnTo>
                  <a:lnTo>
                    <a:pt x="620" y="1087"/>
                  </a:lnTo>
                  <a:lnTo>
                    <a:pt x="646" y="1059"/>
                  </a:lnTo>
                  <a:lnTo>
                    <a:pt x="673" y="1031"/>
                  </a:lnTo>
                  <a:lnTo>
                    <a:pt x="701" y="1006"/>
                  </a:lnTo>
                  <a:lnTo>
                    <a:pt x="730" y="981"/>
                  </a:lnTo>
                  <a:lnTo>
                    <a:pt x="730" y="981"/>
                  </a:lnTo>
                  <a:lnTo>
                    <a:pt x="722" y="1006"/>
                  </a:lnTo>
                  <a:lnTo>
                    <a:pt x="711" y="1031"/>
                  </a:lnTo>
                  <a:lnTo>
                    <a:pt x="698" y="1055"/>
                  </a:lnTo>
                  <a:lnTo>
                    <a:pt x="683" y="1078"/>
                  </a:lnTo>
                  <a:lnTo>
                    <a:pt x="667" y="1100"/>
                  </a:lnTo>
                  <a:lnTo>
                    <a:pt x="648" y="1121"/>
                  </a:lnTo>
                  <a:lnTo>
                    <a:pt x="628" y="1142"/>
                  </a:lnTo>
                  <a:lnTo>
                    <a:pt x="606" y="1161"/>
                  </a:lnTo>
                  <a:lnTo>
                    <a:pt x="584" y="1178"/>
                  </a:lnTo>
                  <a:lnTo>
                    <a:pt x="559" y="1194"/>
                  </a:lnTo>
                  <a:lnTo>
                    <a:pt x="534" y="1208"/>
                  </a:lnTo>
                  <a:lnTo>
                    <a:pt x="510" y="1220"/>
                  </a:lnTo>
                  <a:lnTo>
                    <a:pt x="484" y="1230"/>
                  </a:lnTo>
                  <a:lnTo>
                    <a:pt x="458" y="1238"/>
                  </a:lnTo>
                  <a:lnTo>
                    <a:pt x="433" y="1244"/>
                  </a:lnTo>
                  <a:lnTo>
                    <a:pt x="407" y="1248"/>
                  </a:lnTo>
                  <a:lnTo>
                    <a:pt x="407" y="1248"/>
                  </a:lnTo>
                  <a:lnTo>
                    <a:pt x="402" y="1249"/>
                  </a:lnTo>
                  <a:lnTo>
                    <a:pt x="399" y="1250"/>
                  </a:lnTo>
                  <a:lnTo>
                    <a:pt x="396" y="1251"/>
                  </a:lnTo>
                  <a:lnTo>
                    <a:pt x="394" y="1255"/>
                  </a:lnTo>
                  <a:lnTo>
                    <a:pt x="390" y="1261"/>
                  </a:lnTo>
                  <a:lnTo>
                    <a:pt x="389" y="1267"/>
                  </a:lnTo>
                  <a:lnTo>
                    <a:pt x="390" y="1274"/>
                  </a:lnTo>
                  <a:lnTo>
                    <a:pt x="394" y="1279"/>
                  </a:lnTo>
                  <a:lnTo>
                    <a:pt x="396" y="1281"/>
                  </a:lnTo>
                  <a:lnTo>
                    <a:pt x="399" y="1283"/>
                  </a:lnTo>
                  <a:lnTo>
                    <a:pt x="402" y="1283"/>
                  </a:lnTo>
                  <a:lnTo>
                    <a:pt x="407" y="1283"/>
                  </a:lnTo>
                  <a:lnTo>
                    <a:pt x="407" y="1283"/>
                  </a:lnTo>
                  <a:lnTo>
                    <a:pt x="428" y="1281"/>
                  </a:lnTo>
                  <a:lnTo>
                    <a:pt x="448" y="1278"/>
                  </a:lnTo>
                  <a:lnTo>
                    <a:pt x="468" y="1274"/>
                  </a:lnTo>
                  <a:lnTo>
                    <a:pt x="488" y="1269"/>
                  </a:lnTo>
                  <a:lnTo>
                    <a:pt x="506" y="1263"/>
                  </a:lnTo>
                  <a:lnTo>
                    <a:pt x="525" y="1257"/>
                  </a:lnTo>
                  <a:lnTo>
                    <a:pt x="543" y="1250"/>
                  </a:lnTo>
                  <a:lnTo>
                    <a:pt x="560" y="1242"/>
                  </a:lnTo>
                  <a:lnTo>
                    <a:pt x="577" y="1234"/>
                  </a:lnTo>
                  <a:lnTo>
                    <a:pt x="592" y="1224"/>
                  </a:lnTo>
                  <a:lnTo>
                    <a:pt x="607" y="1214"/>
                  </a:lnTo>
                  <a:lnTo>
                    <a:pt x="621" y="1203"/>
                  </a:lnTo>
                  <a:lnTo>
                    <a:pt x="635" y="1193"/>
                  </a:lnTo>
                  <a:lnTo>
                    <a:pt x="649" y="1181"/>
                  </a:lnTo>
                  <a:lnTo>
                    <a:pt x="661" y="1168"/>
                  </a:lnTo>
                  <a:lnTo>
                    <a:pt x="673" y="1155"/>
                  </a:lnTo>
                  <a:lnTo>
                    <a:pt x="684" y="1141"/>
                  </a:lnTo>
                  <a:lnTo>
                    <a:pt x="694" y="1127"/>
                  </a:lnTo>
                  <a:lnTo>
                    <a:pt x="703" y="1113"/>
                  </a:lnTo>
                  <a:lnTo>
                    <a:pt x="712" y="1098"/>
                  </a:lnTo>
                  <a:lnTo>
                    <a:pt x="721" y="1083"/>
                  </a:lnTo>
                  <a:lnTo>
                    <a:pt x="728" y="1066"/>
                  </a:lnTo>
                  <a:lnTo>
                    <a:pt x="733" y="1050"/>
                  </a:lnTo>
                  <a:lnTo>
                    <a:pt x="739" y="1034"/>
                  </a:lnTo>
                  <a:lnTo>
                    <a:pt x="744" y="1016"/>
                  </a:lnTo>
                  <a:lnTo>
                    <a:pt x="747" y="998"/>
                  </a:lnTo>
                  <a:lnTo>
                    <a:pt x="751" y="981"/>
                  </a:lnTo>
                  <a:lnTo>
                    <a:pt x="753" y="962"/>
                  </a:lnTo>
                  <a:lnTo>
                    <a:pt x="754" y="943"/>
                  </a:lnTo>
                  <a:lnTo>
                    <a:pt x="756" y="925"/>
                  </a:lnTo>
                  <a:lnTo>
                    <a:pt x="754" y="905"/>
                  </a:lnTo>
                  <a:lnTo>
                    <a:pt x="753" y="886"/>
                  </a:lnTo>
                  <a:lnTo>
                    <a:pt x="753" y="886"/>
                  </a:lnTo>
                  <a:lnTo>
                    <a:pt x="768" y="866"/>
                  </a:lnTo>
                  <a:lnTo>
                    <a:pt x="768" y="866"/>
                  </a:lnTo>
                  <a:lnTo>
                    <a:pt x="771" y="860"/>
                  </a:lnTo>
                  <a:lnTo>
                    <a:pt x="771" y="855"/>
                  </a:lnTo>
                  <a:lnTo>
                    <a:pt x="770" y="849"/>
                  </a:lnTo>
                  <a:lnTo>
                    <a:pt x="766" y="844"/>
                  </a:lnTo>
                  <a:lnTo>
                    <a:pt x="761" y="840"/>
                  </a:lnTo>
                  <a:lnTo>
                    <a:pt x="756" y="838"/>
                  </a:lnTo>
                  <a:lnTo>
                    <a:pt x="750" y="837"/>
                  </a:lnTo>
                  <a:lnTo>
                    <a:pt x="744" y="838"/>
                  </a:lnTo>
                  <a:lnTo>
                    <a:pt x="744" y="838"/>
                  </a:lnTo>
                  <a:lnTo>
                    <a:pt x="740" y="816"/>
                  </a:lnTo>
                  <a:lnTo>
                    <a:pt x="738" y="804"/>
                  </a:lnTo>
                  <a:lnTo>
                    <a:pt x="735" y="794"/>
                  </a:lnTo>
                  <a:lnTo>
                    <a:pt x="735" y="794"/>
                  </a:lnTo>
                  <a:lnTo>
                    <a:pt x="730" y="780"/>
                  </a:lnTo>
                  <a:lnTo>
                    <a:pt x="725" y="767"/>
                  </a:lnTo>
                  <a:lnTo>
                    <a:pt x="719" y="754"/>
                  </a:lnTo>
                  <a:lnTo>
                    <a:pt x="712" y="742"/>
                  </a:lnTo>
                  <a:lnTo>
                    <a:pt x="697" y="718"/>
                  </a:lnTo>
                  <a:lnTo>
                    <a:pt x="680" y="694"/>
                  </a:lnTo>
                  <a:lnTo>
                    <a:pt x="660" y="672"/>
                  </a:lnTo>
                  <a:lnTo>
                    <a:pt x="639" y="650"/>
                  </a:lnTo>
                  <a:lnTo>
                    <a:pt x="594" y="606"/>
                  </a:lnTo>
                  <a:lnTo>
                    <a:pt x="548" y="563"/>
                  </a:lnTo>
                  <a:lnTo>
                    <a:pt x="527" y="541"/>
                  </a:lnTo>
                  <a:lnTo>
                    <a:pt x="506" y="517"/>
                  </a:lnTo>
                  <a:lnTo>
                    <a:pt x="486" y="494"/>
                  </a:lnTo>
                  <a:lnTo>
                    <a:pt x="469" y="468"/>
                  </a:lnTo>
                  <a:lnTo>
                    <a:pt x="462" y="455"/>
                  </a:lnTo>
                  <a:lnTo>
                    <a:pt x="454" y="443"/>
                  </a:lnTo>
                  <a:lnTo>
                    <a:pt x="448" y="428"/>
                  </a:lnTo>
                  <a:lnTo>
                    <a:pt x="442" y="414"/>
                  </a:lnTo>
                  <a:lnTo>
                    <a:pt x="442" y="414"/>
                  </a:lnTo>
                  <a:lnTo>
                    <a:pt x="431" y="388"/>
                  </a:lnTo>
                  <a:lnTo>
                    <a:pt x="423" y="362"/>
                  </a:lnTo>
                  <a:lnTo>
                    <a:pt x="417" y="336"/>
                  </a:lnTo>
                  <a:lnTo>
                    <a:pt x="412" y="311"/>
                  </a:lnTo>
                  <a:lnTo>
                    <a:pt x="402" y="265"/>
                  </a:lnTo>
                  <a:lnTo>
                    <a:pt x="394" y="221"/>
                  </a:lnTo>
                  <a:lnTo>
                    <a:pt x="389" y="199"/>
                  </a:lnTo>
                  <a:lnTo>
                    <a:pt x="383" y="179"/>
                  </a:lnTo>
                  <a:lnTo>
                    <a:pt x="378" y="158"/>
                  </a:lnTo>
                  <a:lnTo>
                    <a:pt x="371" y="138"/>
                  </a:lnTo>
                  <a:lnTo>
                    <a:pt x="361" y="118"/>
                  </a:lnTo>
                  <a:lnTo>
                    <a:pt x="351" y="100"/>
                  </a:lnTo>
                  <a:lnTo>
                    <a:pt x="338" y="80"/>
                  </a:lnTo>
                  <a:lnTo>
                    <a:pt x="323" y="61"/>
                  </a:lnTo>
                  <a:lnTo>
                    <a:pt x="323" y="61"/>
                  </a:lnTo>
                  <a:lnTo>
                    <a:pt x="327" y="49"/>
                  </a:lnTo>
                  <a:lnTo>
                    <a:pt x="327" y="49"/>
                  </a:lnTo>
                  <a:lnTo>
                    <a:pt x="327" y="43"/>
                  </a:lnTo>
                  <a:lnTo>
                    <a:pt x="326" y="38"/>
                  </a:lnTo>
                  <a:lnTo>
                    <a:pt x="323" y="34"/>
                  </a:lnTo>
                  <a:lnTo>
                    <a:pt x="319" y="32"/>
                  </a:lnTo>
                  <a:lnTo>
                    <a:pt x="313" y="31"/>
                  </a:lnTo>
                  <a:lnTo>
                    <a:pt x="309" y="31"/>
                  </a:lnTo>
                  <a:lnTo>
                    <a:pt x="304" y="33"/>
                  </a:lnTo>
                  <a:lnTo>
                    <a:pt x="299" y="36"/>
                  </a:lnTo>
                  <a:lnTo>
                    <a:pt x="299" y="36"/>
                  </a:lnTo>
                  <a:lnTo>
                    <a:pt x="280" y="20"/>
                  </a:lnTo>
                  <a:lnTo>
                    <a:pt x="270" y="12"/>
                  </a:lnTo>
                  <a:lnTo>
                    <a:pt x="259" y="4"/>
                  </a:lnTo>
                  <a:lnTo>
                    <a:pt x="259" y="4"/>
                  </a:lnTo>
                  <a:lnTo>
                    <a:pt x="256" y="1"/>
                  </a:lnTo>
                  <a:lnTo>
                    <a:pt x="252" y="0"/>
                  </a:lnTo>
                  <a:lnTo>
                    <a:pt x="250" y="0"/>
                  </a:lnTo>
                  <a:lnTo>
                    <a:pt x="246" y="1"/>
                  </a:lnTo>
                  <a:lnTo>
                    <a:pt x="241" y="5"/>
                  </a:lnTo>
                  <a:lnTo>
                    <a:pt x="236" y="9"/>
                  </a:lnTo>
                  <a:lnTo>
                    <a:pt x="236" y="9"/>
                  </a:lnTo>
                  <a:lnTo>
                    <a:pt x="216" y="41"/>
                  </a:lnTo>
                  <a:lnTo>
                    <a:pt x="199" y="73"/>
                  </a:lnTo>
                  <a:lnTo>
                    <a:pt x="181" y="105"/>
                  </a:lnTo>
                  <a:lnTo>
                    <a:pt x="165" y="138"/>
                  </a:lnTo>
                  <a:lnTo>
                    <a:pt x="149" y="171"/>
                  </a:lnTo>
                  <a:lnTo>
                    <a:pt x="135" y="205"/>
                  </a:lnTo>
                  <a:lnTo>
                    <a:pt x="108" y="272"/>
                  </a:lnTo>
                  <a:lnTo>
                    <a:pt x="83" y="340"/>
                  </a:lnTo>
                  <a:lnTo>
                    <a:pt x="59" y="409"/>
                  </a:lnTo>
                  <a:lnTo>
                    <a:pt x="11" y="548"/>
                  </a:lnTo>
                  <a:lnTo>
                    <a:pt x="11" y="548"/>
                  </a:lnTo>
                  <a:lnTo>
                    <a:pt x="10" y="551"/>
                  </a:lnTo>
                  <a:lnTo>
                    <a:pt x="10" y="554"/>
                  </a:lnTo>
                  <a:lnTo>
                    <a:pt x="12" y="560"/>
                  </a:lnTo>
                  <a:lnTo>
                    <a:pt x="12" y="560"/>
                  </a:lnTo>
                  <a:lnTo>
                    <a:pt x="2" y="574"/>
                  </a:lnTo>
                  <a:lnTo>
                    <a:pt x="2" y="574"/>
                  </a:lnTo>
                  <a:lnTo>
                    <a:pt x="0" y="579"/>
                  </a:lnTo>
                  <a:lnTo>
                    <a:pt x="0" y="585"/>
                  </a:lnTo>
                  <a:lnTo>
                    <a:pt x="2" y="590"/>
                  </a:lnTo>
                  <a:lnTo>
                    <a:pt x="5" y="594"/>
                  </a:lnTo>
                  <a:lnTo>
                    <a:pt x="11" y="596"/>
                  </a:lnTo>
                  <a:lnTo>
                    <a:pt x="16" y="597"/>
                  </a:lnTo>
                  <a:lnTo>
                    <a:pt x="22" y="596"/>
                  </a:lnTo>
                  <a:lnTo>
                    <a:pt x="28" y="594"/>
                  </a:lnTo>
                  <a:lnTo>
                    <a:pt x="28" y="594"/>
                  </a:lnTo>
                  <a:close/>
                  <a:moveTo>
                    <a:pt x="286" y="855"/>
                  </a:moveTo>
                  <a:lnTo>
                    <a:pt x="286" y="855"/>
                  </a:lnTo>
                  <a:lnTo>
                    <a:pt x="310" y="832"/>
                  </a:lnTo>
                  <a:lnTo>
                    <a:pt x="334" y="809"/>
                  </a:lnTo>
                  <a:lnTo>
                    <a:pt x="386" y="762"/>
                  </a:lnTo>
                  <a:lnTo>
                    <a:pt x="410" y="737"/>
                  </a:lnTo>
                  <a:lnTo>
                    <a:pt x="434" y="713"/>
                  </a:lnTo>
                  <a:lnTo>
                    <a:pt x="454" y="688"/>
                  </a:lnTo>
                  <a:lnTo>
                    <a:pt x="463" y="677"/>
                  </a:lnTo>
                  <a:lnTo>
                    <a:pt x="471" y="664"/>
                  </a:lnTo>
                  <a:lnTo>
                    <a:pt x="471" y="664"/>
                  </a:lnTo>
                  <a:lnTo>
                    <a:pt x="455" y="689"/>
                  </a:lnTo>
                  <a:lnTo>
                    <a:pt x="437" y="715"/>
                  </a:lnTo>
                  <a:lnTo>
                    <a:pt x="419" y="741"/>
                  </a:lnTo>
                  <a:lnTo>
                    <a:pt x="399" y="766"/>
                  </a:lnTo>
                  <a:lnTo>
                    <a:pt x="359" y="815"/>
                  </a:lnTo>
                  <a:lnTo>
                    <a:pt x="319" y="864"/>
                  </a:lnTo>
                  <a:lnTo>
                    <a:pt x="319" y="864"/>
                  </a:lnTo>
                  <a:lnTo>
                    <a:pt x="302" y="859"/>
                  </a:lnTo>
                  <a:lnTo>
                    <a:pt x="286" y="855"/>
                  </a:lnTo>
                  <a:lnTo>
                    <a:pt x="286" y="855"/>
                  </a:lnTo>
                  <a:close/>
                  <a:moveTo>
                    <a:pt x="354" y="898"/>
                  </a:moveTo>
                  <a:lnTo>
                    <a:pt x="354" y="898"/>
                  </a:lnTo>
                  <a:lnTo>
                    <a:pt x="423" y="830"/>
                  </a:lnTo>
                  <a:lnTo>
                    <a:pt x="423" y="830"/>
                  </a:lnTo>
                  <a:lnTo>
                    <a:pt x="437" y="815"/>
                  </a:lnTo>
                  <a:lnTo>
                    <a:pt x="460" y="789"/>
                  </a:lnTo>
                  <a:lnTo>
                    <a:pt x="510" y="733"/>
                  </a:lnTo>
                  <a:lnTo>
                    <a:pt x="527" y="715"/>
                  </a:lnTo>
                  <a:lnTo>
                    <a:pt x="532" y="711"/>
                  </a:lnTo>
                  <a:lnTo>
                    <a:pt x="533" y="711"/>
                  </a:lnTo>
                  <a:lnTo>
                    <a:pt x="533" y="712"/>
                  </a:lnTo>
                  <a:lnTo>
                    <a:pt x="531" y="718"/>
                  </a:lnTo>
                  <a:lnTo>
                    <a:pt x="523" y="730"/>
                  </a:lnTo>
                  <a:lnTo>
                    <a:pt x="490" y="777"/>
                  </a:lnTo>
                  <a:lnTo>
                    <a:pt x="490" y="777"/>
                  </a:lnTo>
                  <a:lnTo>
                    <a:pt x="445" y="838"/>
                  </a:lnTo>
                  <a:lnTo>
                    <a:pt x="400" y="899"/>
                  </a:lnTo>
                  <a:lnTo>
                    <a:pt x="354" y="960"/>
                  </a:lnTo>
                  <a:lnTo>
                    <a:pt x="310" y="1022"/>
                  </a:lnTo>
                  <a:lnTo>
                    <a:pt x="310" y="1022"/>
                  </a:lnTo>
                  <a:lnTo>
                    <a:pt x="320" y="989"/>
                  </a:lnTo>
                  <a:lnTo>
                    <a:pt x="332" y="958"/>
                  </a:lnTo>
                  <a:lnTo>
                    <a:pt x="354" y="898"/>
                  </a:lnTo>
                  <a:lnTo>
                    <a:pt x="354" y="898"/>
                  </a:lnTo>
                  <a:close/>
                  <a:moveTo>
                    <a:pt x="338" y="1251"/>
                  </a:moveTo>
                  <a:lnTo>
                    <a:pt x="338" y="1251"/>
                  </a:lnTo>
                  <a:lnTo>
                    <a:pt x="335" y="1255"/>
                  </a:lnTo>
                  <a:lnTo>
                    <a:pt x="335" y="1260"/>
                  </a:lnTo>
                  <a:lnTo>
                    <a:pt x="335" y="1263"/>
                  </a:lnTo>
                  <a:lnTo>
                    <a:pt x="337" y="1267"/>
                  </a:lnTo>
                  <a:lnTo>
                    <a:pt x="337" y="1267"/>
                  </a:lnTo>
                  <a:lnTo>
                    <a:pt x="328" y="1262"/>
                  </a:lnTo>
                  <a:lnTo>
                    <a:pt x="321" y="1257"/>
                  </a:lnTo>
                  <a:lnTo>
                    <a:pt x="314" y="1251"/>
                  </a:lnTo>
                  <a:lnTo>
                    <a:pt x="309" y="1244"/>
                  </a:lnTo>
                  <a:lnTo>
                    <a:pt x="303" y="1238"/>
                  </a:lnTo>
                  <a:lnTo>
                    <a:pt x="298" y="1231"/>
                  </a:lnTo>
                  <a:lnTo>
                    <a:pt x="294" y="1223"/>
                  </a:lnTo>
                  <a:lnTo>
                    <a:pt x="291" y="1215"/>
                  </a:lnTo>
                  <a:lnTo>
                    <a:pt x="291" y="1215"/>
                  </a:lnTo>
                  <a:lnTo>
                    <a:pt x="298" y="1214"/>
                  </a:lnTo>
                  <a:lnTo>
                    <a:pt x="302" y="1213"/>
                  </a:lnTo>
                  <a:lnTo>
                    <a:pt x="304" y="1209"/>
                  </a:lnTo>
                  <a:lnTo>
                    <a:pt x="304" y="1209"/>
                  </a:lnTo>
                  <a:lnTo>
                    <a:pt x="355" y="1158"/>
                  </a:lnTo>
                  <a:lnTo>
                    <a:pt x="407" y="1107"/>
                  </a:lnTo>
                  <a:lnTo>
                    <a:pt x="511" y="1007"/>
                  </a:lnTo>
                  <a:lnTo>
                    <a:pt x="511" y="1007"/>
                  </a:lnTo>
                  <a:lnTo>
                    <a:pt x="424" y="1128"/>
                  </a:lnTo>
                  <a:lnTo>
                    <a:pt x="338" y="1251"/>
                  </a:lnTo>
                  <a:lnTo>
                    <a:pt x="338" y="1251"/>
                  </a:lnTo>
                  <a:close/>
                  <a:moveTo>
                    <a:pt x="726" y="851"/>
                  </a:moveTo>
                  <a:lnTo>
                    <a:pt x="726" y="851"/>
                  </a:lnTo>
                  <a:lnTo>
                    <a:pt x="676" y="905"/>
                  </a:lnTo>
                  <a:lnTo>
                    <a:pt x="625" y="959"/>
                  </a:lnTo>
                  <a:lnTo>
                    <a:pt x="573" y="1010"/>
                  </a:lnTo>
                  <a:lnTo>
                    <a:pt x="520" y="1062"/>
                  </a:lnTo>
                  <a:lnTo>
                    <a:pt x="520" y="1062"/>
                  </a:lnTo>
                  <a:lnTo>
                    <a:pt x="566" y="998"/>
                  </a:lnTo>
                  <a:lnTo>
                    <a:pt x="613" y="934"/>
                  </a:lnTo>
                  <a:lnTo>
                    <a:pt x="660" y="871"/>
                  </a:lnTo>
                  <a:lnTo>
                    <a:pt x="706" y="809"/>
                  </a:lnTo>
                  <a:lnTo>
                    <a:pt x="706" y="809"/>
                  </a:lnTo>
                  <a:lnTo>
                    <a:pt x="718" y="830"/>
                  </a:lnTo>
                  <a:lnTo>
                    <a:pt x="726" y="851"/>
                  </a:lnTo>
                  <a:lnTo>
                    <a:pt x="726" y="851"/>
                  </a:lnTo>
                  <a:close/>
                  <a:moveTo>
                    <a:pt x="643" y="732"/>
                  </a:moveTo>
                  <a:lnTo>
                    <a:pt x="643" y="732"/>
                  </a:lnTo>
                  <a:lnTo>
                    <a:pt x="661" y="748"/>
                  </a:lnTo>
                  <a:lnTo>
                    <a:pt x="661" y="748"/>
                  </a:lnTo>
                  <a:lnTo>
                    <a:pt x="673" y="762"/>
                  </a:lnTo>
                  <a:lnTo>
                    <a:pt x="684" y="775"/>
                  </a:lnTo>
                  <a:lnTo>
                    <a:pt x="684" y="775"/>
                  </a:lnTo>
                  <a:lnTo>
                    <a:pt x="681" y="776"/>
                  </a:lnTo>
                  <a:lnTo>
                    <a:pt x="681" y="776"/>
                  </a:lnTo>
                  <a:lnTo>
                    <a:pt x="640" y="821"/>
                  </a:lnTo>
                  <a:lnTo>
                    <a:pt x="599" y="865"/>
                  </a:lnTo>
                  <a:lnTo>
                    <a:pt x="555" y="908"/>
                  </a:lnTo>
                  <a:lnTo>
                    <a:pt x="512" y="951"/>
                  </a:lnTo>
                  <a:lnTo>
                    <a:pt x="512" y="951"/>
                  </a:lnTo>
                  <a:lnTo>
                    <a:pt x="491" y="970"/>
                  </a:lnTo>
                  <a:lnTo>
                    <a:pt x="491" y="970"/>
                  </a:lnTo>
                  <a:lnTo>
                    <a:pt x="534" y="914"/>
                  </a:lnTo>
                  <a:lnTo>
                    <a:pt x="554" y="886"/>
                  </a:lnTo>
                  <a:lnTo>
                    <a:pt x="574" y="857"/>
                  </a:lnTo>
                  <a:lnTo>
                    <a:pt x="593" y="828"/>
                  </a:lnTo>
                  <a:lnTo>
                    <a:pt x="610" y="796"/>
                  </a:lnTo>
                  <a:lnTo>
                    <a:pt x="627" y="764"/>
                  </a:lnTo>
                  <a:lnTo>
                    <a:pt x="643" y="732"/>
                  </a:lnTo>
                  <a:lnTo>
                    <a:pt x="643" y="732"/>
                  </a:lnTo>
                  <a:close/>
                  <a:moveTo>
                    <a:pt x="283" y="1172"/>
                  </a:moveTo>
                  <a:lnTo>
                    <a:pt x="283" y="1172"/>
                  </a:lnTo>
                  <a:lnTo>
                    <a:pt x="283" y="1159"/>
                  </a:lnTo>
                  <a:lnTo>
                    <a:pt x="283" y="1145"/>
                  </a:lnTo>
                  <a:lnTo>
                    <a:pt x="283" y="1145"/>
                  </a:lnTo>
                  <a:lnTo>
                    <a:pt x="321" y="1099"/>
                  </a:lnTo>
                  <a:lnTo>
                    <a:pt x="364" y="1054"/>
                  </a:lnTo>
                  <a:lnTo>
                    <a:pt x="407" y="1007"/>
                  </a:lnTo>
                  <a:lnTo>
                    <a:pt x="450" y="960"/>
                  </a:lnTo>
                  <a:lnTo>
                    <a:pt x="490" y="913"/>
                  </a:lnTo>
                  <a:lnTo>
                    <a:pt x="510" y="890"/>
                  </a:lnTo>
                  <a:lnTo>
                    <a:pt x="527" y="865"/>
                  </a:lnTo>
                  <a:lnTo>
                    <a:pt x="544" y="842"/>
                  </a:lnTo>
                  <a:lnTo>
                    <a:pt x="559" y="818"/>
                  </a:lnTo>
                  <a:lnTo>
                    <a:pt x="572" y="795"/>
                  </a:lnTo>
                  <a:lnTo>
                    <a:pt x="584" y="770"/>
                  </a:lnTo>
                  <a:lnTo>
                    <a:pt x="584" y="770"/>
                  </a:lnTo>
                  <a:lnTo>
                    <a:pt x="571" y="798"/>
                  </a:lnTo>
                  <a:lnTo>
                    <a:pt x="555" y="825"/>
                  </a:lnTo>
                  <a:lnTo>
                    <a:pt x="540" y="852"/>
                  </a:lnTo>
                  <a:lnTo>
                    <a:pt x="523" y="878"/>
                  </a:lnTo>
                  <a:lnTo>
                    <a:pt x="505" y="904"/>
                  </a:lnTo>
                  <a:lnTo>
                    <a:pt x="486" y="929"/>
                  </a:lnTo>
                  <a:lnTo>
                    <a:pt x="445" y="979"/>
                  </a:lnTo>
                  <a:lnTo>
                    <a:pt x="404" y="1027"/>
                  </a:lnTo>
                  <a:lnTo>
                    <a:pt x="362" y="1076"/>
                  </a:lnTo>
                  <a:lnTo>
                    <a:pt x="321" y="1124"/>
                  </a:lnTo>
                  <a:lnTo>
                    <a:pt x="302" y="1148"/>
                  </a:lnTo>
                  <a:lnTo>
                    <a:pt x="283" y="1172"/>
                  </a:lnTo>
                  <a:lnTo>
                    <a:pt x="283" y="1172"/>
                  </a:lnTo>
                  <a:close/>
                  <a:moveTo>
                    <a:pt x="566" y="658"/>
                  </a:moveTo>
                  <a:lnTo>
                    <a:pt x="566" y="658"/>
                  </a:lnTo>
                  <a:lnTo>
                    <a:pt x="505" y="706"/>
                  </a:lnTo>
                  <a:lnTo>
                    <a:pt x="448" y="755"/>
                  </a:lnTo>
                  <a:lnTo>
                    <a:pt x="390" y="807"/>
                  </a:lnTo>
                  <a:lnTo>
                    <a:pt x="335" y="859"/>
                  </a:lnTo>
                  <a:lnTo>
                    <a:pt x="335" y="859"/>
                  </a:lnTo>
                  <a:lnTo>
                    <a:pt x="393" y="804"/>
                  </a:lnTo>
                  <a:lnTo>
                    <a:pt x="419" y="777"/>
                  </a:lnTo>
                  <a:lnTo>
                    <a:pt x="443" y="752"/>
                  </a:lnTo>
                  <a:lnTo>
                    <a:pt x="468" y="725"/>
                  </a:lnTo>
                  <a:lnTo>
                    <a:pt x="491" y="695"/>
                  </a:lnTo>
                  <a:lnTo>
                    <a:pt x="513" y="665"/>
                  </a:lnTo>
                  <a:lnTo>
                    <a:pt x="537" y="630"/>
                  </a:lnTo>
                  <a:lnTo>
                    <a:pt x="537" y="630"/>
                  </a:lnTo>
                  <a:lnTo>
                    <a:pt x="566" y="658"/>
                  </a:lnTo>
                  <a:lnTo>
                    <a:pt x="566" y="658"/>
                  </a:lnTo>
                  <a:close/>
                  <a:moveTo>
                    <a:pt x="477" y="555"/>
                  </a:moveTo>
                  <a:lnTo>
                    <a:pt x="477" y="555"/>
                  </a:lnTo>
                  <a:lnTo>
                    <a:pt x="486" y="570"/>
                  </a:lnTo>
                  <a:lnTo>
                    <a:pt x="496" y="584"/>
                  </a:lnTo>
                  <a:lnTo>
                    <a:pt x="496" y="584"/>
                  </a:lnTo>
                  <a:lnTo>
                    <a:pt x="507" y="597"/>
                  </a:lnTo>
                  <a:lnTo>
                    <a:pt x="507" y="597"/>
                  </a:lnTo>
                  <a:lnTo>
                    <a:pt x="481" y="615"/>
                  </a:lnTo>
                  <a:lnTo>
                    <a:pt x="456" y="633"/>
                  </a:lnTo>
                  <a:lnTo>
                    <a:pt x="431" y="652"/>
                  </a:lnTo>
                  <a:lnTo>
                    <a:pt x="408" y="672"/>
                  </a:lnTo>
                  <a:lnTo>
                    <a:pt x="408" y="672"/>
                  </a:lnTo>
                  <a:lnTo>
                    <a:pt x="444" y="615"/>
                  </a:lnTo>
                  <a:lnTo>
                    <a:pt x="461" y="585"/>
                  </a:lnTo>
                  <a:lnTo>
                    <a:pt x="477" y="555"/>
                  </a:lnTo>
                  <a:lnTo>
                    <a:pt x="477" y="555"/>
                  </a:lnTo>
                  <a:close/>
                  <a:moveTo>
                    <a:pt x="246" y="836"/>
                  </a:moveTo>
                  <a:lnTo>
                    <a:pt x="246" y="836"/>
                  </a:lnTo>
                  <a:lnTo>
                    <a:pt x="231" y="826"/>
                  </a:lnTo>
                  <a:lnTo>
                    <a:pt x="217" y="815"/>
                  </a:lnTo>
                  <a:lnTo>
                    <a:pt x="206" y="803"/>
                  </a:lnTo>
                  <a:lnTo>
                    <a:pt x="195" y="790"/>
                  </a:lnTo>
                  <a:lnTo>
                    <a:pt x="186" y="777"/>
                  </a:lnTo>
                  <a:lnTo>
                    <a:pt x="177" y="764"/>
                  </a:lnTo>
                  <a:lnTo>
                    <a:pt x="170" y="749"/>
                  </a:lnTo>
                  <a:lnTo>
                    <a:pt x="163" y="735"/>
                  </a:lnTo>
                  <a:lnTo>
                    <a:pt x="163" y="735"/>
                  </a:lnTo>
                  <a:lnTo>
                    <a:pt x="188" y="708"/>
                  </a:lnTo>
                  <a:lnTo>
                    <a:pt x="214" y="682"/>
                  </a:lnTo>
                  <a:lnTo>
                    <a:pt x="268" y="631"/>
                  </a:lnTo>
                  <a:lnTo>
                    <a:pt x="294" y="605"/>
                  </a:lnTo>
                  <a:lnTo>
                    <a:pt x="319" y="579"/>
                  </a:lnTo>
                  <a:lnTo>
                    <a:pt x="344" y="551"/>
                  </a:lnTo>
                  <a:lnTo>
                    <a:pt x="354" y="537"/>
                  </a:lnTo>
                  <a:lnTo>
                    <a:pt x="365" y="523"/>
                  </a:lnTo>
                  <a:lnTo>
                    <a:pt x="365" y="523"/>
                  </a:lnTo>
                  <a:lnTo>
                    <a:pt x="280" y="646"/>
                  </a:lnTo>
                  <a:lnTo>
                    <a:pt x="196" y="769"/>
                  </a:lnTo>
                  <a:lnTo>
                    <a:pt x="196" y="769"/>
                  </a:lnTo>
                  <a:lnTo>
                    <a:pt x="195" y="773"/>
                  </a:lnTo>
                  <a:lnTo>
                    <a:pt x="194" y="776"/>
                  </a:lnTo>
                  <a:lnTo>
                    <a:pt x="194" y="780"/>
                  </a:lnTo>
                  <a:lnTo>
                    <a:pt x="194" y="783"/>
                  </a:lnTo>
                  <a:lnTo>
                    <a:pt x="196" y="789"/>
                  </a:lnTo>
                  <a:lnTo>
                    <a:pt x="201" y="794"/>
                  </a:lnTo>
                  <a:lnTo>
                    <a:pt x="208" y="797"/>
                  </a:lnTo>
                  <a:lnTo>
                    <a:pt x="214" y="798"/>
                  </a:lnTo>
                  <a:lnTo>
                    <a:pt x="217" y="798"/>
                  </a:lnTo>
                  <a:lnTo>
                    <a:pt x="221" y="797"/>
                  </a:lnTo>
                  <a:lnTo>
                    <a:pt x="224" y="796"/>
                  </a:lnTo>
                  <a:lnTo>
                    <a:pt x="227" y="792"/>
                  </a:lnTo>
                  <a:lnTo>
                    <a:pt x="227" y="792"/>
                  </a:lnTo>
                  <a:lnTo>
                    <a:pt x="278" y="739"/>
                  </a:lnTo>
                  <a:lnTo>
                    <a:pt x="331" y="686"/>
                  </a:lnTo>
                  <a:lnTo>
                    <a:pt x="383" y="634"/>
                  </a:lnTo>
                  <a:lnTo>
                    <a:pt x="436" y="583"/>
                  </a:lnTo>
                  <a:lnTo>
                    <a:pt x="436" y="583"/>
                  </a:lnTo>
                  <a:lnTo>
                    <a:pt x="414" y="606"/>
                  </a:lnTo>
                  <a:lnTo>
                    <a:pt x="389" y="636"/>
                  </a:lnTo>
                  <a:lnTo>
                    <a:pt x="366" y="666"/>
                  </a:lnTo>
                  <a:lnTo>
                    <a:pt x="341" y="700"/>
                  </a:lnTo>
                  <a:lnTo>
                    <a:pt x="293" y="769"/>
                  </a:lnTo>
                  <a:lnTo>
                    <a:pt x="246" y="836"/>
                  </a:lnTo>
                  <a:lnTo>
                    <a:pt x="246" y="836"/>
                  </a:lnTo>
                  <a:close/>
                  <a:moveTo>
                    <a:pt x="423" y="453"/>
                  </a:moveTo>
                  <a:lnTo>
                    <a:pt x="423" y="453"/>
                  </a:lnTo>
                  <a:lnTo>
                    <a:pt x="417" y="453"/>
                  </a:lnTo>
                  <a:lnTo>
                    <a:pt x="412" y="455"/>
                  </a:lnTo>
                  <a:lnTo>
                    <a:pt x="412" y="455"/>
                  </a:lnTo>
                  <a:lnTo>
                    <a:pt x="381" y="479"/>
                  </a:lnTo>
                  <a:lnTo>
                    <a:pt x="351" y="501"/>
                  </a:lnTo>
                  <a:lnTo>
                    <a:pt x="321" y="524"/>
                  </a:lnTo>
                  <a:lnTo>
                    <a:pt x="292" y="549"/>
                  </a:lnTo>
                  <a:lnTo>
                    <a:pt x="264" y="574"/>
                  </a:lnTo>
                  <a:lnTo>
                    <a:pt x="237" y="599"/>
                  </a:lnTo>
                  <a:lnTo>
                    <a:pt x="209" y="626"/>
                  </a:lnTo>
                  <a:lnTo>
                    <a:pt x="182" y="653"/>
                  </a:lnTo>
                  <a:lnTo>
                    <a:pt x="182" y="653"/>
                  </a:lnTo>
                  <a:lnTo>
                    <a:pt x="203" y="630"/>
                  </a:lnTo>
                  <a:lnTo>
                    <a:pt x="229" y="599"/>
                  </a:lnTo>
                  <a:lnTo>
                    <a:pt x="256" y="564"/>
                  </a:lnTo>
                  <a:lnTo>
                    <a:pt x="285" y="526"/>
                  </a:lnTo>
                  <a:lnTo>
                    <a:pt x="314" y="485"/>
                  </a:lnTo>
                  <a:lnTo>
                    <a:pt x="344" y="443"/>
                  </a:lnTo>
                  <a:lnTo>
                    <a:pt x="371" y="400"/>
                  </a:lnTo>
                  <a:lnTo>
                    <a:pt x="393" y="361"/>
                  </a:lnTo>
                  <a:lnTo>
                    <a:pt x="393" y="361"/>
                  </a:lnTo>
                  <a:lnTo>
                    <a:pt x="395" y="356"/>
                  </a:lnTo>
                  <a:lnTo>
                    <a:pt x="395" y="351"/>
                  </a:lnTo>
                  <a:lnTo>
                    <a:pt x="395" y="351"/>
                  </a:lnTo>
                  <a:lnTo>
                    <a:pt x="401" y="377"/>
                  </a:lnTo>
                  <a:lnTo>
                    <a:pt x="407" y="404"/>
                  </a:lnTo>
                  <a:lnTo>
                    <a:pt x="414" y="428"/>
                  </a:lnTo>
                  <a:lnTo>
                    <a:pt x="423" y="453"/>
                  </a:lnTo>
                  <a:lnTo>
                    <a:pt x="423" y="453"/>
                  </a:lnTo>
                  <a:close/>
                  <a:moveTo>
                    <a:pt x="385" y="294"/>
                  </a:moveTo>
                  <a:lnTo>
                    <a:pt x="385" y="294"/>
                  </a:lnTo>
                  <a:lnTo>
                    <a:pt x="389" y="320"/>
                  </a:lnTo>
                  <a:lnTo>
                    <a:pt x="394" y="345"/>
                  </a:lnTo>
                  <a:lnTo>
                    <a:pt x="394" y="345"/>
                  </a:lnTo>
                  <a:lnTo>
                    <a:pt x="392" y="342"/>
                  </a:lnTo>
                  <a:lnTo>
                    <a:pt x="389" y="338"/>
                  </a:lnTo>
                  <a:lnTo>
                    <a:pt x="386" y="336"/>
                  </a:lnTo>
                  <a:lnTo>
                    <a:pt x="381" y="335"/>
                  </a:lnTo>
                  <a:lnTo>
                    <a:pt x="378" y="334"/>
                  </a:lnTo>
                  <a:lnTo>
                    <a:pt x="373" y="335"/>
                  </a:lnTo>
                  <a:lnTo>
                    <a:pt x="368" y="336"/>
                  </a:lnTo>
                  <a:lnTo>
                    <a:pt x="365" y="338"/>
                  </a:lnTo>
                  <a:lnTo>
                    <a:pt x="365" y="338"/>
                  </a:lnTo>
                  <a:lnTo>
                    <a:pt x="342" y="362"/>
                  </a:lnTo>
                  <a:lnTo>
                    <a:pt x="309" y="398"/>
                  </a:lnTo>
                  <a:lnTo>
                    <a:pt x="235" y="478"/>
                  </a:lnTo>
                  <a:lnTo>
                    <a:pt x="207" y="509"/>
                  </a:lnTo>
                  <a:lnTo>
                    <a:pt x="196" y="519"/>
                  </a:lnTo>
                  <a:lnTo>
                    <a:pt x="191" y="523"/>
                  </a:lnTo>
                  <a:lnTo>
                    <a:pt x="190" y="523"/>
                  </a:lnTo>
                  <a:lnTo>
                    <a:pt x="190" y="522"/>
                  </a:lnTo>
                  <a:lnTo>
                    <a:pt x="195" y="514"/>
                  </a:lnTo>
                  <a:lnTo>
                    <a:pt x="225" y="474"/>
                  </a:lnTo>
                  <a:lnTo>
                    <a:pt x="225" y="474"/>
                  </a:lnTo>
                  <a:lnTo>
                    <a:pt x="249" y="443"/>
                  </a:lnTo>
                  <a:lnTo>
                    <a:pt x="270" y="411"/>
                  </a:lnTo>
                  <a:lnTo>
                    <a:pt x="290" y="378"/>
                  </a:lnTo>
                  <a:lnTo>
                    <a:pt x="309" y="345"/>
                  </a:lnTo>
                  <a:lnTo>
                    <a:pt x="325" y="311"/>
                  </a:lnTo>
                  <a:lnTo>
                    <a:pt x="340" y="276"/>
                  </a:lnTo>
                  <a:lnTo>
                    <a:pt x="354" y="241"/>
                  </a:lnTo>
                  <a:lnTo>
                    <a:pt x="367" y="205"/>
                  </a:lnTo>
                  <a:lnTo>
                    <a:pt x="367" y="205"/>
                  </a:lnTo>
                  <a:lnTo>
                    <a:pt x="372" y="224"/>
                  </a:lnTo>
                  <a:lnTo>
                    <a:pt x="376" y="246"/>
                  </a:lnTo>
                  <a:lnTo>
                    <a:pt x="385" y="294"/>
                  </a:lnTo>
                  <a:lnTo>
                    <a:pt x="385" y="294"/>
                  </a:lnTo>
                  <a:close/>
                  <a:moveTo>
                    <a:pt x="331" y="121"/>
                  </a:moveTo>
                  <a:lnTo>
                    <a:pt x="331" y="121"/>
                  </a:lnTo>
                  <a:lnTo>
                    <a:pt x="338" y="131"/>
                  </a:lnTo>
                  <a:lnTo>
                    <a:pt x="345" y="143"/>
                  </a:lnTo>
                  <a:lnTo>
                    <a:pt x="351" y="157"/>
                  </a:lnTo>
                  <a:lnTo>
                    <a:pt x="357" y="172"/>
                  </a:lnTo>
                  <a:lnTo>
                    <a:pt x="357" y="172"/>
                  </a:lnTo>
                  <a:lnTo>
                    <a:pt x="353" y="172"/>
                  </a:lnTo>
                  <a:lnTo>
                    <a:pt x="348" y="173"/>
                  </a:lnTo>
                  <a:lnTo>
                    <a:pt x="345" y="176"/>
                  </a:lnTo>
                  <a:lnTo>
                    <a:pt x="341" y="179"/>
                  </a:lnTo>
                  <a:lnTo>
                    <a:pt x="341" y="179"/>
                  </a:lnTo>
                  <a:lnTo>
                    <a:pt x="299" y="239"/>
                  </a:lnTo>
                  <a:lnTo>
                    <a:pt x="257" y="299"/>
                  </a:lnTo>
                  <a:lnTo>
                    <a:pt x="213" y="356"/>
                  </a:lnTo>
                  <a:lnTo>
                    <a:pt x="167" y="414"/>
                  </a:lnTo>
                  <a:lnTo>
                    <a:pt x="167" y="414"/>
                  </a:lnTo>
                  <a:lnTo>
                    <a:pt x="93" y="507"/>
                  </a:lnTo>
                  <a:lnTo>
                    <a:pt x="93" y="507"/>
                  </a:lnTo>
                  <a:lnTo>
                    <a:pt x="94" y="502"/>
                  </a:lnTo>
                  <a:lnTo>
                    <a:pt x="92" y="498"/>
                  </a:lnTo>
                  <a:lnTo>
                    <a:pt x="92" y="498"/>
                  </a:lnTo>
                  <a:lnTo>
                    <a:pt x="115" y="464"/>
                  </a:lnTo>
                  <a:lnTo>
                    <a:pt x="115" y="464"/>
                  </a:lnTo>
                  <a:lnTo>
                    <a:pt x="152" y="409"/>
                  </a:lnTo>
                  <a:lnTo>
                    <a:pt x="187" y="354"/>
                  </a:lnTo>
                  <a:lnTo>
                    <a:pt x="218" y="297"/>
                  </a:lnTo>
                  <a:lnTo>
                    <a:pt x="249" y="241"/>
                  </a:lnTo>
                  <a:lnTo>
                    <a:pt x="249" y="241"/>
                  </a:lnTo>
                  <a:lnTo>
                    <a:pt x="290" y="180"/>
                  </a:lnTo>
                  <a:lnTo>
                    <a:pt x="331" y="121"/>
                  </a:lnTo>
                  <a:lnTo>
                    <a:pt x="331" y="121"/>
                  </a:lnTo>
                  <a:close/>
                  <a:moveTo>
                    <a:pt x="251" y="102"/>
                  </a:moveTo>
                  <a:lnTo>
                    <a:pt x="251" y="102"/>
                  </a:lnTo>
                  <a:lnTo>
                    <a:pt x="206" y="167"/>
                  </a:lnTo>
                  <a:lnTo>
                    <a:pt x="184" y="200"/>
                  </a:lnTo>
                  <a:lnTo>
                    <a:pt x="163" y="234"/>
                  </a:lnTo>
                  <a:lnTo>
                    <a:pt x="142" y="268"/>
                  </a:lnTo>
                  <a:lnTo>
                    <a:pt x="124" y="302"/>
                  </a:lnTo>
                  <a:lnTo>
                    <a:pt x="104" y="336"/>
                  </a:lnTo>
                  <a:lnTo>
                    <a:pt x="86" y="372"/>
                  </a:lnTo>
                  <a:lnTo>
                    <a:pt x="86" y="372"/>
                  </a:lnTo>
                  <a:lnTo>
                    <a:pt x="100" y="329"/>
                  </a:lnTo>
                  <a:lnTo>
                    <a:pt x="118" y="287"/>
                  </a:lnTo>
                  <a:lnTo>
                    <a:pt x="138" y="246"/>
                  </a:lnTo>
                  <a:lnTo>
                    <a:pt x="148" y="226"/>
                  </a:lnTo>
                  <a:lnTo>
                    <a:pt x="159" y="207"/>
                  </a:lnTo>
                  <a:lnTo>
                    <a:pt x="169" y="189"/>
                  </a:lnTo>
                  <a:lnTo>
                    <a:pt x="181" y="172"/>
                  </a:lnTo>
                  <a:lnTo>
                    <a:pt x="193" y="157"/>
                  </a:lnTo>
                  <a:lnTo>
                    <a:pt x="204" y="143"/>
                  </a:lnTo>
                  <a:lnTo>
                    <a:pt x="216" y="130"/>
                  </a:lnTo>
                  <a:lnTo>
                    <a:pt x="228" y="119"/>
                  </a:lnTo>
                  <a:lnTo>
                    <a:pt x="239" y="110"/>
                  </a:lnTo>
                  <a:lnTo>
                    <a:pt x="251" y="102"/>
                  </a:lnTo>
                  <a:lnTo>
                    <a:pt x="251" y="102"/>
                  </a:lnTo>
                  <a:close/>
                  <a:moveTo>
                    <a:pt x="239" y="376"/>
                  </a:moveTo>
                  <a:lnTo>
                    <a:pt x="239" y="376"/>
                  </a:lnTo>
                  <a:lnTo>
                    <a:pt x="252" y="358"/>
                  </a:lnTo>
                  <a:lnTo>
                    <a:pt x="269" y="330"/>
                  </a:lnTo>
                  <a:lnTo>
                    <a:pt x="302" y="273"/>
                  </a:lnTo>
                  <a:lnTo>
                    <a:pt x="312" y="255"/>
                  </a:lnTo>
                  <a:lnTo>
                    <a:pt x="316" y="252"/>
                  </a:lnTo>
                  <a:lnTo>
                    <a:pt x="316" y="252"/>
                  </a:lnTo>
                  <a:lnTo>
                    <a:pt x="316" y="253"/>
                  </a:lnTo>
                  <a:lnTo>
                    <a:pt x="307" y="273"/>
                  </a:lnTo>
                  <a:lnTo>
                    <a:pt x="286" y="321"/>
                  </a:lnTo>
                  <a:lnTo>
                    <a:pt x="286" y="321"/>
                  </a:lnTo>
                  <a:lnTo>
                    <a:pt x="278" y="337"/>
                  </a:lnTo>
                  <a:lnTo>
                    <a:pt x="269" y="355"/>
                  </a:lnTo>
                  <a:lnTo>
                    <a:pt x="249" y="388"/>
                  </a:lnTo>
                  <a:lnTo>
                    <a:pt x="227" y="420"/>
                  </a:lnTo>
                  <a:lnTo>
                    <a:pt x="203" y="451"/>
                  </a:lnTo>
                  <a:lnTo>
                    <a:pt x="179" y="481"/>
                  </a:lnTo>
                  <a:lnTo>
                    <a:pt x="153" y="512"/>
                  </a:lnTo>
                  <a:lnTo>
                    <a:pt x="103" y="569"/>
                  </a:lnTo>
                  <a:lnTo>
                    <a:pt x="103" y="569"/>
                  </a:lnTo>
                  <a:lnTo>
                    <a:pt x="99" y="575"/>
                  </a:lnTo>
                  <a:lnTo>
                    <a:pt x="98" y="582"/>
                  </a:lnTo>
                  <a:lnTo>
                    <a:pt x="99" y="588"/>
                  </a:lnTo>
                  <a:lnTo>
                    <a:pt x="101" y="594"/>
                  </a:lnTo>
                  <a:lnTo>
                    <a:pt x="106" y="598"/>
                  </a:lnTo>
                  <a:lnTo>
                    <a:pt x="111" y="601"/>
                  </a:lnTo>
                  <a:lnTo>
                    <a:pt x="114" y="601"/>
                  </a:lnTo>
                  <a:lnTo>
                    <a:pt x="118" y="601"/>
                  </a:lnTo>
                  <a:lnTo>
                    <a:pt x="120" y="599"/>
                  </a:lnTo>
                  <a:lnTo>
                    <a:pt x="124" y="597"/>
                  </a:lnTo>
                  <a:lnTo>
                    <a:pt x="124" y="597"/>
                  </a:lnTo>
                  <a:lnTo>
                    <a:pt x="152" y="576"/>
                  </a:lnTo>
                  <a:lnTo>
                    <a:pt x="180" y="554"/>
                  </a:lnTo>
                  <a:lnTo>
                    <a:pt x="234" y="508"/>
                  </a:lnTo>
                  <a:lnTo>
                    <a:pt x="286" y="460"/>
                  </a:lnTo>
                  <a:lnTo>
                    <a:pt x="339" y="412"/>
                  </a:lnTo>
                  <a:lnTo>
                    <a:pt x="339" y="412"/>
                  </a:lnTo>
                  <a:lnTo>
                    <a:pt x="313" y="439"/>
                  </a:lnTo>
                  <a:lnTo>
                    <a:pt x="286" y="469"/>
                  </a:lnTo>
                  <a:lnTo>
                    <a:pt x="261" y="502"/>
                  </a:lnTo>
                  <a:lnTo>
                    <a:pt x="235" y="537"/>
                  </a:lnTo>
                  <a:lnTo>
                    <a:pt x="210" y="575"/>
                  </a:lnTo>
                  <a:lnTo>
                    <a:pt x="187" y="612"/>
                  </a:lnTo>
                  <a:lnTo>
                    <a:pt x="165" y="651"/>
                  </a:lnTo>
                  <a:lnTo>
                    <a:pt x="145" y="689"/>
                  </a:lnTo>
                  <a:lnTo>
                    <a:pt x="145" y="689"/>
                  </a:lnTo>
                  <a:lnTo>
                    <a:pt x="132" y="661"/>
                  </a:lnTo>
                  <a:lnTo>
                    <a:pt x="125" y="647"/>
                  </a:lnTo>
                  <a:lnTo>
                    <a:pt x="117" y="632"/>
                  </a:lnTo>
                  <a:lnTo>
                    <a:pt x="108" y="618"/>
                  </a:lnTo>
                  <a:lnTo>
                    <a:pt x="99" y="604"/>
                  </a:lnTo>
                  <a:lnTo>
                    <a:pt x="87" y="590"/>
                  </a:lnTo>
                  <a:lnTo>
                    <a:pt x="74" y="576"/>
                  </a:lnTo>
                  <a:lnTo>
                    <a:pt x="74" y="576"/>
                  </a:lnTo>
                  <a:lnTo>
                    <a:pt x="70" y="569"/>
                  </a:lnTo>
                  <a:lnTo>
                    <a:pt x="65" y="560"/>
                  </a:lnTo>
                  <a:lnTo>
                    <a:pt x="65" y="560"/>
                  </a:lnTo>
                  <a:lnTo>
                    <a:pt x="112" y="516"/>
                  </a:lnTo>
                  <a:lnTo>
                    <a:pt x="134" y="495"/>
                  </a:lnTo>
                  <a:lnTo>
                    <a:pt x="156" y="472"/>
                  </a:lnTo>
                  <a:lnTo>
                    <a:pt x="179" y="450"/>
                  </a:lnTo>
                  <a:lnTo>
                    <a:pt x="200" y="426"/>
                  </a:lnTo>
                  <a:lnTo>
                    <a:pt x="220" y="402"/>
                  </a:lnTo>
                  <a:lnTo>
                    <a:pt x="239" y="376"/>
                  </a:lnTo>
                  <a:lnTo>
                    <a:pt x="239" y="3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4">
              <a:extLst>
                <a:ext uri="{FF2B5EF4-FFF2-40B4-BE49-F238E27FC236}">
                  <a16:creationId xmlns:a16="http://schemas.microsoft.com/office/drawing/2014/main" id="{D354E2CF-4D98-ACC6-9D1A-FE4845C1AF76}"/>
                </a:ext>
              </a:extLst>
            </p:cNvPr>
            <p:cNvSpPr>
              <a:spLocks noEditPoints="1"/>
            </p:cNvSpPr>
            <p:nvPr/>
          </p:nvSpPr>
          <p:spPr bwMode="auto">
            <a:xfrm>
              <a:off x="5380038" y="3022600"/>
              <a:ext cx="227013" cy="190500"/>
            </a:xfrm>
            <a:custGeom>
              <a:avLst/>
              <a:gdLst>
                <a:gd name="T0" fmla="*/ 656 w 860"/>
                <a:gd name="T1" fmla="*/ 349 h 724"/>
                <a:gd name="T2" fmla="*/ 703 w 860"/>
                <a:gd name="T3" fmla="*/ 334 h 724"/>
                <a:gd name="T4" fmla="*/ 645 w 860"/>
                <a:gd name="T5" fmla="*/ 384 h 724"/>
                <a:gd name="T6" fmla="*/ 662 w 860"/>
                <a:gd name="T7" fmla="*/ 415 h 724"/>
                <a:gd name="T8" fmla="*/ 807 w 860"/>
                <a:gd name="T9" fmla="*/ 327 h 724"/>
                <a:gd name="T10" fmla="*/ 860 w 860"/>
                <a:gd name="T11" fmla="*/ 225 h 724"/>
                <a:gd name="T12" fmla="*/ 828 w 860"/>
                <a:gd name="T13" fmla="*/ 140 h 724"/>
                <a:gd name="T14" fmla="*/ 799 w 860"/>
                <a:gd name="T15" fmla="*/ 121 h 724"/>
                <a:gd name="T16" fmla="*/ 639 w 860"/>
                <a:gd name="T17" fmla="*/ 38 h 724"/>
                <a:gd name="T18" fmla="*/ 393 w 860"/>
                <a:gd name="T19" fmla="*/ 0 h 724"/>
                <a:gd name="T20" fmla="*/ 151 w 860"/>
                <a:gd name="T21" fmla="*/ 54 h 724"/>
                <a:gd name="T22" fmla="*/ 9 w 860"/>
                <a:gd name="T23" fmla="*/ 156 h 724"/>
                <a:gd name="T24" fmla="*/ 20 w 860"/>
                <a:gd name="T25" fmla="*/ 334 h 724"/>
                <a:gd name="T26" fmla="*/ 20 w 860"/>
                <a:gd name="T27" fmla="*/ 381 h 724"/>
                <a:gd name="T28" fmla="*/ 52 w 860"/>
                <a:gd name="T29" fmla="*/ 370 h 724"/>
                <a:gd name="T30" fmla="*/ 201 w 860"/>
                <a:gd name="T31" fmla="*/ 613 h 724"/>
                <a:gd name="T32" fmla="*/ 220 w 860"/>
                <a:gd name="T33" fmla="*/ 634 h 724"/>
                <a:gd name="T34" fmla="*/ 289 w 860"/>
                <a:gd name="T35" fmla="*/ 706 h 724"/>
                <a:gd name="T36" fmla="*/ 322 w 860"/>
                <a:gd name="T37" fmla="*/ 714 h 724"/>
                <a:gd name="T38" fmla="*/ 406 w 860"/>
                <a:gd name="T39" fmla="*/ 638 h 724"/>
                <a:gd name="T40" fmla="*/ 528 w 860"/>
                <a:gd name="T41" fmla="*/ 510 h 724"/>
                <a:gd name="T42" fmla="*/ 605 w 860"/>
                <a:gd name="T43" fmla="*/ 471 h 724"/>
                <a:gd name="T44" fmla="*/ 616 w 860"/>
                <a:gd name="T45" fmla="*/ 458 h 724"/>
                <a:gd name="T46" fmla="*/ 818 w 860"/>
                <a:gd name="T47" fmla="*/ 238 h 724"/>
                <a:gd name="T48" fmla="*/ 771 w 860"/>
                <a:gd name="T49" fmla="*/ 288 h 724"/>
                <a:gd name="T50" fmla="*/ 777 w 860"/>
                <a:gd name="T51" fmla="*/ 144 h 724"/>
                <a:gd name="T52" fmla="*/ 717 w 860"/>
                <a:gd name="T53" fmla="*/ 167 h 724"/>
                <a:gd name="T54" fmla="*/ 688 w 860"/>
                <a:gd name="T55" fmla="*/ 144 h 724"/>
                <a:gd name="T56" fmla="*/ 663 w 860"/>
                <a:gd name="T57" fmla="*/ 86 h 724"/>
                <a:gd name="T58" fmla="*/ 455 w 860"/>
                <a:gd name="T59" fmla="*/ 34 h 724"/>
                <a:gd name="T60" fmla="*/ 631 w 860"/>
                <a:gd name="T61" fmla="*/ 70 h 724"/>
                <a:gd name="T62" fmla="*/ 353 w 860"/>
                <a:gd name="T63" fmla="*/ 387 h 724"/>
                <a:gd name="T64" fmla="*/ 528 w 860"/>
                <a:gd name="T65" fmla="*/ 50 h 724"/>
                <a:gd name="T66" fmla="*/ 354 w 860"/>
                <a:gd name="T67" fmla="*/ 215 h 724"/>
                <a:gd name="T68" fmla="*/ 419 w 860"/>
                <a:gd name="T69" fmla="*/ 44 h 724"/>
                <a:gd name="T70" fmla="*/ 395 w 860"/>
                <a:gd name="T71" fmla="*/ 36 h 724"/>
                <a:gd name="T72" fmla="*/ 141 w 860"/>
                <a:gd name="T73" fmla="*/ 349 h 724"/>
                <a:gd name="T74" fmla="*/ 310 w 860"/>
                <a:gd name="T75" fmla="*/ 52 h 724"/>
                <a:gd name="T76" fmla="*/ 398 w 860"/>
                <a:gd name="T77" fmla="*/ 34 h 724"/>
                <a:gd name="T78" fmla="*/ 196 w 860"/>
                <a:gd name="T79" fmla="*/ 130 h 724"/>
                <a:gd name="T80" fmla="*/ 186 w 860"/>
                <a:gd name="T81" fmla="*/ 78 h 724"/>
                <a:gd name="T82" fmla="*/ 37 w 860"/>
                <a:gd name="T83" fmla="*/ 169 h 724"/>
                <a:gd name="T84" fmla="*/ 138 w 860"/>
                <a:gd name="T85" fmla="*/ 100 h 724"/>
                <a:gd name="T86" fmla="*/ 45 w 860"/>
                <a:gd name="T87" fmla="*/ 272 h 724"/>
                <a:gd name="T88" fmla="*/ 131 w 860"/>
                <a:gd name="T89" fmla="*/ 123 h 724"/>
                <a:gd name="T90" fmla="*/ 51 w 860"/>
                <a:gd name="T91" fmla="*/ 305 h 724"/>
                <a:gd name="T92" fmla="*/ 196 w 860"/>
                <a:gd name="T93" fmla="*/ 171 h 724"/>
                <a:gd name="T94" fmla="*/ 208 w 860"/>
                <a:gd name="T95" fmla="*/ 194 h 724"/>
                <a:gd name="T96" fmla="*/ 75 w 860"/>
                <a:gd name="T97" fmla="*/ 335 h 724"/>
                <a:gd name="T98" fmla="*/ 237 w 860"/>
                <a:gd name="T99" fmla="*/ 273 h 724"/>
                <a:gd name="T100" fmla="*/ 162 w 860"/>
                <a:gd name="T101" fmla="*/ 475 h 724"/>
                <a:gd name="T102" fmla="*/ 338 w 860"/>
                <a:gd name="T103" fmla="*/ 290 h 724"/>
                <a:gd name="T104" fmla="*/ 247 w 860"/>
                <a:gd name="T105" fmla="*/ 518 h 724"/>
                <a:gd name="T106" fmla="*/ 291 w 860"/>
                <a:gd name="T107" fmla="*/ 665 h 724"/>
                <a:gd name="T108" fmla="*/ 322 w 860"/>
                <a:gd name="T109" fmla="*/ 491 h 724"/>
                <a:gd name="T110" fmla="*/ 531 w 860"/>
                <a:gd name="T111" fmla="*/ 285 h 724"/>
                <a:gd name="T112" fmla="*/ 305 w 860"/>
                <a:gd name="T113" fmla="*/ 668 h 724"/>
                <a:gd name="T114" fmla="*/ 454 w 860"/>
                <a:gd name="T115" fmla="*/ 539 h 724"/>
                <a:gd name="T116" fmla="*/ 497 w 860"/>
                <a:gd name="T117" fmla="*/ 424 h 724"/>
                <a:gd name="T118" fmla="*/ 539 w 860"/>
                <a:gd name="T119" fmla="*/ 40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0" h="724">
                  <a:moveTo>
                    <a:pt x="616" y="458"/>
                  </a:moveTo>
                  <a:lnTo>
                    <a:pt x="616" y="458"/>
                  </a:lnTo>
                  <a:lnTo>
                    <a:pt x="602" y="458"/>
                  </a:lnTo>
                  <a:lnTo>
                    <a:pt x="590" y="459"/>
                  </a:lnTo>
                  <a:lnTo>
                    <a:pt x="577" y="462"/>
                  </a:lnTo>
                  <a:lnTo>
                    <a:pt x="565" y="465"/>
                  </a:lnTo>
                  <a:lnTo>
                    <a:pt x="565" y="465"/>
                  </a:lnTo>
                  <a:lnTo>
                    <a:pt x="611" y="408"/>
                  </a:lnTo>
                  <a:lnTo>
                    <a:pt x="656" y="349"/>
                  </a:lnTo>
                  <a:lnTo>
                    <a:pt x="702" y="292"/>
                  </a:lnTo>
                  <a:lnTo>
                    <a:pt x="749" y="233"/>
                  </a:lnTo>
                  <a:lnTo>
                    <a:pt x="749" y="233"/>
                  </a:lnTo>
                  <a:lnTo>
                    <a:pt x="728" y="278"/>
                  </a:lnTo>
                  <a:lnTo>
                    <a:pt x="705" y="322"/>
                  </a:lnTo>
                  <a:lnTo>
                    <a:pt x="705" y="322"/>
                  </a:lnTo>
                  <a:lnTo>
                    <a:pt x="704" y="327"/>
                  </a:lnTo>
                  <a:lnTo>
                    <a:pt x="703" y="331"/>
                  </a:lnTo>
                  <a:lnTo>
                    <a:pt x="703" y="334"/>
                  </a:lnTo>
                  <a:lnTo>
                    <a:pt x="704" y="338"/>
                  </a:lnTo>
                  <a:lnTo>
                    <a:pt x="708" y="343"/>
                  </a:lnTo>
                  <a:lnTo>
                    <a:pt x="714" y="348"/>
                  </a:lnTo>
                  <a:lnTo>
                    <a:pt x="714" y="348"/>
                  </a:lnTo>
                  <a:lnTo>
                    <a:pt x="682" y="366"/>
                  </a:lnTo>
                  <a:lnTo>
                    <a:pt x="652" y="380"/>
                  </a:lnTo>
                  <a:lnTo>
                    <a:pt x="652" y="380"/>
                  </a:lnTo>
                  <a:lnTo>
                    <a:pt x="648" y="382"/>
                  </a:lnTo>
                  <a:lnTo>
                    <a:pt x="645" y="384"/>
                  </a:lnTo>
                  <a:lnTo>
                    <a:pt x="643" y="388"/>
                  </a:lnTo>
                  <a:lnTo>
                    <a:pt x="642" y="391"/>
                  </a:lnTo>
                  <a:lnTo>
                    <a:pt x="641" y="394"/>
                  </a:lnTo>
                  <a:lnTo>
                    <a:pt x="642" y="397"/>
                  </a:lnTo>
                  <a:lnTo>
                    <a:pt x="645" y="404"/>
                  </a:lnTo>
                  <a:lnTo>
                    <a:pt x="649" y="410"/>
                  </a:lnTo>
                  <a:lnTo>
                    <a:pt x="655" y="414"/>
                  </a:lnTo>
                  <a:lnTo>
                    <a:pt x="659" y="415"/>
                  </a:lnTo>
                  <a:lnTo>
                    <a:pt x="662" y="415"/>
                  </a:lnTo>
                  <a:lnTo>
                    <a:pt x="667" y="415"/>
                  </a:lnTo>
                  <a:lnTo>
                    <a:pt x="670" y="412"/>
                  </a:lnTo>
                  <a:lnTo>
                    <a:pt x="670" y="412"/>
                  </a:lnTo>
                  <a:lnTo>
                    <a:pt x="702" y="397"/>
                  </a:lnTo>
                  <a:lnTo>
                    <a:pt x="738" y="379"/>
                  </a:lnTo>
                  <a:lnTo>
                    <a:pt x="756" y="367"/>
                  </a:lnTo>
                  <a:lnTo>
                    <a:pt x="774" y="355"/>
                  </a:lnTo>
                  <a:lnTo>
                    <a:pt x="791" y="341"/>
                  </a:lnTo>
                  <a:lnTo>
                    <a:pt x="807" y="327"/>
                  </a:lnTo>
                  <a:lnTo>
                    <a:pt x="822" y="313"/>
                  </a:lnTo>
                  <a:lnTo>
                    <a:pt x="835" y="297"/>
                  </a:lnTo>
                  <a:lnTo>
                    <a:pt x="846" y="280"/>
                  </a:lnTo>
                  <a:lnTo>
                    <a:pt x="851" y="272"/>
                  </a:lnTo>
                  <a:lnTo>
                    <a:pt x="854" y="263"/>
                  </a:lnTo>
                  <a:lnTo>
                    <a:pt x="856" y="253"/>
                  </a:lnTo>
                  <a:lnTo>
                    <a:pt x="859" y="245"/>
                  </a:lnTo>
                  <a:lnTo>
                    <a:pt x="860" y="236"/>
                  </a:lnTo>
                  <a:lnTo>
                    <a:pt x="860" y="225"/>
                  </a:lnTo>
                  <a:lnTo>
                    <a:pt x="859" y="216"/>
                  </a:lnTo>
                  <a:lnTo>
                    <a:pt x="856" y="206"/>
                  </a:lnTo>
                  <a:lnTo>
                    <a:pt x="853" y="196"/>
                  </a:lnTo>
                  <a:lnTo>
                    <a:pt x="849" y="185"/>
                  </a:lnTo>
                  <a:lnTo>
                    <a:pt x="849" y="185"/>
                  </a:lnTo>
                  <a:lnTo>
                    <a:pt x="838" y="167"/>
                  </a:lnTo>
                  <a:lnTo>
                    <a:pt x="825" y="148"/>
                  </a:lnTo>
                  <a:lnTo>
                    <a:pt x="825" y="148"/>
                  </a:lnTo>
                  <a:lnTo>
                    <a:pt x="828" y="140"/>
                  </a:lnTo>
                  <a:lnTo>
                    <a:pt x="828" y="140"/>
                  </a:lnTo>
                  <a:lnTo>
                    <a:pt x="829" y="134"/>
                  </a:lnTo>
                  <a:lnTo>
                    <a:pt x="828" y="128"/>
                  </a:lnTo>
                  <a:lnTo>
                    <a:pt x="825" y="123"/>
                  </a:lnTo>
                  <a:lnTo>
                    <a:pt x="821" y="120"/>
                  </a:lnTo>
                  <a:lnTo>
                    <a:pt x="815" y="118"/>
                  </a:lnTo>
                  <a:lnTo>
                    <a:pt x="810" y="118"/>
                  </a:lnTo>
                  <a:lnTo>
                    <a:pt x="804" y="118"/>
                  </a:lnTo>
                  <a:lnTo>
                    <a:pt x="799" y="121"/>
                  </a:lnTo>
                  <a:lnTo>
                    <a:pt x="799" y="121"/>
                  </a:lnTo>
                  <a:lnTo>
                    <a:pt x="785" y="109"/>
                  </a:lnTo>
                  <a:lnTo>
                    <a:pt x="771" y="99"/>
                  </a:lnTo>
                  <a:lnTo>
                    <a:pt x="756" y="89"/>
                  </a:lnTo>
                  <a:lnTo>
                    <a:pt x="741" y="80"/>
                  </a:lnTo>
                  <a:lnTo>
                    <a:pt x="724" y="72"/>
                  </a:lnTo>
                  <a:lnTo>
                    <a:pt x="708" y="64"/>
                  </a:lnTo>
                  <a:lnTo>
                    <a:pt x="673" y="50"/>
                  </a:lnTo>
                  <a:lnTo>
                    <a:pt x="639" y="38"/>
                  </a:lnTo>
                  <a:lnTo>
                    <a:pt x="604" y="29"/>
                  </a:lnTo>
                  <a:lnTo>
                    <a:pt x="570" y="20"/>
                  </a:lnTo>
                  <a:lnTo>
                    <a:pt x="537" y="13"/>
                  </a:lnTo>
                  <a:lnTo>
                    <a:pt x="537" y="13"/>
                  </a:lnTo>
                  <a:lnTo>
                    <a:pt x="506" y="8"/>
                  </a:lnTo>
                  <a:lnTo>
                    <a:pt x="478" y="4"/>
                  </a:lnTo>
                  <a:lnTo>
                    <a:pt x="449" y="2"/>
                  </a:lnTo>
                  <a:lnTo>
                    <a:pt x="421" y="0"/>
                  </a:lnTo>
                  <a:lnTo>
                    <a:pt x="393" y="0"/>
                  </a:lnTo>
                  <a:lnTo>
                    <a:pt x="365" y="2"/>
                  </a:lnTo>
                  <a:lnTo>
                    <a:pt x="338" y="4"/>
                  </a:lnTo>
                  <a:lnTo>
                    <a:pt x="311" y="8"/>
                  </a:lnTo>
                  <a:lnTo>
                    <a:pt x="284" y="12"/>
                  </a:lnTo>
                  <a:lnTo>
                    <a:pt x="257" y="18"/>
                  </a:lnTo>
                  <a:lnTo>
                    <a:pt x="230" y="26"/>
                  </a:lnTo>
                  <a:lnTo>
                    <a:pt x="204" y="34"/>
                  </a:lnTo>
                  <a:lnTo>
                    <a:pt x="178" y="44"/>
                  </a:lnTo>
                  <a:lnTo>
                    <a:pt x="151" y="54"/>
                  </a:lnTo>
                  <a:lnTo>
                    <a:pt x="125" y="67"/>
                  </a:lnTo>
                  <a:lnTo>
                    <a:pt x="98" y="80"/>
                  </a:lnTo>
                  <a:lnTo>
                    <a:pt x="98" y="80"/>
                  </a:lnTo>
                  <a:lnTo>
                    <a:pt x="75" y="93"/>
                  </a:lnTo>
                  <a:lnTo>
                    <a:pt x="56" y="105"/>
                  </a:lnTo>
                  <a:lnTo>
                    <a:pt x="39" y="118"/>
                  </a:lnTo>
                  <a:lnTo>
                    <a:pt x="27" y="130"/>
                  </a:lnTo>
                  <a:lnTo>
                    <a:pt x="16" y="143"/>
                  </a:lnTo>
                  <a:lnTo>
                    <a:pt x="9" y="156"/>
                  </a:lnTo>
                  <a:lnTo>
                    <a:pt x="4" y="169"/>
                  </a:lnTo>
                  <a:lnTo>
                    <a:pt x="1" y="183"/>
                  </a:lnTo>
                  <a:lnTo>
                    <a:pt x="0" y="198"/>
                  </a:lnTo>
                  <a:lnTo>
                    <a:pt x="1" y="214"/>
                  </a:lnTo>
                  <a:lnTo>
                    <a:pt x="2" y="231"/>
                  </a:lnTo>
                  <a:lnTo>
                    <a:pt x="4" y="249"/>
                  </a:lnTo>
                  <a:lnTo>
                    <a:pt x="11" y="288"/>
                  </a:lnTo>
                  <a:lnTo>
                    <a:pt x="20" y="334"/>
                  </a:lnTo>
                  <a:lnTo>
                    <a:pt x="20" y="334"/>
                  </a:lnTo>
                  <a:lnTo>
                    <a:pt x="21" y="339"/>
                  </a:lnTo>
                  <a:lnTo>
                    <a:pt x="23" y="342"/>
                  </a:lnTo>
                  <a:lnTo>
                    <a:pt x="27" y="345"/>
                  </a:lnTo>
                  <a:lnTo>
                    <a:pt x="31" y="346"/>
                  </a:lnTo>
                  <a:lnTo>
                    <a:pt x="31" y="346"/>
                  </a:lnTo>
                  <a:lnTo>
                    <a:pt x="20" y="369"/>
                  </a:lnTo>
                  <a:lnTo>
                    <a:pt x="20" y="369"/>
                  </a:lnTo>
                  <a:lnTo>
                    <a:pt x="18" y="375"/>
                  </a:lnTo>
                  <a:lnTo>
                    <a:pt x="20" y="381"/>
                  </a:lnTo>
                  <a:lnTo>
                    <a:pt x="22" y="386"/>
                  </a:lnTo>
                  <a:lnTo>
                    <a:pt x="25" y="389"/>
                  </a:lnTo>
                  <a:lnTo>
                    <a:pt x="30" y="390"/>
                  </a:lnTo>
                  <a:lnTo>
                    <a:pt x="36" y="390"/>
                  </a:lnTo>
                  <a:lnTo>
                    <a:pt x="41" y="388"/>
                  </a:lnTo>
                  <a:lnTo>
                    <a:pt x="44" y="383"/>
                  </a:lnTo>
                  <a:lnTo>
                    <a:pt x="44" y="383"/>
                  </a:lnTo>
                  <a:lnTo>
                    <a:pt x="52" y="370"/>
                  </a:lnTo>
                  <a:lnTo>
                    <a:pt x="52" y="370"/>
                  </a:lnTo>
                  <a:lnTo>
                    <a:pt x="77" y="405"/>
                  </a:lnTo>
                  <a:lnTo>
                    <a:pt x="77" y="405"/>
                  </a:lnTo>
                  <a:lnTo>
                    <a:pt x="113" y="463"/>
                  </a:lnTo>
                  <a:lnTo>
                    <a:pt x="148" y="521"/>
                  </a:lnTo>
                  <a:lnTo>
                    <a:pt x="148" y="521"/>
                  </a:lnTo>
                  <a:lnTo>
                    <a:pt x="175" y="566"/>
                  </a:lnTo>
                  <a:lnTo>
                    <a:pt x="202" y="610"/>
                  </a:lnTo>
                  <a:lnTo>
                    <a:pt x="202" y="610"/>
                  </a:lnTo>
                  <a:lnTo>
                    <a:pt x="201" y="613"/>
                  </a:lnTo>
                  <a:lnTo>
                    <a:pt x="201" y="613"/>
                  </a:lnTo>
                  <a:lnTo>
                    <a:pt x="200" y="617"/>
                  </a:lnTo>
                  <a:lnTo>
                    <a:pt x="200" y="621"/>
                  </a:lnTo>
                  <a:lnTo>
                    <a:pt x="202" y="626"/>
                  </a:lnTo>
                  <a:lnTo>
                    <a:pt x="204" y="628"/>
                  </a:lnTo>
                  <a:lnTo>
                    <a:pt x="207" y="630"/>
                  </a:lnTo>
                  <a:lnTo>
                    <a:pt x="212" y="633"/>
                  </a:lnTo>
                  <a:lnTo>
                    <a:pt x="215" y="634"/>
                  </a:lnTo>
                  <a:lnTo>
                    <a:pt x="220" y="634"/>
                  </a:lnTo>
                  <a:lnTo>
                    <a:pt x="220" y="634"/>
                  </a:lnTo>
                  <a:lnTo>
                    <a:pt x="240" y="664"/>
                  </a:lnTo>
                  <a:lnTo>
                    <a:pt x="250" y="679"/>
                  </a:lnTo>
                  <a:lnTo>
                    <a:pt x="262" y="693"/>
                  </a:lnTo>
                  <a:lnTo>
                    <a:pt x="262" y="693"/>
                  </a:lnTo>
                  <a:lnTo>
                    <a:pt x="268" y="698"/>
                  </a:lnTo>
                  <a:lnTo>
                    <a:pt x="275" y="703"/>
                  </a:lnTo>
                  <a:lnTo>
                    <a:pt x="282" y="705"/>
                  </a:lnTo>
                  <a:lnTo>
                    <a:pt x="289" y="706"/>
                  </a:lnTo>
                  <a:lnTo>
                    <a:pt x="289" y="706"/>
                  </a:lnTo>
                  <a:lnTo>
                    <a:pt x="291" y="711"/>
                  </a:lnTo>
                  <a:lnTo>
                    <a:pt x="293" y="716"/>
                  </a:lnTo>
                  <a:lnTo>
                    <a:pt x="297" y="720"/>
                  </a:lnTo>
                  <a:lnTo>
                    <a:pt x="302" y="723"/>
                  </a:lnTo>
                  <a:lnTo>
                    <a:pt x="307" y="724"/>
                  </a:lnTo>
                  <a:lnTo>
                    <a:pt x="312" y="723"/>
                  </a:lnTo>
                  <a:lnTo>
                    <a:pt x="318" y="719"/>
                  </a:lnTo>
                  <a:lnTo>
                    <a:pt x="322" y="714"/>
                  </a:lnTo>
                  <a:lnTo>
                    <a:pt x="322" y="714"/>
                  </a:lnTo>
                  <a:lnTo>
                    <a:pt x="332" y="697"/>
                  </a:lnTo>
                  <a:lnTo>
                    <a:pt x="332" y="697"/>
                  </a:lnTo>
                  <a:lnTo>
                    <a:pt x="350" y="689"/>
                  </a:lnTo>
                  <a:lnTo>
                    <a:pt x="358" y="684"/>
                  </a:lnTo>
                  <a:lnTo>
                    <a:pt x="364" y="679"/>
                  </a:lnTo>
                  <a:lnTo>
                    <a:pt x="364" y="679"/>
                  </a:lnTo>
                  <a:lnTo>
                    <a:pt x="385" y="659"/>
                  </a:lnTo>
                  <a:lnTo>
                    <a:pt x="406" y="638"/>
                  </a:lnTo>
                  <a:lnTo>
                    <a:pt x="425" y="617"/>
                  </a:lnTo>
                  <a:lnTo>
                    <a:pt x="444" y="594"/>
                  </a:lnTo>
                  <a:lnTo>
                    <a:pt x="463" y="572"/>
                  </a:lnTo>
                  <a:lnTo>
                    <a:pt x="483" y="551"/>
                  </a:lnTo>
                  <a:lnTo>
                    <a:pt x="503" y="530"/>
                  </a:lnTo>
                  <a:lnTo>
                    <a:pt x="525" y="512"/>
                  </a:lnTo>
                  <a:lnTo>
                    <a:pt x="525" y="512"/>
                  </a:lnTo>
                  <a:lnTo>
                    <a:pt x="526" y="511"/>
                  </a:lnTo>
                  <a:lnTo>
                    <a:pt x="528" y="510"/>
                  </a:lnTo>
                  <a:lnTo>
                    <a:pt x="528" y="510"/>
                  </a:lnTo>
                  <a:lnTo>
                    <a:pt x="529" y="508"/>
                  </a:lnTo>
                  <a:lnTo>
                    <a:pt x="529" y="508"/>
                  </a:lnTo>
                  <a:lnTo>
                    <a:pt x="549" y="494"/>
                  </a:lnTo>
                  <a:lnTo>
                    <a:pt x="559" y="489"/>
                  </a:lnTo>
                  <a:lnTo>
                    <a:pt x="570" y="484"/>
                  </a:lnTo>
                  <a:lnTo>
                    <a:pt x="581" y="479"/>
                  </a:lnTo>
                  <a:lnTo>
                    <a:pt x="593" y="475"/>
                  </a:lnTo>
                  <a:lnTo>
                    <a:pt x="605" y="471"/>
                  </a:lnTo>
                  <a:lnTo>
                    <a:pt x="618" y="469"/>
                  </a:lnTo>
                  <a:lnTo>
                    <a:pt x="618" y="469"/>
                  </a:lnTo>
                  <a:lnTo>
                    <a:pt x="620" y="469"/>
                  </a:lnTo>
                  <a:lnTo>
                    <a:pt x="621" y="466"/>
                  </a:lnTo>
                  <a:lnTo>
                    <a:pt x="622" y="463"/>
                  </a:lnTo>
                  <a:lnTo>
                    <a:pt x="620" y="459"/>
                  </a:lnTo>
                  <a:lnTo>
                    <a:pt x="619" y="458"/>
                  </a:lnTo>
                  <a:lnTo>
                    <a:pt x="616" y="458"/>
                  </a:lnTo>
                  <a:lnTo>
                    <a:pt x="616" y="458"/>
                  </a:lnTo>
                  <a:close/>
                  <a:moveTo>
                    <a:pt x="811" y="183"/>
                  </a:moveTo>
                  <a:lnTo>
                    <a:pt x="811" y="183"/>
                  </a:lnTo>
                  <a:lnTo>
                    <a:pt x="815" y="190"/>
                  </a:lnTo>
                  <a:lnTo>
                    <a:pt x="818" y="198"/>
                  </a:lnTo>
                  <a:lnTo>
                    <a:pt x="820" y="206"/>
                  </a:lnTo>
                  <a:lnTo>
                    <a:pt x="820" y="215"/>
                  </a:lnTo>
                  <a:lnTo>
                    <a:pt x="820" y="223"/>
                  </a:lnTo>
                  <a:lnTo>
                    <a:pt x="820" y="230"/>
                  </a:lnTo>
                  <a:lnTo>
                    <a:pt x="818" y="238"/>
                  </a:lnTo>
                  <a:lnTo>
                    <a:pt x="815" y="246"/>
                  </a:lnTo>
                  <a:lnTo>
                    <a:pt x="808" y="261"/>
                  </a:lnTo>
                  <a:lnTo>
                    <a:pt x="799" y="276"/>
                  </a:lnTo>
                  <a:lnTo>
                    <a:pt x="787" y="290"/>
                  </a:lnTo>
                  <a:lnTo>
                    <a:pt x="773" y="304"/>
                  </a:lnTo>
                  <a:lnTo>
                    <a:pt x="773" y="304"/>
                  </a:lnTo>
                  <a:lnTo>
                    <a:pt x="774" y="298"/>
                  </a:lnTo>
                  <a:lnTo>
                    <a:pt x="773" y="293"/>
                  </a:lnTo>
                  <a:lnTo>
                    <a:pt x="771" y="288"/>
                  </a:lnTo>
                  <a:lnTo>
                    <a:pt x="766" y="285"/>
                  </a:lnTo>
                  <a:lnTo>
                    <a:pt x="766" y="285"/>
                  </a:lnTo>
                  <a:lnTo>
                    <a:pt x="790" y="235"/>
                  </a:lnTo>
                  <a:lnTo>
                    <a:pt x="811" y="183"/>
                  </a:lnTo>
                  <a:lnTo>
                    <a:pt x="811" y="183"/>
                  </a:lnTo>
                  <a:close/>
                  <a:moveTo>
                    <a:pt x="762" y="133"/>
                  </a:moveTo>
                  <a:lnTo>
                    <a:pt x="762" y="133"/>
                  </a:lnTo>
                  <a:lnTo>
                    <a:pt x="777" y="144"/>
                  </a:lnTo>
                  <a:lnTo>
                    <a:pt x="777" y="144"/>
                  </a:lnTo>
                  <a:lnTo>
                    <a:pt x="741" y="187"/>
                  </a:lnTo>
                  <a:lnTo>
                    <a:pt x="704" y="229"/>
                  </a:lnTo>
                  <a:lnTo>
                    <a:pt x="670" y="272"/>
                  </a:lnTo>
                  <a:lnTo>
                    <a:pt x="635" y="317"/>
                  </a:lnTo>
                  <a:lnTo>
                    <a:pt x="635" y="317"/>
                  </a:lnTo>
                  <a:lnTo>
                    <a:pt x="657" y="280"/>
                  </a:lnTo>
                  <a:lnTo>
                    <a:pt x="679" y="243"/>
                  </a:lnTo>
                  <a:lnTo>
                    <a:pt x="698" y="205"/>
                  </a:lnTo>
                  <a:lnTo>
                    <a:pt x="717" y="167"/>
                  </a:lnTo>
                  <a:lnTo>
                    <a:pt x="717" y="167"/>
                  </a:lnTo>
                  <a:lnTo>
                    <a:pt x="718" y="160"/>
                  </a:lnTo>
                  <a:lnTo>
                    <a:pt x="717" y="153"/>
                  </a:lnTo>
                  <a:lnTo>
                    <a:pt x="715" y="147"/>
                  </a:lnTo>
                  <a:lnTo>
                    <a:pt x="711" y="142"/>
                  </a:lnTo>
                  <a:lnTo>
                    <a:pt x="705" y="140"/>
                  </a:lnTo>
                  <a:lnTo>
                    <a:pt x="700" y="139"/>
                  </a:lnTo>
                  <a:lnTo>
                    <a:pt x="694" y="140"/>
                  </a:lnTo>
                  <a:lnTo>
                    <a:pt x="688" y="144"/>
                  </a:lnTo>
                  <a:lnTo>
                    <a:pt x="688" y="144"/>
                  </a:lnTo>
                  <a:lnTo>
                    <a:pt x="663" y="169"/>
                  </a:lnTo>
                  <a:lnTo>
                    <a:pt x="639" y="194"/>
                  </a:lnTo>
                  <a:lnTo>
                    <a:pt x="593" y="245"/>
                  </a:lnTo>
                  <a:lnTo>
                    <a:pt x="593" y="245"/>
                  </a:lnTo>
                  <a:lnTo>
                    <a:pt x="612" y="206"/>
                  </a:lnTo>
                  <a:lnTo>
                    <a:pt x="629" y="167"/>
                  </a:lnTo>
                  <a:lnTo>
                    <a:pt x="647" y="126"/>
                  </a:lnTo>
                  <a:lnTo>
                    <a:pt x="663" y="86"/>
                  </a:lnTo>
                  <a:lnTo>
                    <a:pt x="663" y="86"/>
                  </a:lnTo>
                  <a:lnTo>
                    <a:pt x="663" y="82"/>
                  </a:lnTo>
                  <a:lnTo>
                    <a:pt x="663" y="82"/>
                  </a:lnTo>
                  <a:lnTo>
                    <a:pt x="689" y="93"/>
                  </a:lnTo>
                  <a:lnTo>
                    <a:pt x="715" y="105"/>
                  </a:lnTo>
                  <a:lnTo>
                    <a:pt x="738" y="119"/>
                  </a:lnTo>
                  <a:lnTo>
                    <a:pt x="762" y="133"/>
                  </a:lnTo>
                  <a:lnTo>
                    <a:pt x="762" y="133"/>
                  </a:lnTo>
                  <a:close/>
                  <a:moveTo>
                    <a:pt x="455" y="34"/>
                  </a:moveTo>
                  <a:lnTo>
                    <a:pt x="455" y="34"/>
                  </a:lnTo>
                  <a:lnTo>
                    <a:pt x="477" y="37"/>
                  </a:lnTo>
                  <a:lnTo>
                    <a:pt x="499" y="39"/>
                  </a:lnTo>
                  <a:lnTo>
                    <a:pt x="522" y="43"/>
                  </a:lnTo>
                  <a:lnTo>
                    <a:pt x="544" y="46"/>
                  </a:lnTo>
                  <a:lnTo>
                    <a:pt x="565" y="51"/>
                  </a:lnTo>
                  <a:lnTo>
                    <a:pt x="587" y="57"/>
                  </a:lnTo>
                  <a:lnTo>
                    <a:pt x="609" y="63"/>
                  </a:lnTo>
                  <a:lnTo>
                    <a:pt x="631" y="70"/>
                  </a:lnTo>
                  <a:lnTo>
                    <a:pt x="631" y="70"/>
                  </a:lnTo>
                  <a:lnTo>
                    <a:pt x="594" y="108"/>
                  </a:lnTo>
                  <a:lnTo>
                    <a:pt x="557" y="146"/>
                  </a:lnTo>
                  <a:lnTo>
                    <a:pt x="522" y="185"/>
                  </a:lnTo>
                  <a:lnTo>
                    <a:pt x="487" y="224"/>
                  </a:lnTo>
                  <a:lnTo>
                    <a:pt x="451" y="264"/>
                  </a:lnTo>
                  <a:lnTo>
                    <a:pt x="419" y="305"/>
                  </a:lnTo>
                  <a:lnTo>
                    <a:pt x="385" y="346"/>
                  </a:lnTo>
                  <a:lnTo>
                    <a:pt x="353" y="387"/>
                  </a:lnTo>
                  <a:lnTo>
                    <a:pt x="353" y="387"/>
                  </a:lnTo>
                  <a:lnTo>
                    <a:pt x="443" y="228"/>
                  </a:lnTo>
                  <a:lnTo>
                    <a:pt x="487" y="148"/>
                  </a:lnTo>
                  <a:lnTo>
                    <a:pt x="508" y="108"/>
                  </a:lnTo>
                  <a:lnTo>
                    <a:pt x="529" y="67"/>
                  </a:lnTo>
                  <a:lnTo>
                    <a:pt x="529" y="67"/>
                  </a:lnTo>
                  <a:lnTo>
                    <a:pt x="530" y="61"/>
                  </a:lnTo>
                  <a:lnTo>
                    <a:pt x="530" y="54"/>
                  </a:lnTo>
                  <a:lnTo>
                    <a:pt x="528" y="50"/>
                  </a:lnTo>
                  <a:lnTo>
                    <a:pt x="524" y="45"/>
                  </a:lnTo>
                  <a:lnTo>
                    <a:pt x="519" y="43"/>
                  </a:lnTo>
                  <a:lnTo>
                    <a:pt x="513" y="41"/>
                  </a:lnTo>
                  <a:lnTo>
                    <a:pt x="508" y="43"/>
                  </a:lnTo>
                  <a:lnTo>
                    <a:pt x="503" y="47"/>
                  </a:lnTo>
                  <a:lnTo>
                    <a:pt x="503" y="47"/>
                  </a:lnTo>
                  <a:lnTo>
                    <a:pt x="451" y="101"/>
                  </a:lnTo>
                  <a:lnTo>
                    <a:pt x="402" y="157"/>
                  </a:lnTo>
                  <a:lnTo>
                    <a:pt x="354" y="215"/>
                  </a:lnTo>
                  <a:lnTo>
                    <a:pt x="309" y="273"/>
                  </a:lnTo>
                  <a:lnTo>
                    <a:pt x="309" y="273"/>
                  </a:lnTo>
                  <a:lnTo>
                    <a:pt x="337" y="219"/>
                  </a:lnTo>
                  <a:lnTo>
                    <a:pt x="366" y="166"/>
                  </a:lnTo>
                  <a:lnTo>
                    <a:pt x="393" y="111"/>
                  </a:lnTo>
                  <a:lnTo>
                    <a:pt x="419" y="55"/>
                  </a:lnTo>
                  <a:lnTo>
                    <a:pt x="419" y="55"/>
                  </a:lnTo>
                  <a:lnTo>
                    <a:pt x="420" y="50"/>
                  </a:lnTo>
                  <a:lnTo>
                    <a:pt x="419" y="44"/>
                  </a:lnTo>
                  <a:lnTo>
                    <a:pt x="416" y="38"/>
                  </a:lnTo>
                  <a:lnTo>
                    <a:pt x="412" y="34"/>
                  </a:lnTo>
                  <a:lnTo>
                    <a:pt x="412" y="34"/>
                  </a:lnTo>
                  <a:lnTo>
                    <a:pt x="433" y="34"/>
                  </a:lnTo>
                  <a:lnTo>
                    <a:pt x="455" y="34"/>
                  </a:lnTo>
                  <a:lnTo>
                    <a:pt x="455" y="34"/>
                  </a:lnTo>
                  <a:close/>
                  <a:moveTo>
                    <a:pt x="398" y="34"/>
                  </a:moveTo>
                  <a:lnTo>
                    <a:pt x="398" y="34"/>
                  </a:lnTo>
                  <a:lnTo>
                    <a:pt x="395" y="36"/>
                  </a:lnTo>
                  <a:lnTo>
                    <a:pt x="393" y="37"/>
                  </a:lnTo>
                  <a:lnTo>
                    <a:pt x="393" y="37"/>
                  </a:lnTo>
                  <a:lnTo>
                    <a:pt x="358" y="73"/>
                  </a:lnTo>
                  <a:lnTo>
                    <a:pt x="325" y="111"/>
                  </a:lnTo>
                  <a:lnTo>
                    <a:pt x="292" y="149"/>
                  </a:lnTo>
                  <a:lnTo>
                    <a:pt x="262" y="189"/>
                  </a:lnTo>
                  <a:lnTo>
                    <a:pt x="202" y="269"/>
                  </a:lnTo>
                  <a:lnTo>
                    <a:pt x="172" y="309"/>
                  </a:lnTo>
                  <a:lnTo>
                    <a:pt x="141" y="349"/>
                  </a:lnTo>
                  <a:lnTo>
                    <a:pt x="141" y="349"/>
                  </a:lnTo>
                  <a:lnTo>
                    <a:pt x="166" y="315"/>
                  </a:lnTo>
                  <a:lnTo>
                    <a:pt x="190" y="280"/>
                  </a:lnTo>
                  <a:lnTo>
                    <a:pt x="214" y="244"/>
                  </a:lnTo>
                  <a:lnTo>
                    <a:pt x="235" y="206"/>
                  </a:lnTo>
                  <a:lnTo>
                    <a:pt x="256" y="169"/>
                  </a:lnTo>
                  <a:lnTo>
                    <a:pt x="275" y="130"/>
                  </a:lnTo>
                  <a:lnTo>
                    <a:pt x="293" y="92"/>
                  </a:lnTo>
                  <a:lnTo>
                    <a:pt x="310" y="52"/>
                  </a:lnTo>
                  <a:lnTo>
                    <a:pt x="310" y="52"/>
                  </a:lnTo>
                  <a:lnTo>
                    <a:pt x="311" y="46"/>
                  </a:lnTo>
                  <a:lnTo>
                    <a:pt x="310" y="43"/>
                  </a:lnTo>
                  <a:lnTo>
                    <a:pt x="310" y="43"/>
                  </a:lnTo>
                  <a:lnTo>
                    <a:pt x="331" y="39"/>
                  </a:lnTo>
                  <a:lnTo>
                    <a:pt x="353" y="37"/>
                  </a:lnTo>
                  <a:lnTo>
                    <a:pt x="375" y="36"/>
                  </a:lnTo>
                  <a:lnTo>
                    <a:pt x="398" y="34"/>
                  </a:lnTo>
                  <a:lnTo>
                    <a:pt x="398" y="34"/>
                  </a:lnTo>
                  <a:close/>
                  <a:moveTo>
                    <a:pt x="186" y="78"/>
                  </a:moveTo>
                  <a:lnTo>
                    <a:pt x="186" y="78"/>
                  </a:lnTo>
                  <a:lnTo>
                    <a:pt x="207" y="70"/>
                  </a:lnTo>
                  <a:lnTo>
                    <a:pt x="229" y="61"/>
                  </a:lnTo>
                  <a:lnTo>
                    <a:pt x="251" y="54"/>
                  </a:lnTo>
                  <a:lnTo>
                    <a:pt x="272" y="48"/>
                  </a:lnTo>
                  <a:lnTo>
                    <a:pt x="272" y="48"/>
                  </a:lnTo>
                  <a:lnTo>
                    <a:pt x="234" y="89"/>
                  </a:lnTo>
                  <a:lnTo>
                    <a:pt x="196" y="130"/>
                  </a:lnTo>
                  <a:lnTo>
                    <a:pt x="159" y="173"/>
                  </a:lnTo>
                  <a:lnTo>
                    <a:pt x="124" y="216"/>
                  </a:lnTo>
                  <a:lnTo>
                    <a:pt x="124" y="216"/>
                  </a:lnTo>
                  <a:lnTo>
                    <a:pt x="154" y="151"/>
                  </a:lnTo>
                  <a:lnTo>
                    <a:pt x="185" y="86"/>
                  </a:lnTo>
                  <a:lnTo>
                    <a:pt x="185" y="86"/>
                  </a:lnTo>
                  <a:lnTo>
                    <a:pt x="186" y="82"/>
                  </a:lnTo>
                  <a:lnTo>
                    <a:pt x="186" y="78"/>
                  </a:lnTo>
                  <a:lnTo>
                    <a:pt x="186" y="78"/>
                  </a:lnTo>
                  <a:close/>
                  <a:moveTo>
                    <a:pt x="34" y="219"/>
                  </a:moveTo>
                  <a:lnTo>
                    <a:pt x="34" y="219"/>
                  </a:lnTo>
                  <a:lnTo>
                    <a:pt x="34" y="216"/>
                  </a:lnTo>
                  <a:lnTo>
                    <a:pt x="34" y="216"/>
                  </a:lnTo>
                  <a:lnTo>
                    <a:pt x="31" y="204"/>
                  </a:lnTo>
                  <a:lnTo>
                    <a:pt x="31" y="195"/>
                  </a:lnTo>
                  <a:lnTo>
                    <a:pt x="31" y="185"/>
                  </a:lnTo>
                  <a:lnTo>
                    <a:pt x="34" y="177"/>
                  </a:lnTo>
                  <a:lnTo>
                    <a:pt x="37" y="169"/>
                  </a:lnTo>
                  <a:lnTo>
                    <a:pt x="41" y="162"/>
                  </a:lnTo>
                  <a:lnTo>
                    <a:pt x="46" y="156"/>
                  </a:lnTo>
                  <a:lnTo>
                    <a:pt x="52" y="149"/>
                  </a:lnTo>
                  <a:lnTo>
                    <a:pt x="66" y="139"/>
                  </a:lnTo>
                  <a:lnTo>
                    <a:pt x="82" y="129"/>
                  </a:lnTo>
                  <a:lnTo>
                    <a:pt x="116" y="111"/>
                  </a:lnTo>
                  <a:lnTo>
                    <a:pt x="116" y="111"/>
                  </a:lnTo>
                  <a:lnTo>
                    <a:pt x="127" y="105"/>
                  </a:lnTo>
                  <a:lnTo>
                    <a:pt x="138" y="100"/>
                  </a:lnTo>
                  <a:lnTo>
                    <a:pt x="138" y="100"/>
                  </a:lnTo>
                  <a:lnTo>
                    <a:pt x="110" y="128"/>
                  </a:lnTo>
                  <a:lnTo>
                    <a:pt x="83" y="157"/>
                  </a:lnTo>
                  <a:lnTo>
                    <a:pt x="58" y="188"/>
                  </a:lnTo>
                  <a:lnTo>
                    <a:pt x="34" y="219"/>
                  </a:lnTo>
                  <a:lnTo>
                    <a:pt x="34" y="219"/>
                  </a:lnTo>
                  <a:close/>
                  <a:moveTo>
                    <a:pt x="51" y="305"/>
                  </a:moveTo>
                  <a:lnTo>
                    <a:pt x="51" y="305"/>
                  </a:lnTo>
                  <a:lnTo>
                    <a:pt x="45" y="272"/>
                  </a:lnTo>
                  <a:lnTo>
                    <a:pt x="38" y="238"/>
                  </a:lnTo>
                  <a:lnTo>
                    <a:pt x="38" y="238"/>
                  </a:lnTo>
                  <a:lnTo>
                    <a:pt x="38" y="238"/>
                  </a:lnTo>
                  <a:lnTo>
                    <a:pt x="38" y="238"/>
                  </a:lnTo>
                  <a:lnTo>
                    <a:pt x="59" y="209"/>
                  </a:lnTo>
                  <a:lnTo>
                    <a:pt x="82" y="181"/>
                  </a:lnTo>
                  <a:lnTo>
                    <a:pt x="104" y="151"/>
                  </a:lnTo>
                  <a:lnTo>
                    <a:pt x="124" y="129"/>
                  </a:lnTo>
                  <a:lnTo>
                    <a:pt x="131" y="123"/>
                  </a:lnTo>
                  <a:lnTo>
                    <a:pt x="133" y="121"/>
                  </a:lnTo>
                  <a:lnTo>
                    <a:pt x="135" y="121"/>
                  </a:lnTo>
                  <a:lnTo>
                    <a:pt x="137" y="122"/>
                  </a:lnTo>
                  <a:lnTo>
                    <a:pt x="137" y="123"/>
                  </a:lnTo>
                  <a:lnTo>
                    <a:pt x="134" y="133"/>
                  </a:lnTo>
                  <a:lnTo>
                    <a:pt x="128" y="149"/>
                  </a:lnTo>
                  <a:lnTo>
                    <a:pt x="117" y="173"/>
                  </a:lnTo>
                  <a:lnTo>
                    <a:pt x="117" y="173"/>
                  </a:lnTo>
                  <a:lnTo>
                    <a:pt x="51" y="305"/>
                  </a:lnTo>
                  <a:lnTo>
                    <a:pt x="51" y="305"/>
                  </a:lnTo>
                  <a:close/>
                  <a:moveTo>
                    <a:pt x="75" y="335"/>
                  </a:moveTo>
                  <a:lnTo>
                    <a:pt x="75" y="335"/>
                  </a:lnTo>
                  <a:lnTo>
                    <a:pt x="94" y="304"/>
                  </a:lnTo>
                  <a:lnTo>
                    <a:pt x="116" y="272"/>
                  </a:lnTo>
                  <a:lnTo>
                    <a:pt x="138" y="242"/>
                  </a:lnTo>
                  <a:lnTo>
                    <a:pt x="162" y="210"/>
                  </a:lnTo>
                  <a:lnTo>
                    <a:pt x="162" y="210"/>
                  </a:lnTo>
                  <a:lnTo>
                    <a:pt x="196" y="171"/>
                  </a:lnTo>
                  <a:lnTo>
                    <a:pt x="233" y="133"/>
                  </a:lnTo>
                  <a:lnTo>
                    <a:pt x="233" y="133"/>
                  </a:lnTo>
                  <a:lnTo>
                    <a:pt x="258" y="106"/>
                  </a:lnTo>
                  <a:lnTo>
                    <a:pt x="269" y="95"/>
                  </a:lnTo>
                  <a:lnTo>
                    <a:pt x="263" y="103"/>
                  </a:lnTo>
                  <a:lnTo>
                    <a:pt x="242" y="128"/>
                  </a:lnTo>
                  <a:lnTo>
                    <a:pt x="242" y="128"/>
                  </a:lnTo>
                  <a:lnTo>
                    <a:pt x="226" y="161"/>
                  </a:lnTo>
                  <a:lnTo>
                    <a:pt x="208" y="194"/>
                  </a:lnTo>
                  <a:lnTo>
                    <a:pt x="173" y="257"/>
                  </a:lnTo>
                  <a:lnTo>
                    <a:pt x="155" y="288"/>
                  </a:lnTo>
                  <a:lnTo>
                    <a:pt x="139" y="321"/>
                  </a:lnTo>
                  <a:lnTo>
                    <a:pt x="123" y="354"/>
                  </a:lnTo>
                  <a:lnTo>
                    <a:pt x="109" y="387"/>
                  </a:lnTo>
                  <a:lnTo>
                    <a:pt x="109" y="387"/>
                  </a:lnTo>
                  <a:lnTo>
                    <a:pt x="93" y="363"/>
                  </a:lnTo>
                  <a:lnTo>
                    <a:pt x="84" y="349"/>
                  </a:lnTo>
                  <a:lnTo>
                    <a:pt x="75" y="335"/>
                  </a:lnTo>
                  <a:lnTo>
                    <a:pt x="75" y="335"/>
                  </a:lnTo>
                  <a:close/>
                  <a:moveTo>
                    <a:pt x="124" y="412"/>
                  </a:moveTo>
                  <a:lnTo>
                    <a:pt x="124" y="412"/>
                  </a:lnTo>
                  <a:lnTo>
                    <a:pt x="127" y="411"/>
                  </a:lnTo>
                  <a:lnTo>
                    <a:pt x="131" y="409"/>
                  </a:lnTo>
                  <a:lnTo>
                    <a:pt x="131" y="409"/>
                  </a:lnTo>
                  <a:lnTo>
                    <a:pt x="159" y="376"/>
                  </a:lnTo>
                  <a:lnTo>
                    <a:pt x="186" y="342"/>
                  </a:lnTo>
                  <a:lnTo>
                    <a:pt x="237" y="273"/>
                  </a:lnTo>
                  <a:lnTo>
                    <a:pt x="290" y="205"/>
                  </a:lnTo>
                  <a:lnTo>
                    <a:pt x="316" y="171"/>
                  </a:lnTo>
                  <a:lnTo>
                    <a:pt x="344" y="137"/>
                  </a:lnTo>
                  <a:lnTo>
                    <a:pt x="344" y="137"/>
                  </a:lnTo>
                  <a:lnTo>
                    <a:pt x="299" y="223"/>
                  </a:lnTo>
                  <a:lnTo>
                    <a:pt x="254" y="307"/>
                  </a:lnTo>
                  <a:lnTo>
                    <a:pt x="208" y="390"/>
                  </a:lnTo>
                  <a:lnTo>
                    <a:pt x="162" y="475"/>
                  </a:lnTo>
                  <a:lnTo>
                    <a:pt x="162" y="475"/>
                  </a:lnTo>
                  <a:lnTo>
                    <a:pt x="124" y="412"/>
                  </a:lnTo>
                  <a:lnTo>
                    <a:pt x="124" y="412"/>
                  </a:lnTo>
                  <a:close/>
                  <a:moveTo>
                    <a:pt x="183" y="507"/>
                  </a:moveTo>
                  <a:lnTo>
                    <a:pt x="183" y="507"/>
                  </a:lnTo>
                  <a:lnTo>
                    <a:pt x="213" y="463"/>
                  </a:lnTo>
                  <a:lnTo>
                    <a:pt x="243" y="420"/>
                  </a:lnTo>
                  <a:lnTo>
                    <a:pt x="274" y="376"/>
                  </a:lnTo>
                  <a:lnTo>
                    <a:pt x="305" y="333"/>
                  </a:lnTo>
                  <a:lnTo>
                    <a:pt x="338" y="290"/>
                  </a:lnTo>
                  <a:lnTo>
                    <a:pt x="371" y="249"/>
                  </a:lnTo>
                  <a:lnTo>
                    <a:pt x="403" y="206"/>
                  </a:lnTo>
                  <a:lnTo>
                    <a:pt x="439" y="167"/>
                  </a:lnTo>
                  <a:lnTo>
                    <a:pt x="439" y="167"/>
                  </a:lnTo>
                  <a:lnTo>
                    <a:pt x="382" y="266"/>
                  </a:lnTo>
                  <a:lnTo>
                    <a:pt x="326" y="366"/>
                  </a:lnTo>
                  <a:lnTo>
                    <a:pt x="298" y="416"/>
                  </a:lnTo>
                  <a:lnTo>
                    <a:pt x="272" y="466"/>
                  </a:lnTo>
                  <a:lnTo>
                    <a:pt x="247" y="518"/>
                  </a:lnTo>
                  <a:lnTo>
                    <a:pt x="222" y="569"/>
                  </a:lnTo>
                  <a:lnTo>
                    <a:pt x="222" y="569"/>
                  </a:lnTo>
                  <a:lnTo>
                    <a:pt x="183" y="507"/>
                  </a:lnTo>
                  <a:lnTo>
                    <a:pt x="183" y="507"/>
                  </a:lnTo>
                  <a:close/>
                  <a:moveTo>
                    <a:pt x="305" y="668"/>
                  </a:moveTo>
                  <a:lnTo>
                    <a:pt x="305" y="668"/>
                  </a:lnTo>
                  <a:lnTo>
                    <a:pt x="300" y="668"/>
                  </a:lnTo>
                  <a:lnTo>
                    <a:pt x="296" y="668"/>
                  </a:lnTo>
                  <a:lnTo>
                    <a:pt x="291" y="665"/>
                  </a:lnTo>
                  <a:lnTo>
                    <a:pt x="286" y="663"/>
                  </a:lnTo>
                  <a:lnTo>
                    <a:pt x="278" y="656"/>
                  </a:lnTo>
                  <a:lnTo>
                    <a:pt x="271" y="648"/>
                  </a:lnTo>
                  <a:lnTo>
                    <a:pt x="263" y="638"/>
                  </a:lnTo>
                  <a:lnTo>
                    <a:pt x="257" y="628"/>
                  </a:lnTo>
                  <a:lnTo>
                    <a:pt x="245" y="608"/>
                  </a:lnTo>
                  <a:lnTo>
                    <a:pt x="245" y="608"/>
                  </a:lnTo>
                  <a:lnTo>
                    <a:pt x="283" y="548"/>
                  </a:lnTo>
                  <a:lnTo>
                    <a:pt x="322" y="491"/>
                  </a:lnTo>
                  <a:lnTo>
                    <a:pt x="361" y="434"/>
                  </a:lnTo>
                  <a:lnTo>
                    <a:pt x="405" y="379"/>
                  </a:lnTo>
                  <a:lnTo>
                    <a:pt x="448" y="325"/>
                  </a:lnTo>
                  <a:lnTo>
                    <a:pt x="492" y="272"/>
                  </a:lnTo>
                  <a:lnTo>
                    <a:pt x="539" y="221"/>
                  </a:lnTo>
                  <a:lnTo>
                    <a:pt x="586" y="169"/>
                  </a:lnTo>
                  <a:lnTo>
                    <a:pt x="586" y="169"/>
                  </a:lnTo>
                  <a:lnTo>
                    <a:pt x="559" y="228"/>
                  </a:lnTo>
                  <a:lnTo>
                    <a:pt x="531" y="285"/>
                  </a:lnTo>
                  <a:lnTo>
                    <a:pt x="501" y="342"/>
                  </a:lnTo>
                  <a:lnTo>
                    <a:pt x="470" y="398"/>
                  </a:lnTo>
                  <a:lnTo>
                    <a:pt x="470" y="398"/>
                  </a:lnTo>
                  <a:lnTo>
                    <a:pt x="448" y="431"/>
                  </a:lnTo>
                  <a:lnTo>
                    <a:pt x="426" y="464"/>
                  </a:lnTo>
                  <a:lnTo>
                    <a:pt x="405" y="497"/>
                  </a:lnTo>
                  <a:lnTo>
                    <a:pt x="384" y="531"/>
                  </a:lnTo>
                  <a:lnTo>
                    <a:pt x="344" y="599"/>
                  </a:lnTo>
                  <a:lnTo>
                    <a:pt x="305" y="668"/>
                  </a:lnTo>
                  <a:lnTo>
                    <a:pt x="305" y="668"/>
                  </a:lnTo>
                  <a:close/>
                  <a:moveTo>
                    <a:pt x="498" y="487"/>
                  </a:moveTo>
                  <a:lnTo>
                    <a:pt x="498" y="487"/>
                  </a:lnTo>
                  <a:lnTo>
                    <a:pt x="497" y="494"/>
                  </a:lnTo>
                  <a:lnTo>
                    <a:pt x="497" y="500"/>
                  </a:lnTo>
                  <a:lnTo>
                    <a:pt x="497" y="500"/>
                  </a:lnTo>
                  <a:lnTo>
                    <a:pt x="483" y="512"/>
                  </a:lnTo>
                  <a:lnTo>
                    <a:pt x="468" y="525"/>
                  </a:lnTo>
                  <a:lnTo>
                    <a:pt x="454" y="539"/>
                  </a:lnTo>
                  <a:lnTo>
                    <a:pt x="439" y="553"/>
                  </a:lnTo>
                  <a:lnTo>
                    <a:pt x="439" y="553"/>
                  </a:lnTo>
                  <a:lnTo>
                    <a:pt x="425" y="569"/>
                  </a:lnTo>
                  <a:lnTo>
                    <a:pt x="410" y="586"/>
                  </a:lnTo>
                  <a:lnTo>
                    <a:pt x="396" y="602"/>
                  </a:lnTo>
                  <a:lnTo>
                    <a:pt x="381" y="617"/>
                  </a:lnTo>
                  <a:lnTo>
                    <a:pt x="381" y="617"/>
                  </a:lnTo>
                  <a:lnTo>
                    <a:pt x="440" y="521"/>
                  </a:lnTo>
                  <a:lnTo>
                    <a:pt x="497" y="424"/>
                  </a:lnTo>
                  <a:lnTo>
                    <a:pt x="497" y="424"/>
                  </a:lnTo>
                  <a:lnTo>
                    <a:pt x="526" y="384"/>
                  </a:lnTo>
                  <a:lnTo>
                    <a:pt x="557" y="346"/>
                  </a:lnTo>
                  <a:lnTo>
                    <a:pt x="587" y="308"/>
                  </a:lnTo>
                  <a:lnTo>
                    <a:pt x="620" y="271"/>
                  </a:lnTo>
                  <a:lnTo>
                    <a:pt x="620" y="271"/>
                  </a:lnTo>
                  <a:lnTo>
                    <a:pt x="587" y="324"/>
                  </a:lnTo>
                  <a:lnTo>
                    <a:pt x="556" y="377"/>
                  </a:lnTo>
                  <a:lnTo>
                    <a:pt x="539" y="404"/>
                  </a:lnTo>
                  <a:lnTo>
                    <a:pt x="525" y="431"/>
                  </a:lnTo>
                  <a:lnTo>
                    <a:pt x="511" y="459"/>
                  </a:lnTo>
                  <a:lnTo>
                    <a:pt x="498" y="487"/>
                  </a:lnTo>
                  <a:lnTo>
                    <a:pt x="498" y="4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25">
              <a:extLst>
                <a:ext uri="{FF2B5EF4-FFF2-40B4-BE49-F238E27FC236}">
                  <a16:creationId xmlns:a16="http://schemas.microsoft.com/office/drawing/2014/main" id="{890BF1AF-2BE6-326B-89F6-43110F354BC9}"/>
                </a:ext>
              </a:extLst>
            </p:cNvPr>
            <p:cNvSpPr>
              <a:spLocks/>
            </p:cNvSpPr>
            <p:nvPr/>
          </p:nvSpPr>
          <p:spPr bwMode="auto">
            <a:xfrm>
              <a:off x="5997576" y="4022725"/>
              <a:ext cx="9525" cy="11113"/>
            </a:xfrm>
            <a:custGeom>
              <a:avLst/>
              <a:gdLst>
                <a:gd name="T0" fmla="*/ 0 w 38"/>
                <a:gd name="T1" fmla="*/ 38 h 40"/>
                <a:gd name="T2" fmla="*/ 0 w 38"/>
                <a:gd name="T3" fmla="*/ 38 h 40"/>
                <a:gd name="T4" fmla="*/ 9 w 38"/>
                <a:gd name="T5" fmla="*/ 40 h 40"/>
                <a:gd name="T6" fmla="*/ 17 w 38"/>
                <a:gd name="T7" fmla="*/ 40 h 40"/>
                <a:gd name="T8" fmla="*/ 24 w 38"/>
                <a:gd name="T9" fmla="*/ 39 h 40"/>
                <a:gd name="T10" fmla="*/ 29 w 38"/>
                <a:gd name="T11" fmla="*/ 35 h 40"/>
                <a:gd name="T12" fmla="*/ 34 w 38"/>
                <a:gd name="T13" fmla="*/ 31 h 40"/>
                <a:gd name="T14" fmla="*/ 37 w 38"/>
                <a:gd name="T15" fmla="*/ 23 h 40"/>
                <a:gd name="T16" fmla="*/ 38 w 38"/>
                <a:gd name="T17" fmla="*/ 13 h 40"/>
                <a:gd name="T18" fmla="*/ 38 w 38"/>
                <a:gd name="T19" fmla="*/ 0 h 40"/>
                <a:gd name="T20" fmla="*/ 38 w 38"/>
                <a:gd name="T21" fmla="*/ 0 h 40"/>
                <a:gd name="T22" fmla="*/ 30 w 38"/>
                <a:gd name="T23" fmla="*/ 12 h 40"/>
                <a:gd name="T24" fmla="*/ 21 w 38"/>
                <a:gd name="T25" fmla="*/ 23 h 40"/>
                <a:gd name="T26" fmla="*/ 12 w 38"/>
                <a:gd name="T27" fmla="*/ 32 h 40"/>
                <a:gd name="T28" fmla="*/ 0 w 38"/>
                <a:gd name="T29" fmla="*/ 38 h 40"/>
                <a:gd name="T30" fmla="*/ 0 w 38"/>
                <a:gd name="T31"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0">
                  <a:moveTo>
                    <a:pt x="0" y="38"/>
                  </a:moveTo>
                  <a:lnTo>
                    <a:pt x="0" y="38"/>
                  </a:lnTo>
                  <a:lnTo>
                    <a:pt x="9" y="40"/>
                  </a:lnTo>
                  <a:lnTo>
                    <a:pt x="17" y="40"/>
                  </a:lnTo>
                  <a:lnTo>
                    <a:pt x="24" y="39"/>
                  </a:lnTo>
                  <a:lnTo>
                    <a:pt x="29" y="35"/>
                  </a:lnTo>
                  <a:lnTo>
                    <a:pt x="34" y="31"/>
                  </a:lnTo>
                  <a:lnTo>
                    <a:pt x="37" y="23"/>
                  </a:lnTo>
                  <a:lnTo>
                    <a:pt x="38" y="13"/>
                  </a:lnTo>
                  <a:lnTo>
                    <a:pt x="38" y="0"/>
                  </a:lnTo>
                  <a:lnTo>
                    <a:pt x="38" y="0"/>
                  </a:lnTo>
                  <a:lnTo>
                    <a:pt x="30" y="12"/>
                  </a:lnTo>
                  <a:lnTo>
                    <a:pt x="21" y="23"/>
                  </a:lnTo>
                  <a:lnTo>
                    <a:pt x="12" y="32"/>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26">
              <a:extLst>
                <a:ext uri="{FF2B5EF4-FFF2-40B4-BE49-F238E27FC236}">
                  <a16:creationId xmlns:a16="http://schemas.microsoft.com/office/drawing/2014/main" id="{C5935772-503B-648A-E238-3CB1E3D9316B}"/>
                </a:ext>
              </a:extLst>
            </p:cNvPr>
            <p:cNvSpPr>
              <a:spLocks/>
            </p:cNvSpPr>
            <p:nvPr/>
          </p:nvSpPr>
          <p:spPr bwMode="auto">
            <a:xfrm>
              <a:off x="6475413" y="4252913"/>
              <a:ext cx="1588" cy="1588"/>
            </a:xfrm>
            <a:custGeom>
              <a:avLst/>
              <a:gdLst>
                <a:gd name="T0" fmla="*/ 1 w 4"/>
                <a:gd name="T1" fmla="*/ 4 h 6"/>
                <a:gd name="T2" fmla="*/ 0 w 4"/>
                <a:gd name="T3" fmla="*/ 6 h 6"/>
                <a:gd name="T4" fmla="*/ 0 w 4"/>
                <a:gd name="T5" fmla="*/ 6 h 6"/>
                <a:gd name="T6" fmla="*/ 4 w 4"/>
                <a:gd name="T7" fmla="*/ 0 h 6"/>
                <a:gd name="T8" fmla="*/ 4 w 4"/>
                <a:gd name="T9" fmla="*/ 0 h 6"/>
                <a:gd name="T10" fmla="*/ 1 w 4"/>
                <a:gd name="T11" fmla="*/ 4 h 6"/>
                <a:gd name="T12" fmla="*/ 1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1" y="4"/>
                  </a:moveTo>
                  <a:lnTo>
                    <a:pt x="0" y="6"/>
                  </a:lnTo>
                  <a:lnTo>
                    <a:pt x="0" y="6"/>
                  </a:lnTo>
                  <a:lnTo>
                    <a:pt x="4" y="0"/>
                  </a:lnTo>
                  <a:lnTo>
                    <a:pt x="4" y="0"/>
                  </a:lnTo>
                  <a:lnTo>
                    <a:pt x="1" y="4"/>
                  </a:lnTo>
                  <a:lnTo>
                    <a:pt x="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7">
              <a:extLst>
                <a:ext uri="{FF2B5EF4-FFF2-40B4-BE49-F238E27FC236}">
                  <a16:creationId xmlns:a16="http://schemas.microsoft.com/office/drawing/2014/main" id="{0D76EC9B-2E84-1E4A-1B07-15858D3169C4}"/>
                </a:ext>
              </a:extLst>
            </p:cNvPr>
            <p:cNvSpPr>
              <a:spLocks/>
            </p:cNvSpPr>
            <p:nvPr/>
          </p:nvSpPr>
          <p:spPr bwMode="auto">
            <a:xfrm>
              <a:off x="5975351" y="4371975"/>
              <a:ext cx="9525" cy="12700"/>
            </a:xfrm>
            <a:custGeom>
              <a:avLst/>
              <a:gdLst>
                <a:gd name="T0" fmla="*/ 31 w 31"/>
                <a:gd name="T1" fmla="*/ 0 h 45"/>
                <a:gd name="T2" fmla="*/ 31 w 31"/>
                <a:gd name="T3" fmla="*/ 0 h 45"/>
                <a:gd name="T4" fmla="*/ 0 w 31"/>
                <a:gd name="T5" fmla="*/ 45 h 45"/>
                <a:gd name="T6" fmla="*/ 0 w 31"/>
                <a:gd name="T7" fmla="*/ 45 h 45"/>
                <a:gd name="T8" fmla="*/ 12 w 31"/>
                <a:gd name="T9" fmla="*/ 30 h 45"/>
                <a:gd name="T10" fmla="*/ 12 w 31"/>
                <a:gd name="T11" fmla="*/ 30 h 45"/>
                <a:gd name="T12" fmla="*/ 31 w 31"/>
                <a:gd name="T13" fmla="*/ 0 h 45"/>
                <a:gd name="T14" fmla="*/ 31 w 31"/>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5">
                  <a:moveTo>
                    <a:pt x="31" y="0"/>
                  </a:moveTo>
                  <a:lnTo>
                    <a:pt x="31" y="0"/>
                  </a:lnTo>
                  <a:lnTo>
                    <a:pt x="0" y="45"/>
                  </a:lnTo>
                  <a:lnTo>
                    <a:pt x="0" y="45"/>
                  </a:lnTo>
                  <a:lnTo>
                    <a:pt x="12" y="30"/>
                  </a:lnTo>
                  <a:lnTo>
                    <a:pt x="12" y="30"/>
                  </a:lnTo>
                  <a:lnTo>
                    <a:pt x="31" y="0"/>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8">
              <a:extLst>
                <a:ext uri="{FF2B5EF4-FFF2-40B4-BE49-F238E27FC236}">
                  <a16:creationId xmlns:a16="http://schemas.microsoft.com/office/drawing/2014/main" id="{83237410-BCC8-2AB0-B112-BD9DECE57BDE}"/>
                </a:ext>
              </a:extLst>
            </p:cNvPr>
            <p:cNvSpPr>
              <a:spLocks/>
            </p:cNvSpPr>
            <p:nvPr/>
          </p:nvSpPr>
          <p:spPr bwMode="auto">
            <a:xfrm>
              <a:off x="6203951" y="4459288"/>
              <a:ext cx="66675" cy="87313"/>
            </a:xfrm>
            <a:custGeom>
              <a:avLst/>
              <a:gdLst>
                <a:gd name="T0" fmla="*/ 0 w 254"/>
                <a:gd name="T1" fmla="*/ 329 h 329"/>
                <a:gd name="T2" fmla="*/ 0 w 254"/>
                <a:gd name="T3" fmla="*/ 329 h 329"/>
                <a:gd name="T4" fmla="*/ 129 w 254"/>
                <a:gd name="T5" fmla="*/ 165 h 329"/>
                <a:gd name="T6" fmla="*/ 192 w 254"/>
                <a:gd name="T7" fmla="*/ 83 h 329"/>
                <a:gd name="T8" fmla="*/ 254 w 254"/>
                <a:gd name="T9" fmla="*/ 0 h 329"/>
                <a:gd name="T10" fmla="*/ 254 w 254"/>
                <a:gd name="T11" fmla="*/ 0 h 329"/>
                <a:gd name="T12" fmla="*/ 134 w 254"/>
                <a:gd name="T13" fmla="*/ 156 h 329"/>
                <a:gd name="T14" fmla="*/ 12 w 254"/>
                <a:gd name="T15" fmla="*/ 310 h 329"/>
                <a:gd name="T16" fmla="*/ 12 w 254"/>
                <a:gd name="T17" fmla="*/ 310 h 329"/>
                <a:gd name="T18" fmla="*/ 0 w 254"/>
                <a:gd name="T19" fmla="*/ 329 h 329"/>
                <a:gd name="T20" fmla="*/ 0 w 254"/>
                <a:gd name="T21" fmla="*/ 32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4" h="329">
                  <a:moveTo>
                    <a:pt x="0" y="329"/>
                  </a:moveTo>
                  <a:lnTo>
                    <a:pt x="0" y="329"/>
                  </a:lnTo>
                  <a:lnTo>
                    <a:pt x="129" y="165"/>
                  </a:lnTo>
                  <a:lnTo>
                    <a:pt x="192" y="83"/>
                  </a:lnTo>
                  <a:lnTo>
                    <a:pt x="254" y="0"/>
                  </a:lnTo>
                  <a:lnTo>
                    <a:pt x="254" y="0"/>
                  </a:lnTo>
                  <a:lnTo>
                    <a:pt x="134" y="156"/>
                  </a:lnTo>
                  <a:lnTo>
                    <a:pt x="12" y="310"/>
                  </a:lnTo>
                  <a:lnTo>
                    <a:pt x="12" y="310"/>
                  </a:lnTo>
                  <a:lnTo>
                    <a:pt x="0" y="329"/>
                  </a:lnTo>
                  <a:lnTo>
                    <a:pt x="0"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9">
              <a:extLst>
                <a:ext uri="{FF2B5EF4-FFF2-40B4-BE49-F238E27FC236}">
                  <a16:creationId xmlns:a16="http://schemas.microsoft.com/office/drawing/2014/main" id="{6BA19B5B-E829-A3D1-BE4E-F45A75B6F932}"/>
                </a:ext>
              </a:extLst>
            </p:cNvPr>
            <p:cNvSpPr>
              <a:spLocks/>
            </p:cNvSpPr>
            <p:nvPr/>
          </p:nvSpPr>
          <p:spPr bwMode="auto">
            <a:xfrm>
              <a:off x="6124576" y="3313113"/>
              <a:ext cx="20638" cy="20638"/>
            </a:xfrm>
            <a:custGeom>
              <a:avLst/>
              <a:gdLst>
                <a:gd name="T0" fmla="*/ 80 w 80"/>
                <a:gd name="T1" fmla="*/ 0 h 82"/>
                <a:gd name="T2" fmla="*/ 80 w 80"/>
                <a:gd name="T3" fmla="*/ 0 h 82"/>
                <a:gd name="T4" fmla="*/ 37 w 80"/>
                <a:gd name="T5" fmla="*/ 44 h 82"/>
                <a:gd name="T6" fmla="*/ 37 w 80"/>
                <a:gd name="T7" fmla="*/ 44 h 82"/>
                <a:gd name="T8" fmla="*/ 18 w 80"/>
                <a:gd name="T9" fmla="*/ 63 h 82"/>
                <a:gd name="T10" fmla="*/ 0 w 80"/>
                <a:gd name="T11" fmla="*/ 82 h 82"/>
                <a:gd name="T12" fmla="*/ 0 w 80"/>
                <a:gd name="T13" fmla="*/ 82 h 82"/>
                <a:gd name="T14" fmla="*/ 40 w 80"/>
                <a:gd name="T15" fmla="*/ 41 h 82"/>
                <a:gd name="T16" fmla="*/ 80 w 80"/>
                <a:gd name="T17" fmla="*/ 0 h 82"/>
                <a:gd name="T18" fmla="*/ 80 w 80"/>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2">
                  <a:moveTo>
                    <a:pt x="80" y="0"/>
                  </a:moveTo>
                  <a:lnTo>
                    <a:pt x="80" y="0"/>
                  </a:lnTo>
                  <a:lnTo>
                    <a:pt x="37" y="44"/>
                  </a:lnTo>
                  <a:lnTo>
                    <a:pt x="37" y="44"/>
                  </a:lnTo>
                  <a:lnTo>
                    <a:pt x="18" y="63"/>
                  </a:lnTo>
                  <a:lnTo>
                    <a:pt x="0" y="82"/>
                  </a:lnTo>
                  <a:lnTo>
                    <a:pt x="0" y="82"/>
                  </a:lnTo>
                  <a:lnTo>
                    <a:pt x="40" y="41"/>
                  </a:lnTo>
                  <a:lnTo>
                    <a:pt x="80" y="0"/>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30">
              <a:extLst>
                <a:ext uri="{FF2B5EF4-FFF2-40B4-BE49-F238E27FC236}">
                  <a16:creationId xmlns:a16="http://schemas.microsoft.com/office/drawing/2014/main" id="{8D5072AF-2662-A55C-9D70-EC2C9AC5186E}"/>
                </a:ext>
              </a:extLst>
            </p:cNvPr>
            <p:cNvSpPr>
              <a:spLocks/>
            </p:cNvSpPr>
            <p:nvPr/>
          </p:nvSpPr>
          <p:spPr bwMode="auto">
            <a:xfrm>
              <a:off x="7029451" y="3065463"/>
              <a:ext cx="22225" cy="23813"/>
            </a:xfrm>
            <a:custGeom>
              <a:avLst/>
              <a:gdLst>
                <a:gd name="T0" fmla="*/ 0 w 84"/>
                <a:gd name="T1" fmla="*/ 93 h 93"/>
                <a:gd name="T2" fmla="*/ 0 w 84"/>
                <a:gd name="T3" fmla="*/ 93 h 93"/>
                <a:gd name="T4" fmla="*/ 84 w 84"/>
                <a:gd name="T5" fmla="*/ 0 h 93"/>
                <a:gd name="T6" fmla="*/ 84 w 84"/>
                <a:gd name="T7" fmla="*/ 0 h 93"/>
                <a:gd name="T8" fmla="*/ 59 w 84"/>
                <a:gd name="T9" fmla="*/ 26 h 93"/>
                <a:gd name="T10" fmla="*/ 59 w 84"/>
                <a:gd name="T11" fmla="*/ 26 h 93"/>
                <a:gd name="T12" fmla="*/ 0 w 84"/>
                <a:gd name="T13" fmla="*/ 93 h 93"/>
                <a:gd name="T14" fmla="*/ 0 w 84"/>
                <a:gd name="T15" fmla="*/ 93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93">
                  <a:moveTo>
                    <a:pt x="0" y="93"/>
                  </a:moveTo>
                  <a:lnTo>
                    <a:pt x="0" y="93"/>
                  </a:lnTo>
                  <a:lnTo>
                    <a:pt x="84" y="0"/>
                  </a:lnTo>
                  <a:lnTo>
                    <a:pt x="84" y="0"/>
                  </a:lnTo>
                  <a:lnTo>
                    <a:pt x="59" y="26"/>
                  </a:lnTo>
                  <a:lnTo>
                    <a:pt x="59" y="26"/>
                  </a:lnTo>
                  <a:lnTo>
                    <a:pt x="0"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31">
              <a:extLst>
                <a:ext uri="{FF2B5EF4-FFF2-40B4-BE49-F238E27FC236}">
                  <a16:creationId xmlns:a16="http://schemas.microsoft.com/office/drawing/2014/main" id="{6713AC04-36CB-DE8D-146E-D8C71265575F}"/>
                </a:ext>
              </a:extLst>
            </p:cNvPr>
            <p:cNvSpPr>
              <a:spLocks/>
            </p:cNvSpPr>
            <p:nvPr/>
          </p:nvSpPr>
          <p:spPr bwMode="auto">
            <a:xfrm>
              <a:off x="6413501" y="3589338"/>
              <a:ext cx="142875" cy="142875"/>
            </a:xfrm>
            <a:custGeom>
              <a:avLst/>
              <a:gdLst>
                <a:gd name="T0" fmla="*/ 0 w 544"/>
                <a:gd name="T1" fmla="*/ 538 h 538"/>
                <a:gd name="T2" fmla="*/ 0 w 544"/>
                <a:gd name="T3" fmla="*/ 538 h 538"/>
                <a:gd name="T4" fmla="*/ 74 w 544"/>
                <a:gd name="T5" fmla="*/ 467 h 538"/>
                <a:gd name="T6" fmla="*/ 74 w 544"/>
                <a:gd name="T7" fmla="*/ 467 h 538"/>
                <a:gd name="T8" fmla="*/ 135 w 544"/>
                <a:gd name="T9" fmla="*/ 411 h 538"/>
                <a:gd name="T10" fmla="*/ 195 w 544"/>
                <a:gd name="T11" fmla="*/ 353 h 538"/>
                <a:gd name="T12" fmla="*/ 312 w 544"/>
                <a:gd name="T13" fmla="*/ 236 h 538"/>
                <a:gd name="T14" fmla="*/ 428 w 544"/>
                <a:gd name="T15" fmla="*/ 119 h 538"/>
                <a:gd name="T16" fmla="*/ 544 w 544"/>
                <a:gd name="T17" fmla="*/ 0 h 538"/>
                <a:gd name="T18" fmla="*/ 544 w 544"/>
                <a:gd name="T19" fmla="*/ 0 h 538"/>
                <a:gd name="T20" fmla="*/ 404 w 544"/>
                <a:gd name="T21" fmla="*/ 132 h 538"/>
                <a:gd name="T22" fmla="*/ 266 w 544"/>
                <a:gd name="T23" fmla="*/ 266 h 538"/>
                <a:gd name="T24" fmla="*/ 198 w 544"/>
                <a:gd name="T25" fmla="*/ 334 h 538"/>
                <a:gd name="T26" fmla="*/ 131 w 544"/>
                <a:gd name="T27" fmla="*/ 401 h 538"/>
                <a:gd name="T28" fmla="*/ 65 w 544"/>
                <a:gd name="T29" fmla="*/ 469 h 538"/>
                <a:gd name="T30" fmla="*/ 0 w 544"/>
                <a:gd name="T31" fmla="*/ 538 h 538"/>
                <a:gd name="T32" fmla="*/ 0 w 544"/>
                <a:gd name="T33"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4" h="538">
                  <a:moveTo>
                    <a:pt x="0" y="538"/>
                  </a:moveTo>
                  <a:lnTo>
                    <a:pt x="0" y="538"/>
                  </a:lnTo>
                  <a:lnTo>
                    <a:pt x="74" y="467"/>
                  </a:lnTo>
                  <a:lnTo>
                    <a:pt x="74" y="467"/>
                  </a:lnTo>
                  <a:lnTo>
                    <a:pt x="135" y="411"/>
                  </a:lnTo>
                  <a:lnTo>
                    <a:pt x="195" y="353"/>
                  </a:lnTo>
                  <a:lnTo>
                    <a:pt x="312" y="236"/>
                  </a:lnTo>
                  <a:lnTo>
                    <a:pt x="428" y="119"/>
                  </a:lnTo>
                  <a:lnTo>
                    <a:pt x="544" y="0"/>
                  </a:lnTo>
                  <a:lnTo>
                    <a:pt x="544" y="0"/>
                  </a:lnTo>
                  <a:lnTo>
                    <a:pt x="404" y="132"/>
                  </a:lnTo>
                  <a:lnTo>
                    <a:pt x="266" y="266"/>
                  </a:lnTo>
                  <a:lnTo>
                    <a:pt x="198" y="334"/>
                  </a:lnTo>
                  <a:lnTo>
                    <a:pt x="131" y="401"/>
                  </a:lnTo>
                  <a:lnTo>
                    <a:pt x="65" y="469"/>
                  </a:lnTo>
                  <a:lnTo>
                    <a:pt x="0" y="538"/>
                  </a:lnTo>
                  <a:lnTo>
                    <a:pt x="0" y="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32">
              <a:extLst>
                <a:ext uri="{FF2B5EF4-FFF2-40B4-BE49-F238E27FC236}">
                  <a16:creationId xmlns:a16="http://schemas.microsoft.com/office/drawing/2014/main" id="{E95A5B4C-8273-4E67-C6B8-D34DF0E7085D}"/>
                </a:ext>
              </a:extLst>
            </p:cNvPr>
            <p:cNvSpPr>
              <a:spLocks/>
            </p:cNvSpPr>
            <p:nvPr/>
          </p:nvSpPr>
          <p:spPr bwMode="auto">
            <a:xfrm>
              <a:off x="6870701" y="3073400"/>
              <a:ext cx="107950" cy="123825"/>
            </a:xfrm>
            <a:custGeom>
              <a:avLst/>
              <a:gdLst>
                <a:gd name="T0" fmla="*/ 410 w 410"/>
                <a:gd name="T1" fmla="*/ 0 h 467"/>
                <a:gd name="T2" fmla="*/ 410 w 410"/>
                <a:gd name="T3" fmla="*/ 0 h 467"/>
                <a:gd name="T4" fmla="*/ 205 w 410"/>
                <a:gd name="T5" fmla="*/ 233 h 467"/>
                <a:gd name="T6" fmla="*/ 0 w 410"/>
                <a:gd name="T7" fmla="*/ 467 h 467"/>
                <a:gd name="T8" fmla="*/ 0 w 410"/>
                <a:gd name="T9" fmla="*/ 467 h 467"/>
                <a:gd name="T10" fmla="*/ 143 w 410"/>
                <a:gd name="T11" fmla="*/ 312 h 467"/>
                <a:gd name="T12" fmla="*/ 143 w 410"/>
                <a:gd name="T13" fmla="*/ 312 h 467"/>
                <a:gd name="T14" fmla="*/ 211 w 410"/>
                <a:gd name="T15" fmla="*/ 235 h 467"/>
                <a:gd name="T16" fmla="*/ 278 w 410"/>
                <a:gd name="T17" fmla="*/ 157 h 467"/>
                <a:gd name="T18" fmla="*/ 344 w 410"/>
                <a:gd name="T19" fmla="*/ 79 h 467"/>
                <a:gd name="T20" fmla="*/ 410 w 410"/>
                <a:gd name="T21" fmla="*/ 0 h 467"/>
                <a:gd name="T22" fmla="*/ 410 w 410"/>
                <a:gd name="T23"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467">
                  <a:moveTo>
                    <a:pt x="410" y="0"/>
                  </a:moveTo>
                  <a:lnTo>
                    <a:pt x="410" y="0"/>
                  </a:lnTo>
                  <a:lnTo>
                    <a:pt x="205" y="233"/>
                  </a:lnTo>
                  <a:lnTo>
                    <a:pt x="0" y="467"/>
                  </a:lnTo>
                  <a:lnTo>
                    <a:pt x="0" y="467"/>
                  </a:lnTo>
                  <a:lnTo>
                    <a:pt x="143" y="312"/>
                  </a:lnTo>
                  <a:lnTo>
                    <a:pt x="143" y="312"/>
                  </a:lnTo>
                  <a:lnTo>
                    <a:pt x="211" y="235"/>
                  </a:lnTo>
                  <a:lnTo>
                    <a:pt x="278" y="157"/>
                  </a:lnTo>
                  <a:lnTo>
                    <a:pt x="344" y="79"/>
                  </a:lnTo>
                  <a:lnTo>
                    <a:pt x="410" y="0"/>
                  </a:lnTo>
                  <a:lnTo>
                    <a:pt x="4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3">
              <a:extLst>
                <a:ext uri="{FF2B5EF4-FFF2-40B4-BE49-F238E27FC236}">
                  <a16:creationId xmlns:a16="http://schemas.microsoft.com/office/drawing/2014/main" id="{0A3A3643-5D85-8F10-DFA6-DBA8B5EF4F65}"/>
                </a:ext>
              </a:extLst>
            </p:cNvPr>
            <p:cNvSpPr>
              <a:spLocks/>
            </p:cNvSpPr>
            <p:nvPr/>
          </p:nvSpPr>
          <p:spPr bwMode="auto">
            <a:xfrm>
              <a:off x="6326188" y="3916363"/>
              <a:ext cx="14288" cy="12700"/>
            </a:xfrm>
            <a:custGeom>
              <a:avLst/>
              <a:gdLst>
                <a:gd name="T0" fmla="*/ 50 w 50"/>
                <a:gd name="T1" fmla="*/ 0 h 48"/>
                <a:gd name="T2" fmla="*/ 50 w 50"/>
                <a:gd name="T3" fmla="*/ 0 h 48"/>
                <a:gd name="T4" fmla="*/ 0 w 50"/>
                <a:gd name="T5" fmla="*/ 48 h 48"/>
                <a:gd name="T6" fmla="*/ 0 w 50"/>
                <a:gd name="T7" fmla="*/ 48 h 48"/>
                <a:gd name="T8" fmla="*/ 4 w 50"/>
                <a:gd name="T9" fmla="*/ 48 h 48"/>
                <a:gd name="T10" fmla="*/ 10 w 50"/>
                <a:gd name="T11" fmla="*/ 44 h 48"/>
                <a:gd name="T12" fmla="*/ 16 w 50"/>
                <a:gd name="T13" fmla="*/ 41 h 48"/>
                <a:gd name="T14" fmla="*/ 22 w 50"/>
                <a:gd name="T15" fmla="*/ 36 h 48"/>
                <a:gd name="T16" fmla="*/ 29 w 50"/>
                <a:gd name="T17" fmla="*/ 29 h 48"/>
                <a:gd name="T18" fmla="*/ 35 w 50"/>
                <a:gd name="T19" fmla="*/ 21 h 48"/>
                <a:gd name="T20" fmla="*/ 50 w 50"/>
                <a:gd name="T21" fmla="*/ 0 h 48"/>
                <a:gd name="T22" fmla="*/ 50 w 50"/>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48">
                  <a:moveTo>
                    <a:pt x="50" y="0"/>
                  </a:moveTo>
                  <a:lnTo>
                    <a:pt x="50" y="0"/>
                  </a:lnTo>
                  <a:lnTo>
                    <a:pt x="0" y="48"/>
                  </a:lnTo>
                  <a:lnTo>
                    <a:pt x="0" y="48"/>
                  </a:lnTo>
                  <a:lnTo>
                    <a:pt x="4" y="48"/>
                  </a:lnTo>
                  <a:lnTo>
                    <a:pt x="10" y="44"/>
                  </a:lnTo>
                  <a:lnTo>
                    <a:pt x="16" y="41"/>
                  </a:lnTo>
                  <a:lnTo>
                    <a:pt x="22" y="36"/>
                  </a:lnTo>
                  <a:lnTo>
                    <a:pt x="29" y="29"/>
                  </a:lnTo>
                  <a:lnTo>
                    <a:pt x="35" y="21"/>
                  </a:lnTo>
                  <a:lnTo>
                    <a:pt x="50" y="0"/>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4">
              <a:extLst>
                <a:ext uri="{FF2B5EF4-FFF2-40B4-BE49-F238E27FC236}">
                  <a16:creationId xmlns:a16="http://schemas.microsoft.com/office/drawing/2014/main" id="{148C6891-3EF2-B865-56B4-017773CEC947}"/>
                </a:ext>
              </a:extLst>
            </p:cNvPr>
            <p:cNvSpPr>
              <a:spLocks/>
            </p:cNvSpPr>
            <p:nvPr/>
          </p:nvSpPr>
          <p:spPr bwMode="auto">
            <a:xfrm>
              <a:off x="6459538" y="3652838"/>
              <a:ext cx="312738" cy="412750"/>
            </a:xfrm>
            <a:custGeom>
              <a:avLst/>
              <a:gdLst>
                <a:gd name="T0" fmla="*/ 935 w 1182"/>
                <a:gd name="T1" fmla="*/ 284 h 1557"/>
                <a:gd name="T2" fmla="*/ 713 w 1182"/>
                <a:gd name="T3" fmla="*/ 595 h 1557"/>
                <a:gd name="T4" fmla="*/ 495 w 1182"/>
                <a:gd name="T5" fmla="*/ 911 h 1557"/>
                <a:gd name="T6" fmla="*/ 450 w 1182"/>
                <a:gd name="T7" fmla="*/ 977 h 1557"/>
                <a:gd name="T8" fmla="*/ 358 w 1182"/>
                <a:gd name="T9" fmla="*/ 1104 h 1557"/>
                <a:gd name="T10" fmla="*/ 262 w 1182"/>
                <a:gd name="T11" fmla="*/ 1231 h 1557"/>
                <a:gd name="T12" fmla="*/ 164 w 1182"/>
                <a:gd name="T13" fmla="*/ 1355 h 1557"/>
                <a:gd name="T14" fmla="*/ 114 w 1182"/>
                <a:gd name="T15" fmla="*/ 1416 h 1557"/>
                <a:gd name="T16" fmla="*/ 135 w 1182"/>
                <a:gd name="T17" fmla="*/ 1387 h 1557"/>
                <a:gd name="T18" fmla="*/ 190 w 1182"/>
                <a:gd name="T19" fmla="*/ 1293 h 1557"/>
                <a:gd name="T20" fmla="*/ 254 w 1182"/>
                <a:gd name="T21" fmla="*/ 1176 h 1557"/>
                <a:gd name="T22" fmla="*/ 317 w 1182"/>
                <a:gd name="T23" fmla="*/ 1066 h 1557"/>
                <a:gd name="T24" fmla="*/ 347 w 1182"/>
                <a:gd name="T25" fmla="*/ 1021 h 1557"/>
                <a:gd name="T26" fmla="*/ 401 w 1182"/>
                <a:gd name="T27" fmla="*/ 945 h 1557"/>
                <a:gd name="T28" fmla="*/ 514 w 1182"/>
                <a:gd name="T29" fmla="*/ 794 h 1557"/>
                <a:gd name="T30" fmla="*/ 630 w 1182"/>
                <a:gd name="T31" fmla="*/ 646 h 1557"/>
                <a:gd name="T32" fmla="*/ 809 w 1182"/>
                <a:gd name="T33" fmla="*/ 426 h 1557"/>
                <a:gd name="T34" fmla="*/ 695 w 1182"/>
                <a:gd name="T35" fmla="*/ 554 h 1557"/>
                <a:gd name="T36" fmla="*/ 583 w 1182"/>
                <a:gd name="T37" fmla="*/ 685 h 1557"/>
                <a:gd name="T38" fmla="*/ 474 w 1182"/>
                <a:gd name="T39" fmla="*/ 818 h 1557"/>
                <a:gd name="T40" fmla="*/ 369 w 1182"/>
                <a:gd name="T41" fmla="*/ 952 h 1557"/>
                <a:gd name="T42" fmla="*/ 268 w 1182"/>
                <a:gd name="T43" fmla="*/ 1090 h 1557"/>
                <a:gd name="T44" fmla="*/ 172 w 1182"/>
                <a:gd name="T45" fmla="*/ 1233 h 1557"/>
                <a:gd name="T46" fmla="*/ 83 w 1182"/>
                <a:gd name="T47" fmla="*/ 1382 h 1557"/>
                <a:gd name="T48" fmla="*/ 3 w 1182"/>
                <a:gd name="T49" fmla="*/ 1535 h 1557"/>
                <a:gd name="T50" fmla="*/ 0 w 1182"/>
                <a:gd name="T51" fmla="*/ 1541 h 1557"/>
                <a:gd name="T52" fmla="*/ 3 w 1182"/>
                <a:gd name="T53" fmla="*/ 1550 h 1557"/>
                <a:gd name="T54" fmla="*/ 11 w 1182"/>
                <a:gd name="T55" fmla="*/ 1557 h 1557"/>
                <a:gd name="T56" fmla="*/ 20 w 1182"/>
                <a:gd name="T57" fmla="*/ 1556 h 1557"/>
                <a:gd name="T58" fmla="*/ 25 w 1182"/>
                <a:gd name="T59" fmla="*/ 1553 h 1557"/>
                <a:gd name="T60" fmla="*/ 136 w 1182"/>
                <a:gd name="T61" fmla="*/ 1429 h 1557"/>
                <a:gd name="T62" fmla="*/ 241 w 1182"/>
                <a:gd name="T63" fmla="*/ 1301 h 1557"/>
                <a:gd name="T64" fmla="*/ 343 w 1182"/>
                <a:gd name="T65" fmla="*/ 1170 h 1557"/>
                <a:gd name="T66" fmla="*/ 441 w 1182"/>
                <a:gd name="T67" fmla="*/ 1037 h 1557"/>
                <a:gd name="T68" fmla="*/ 632 w 1182"/>
                <a:gd name="T69" fmla="*/ 765 h 1557"/>
                <a:gd name="T70" fmla="*/ 821 w 1182"/>
                <a:gd name="T71" fmla="*/ 491 h 1557"/>
                <a:gd name="T72" fmla="*/ 910 w 1182"/>
                <a:gd name="T73" fmla="*/ 367 h 1557"/>
                <a:gd name="T74" fmla="*/ 1091 w 1182"/>
                <a:gd name="T75" fmla="*/ 121 h 1557"/>
                <a:gd name="T76" fmla="*/ 1182 w 1182"/>
                <a:gd name="T77" fmla="*/ 0 h 1557"/>
                <a:gd name="T78" fmla="*/ 1000 w 1182"/>
                <a:gd name="T79" fmla="*/ 211 h 1557"/>
                <a:gd name="T80" fmla="*/ 938 w 1182"/>
                <a:gd name="T81" fmla="*/ 282 h 1557"/>
                <a:gd name="T82" fmla="*/ 935 w 1182"/>
                <a:gd name="T83" fmla="*/ 284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2" h="1557">
                  <a:moveTo>
                    <a:pt x="935" y="284"/>
                  </a:moveTo>
                  <a:lnTo>
                    <a:pt x="935" y="284"/>
                  </a:lnTo>
                  <a:lnTo>
                    <a:pt x="824" y="440"/>
                  </a:lnTo>
                  <a:lnTo>
                    <a:pt x="713" y="595"/>
                  </a:lnTo>
                  <a:lnTo>
                    <a:pt x="603" y="753"/>
                  </a:lnTo>
                  <a:lnTo>
                    <a:pt x="495" y="911"/>
                  </a:lnTo>
                  <a:lnTo>
                    <a:pt x="495" y="911"/>
                  </a:lnTo>
                  <a:lnTo>
                    <a:pt x="450" y="977"/>
                  </a:lnTo>
                  <a:lnTo>
                    <a:pt x="404" y="1041"/>
                  </a:lnTo>
                  <a:lnTo>
                    <a:pt x="358" y="1104"/>
                  </a:lnTo>
                  <a:lnTo>
                    <a:pt x="310" y="1168"/>
                  </a:lnTo>
                  <a:lnTo>
                    <a:pt x="262" y="1231"/>
                  </a:lnTo>
                  <a:lnTo>
                    <a:pt x="214" y="1293"/>
                  </a:lnTo>
                  <a:lnTo>
                    <a:pt x="164" y="1355"/>
                  </a:lnTo>
                  <a:lnTo>
                    <a:pt x="114" y="1416"/>
                  </a:lnTo>
                  <a:lnTo>
                    <a:pt x="114" y="1416"/>
                  </a:lnTo>
                  <a:lnTo>
                    <a:pt x="123" y="1403"/>
                  </a:lnTo>
                  <a:lnTo>
                    <a:pt x="135" y="1387"/>
                  </a:lnTo>
                  <a:lnTo>
                    <a:pt x="161" y="1344"/>
                  </a:lnTo>
                  <a:lnTo>
                    <a:pt x="190" y="1293"/>
                  </a:lnTo>
                  <a:lnTo>
                    <a:pt x="221" y="1236"/>
                  </a:lnTo>
                  <a:lnTo>
                    <a:pt x="254" y="1176"/>
                  </a:lnTo>
                  <a:lnTo>
                    <a:pt x="286" y="1119"/>
                  </a:lnTo>
                  <a:lnTo>
                    <a:pt x="317" y="1066"/>
                  </a:lnTo>
                  <a:lnTo>
                    <a:pt x="333" y="1042"/>
                  </a:lnTo>
                  <a:lnTo>
                    <a:pt x="347" y="1021"/>
                  </a:lnTo>
                  <a:lnTo>
                    <a:pt x="347" y="1021"/>
                  </a:lnTo>
                  <a:lnTo>
                    <a:pt x="401" y="945"/>
                  </a:lnTo>
                  <a:lnTo>
                    <a:pt x="457" y="870"/>
                  </a:lnTo>
                  <a:lnTo>
                    <a:pt x="514" y="794"/>
                  </a:lnTo>
                  <a:lnTo>
                    <a:pt x="571" y="721"/>
                  </a:lnTo>
                  <a:lnTo>
                    <a:pt x="630" y="646"/>
                  </a:lnTo>
                  <a:lnTo>
                    <a:pt x="688" y="572"/>
                  </a:lnTo>
                  <a:lnTo>
                    <a:pt x="809" y="426"/>
                  </a:lnTo>
                  <a:lnTo>
                    <a:pt x="809" y="426"/>
                  </a:lnTo>
                  <a:lnTo>
                    <a:pt x="695" y="554"/>
                  </a:lnTo>
                  <a:lnTo>
                    <a:pt x="638" y="620"/>
                  </a:lnTo>
                  <a:lnTo>
                    <a:pt x="583" y="685"/>
                  </a:lnTo>
                  <a:lnTo>
                    <a:pt x="528" y="751"/>
                  </a:lnTo>
                  <a:lnTo>
                    <a:pt x="474" y="818"/>
                  </a:lnTo>
                  <a:lnTo>
                    <a:pt x="420" y="884"/>
                  </a:lnTo>
                  <a:lnTo>
                    <a:pt x="369" y="952"/>
                  </a:lnTo>
                  <a:lnTo>
                    <a:pt x="317" y="1021"/>
                  </a:lnTo>
                  <a:lnTo>
                    <a:pt x="268" y="1090"/>
                  </a:lnTo>
                  <a:lnTo>
                    <a:pt x="219" y="1162"/>
                  </a:lnTo>
                  <a:lnTo>
                    <a:pt x="172" y="1233"/>
                  </a:lnTo>
                  <a:lnTo>
                    <a:pt x="128" y="1307"/>
                  </a:lnTo>
                  <a:lnTo>
                    <a:pt x="83" y="1382"/>
                  </a:lnTo>
                  <a:lnTo>
                    <a:pt x="42" y="1458"/>
                  </a:lnTo>
                  <a:lnTo>
                    <a:pt x="3" y="1535"/>
                  </a:lnTo>
                  <a:lnTo>
                    <a:pt x="3" y="1535"/>
                  </a:lnTo>
                  <a:lnTo>
                    <a:pt x="0" y="1541"/>
                  </a:lnTo>
                  <a:lnTo>
                    <a:pt x="1" y="1546"/>
                  </a:lnTo>
                  <a:lnTo>
                    <a:pt x="3" y="1550"/>
                  </a:lnTo>
                  <a:lnTo>
                    <a:pt x="6" y="1555"/>
                  </a:lnTo>
                  <a:lnTo>
                    <a:pt x="11" y="1557"/>
                  </a:lnTo>
                  <a:lnTo>
                    <a:pt x="15" y="1557"/>
                  </a:lnTo>
                  <a:lnTo>
                    <a:pt x="20" y="1556"/>
                  </a:lnTo>
                  <a:lnTo>
                    <a:pt x="25" y="1553"/>
                  </a:lnTo>
                  <a:lnTo>
                    <a:pt x="25" y="1553"/>
                  </a:lnTo>
                  <a:lnTo>
                    <a:pt x="81" y="1492"/>
                  </a:lnTo>
                  <a:lnTo>
                    <a:pt x="136" y="1429"/>
                  </a:lnTo>
                  <a:lnTo>
                    <a:pt x="190" y="1365"/>
                  </a:lnTo>
                  <a:lnTo>
                    <a:pt x="241" y="1301"/>
                  </a:lnTo>
                  <a:lnTo>
                    <a:pt x="293" y="1236"/>
                  </a:lnTo>
                  <a:lnTo>
                    <a:pt x="343" y="1170"/>
                  </a:lnTo>
                  <a:lnTo>
                    <a:pt x="392" y="1103"/>
                  </a:lnTo>
                  <a:lnTo>
                    <a:pt x="441" y="1037"/>
                  </a:lnTo>
                  <a:lnTo>
                    <a:pt x="537" y="901"/>
                  </a:lnTo>
                  <a:lnTo>
                    <a:pt x="632" y="765"/>
                  </a:lnTo>
                  <a:lnTo>
                    <a:pt x="726" y="628"/>
                  </a:lnTo>
                  <a:lnTo>
                    <a:pt x="821" y="491"/>
                  </a:lnTo>
                  <a:lnTo>
                    <a:pt x="821" y="491"/>
                  </a:lnTo>
                  <a:lnTo>
                    <a:pt x="910" y="367"/>
                  </a:lnTo>
                  <a:lnTo>
                    <a:pt x="1000" y="244"/>
                  </a:lnTo>
                  <a:lnTo>
                    <a:pt x="1091" y="121"/>
                  </a:lnTo>
                  <a:lnTo>
                    <a:pt x="1182" y="0"/>
                  </a:lnTo>
                  <a:lnTo>
                    <a:pt x="1182" y="0"/>
                  </a:lnTo>
                  <a:lnTo>
                    <a:pt x="1062" y="141"/>
                  </a:lnTo>
                  <a:lnTo>
                    <a:pt x="1000" y="211"/>
                  </a:lnTo>
                  <a:lnTo>
                    <a:pt x="938" y="282"/>
                  </a:lnTo>
                  <a:lnTo>
                    <a:pt x="938" y="282"/>
                  </a:lnTo>
                  <a:lnTo>
                    <a:pt x="935" y="284"/>
                  </a:lnTo>
                  <a:lnTo>
                    <a:pt x="935"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35">
              <a:extLst>
                <a:ext uri="{FF2B5EF4-FFF2-40B4-BE49-F238E27FC236}">
                  <a16:creationId xmlns:a16="http://schemas.microsoft.com/office/drawing/2014/main" id="{36EE12D7-1022-7549-1D64-19CEAE48329F}"/>
                </a:ext>
              </a:extLst>
            </p:cNvPr>
            <p:cNvSpPr>
              <a:spLocks/>
            </p:cNvSpPr>
            <p:nvPr/>
          </p:nvSpPr>
          <p:spPr bwMode="auto">
            <a:xfrm>
              <a:off x="6772276" y="3598863"/>
              <a:ext cx="44450" cy="53975"/>
            </a:xfrm>
            <a:custGeom>
              <a:avLst/>
              <a:gdLst>
                <a:gd name="T0" fmla="*/ 169 w 169"/>
                <a:gd name="T1" fmla="*/ 0 h 202"/>
                <a:gd name="T2" fmla="*/ 169 w 169"/>
                <a:gd name="T3" fmla="*/ 0 h 202"/>
                <a:gd name="T4" fmla="*/ 62 w 169"/>
                <a:gd name="T5" fmla="*/ 122 h 202"/>
                <a:gd name="T6" fmla="*/ 62 w 169"/>
                <a:gd name="T7" fmla="*/ 122 h 202"/>
                <a:gd name="T8" fmla="*/ 0 w 169"/>
                <a:gd name="T9" fmla="*/ 202 h 202"/>
                <a:gd name="T10" fmla="*/ 0 w 169"/>
                <a:gd name="T11" fmla="*/ 202 h 202"/>
                <a:gd name="T12" fmla="*/ 86 w 169"/>
                <a:gd name="T13" fmla="*/ 101 h 202"/>
                <a:gd name="T14" fmla="*/ 169 w 169"/>
                <a:gd name="T15" fmla="*/ 0 h 202"/>
                <a:gd name="T16" fmla="*/ 169 w 169"/>
                <a:gd name="T1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202">
                  <a:moveTo>
                    <a:pt x="169" y="0"/>
                  </a:moveTo>
                  <a:lnTo>
                    <a:pt x="169" y="0"/>
                  </a:lnTo>
                  <a:lnTo>
                    <a:pt x="62" y="122"/>
                  </a:lnTo>
                  <a:lnTo>
                    <a:pt x="62" y="122"/>
                  </a:lnTo>
                  <a:lnTo>
                    <a:pt x="0" y="202"/>
                  </a:lnTo>
                  <a:lnTo>
                    <a:pt x="0" y="202"/>
                  </a:lnTo>
                  <a:lnTo>
                    <a:pt x="86" y="101"/>
                  </a:lnTo>
                  <a:lnTo>
                    <a:pt x="169" y="0"/>
                  </a:lnTo>
                  <a:lnTo>
                    <a:pt x="1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6">
              <a:extLst>
                <a:ext uri="{FF2B5EF4-FFF2-40B4-BE49-F238E27FC236}">
                  <a16:creationId xmlns:a16="http://schemas.microsoft.com/office/drawing/2014/main" id="{61742763-62F2-404E-5E74-996B2A1EA068}"/>
                </a:ext>
              </a:extLst>
            </p:cNvPr>
            <p:cNvSpPr>
              <a:spLocks/>
            </p:cNvSpPr>
            <p:nvPr/>
          </p:nvSpPr>
          <p:spPr bwMode="auto">
            <a:xfrm>
              <a:off x="6673851" y="3709988"/>
              <a:ext cx="46038" cy="55563"/>
            </a:xfrm>
            <a:custGeom>
              <a:avLst/>
              <a:gdLst>
                <a:gd name="T0" fmla="*/ 126 w 177"/>
                <a:gd name="T1" fmla="*/ 68 h 210"/>
                <a:gd name="T2" fmla="*/ 126 w 177"/>
                <a:gd name="T3" fmla="*/ 68 h 210"/>
                <a:gd name="T4" fmla="*/ 177 w 177"/>
                <a:gd name="T5" fmla="*/ 0 h 210"/>
                <a:gd name="T6" fmla="*/ 177 w 177"/>
                <a:gd name="T7" fmla="*/ 0 h 210"/>
                <a:gd name="T8" fmla="*/ 88 w 177"/>
                <a:gd name="T9" fmla="*/ 104 h 210"/>
                <a:gd name="T10" fmla="*/ 0 w 177"/>
                <a:gd name="T11" fmla="*/ 210 h 210"/>
                <a:gd name="T12" fmla="*/ 0 w 177"/>
                <a:gd name="T13" fmla="*/ 210 h 210"/>
                <a:gd name="T14" fmla="*/ 126 w 177"/>
                <a:gd name="T15" fmla="*/ 68 h 210"/>
                <a:gd name="T16" fmla="*/ 126 w 177"/>
                <a:gd name="T17" fmla="*/ 6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210">
                  <a:moveTo>
                    <a:pt x="126" y="68"/>
                  </a:moveTo>
                  <a:lnTo>
                    <a:pt x="126" y="68"/>
                  </a:lnTo>
                  <a:lnTo>
                    <a:pt x="177" y="0"/>
                  </a:lnTo>
                  <a:lnTo>
                    <a:pt x="177" y="0"/>
                  </a:lnTo>
                  <a:lnTo>
                    <a:pt x="88" y="104"/>
                  </a:lnTo>
                  <a:lnTo>
                    <a:pt x="0" y="210"/>
                  </a:lnTo>
                  <a:lnTo>
                    <a:pt x="0" y="210"/>
                  </a:lnTo>
                  <a:lnTo>
                    <a:pt x="126" y="68"/>
                  </a:lnTo>
                  <a:lnTo>
                    <a:pt x="12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7">
              <a:extLst>
                <a:ext uri="{FF2B5EF4-FFF2-40B4-BE49-F238E27FC236}">
                  <a16:creationId xmlns:a16="http://schemas.microsoft.com/office/drawing/2014/main" id="{0AD3AF07-0955-3437-AB90-4172EF5EC85B}"/>
                </a:ext>
              </a:extLst>
            </p:cNvPr>
            <p:cNvSpPr>
              <a:spLocks/>
            </p:cNvSpPr>
            <p:nvPr/>
          </p:nvSpPr>
          <p:spPr bwMode="auto">
            <a:xfrm>
              <a:off x="6529388" y="4365625"/>
              <a:ext cx="26988" cy="39688"/>
            </a:xfrm>
            <a:custGeom>
              <a:avLst/>
              <a:gdLst>
                <a:gd name="T0" fmla="*/ 29 w 106"/>
                <a:gd name="T1" fmla="*/ 107 h 151"/>
                <a:gd name="T2" fmla="*/ 29 w 106"/>
                <a:gd name="T3" fmla="*/ 107 h 151"/>
                <a:gd name="T4" fmla="*/ 0 w 106"/>
                <a:gd name="T5" fmla="*/ 151 h 151"/>
                <a:gd name="T6" fmla="*/ 0 w 106"/>
                <a:gd name="T7" fmla="*/ 151 h 151"/>
                <a:gd name="T8" fmla="*/ 53 w 106"/>
                <a:gd name="T9" fmla="*/ 75 h 151"/>
                <a:gd name="T10" fmla="*/ 106 w 106"/>
                <a:gd name="T11" fmla="*/ 0 h 151"/>
                <a:gd name="T12" fmla="*/ 106 w 106"/>
                <a:gd name="T13" fmla="*/ 0 h 151"/>
                <a:gd name="T14" fmla="*/ 67 w 106"/>
                <a:gd name="T15" fmla="*/ 53 h 151"/>
                <a:gd name="T16" fmla="*/ 29 w 106"/>
                <a:gd name="T17" fmla="*/ 107 h 151"/>
                <a:gd name="T18" fmla="*/ 29 w 106"/>
                <a:gd name="T19" fmla="*/ 10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51">
                  <a:moveTo>
                    <a:pt x="29" y="107"/>
                  </a:moveTo>
                  <a:lnTo>
                    <a:pt x="29" y="107"/>
                  </a:lnTo>
                  <a:lnTo>
                    <a:pt x="0" y="151"/>
                  </a:lnTo>
                  <a:lnTo>
                    <a:pt x="0" y="151"/>
                  </a:lnTo>
                  <a:lnTo>
                    <a:pt x="53" y="75"/>
                  </a:lnTo>
                  <a:lnTo>
                    <a:pt x="106" y="0"/>
                  </a:lnTo>
                  <a:lnTo>
                    <a:pt x="106" y="0"/>
                  </a:lnTo>
                  <a:lnTo>
                    <a:pt x="67" y="53"/>
                  </a:lnTo>
                  <a:lnTo>
                    <a:pt x="29" y="107"/>
                  </a:lnTo>
                  <a:lnTo>
                    <a:pt x="29"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38">
              <a:extLst>
                <a:ext uri="{FF2B5EF4-FFF2-40B4-BE49-F238E27FC236}">
                  <a16:creationId xmlns:a16="http://schemas.microsoft.com/office/drawing/2014/main" id="{D4137518-B02E-F26F-A2A5-B41783E3BF2E}"/>
                </a:ext>
              </a:extLst>
            </p:cNvPr>
            <p:cNvSpPr>
              <a:spLocks/>
            </p:cNvSpPr>
            <p:nvPr/>
          </p:nvSpPr>
          <p:spPr bwMode="auto">
            <a:xfrm>
              <a:off x="6308726" y="4627563"/>
              <a:ext cx="144463" cy="176213"/>
            </a:xfrm>
            <a:custGeom>
              <a:avLst/>
              <a:gdLst>
                <a:gd name="T0" fmla="*/ 531 w 546"/>
                <a:gd name="T1" fmla="*/ 24 h 661"/>
                <a:gd name="T2" fmla="*/ 531 w 546"/>
                <a:gd name="T3" fmla="*/ 24 h 661"/>
                <a:gd name="T4" fmla="*/ 546 w 546"/>
                <a:gd name="T5" fmla="*/ 0 h 661"/>
                <a:gd name="T6" fmla="*/ 546 w 546"/>
                <a:gd name="T7" fmla="*/ 0 h 661"/>
                <a:gd name="T8" fmla="*/ 478 w 546"/>
                <a:gd name="T9" fmla="*/ 83 h 661"/>
                <a:gd name="T10" fmla="*/ 410 w 546"/>
                <a:gd name="T11" fmla="*/ 165 h 661"/>
                <a:gd name="T12" fmla="*/ 272 w 546"/>
                <a:gd name="T13" fmla="*/ 330 h 661"/>
                <a:gd name="T14" fmla="*/ 135 w 546"/>
                <a:gd name="T15" fmla="*/ 493 h 661"/>
                <a:gd name="T16" fmla="*/ 67 w 546"/>
                <a:gd name="T17" fmla="*/ 577 h 661"/>
                <a:gd name="T18" fmla="*/ 0 w 546"/>
                <a:gd name="T19" fmla="*/ 661 h 661"/>
                <a:gd name="T20" fmla="*/ 0 w 546"/>
                <a:gd name="T21" fmla="*/ 661 h 661"/>
                <a:gd name="T22" fmla="*/ 133 w 546"/>
                <a:gd name="T23" fmla="*/ 502 h 661"/>
                <a:gd name="T24" fmla="*/ 266 w 546"/>
                <a:gd name="T25" fmla="*/ 342 h 661"/>
                <a:gd name="T26" fmla="*/ 400 w 546"/>
                <a:gd name="T27" fmla="*/ 183 h 661"/>
                <a:gd name="T28" fmla="*/ 465 w 546"/>
                <a:gd name="T29" fmla="*/ 104 h 661"/>
                <a:gd name="T30" fmla="*/ 531 w 546"/>
                <a:gd name="T31" fmla="*/ 24 h 661"/>
                <a:gd name="T32" fmla="*/ 531 w 546"/>
                <a:gd name="T33" fmla="*/ 2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661">
                  <a:moveTo>
                    <a:pt x="531" y="24"/>
                  </a:moveTo>
                  <a:lnTo>
                    <a:pt x="531" y="24"/>
                  </a:lnTo>
                  <a:lnTo>
                    <a:pt x="546" y="0"/>
                  </a:lnTo>
                  <a:lnTo>
                    <a:pt x="546" y="0"/>
                  </a:lnTo>
                  <a:lnTo>
                    <a:pt x="478" y="83"/>
                  </a:lnTo>
                  <a:lnTo>
                    <a:pt x="410" y="165"/>
                  </a:lnTo>
                  <a:lnTo>
                    <a:pt x="272" y="330"/>
                  </a:lnTo>
                  <a:lnTo>
                    <a:pt x="135" y="493"/>
                  </a:lnTo>
                  <a:lnTo>
                    <a:pt x="67" y="577"/>
                  </a:lnTo>
                  <a:lnTo>
                    <a:pt x="0" y="661"/>
                  </a:lnTo>
                  <a:lnTo>
                    <a:pt x="0" y="661"/>
                  </a:lnTo>
                  <a:lnTo>
                    <a:pt x="133" y="502"/>
                  </a:lnTo>
                  <a:lnTo>
                    <a:pt x="266" y="342"/>
                  </a:lnTo>
                  <a:lnTo>
                    <a:pt x="400" y="183"/>
                  </a:lnTo>
                  <a:lnTo>
                    <a:pt x="465" y="104"/>
                  </a:lnTo>
                  <a:lnTo>
                    <a:pt x="531" y="24"/>
                  </a:lnTo>
                  <a:lnTo>
                    <a:pt x="53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39">
              <a:extLst>
                <a:ext uri="{FF2B5EF4-FFF2-40B4-BE49-F238E27FC236}">
                  <a16:creationId xmlns:a16="http://schemas.microsoft.com/office/drawing/2014/main" id="{C75817DC-B172-35CA-73A9-FDE1EBB0DE83}"/>
                </a:ext>
              </a:extLst>
            </p:cNvPr>
            <p:cNvSpPr>
              <a:spLocks/>
            </p:cNvSpPr>
            <p:nvPr/>
          </p:nvSpPr>
          <p:spPr bwMode="auto">
            <a:xfrm>
              <a:off x="6318251" y="4694238"/>
              <a:ext cx="138113" cy="201613"/>
            </a:xfrm>
            <a:custGeom>
              <a:avLst/>
              <a:gdLst>
                <a:gd name="T0" fmla="*/ 522 w 522"/>
                <a:gd name="T1" fmla="*/ 0 h 767"/>
                <a:gd name="T2" fmla="*/ 522 w 522"/>
                <a:gd name="T3" fmla="*/ 0 h 767"/>
                <a:gd name="T4" fmla="*/ 0 w 522"/>
                <a:gd name="T5" fmla="*/ 767 h 767"/>
                <a:gd name="T6" fmla="*/ 0 w 522"/>
                <a:gd name="T7" fmla="*/ 767 h 767"/>
                <a:gd name="T8" fmla="*/ 98 w 522"/>
                <a:gd name="T9" fmla="*/ 634 h 767"/>
                <a:gd name="T10" fmla="*/ 195 w 522"/>
                <a:gd name="T11" fmla="*/ 500 h 767"/>
                <a:gd name="T12" fmla="*/ 242 w 522"/>
                <a:gd name="T13" fmla="*/ 432 h 767"/>
                <a:gd name="T14" fmla="*/ 289 w 522"/>
                <a:gd name="T15" fmla="*/ 363 h 767"/>
                <a:gd name="T16" fmla="*/ 335 w 522"/>
                <a:gd name="T17" fmla="*/ 295 h 767"/>
                <a:gd name="T18" fmla="*/ 379 w 522"/>
                <a:gd name="T19" fmla="*/ 225 h 767"/>
                <a:gd name="T20" fmla="*/ 379 w 522"/>
                <a:gd name="T21" fmla="*/ 225 h 767"/>
                <a:gd name="T22" fmla="*/ 522 w 522"/>
                <a:gd name="T23" fmla="*/ 0 h 767"/>
                <a:gd name="T24" fmla="*/ 522 w 522"/>
                <a:gd name="T25" fmla="*/ 0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2" h="767">
                  <a:moveTo>
                    <a:pt x="522" y="0"/>
                  </a:moveTo>
                  <a:lnTo>
                    <a:pt x="522" y="0"/>
                  </a:lnTo>
                  <a:lnTo>
                    <a:pt x="0" y="767"/>
                  </a:lnTo>
                  <a:lnTo>
                    <a:pt x="0" y="767"/>
                  </a:lnTo>
                  <a:lnTo>
                    <a:pt x="98" y="634"/>
                  </a:lnTo>
                  <a:lnTo>
                    <a:pt x="195" y="500"/>
                  </a:lnTo>
                  <a:lnTo>
                    <a:pt x="242" y="432"/>
                  </a:lnTo>
                  <a:lnTo>
                    <a:pt x="289" y="363"/>
                  </a:lnTo>
                  <a:lnTo>
                    <a:pt x="335" y="295"/>
                  </a:lnTo>
                  <a:lnTo>
                    <a:pt x="379" y="225"/>
                  </a:lnTo>
                  <a:lnTo>
                    <a:pt x="379" y="225"/>
                  </a:lnTo>
                  <a:lnTo>
                    <a:pt x="522" y="0"/>
                  </a:lnTo>
                  <a:lnTo>
                    <a:pt x="5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0">
              <a:extLst>
                <a:ext uri="{FF2B5EF4-FFF2-40B4-BE49-F238E27FC236}">
                  <a16:creationId xmlns:a16="http://schemas.microsoft.com/office/drawing/2014/main" id="{67AD6D36-C521-375E-F6FF-BB5EE28CA961}"/>
                </a:ext>
              </a:extLst>
            </p:cNvPr>
            <p:cNvSpPr>
              <a:spLocks/>
            </p:cNvSpPr>
            <p:nvPr/>
          </p:nvSpPr>
          <p:spPr bwMode="auto">
            <a:xfrm>
              <a:off x="8226426" y="4714875"/>
              <a:ext cx="6350" cy="6350"/>
            </a:xfrm>
            <a:custGeom>
              <a:avLst/>
              <a:gdLst>
                <a:gd name="T0" fmla="*/ 11 w 24"/>
                <a:gd name="T1" fmla="*/ 0 h 26"/>
                <a:gd name="T2" fmla="*/ 11 w 24"/>
                <a:gd name="T3" fmla="*/ 0 h 26"/>
                <a:gd name="T4" fmla="*/ 7 w 24"/>
                <a:gd name="T5" fmla="*/ 1 h 26"/>
                <a:gd name="T6" fmla="*/ 2 w 24"/>
                <a:gd name="T7" fmla="*/ 4 h 26"/>
                <a:gd name="T8" fmla="*/ 1 w 24"/>
                <a:gd name="T9" fmla="*/ 8 h 26"/>
                <a:gd name="T10" fmla="*/ 0 w 24"/>
                <a:gd name="T11" fmla="*/ 13 h 26"/>
                <a:gd name="T12" fmla="*/ 1 w 24"/>
                <a:gd name="T13" fmla="*/ 18 h 26"/>
                <a:gd name="T14" fmla="*/ 2 w 24"/>
                <a:gd name="T15" fmla="*/ 21 h 26"/>
                <a:gd name="T16" fmla="*/ 7 w 24"/>
                <a:gd name="T17" fmla="*/ 25 h 26"/>
                <a:gd name="T18" fmla="*/ 11 w 24"/>
                <a:gd name="T19" fmla="*/ 26 h 26"/>
                <a:gd name="T20" fmla="*/ 11 w 24"/>
                <a:gd name="T21" fmla="*/ 26 h 26"/>
                <a:gd name="T22" fmla="*/ 17 w 24"/>
                <a:gd name="T23" fmla="*/ 25 h 26"/>
                <a:gd name="T24" fmla="*/ 21 w 24"/>
                <a:gd name="T25" fmla="*/ 21 h 26"/>
                <a:gd name="T26" fmla="*/ 23 w 24"/>
                <a:gd name="T27" fmla="*/ 18 h 26"/>
                <a:gd name="T28" fmla="*/ 24 w 24"/>
                <a:gd name="T29" fmla="*/ 13 h 26"/>
                <a:gd name="T30" fmla="*/ 23 w 24"/>
                <a:gd name="T31" fmla="*/ 8 h 26"/>
                <a:gd name="T32" fmla="*/ 21 w 24"/>
                <a:gd name="T33" fmla="*/ 4 h 26"/>
                <a:gd name="T34" fmla="*/ 17 w 24"/>
                <a:gd name="T35" fmla="*/ 1 h 26"/>
                <a:gd name="T36" fmla="*/ 11 w 24"/>
                <a:gd name="T37" fmla="*/ 0 h 26"/>
                <a:gd name="T38" fmla="*/ 11 w 24"/>
                <a:gd name="T3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6">
                  <a:moveTo>
                    <a:pt x="11" y="0"/>
                  </a:moveTo>
                  <a:lnTo>
                    <a:pt x="11" y="0"/>
                  </a:lnTo>
                  <a:lnTo>
                    <a:pt x="7" y="1"/>
                  </a:lnTo>
                  <a:lnTo>
                    <a:pt x="2" y="4"/>
                  </a:lnTo>
                  <a:lnTo>
                    <a:pt x="1" y="8"/>
                  </a:lnTo>
                  <a:lnTo>
                    <a:pt x="0" y="13"/>
                  </a:lnTo>
                  <a:lnTo>
                    <a:pt x="1" y="18"/>
                  </a:lnTo>
                  <a:lnTo>
                    <a:pt x="2" y="21"/>
                  </a:lnTo>
                  <a:lnTo>
                    <a:pt x="7" y="25"/>
                  </a:lnTo>
                  <a:lnTo>
                    <a:pt x="11" y="26"/>
                  </a:lnTo>
                  <a:lnTo>
                    <a:pt x="11" y="26"/>
                  </a:lnTo>
                  <a:lnTo>
                    <a:pt x="17" y="25"/>
                  </a:lnTo>
                  <a:lnTo>
                    <a:pt x="21" y="21"/>
                  </a:lnTo>
                  <a:lnTo>
                    <a:pt x="23" y="18"/>
                  </a:lnTo>
                  <a:lnTo>
                    <a:pt x="24" y="13"/>
                  </a:lnTo>
                  <a:lnTo>
                    <a:pt x="23" y="8"/>
                  </a:lnTo>
                  <a:lnTo>
                    <a:pt x="21" y="4"/>
                  </a:lnTo>
                  <a:lnTo>
                    <a:pt x="17" y="1"/>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1">
              <a:extLst>
                <a:ext uri="{FF2B5EF4-FFF2-40B4-BE49-F238E27FC236}">
                  <a16:creationId xmlns:a16="http://schemas.microsoft.com/office/drawing/2014/main" id="{7074DCFC-73B2-B387-B6CD-C48A0D88389B}"/>
                </a:ext>
              </a:extLst>
            </p:cNvPr>
            <p:cNvSpPr>
              <a:spLocks/>
            </p:cNvSpPr>
            <p:nvPr/>
          </p:nvSpPr>
          <p:spPr bwMode="auto">
            <a:xfrm>
              <a:off x="8204201" y="2981325"/>
              <a:ext cx="177800" cy="227013"/>
            </a:xfrm>
            <a:custGeom>
              <a:avLst/>
              <a:gdLst>
                <a:gd name="T0" fmla="*/ 41 w 670"/>
                <a:gd name="T1" fmla="*/ 796 h 859"/>
                <a:gd name="T2" fmla="*/ 41 w 670"/>
                <a:gd name="T3" fmla="*/ 796 h 859"/>
                <a:gd name="T4" fmla="*/ 0 w 670"/>
                <a:gd name="T5" fmla="*/ 859 h 859"/>
                <a:gd name="T6" fmla="*/ 0 w 670"/>
                <a:gd name="T7" fmla="*/ 859 h 859"/>
                <a:gd name="T8" fmla="*/ 169 w 670"/>
                <a:gd name="T9" fmla="*/ 645 h 859"/>
                <a:gd name="T10" fmla="*/ 337 w 670"/>
                <a:gd name="T11" fmla="*/ 431 h 859"/>
                <a:gd name="T12" fmla="*/ 505 w 670"/>
                <a:gd name="T13" fmla="*/ 217 h 859"/>
                <a:gd name="T14" fmla="*/ 670 w 670"/>
                <a:gd name="T15" fmla="*/ 0 h 859"/>
                <a:gd name="T16" fmla="*/ 670 w 670"/>
                <a:gd name="T17" fmla="*/ 0 h 859"/>
                <a:gd name="T18" fmla="*/ 561 w 670"/>
                <a:gd name="T19" fmla="*/ 136 h 859"/>
                <a:gd name="T20" fmla="*/ 561 w 670"/>
                <a:gd name="T21" fmla="*/ 136 h 859"/>
                <a:gd name="T22" fmla="*/ 430 w 670"/>
                <a:gd name="T23" fmla="*/ 300 h 859"/>
                <a:gd name="T24" fmla="*/ 300 w 670"/>
                <a:gd name="T25" fmla="*/ 465 h 859"/>
                <a:gd name="T26" fmla="*/ 41 w 670"/>
                <a:gd name="T27" fmla="*/ 796 h 859"/>
                <a:gd name="T28" fmla="*/ 41 w 670"/>
                <a:gd name="T29" fmla="*/ 796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0" h="859">
                  <a:moveTo>
                    <a:pt x="41" y="796"/>
                  </a:moveTo>
                  <a:lnTo>
                    <a:pt x="41" y="796"/>
                  </a:lnTo>
                  <a:lnTo>
                    <a:pt x="0" y="859"/>
                  </a:lnTo>
                  <a:lnTo>
                    <a:pt x="0" y="859"/>
                  </a:lnTo>
                  <a:lnTo>
                    <a:pt x="169" y="645"/>
                  </a:lnTo>
                  <a:lnTo>
                    <a:pt x="337" y="431"/>
                  </a:lnTo>
                  <a:lnTo>
                    <a:pt x="505" y="217"/>
                  </a:lnTo>
                  <a:lnTo>
                    <a:pt x="670" y="0"/>
                  </a:lnTo>
                  <a:lnTo>
                    <a:pt x="670" y="0"/>
                  </a:lnTo>
                  <a:lnTo>
                    <a:pt x="561" y="136"/>
                  </a:lnTo>
                  <a:lnTo>
                    <a:pt x="561" y="136"/>
                  </a:lnTo>
                  <a:lnTo>
                    <a:pt x="430" y="300"/>
                  </a:lnTo>
                  <a:lnTo>
                    <a:pt x="300" y="465"/>
                  </a:lnTo>
                  <a:lnTo>
                    <a:pt x="41" y="796"/>
                  </a:lnTo>
                  <a:lnTo>
                    <a:pt x="41" y="7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2">
              <a:extLst>
                <a:ext uri="{FF2B5EF4-FFF2-40B4-BE49-F238E27FC236}">
                  <a16:creationId xmlns:a16="http://schemas.microsoft.com/office/drawing/2014/main" id="{FB4EA534-B62C-6D36-4C70-F347CDE73771}"/>
                </a:ext>
              </a:extLst>
            </p:cNvPr>
            <p:cNvSpPr>
              <a:spLocks/>
            </p:cNvSpPr>
            <p:nvPr/>
          </p:nvSpPr>
          <p:spPr bwMode="auto">
            <a:xfrm>
              <a:off x="8137526" y="3243263"/>
              <a:ext cx="38100" cy="50800"/>
            </a:xfrm>
            <a:custGeom>
              <a:avLst/>
              <a:gdLst>
                <a:gd name="T0" fmla="*/ 0 w 150"/>
                <a:gd name="T1" fmla="*/ 193 h 193"/>
                <a:gd name="T2" fmla="*/ 0 w 150"/>
                <a:gd name="T3" fmla="*/ 193 h 193"/>
                <a:gd name="T4" fmla="*/ 129 w 150"/>
                <a:gd name="T5" fmla="*/ 31 h 193"/>
                <a:gd name="T6" fmla="*/ 129 w 150"/>
                <a:gd name="T7" fmla="*/ 31 h 193"/>
                <a:gd name="T8" fmla="*/ 150 w 150"/>
                <a:gd name="T9" fmla="*/ 0 h 193"/>
                <a:gd name="T10" fmla="*/ 150 w 150"/>
                <a:gd name="T11" fmla="*/ 0 h 193"/>
                <a:gd name="T12" fmla="*/ 0 w 150"/>
                <a:gd name="T13" fmla="*/ 193 h 193"/>
                <a:gd name="T14" fmla="*/ 0 w 150"/>
                <a:gd name="T15" fmla="*/ 193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3">
                  <a:moveTo>
                    <a:pt x="0" y="193"/>
                  </a:moveTo>
                  <a:lnTo>
                    <a:pt x="0" y="193"/>
                  </a:lnTo>
                  <a:lnTo>
                    <a:pt x="129" y="31"/>
                  </a:lnTo>
                  <a:lnTo>
                    <a:pt x="129" y="31"/>
                  </a:lnTo>
                  <a:lnTo>
                    <a:pt x="150" y="0"/>
                  </a:lnTo>
                  <a:lnTo>
                    <a:pt x="150" y="0"/>
                  </a:lnTo>
                  <a:lnTo>
                    <a:pt x="0" y="193"/>
                  </a:lnTo>
                  <a:lnTo>
                    <a:pt x="0"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3">
              <a:extLst>
                <a:ext uri="{FF2B5EF4-FFF2-40B4-BE49-F238E27FC236}">
                  <a16:creationId xmlns:a16="http://schemas.microsoft.com/office/drawing/2014/main" id="{C843B929-8F7B-AFC6-8723-33506B229EA8}"/>
                </a:ext>
              </a:extLst>
            </p:cNvPr>
            <p:cNvSpPr>
              <a:spLocks/>
            </p:cNvSpPr>
            <p:nvPr/>
          </p:nvSpPr>
          <p:spPr bwMode="auto">
            <a:xfrm>
              <a:off x="7556501" y="4538663"/>
              <a:ext cx="3175" cy="4763"/>
            </a:xfrm>
            <a:custGeom>
              <a:avLst/>
              <a:gdLst>
                <a:gd name="T0" fmla="*/ 18 w 18"/>
                <a:gd name="T1" fmla="*/ 0 h 22"/>
                <a:gd name="T2" fmla="*/ 18 w 18"/>
                <a:gd name="T3" fmla="*/ 0 h 22"/>
                <a:gd name="T4" fmla="*/ 9 w 18"/>
                <a:gd name="T5" fmla="*/ 10 h 22"/>
                <a:gd name="T6" fmla="*/ 0 w 18"/>
                <a:gd name="T7" fmla="*/ 22 h 22"/>
                <a:gd name="T8" fmla="*/ 0 w 18"/>
                <a:gd name="T9" fmla="*/ 22 h 22"/>
                <a:gd name="T10" fmla="*/ 18 w 18"/>
                <a:gd name="T11" fmla="*/ 0 h 22"/>
                <a:gd name="T12" fmla="*/ 18 w 1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8" h="22">
                  <a:moveTo>
                    <a:pt x="18" y="0"/>
                  </a:moveTo>
                  <a:lnTo>
                    <a:pt x="18" y="0"/>
                  </a:lnTo>
                  <a:lnTo>
                    <a:pt x="9" y="10"/>
                  </a:lnTo>
                  <a:lnTo>
                    <a:pt x="0" y="22"/>
                  </a:lnTo>
                  <a:lnTo>
                    <a:pt x="0" y="22"/>
                  </a:lnTo>
                  <a:lnTo>
                    <a:pt x="18" y="0"/>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4">
              <a:extLst>
                <a:ext uri="{FF2B5EF4-FFF2-40B4-BE49-F238E27FC236}">
                  <a16:creationId xmlns:a16="http://schemas.microsoft.com/office/drawing/2014/main" id="{C88CAB9E-CAA2-CD2B-0FDB-CA30F2152498}"/>
                </a:ext>
              </a:extLst>
            </p:cNvPr>
            <p:cNvSpPr>
              <a:spLocks/>
            </p:cNvSpPr>
            <p:nvPr/>
          </p:nvSpPr>
          <p:spPr bwMode="auto">
            <a:xfrm>
              <a:off x="7862888" y="4179888"/>
              <a:ext cx="57150" cy="76200"/>
            </a:xfrm>
            <a:custGeom>
              <a:avLst/>
              <a:gdLst>
                <a:gd name="T0" fmla="*/ 211 w 211"/>
                <a:gd name="T1" fmla="*/ 0 h 287"/>
                <a:gd name="T2" fmla="*/ 211 w 211"/>
                <a:gd name="T3" fmla="*/ 0 h 287"/>
                <a:gd name="T4" fmla="*/ 0 w 211"/>
                <a:gd name="T5" fmla="*/ 287 h 287"/>
                <a:gd name="T6" fmla="*/ 0 w 211"/>
                <a:gd name="T7" fmla="*/ 287 h 287"/>
                <a:gd name="T8" fmla="*/ 76 w 211"/>
                <a:gd name="T9" fmla="*/ 186 h 287"/>
                <a:gd name="T10" fmla="*/ 76 w 211"/>
                <a:gd name="T11" fmla="*/ 186 h 287"/>
                <a:gd name="T12" fmla="*/ 144 w 211"/>
                <a:gd name="T13" fmla="*/ 94 h 287"/>
                <a:gd name="T14" fmla="*/ 211 w 211"/>
                <a:gd name="T15" fmla="*/ 0 h 287"/>
                <a:gd name="T16" fmla="*/ 211 w 211"/>
                <a:gd name="T17"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287">
                  <a:moveTo>
                    <a:pt x="211" y="0"/>
                  </a:moveTo>
                  <a:lnTo>
                    <a:pt x="211" y="0"/>
                  </a:lnTo>
                  <a:lnTo>
                    <a:pt x="0" y="287"/>
                  </a:lnTo>
                  <a:lnTo>
                    <a:pt x="0" y="287"/>
                  </a:lnTo>
                  <a:lnTo>
                    <a:pt x="76" y="186"/>
                  </a:lnTo>
                  <a:lnTo>
                    <a:pt x="76" y="186"/>
                  </a:lnTo>
                  <a:lnTo>
                    <a:pt x="144" y="94"/>
                  </a:lnTo>
                  <a:lnTo>
                    <a:pt x="211" y="0"/>
                  </a:lnTo>
                  <a:lnTo>
                    <a:pt x="2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
              <a:extLst>
                <a:ext uri="{FF2B5EF4-FFF2-40B4-BE49-F238E27FC236}">
                  <a16:creationId xmlns:a16="http://schemas.microsoft.com/office/drawing/2014/main" id="{D7EB25BD-C166-614B-B17A-5DEA1A03B9B1}"/>
                </a:ext>
              </a:extLst>
            </p:cNvPr>
            <p:cNvSpPr>
              <a:spLocks/>
            </p:cNvSpPr>
            <p:nvPr/>
          </p:nvSpPr>
          <p:spPr bwMode="auto">
            <a:xfrm>
              <a:off x="8594726" y="3016250"/>
              <a:ext cx="77788" cy="101600"/>
            </a:xfrm>
            <a:custGeom>
              <a:avLst/>
              <a:gdLst>
                <a:gd name="T0" fmla="*/ 290 w 290"/>
                <a:gd name="T1" fmla="*/ 0 h 386"/>
                <a:gd name="T2" fmla="*/ 290 w 290"/>
                <a:gd name="T3" fmla="*/ 0 h 386"/>
                <a:gd name="T4" fmla="*/ 145 w 290"/>
                <a:gd name="T5" fmla="*/ 192 h 386"/>
                <a:gd name="T6" fmla="*/ 0 w 290"/>
                <a:gd name="T7" fmla="*/ 386 h 386"/>
                <a:gd name="T8" fmla="*/ 0 w 290"/>
                <a:gd name="T9" fmla="*/ 386 h 386"/>
                <a:gd name="T10" fmla="*/ 122 w 290"/>
                <a:gd name="T11" fmla="*/ 225 h 386"/>
                <a:gd name="T12" fmla="*/ 122 w 290"/>
                <a:gd name="T13" fmla="*/ 225 h 386"/>
                <a:gd name="T14" fmla="*/ 206 w 290"/>
                <a:gd name="T15" fmla="*/ 114 h 386"/>
                <a:gd name="T16" fmla="*/ 290 w 290"/>
                <a:gd name="T17" fmla="*/ 0 h 386"/>
                <a:gd name="T18" fmla="*/ 290 w 290"/>
                <a:gd name="T19"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 h="386">
                  <a:moveTo>
                    <a:pt x="290" y="0"/>
                  </a:moveTo>
                  <a:lnTo>
                    <a:pt x="290" y="0"/>
                  </a:lnTo>
                  <a:lnTo>
                    <a:pt x="145" y="192"/>
                  </a:lnTo>
                  <a:lnTo>
                    <a:pt x="0" y="386"/>
                  </a:lnTo>
                  <a:lnTo>
                    <a:pt x="0" y="386"/>
                  </a:lnTo>
                  <a:lnTo>
                    <a:pt x="122" y="225"/>
                  </a:lnTo>
                  <a:lnTo>
                    <a:pt x="122" y="225"/>
                  </a:lnTo>
                  <a:lnTo>
                    <a:pt x="206" y="114"/>
                  </a:lnTo>
                  <a:lnTo>
                    <a:pt x="290" y="0"/>
                  </a:lnTo>
                  <a:lnTo>
                    <a:pt x="2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6">
              <a:extLst>
                <a:ext uri="{FF2B5EF4-FFF2-40B4-BE49-F238E27FC236}">
                  <a16:creationId xmlns:a16="http://schemas.microsoft.com/office/drawing/2014/main" id="{B6B1D904-90FE-ADC8-C73E-A6F53CC22F8D}"/>
                </a:ext>
              </a:extLst>
            </p:cNvPr>
            <p:cNvSpPr>
              <a:spLocks/>
            </p:cNvSpPr>
            <p:nvPr/>
          </p:nvSpPr>
          <p:spPr bwMode="auto">
            <a:xfrm>
              <a:off x="8729663" y="3082925"/>
              <a:ext cx="188913" cy="266700"/>
            </a:xfrm>
            <a:custGeom>
              <a:avLst/>
              <a:gdLst>
                <a:gd name="T0" fmla="*/ 686 w 714"/>
                <a:gd name="T1" fmla="*/ 43 h 1010"/>
                <a:gd name="T2" fmla="*/ 686 w 714"/>
                <a:gd name="T3" fmla="*/ 43 h 1010"/>
                <a:gd name="T4" fmla="*/ 714 w 714"/>
                <a:gd name="T5" fmla="*/ 0 h 1010"/>
                <a:gd name="T6" fmla="*/ 714 w 714"/>
                <a:gd name="T7" fmla="*/ 0 h 1010"/>
                <a:gd name="T8" fmla="*/ 624 w 714"/>
                <a:gd name="T9" fmla="*/ 124 h 1010"/>
                <a:gd name="T10" fmla="*/ 533 w 714"/>
                <a:gd name="T11" fmla="*/ 249 h 1010"/>
                <a:gd name="T12" fmla="*/ 443 w 714"/>
                <a:gd name="T13" fmla="*/ 376 h 1010"/>
                <a:gd name="T14" fmla="*/ 354 w 714"/>
                <a:gd name="T15" fmla="*/ 501 h 1010"/>
                <a:gd name="T16" fmla="*/ 176 w 714"/>
                <a:gd name="T17" fmla="*/ 755 h 1010"/>
                <a:gd name="T18" fmla="*/ 0 w 714"/>
                <a:gd name="T19" fmla="*/ 1010 h 1010"/>
                <a:gd name="T20" fmla="*/ 0 w 714"/>
                <a:gd name="T21" fmla="*/ 1010 h 1010"/>
                <a:gd name="T22" fmla="*/ 175 w 714"/>
                <a:gd name="T23" fmla="*/ 770 h 1010"/>
                <a:gd name="T24" fmla="*/ 348 w 714"/>
                <a:gd name="T25" fmla="*/ 529 h 1010"/>
                <a:gd name="T26" fmla="*/ 433 w 714"/>
                <a:gd name="T27" fmla="*/ 408 h 1010"/>
                <a:gd name="T28" fmla="*/ 519 w 714"/>
                <a:gd name="T29" fmla="*/ 288 h 1010"/>
                <a:gd name="T30" fmla="*/ 603 w 714"/>
                <a:gd name="T31" fmla="*/ 165 h 1010"/>
                <a:gd name="T32" fmla="*/ 686 w 714"/>
                <a:gd name="T33" fmla="*/ 43 h 1010"/>
                <a:gd name="T34" fmla="*/ 686 w 714"/>
                <a:gd name="T35" fmla="*/ 43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4" h="1010">
                  <a:moveTo>
                    <a:pt x="686" y="43"/>
                  </a:moveTo>
                  <a:lnTo>
                    <a:pt x="686" y="43"/>
                  </a:lnTo>
                  <a:lnTo>
                    <a:pt x="714" y="0"/>
                  </a:lnTo>
                  <a:lnTo>
                    <a:pt x="714" y="0"/>
                  </a:lnTo>
                  <a:lnTo>
                    <a:pt x="624" y="124"/>
                  </a:lnTo>
                  <a:lnTo>
                    <a:pt x="533" y="249"/>
                  </a:lnTo>
                  <a:lnTo>
                    <a:pt x="443" y="376"/>
                  </a:lnTo>
                  <a:lnTo>
                    <a:pt x="354" y="501"/>
                  </a:lnTo>
                  <a:lnTo>
                    <a:pt x="176" y="755"/>
                  </a:lnTo>
                  <a:lnTo>
                    <a:pt x="0" y="1010"/>
                  </a:lnTo>
                  <a:lnTo>
                    <a:pt x="0" y="1010"/>
                  </a:lnTo>
                  <a:lnTo>
                    <a:pt x="175" y="770"/>
                  </a:lnTo>
                  <a:lnTo>
                    <a:pt x="348" y="529"/>
                  </a:lnTo>
                  <a:lnTo>
                    <a:pt x="433" y="408"/>
                  </a:lnTo>
                  <a:lnTo>
                    <a:pt x="519" y="288"/>
                  </a:lnTo>
                  <a:lnTo>
                    <a:pt x="603" y="165"/>
                  </a:lnTo>
                  <a:lnTo>
                    <a:pt x="686" y="43"/>
                  </a:lnTo>
                  <a:lnTo>
                    <a:pt x="6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7">
              <a:extLst>
                <a:ext uri="{FF2B5EF4-FFF2-40B4-BE49-F238E27FC236}">
                  <a16:creationId xmlns:a16="http://schemas.microsoft.com/office/drawing/2014/main" id="{BF8079B9-0A24-2AE5-0014-759B5612E1F5}"/>
                </a:ext>
              </a:extLst>
            </p:cNvPr>
            <p:cNvSpPr>
              <a:spLocks/>
            </p:cNvSpPr>
            <p:nvPr/>
          </p:nvSpPr>
          <p:spPr bwMode="auto">
            <a:xfrm>
              <a:off x="8769351" y="3119438"/>
              <a:ext cx="322263" cy="431800"/>
            </a:xfrm>
            <a:custGeom>
              <a:avLst/>
              <a:gdLst>
                <a:gd name="T0" fmla="*/ 0 w 1220"/>
                <a:gd name="T1" fmla="*/ 1632 h 1632"/>
                <a:gd name="T2" fmla="*/ 0 w 1220"/>
                <a:gd name="T3" fmla="*/ 1632 h 1632"/>
                <a:gd name="T4" fmla="*/ 82 w 1220"/>
                <a:gd name="T5" fmla="*/ 1521 h 1632"/>
                <a:gd name="T6" fmla="*/ 164 w 1220"/>
                <a:gd name="T7" fmla="*/ 1410 h 1632"/>
                <a:gd name="T8" fmla="*/ 329 w 1220"/>
                <a:gd name="T9" fmla="*/ 1190 h 1632"/>
                <a:gd name="T10" fmla="*/ 662 w 1220"/>
                <a:gd name="T11" fmla="*/ 749 h 1632"/>
                <a:gd name="T12" fmla="*/ 662 w 1220"/>
                <a:gd name="T13" fmla="*/ 749 h 1632"/>
                <a:gd name="T14" fmla="*/ 801 w 1220"/>
                <a:gd name="T15" fmla="*/ 561 h 1632"/>
                <a:gd name="T16" fmla="*/ 939 w 1220"/>
                <a:gd name="T17" fmla="*/ 373 h 1632"/>
                <a:gd name="T18" fmla="*/ 1008 w 1220"/>
                <a:gd name="T19" fmla="*/ 279 h 1632"/>
                <a:gd name="T20" fmla="*/ 1078 w 1220"/>
                <a:gd name="T21" fmla="*/ 185 h 1632"/>
                <a:gd name="T22" fmla="*/ 1149 w 1220"/>
                <a:gd name="T23" fmla="*/ 93 h 1632"/>
                <a:gd name="T24" fmla="*/ 1220 w 1220"/>
                <a:gd name="T25" fmla="*/ 0 h 1632"/>
                <a:gd name="T26" fmla="*/ 1220 w 1220"/>
                <a:gd name="T27" fmla="*/ 0 h 1632"/>
                <a:gd name="T28" fmla="*/ 1095 w 1220"/>
                <a:gd name="T29" fmla="*/ 147 h 1632"/>
                <a:gd name="T30" fmla="*/ 1033 w 1220"/>
                <a:gd name="T31" fmla="*/ 220 h 1632"/>
                <a:gd name="T32" fmla="*/ 971 w 1220"/>
                <a:gd name="T33" fmla="*/ 295 h 1632"/>
                <a:gd name="T34" fmla="*/ 911 w 1220"/>
                <a:gd name="T35" fmla="*/ 369 h 1632"/>
                <a:gd name="T36" fmla="*/ 851 w 1220"/>
                <a:gd name="T37" fmla="*/ 444 h 1632"/>
                <a:gd name="T38" fmla="*/ 794 w 1220"/>
                <a:gd name="T39" fmla="*/ 520 h 1632"/>
                <a:gd name="T40" fmla="*/ 739 w 1220"/>
                <a:gd name="T41" fmla="*/ 596 h 1632"/>
                <a:gd name="T42" fmla="*/ 739 w 1220"/>
                <a:gd name="T43" fmla="*/ 596 h 1632"/>
                <a:gd name="T44" fmla="*/ 367 w 1220"/>
                <a:gd name="T45" fmla="*/ 1115 h 1632"/>
                <a:gd name="T46" fmla="*/ 183 w 1220"/>
                <a:gd name="T47" fmla="*/ 1373 h 1632"/>
                <a:gd name="T48" fmla="*/ 0 w 1220"/>
                <a:gd name="T49" fmla="*/ 1632 h 1632"/>
                <a:gd name="T50" fmla="*/ 0 w 1220"/>
                <a:gd name="T51" fmla="*/ 1632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20" h="1632">
                  <a:moveTo>
                    <a:pt x="0" y="1632"/>
                  </a:moveTo>
                  <a:lnTo>
                    <a:pt x="0" y="1632"/>
                  </a:lnTo>
                  <a:lnTo>
                    <a:pt x="82" y="1521"/>
                  </a:lnTo>
                  <a:lnTo>
                    <a:pt x="164" y="1410"/>
                  </a:lnTo>
                  <a:lnTo>
                    <a:pt x="329" y="1190"/>
                  </a:lnTo>
                  <a:lnTo>
                    <a:pt x="662" y="749"/>
                  </a:lnTo>
                  <a:lnTo>
                    <a:pt x="662" y="749"/>
                  </a:lnTo>
                  <a:lnTo>
                    <a:pt x="801" y="561"/>
                  </a:lnTo>
                  <a:lnTo>
                    <a:pt x="939" y="373"/>
                  </a:lnTo>
                  <a:lnTo>
                    <a:pt x="1008" y="279"/>
                  </a:lnTo>
                  <a:lnTo>
                    <a:pt x="1078" y="185"/>
                  </a:lnTo>
                  <a:lnTo>
                    <a:pt x="1149" y="93"/>
                  </a:lnTo>
                  <a:lnTo>
                    <a:pt x="1220" y="0"/>
                  </a:lnTo>
                  <a:lnTo>
                    <a:pt x="1220" y="0"/>
                  </a:lnTo>
                  <a:lnTo>
                    <a:pt x="1095" y="147"/>
                  </a:lnTo>
                  <a:lnTo>
                    <a:pt x="1033" y="220"/>
                  </a:lnTo>
                  <a:lnTo>
                    <a:pt x="971" y="295"/>
                  </a:lnTo>
                  <a:lnTo>
                    <a:pt x="911" y="369"/>
                  </a:lnTo>
                  <a:lnTo>
                    <a:pt x="851" y="444"/>
                  </a:lnTo>
                  <a:lnTo>
                    <a:pt x="794" y="520"/>
                  </a:lnTo>
                  <a:lnTo>
                    <a:pt x="739" y="596"/>
                  </a:lnTo>
                  <a:lnTo>
                    <a:pt x="739" y="596"/>
                  </a:lnTo>
                  <a:lnTo>
                    <a:pt x="367" y="1115"/>
                  </a:lnTo>
                  <a:lnTo>
                    <a:pt x="183" y="1373"/>
                  </a:lnTo>
                  <a:lnTo>
                    <a:pt x="0" y="1632"/>
                  </a:lnTo>
                  <a:lnTo>
                    <a:pt x="0" y="16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8">
              <a:extLst>
                <a:ext uri="{FF2B5EF4-FFF2-40B4-BE49-F238E27FC236}">
                  <a16:creationId xmlns:a16="http://schemas.microsoft.com/office/drawing/2014/main" id="{9858B37B-9641-F03B-2F08-AEDF439B2F3A}"/>
                </a:ext>
              </a:extLst>
            </p:cNvPr>
            <p:cNvSpPr>
              <a:spLocks/>
            </p:cNvSpPr>
            <p:nvPr/>
          </p:nvSpPr>
          <p:spPr bwMode="auto">
            <a:xfrm>
              <a:off x="8626476" y="3551238"/>
              <a:ext cx="142875" cy="209550"/>
            </a:xfrm>
            <a:custGeom>
              <a:avLst/>
              <a:gdLst>
                <a:gd name="T0" fmla="*/ 0 w 539"/>
                <a:gd name="T1" fmla="*/ 790 h 790"/>
                <a:gd name="T2" fmla="*/ 0 w 539"/>
                <a:gd name="T3" fmla="*/ 790 h 790"/>
                <a:gd name="T4" fmla="*/ 133 w 539"/>
                <a:gd name="T5" fmla="*/ 591 h 790"/>
                <a:gd name="T6" fmla="*/ 268 w 539"/>
                <a:gd name="T7" fmla="*/ 393 h 790"/>
                <a:gd name="T8" fmla="*/ 402 w 539"/>
                <a:gd name="T9" fmla="*/ 195 h 790"/>
                <a:gd name="T10" fmla="*/ 539 w 539"/>
                <a:gd name="T11" fmla="*/ 0 h 790"/>
                <a:gd name="T12" fmla="*/ 539 w 539"/>
                <a:gd name="T13" fmla="*/ 0 h 790"/>
                <a:gd name="T14" fmla="*/ 469 w 539"/>
                <a:gd name="T15" fmla="*/ 96 h 790"/>
                <a:gd name="T16" fmla="*/ 400 w 539"/>
                <a:gd name="T17" fmla="*/ 194 h 790"/>
                <a:gd name="T18" fmla="*/ 331 w 539"/>
                <a:gd name="T19" fmla="*/ 291 h 790"/>
                <a:gd name="T20" fmla="*/ 263 w 539"/>
                <a:gd name="T21" fmla="*/ 390 h 790"/>
                <a:gd name="T22" fmla="*/ 196 w 539"/>
                <a:gd name="T23" fmla="*/ 489 h 790"/>
                <a:gd name="T24" fmla="*/ 130 w 539"/>
                <a:gd name="T25" fmla="*/ 589 h 790"/>
                <a:gd name="T26" fmla="*/ 64 w 539"/>
                <a:gd name="T27" fmla="*/ 689 h 790"/>
                <a:gd name="T28" fmla="*/ 0 w 539"/>
                <a:gd name="T29" fmla="*/ 790 h 790"/>
                <a:gd name="T30" fmla="*/ 0 w 539"/>
                <a:gd name="T31" fmla="*/ 79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9" h="790">
                  <a:moveTo>
                    <a:pt x="0" y="790"/>
                  </a:moveTo>
                  <a:lnTo>
                    <a:pt x="0" y="790"/>
                  </a:lnTo>
                  <a:lnTo>
                    <a:pt x="133" y="591"/>
                  </a:lnTo>
                  <a:lnTo>
                    <a:pt x="268" y="393"/>
                  </a:lnTo>
                  <a:lnTo>
                    <a:pt x="402" y="195"/>
                  </a:lnTo>
                  <a:lnTo>
                    <a:pt x="539" y="0"/>
                  </a:lnTo>
                  <a:lnTo>
                    <a:pt x="539" y="0"/>
                  </a:lnTo>
                  <a:lnTo>
                    <a:pt x="469" y="96"/>
                  </a:lnTo>
                  <a:lnTo>
                    <a:pt x="400" y="194"/>
                  </a:lnTo>
                  <a:lnTo>
                    <a:pt x="331" y="291"/>
                  </a:lnTo>
                  <a:lnTo>
                    <a:pt x="263" y="390"/>
                  </a:lnTo>
                  <a:lnTo>
                    <a:pt x="196" y="489"/>
                  </a:lnTo>
                  <a:lnTo>
                    <a:pt x="130" y="589"/>
                  </a:lnTo>
                  <a:lnTo>
                    <a:pt x="64" y="689"/>
                  </a:lnTo>
                  <a:lnTo>
                    <a:pt x="0" y="790"/>
                  </a:lnTo>
                  <a:lnTo>
                    <a:pt x="0" y="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9">
              <a:extLst>
                <a:ext uri="{FF2B5EF4-FFF2-40B4-BE49-F238E27FC236}">
                  <a16:creationId xmlns:a16="http://schemas.microsoft.com/office/drawing/2014/main" id="{67465F00-E03F-CCE8-8BBD-CDD979A83308}"/>
                </a:ext>
              </a:extLst>
            </p:cNvPr>
            <p:cNvSpPr>
              <a:spLocks/>
            </p:cNvSpPr>
            <p:nvPr/>
          </p:nvSpPr>
          <p:spPr bwMode="auto">
            <a:xfrm>
              <a:off x="8875713" y="4105275"/>
              <a:ext cx="3175" cy="3175"/>
            </a:xfrm>
            <a:custGeom>
              <a:avLst/>
              <a:gdLst>
                <a:gd name="T0" fmla="*/ 1 w 9"/>
                <a:gd name="T1" fmla="*/ 14 h 16"/>
                <a:gd name="T2" fmla="*/ 1 w 9"/>
                <a:gd name="T3" fmla="*/ 14 h 16"/>
                <a:gd name="T4" fmla="*/ 9 w 9"/>
                <a:gd name="T5" fmla="*/ 0 h 16"/>
                <a:gd name="T6" fmla="*/ 9 w 9"/>
                <a:gd name="T7" fmla="*/ 0 h 16"/>
                <a:gd name="T8" fmla="*/ 0 w 9"/>
                <a:gd name="T9" fmla="*/ 16 h 16"/>
                <a:gd name="T10" fmla="*/ 0 w 9"/>
                <a:gd name="T11" fmla="*/ 16 h 16"/>
                <a:gd name="T12" fmla="*/ 1 w 9"/>
                <a:gd name="T13" fmla="*/ 14 h 16"/>
                <a:gd name="T14" fmla="*/ 1 w 9"/>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6">
                  <a:moveTo>
                    <a:pt x="1" y="14"/>
                  </a:moveTo>
                  <a:lnTo>
                    <a:pt x="1" y="14"/>
                  </a:lnTo>
                  <a:lnTo>
                    <a:pt x="9" y="0"/>
                  </a:lnTo>
                  <a:lnTo>
                    <a:pt x="9" y="0"/>
                  </a:lnTo>
                  <a:lnTo>
                    <a:pt x="0" y="16"/>
                  </a:lnTo>
                  <a:lnTo>
                    <a:pt x="0" y="16"/>
                  </a:lnTo>
                  <a:lnTo>
                    <a:pt x="1" y="14"/>
                  </a:lnTo>
                  <a:lnTo>
                    <a:pt x="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50">
              <a:extLst>
                <a:ext uri="{FF2B5EF4-FFF2-40B4-BE49-F238E27FC236}">
                  <a16:creationId xmlns:a16="http://schemas.microsoft.com/office/drawing/2014/main" id="{22799F9C-357A-7496-E935-BE45FE7D8FB8}"/>
                </a:ext>
              </a:extLst>
            </p:cNvPr>
            <p:cNvSpPr>
              <a:spLocks/>
            </p:cNvSpPr>
            <p:nvPr/>
          </p:nvSpPr>
          <p:spPr bwMode="auto">
            <a:xfrm>
              <a:off x="8467726" y="4440238"/>
              <a:ext cx="0" cy="1588"/>
            </a:xfrm>
            <a:custGeom>
              <a:avLst/>
              <a:gdLst>
                <a:gd name="T0" fmla="*/ 1 w 1"/>
                <a:gd name="T1" fmla="*/ 0 h 3"/>
                <a:gd name="T2" fmla="*/ 1 w 1"/>
                <a:gd name="T3" fmla="*/ 0 h 3"/>
                <a:gd name="T4" fmla="*/ 1 w 1"/>
                <a:gd name="T5" fmla="*/ 0 h 3"/>
                <a:gd name="T6" fmla="*/ 0 w 1"/>
                <a:gd name="T7" fmla="*/ 3 h 3"/>
                <a:gd name="T8" fmla="*/ 1 w 1"/>
                <a:gd name="T9" fmla="*/ 0 h 3"/>
                <a:gd name="T10" fmla="*/ 1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1" y="0"/>
                  </a:moveTo>
                  <a:lnTo>
                    <a:pt x="1" y="0"/>
                  </a:lnTo>
                  <a:lnTo>
                    <a:pt x="1" y="0"/>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51">
              <a:extLst>
                <a:ext uri="{FF2B5EF4-FFF2-40B4-BE49-F238E27FC236}">
                  <a16:creationId xmlns:a16="http://schemas.microsoft.com/office/drawing/2014/main" id="{46C5C835-3E56-59F5-A268-9EDF6C33A917}"/>
                </a:ext>
              </a:extLst>
            </p:cNvPr>
            <p:cNvSpPr>
              <a:spLocks/>
            </p:cNvSpPr>
            <p:nvPr/>
          </p:nvSpPr>
          <p:spPr bwMode="auto">
            <a:xfrm>
              <a:off x="9164638" y="3228975"/>
              <a:ext cx="3175" cy="3175"/>
            </a:xfrm>
            <a:custGeom>
              <a:avLst/>
              <a:gdLst>
                <a:gd name="T0" fmla="*/ 10 w 10"/>
                <a:gd name="T1" fmla="*/ 0 h 14"/>
                <a:gd name="T2" fmla="*/ 10 w 10"/>
                <a:gd name="T3" fmla="*/ 0 h 14"/>
                <a:gd name="T4" fmla="*/ 0 w 10"/>
                <a:gd name="T5" fmla="*/ 14 h 14"/>
                <a:gd name="T6" fmla="*/ 0 w 10"/>
                <a:gd name="T7" fmla="*/ 14 h 14"/>
                <a:gd name="T8" fmla="*/ 10 w 10"/>
                <a:gd name="T9" fmla="*/ 0 h 14"/>
                <a:gd name="T10" fmla="*/ 10 w 10"/>
                <a:gd name="T11" fmla="*/ 0 h 14"/>
              </a:gdLst>
              <a:ahLst/>
              <a:cxnLst>
                <a:cxn ang="0">
                  <a:pos x="T0" y="T1"/>
                </a:cxn>
                <a:cxn ang="0">
                  <a:pos x="T2" y="T3"/>
                </a:cxn>
                <a:cxn ang="0">
                  <a:pos x="T4" y="T5"/>
                </a:cxn>
                <a:cxn ang="0">
                  <a:pos x="T6" y="T7"/>
                </a:cxn>
                <a:cxn ang="0">
                  <a:pos x="T8" y="T9"/>
                </a:cxn>
                <a:cxn ang="0">
                  <a:pos x="T10" y="T11"/>
                </a:cxn>
              </a:cxnLst>
              <a:rect l="0" t="0" r="r" b="b"/>
              <a:pathLst>
                <a:path w="10" h="14">
                  <a:moveTo>
                    <a:pt x="10" y="0"/>
                  </a:moveTo>
                  <a:lnTo>
                    <a:pt x="10" y="0"/>
                  </a:lnTo>
                  <a:lnTo>
                    <a:pt x="0" y="14"/>
                  </a:lnTo>
                  <a:lnTo>
                    <a:pt x="0" y="14"/>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52">
              <a:extLst>
                <a:ext uri="{FF2B5EF4-FFF2-40B4-BE49-F238E27FC236}">
                  <a16:creationId xmlns:a16="http://schemas.microsoft.com/office/drawing/2014/main" id="{D19FE159-FF0D-6D9B-90F3-44533DC0B499}"/>
                </a:ext>
              </a:extLst>
            </p:cNvPr>
            <p:cNvSpPr>
              <a:spLocks noEditPoints="1"/>
            </p:cNvSpPr>
            <p:nvPr/>
          </p:nvSpPr>
          <p:spPr bwMode="auto">
            <a:xfrm>
              <a:off x="5534026" y="2225675"/>
              <a:ext cx="4405313" cy="3508375"/>
            </a:xfrm>
            <a:custGeom>
              <a:avLst/>
              <a:gdLst>
                <a:gd name="T0" fmla="*/ 10081 w 16652"/>
                <a:gd name="T1" fmla="*/ 116 h 13261"/>
                <a:gd name="T2" fmla="*/ 7115 w 16652"/>
                <a:gd name="T3" fmla="*/ 1830 h 13261"/>
                <a:gd name="T4" fmla="*/ 5576 w 16652"/>
                <a:gd name="T5" fmla="*/ 2456 h 13261"/>
                <a:gd name="T6" fmla="*/ 2785 w 16652"/>
                <a:gd name="T7" fmla="*/ 2351 h 13261"/>
                <a:gd name="T8" fmla="*/ 1653 w 16652"/>
                <a:gd name="T9" fmla="*/ 6746 h 13261"/>
                <a:gd name="T10" fmla="*/ 4244 w 16652"/>
                <a:gd name="T11" fmla="*/ 7298 h 13261"/>
                <a:gd name="T12" fmla="*/ 65 w 16652"/>
                <a:gd name="T13" fmla="*/ 8501 h 13261"/>
                <a:gd name="T14" fmla="*/ 3234 w 16652"/>
                <a:gd name="T15" fmla="*/ 13212 h 13261"/>
                <a:gd name="T16" fmla="*/ 6161 w 16652"/>
                <a:gd name="T17" fmla="*/ 8352 h 13261"/>
                <a:gd name="T18" fmla="*/ 9567 w 16652"/>
                <a:gd name="T19" fmla="*/ 10432 h 13261"/>
                <a:gd name="T20" fmla="*/ 10284 w 16652"/>
                <a:gd name="T21" fmla="*/ 8667 h 13261"/>
                <a:gd name="T22" fmla="*/ 11832 w 16652"/>
                <a:gd name="T23" fmla="*/ 7143 h 13261"/>
                <a:gd name="T24" fmla="*/ 13919 w 16652"/>
                <a:gd name="T25" fmla="*/ 4657 h 13261"/>
                <a:gd name="T26" fmla="*/ 6586 w 16652"/>
                <a:gd name="T27" fmla="*/ 727 h 13261"/>
                <a:gd name="T28" fmla="*/ 5886 w 16652"/>
                <a:gd name="T29" fmla="*/ 1978 h 13261"/>
                <a:gd name="T30" fmla="*/ 4274 w 16652"/>
                <a:gd name="T31" fmla="*/ 3020 h 13261"/>
                <a:gd name="T32" fmla="*/ 1870 w 16652"/>
                <a:gd name="T33" fmla="*/ 4137 h 13261"/>
                <a:gd name="T34" fmla="*/ 1978 w 16652"/>
                <a:gd name="T35" fmla="*/ 5038 h 13261"/>
                <a:gd name="T36" fmla="*/ 1518 w 16652"/>
                <a:gd name="T37" fmla="*/ 6807 h 13261"/>
                <a:gd name="T38" fmla="*/ 14619 w 16652"/>
                <a:gd name="T39" fmla="*/ 4078 h 13261"/>
                <a:gd name="T40" fmla="*/ 13558 w 16652"/>
                <a:gd name="T41" fmla="*/ 4320 h 13261"/>
                <a:gd name="T42" fmla="*/ 14316 w 16652"/>
                <a:gd name="T43" fmla="*/ 2638 h 13261"/>
                <a:gd name="T44" fmla="*/ 10024 w 16652"/>
                <a:gd name="T45" fmla="*/ 8418 h 13261"/>
                <a:gd name="T46" fmla="*/ 11923 w 16652"/>
                <a:gd name="T47" fmla="*/ 5167 h 13261"/>
                <a:gd name="T48" fmla="*/ 13239 w 16652"/>
                <a:gd name="T49" fmla="*/ 1867 h 13261"/>
                <a:gd name="T50" fmla="*/ 11799 w 16652"/>
                <a:gd name="T51" fmla="*/ 2539 h 13261"/>
                <a:gd name="T52" fmla="*/ 11590 w 16652"/>
                <a:gd name="T53" fmla="*/ 1463 h 13261"/>
                <a:gd name="T54" fmla="*/ 10924 w 16652"/>
                <a:gd name="T55" fmla="*/ 1544 h 13261"/>
                <a:gd name="T56" fmla="*/ 9007 w 16652"/>
                <a:gd name="T57" fmla="*/ 3180 h 13261"/>
                <a:gd name="T58" fmla="*/ 9203 w 16652"/>
                <a:gd name="T59" fmla="*/ 1470 h 13261"/>
                <a:gd name="T60" fmla="*/ 4852 w 16652"/>
                <a:gd name="T61" fmla="*/ 8002 h 13261"/>
                <a:gd name="T62" fmla="*/ 6956 w 16652"/>
                <a:gd name="T63" fmla="*/ 3441 h 13261"/>
                <a:gd name="T64" fmla="*/ 9265 w 16652"/>
                <a:gd name="T65" fmla="*/ 445 h 13261"/>
                <a:gd name="T66" fmla="*/ 5247 w 16652"/>
                <a:gd name="T67" fmla="*/ 4610 h 13261"/>
                <a:gd name="T68" fmla="*/ 6625 w 16652"/>
                <a:gd name="T69" fmla="*/ 2399 h 13261"/>
                <a:gd name="T70" fmla="*/ 2455 w 16652"/>
                <a:gd name="T71" fmla="*/ 6114 h 13261"/>
                <a:gd name="T72" fmla="*/ 2428 w 16652"/>
                <a:gd name="T73" fmla="*/ 6509 h 13261"/>
                <a:gd name="T74" fmla="*/ 2971 w 16652"/>
                <a:gd name="T75" fmla="*/ 6599 h 13261"/>
                <a:gd name="T76" fmla="*/ 4130 w 16652"/>
                <a:gd name="T77" fmla="*/ 6749 h 13261"/>
                <a:gd name="T78" fmla="*/ 4229 w 16652"/>
                <a:gd name="T79" fmla="*/ 8208 h 13261"/>
                <a:gd name="T80" fmla="*/ 2356 w 16652"/>
                <a:gd name="T81" fmla="*/ 9547 h 13261"/>
                <a:gd name="T82" fmla="*/ 1628 w 16652"/>
                <a:gd name="T83" fmla="*/ 9416 h 13261"/>
                <a:gd name="T84" fmla="*/ 1988 w 16652"/>
                <a:gd name="T85" fmla="*/ 8486 h 13261"/>
                <a:gd name="T86" fmla="*/ 517 w 16652"/>
                <a:gd name="T87" fmla="*/ 9032 h 13261"/>
                <a:gd name="T88" fmla="*/ 802 w 16652"/>
                <a:gd name="T89" fmla="*/ 9125 h 13261"/>
                <a:gd name="T90" fmla="*/ 4201 w 16652"/>
                <a:gd name="T91" fmla="*/ 8483 h 13261"/>
                <a:gd name="T92" fmla="*/ 3054 w 16652"/>
                <a:gd name="T93" fmla="*/ 11442 h 13261"/>
                <a:gd name="T94" fmla="*/ 2713 w 16652"/>
                <a:gd name="T95" fmla="*/ 12474 h 13261"/>
                <a:gd name="T96" fmla="*/ 3826 w 16652"/>
                <a:gd name="T97" fmla="*/ 12936 h 13261"/>
                <a:gd name="T98" fmla="*/ 3294 w 16652"/>
                <a:gd name="T99" fmla="*/ 11394 h 13261"/>
                <a:gd name="T100" fmla="*/ 4643 w 16652"/>
                <a:gd name="T101" fmla="*/ 8356 h 13261"/>
                <a:gd name="T102" fmla="*/ 5897 w 16652"/>
                <a:gd name="T103" fmla="*/ 8531 h 13261"/>
                <a:gd name="T104" fmla="*/ 7193 w 16652"/>
                <a:gd name="T105" fmla="*/ 8063 h 13261"/>
                <a:gd name="T106" fmla="*/ 8060 w 16652"/>
                <a:gd name="T107" fmla="*/ 8208 h 13261"/>
                <a:gd name="T108" fmla="*/ 8028 w 16652"/>
                <a:gd name="T109" fmla="*/ 8979 h 13261"/>
                <a:gd name="T110" fmla="*/ 8842 w 16652"/>
                <a:gd name="T111" fmla="*/ 8667 h 13261"/>
                <a:gd name="T112" fmla="*/ 10521 w 16652"/>
                <a:gd name="T113" fmla="*/ 10888 h 13261"/>
                <a:gd name="T114" fmla="*/ 10096 w 16652"/>
                <a:gd name="T115" fmla="*/ 10664 h 13261"/>
                <a:gd name="T116" fmla="*/ 9386 w 16652"/>
                <a:gd name="T117" fmla="*/ 9634 h 13261"/>
                <a:gd name="T118" fmla="*/ 11502 w 16652"/>
                <a:gd name="T119" fmla="*/ 6878 h 13261"/>
                <a:gd name="T120" fmla="*/ 12737 w 16652"/>
                <a:gd name="T121" fmla="*/ 6909 h 13261"/>
                <a:gd name="T122" fmla="*/ 13035 w 16652"/>
                <a:gd name="T123" fmla="*/ 5176 h 13261"/>
                <a:gd name="T124" fmla="*/ 14189 w 16652"/>
                <a:gd name="T125" fmla="*/ 5292 h 13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52" h="13261">
                  <a:moveTo>
                    <a:pt x="16641" y="3261"/>
                  </a:moveTo>
                  <a:lnTo>
                    <a:pt x="16641" y="3261"/>
                  </a:lnTo>
                  <a:lnTo>
                    <a:pt x="16632" y="3241"/>
                  </a:lnTo>
                  <a:lnTo>
                    <a:pt x="16620" y="3221"/>
                  </a:lnTo>
                  <a:lnTo>
                    <a:pt x="16609" y="3202"/>
                  </a:lnTo>
                  <a:lnTo>
                    <a:pt x="16596" y="3184"/>
                  </a:lnTo>
                  <a:lnTo>
                    <a:pt x="16583" y="3165"/>
                  </a:lnTo>
                  <a:lnTo>
                    <a:pt x="16569" y="3147"/>
                  </a:lnTo>
                  <a:lnTo>
                    <a:pt x="16539" y="3112"/>
                  </a:lnTo>
                  <a:lnTo>
                    <a:pt x="16507" y="3078"/>
                  </a:lnTo>
                  <a:lnTo>
                    <a:pt x="16474" y="3045"/>
                  </a:lnTo>
                  <a:lnTo>
                    <a:pt x="16439" y="3014"/>
                  </a:lnTo>
                  <a:lnTo>
                    <a:pt x="16403" y="2982"/>
                  </a:lnTo>
                  <a:lnTo>
                    <a:pt x="16330" y="2921"/>
                  </a:lnTo>
                  <a:lnTo>
                    <a:pt x="16259" y="2859"/>
                  </a:lnTo>
                  <a:lnTo>
                    <a:pt x="16223" y="2828"/>
                  </a:lnTo>
                  <a:lnTo>
                    <a:pt x="16191" y="2795"/>
                  </a:lnTo>
                  <a:lnTo>
                    <a:pt x="16159" y="2762"/>
                  </a:lnTo>
                  <a:lnTo>
                    <a:pt x="16129" y="2728"/>
                  </a:lnTo>
                  <a:lnTo>
                    <a:pt x="16129" y="2728"/>
                  </a:lnTo>
                  <a:lnTo>
                    <a:pt x="16076" y="2662"/>
                  </a:lnTo>
                  <a:lnTo>
                    <a:pt x="16014" y="2585"/>
                  </a:lnTo>
                  <a:lnTo>
                    <a:pt x="15981" y="2546"/>
                  </a:lnTo>
                  <a:lnTo>
                    <a:pt x="15947" y="2506"/>
                  </a:lnTo>
                  <a:lnTo>
                    <a:pt x="15911" y="2466"/>
                  </a:lnTo>
                  <a:lnTo>
                    <a:pt x="15872" y="2429"/>
                  </a:lnTo>
                  <a:lnTo>
                    <a:pt x="15834" y="2392"/>
                  </a:lnTo>
                  <a:lnTo>
                    <a:pt x="15814" y="2376"/>
                  </a:lnTo>
                  <a:lnTo>
                    <a:pt x="15794" y="2360"/>
                  </a:lnTo>
                  <a:lnTo>
                    <a:pt x="15773" y="2343"/>
                  </a:lnTo>
                  <a:lnTo>
                    <a:pt x="15752" y="2329"/>
                  </a:lnTo>
                  <a:lnTo>
                    <a:pt x="15731" y="2315"/>
                  </a:lnTo>
                  <a:lnTo>
                    <a:pt x="15710" y="2303"/>
                  </a:lnTo>
                  <a:lnTo>
                    <a:pt x="15687" y="2292"/>
                  </a:lnTo>
                  <a:lnTo>
                    <a:pt x="15666" y="2281"/>
                  </a:lnTo>
                  <a:lnTo>
                    <a:pt x="15644" y="2273"/>
                  </a:lnTo>
                  <a:lnTo>
                    <a:pt x="15622" y="2266"/>
                  </a:lnTo>
                  <a:lnTo>
                    <a:pt x="15598" y="2260"/>
                  </a:lnTo>
                  <a:lnTo>
                    <a:pt x="15576" y="2255"/>
                  </a:lnTo>
                  <a:lnTo>
                    <a:pt x="15553" y="2253"/>
                  </a:lnTo>
                  <a:lnTo>
                    <a:pt x="15529" y="2252"/>
                  </a:lnTo>
                  <a:lnTo>
                    <a:pt x="15529" y="2252"/>
                  </a:lnTo>
                  <a:lnTo>
                    <a:pt x="15506" y="2253"/>
                  </a:lnTo>
                  <a:lnTo>
                    <a:pt x="15485" y="2257"/>
                  </a:lnTo>
                  <a:lnTo>
                    <a:pt x="15466" y="2260"/>
                  </a:lnTo>
                  <a:lnTo>
                    <a:pt x="15449" y="2267"/>
                  </a:lnTo>
                  <a:lnTo>
                    <a:pt x="15433" y="2274"/>
                  </a:lnTo>
                  <a:lnTo>
                    <a:pt x="15419" y="2283"/>
                  </a:lnTo>
                  <a:lnTo>
                    <a:pt x="15407" y="2294"/>
                  </a:lnTo>
                  <a:lnTo>
                    <a:pt x="15396" y="2307"/>
                  </a:lnTo>
                  <a:lnTo>
                    <a:pt x="15385" y="2320"/>
                  </a:lnTo>
                  <a:lnTo>
                    <a:pt x="15375" y="2335"/>
                  </a:lnTo>
                  <a:lnTo>
                    <a:pt x="15366" y="2350"/>
                  </a:lnTo>
                  <a:lnTo>
                    <a:pt x="15356" y="2368"/>
                  </a:lnTo>
                  <a:lnTo>
                    <a:pt x="15337" y="2405"/>
                  </a:lnTo>
                  <a:lnTo>
                    <a:pt x="15318" y="2446"/>
                  </a:lnTo>
                  <a:lnTo>
                    <a:pt x="15318" y="2446"/>
                  </a:lnTo>
                  <a:lnTo>
                    <a:pt x="15307" y="2465"/>
                  </a:lnTo>
                  <a:lnTo>
                    <a:pt x="15296" y="2482"/>
                  </a:lnTo>
                  <a:lnTo>
                    <a:pt x="15284" y="2498"/>
                  </a:lnTo>
                  <a:lnTo>
                    <a:pt x="15271" y="2513"/>
                  </a:lnTo>
                  <a:lnTo>
                    <a:pt x="15257" y="2527"/>
                  </a:lnTo>
                  <a:lnTo>
                    <a:pt x="15241" y="2540"/>
                  </a:lnTo>
                  <a:lnTo>
                    <a:pt x="15226" y="2551"/>
                  </a:lnTo>
                  <a:lnTo>
                    <a:pt x="15210" y="2562"/>
                  </a:lnTo>
                  <a:lnTo>
                    <a:pt x="15193" y="2571"/>
                  </a:lnTo>
                  <a:lnTo>
                    <a:pt x="15176" y="2580"/>
                  </a:lnTo>
                  <a:lnTo>
                    <a:pt x="15158" y="2588"/>
                  </a:lnTo>
                  <a:lnTo>
                    <a:pt x="15140" y="2595"/>
                  </a:lnTo>
                  <a:lnTo>
                    <a:pt x="15121" y="2601"/>
                  </a:lnTo>
                  <a:lnTo>
                    <a:pt x="15101" y="2607"/>
                  </a:lnTo>
                  <a:lnTo>
                    <a:pt x="15082" y="2611"/>
                  </a:lnTo>
                  <a:lnTo>
                    <a:pt x="15062" y="2615"/>
                  </a:lnTo>
                  <a:lnTo>
                    <a:pt x="15021" y="2622"/>
                  </a:lnTo>
                  <a:lnTo>
                    <a:pt x="14980" y="2626"/>
                  </a:lnTo>
                  <a:lnTo>
                    <a:pt x="14938" y="2629"/>
                  </a:lnTo>
                  <a:lnTo>
                    <a:pt x="14897" y="2630"/>
                  </a:lnTo>
                  <a:lnTo>
                    <a:pt x="14858" y="2631"/>
                  </a:lnTo>
                  <a:lnTo>
                    <a:pt x="14818" y="2631"/>
                  </a:lnTo>
                  <a:lnTo>
                    <a:pt x="14744" y="2630"/>
                  </a:lnTo>
                  <a:lnTo>
                    <a:pt x="14744" y="2630"/>
                  </a:lnTo>
                  <a:lnTo>
                    <a:pt x="14717" y="2629"/>
                  </a:lnTo>
                  <a:lnTo>
                    <a:pt x="14693" y="2626"/>
                  </a:lnTo>
                  <a:lnTo>
                    <a:pt x="14668" y="2623"/>
                  </a:lnTo>
                  <a:lnTo>
                    <a:pt x="14646" y="2617"/>
                  </a:lnTo>
                  <a:lnTo>
                    <a:pt x="14625" y="2611"/>
                  </a:lnTo>
                  <a:lnTo>
                    <a:pt x="14605" y="2603"/>
                  </a:lnTo>
                  <a:lnTo>
                    <a:pt x="14586" y="2594"/>
                  </a:lnTo>
                  <a:lnTo>
                    <a:pt x="14568" y="2584"/>
                  </a:lnTo>
                  <a:lnTo>
                    <a:pt x="14551" y="2573"/>
                  </a:lnTo>
                  <a:lnTo>
                    <a:pt x="14536" y="2561"/>
                  </a:lnTo>
                  <a:lnTo>
                    <a:pt x="14521" y="2548"/>
                  </a:lnTo>
                  <a:lnTo>
                    <a:pt x="14506" y="2534"/>
                  </a:lnTo>
                  <a:lnTo>
                    <a:pt x="14492" y="2520"/>
                  </a:lnTo>
                  <a:lnTo>
                    <a:pt x="14481" y="2504"/>
                  </a:lnTo>
                  <a:lnTo>
                    <a:pt x="14468" y="2488"/>
                  </a:lnTo>
                  <a:lnTo>
                    <a:pt x="14456" y="2472"/>
                  </a:lnTo>
                  <a:lnTo>
                    <a:pt x="14435" y="2437"/>
                  </a:lnTo>
                  <a:lnTo>
                    <a:pt x="14414" y="2402"/>
                  </a:lnTo>
                  <a:lnTo>
                    <a:pt x="14375" y="2328"/>
                  </a:lnTo>
                  <a:lnTo>
                    <a:pt x="14355" y="2292"/>
                  </a:lnTo>
                  <a:lnTo>
                    <a:pt x="14336" y="2255"/>
                  </a:lnTo>
                  <a:lnTo>
                    <a:pt x="14313" y="2221"/>
                  </a:lnTo>
                  <a:lnTo>
                    <a:pt x="14303" y="2205"/>
                  </a:lnTo>
                  <a:lnTo>
                    <a:pt x="14290" y="2189"/>
                  </a:lnTo>
                  <a:lnTo>
                    <a:pt x="14290" y="2189"/>
                  </a:lnTo>
                  <a:lnTo>
                    <a:pt x="14281" y="2178"/>
                  </a:lnTo>
                  <a:lnTo>
                    <a:pt x="14269" y="2168"/>
                  </a:lnTo>
                  <a:lnTo>
                    <a:pt x="14257" y="2157"/>
                  </a:lnTo>
                  <a:lnTo>
                    <a:pt x="14243" y="2149"/>
                  </a:lnTo>
                  <a:lnTo>
                    <a:pt x="14229" y="2141"/>
                  </a:lnTo>
                  <a:lnTo>
                    <a:pt x="14215" y="2134"/>
                  </a:lnTo>
                  <a:lnTo>
                    <a:pt x="14183" y="2120"/>
                  </a:lnTo>
                  <a:lnTo>
                    <a:pt x="14152" y="2109"/>
                  </a:lnTo>
                  <a:lnTo>
                    <a:pt x="14119" y="2100"/>
                  </a:lnTo>
                  <a:lnTo>
                    <a:pt x="14062" y="2082"/>
                  </a:lnTo>
                  <a:lnTo>
                    <a:pt x="14062" y="2082"/>
                  </a:lnTo>
                  <a:lnTo>
                    <a:pt x="13927" y="2040"/>
                  </a:lnTo>
                  <a:lnTo>
                    <a:pt x="13822" y="2006"/>
                  </a:lnTo>
                  <a:lnTo>
                    <a:pt x="13742" y="1978"/>
                  </a:lnTo>
                  <a:lnTo>
                    <a:pt x="13712" y="1966"/>
                  </a:lnTo>
                  <a:lnTo>
                    <a:pt x="13686" y="1956"/>
                  </a:lnTo>
                  <a:lnTo>
                    <a:pt x="13666" y="1946"/>
                  </a:lnTo>
                  <a:lnTo>
                    <a:pt x="13650" y="1937"/>
                  </a:lnTo>
                  <a:lnTo>
                    <a:pt x="13637" y="1930"/>
                  </a:lnTo>
                  <a:lnTo>
                    <a:pt x="13629" y="1923"/>
                  </a:lnTo>
                  <a:lnTo>
                    <a:pt x="13623" y="1917"/>
                  </a:lnTo>
                  <a:lnTo>
                    <a:pt x="13620" y="1912"/>
                  </a:lnTo>
                  <a:lnTo>
                    <a:pt x="13619" y="1907"/>
                  </a:lnTo>
                  <a:lnTo>
                    <a:pt x="13620" y="1902"/>
                  </a:lnTo>
                  <a:lnTo>
                    <a:pt x="13624" y="1898"/>
                  </a:lnTo>
                  <a:lnTo>
                    <a:pt x="13627" y="1894"/>
                  </a:lnTo>
                  <a:lnTo>
                    <a:pt x="13636" y="1884"/>
                  </a:lnTo>
                  <a:lnTo>
                    <a:pt x="13640" y="1878"/>
                  </a:lnTo>
                  <a:lnTo>
                    <a:pt x="13644" y="1874"/>
                  </a:lnTo>
                  <a:lnTo>
                    <a:pt x="13646" y="1868"/>
                  </a:lnTo>
                  <a:lnTo>
                    <a:pt x="13646" y="1861"/>
                  </a:lnTo>
                  <a:lnTo>
                    <a:pt x="13645" y="1853"/>
                  </a:lnTo>
                  <a:lnTo>
                    <a:pt x="13642" y="1845"/>
                  </a:lnTo>
                  <a:lnTo>
                    <a:pt x="13635" y="1835"/>
                  </a:lnTo>
                  <a:lnTo>
                    <a:pt x="13624" y="1825"/>
                  </a:lnTo>
                  <a:lnTo>
                    <a:pt x="13611" y="1812"/>
                  </a:lnTo>
                  <a:lnTo>
                    <a:pt x="13592" y="1799"/>
                  </a:lnTo>
                  <a:lnTo>
                    <a:pt x="13570" y="1784"/>
                  </a:lnTo>
                  <a:lnTo>
                    <a:pt x="13543" y="1766"/>
                  </a:lnTo>
                  <a:lnTo>
                    <a:pt x="13543" y="1766"/>
                  </a:lnTo>
                  <a:lnTo>
                    <a:pt x="13528" y="1758"/>
                  </a:lnTo>
                  <a:lnTo>
                    <a:pt x="13513" y="1751"/>
                  </a:lnTo>
                  <a:lnTo>
                    <a:pt x="13499" y="1745"/>
                  </a:lnTo>
                  <a:lnTo>
                    <a:pt x="13485" y="1739"/>
                  </a:lnTo>
                  <a:lnTo>
                    <a:pt x="13471" y="1735"/>
                  </a:lnTo>
                  <a:lnTo>
                    <a:pt x="13458" y="1731"/>
                  </a:lnTo>
                  <a:lnTo>
                    <a:pt x="13444" y="1727"/>
                  </a:lnTo>
                  <a:lnTo>
                    <a:pt x="13431" y="1725"/>
                  </a:lnTo>
                  <a:lnTo>
                    <a:pt x="13418" y="1724"/>
                  </a:lnTo>
                  <a:lnTo>
                    <a:pt x="13405" y="1723"/>
                  </a:lnTo>
                  <a:lnTo>
                    <a:pt x="13381" y="1724"/>
                  </a:lnTo>
                  <a:lnTo>
                    <a:pt x="13356" y="1726"/>
                  </a:lnTo>
                  <a:lnTo>
                    <a:pt x="13331" y="1732"/>
                  </a:lnTo>
                  <a:lnTo>
                    <a:pt x="13308" y="1739"/>
                  </a:lnTo>
                  <a:lnTo>
                    <a:pt x="13285" y="1747"/>
                  </a:lnTo>
                  <a:lnTo>
                    <a:pt x="13260" y="1758"/>
                  </a:lnTo>
                  <a:lnTo>
                    <a:pt x="13237" y="1768"/>
                  </a:lnTo>
                  <a:lnTo>
                    <a:pt x="13187" y="1793"/>
                  </a:lnTo>
                  <a:lnTo>
                    <a:pt x="13137" y="1818"/>
                  </a:lnTo>
                  <a:lnTo>
                    <a:pt x="13137" y="1818"/>
                  </a:lnTo>
                  <a:lnTo>
                    <a:pt x="13125" y="1788"/>
                  </a:lnTo>
                  <a:lnTo>
                    <a:pt x="13125" y="1788"/>
                  </a:lnTo>
                  <a:lnTo>
                    <a:pt x="13127" y="1785"/>
                  </a:lnTo>
                  <a:lnTo>
                    <a:pt x="13127" y="1785"/>
                  </a:lnTo>
                  <a:lnTo>
                    <a:pt x="13128" y="1781"/>
                  </a:lnTo>
                  <a:lnTo>
                    <a:pt x="13129" y="1778"/>
                  </a:lnTo>
                  <a:lnTo>
                    <a:pt x="13128" y="1774"/>
                  </a:lnTo>
                  <a:lnTo>
                    <a:pt x="13127" y="1771"/>
                  </a:lnTo>
                  <a:lnTo>
                    <a:pt x="13124" y="1768"/>
                  </a:lnTo>
                  <a:lnTo>
                    <a:pt x="13122" y="1767"/>
                  </a:lnTo>
                  <a:lnTo>
                    <a:pt x="13116" y="1765"/>
                  </a:lnTo>
                  <a:lnTo>
                    <a:pt x="13116" y="1765"/>
                  </a:lnTo>
                  <a:lnTo>
                    <a:pt x="13105" y="1742"/>
                  </a:lnTo>
                  <a:lnTo>
                    <a:pt x="13095" y="1718"/>
                  </a:lnTo>
                  <a:lnTo>
                    <a:pt x="13083" y="1695"/>
                  </a:lnTo>
                  <a:lnTo>
                    <a:pt x="13069" y="1674"/>
                  </a:lnTo>
                  <a:lnTo>
                    <a:pt x="13055" y="1654"/>
                  </a:lnTo>
                  <a:lnTo>
                    <a:pt x="13039" y="1635"/>
                  </a:lnTo>
                  <a:lnTo>
                    <a:pt x="13029" y="1627"/>
                  </a:lnTo>
                  <a:lnTo>
                    <a:pt x="13020" y="1619"/>
                  </a:lnTo>
                  <a:lnTo>
                    <a:pt x="13010" y="1610"/>
                  </a:lnTo>
                  <a:lnTo>
                    <a:pt x="12998" y="1605"/>
                  </a:lnTo>
                  <a:lnTo>
                    <a:pt x="12998" y="1605"/>
                  </a:lnTo>
                  <a:lnTo>
                    <a:pt x="12987" y="1598"/>
                  </a:lnTo>
                  <a:lnTo>
                    <a:pt x="12977" y="1593"/>
                  </a:lnTo>
                  <a:lnTo>
                    <a:pt x="12965" y="1589"/>
                  </a:lnTo>
                  <a:lnTo>
                    <a:pt x="12953" y="1586"/>
                  </a:lnTo>
                  <a:lnTo>
                    <a:pt x="12943" y="1584"/>
                  </a:lnTo>
                  <a:lnTo>
                    <a:pt x="12931" y="1581"/>
                  </a:lnTo>
                  <a:lnTo>
                    <a:pt x="12921" y="1580"/>
                  </a:lnTo>
                  <a:lnTo>
                    <a:pt x="12909" y="1580"/>
                  </a:lnTo>
                  <a:lnTo>
                    <a:pt x="12885" y="1582"/>
                  </a:lnTo>
                  <a:lnTo>
                    <a:pt x="12863" y="1586"/>
                  </a:lnTo>
                  <a:lnTo>
                    <a:pt x="12841" y="1592"/>
                  </a:lnTo>
                  <a:lnTo>
                    <a:pt x="12819" y="1600"/>
                  </a:lnTo>
                  <a:lnTo>
                    <a:pt x="12796" y="1609"/>
                  </a:lnTo>
                  <a:lnTo>
                    <a:pt x="12775" y="1621"/>
                  </a:lnTo>
                  <a:lnTo>
                    <a:pt x="12753" y="1633"/>
                  </a:lnTo>
                  <a:lnTo>
                    <a:pt x="12733" y="1646"/>
                  </a:lnTo>
                  <a:lnTo>
                    <a:pt x="12693" y="1671"/>
                  </a:lnTo>
                  <a:lnTo>
                    <a:pt x="12658" y="1698"/>
                  </a:lnTo>
                  <a:lnTo>
                    <a:pt x="12658" y="1698"/>
                  </a:lnTo>
                  <a:lnTo>
                    <a:pt x="12634" y="1717"/>
                  </a:lnTo>
                  <a:lnTo>
                    <a:pt x="12609" y="1737"/>
                  </a:lnTo>
                  <a:lnTo>
                    <a:pt x="12559" y="1779"/>
                  </a:lnTo>
                  <a:lnTo>
                    <a:pt x="12559" y="1779"/>
                  </a:lnTo>
                  <a:lnTo>
                    <a:pt x="12554" y="1778"/>
                  </a:lnTo>
                  <a:lnTo>
                    <a:pt x="12550" y="1778"/>
                  </a:lnTo>
                  <a:lnTo>
                    <a:pt x="12546" y="1779"/>
                  </a:lnTo>
                  <a:lnTo>
                    <a:pt x="12543" y="1781"/>
                  </a:lnTo>
                  <a:lnTo>
                    <a:pt x="12543" y="1781"/>
                  </a:lnTo>
                  <a:lnTo>
                    <a:pt x="12526" y="1802"/>
                  </a:lnTo>
                  <a:lnTo>
                    <a:pt x="12526" y="1802"/>
                  </a:lnTo>
                  <a:lnTo>
                    <a:pt x="12506" y="1815"/>
                  </a:lnTo>
                  <a:lnTo>
                    <a:pt x="12485" y="1827"/>
                  </a:lnTo>
                  <a:lnTo>
                    <a:pt x="12464" y="1838"/>
                  </a:lnTo>
                  <a:lnTo>
                    <a:pt x="12442" y="1846"/>
                  </a:lnTo>
                  <a:lnTo>
                    <a:pt x="12420" y="1852"/>
                  </a:lnTo>
                  <a:lnTo>
                    <a:pt x="12408" y="1853"/>
                  </a:lnTo>
                  <a:lnTo>
                    <a:pt x="12395" y="1854"/>
                  </a:lnTo>
                  <a:lnTo>
                    <a:pt x="12383" y="1855"/>
                  </a:lnTo>
                  <a:lnTo>
                    <a:pt x="12370" y="1854"/>
                  </a:lnTo>
                  <a:lnTo>
                    <a:pt x="12358" y="1853"/>
                  </a:lnTo>
                  <a:lnTo>
                    <a:pt x="12345" y="1850"/>
                  </a:lnTo>
                  <a:lnTo>
                    <a:pt x="12345" y="1850"/>
                  </a:lnTo>
                  <a:lnTo>
                    <a:pt x="12328" y="1847"/>
                  </a:lnTo>
                  <a:lnTo>
                    <a:pt x="12328" y="1847"/>
                  </a:lnTo>
                  <a:lnTo>
                    <a:pt x="12329" y="1841"/>
                  </a:lnTo>
                  <a:lnTo>
                    <a:pt x="12328" y="1836"/>
                  </a:lnTo>
                  <a:lnTo>
                    <a:pt x="12326" y="1832"/>
                  </a:lnTo>
                  <a:lnTo>
                    <a:pt x="12322" y="1828"/>
                  </a:lnTo>
                  <a:lnTo>
                    <a:pt x="12318" y="1826"/>
                  </a:lnTo>
                  <a:lnTo>
                    <a:pt x="12312" y="1826"/>
                  </a:lnTo>
                  <a:lnTo>
                    <a:pt x="12307" y="1827"/>
                  </a:lnTo>
                  <a:lnTo>
                    <a:pt x="12303" y="1829"/>
                  </a:lnTo>
                  <a:lnTo>
                    <a:pt x="12303" y="1829"/>
                  </a:lnTo>
                  <a:lnTo>
                    <a:pt x="12293" y="1839"/>
                  </a:lnTo>
                  <a:lnTo>
                    <a:pt x="12293" y="1839"/>
                  </a:lnTo>
                  <a:lnTo>
                    <a:pt x="12264" y="1829"/>
                  </a:lnTo>
                  <a:lnTo>
                    <a:pt x="12235" y="1822"/>
                  </a:lnTo>
                  <a:lnTo>
                    <a:pt x="12205" y="1815"/>
                  </a:lnTo>
                  <a:lnTo>
                    <a:pt x="12190" y="1813"/>
                  </a:lnTo>
                  <a:lnTo>
                    <a:pt x="12174" y="1812"/>
                  </a:lnTo>
                  <a:lnTo>
                    <a:pt x="12174" y="1812"/>
                  </a:lnTo>
                  <a:lnTo>
                    <a:pt x="12159" y="1812"/>
                  </a:lnTo>
                  <a:lnTo>
                    <a:pt x="12145" y="1813"/>
                  </a:lnTo>
                  <a:lnTo>
                    <a:pt x="12132" y="1818"/>
                  </a:lnTo>
                  <a:lnTo>
                    <a:pt x="12119" y="1822"/>
                  </a:lnTo>
                  <a:lnTo>
                    <a:pt x="12107" y="1829"/>
                  </a:lnTo>
                  <a:lnTo>
                    <a:pt x="12097" y="1838"/>
                  </a:lnTo>
                  <a:lnTo>
                    <a:pt x="12086" y="1846"/>
                  </a:lnTo>
                  <a:lnTo>
                    <a:pt x="12077" y="1856"/>
                  </a:lnTo>
                  <a:lnTo>
                    <a:pt x="12067" y="1868"/>
                  </a:lnTo>
                  <a:lnTo>
                    <a:pt x="12059" y="1880"/>
                  </a:lnTo>
                  <a:lnTo>
                    <a:pt x="12052" y="1893"/>
                  </a:lnTo>
                  <a:lnTo>
                    <a:pt x="12045" y="1905"/>
                  </a:lnTo>
                  <a:lnTo>
                    <a:pt x="12032" y="1932"/>
                  </a:lnTo>
                  <a:lnTo>
                    <a:pt x="12022" y="1960"/>
                  </a:lnTo>
                  <a:lnTo>
                    <a:pt x="12022" y="1960"/>
                  </a:lnTo>
                  <a:lnTo>
                    <a:pt x="12017" y="1957"/>
                  </a:lnTo>
                  <a:lnTo>
                    <a:pt x="12011" y="1955"/>
                  </a:lnTo>
                  <a:lnTo>
                    <a:pt x="12008" y="1953"/>
                  </a:lnTo>
                  <a:lnTo>
                    <a:pt x="12004" y="1955"/>
                  </a:lnTo>
                  <a:lnTo>
                    <a:pt x="12001" y="1956"/>
                  </a:lnTo>
                  <a:lnTo>
                    <a:pt x="11998" y="1958"/>
                  </a:lnTo>
                  <a:lnTo>
                    <a:pt x="11998" y="1958"/>
                  </a:lnTo>
                  <a:lnTo>
                    <a:pt x="11990" y="1965"/>
                  </a:lnTo>
                  <a:lnTo>
                    <a:pt x="11990" y="1965"/>
                  </a:lnTo>
                  <a:lnTo>
                    <a:pt x="11981" y="1944"/>
                  </a:lnTo>
                  <a:lnTo>
                    <a:pt x="11974" y="1922"/>
                  </a:lnTo>
                  <a:lnTo>
                    <a:pt x="11968" y="1901"/>
                  </a:lnTo>
                  <a:lnTo>
                    <a:pt x="11962" y="1880"/>
                  </a:lnTo>
                  <a:lnTo>
                    <a:pt x="11953" y="1838"/>
                  </a:lnTo>
                  <a:lnTo>
                    <a:pt x="11947" y="1798"/>
                  </a:lnTo>
                  <a:lnTo>
                    <a:pt x="11936" y="1718"/>
                  </a:lnTo>
                  <a:lnTo>
                    <a:pt x="11930" y="1679"/>
                  </a:lnTo>
                  <a:lnTo>
                    <a:pt x="11925" y="1643"/>
                  </a:lnTo>
                  <a:lnTo>
                    <a:pt x="11916" y="1607"/>
                  </a:lnTo>
                  <a:lnTo>
                    <a:pt x="11910" y="1588"/>
                  </a:lnTo>
                  <a:lnTo>
                    <a:pt x="11905" y="1571"/>
                  </a:lnTo>
                  <a:lnTo>
                    <a:pt x="11898" y="1554"/>
                  </a:lnTo>
                  <a:lnTo>
                    <a:pt x="11891" y="1537"/>
                  </a:lnTo>
                  <a:lnTo>
                    <a:pt x="11881" y="1520"/>
                  </a:lnTo>
                  <a:lnTo>
                    <a:pt x="11871" y="1503"/>
                  </a:lnTo>
                  <a:lnTo>
                    <a:pt x="11859" y="1486"/>
                  </a:lnTo>
                  <a:lnTo>
                    <a:pt x="11846" y="1471"/>
                  </a:lnTo>
                  <a:lnTo>
                    <a:pt x="11832" y="1455"/>
                  </a:lnTo>
                  <a:lnTo>
                    <a:pt x="11816" y="1440"/>
                  </a:lnTo>
                  <a:lnTo>
                    <a:pt x="11798" y="1424"/>
                  </a:lnTo>
                  <a:lnTo>
                    <a:pt x="11778" y="1409"/>
                  </a:lnTo>
                  <a:lnTo>
                    <a:pt x="11756" y="1394"/>
                  </a:lnTo>
                  <a:lnTo>
                    <a:pt x="11733" y="1380"/>
                  </a:lnTo>
                  <a:lnTo>
                    <a:pt x="11733" y="1380"/>
                  </a:lnTo>
                  <a:lnTo>
                    <a:pt x="11712" y="1368"/>
                  </a:lnTo>
                  <a:lnTo>
                    <a:pt x="11689" y="1359"/>
                  </a:lnTo>
                  <a:lnTo>
                    <a:pt x="11689" y="1359"/>
                  </a:lnTo>
                  <a:lnTo>
                    <a:pt x="11688" y="1354"/>
                  </a:lnTo>
                  <a:lnTo>
                    <a:pt x="11686" y="1352"/>
                  </a:lnTo>
                  <a:lnTo>
                    <a:pt x="11683" y="1348"/>
                  </a:lnTo>
                  <a:lnTo>
                    <a:pt x="11680" y="1347"/>
                  </a:lnTo>
                  <a:lnTo>
                    <a:pt x="11676" y="1346"/>
                  </a:lnTo>
                  <a:lnTo>
                    <a:pt x="11672" y="1346"/>
                  </a:lnTo>
                  <a:lnTo>
                    <a:pt x="11667" y="1347"/>
                  </a:lnTo>
                  <a:lnTo>
                    <a:pt x="11664" y="1348"/>
                  </a:lnTo>
                  <a:lnTo>
                    <a:pt x="11664" y="1348"/>
                  </a:lnTo>
                  <a:lnTo>
                    <a:pt x="11642" y="1342"/>
                  </a:lnTo>
                  <a:lnTo>
                    <a:pt x="11623" y="1337"/>
                  </a:lnTo>
                  <a:lnTo>
                    <a:pt x="11601" y="1333"/>
                  </a:lnTo>
                  <a:lnTo>
                    <a:pt x="11580" y="1330"/>
                  </a:lnTo>
                  <a:lnTo>
                    <a:pt x="11561" y="1328"/>
                  </a:lnTo>
                  <a:lnTo>
                    <a:pt x="11539" y="1330"/>
                  </a:lnTo>
                  <a:lnTo>
                    <a:pt x="11520" y="1331"/>
                  </a:lnTo>
                  <a:lnTo>
                    <a:pt x="11500" y="1334"/>
                  </a:lnTo>
                  <a:lnTo>
                    <a:pt x="11480" y="1339"/>
                  </a:lnTo>
                  <a:lnTo>
                    <a:pt x="11461" y="1345"/>
                  </a:lnTo>
                  <a:lnTo>
                    <a:pt x="11442" y="1353"/>
                  </a:lnTo>
                  <a:lnTo>
                    <a:pt x="11425" y="1362"/>
                  </a:lnTo>
                  <a:lnTo>
                    <a:pt x="11407" y="1374"/>
                  </a:lnTo>
                  <a:lnTo>
                    <a:pt x="11391" y="1388"/>
                  </a:lnTo>
                  <a:lnTo>
                    <a:pt x="11376" y="1403"/>
                  </a:lnTo>
                  <a:lnTo>
                    <a:pt x="11360" y="1420"/>
                  </a:lnTo>
                  <a:lnTo>
                    <a:pt x="11360" y="1420"/>
                  </a:lnTo>
                  <a:lnTo>
                    <a:pt x="11355" y="1426"/>
                  </a:lnTo>
                  <a:lnTo>
                    <a:pt x="11346" y="1429"/>
                  </a:lnTo>
                  <a:lnTo>
                    <a:pt x="11338" y="1430"/>
                  </a:lnTo>
                  <a:lnTo>
                    <a:pt x="11329" y="1429"/>
                  </a:lnTo>
                  <a:lnTo>
                    <a:pt x="11318" y="1428"/>
                  </a:lnTo>
                  <a:lnTo>
                    <a:pt x="11308" y="1424"/>
                  </a:lnTo>
                  <a:lnTo>
                    <a:pt x="11284" y="1415"/>
                  </a:lnTo>
                  <a:lnTo>
                    <a:pt x="11262" y="1404"/>
                  </a:lnTo>
                  <a:lnTo>
                    <a:pt x="11242" y="1394"/>
                  </a:lnTo>
                  <a:lnTo>
                    <a:pt x="11225" y="1385"/>
                  </a:lnTo>
                  <a:lnTo>
                    <a:pt x="11218" y="1381"/>
                  </a:lnTo>
                  <a:lnTo>
                    <a:pt x="11212" y="1380"/>
                  </a:lnTo>
                  <a:lnTo>
                    <a:pt x="11212" y="1380"/>
                  </a:lnTo>
                  <a:lnTo>
                    <a:pt x="11187" y="1375"/>
                  </a:lnTo>
                  <a:lnTo>
                    <a:pt x="11161" y="1370"/>
                  </a:lnTo>
                  <a:lnTo>
                    <a:pt x="11111" y="1365"/>
                  </a:lnTo>
                  <a:lnTo>
                    <a:pt x="11062" y="1359"/>
                  </a:lnTo>
                  <a:lnTo>
                    <a:pt x="11013" y="1353"/>
                  </a:lnTo>
                  <a:lnTo>
                    <a:pt x="10988" y="1349"/>
                  </a:lnTo>
                  <a:lnTo>
                    <a:pt x="10965" y="1345"/>
                  </a:lnTo>
                  <a:lnTo>
                    <a:pt x="10941" y="1340"/>
                  </a:lnTo>
                  <a:lnTo>
                    <a:pt x="10919" y="1333"/>
                  </a:lnTo>
                  <a:lnTo>
                    <a:pt x="10897" y="1326"/>
                  </a:lnTo>
                  <a:lnTo>
                    <a:pt x="10875" y="1318"/>
                  </a:lnTo>
                  <a:lnTo>
                    <a:pt x="10854" y="1307"/>
                  </a:lnTo>
                  <a:lnTo>
                    <a:pt x="10834" y="1296"/>
                  </a:lnTo>
                  <a:lnTo>
                    <a:pt x="10834" y="1296"/>
                  </a:lnTo>
                  <a:lnTo>
                    <a:pt x="10844" y="1277"/>
                  </a:lnTo>
                  <a:lnTo>
                    <a:pt x="10855" y="1258"/>
                  </a:lnTo>
                  <a:lnTo>
                    <a:pt x="10855" y="1258"/>
                  </a:lnTo>
                  <a:lnTo>
                    <a:pt x="10857" y="1251"/>
                  </a:lnTo>
                  <a:lnTo>
                    <a:pt x="10856" y="1245"/>
                  </a:lnTo>
                  <a:lnTo>
                    <a:pt x="10854" y="1241"/>
                  </a:lnTo>
                  <a:lnTo>
                    <a:pt x="10850" y="1236"/>
                  </a:lnTo>
                  <a:lnTo>
                    <a:pt x="10845" y="1232"/>
                  </a:lnTo>
                  <a:lnTo>
                    <a:pt x="10840" y="1232"/>
                  </a:lnTo>
                  <a:lnTo>
                    <a:pt x="10834" y="1234"/>
                  </a:lnTo>
                  <a:lnTo>
                    <a:pt x="10829" y="1237"/>
                  </a:lnTo>
                  <a:lnTo>
                    <a:pt x="10829" y="1237"/>
                  </a:lnTo>
                  <a:lnTo>
                    <a:pt x="10800" y="1270"/>
                  </a:lnTo>
                  <a:lnTo>
                    <a:pt x="10800" y="1270"/>
                  </a:lnTo>
                  <a:lnTo>
                    <a:pt x="10780" y="1251"/>
                  </a:lnTo>
                  <a:lnTo>
                    <a:pt x="10771" y="1239"/>
                  </a:lnTo>
                  <a:lnTo>
                    <a:pt x="10761" y="1228"/>
                  </a:lnTo>
                  <a:lnTo>
                    <a:pt x="10752" y="1216"/>
                  </a:lnTo>
                  <a:lnTo>
                    <a:pt x="10742" y="1203"/>
                  </a:lnTo>
                  <a:lnTo>
                    <a:pt x="10734" y="1189"/>
                  </a:lnTo>
                  <a:lnTo>
                    <a:pt x="10726" y="1174"/>
                  </a:lnTo>
                  <a:lnTo>
                    <a:pt x="10726" y="1174"/>
                  </a:lnTo>
                  <a:lnTo>
                    <a:pt x="10713" y="1152"/>
                  </a:lnTo>
                  <a:lnTo>
                    <a:pt x="10700" y="1132"/>
                  </a:lnTo>
                  <a:lnTo>
                    <a:pt x="10686" y="1116"/>
                  </a:lnTo>
                  <a:lnTo>
                    <a:pt x="10672" y="1104"/>
                  </a:lnTo>
                  <a:lnTo>
                    <a:pt x="10657" y="1094"/>
                  </a:lnTo>
                  <a:lnTo>
                    <a:pt x="10642" y="1087"/>
                  </a:lnTo>
                  <a:lnTo>
                    <a:pt x="10627" y="1083"/>
                  </a:lnTo>
                  <a:lnTo>
                    <a:pt x="10610" y="1080"/>
                  </a:lnTo>
                  <a:lnTo>
                    <a:pt x="10593" y="1080"/>
                  </a:lnTo>
                  <a:lnTo>
                    <a:pt x="10575" y="1083"/>
                  </a:lnTo>
                  <a:lnTo>
                    <a:pt x="10556" y="1086"/>
                  </a:lnTo>
                  <a:lnTo>
                    <a:pt x="10538" y="1092"/>
                  </a:lnTo>
                  <a:lnTo>
                    <a:pt x="10518" y="1099"/>
                  </a:lnTo>
                  <a:lnTo>
                    <a:pt x="10498" y="1107"/>
                  </a:lnTo>
                  <a:lnTo>
                    <a:pt x="10456" y="1127"/>
                  </a:lnTo>
                  <a:lnTo>
                    <a:pt x="10456" y="1127"/>
                  </a:lnTo>
                  <a:lnTo>
                    <a:pt x="10452" y="1129"/>
                  </a:lnTo>
                  <a:lnTo>
                    <a:pt x="10451" y="1133"/>
                  </a:lnTo>
                  <a:lnTo>
                    <a:pt x="10451" y="1136"/>
                  </a:lnTo>
                  <a:lnTo>
                    <a:pt x="10451" y="1139"/>
                  </a:lnTo>
                  <a:lnTo>
                    <a:pt x="10453" y="1142"/>
                  </a:lnTo>
                  <a:lnTo>
                    <a:pt x="10456" y="1145"/>
                  </a:lnTo>
                  <a:lnTo>
                    <a:pt x="10459" y="1146"/>
                  </a:lnTo>
                  <a:lnTo>
                    <a:pt x="10463" y="1145"/>
                  </a:lnTo>
                  <a:lnTo>
                    <a:pt x="10463" y="1145"/>
                  </a:lnTo>
                  <a:lnTo>
                    <a:pt x="10483" y="1136"/>
                  </a:lnTo>
                  <a:lnTo>
                    <a:pt x="10502" y="1131"/>
                  </a:lnTo>
                  <a:lnTo>
                    <a:pt x="10520" y="1126"/>
                  </a:lnTo>
                  <a:lnTo>
                    <a:pt x="10536" y="1122"/>
                  </a:lnTo>
                  <a:lnTo>
                    <a:pt x="10536" y="1122"/>
                  </a:lnTo>
                  <a:lnTo>
                    <a:pt x="10479" y="1210"/>
                  </a:lnTo>
                  <a:lnTo>
                    <a:pt x="10422" y="1298"/>
                  </a:lnTo>
                  <a:lnTo>
                    <a:pt x="10305" y="1471"/>
                  </a:lnTo>
                  <a:lnTo>
                    <a:pt x="10305" y="1471"/>
                  </a:lnTo>
                  <a:lnTo>
                    <a:pt x="10270" y="1516"/>
                  </a:lnTo>
                  <a:lnTo>
                    <a:pt x="10233" y="1559"/>
                  </a:lnTo>
                  <a:lnTo>
                    <a:pt x="10161" y="1646"/>
                  </a:lnTo>
                  <a:lnTo>
                    <a:pt x="10086" y="1731"/>
                  </a:lnTo>
                  <a:lnTo>
                    <a:pt x="10010" y="1814"/>
                  </a:lnTo>
                  <a:lnTo>
                    <a:pt x="10010" y="1814"/>
                  </a:lnTo>
                  <a:lnTo>
                    <a:pt x="10065" y="1737"/>
                  </a:lnTo>
                  <a:lnTo>
                    <a:pt x="10119" y="1658"/>
                  </a:lnTo>
                  <a:lnTo>
                    <a:pt x="10169" y="1579"/>
                  </a:lnTo>
                  <a:lnTo>
                    <a:pt x="10218" y="1499"/>
                  </a:lnTo>
                  <a:lnTo>
                    <a:pt x="10241" y="1458"/>
                  </a:lnTo>
                  <a:lnTo>
                    <a:pt x="10264" y="1418"/>
                  </a:lnTo>
                  <a:lnTo>
                    <a:pt x="10286" y="1378"/>
                  </a:lnTo>
                  <a:lnTo>
                    <a:pt x="10307" y="1337"/>
                  </a:lnTo>
                  <a:lnTo>
                    <a:pt x="10328" y="1294"/>
                  </a:lnTo>
                  <a:lnTo>
                    <a:pt x="10347" y="1253"/>
                  </a:lnTo>
                  <a:lnTo>
                    <a:pt x="10366" y="1211"/>
                  </a:lnTo>
                  <a:lnTo>
                    <a:pt x="10383" y="1169"/>
                  </a:lnTo>
                  <a:lnTo>
                    <a:pt x="10383" y="1169"/>
                  </a:lnTo>
                  <a:lnTo>
                    <a:pt x="10456" y="1197"/>
                  </a:lnTo>
                  <a:lnTo>
                    <a:pt x="10456" y="1197"/>
                  </a:lnTo>
                  <a:lnTo>
                    <a:pt x="10459" y="1198"/>
                  </a:lnTo>
                  <a:lnTo>
                    <a:pt x="10463" y="1200"/>
                  </a:lnTo>
                  <a:lnTo>
                    <a:pt x="10466" y="1198"/>
                  </a:lnTo>
                  <a:lnTo>
                    <a:pt x="10470" y="1197"/>
                  </a:lnTo>
                  <a:lnTo>
                    <a:pt x="10474" y="1193"/>
                  </a:lnTo>
                  <a:lnTo>
                    <a:pt x="10477" y="1187"/>
                  </a:lnTo>
                  <a:lnTo>
                    <a:pt x="10478" y="1180"/>
                  </a:lnTo>
                  <a:lnTo>
                    <a:pt x="10476" y="1173"/>
                  </a:lnTo>
                  <a:lnTo>
                    <a:pt x="10474" y="1169"/>
                  </a:lnTo>
                  <a:lnTo>
                    <a:pt x="10472" y="1167"/>
                  </a:lnTo>
                  <a:lnTo>
                    <a:pt x="10469" y="1164"/>
                  </a:lnTo>
                  <a:lnTo>
                    <a:pt x="10465" y="1162"/>
                  </a:lnTo>
                  <a:lnTo>
                    <a:pt x="10465" y="1162"/>
                  </a:lnTo>
                  <a:lnTo>
                    <a:pt x="10450" y="1155"/>
                  </a:lnTo>
                  <a:lnTo>
                    <a:pt x="10438" y="1147"/>
                  </a:lnTo>
                  <a:lnTo>
                    <a:pt x="10429" y="1139"/>
                  </a:lnTo>
                  <a:lnTo>
                    <a:pt x="10422" y="1129"/>
                  </a:lnTo>
                  <a:lnTo>
                    <a:pt x="10417" y="1119"/>
                  </a:lnTo>
                  <a:lnTo>
                    <a:pt x="10415" y="1108"/>
                  </a:lnTo>
                  <a:lnTo>
                    <a:pt x="10415" y="1097"/>
                  </a:lnTo>
                  <a:lnTo>
                    <a:pt x="10417" y="1084"/>
                  </a:lnTo>
                  <a:lnTo>
                    <a:pt x="10421" y="1072"/>
                  </a:lnTo>
                  <a:lnTo>
                    <a:pt x="10426" y="1058"/>
                  </a:lnTo>
                  <a:lnTo>
                    <a:pt x="10432" y="1045"/>
                  </a:lnTo>
                  <a:lnTo>
                    <a:pt x="10440" y="1031"/>
                  </a:lnTo>
                  <a:lnTo>
                    <a:pt x="10459" y="1002"/>
                  </a:lnTo>
                  <a:lnTo>
                    <a:pt x="10483" y="971"/>
                  </a:lnTo>
                  <a:lnTo>
                    <a:pt x="10532" y="909"/>
                  </a:lnTo>
                  <a:lnTo>
                    <a:pt x="10555" y="878"/>
                  </a:lnTo>
                  <a:lnTo>
                    <a:pt x="10579" y="846"/>
                  </a:lnTo>
                  <a:lnTo>
                    <a:pt x="10588" y="831"/>
                  </a:lnTo>
                  <a:lnTo>
                    <a:pt x="10597" y="816"/>
                  </a:lnTo>
                  <a:lnTo>
                    <a:pt x="10605" y="802"/>
                  </a:lnTo>
                  <a:lnTo>
                    <a:pt x="10611" y="786"/>
                  </a:lnTo>
                  <a:lnTo>
                    <a:pt x="10617" y="772"/>
                  </a:lnTo>
                  <a:lnTo>
                    <a:pt x="10621" y="758"/>
                  </a:lnTo>
                  <a:lnTo>
                    <a:pt x="10622" y="745"/>
                  </a:lnTo>
                  <a:lnTo>
                    <a:pt x="10622" y="733"/>
                  </a:lnTo>
                  <a:lnTo>
                    <a:pt x="10622" y="733"/>
                  </a:lnTo>
                  <a:lnTo>
                    <a:pt x="10616" y="675"/>
                  </a:lnTo>
                  <a:lnTo>
                    <a:pt x="10612" y="649"/>
                  </a:lnTo>
                  <a:lnTo>
                    <a:pt x="10608" y="625"/>
                  </a:lnTo>
                  <a:lnTo>
                    <a:pt x="10603" y="601"/>
                  </a:lnTo>
                  <a:lnTo>
                    <a:pt x="10597" y="579"/>
                  </a:lnTo>
                  <a:lnTo>
                    <a:pt x="10589" y="558"/>
                  </a:lnTo>
                  <a:lnTo>
                    <a:pt x="10581" y="539"/>
                  </a:lnTo>
                  <a:lnTo>
                    <a:pt x="10570" y="521"/>
                  </a:lnTo>
                  <a:lnTo>
                    <a:pt x="10559" y="503"/>
                  </a:lnTo>
                  <a:lnTo>
                    <a:pt x="10546" y="487"/>
                  </a:lnTo>
                  <a:lnTo>
                    <a:pt x="10529" y="472"/>
                  </a:lnTo>
                  <a:lnTo>
                    <a:pt x="10512" y="456"/>
                  </a:lnTo>
                  <a:lnTo>
                    <a:pt x="10492" y="442"/>
                  </a:lnTo>
                  <a:lnTo>
                    <a:pt x="10470" y="429"/>
                  </a:lnTo>
                  <a:lnTo>
                    <a:pt x="10445" y="418"/>
                  </a:lnTo>
                  <a:lnTo>
                    <a:pt x="10445" y="418"/>
                  </a:lnTo>
                  <a:lnTo>
                    <a:pt x="10456" y="393"/>
                  </a:lnTo>
                  <a:lnTo>
                    <a:pt x="10456" y="393"/>
                  </a:lnTo>
                  <a:lnTo>
                    <a:pt x="10458" y="386"/>
                  </a:lnTo>
                  <a:lnTo>
                    <a:pt x="10457" y="380"/>
                  </a:lnTo>
                  <a:lnTo>
                    <a:pt x="10454" y="374"/>
                  </a:lnTo>
                  <a:lnTo>
                    <a:pt x="10450" y="370"/>
                  </a:lnTo>
                  <a:lnTo>
                    <a:pt x="10445" y="366"/>
                  </a:lnTo>
                  <a:lnTo>
                    <a:pt x="10439" y="365"/>
                  </a:lnTo>
                  <a:lnTo>
                    <a:pt x="10433" y="367"/>
                  </a:lnTo>
                  <a:lnTo>
                    <a:pt x="10428" y="371"/>
                  </a:lnTo>
                  <a:lnTo>
                    <a:pt x="10428" y="371"/>
                  </a:lnTo>
                  <a:lnTo>
                    <a:pt x="10402" y="397"/>
                  </a:lnTo>
                  <a:lnTo>
                    <a:pt x="10402" y="397"/>
                  </a:lnTo>
                  <a:lnTo>
                    <a:pt x="10381" y="384"/>
                  </a:lnTo>
                  <a:lnTo>
                    <a:pt x="10360" y="370"/>
                  </a:lnTo>
                  <a:lnTo>
                    <a:pt x="10337" y="352"/>
                  </a:lnTo>
                  <a:lnTo>
                    <a:pt x="10315" y="335"/>
                  </a:lnTo>
                  <a:lnTo>
                    <a:pt x="10293" y="315"/>
                  </a:lnTo>
                  <a:lnTo>
                    <a:pt x="10271" y="294"/>
                  </a:lnTo>
                  <a:lnTo>
                    <a:pt x="10224" y="249"/>
                  </a:lnTo>
                  <a:lnTo>
                    <a:pt x="10177" y="205"/>
                  </a:lnTo>
                  <a:lnTo>
                    <a:pt x="10129" y="159"/>
                  </a:lnTo>
                  <a:lnTo>
                    <a:pt x="10106" y="137"/>
                  </a:lnTo>
                  <a:lnTo>
                    <a:pt x="10081" y="116"/>
                  </a:lnTo>
                  <a:lnTo>
                    <a:pt x="10057" y="96"/>
                  </a:lnTo>
                  <a:lnTo>
                    <a:pt x="10032" y="77"/>
                  </a:lnTo>
                  <a:lnTo>
                    <a:pt x="10007" y="60"/>
                  </a:lnTo>
                  <a:lnTo>
                    <a:pt x="9983" y="44"/>
                  </a:lnTo>
                  <a:lnTo>
                    <a:pt x="9957" y="30"/>
                  </a:lnTo>
                  <a:lnTo>
                    <a:pt x="9932" y="19"/>
                  </a:lnTo>
                  <a:lnTo>
                    <a:pt x="9908" y="10"/>
                  </a:lnTo>
                  <a:lnTo>
                    <a:pt x="9882" y="3"/>
                  </a:lnTo>
                  <a:lnTo>
                    <a:pt x="9869" y="2"/>
                  </a:lnTo>
                  <a:lnTo>
                    <a:pt x="9856" y="1"/>
                  </a:lnTo>
                  <a:lnTo>
                    <a:pt x="9845" y="0"/>
                  </a:lnTo>
                  <a:lnTo>
                    <a:pt x="9832" y="1"/>
                  </a:lnTo>
                  <a:lnTo>
                    <a:pt x="9819" y="2"/>
                  </a:lnTo>
                  <a:lnTo>
                    <a:pt x="9806" y="5"/>
                  </a:lnTo>
                  <a:lnTo>
                    <a:pt x="9793" y="7"/>
                  </a:lnTo>
                  <a:lnTo>
                    <a:pt x="9780" y="12"/>
                  </a:lnTo>
                  <a:lnTo>
                    <a:pt x="9769" y="16"/>
                  </a:lnTo>
                  <a:lnTo>
                    <a:pt x="9756" y="22"/>
                  </a:lnTo>
                  <a:lnTo>
                    <a:pt x="9743" y="29"/>
                  </a:lnTo>
                  <a:lnTo>
                    <a:pt x="9730" y="37"/>
                  </a:lnTo>
                  <a:lnTo>
                    <a:pt x="9717" y="47"/>
                  </a:lnTo>
                  <a:lnTo>
                    <a:pt x="9704" y="57"/>
                  </a:lnTo>
                  <a:lnTo>
                    <a:pt x="9693" y="68"/>
                  </a:lnTo>
                  <a:lnTo>
                    <a:pt x="9680" y="81"/>
                  </a:lnTo>
                  <a:lnTo>
                    <a:pt x="9667" y="95"/>
                  </a:lnTo>
                  <a:lnTo>
                    <a:pt x="9654" y="110"/>
                  </a:lnTo>
                  <a:lnTo>
                    <a:pt x="9641" y="126"/>
                  </a:lnTo>
                  <a:lnTo>
                    <a:pt x="9628" y="144"/>
                  </a:lnTo>
                  <a:lnTo>
                    <a:pt x="9628" y="144"/>
                  </a:lnTo>
                  <a:lnTo>
                    <a:pt x="9621" y="156"/>
                  </a:lnTo>
                  <a:lnTo>
                    <a:pt x="9615" y="167"/>
                  </a:lnTo>
                  <a:lnTo>
                    <a:pt x="9609" y="180"/>
                  </a:lnTo>
                  <a:lnTo>
                    <a:pt x="9605" y="193"/>
                  </a:lnTo>
                  <a:lnTo>
                    <a:pt x="9595" y="220"/>
                  </a:lnTo>
                  <a:lnTo>
                    <a:pt x="9587" y="249"/>
                  </a:lnTo>
                  <a:lnTo>
                    <a:pt x="9581" y="277"/>
                  </a:lnTo>
                  <a:lnTo>
                    <a:pt x="9576" y="307"/>
                  </a:lnTo>
                  <a:lnTo>
                    <a:pt x="9570" y="333"/>
                  </a:lnTo>
                  <a:lnTo>
                    <a:pt x="9564" y="360"/>
                  </a:lnTo>
                  <a:lnTo>
                    <a:pt x="9564" y="360"/>
                  </a:lnTo>
                  <a:lnTo>
                    <a:pt x="9556" y="390"/>
                  </a:lnTo>
                  <a:lnTo>
                    <a:pt x="9547" y="417"/>
                  </a:lnTo>
                  <a:lnTo>
                    <a:pt x="9538" y="439"/>
                  </a:lnTo>
                  <a:lnTo>
                    <a:pt x="9528" y="459"/>
                  </a:lnTo>
                  <a:lnTo>
                    <a:pt x="9517" y="474"/>
                  </a:lnTo>
                  <a:lnTo>
                    <a:pt x="9505" y="487"/>
                  </a:lnTo>
                  <a:lnTo>
                    <a:pt x="9494" y="497"/>
                  </a:lnTo>
                  <a:lnTo>
                    <a:pt x="9482" y="504"/>
                  </a:lnTo>
                  <a:lnTo>
                    <a:pt x="9470" y="509"/>
                  </a:lnTo>
                  <a:lnTo>
                    <a:pt x="9457" y="511"/>
                  </a:lnTo>
                  <a:lnTo>
                    <a:pt x="9444" y="511"/>
                  </a:lnTo>
                  <a:lnTo>
                    <a:pt x="9432" y="509"/>
                  </a:lnTo>
                  <a:lnTo>
                    <a:pt x="9418" y="506"/>
                  </a:lnTo>
                  <a:lnTo>
                    <a:pt x="9405" y="500"/>
                  </a:lnTo>
                  <a:lnTo>
                    <a:pt x="9392" y="493"/>
                  </a:lnTo>
                  <a:lnTo>
                    <a:pt x="9378" y="484"/>
                  </a:lnTo>
                  <a:lnTo>
                    <a:pt x="9365" y="474"/>
                  </a:lnTo>
                  <a:lnTo>
                    <a:pt x="9352" y="463"/>
                  </a:lnTo>
                  <a:lnTo>
                    <a:pt x="9327" y="440"/>
                  </a:lnTo>
                  <a:lnTo>
                    <a:pt x="9303" y="414"/>
                  </a:lnTo>
                  <a:lnTo>
                    <a:pt x="9281" y="388"/>
                  </a:lnTo>
                  <a:lnTo>
                    <a:pt x="9261" y="364"/>
                  </a:lnTo>
                  <a:lnTo>
                    <a:pt x="9243" y="340"/>
                  </a:lnTo>
                  <a:lnTo>
                    <a:pt x="9217" y="308"/>
                  </a:lnTo>
                  <a:lnTo>
                    <a:pt x="9217" y="308"/>
                  </a:lnTo>
                  <a:lnTo>
                    <a:pt x="9208" y="298"/>
                  </a:lnTo>
                  <a:lnTo>
                    <a:pt x="9197" y="290"/>
                  </a:lnTo>
                  <a:lnTo>
                    <a:pt x="9186" y="283"/>
                  </a:lnTo>
                  <a:lnTo>
                    <a:pt x="9173" y="277"/>
                  </a:lnTo>
                  <a:lnTo>
                    <a:pt x="9159" y="273"/>
                  </a:lnTo>
                  <a:lnTo>
                    <a:pt x="9145" y="269"/>
                  </a:lnTo>
                  <a:lnTo>
                    <a:pt x="9131" y="267"/>
                  </a:lnTo>
                  <a:lnTo>
                    <a:pt x="9116" y="266"/>
                  </a:lnTo>
                  <a:lnTo>
                    <a:pt x="9100" y="267"/>
                  </a:lnTo>
                  <a:lnTo>
                    <a:pt x="9085" y="268"/>
                  </a:lnTo>
                  <a:lnTo>
                    <a:pt x="9071" y="270"/>
                  </a:lnTo>
                  <a:lnTo>
                    <a:pt x="9057" y="275"/>
                  </a:lnTo>
                  <a:lnTo>
                    <a:pt x="9044" y="280"/>
                  </a:lnTo>
                  <a:lnTo>
                    <a:pt x="9032" y="287"/>
                  </a:lnTo>
                  <a:lnTo>
                    <a:pt x="9021" y="294"/>
                  </a:lnTo>
                  <a:lnTo>
                    <a:pt x="9011" y="303"/>
                  </a:lnTo>
                  <a:lnTo>
                    <a:pt x="9011" y="303"/>
                  </a:lnTo>
                  <a:lnTo>
                    <a:pt x="8989" y="329"/>
                  </a:lnTo>
                  <a:lnTo>
                    <a:pt x="8969" y="353"/>
                  </a:lnTo>
                  <a:lnTo>
                    <a:pt x="8951" y="380"/>
                  </a:lnTo>
                  <a:lnTo>
                    <a:pt x="8932" y="406"/>
                  </a:lnTo>
                  <a:lnTo>
                    <a:pt x="8915" y="433"/>
                  </a:lnTo>
                  <a:lnTo>
                    <a:pt x="8898" y="461"/>
                  </a:lnTo>
                  <a:lnTo>
                    <a:pt x="8865" y="520"/>
                  </a:lnTo>
                  <a:lnTo>
                    <a:pt x="8865" y="520"/>
                  </a:lnTo>
                  <a:lnTo>
                    <a:pt x="8848" y="550"/>
                  </a:lnTo>
                  <a:lnTo>
                    <a:pt x="8829" y="578"/>
                  </a:lnTo>
                  <a:lnTo>
                    <a:pt x="8808" y="604"/>
                  </a:lnTo>
                  <a:lnTo>
                    <a:pt x="8787" y="628"/>
                  </a:lnTo>
                  <a:lnTo>
                    <a:pt x="8763" y="652"/>
                  </a:lnTo>
                  <a:lnTo>
                    <a:pt x="8740" y="674"/>
                  </a:lnTo>
                  <a:lnTo>
                    <a:pt x="8715" y="695"/>
                  </a:lnTo>
                  <a:lnTo>
                    <a:pt x="8690" y="715"/>
                  </a:lnTo>
                  <a:lnTo>
                    <a:pt x="8664" y="734"/>
                  </a:lnTo>
                  <a:lnTo>
                    <a:pt x="8638" y="752"/>
                  </a:lnTo>
                  <a:lnTo>
                    <a:pt x="8584" y="789"/>
                  </a:lnTo>
                  <a:lnTo>
                    <a:pt x="8530" y="826"/>
                  </a:lnTo>
                  <a:lnTo>
                    <a:pt x="8503" y="845"/>
                  </a:lnTo>
                  <a:lnTo>
                    <a:pt x="8476" y="865"/>
                  </a:lnTo>
                  <a:lnTo>
                    <a:pt x="8476" y="865"/>
                  </a:lnTo>
                  <a:lnTo>
                    <a:pt x="8460" y="879"/>
                  </a:lnTo>
                  <a:lnTo>
                    <a:pt x="8447" y="893"/>
                  </a:lnTo>
                  <a:lnTo>
                    <a:pt x="8437" y="909"/>
                  </a:lnTo>
                  <a:lnTo>
                    <a:pt x="8429" y="925"/>
                  </a:lnTo>
                  <a:lnTo>
                    <a:pt x="8423" y="942"/>
                  </a:lnTo>
                  <a:lnTo>
                    <a:pt x="8420" y="958"/>
                  </a:lnTo>
                  <a:lnTo>
                    <a:pt x="8418" y="976"/>
                  </a:lnTo>
                  <a:lnTo>
                    <a:pt x="8418" y="994"/>
                  </a:lnTo>
                  <a:lnTo>
                    <a:pt x="8419" y="1011"/>
                  </a:lnTo>
                  <a:lnTo>
                    <a:pt x="8421" y="1030"/>
                  </a:lnTo>
                  <a:lnTo>
                    <a:pt x="8427" y="1066"/>
                  </a:lnTo>
                  <a:lnTo>
                    <a:pt x="8433" y="1101"/>
                  </a:lnTo>
                  <a:lnTo>
                    <a:pt x="8436" y="1120"/>
                  </a:lnTo>
                  <a:lnTo>
                    <a:pt x="8437" y="1136"/>
                  </a:lnTo>
                  <a:lnTo>
                    <a:pt x="8437" y="1136"/>
                  </a:lnTo>
                  <a:lnTo>
                    <a:pt x="8424" y="1157"/>
                  </a:lnTo>
                  <a:lnTo>
                    <a:pt x="8411" y="1179"/>
                  </a:lnTo>
                  <a:lnTo>
                    <a:pt x="8411" y="1179"/>
                  </a:lnTo>
                  <a:lnTo>
                    <a:pt x="8409" y="1183"/>
                  </a:lnTo>
                  <a:lnTo>
                    <a:pt x="8409" y="1188"/>
                  </a:lnTo>
                  <a:lnTo>
                    <a:pt x="8411" y="1191"/>
                  </a:lnTo>
                  <a:lnTo>
                    <a:pt x="8414" y="1195"/>
                  </a:lnTo>
                  <a:lnTo>
                    <a:pt x="8418" y="1197"/>
                  </a:lnTo>
                  <a:lnTo>
                    <a:pt x="8423" y="1197"/>
                  </a:lnTo>
                  <a:lnTo>
                    <a:pt x="8427" y="1197"/>
                  </a:lnTo>
                  <a:lnTo>
                    <a:pt x="8431" y="1195"/>
                  </a:lnTo>
                  <a:lnTo>
                    <a:pt x="8431" y="1195"/>
                  </a:lnTo>
                  <a:lnTo>
                    <a:pt x="8433" y="1193"/>
                  </a:lnTo>
                  <a:lnTo>
                    <a:pt x="8433" y="1193"/>
                  </a:lnTo>
                  <a:lnTo>
                    <a:pt x="8429" y="1205"/>
                  </a:lnTo>
                  <a:lnTo>
                    <a:pt x="8423" y="1218"/>
                  </a:lnTo>
                  <a:lnTo>
                    <a:pt x="8416" y="1230"/>
                  </a:lnTo>
                  <a:lnTo>
                    <a:pt x="8406" y="1242"/>
                  </a:lnTo>
                  <a:lnTo>
                    <a:pt x="8406" y="1242"/>
                  </a:lnTo>
                  <a:lnTo>
                    <a:pt x="8404" y="1244"/>
                  </a:lnTo>
                  <a:lnTo>
                    <a:pt x="8404" y="1246"/>
                  </a:lnTo>
                  <a:lnTo>
                    <a:pt x="8405" y="1249"/>
                  </a:lnTo>
                  <a:lnTo>
                    <a:pt x="8406" y="1251"/>
                  </a:lnTo>
                  <a:lnTo>
                    <a:pt x="8409" y="1252"/>
                  </a:lnTo>
                  <a:lnTo>
                    <a:pt x="8411" y="1253"/>
                  </a:lnTo>
                  <a:lnTo>
                    <a:pt x="8413" y="1253"/>
                  </a:lnTo>
                  <a:lnTo>
                    <a:pt x="8416" y="1251"/>
                  </a:lnTo>
                  <a:lnTo>
                    <a:pt x="8416" y="1251"/>
                  </a:lnTo>
                  <a:lnTo>
                    <a:pt x="8445" y="1227"/>
                  </a:lnTo>
                  <a:lnTo>
                    <a:pt x="8445" y="1227"/>
                  </a:lnTo>
                  <a:lnTo>
                    <a:pt x="8438" y="1237"/>
                  </a:lnTo>
                  <a:lnTo>
                    <a:pt x="8438" y="1237"/>
                  </a:lnTo>
                  <a:lnTo>
                    <a:pt x="8417" y="1252"/>
                  </a:lnTo>
                  <a:lnTo>
                    <a:pt x="8395" y="1265"/>
                  </a:lnTo>
                  <a:lnTo>
                    <a:pt x="8372" y="1278"/>
                  </a:lnTo>
                  <a:lnTo>
                    <a:pt x="8349" y="1291"/>
                  </a:lnTo>
                  <a:lnTo>
                    <a:pt x="8327" y="1301"/>
                  </a:lnTo>
                  <a:lnTo>
                    <a:pt x="8303" y="1312"/>
                  </a:lnTo>
                  <a:lnTo>
                    <a:pt x="8255" y="1332"/>
                  </a:lnTo>
                  <a:lnTo>
                    <a:pt x="8158" y="1368"/>
                  </a:lnTo>
                  <a:lnTo>
                    <a:pt x="8108" y="1388"/>
                  </a:lnTo>
                  <a:lnTo>
                    <a:pt x="8059" y="1409"/>
                  </a:lnTo>
                  <a:lnTo>
                    <a:pt x="8059" y="1409"/>
                  </a:lnTo>
                  <a:lnTo>
                    <a:pt x="8033" y="1422"/>
                  </a:lnTo>
                  <a:lnTo>
                    <a:pt x="8008" y="1435"/>
                  </a:lnTo>
                  <a:lnTo>
                    <a:pt x="7987" y="1450"/>
                  </a:lnTo>
                  <a:lnTo>
                    <a:pt x="7967" y="1466"/>
                  </a:lnTo>
                  <a:lnTo>
                    <a:pt x="7949" y="1483"/>
                  </a:lnTo>
                  <a:lnTo>
                    <a:pt x="7933" y="1502"/>
                  </a:lnTo>
                  <a:lnTo>
                    <a:pt x="7919" y="1520"/>
                  </a:lnTo>
                  <a:lnTo>
                    <a:pt x="7908" y="1541"/>
                  </a:lnTo>
                  <a:lnTo>
                    <a:pt x="7898" y="1562"/>
                  </a:lnTo>
                  <a:lnTo>
                    <a:pt x="7890" y="1585"/>
                  </a:lnTo>
                  <a:lnTo>
                    <a:pt x="7885" y="1608"/>
                  </a:lnTo>
                  <a:lnTo>
                    <a:pt x="7882" y="1633"/>
                  </a:lnTo>
                  <a:lnTo>
                    <a:pt x="7880" y="1657"/>
                  </a:lnTo>
                  <a:lnTo>
                    <a:pt x="7881" y="1684"/>
                  </a:lnTo>
                  <a:lnTo>
                    <a:pt x="7884" y="1711"/>
                  </a:lnTo>
                  <a:lnTo>
                    <a:pt x="7889" y="1739"/>
                  </a:lnTo>
                  <a:lnTo>
                    <a:pt x="7889" y="1739"/>
                  </a:lnTo>
                  <a:lnTo>
                    <a:pt x="7890" y="1744"/>
                  </a:lnTo>
                  <a:lnTo>
                    <a:pt x="7894" y="1746"/>
                  </a:lnTo>
                  <a:lnTo>
                    <a:pt x="7897" y="1747"/>
                  </a:lnTo>
                  <a:lnTo>
                    <a:pt x="7901" y="1746"/>
                  </a:lnTo>
                  <a:lnTo>
                    <a:pt x="7904" y="1745"/>
                  </a:lnTo>
                  <a:lnTo>
                    <a:pt x="7907" y="1743"/>
                  </a:lnTo>
                  <a:lnTo>
                    <a:pt x="7908" y="1738"/>
                  </a:lnTo>
                  <a:lnTo>
                    <a:pt x="7909" y="1735"/>
                  </a:lnTo>
                  <a:lnTo>
                    <a:pt x="7909" y="1735"/>
                  </a:lnTo>
                  <a:lnTo>
                    <a:pt x="7905" y="1715"/>
                  </a:lnTo>
                  <a:lnTo>
                    <a:pt x="7904" y="1695"/>
                  </a:lnTo>
                  <a:lnTo>
                    <a:pt x="7903" y="1676"/>
                  </a:lnTo>
                  <a:lnTo>
                    <a:pt x="7904" y="1658"/>
                  </a:lnTo>
                  <a:lnTo>
                    <a:pt x="7905" y="1642"/>
                  </a:lnTo>
                  <a:lnTo>
                    <a:pt x="7908" y="1626"/>
                  </a:lnTo>
                  <a:lnTo>
                    <a:pt x="7911" y="1610"/>
                  </a:lnTo>
                  <a:lnTo>
                    <a:pt x="7916" y="1595"/>
                  </a:lnTo>
                  <a:lnTo>
                    <a:pt x="7921" y="1581"/>
                  </a:lnTo>
                  <a:lnTo>
                    <a:pt x="7928" y="1568"/>
                  </a:lnTo>
                  <a:lnTo>
                    <a:pt x="7935" y="1555"/>
                  </a:lnTo>
                  <a:lnTo>
                    <a:pt x="7943" y="1544"/>
                  </a:lnTo>
                  <a:lnTo>
                    <a:pt x="7951" y="1532"/>
                  </a:lnTo>
                  <a:lnTo>
                    <a:pt x="7960" y="1520"/>
                  </a:lnTo>
                  <a:lnTo>
                    <a:pt x="7971" y="1511"/>
                  </a:lnTo>
                  <a:lnTo>
                    <a:pt x="7981" y="1500"/>
                  </a:lnTo>
                  <a:lnTo>
                    <a:pt x="7993" y="1491"/>
                  </a:lnTo>
                  <a:lnTo>
                    <a:pt x="8005" y="1482"/>
                  </a:lnTo>
                  <a:lnTo>
                    <a:pt x="8031" y="1465"/>
                  </a:lnTo>
                  <a:lnTo>
                    <a:pt x="8057" y="1449"/>
                  </a:lnTo>
                  <a:lnTo>
                    <a:pt x="8087" y="1435"/>
                  </a:lnTo>
                  <a:lnTo>
                    <a:pt x="8117" y="1422"/>
                  </a:lnTo>
                  <a:lnTo>
                    <a:pt x="8149" y="1409"/>
                  </a:lnTo>
                  <a:lnTo>
                    <a:pt x="8213" y="1387"/>
                  </a:lnTo>
                  <a:lnTo>
                    <a:pt x="8213" y="1387"/>
                  </a:lnTo>
                  <a:lnTo>
                    <a:pt x="8296" y="1360"/>
                  </a:lnTo>
                  <a:lnTo>
                    <a:pt x="8341" y="1344"/>
                  </a:lnTo>
                  <a:lnTo>
                    <a:pt x="8363" y="1334"/>
                  </a:lnTo>
                  <a:lnTo>
                    <a:pt x="8385" y="1324"/>
                  </a:lnTo>
                  <a:lnTo>
                    <a:pt x="8385" y="1324"/>
                  </a:lnTo>
                  <a:lnTo>
                    <a:pt x="8384" y="1326"/>
                  </a:lnTo>
                  <a:lnTo>
                    <a:pt x="8384" y="1326"/>
                  </a:lnTo>
                  <a:lnTo>
                    <a:pt x="8383" y="1328"/>
                  </a:lnTo>
                  <a:lnTo>
                    <a:pt x="8384" y="1331"/>
                  </a:lnTo>
                  <a:lnTo>
                    <a:pt x="8385" y="1333"/>
                  </a:lnTo>
                  <a:lnTo>
                    <a:pt x="8386" y="1335"/>
                  </a:lnTo>
                  <a:lnTo>
                    <a:pt x="8389" y="1335"/>
                  </a:lnTo>
                  <a:lnTo>
                    <a:pt x="8391" y="1335"/>
                  </a:lnTo>
                  <a:lnTo>
                    <a:pt x="8395" y="1335"/>
                  </a:lnTo>
                  <a:lnTo>
                    <a:pt x="8396" y="1333"/>
                  </a:lnTo>
                  <a:lnTo>
                    <a:pt x="8396" y="1333"/>
                  </a:lnTo>
                  <a:lnTo>
                    <a:pt x="8410" y="1312"/>
                  </a:lnTo>
                  <a:lnTo>
                    <a:pt x="8410" y="1312"/>
                  </a:lnTo>
                  <a:lnTo>
                    <a:pt x="8431" y="1298"/>
                  </a:lnTo>
                  <a:lnTo>
                    <a:pt x="8451" y="1284"/>
                  </a:lnTo>
                  <a:lnTo>
                    <a:pt x="8469" y="1269"/>
                  </a:lnTo>
                  <a:lnTo>
                    <a:pt x="8486" y="1251"/>
                  </a:lnTo>
                  <a:lnTo>
                    <a:pt x="8486" y="1251"/>
                  </a:lnTo>
                  <a:lnTo>
                    <a:pt x="8530" y="1214"/>
                  </a:lnTo>
                  <a:lnTo>
                    <a:pt x="8572" y="1175"/>
                  </a:lnTo>
                  <a:lnTo>
                    <a:pt x="8615" y="1135"/>
                  </a:lnTo>
                  <a:lnTo>
                    <a:pt x="8656" y="1095"/>
                  </a:lnTo>
                  <a:lnTo>
                    <a:pt x="8695" y="1053"/>
                  </a:lnTo>
                  <a:lnTo>
                    <a:pt x="8735" y="1011"/>
                  </a:lnTo>
                  <a:lnTo>
                    <a:pt x="8812" y="926"/>
                  </a:lnTo>
                  <a:lnTo>
                    <a:pt x="8890" y="839"/>
                  </a:lnTo>
                  <a:lnTo>
                    <a:pt x="8967" y="754"/>
                  </a:lnTo>
                  <a:lnTo>
                    <a:pt x="9006" y="712"/>
                  </a:lnTo>
                  <a:lnTo>
                    <a:pt x="9045" y="669"/>
                  </a:lnTo>
                  <a:lnTo>
                    <a:pt x="9086" y="628"/>
                  </a:lnTo>
                  <a:lnTo>
                    <a:pt x="9128" y="589"/>
                  </a:lnTo>
                  <a:lnTo>
                    <a:pt x="9128" y="589"/>
                  </a:lnTo>
                  <a:lnTo>
                    <a:pt x="9078" y="658"/>
                  </a:lnTo>
                  <a:lnTo>
                    <a:pt x="9027" y="727"/>
                  </a:lnTo>
                  <a:lnTo>
                    <a:pt x="8975" y="793"/>
                  </a:lnTo>
                  <a:lnTo>
                    <a:pt x="8922" y="860"/>
                  </a:lnTo>
                  <a:lnTo>
                    <a:pt x="8869" y="927"/>
                  </a:lnTo>
                  <a:lnTo>
                    <a:pt x="8815" y="992"/>
                  </a:lnTo>
                  <a:lnTo>
                    <a:pt x="8760" y="1057"/>
                  </a:lnTo>
                  <a:lnTo>
                    <a:pt x="8705" y="1121"/>
                  </a:lnTo>
                  <a:lnTo>
                    <a:pt x="8705" y="1121"/>
                  </a:lnTo>
                  <a:lnTo>
                    <a:pt x="8632" y="1204"/>
                  </a:lnTo>
                  <a:lnTo>
                    <a:pt x="8596" y="1245"/>
                  </a:lnTo>
                  <a:lnTo>
                    <a:pt x="8560" y="1286"/>
                  </a:lnTo>
                  <a:lnTo>
                    <a:pt x="8560" y="1286"/>
                  </a:lnTo>
                  <a:lnTo>
                    <a:pt x="8465" y="1393"/>
                  </a:lnTo>
                  <a:lnTo>
                    <a:pt x="8369" y="1498"/>
                  </a:lnTo>
                  <a:lnTo>
                    <a:pt x="8177" y="1709"/>
                  </a:lnTo>
                  <a:lnTo>
                    <a:pt x="8177" y="1709"/>
                  </a:lnTo>
                  <a:lnTo>
                    <a:pt x="8255" y="1609"/>
                  </a:lnTo>
                  <a:lnTo>
                    <a:pt x="8333" y="1509"/>
                  </a:lnTo>
                  <a:lnTo>
                    <a:pt x="8409" y="1407"/>
                  </a:lnTo>
                  <a:lnTo>
                    <a:pt x="8484" y="1305"/>
                  </a:lnTo>
                  <a:lnTo>
                    <a:pt x="8484" y="1305"/>
                  </a:lnTo>
                  <a:lnTo>
                    <a:pt x="8486" y="1303"/>
                  </a:lnTo>
                  <a:lnTo>
                    <a:pt x="8487" y="1299"/>
                  </a:lnTo>
                  <a:lnTo>
                    <a:pt x="8486" y="1294"/>
                  </a:lnTo>
                  <a:lnTo>
                    <a:pt x="8484" y="1290"/>
                  </a:lnTo>
                  <a:lnTo>
                    <a:pt x="8480" y="1285"/>
                  </a:lnTo>
                  <a:lnTo>
                    <a:pt x="8475" y="1283"/>
                  </a:lnTo>
                  <a:lnTo>
                    <a:pt x="8469" y="1282"/>
                  </a:lnTo>
                  <a:lnTo>
                    <a:pt x="8464" y="1283"/>
                  </a:lnTo>
                  <a:lnTo>
                    <a:pt x="8459" y="1286"/>
                  </a:lnTo>
                  <a:lnTo>
                    <a:pt x="8459" y="1286"/>
                  </a:lnTo>
                  <a:lnTo>
                    <a:pt x="8295" y="1455"/>
                  </a:lnTo>
                  <a:lnTo>
                    <a:pt x="8134" y="1624"/>
                  </a:lnTo>
                  <a:lnTo>
                    <a:pt x="7972" y="1795"/>
                  </a:lnTo>
                  <a:lnTo>
                    <a:pt x="7813" y="1967"/>
                  </a:lnTo>
                  <a:lnTo>
                    <a:pt x="7813" y="1967"/>
                  </a:lnTo>
                  <a:lnTo>
                    <a:pt x="7928" y="1826"/>
                  </a:lnTo>
                  <a:lnTo>
                    <a:pt x="8041" y="1685"/>
                  </a:lnTo>
                  <a:lnTo>
                    <a:pt x="8152" y="1544"/>
                  </a:lnTo>
                  <a:lnTo>
                    <a:pt x="8263" y="1401"/>
                  </a:lnTo>
                  <a:lnTo>
                    <a:pt x="8263" y="1401"/>
                  </a:lnTo>
                  <a:lnTo>
                    <a:pt x="8266" y="1396"/>
                  </a:lnTo>
                  <a:lnTo>
                    <a:pt x="8266" y="1392"/>
                  </a:lnTo>
                  <a:lnTo>
                    <a:pt x="8265" y="1387"/>
                  </a:lnTo>
                  <a:lnTo>
                    <a:pt x="8261" y="1382"/>
                  </a:lnTo>
                  <a:lnTo>
                    <a:pt x="8258" y="1380"/>
                  </a:lnTo>
                  <a:lnTo>
                    <a:pt x="8253" y="1378"/>
                  </a:lnTo>
                  <a:lnTo>
                    <a:pt x="8247" y="1378"/>
                  </a:lnTo>
                  <a:lnTo>
                    <a:pt x="8242" y="1380"/>
                  </a:lnTo>
                  <a:lnTo>
                    <a:pt x="8242" y="1380"/>
                  </a:lnTo>
                  <a:lnTo>
                    <a:pt x="8218" y="1400"/>
                  </a:lnTo>
                  <a:lnTo>
                    <a:pt x="8175" y="1436"/>
                  </a:lnTo>
                  <a:lnTo>
                    <a:pt x="8072" y="1521"/>
                  </a:lnTo>
                  <a:lnTo>
                    <a:pt x="8032" y="1553"/>
                  </a:lnTo>
                  <a:lnTo>
                    <a:pt x="8020" y="1561"/>
                  </a:lnTo>
                  <a:lnTo>
                    <a:pt x="8017" y="1564"/>
                  </a:lnTo>
                  <a:lnTo>
                    <a:pt x="8014" y="1564"/>
                  </a:lnTo>
                  <a:lnTo>
                    <a:pt x="8014" y="1562"/>
                  </a:lnTo>
                  <a:lnTo>
                    <a:pt x="8017" y="1559"/>
                  </a:lnTo>
                  <a:lnTo>
                    <a:pt x="8028" y="1546"/>
                  </a:lnTo>
                  <a:lnTo>
                    <a:pt x="8050" y="1524"/>
                  </a:lnTo>
                  <a:lnTo>
                    <a:pt x="8084" y="1490"/>
                  </a:lnTo>
                  <a:lnTo>
                    <a:pt x="8084" y="1490"/>
                  </a:lnTo>
                  <a:lnTo>
                    <a:pt x="8088" y="1485"/>
                  </a:lnTo>
                  <a:lnTo>
                    <a:pt x="8089" y="1481"/>
                  </a:lnTo>
                  <a:lnTo>
                    <a:pt x="8088" y="1476"/>
                  </a:lnTo>
                  <a:lnTo>
                    <a:pt x="8084" y="1471"/>
                  </a:lnTo>
                  <a:lnTo>
                    <a:pt x="8081" y="1469"/>
                  </a:lnTo>
                  <a:lnTo>
                    <a:pt x="8076" y="1466"/>
                  </a:lnTo>
                  <a:lnTo>
                    <a:pt x="8070" y="1468"/>
                  </a:lnTo>
                  <a:lnTo>
                    <a:pt x="8066" y="1471"/>
                  </a:lnTo>
                  <a:lnTo>
                    <a:pt x="8066" y="1471"/>
                  </a:lnTo>
                  <a:lnTo>
                    <a:pt x="8046" y="1489"/>
                  </a:lnTo>
                  <a:lnTo>
                    <a:pt x="8027" y="1506"/>
                  </a:lnTo>
                  <a:lnTo>
                    <a:pt x="8008" y="1525"/>
                  </a:lnTo>
                  <a:lnTo>
                    <a:pt x="7990" y="1544"/>
                  </a:lnTo>
                  <a:lnTo>
                    <a:pt x="7972" y="1562"/>
                  </a:lnTo>
                  <a:lnTo>
                    <a:pt x="7956" y="1582"/>
                  </a:lnTo>
                  <a:lnTo>
                    <a:pt x="7939" y="1603"/>
                  </a:lnTo>
                  <a:lnTo>
                    <a:pt x="7923" y="1624"/>
                  </a:lnTo>
                  <a:lnTo>
                    <a:pt x="7923" y="1624"/>
                  </a:lnTo>
                  <a:lnTo>
                    <a:pt x="7921" y="1629"/>
                  </a:lnTo>
                  <a:lnTo>
                    <a:pt x="7919" y="1634"/>
                  </a:lnTo>
                  <a:lnTo>
                    <a:pt x="7921" y="1639"/>
                  </a:lnTo>
                  <a:lnTo>
                    <a:pt x="7923" y="1643"/>
                  </a:lnTo>
                  <a:lnTo>
                    <a:pt x="7926" y="1647"/>
                  </a:lnTo>
                  <a:lnTo>
                    <a:pt x="7930" y="1649"/>
                  </a:lnTo>
                  <a:lnTo>
                    <a:pt x="7935" y="1649"/>
                  </a:lnTo>
                  <a:lnTo>
                    <a:pt x="7940" y="1647"/>
                  </a:lnTo>
                  <a:lnTo>
                    <a:pt x="7940" y="1647"/>
                  </a:lnTo>
                  <a:lnTo>
                    <a:pt x="7994" y="1607"/>
                  </a:lnTo>
                  <a:lnTo>
                    <a:pt x="8047" y="1567"/>
                  </a:lnTo>
                  <a:lnTo>
                    <a:pt x="8047" y="1567"/>
                  </a:lnTo>
                  <a:lnTo>
                    <a:pt x="8088" y="1533"/>
                  </a:lnTo>
                  <a:lnTo>
                    <a:pt x="8115" y="1512"/>
                  </a:lnTo>
                  <a:lnTo>
                    <a:pt x="8124" y="1506"/>
                  </a:lnTo>
                  <a:lnTo>
                    <a:pt x="8130" y="1503"/>
                  </a:lnTo>
                  <a:lnTo>
                    <a:pt x="8135" y="1503"/>
                  </a:lnTo>
                  <a:lnTo>
                    <a:pt x="8135" y="1503"/>
                  </a:lnTo>
                  <a:lnTo>
                    <a:pt x="8136" y="1504"/>
                  </a:lnTo>
                  <a:lnTo>
                    <a:pt x="8135" y="1507"/>
                  </a:lnTo>
                  <a:lnTo>
                    <a:pt x="8131" y="1512"/>
                  </a:lnTo>
                  <a:lnTo>
                    <a:pt x="8120" y="1529"/>
                  </a:lnTo>
                  <a:lnTo>
                    <a:pt x="8102" y="1550"/>
                  </a:lnTo>
                  <a:lnTo>
                    <a:pt x="8081" y="1575"/>
                  </a:lnTo>
                  <a:lnTo>
                    <a:pt x="8028" y="1633"/>
                  </a:lnTo>
                  <a:lnTo>
                    <a:pt x="7976" y="1690"/>
                  </a:lnTo>
                  <a:lnTo>
                    <a:pt x="7916" y="1752"/>
                  </a:lnTo>
                  <a:lnTo>
                    <a:pt x="7916" y="1752"/>
                  </a:lnTo>
                  <a:lnTo>
                    <a:pt x="7892" y="1778"/>
                  </a:lnTo>
                  <a:lnTo>
                    <a:pt x="7892" y="1778"/>
                  </a:lnTo>
                  <a:lnTo>
                    <a:pt x="7892" y="1777"/>
                  </a:lnTo>
                  <a:lnTo>
                    <a:pt x="7892" y="1777"/>
                  </a:lnTo>
                  <a:lnTo>
                    <a:pt x="7883" y="1752"/>
                  </a:lnTo>
                  <a:lnTo>
                    <a:pt x="7871" y="1727"/>
                  </a:lnTo>
                  <a:lnTo>
                    <a:pt x="7860" y="1703"/>
                  </a:lnTo>
                  <a:lnTo>
                    <a:pt x="7846" y="1679"/>
                  </a:lnTo>
                  <a:lnTo>
                    <a:pt x="7832" y="1658"/>
                  </a:lnTo>
                  <a:lnTo>
                    <a:pt x="7815" y="1639"/>
                  </a:lnTo>
                  <a:lnTo>
                    <a:pt x="7798" y="1620"/>
                  </a:lnTo>
                  <a:lnTo>
                    <a:pt x="7779" y="1603"/>
                  </a:lnTo>
                  <a:lnTo>
                    <a:pt x="7770" y="1596"/>
                  </a:lnTo>
                  <a:lnTo>
                    <a:pt x="7759" y="1589"/>
                  </a:lnTo>
                  <a:lnTo>
                    <a:pt x="7748" y="1584"/>
                  </a:lnTo>
                  <a:lnTo>
                    <a:pt x="7738" y="1579"/>
                  </a:lnTo>
                  <a:lnTo>
                    <a:pt x="7727" y="1574"/>
                  </a:lnTo>
                  <a:lnTo>
                    <a:pt x="7716" y="1571"/>
                  </a:lnTo>
                  <a:lnTo>
                    <a:pt x="7704" y="1568"/>
                  </a:lnTo>
                  <a:lnTo>
                    <a:pt x="7691" y="1566"/>
                  </a:lnTo>
                  <a:lnTo>
                    <a:pt x="7679" y="1565"/>
                  </a:lnTo>
                  <a:lnTo>
                    <a:pt x="7667" y="1565"/>
                  </a:lnTo>
                  <a:lnTo>
                    <a:pt x="7654" y="1566"/>
                  </a:lnTo>
                  <a:lnTo>
                    <a:pt x="7640" y="1567"/>
                  </a:lnTo>
                  <a:lnTo>
                    <a:pt x="7626" y="1571"/>
                  </a:lnTo>
                  <a:lnTo>
                    <a:pt x="7612" y="1574"/>
                  </a:lnTo>
                  <a:lnTo>
                    <a:pt x="7598" y="1579"/>
                  </a:lnTo>
                  <a:lnTo>
                    <a:pt x="7582" y="1585"/>
                  </a:lnTo>
                  <a:lnTo>
                    <a:pt x="7582" y="1585"/>
                  </a:lnTo>
                  <a:lnTo>
                    <a:pt x="7548" y="1601"/>
                  </a:lnTo>
                  <a:lnTo>
                    <a:pt x="7517" y="1619"/>
                  </a:lnTo>
                  <a:lnTo>
                    <a:pt x="7485" y="1637"/>
                  </a:lnTo>
                  <a:lnTo>
                    <a:pt x="7454" y="1658"/>
                  </a:lnTo>
                  <a:lnTo>
                    <a:pt x="7454" y="1658"/>
                  </a:lnTo>
                  <a:lnTo>
                    <a:pt x="7444" y="1665"/>
                  </a:lnTo>
                  <a:lnTo>
                    <a:pt x="7434" y="1675"/>
                  </a:lnTo>
                  <a:lnTo>
                    <a:pt x="7416" y="1692"/>
                  </a:lnTo>
                  <a:lnTo>
                    <a:pt x="7399" y="1710"/>
                  </a:lnTo>
                  <a:lnTo>
                    <a:pt x="7390" y="1717"/>
                  </a:lnTo>
                  <a:lnTo>
                    <a:pt x="7383" y="1723"/>
                  </a:lnTo>
                  <a:lnTo>
                    <a:pt x="7375" y="1726"/>
                  </a:lnTo>
                  <a:lnTo>
                    <a:pt x="7369" y="1727"/>
                  </a:lnTo>
                  <a:lnTo>
                    <a:pt x="7366" y="1726"/>
                  </a:lnTo>
                  <a:lnTo>
                    <a:pt x="7362" y="1725"/>
                  </a:lnTo>
                  <a:lnTo>
                    <a:pt x="7360" y="1723"/>
                  </a:lnTo>
                  <a:lnTo>
                    <a:pt x="7358" y="1720"/>
                  </a:lnTo>
                  <a:lnTo>
                    <a:pt x="7352" y="1711"/>
                  </a:lnTo>
                  <a:lnTo>
                    <a:pt x="7347" y="1698"/>
                  </a:lnTo>
                  <a:lnTo>
                    <a:pt x="7344" y="1681"/>
                  </a:lnTo>
                  <a:lnTo>
                    <a:pt x="7340" y="1657"/>
                  </a:lnTo>
                  <a:lnTo>
                    <a:pt x="7340" y="1657"/>
                  </a:lnTo>
                  <a:lnTo>
                    <a:pt x="7333" y="1586"/>
                  </a:lnTo>
                  <a:lnTo>
                    <a:pt x="7327" y="1516"/>
                  </a:lnTo>
                  <a:lnTo>
                    <a:pt x="7324" y="1482"/>
                  </a:lnTo>
                  <a:lnTo>
                    <a:pt x="7320" y="1448"/>
                  </a:lnTo>
                  <a:lnTo>
                    <a:pt x="7314" y="1414"/>
                  </a:lnTo>
                  <a:lnTo>
                    <a:pt x="7308" y="1380"/>
                  </a:lnTo>
                  <a:lnTo>
                    <a:pt x="7308" y="1380"/>
                  </a:lnTo>
                  <a:lnTo>
                    <a:pt x="7311" y="1378"/>
                  </a:lnTo>
                  <a:lnTo>
                    <a:pt x="7312" y="1374"/>
                  </a:lnTo>
                  <a:lnTo>
                    <a:pt x="7312" y="1372"/>
                  </a:lnTo>
                  <a:lnTo>
                    <a:pt x="7312" y="1368"/>
                  </a:lnTo>
                  <a:lnTo>
                    <a:pt x="7308" y="1363"/>
                  </a:lnTo>
                  <a:lnTo>
                    <a:pt x="7304" y="1360"/>
                  </a:lnTo>
                  <a:lnTo>
                    <a:pt x="7304" y="1360"/>
                  </a:lnTo>
                  <a:lnTo>
                    <a:pt x="7297" y="1334"/>
                  </a:lnTo>
                  <a:lnTo>
                    <a:pt x="7289" y="1310"/>
                  </a:lnTo>
                  <a:lnTo>
                    <a:pt x="7279" y="1285"/>
                  </a:lnTo>
                  <a:lnTo>
                    <a:pt x="7269" y="1259"/>
                  </a:lnTo>
                  <a:lnTo>
                    <a:pt x="7269" y="1259"/>
                  </a:lnTo>
                  <a:lnTo>
                    <a:pt x="7267" y="1257"/>
                  </a:lnTo>
                  <a:lnTo>
                    <a:pt x="7264" y="1253"/>
                  </a:lnTo>
                  <a:lnTo>
                    <a:pt x="7262" y="1252"/>
                  </a:lnTo>
                  <a:lnTo>
                    <a:pt x="7257" y="1251"/>
                  </a:lnTo>
                  <a:lnTo>
                    <a:pt x="7250" y="1250"/>
                  </a:lnTo>
                  <a:lnTo>
                    <a:pt x="7246" y="1251"/>
                  </a:lnTo>
                  <a:lnTo>
                    <a:pt x="7243" y="1252"/>
                  </a:lnTo>
                  <a:lnTo>
                    <a:pt x="7243" y="1252"/>
                  </a:lnTo>
                  <a:lnTo>
                    <a:pt x="7221" y="1267"/>
                  </a:lnTo>
                  <a:lnTo>
                    <a:pt x="7198" y="1284"/>
                  </a:lnTo>
                  <a:lnTo>
                    <a:pt x="7175" y="1301"/>
                  </a:lnTo>
                  <a:lnTo>
                    <a:pt x="7153" y="1320"/>
                  </a:lnTo>
                  <a:lnTo>
                    <a:pt x="7129" y="1340"/>
                  </a:lnTo>
                  <a:lnTo>
                    <a:pt x="7107" y="1360"/>
                  </a:lnTo>
                  <a:lnTo>
                    <a:pt x="7085" y="1382"/>
                  </a:lnTo>
                  <a:lnTo>
                    <a:pt x="7061" y="1406"/>
                  </a:lnTo>
                  <a:lnTo>
                    <a:pt x="7039" y="1429"/>
                  </a:lnTo>
                  <a:lnTo>
                    <a:pt x="7017" y="1455"/>
                  </a:lnTo>
                  <a:lnTo>
                    <a:pt x="6996" y="1479"/>
                  </a:lnTo>
                  <a:lnTo>
                    <a:pt x="6974" y="1506"/>
                  </a:lnTo>
                  <a:lnTo>
                    <a:pt x="6953" y="1533"/>
                  </a:lnTo>
                  <a:lnTo>
                    <a:pt x="6933" y="1561"/>
                  </a:lnTo>
                  <a:lnTo>
                    <a:pt x="6912" y="1591"/>
                  </a:lnTo>
                  <a:lnTo>
                    <a:pt x="6893" y="1619"/>
                  </a:lnTo>
                  <a:lnTo>
                    <a:pt x="6874" y="1649"/>
                  </a:lnTo>
                  <a:lnTo>
                    <a:pt x="6855" y="1678"/>
                  </a:lnTo>
                  <a:lnTo>
                    <a:pt x="6838" y="1709"/>
                  </a:lnTo>
                  <a:lnTo>
                    <a:pt x="6822" y="1739"/>
                  </a:lnTo>
                  <a:lnTo>
                    <a:pt x="6805" y="1771"/>
                  </a:lnTo>
                  <a:lnTo>
                    <a:pt x="6791" y="1802"/>
                  </a:lnTo>
                  <a:lnTo>
                    <a:pt x="6777" y="1834"/>
                  </a:lnTo>
                  <a:lnTo>
                    <a:pt x="6764" y="1864"/>
                  </a:lnTo>
                  <a:lnTo>
                    <a:pt x="6752" y="1896"/>
                  </a:lnTo>
                  <a:lnTo>
                    <a:pt x="6741" y="1928"/>
                  </a:lnTo>
                  <a:lnTo>
                    <a:pt x="6731" y="1959"/>
                  </a:lnTo>
                  <a:lnTo>
                    <a:pt x="6723" y="1991"/>
                  </a:lnTo>
                  <a:lnTo>
                    <a:pt x="6716" y="2022"/>
                  </a:lnTo>
                  <a:lnTo>
                    <a:pt x="6710" y="2053"/>
                  </a:lnTo>
                  <a:lnTo>
                    <a:pt x="6707" y="2084"/>
                  </a:lnTo>
                  <a:lnTo>
                    <a:pt x="6703" y="2115"/>
                  </a:lnTo>
                  <a:lnTo>
                    <a:pt x="6703" y="2115"/>
                  </a:lnTo>
                  <a:lnTo>
                    <a:pt x="6652" y="2162"/>
                  </a:lnTo>
                  <a:lnTo>
                    <a:pt x="6652" y="2162"/>
                  </a:lnTo>
                  <a:lnTo>
                    <a:pt x="6649" y="2166"/>
                  </a:lnTo>
                  <a:lnTo>
                    <a:pt x="6648" y="2171"/>
                  </a:lnTo>
                  <a:lnTo>
                    <a:pt x="6649" y="2176"/>
                  </a:lnTo>
                  <a:lnTo>
                    <a:pt x="6652" y="2179"/>
                  </a:lnTo>
                  <a:lnTo>
                    <a:pt x="6656" y="2182"/>
                  </a:lnTo>
                  <a:lnTo>
                    <a:pt x="6661" y="2184"/>
                  </a:lnTo>
                  <a:lnTo>
                    <a:pt x="6666" y="2183"/>
                  </a:lnTo>
                  <a:lnTo>
                    <a:pt x="6671" y="2180"/>
                  </a:lnTo>
                  <a:lnTo>
                    <a:pt x="6671" y="2180"/>
                  </a:lnTo>
                  <a:lnTo>
                    <a:pt x="6703" y="2152"/>
                  </a:lnTo>
                  <a:lnTo>
                    <a:pt x="6703" y="2152"/>
                  </a:lnTo>
                  <a:lnTo>
                    <a:pt x="6703" y="2178"/>
                  </a:lnTo>
                  <a:lnTo>
                    <a:pt x="6704" y="2203"/>
                  </a:lnTo>
                  <a:lnTo>
                    <a:pt x="6707" y="2227"/>
                  </a:lnTo>
                  <a:lnTo>
                    <a:pt x="6712" y="2251"/>
                  </a:lnTo>
                  <a:lnTo>
                    <a:pt x="6712" y="2251"/>
                  </a:lnTo>
                  <a:lnTo>
                    <a:pt x="6713" y="2253"/>
                  </a:lnTo>
                  <a:lnTo>
                    <a:pt x="6714" y="2255"/>
                  </a:lnTo>
                  <a:lnTo>
                    <a:pt x="6717" y="2257"/>
                  </a:lnTo>
                  <a:lnTo>
                    <a:pt x="6722" y="2254"/>
                  </a:lnTo>
                  <a:lnTo>
                    <a:pt x="6723" y="2253"/>
                  </a:lnTo>
                  <a:lnTo>
                    <a:pt x="6724" y="2251"/>
                  </a:lnTo>
                  <a:lnTo>
                    <a:pt x="6724" y="2251"/>
                  </a:lnTo>
                  <a:lnTo>
                    <a:pt x="6767" y="2097"/>
                  </a:lnTo>
                  <a:lnTo>
                    <a:pt x="6767" y="2097"/>
                  </a:lnTo>
                  <a:lnTo>
                    <a:pt x="6872" y="2006"/>
                  </a:lnTo>
                  <a:lnTo>
                    <a:pt x="6925" y="1960"/>
                  </a:lnTo>
                  <a:lnTo>
                    <a:pt x="6977" y="1916"/>
                  </a:lnTo>
                  <a:lnTo>
                    <a:pt x="7031" y="1873"/>
                  </a:lnTo>
                  <a:lnTo>
                    <a:pt x="7086" y="1830"/>
                  </a:lnTo>
                  <a:lnTo>
                    <a:pt x="7142" y="1790"/>
                  </a:lnTo>
                  <a:lnTo>
                    <a:pt x="7201" y="1750"/>
                  </a:lnTo>
                  <a:lnTo>
                    <a:pt x="7201" y="1750"/>
                  </a:lnTo>
                  <a:lnTo>
                    <a:pt x="7183" y="1764"/>
                  </a:lnTo>
                  <a:lnTo>
                    <a:pt x="7162" y="1781"/>
                  </a:lnTo>
                  <a:lnTo>
                    <a:pt x="7140" y="1804"/>
                  </a:lnTo>
                  <a:lnTo>
                    <a:pt x="7115" y="1830"/>
                  </a:lnTo>
                  <a:lnTo>
                    <a:pt x="7061" y="1890"/>
                  </a:lnTo>
                  <a:lnTo>
                    <a:pt x="7004" y="1958"/>
                  </a:lnTo>
                  <a:lnTo>
                    <a:pt x="7004" y="1958"/>
                  </a:lnTo>
                  <a:lnTo>
                    <a:pt x="6974" y="1988"/>
                  </a:lnTo>
                  <a:lnTo>
                    <a:pt x="6943" y="2019"/>
                  </a:lnTo>
                  <a:lnTo>
                    <a:pt x="6913" y="2051"/>
                  </a:lnTo>
                  <a:lnTo>
                    <a:pt x="6884" y="2083"/>
                  </a:lnTo>
                  <a:lnTo>
                    <a:pt x="6826" y="2149"/>
                  </a:lnTo>
                  <a:lnTo>
                    <a:pt x="6770" y="2217"/>
                  </a:lnTo>
                  <a:lnTo>
                    <a:pt x="6770" y="2217"/>
                  </a:lnTo>
                  <a:lnTo>
                    <a:pt x="6697" y="2283"/>
                  </a:lnTo>
                  <a:lnTo>
                    <a:pt x="6625" y="2350"/>
                  </a:lnTo>
                  <a:lnTo>
                    <a:pt x="6552" y="2418"/>
                  </a:lnTo>
                  <a:lnTo>
                    <a:pt x="6481" y="2486"/>
                  </a:lnTo>
                  <a:lnTo>
                    <a:pt x="6481" y="2486"/>
                  </a:lnTo>
                  <a:lnTo>
                    <a:pt x="6520" y="2440"/>
                  </a:lnTo>
                  <a:lnTo>
                    <a:pt x="6557" y="2393"/>
                  </a:lnTo>
                  <a:lnTo>
                    <a:pt x="6594" y="2347"/>
                  </a:lnTo>
                  <a:lnTo>
                    <a:pt x="6630" y="2299"/>
                  </a:lnTo>
                  <a:lnTo>
                    <a:pt x="6630" y="2299"/>
                  </a:lnTo>
                  <a:lnTo>
                    <a:pt x="6632" y="2294"/>
                  </a:lnTo>
                  <a:lnTo>
                    <a:pt x="6632" y="2289"/>
                  </a:lnTo>
                  <a:lnTo>
                    <a:pt x="6630" y="2285"/>
                  </a:lnTo>
                  <a:lnTo>
                    <a:pt x="6626" y="2281"/>
                  </a:lnTo>
                  <a:lnTo>
                    <a:pt x="6623" y="2279"/>
                  </a:lnTo>
                  <a:lnTo>
                    <a:pt x="6618" y="2278"/>
                  </a:lnTo>
                  <a:lnTo>
                    <a:pt x="6612" y="2279"/>
                  </a:lnTo>
                  <a:lnTo>
                    <a:pt x="6609" y="2281"/>
                  </a:lnTo>
                  <a:lnTo>
                    <a:pt x="6609" y="2281"/>
                  </a:lnTo>
                  <a:lnTo>
                    <a:pt x="6536" y="2350"/>
                  </a:lnTo>
                  <a:lnTo>
                    <a:pt x="6466" y="2419"/>
                  </a:lnTo>
                  <a:lnTo>
                    <a:pt x="6325" y="2559"/>
                  </a:lnTo>
                  <a:lnTo>
                    <a:pt x="6325" y="2559"/>
                  </a:lnTo>
                  <a:lnTo>
                    <a:pt x="6356" y="2520"/>
                  </a:lnTo>
                  <a:lnTo>
                    <a:pt x="6386" y="2481"/>
                  </a:lnTo>
                  <a:lnTo>
                    <a:pt x="6414" y="2441"/>
                  </a:lnTo>
                  <a:lnTo>
                    <a:pt x="6442" y="2402"/>
                  </a:lnTo>
                  <a:lnTo>
                    <a:pt x="6469" y="2361"/>
                  </a:lnTo>
                  <a:lnTo>
                    <a:pt x="6495" y="2319"/>
                  </a:lnTo>
                  <a:lnTo>
                    <a:pt x="6520" y="2276"/>
                  </a:lnTo>
                  <a:lnTo>
                    <a:pt x="6542" y="2233"/>
                  </a:lnTo>
                  <a:lnTo>
                    <a:pt x="6542" y="2233"/>
                  </a:lnTo>
                  <a:lnTo>
                    <a:pt x="6542" y="2230"/>
                  </a:lnTo>
                  <a:lnTo>
                    <a:pt x="6542" y="2230"/>
                  </a:lnTo>
                  <a:lnTo>
                    <a:pt x="6594" y="2250"/>
                  </a:lnTo>
                  <a:lnTo>
                    <a:pt x="6646" y="2267"/>
                  </a:lnTo>
                  <a:lnTo>
                    <a:pt x="6646" y="2267"/>
                  </a:lnTo>
                  <a:lnTo>
                    <a:pt x="6651" y="2267"/>
                  </a:lnTo>
                  <a:lnTo>
                    <a:pt x="6654" y="2267"/>
                  </a:lnTo>
                  <a:lnTo>
                    <a:pt x="6658" y="2266"/>
                  </a:lnTo>
                  <a:lnTo>
                    <a:pt x="6660" y="2265"/>
                  </a:lnTo>
                  <a:lnTo>
                    <a:pt x="6665" y="2260"/>
                  </a:lnTo>
                  <a:lnTo>
                    <a:pt x="6668" y="2254"/>
                  </a:lnTo>
                  <a:lnTo>
                    <a:pt x="6668" y="2247"/>
                  </a:lnTo>
                  <a:lnTo>
                    <a:pt x="6667" y="2241"/>
                  </a:lnTo>
                  <a:lnTo>
                    <a:pt x="6665" y="2238"/>
                  </a:lnTo>
                  <a:lnTo>
                    <a:pt x="6662" y="2235"/>
                  </a:lnTo>
                  <a:lnTo>
                    <a:pt x="6660" y="2233"/>
                  </a:lnTo>
                  <a:lnTo>
                    <a:pt x="6656" y="2232"/>
                  </a:lnTo>
                  <a:lnTo>
                    <a:pt x="6656" y="2232"/>
                  </a:lnTo>
                  <a:lnTo>
                    <a:pt x="6625" y="2221"/>
                  </a:lnTo>
                  <a:lnTo>
                    <a:pt x="6592" y="2210"/>
                  </a:lnTo>
                  <a:lnTo>
                    <a:pt x="6557" y="2197"/>
                  </a:lnTo>
                  <a:lnTo>
                    <a:pt x="6521" y="2182"/>
                  </a:lnTo>
                  <a:lnTo>
                    <a:pt x="6483" y="2165"/>
                  </a:lnTo>
                  <a:lnTo>
                    <a:pt x="6446" y="2149"/>
                  </a:lnTo>
                  <a:lnTo>
                    <a:pt x="6407" y="2130"/>
                  </a:lnTo>
                  <a:lnTo>
                    <a:pt x="6369" y="2110"/>
                  </a:lnTo>
                  <a:lnTo>
                    <a:pt x="6369" y="2110"/>
                  </a:lnTo>
                  <a:lnTo>
                    <a:pt x="6369" y="2106"/>
                  </a:lnTo>
                  <a:lnTo>
                    <a:pt x="6369" y="2101"/>
                  </a:lnTo>
                  <a:lnTo>
                    <a:pt x="6366" y="2096"/>
                  </a:lnTo>
                  <a:lnTo>
                    <a:pt x="6364" y="2093"/>
                  </a:lnTo>
                  <a:lnTo>
                    <a:pt x="6360" y="2090"/>
                  </a:lnTo>
                  <a:lnTo>
                    <a:pt x="6356" y="2088"/>
                  </a:lnTo>
                  <a:lnTo>
                    <a:pt x="6351" y="2089"/>
                  </a:lnTo>
                  <a:lnTo>
                    <a:pt x="6346" y="2091"/>
                  </a:lnTo>
                  <a:lnTo>
                    <a:pt x="6346" y="2091"/>
                  </a:lnTo>
                  <a:lnTo>
                    <a:pt x="6342" y="2096"/>
                  </a:lnTo>
                  <a:lnTo>
                    <a:pt x="6342" y="2096"/>
                  </a:lnTo>
                  <a:lnTo>
                    <a:pt x="6296" y="2069"/>
                  </a:lnTo>
                  <a:lnTo>
                    <a:pt x="6250" y="2041"/>
                  </a:lnTo>
                  <a:lnTo>
                    <a:pt x="6206" y="2012"/>
                  </a:lnTo>
                  <a:lnTo>
                    <a:pt x="6164" y="1981"/>
                  </a:lnTo>
                  <a:lnTo>
                    <a:pt x="6164" y="1981"/>
                  </a:lnTo>
                  <a:lnTo>
                    <a:pt x="6161" y="1977"/>
                  </a:lnTo>
                  <a:lnTo>
                    <a:pt x="6158" y="1974"/>
                  </a:lnTo>
                  <a:lnTo>
                    <a:pt x="6154" y="1972"/>
                  </a:lnTo>
                  <a:lnTo>
                    <a:pt x="6150" y="1971"/>
                  </a:lnTo>
                  <a:lnTo>
                    <a:pt x="6150" y="1971"/>
                  </a:lnTo>
                  <a:lnTo>
                    <a:pt x="6123" y="1949"/>
                  </a:lnTo>
                  <a:lnTo>
                    <a:pt x="6097" y="1928"/>
                  </a:lnTo>
                  <a:lnTo>
                    <a:pt x="6072" y="1904"/>
                  </a:lnTo>
                  <a:lnTo>
                    <a:pt x="6049" y="1881"/>
                  </a:lnTo>
                  <a:lnTo>
                    <a:pt x="6027" y="1857"/>
                  </a:lnTo>
                  <a:lnTo>
                    <a:pt x="6007" y="1833"/>
                  </a:lnTo>
                  <a:lnTo>
                    <a:pt x="5987" y="1807"/>
                  </a:lnTo>
                  <a:lnTo>
                    <a:pt x="5969" y="1781"/>
                  </a:lnTo>
                  <a:lnTo>
                    <a:pt x="5953" y="1756"/>
                  </a:lnTo>
                  <a:lnTo>
                    <a:pt x="5939" y="1729"/>
                  </a:lnTo>
                  <a:lnTo>
                    <a:pt x="5927" y="1701"/>
                  </a:lnTo>
                  <a:lnTo>
                    <a:pt x="5917" y="1672"/>
                  </a:lnTo>
                  <a:lnTo>
                    <a:pt x="5909" y="1644"/>
                  </a:lnTo>
                  <a:lnTo>
                    <a:pt x="5903" y="1615"/>
                  </a:lnTo>
                  <a:lnTo>
                    <a:pt x="5899" y="1586"/>
                  </a:lnTo>
                  <a:lnTo>
                    <a:pt x="5898" y="1555"/>
                  </a:lnTo>
                  <a:lnTo>
                    <a:pt x="5898" y="1555"/>
                  </a:lnTo>
                  <a:lnTo>
                    <a:pt x="5907" y="1543"/>
                  </a:lnTo>
                  <a:lnTo>
                    <a:pt x="5907" y="1543"/>
                  </a:lnTo>
                  <a:lnTo>
                    <a:pt x="5909" y="1539"/>
                  </a:lnTo>
                  <a:lnTo>
                    <a:pt x="5910" y="1537"/>
                  </a:lnTo>
                  <a:lnTo>
                    <a:pt x="5910" y="1533"/>
                  </a:lnTo>
                  <a:lnTo>
                    <a:pt x="5909" y="1531"/>
                  </a:lnTo>
                  <a:lnTo>
                    <a:pt x="5905" y="1526"/>
                  </a:lnTo>
                  <a:lnTo>
                    <a:pt x="5900" y="1524"/>
                  </a:lnTo>
                  <a:lnTo>
                    <a:pt x="5900" y="1524"/>
                  </a:lnTo>
                  <a:lnTo>
                    <a:pt x="5900" y="1514"/>
                  </a:lnTo>
                  <a:lnTo>
                    <a:pt x="5902" y="1506"/>
                  </a:lnTo>
                  <a:lnTo>
                    <a:pt x="5902" y="1506"/>
                  </a:lnTo>
                  <a:lnTo>
                    <a:pt x="5906" y="1477"/>
                  </a:lnTo>
                  <a:lnTo>
                    <a:pt x="5914" y="1449"/>
                  </a:lnTo>
                  <a:lnTo>
                    <a:pt x="5924" y="1421"/>
                  </a:lnTo>
                  <a:lnTo>
                    <a:pt x="5934" y="1394"/>
                  </a:lnTo>
                  <a:lnTo>
                    <a:pt x="5947" y="1367"/>
                  </a:lnTo>
                  <a:lnTo>
                    <a:pt x="5961" y="1341"/>
                  </a:lnTo>
                  <a:lnTo>
                    <a:pt x="5978" y="1315"/>
                  </a:lnTo>
                  <a:lnTo>
                    <a:pt x="5995" y="1291"/>
                  </a:lnTo>
                  <a:lnTo>
                    <a:pt x="5995" y="1291"/>
                  </a:lnTo>
                  <a:lnTo>
                    <a:pt x="6065" y="1212"/>
                  </a:lnTo>
                  <a:lnTo>
                    <a:pt x="6136" y="1135"/>
                  </a:lnTo>
                  <a:lnTo>
                    <a:pt x="6136" y="1135"/>
                  </a:lnTo>
                  <a:lnTo>
                    <a:pt x="6174" y="1102"/>
                  </a:lnTo>
                  <a:lnTo>
                    <a:pt x="6212" y="1071"/>
                  </a:lnTo>
                  <a:lnTo>
                    <a:pt x="6252" y="1039"/>
                  </a:lnTo>
                  <a:lnTo>
                    <a:pt x="6290" y="1010"/>
                  </a:lnTo>
                  <a:lnTo>
                    <a:pt x="6366" y="955"/>
                  </a:lnTo>
                  <a:lnTo>
                    <a:pt x="6438" y="903"/>
                  </a:lnTo>
                  <a:lnTo>
                    <a:pt x="6438" y="903"/>
                  </a:lnTo>
                  <a:lnTo>
                    <a:pt x="6528" y="839"/>
                  </a:lnTo>
                  <a:lnTo>
                    <a:pt x="6573" y="805"/>
                  </a:lnTo>
                  <a:lnTo>
                    <a:pt x="6619" y="772"/>
                  </a:lnTo>
                  <a:lnTo>
                    <a:pt x="6664" y="737"/>
                  </a:lnTo>
                  <a:lnTo>
                    <a:pt x="6707" y="702"/>
                  </a:lnTo>
                  <a:lnTo>
                    <a:pt x="6749" y="666"/>
                  </a:lnTo>
                  <a:lnTo>
                    <a:pt x="6790" y="628"/>
                  </a:lnTo>
                  <a:lnTo>
                    <a:pt x="6809" y="609"/>
                  </a:lnTo>
                  <a:lnTo>
                    <a:pt x="6827" y="589"/>
                  </a:lnTo>
                  <a:lnTo>
                    <a:pt x="6846" y="568"/>
                  </a:lnTo>
                  <a:lnTo>
                    <a:pt x="6864" y="546"/>
                  </a:lnTo>
                  <a:lnTo>
                    <a:pt x="6880" y="525"/>
                  </a:lnTo>
                  <a:lnTo>
                    <a:pt x="6896" y="503"/>
                  </a:lnTo>
                  <a:lnTo>
                    <a:pt x="6912" y="481"/>
                  </a:lnTo>
                  <a:lnTo>
                    <a:pt x="6926" y="458"/>
                  </a:lnTo>
                  <a:lnTo>
                    <a:pt x="6940" y="434"/>
                  </a:lnTo>
                  <a:lnTo>
                    <a:pt x="6951" y="410"/>
                  </a:lnTo>
                  <a:lnTo>
                    <a:pt x="6963" y="385"/>
                  </a:lnTo>
                  <a:lnTo>
                    <a:pt x="6974" y="359"/>
                  </a:lnTo>
                  <a:lnTo>
                    <a:pt x="6982" y="332"/>
                  </a:lnTo>
                  <a:lnTo>
                    <a:pt x="6990" y="305"/>
                  </a:lnTo>
                  <a:lnTo>
                    <a:pt x="6997" y="277"/>
                  </a:lnTo>
                  <a:lnTo>
                    <a:pt x="7003" y="249"/>
                  </a:lnTo>
                  <a:lnTo>
                    <a:pt x="7003" y="249"/>
                  </a:lnTo>
                  <a:lnTo>
                    <a:pt x="7003" y="245"/>
                  </a:lnTo>
                  <a:lnTo>
                    <a:pt x="7003" y="240"/>
                  </a:lnTo>
                  <a:lnTo>
                    <a:pt x="7001" y="235"/>
                  </a:lnTo>
                  <a:lnTo>
                    <a:pt x="6998" y="232"/>
                  </a:lnTo>
                  <a:lnTo>
                    <a:pt x="6995" y="229"/>
                  </a:lnTo>
                  <a:lnTo>
                    <a:pt x="6990" y="227"/>
                  </a:lnTo>
                  <a:lnTo>
                    <a:pt x="6985" y="227"/>
                  </a:lnTo>
                  <a:lnTo>
                    <a:pt x="6981" y="227"/>
                  </a:lnTo>
                  <a:lnTo>
                    <a:pt x="6981" y="227"/>
                  </a:lnTo>
                  <a:lnTo>
                    <a:pt x="6926" y="236"/>
                  </a:lnTo>
                  <a:lnTo>
                    <a:pt x="6871" y="247"/>
                  </a:lnTo>
                  <a:lnTo>
                    <a:pt x="6817" y="260"/>
                  </a:lnTo>
                  <a:lnTo>
                    <a:pt x="6763" y="274"/>
                  </a:lnTo>
                  <a:lnTo>
                    <a:pt x="6710" y="290"/>
                  </a:lnTo>
                  <a:lnTo>
                    <a:pt x="6659" y="308"/>
                  </a:lnTo>
                  <a:lnTo>
                    <a:pt x="6607" y="326"/>
                  </a:lnTo>
                  <a:lnTo>
                    <a:pt x="6557" y="348"/>
                  </a:lnTo>
                  <a:lnTo>
                    <a:pt x="6508" y="370"/>
                  </a:lnTo>
                  <a:lnTo>
                    <a:pt x="6459" y="394"/>
                  </a:lnTo>
                  <a:lnTo>
                    <a:pt x="6412" y="419"/>
                  </a:lnTo>
                  <a:lnTo>
                    <a:pt x="6365" y="446"/>
                  </a:lnTo>
                  <a:lnTo>
                    <a:pt x="6319" y="475"/>
                  </a:lnTo>
                  <a:lnTo>
                    <a:pt x="6274" y="504"/>
                  </a:lnTo>
                  <a:lnTo>
                    <a:pt x="6230" y="536"/>
                  </a:lnTo>
                  <a:lnTo>
                    <a:pt x="6187" y="569"/>
                  </a:lnTo>
                  <a:lnTo>
                    <a:pt x="6146" y="603"/>
                  </a:lnTo>
                  <a:lnTo>
                    <a:pt x="6105" y="638"/>
                  </a:lnTo>
                  <a:lnTo>
                    <a:pt x="6065" y="675"/>
                  </a:lnTo>
                  <a:lnTo>
                    <a:pt x="6028" y="713"/>
                  </a:lnTo>
                  <a:lnTo>
                    <a:pt x="5991" y="751"/>
                  </a:lnTo>
                  <a:lnTo>
                    <a:pt x="5954" y="792"/>
                  </a:lnTo>
                  <a:lnTo>
                    <a:pt x="5920" y="833"/>
                  </a:lnTo>
                  <a:lnTo>
                    <a:pt x="5886" y="877"/>
                  </a:lnTo>
                  <a:lnTo>
                    <a:pt x="5855" y="920"/>
                  </a:lnTo>
                  <a:lnTo>
                    <a:pt x="5823" y="966"/>
                  </a:lnTo>
                  <a:lnTo>
                    <a:pt x="5794" y="1011"/>
                  </a:lnTo>
                  <a:lnTo>
                    <a:pt x="5766" y="1058"/>
                  </a:lnTo>
                  <a:lnTo>
                    <a:pt x="5739" y="1106"/>
                  </a:lnTo>
                  <a:lnTo>
                    <a:pt x="5714" y="1155"/>
                  </a:lnTo>
                  <a:lnTo>
                    <a:pt x="5690" y="1205"/>
                  </a:lnTo>
                  <a:lnTo>
                    <a:pt x="5668" y="1256"/>
                  </a:lnTo>
                  <a:lnTo>
                    <a:pt x="5668" y="1256"/>
                  </a:lnTo>
                  <a:lnTo>
                    <a:pt x="5653" y="1291"/>
                  </a:lnTo>
                  <a:lnTo>
                    <a:pt x="5641" y="1326"/>
                  </a:lnTo>
                  <a:lnTo>
                    <a:pt x="5629" y="1359"/>
                  </a:lnTo>
                  <a:lnTo>
                    <a:pt x="5620" y="1392"/>
                  </a:lnTo>
                  <a:lnTo>
                    <a:pt x="5610" y="1422"/>
                  </a:lnTo>
                  <a:lnTo>
                    <a:pt x="5603" y="1454"/>
                  </a:lnTo>
                  <a:lnTo>
                    <a:pt x="5597" y="1483"/>
                  </a:lnTo>
                  <a:lnTo>
                    <a:pt x="5594" y="1512"/>
                  </a:lnTo>
                  <a:lnTo>
                    <a:pt x="5590" y="1540"/>
                  </a:lnTo>
                  <a:lnTo>
                    <a:pt x="5588" y="1567"/>
                  </a:lnTo>
                  <a:lnTo>
                    <a:pt x="5587" y="1594"/>
                  </a:lnTo>
                  <a:lnTo>
                    <a:pt x="5588" y="1620"/>
                  </a:lnTo>
                  <a:lnTo>
                    <a:pt x="5589" y="1646"/>
                  </a:lnTo>
                  <a:lnTo>
                    <a:pt x="5591" y="1670"/>
                  </a:lnTo>
                  <a:lnTo>
                    <a:pt x="5596" y="1695"/>
                  </a:lnTo>
                  <a:lnTo>
                    <a:pt x="5601" y="1718"/>
                  </a:lnTo>
                  <a:lnTo>
                    <a:pt x="5601" y="1718"/>
                  </a:lnTo>
                  <a:lnTo>
                    <a:pt x="5589" y="1733"/>
                  </a:lnTo>
                  <a:lnTo>
                    <a:pt x="5589" y="1733"/>
                  </a:lnTo>
                  <a:lnTo>
                    <a:pt x="5586" y="1738"/>
                  </a:lnTo>
                  <a:lnTo>
                    <a:pt x="5584" y="1744"/>
                  </a:lnTo>
                  <a:lnTo>
                    <a:pt x="5586" y="1749"/>
                  </a:lnTo>
                  <a:lnTo>
                    <a:pt x="5588" y="1752"/>
                  </a:lnTo>
                  <a:lnTo>
                    <a:pt x="5591" y="1756"/>
                  </a:lnTo>
                  <a:lnTo>
                    <a:pt x="5595" y="1758"/>
                  </a:lnTo>
                  <a:lnTo>
                    <a:pt x="5601" y="1758"/>
                  </a:lnTo>
                  <a:lnTo>
                    <a:pt x="5605" y="1756"/>
                  </a:lnTo>
                  <a:lnTo>
                    <a:pt x="5605" y="1756"/>
                  </a:lnTo>
                  <a:lnTo>
                    <a:pt x="5610" y="1754"/>
                  </a:lnTo>
                  <a:lnTo>
                    <a:pt x="5610" y="1754"/>
                  </a:lnTo>
                  <a:lnTo>
                    <a:pt x="5618" y="1781"/>
                  </a:lnTo>
                  <a:lnTo>
                    <a:pt x="5629" y="1808"/>
                  </a:lnTo>
                  <a:lnTo>
                    <a:pt x="5642" y="1834"/>
                  </a:lnTo>
                  <a:lnTo>
                    <a:pt x="5655" y="1860"/>
                  </a:lnTo>
                  <a:lnTo>
                    <a:pt x="5669" y="1884"/>
                  </a:lnTo>
                  <a:lnTo>
                    <a:pt x="5685" y="1909"/>
                  </a:lnTo>
                  <a:lnTo>
                    <a:pt x="5701" y="1933"/>
                  </a:lnTo>
                  <a:lnTo>
                    <a:pt x="5720" y="1958"/>
                  </a:lnTo>
                  <a:lnTo>
                    <a:pt x="5739" y="1983"/>
                  </a:lnTo>
                  <a:lnTo>
                    <a:pt x="5760" y="2006"/>
                  </a:lnTo>
                  <a:lnTo>
                    <a:pt x="5781" y="2031"/>
                  </a:lnTo>
                  <a:lnTo>
                    <a:pt x="5803" y="2054"/>
                  </a:lnTo>
                  <a:lnTo>
                    <a:pt x="5850" y="2102"/>
                  </a:lnTo>
                  <a:lnTo>
                    <a:pt x="5902" y="2151"/>
                  </a:lnTo>
                  <a:lnTo>
                    <a:pt x="5902" y="2151"/>
                  </a:lnTo>
                  <a:lnTo>
                    <a:pt x="5903" y="2156"/>
                  </a:lnTo>
                  <a:lnTo>
                    <a:pt x="5906" y="2161"/>
                  </a:lnTo>
                  <a:lnTo>
                    <a:pt x="5911" y="2163"/>
                  </a:lnTo>
                  <a:lnTo>
                    <a:pt x="5916" y="2164"/>
                  </a:lnTo>
                  <a:lnTo>
                    <a:pt x="5916" y="2164"/>
                  </a:lnTo>
                  <a:lnTo>
                    <a:pt x="5959" y="2204"/>
                  </a:lnTo>
                  <a:lnTo>
                    <a:pt x="5959" y="2204"/>
                  </a:lnTo>
                  <a:lnTo>
                    <a:pt x="5957" y="2206"/>
                  </a:lnTo>
                  <a:lnTo>
                    <a:pt x="5957" y="2206"/>
                  </a:lnTo>
                  <a:lnTo>
                    <a:pt x="5954" y="2212"/>
                  </a:lnTo>
                  <a:lnTo>
                    <a:pt x="5954" y="2217"/>
                  </a:lnTo>
                  <a:lnTo>
                    <a:pt x="5957" y="2221"/>
                  </a:lnTo>
                  <a:lnTo>
                    <a:pt x="5959" y="2226"/>
                  </a:lnTo>
                  <a:lnTo>
                    <a:pt x="5964" y="2228"/>
                  </a:lnTo>
                  <a:lnTo>
                    <a:pt x="5969" y="2231"/>
                  </a:lnTo>
                  <a:lnTo>
                    <a:pt x="5974" y="2231"/>
                  </a:lnTo>
                  <a:lnTo>
                    <a:pt x="5980" y="2228"/>
                  </a:lnTo>
                  <a:lnTo>
                    <a:pt x="5980" y="2228"/>
                  </a:lnTo>
                  <a:lnTo>
                    <a:pt x="5984" y="2227"/>
                  </a:lnTo>
                  <a:lnTo>
                    <a:pt x="5984" y="2227"/>
                  </a:lnTo>
                  <a:lnTo>
                    <a:pt x="6111" y="2344"/>
                  </a:lnTo>
                  <a:lnTo>
                    <a:pt x="6111" y="2344"/>
                  </a:lnTo>
                  <a:lnTo>
                    <a:pt x="6113" y="2347"/>
                  </a:lnTo>
                  <a:lnTo>
                    <a:pt x="6117" y="2347"/>
                  </a:lnTo>
                  <a:lnTo>
                    <a:pt x="6120" y="2345"/>
                  </a:lnTo>
                  <a:lnTo>
                    <a:pt x="6123" y="2344"/>
                  </a:lnTo>
                  <a:lnTo>
                    <a:pt x="6124" y="2342"/>
                  </a:lnTo>
                  <a:lnTo>
                    <a:pt x="6125" y="2338"/>
                  </a:lnTo>
                  <a:lnTo>
                    <a:pt x="6124" y="2335"/>
                  </a:lnTo>
                  <a:lnTo>
                    <a:pt x="6123" y="2333"/>
                  </a:lnTo>
                  <a:lnTo>
                    <a:pt x="6123" y="2333"/>
                  </a:lnTo>
                  <a:lnTo>
                    <a:pt x="6094" y="2303"/>
                  </a:lnTo>
                  <a:lnTo>
                    <a:pt x="6063" y="2275"/>
                  </a:lnTo>
                  <a:lnTo>
                    <a:pt x="6001" y="2217"/>
                  </a:lnTo>
                  <a:lnTo>
                    <a:pt x="6001" y="2217"/>
                  </a:lnTo>
                  <a:lnTo>
                    <a:pt x="6046" y="2189"/>
                  </a:lnTo>
                  <a:lnTo>
                    <a:pt x="6083" y="2164"/>
                  </a:lnTo>
                  <a:lnTo>
                    <a:pt x="6113" y="2145"/>
                  </a:lnTo>
                  <a:lnTo>
                    <a:pt x="6125" y="2139"/>
                  </a:lnTo>
                  <a:lnTo>
                    <a:pt x="6133" y="2136"/>
                  </a:lnTo>
                  <a:lnTo>
                    <a:pt x="6137" y="2136"/>
                  </a:lnTo>
                  <a:lnTo>
                    <a:pt x="6139" y="2137"/>
                  </a:lnTo>
                  <a:lnTo>
                    <a:pt x="6140" y="2138"/>
                  </a:lnTo>
                  <a:lnTo>
                    <a:pt x="6142" y="2141"/>
                  </a:lnTo>
                  <a:lnTo>
                    <a:pt x="6142" y="2143"/>
                  </a:lnTo>
                  <a:lnTo>
                    <a:pt x="6140" y="2148"/>
                  </a:lnTo>
                  <a:lnTo>
                    <a:pt x="6137" y="2161"/>
                  </a:lnTo>
                  <a:lnTo>
                    <a:pt x="6127" y="2177"/>
                  </a:lnTo>
                  <a:lnTo>
                    <a:pt x="6116" y="2199"/>
                  </a:lnTo>
                  <a:lnTo>
                    <a:pt x="6077" y="2261"/>
                  </a:lnTo>
                  <a:lnTo>
                    <a:pt x="6077" y="2261"/>
                  </a:lnTo>
                  <a:lnTo>
                    <a:pt x="6076" y="2267"/>
                  </a:lnTo>
                  <a:lnTo>
                    <a:pt x="6075" y="2272"/>
                  </a:lnTo>
                  <a:lnTo>
                    <a:pt x="6077" y="2276"/>
                  </a:lnTo>
                  <a:lnTo>
                    <a:pt x="6081" y="2280"/>
                  </a:lnTo>
                  <a:lnTo>
                    <a:pt x="6084" y="2283"/>
                  </a:lnTo>
                  <a:lnTo>
                    <a:pt x="6089" y="2285"/>
                  </a:lnTo>
                  <a:lnTo>
                    <a:pt x="6095" y="2285"/>
                  </a:lnTo>
                  <a:lnTo>
                    <a:pt x="6101" y="2283"/>
                  </a:lnTo>
                  <a:lnTo>
                    <a:pt x="6101" y="2283"/>
                  </a:lnTo>
                  <a:lnTo>
                    <a:pt x="6175" y="2247"/>
                  </a:lnTo>
                  <a:lnTo>
                    <a:pt x="6226" y="2223"/>
                  </a:lnTo>
                  <a:lnTo>
                    <a:pt x="6253" y="2209"/>
                  </a:lnTo>
                  <a:lnTo>
                    <a:pt x="6259" y="2207"/>
                  </a:lnTo>
                  <a:lnTo>
                    <a:pt x="6259" y="2207"/>
                  </a:lnTo>
                  <a:lnTo>
                    <a:pt x="6259" y="2209"/>
                  </a:lnTo>
                  <a:lnTo>
                    <a:pt x="6254" y="2214"/>
                  </a:lnTo>
                  <a:lnTo>
                    <a:pt x="6246" y="2223"/>
                  </a:lnTo>
                  <a:lnTo>
                    <a:pt x="6216" y="2252"/>
                  </a:lnTo>
                  <a:lnTo>
                    <a:pt x="6173" y="2299"/>
                  </a:lnTo>
                  <a:lnTo>
                    <a:pt x="6147" y="2328"/>
                  </a:lnTo>
                  <a:lnTo>
                    <a:pt x="6118" y="2362"/>
                  </a:lnTo>
                  <a:lnTo>
                    <a:pt x="6118" y="2362"/>
                  </a:lnTo>
                  <a:lnTo>
                    <a:pt x="6117" y="2365"/>
                  </a:lnTo>
                  <a:lnTo>
                    <a:pt x="6116" y="2369"/>
                  </a:lnTo>
                  <a:lnTo>
                    <a:pt x="6117" y="2372"/>
                  </a:lnTo>
                  <a:lnTo>
                    <a:pt x="6119" y="2375"/>
                  </a:lnTo>
                  <a:lnTo>
                    <a:pt x="6122" y="2377"/>
                  </a:lnTo>
                  <a:lnTo>
                    <a:pt x="6125" y="2377"/>
                  </a:lnTo>
                  <a:lnTo>
                    <a:pt x="6127" y="2377"/>
                  </a:lnTo>
                  <a:lnTo>
                    <a:pt x="6131" y="2375"/>
                  </a:lnTo>
                  <a:lnTo>
                    <a:pt x="6131" y="2375"/>
                  </a:lnTo>
                  <a:lnTo>
                    <a:pt x="6345" y="2139"/>
                  </a:lnTo>
                  <a:lnTo>
                    <a:pt x="6345" y="2139"/>
                  </a:lnTo>
                  <a:lnTo>
                    <a:pt x="6373" y="2155"/>
                  </a:lnTo>
                  <a:lnTo>
                    <a:pt x="6403" y="2169"/>
                  </a:lnTo>
                  <a:lnTo>
                    <a:pt x="6403" y="2169"/>
                  </a:lnTo>
                  <a:lnTo>
                    <a:pt x="6337" y="2226"/>
                  </a:lnTo>
                  <a:lnTo>
                    <a:pt x="6273" y="2286"/>
                  </a:lnTo>
                  <a:lnTo>
                    <a:pt x="6211" y="2347"/>
                  </a:lnTo>
                  <a:lnTo>
                    <a:pt x="6149" y="2408"/>
                  </a:lnTo>
                  <a:lnTo>
                    <a:pt x="6088" y="2471"/>
                  </a:lnTo>
                  <a:lnTo>
                    <a:pt x="6029" y="2535"/>
                  </a:lnTo>
                  <a:lnTo>
                    <a:pt x="5971" y="2599"/>
                  </a:lnTo>
                  <a:lnTo>
                    <a:pt x="5912" y="2665"/>
                  </a:lnTo>
                  <a:lnTo>
                    <a:pt x="5855" y="2731"/>
                  </a:lnTo>
                  <a:lnTo>
                    <a:pt x="5799" y="2797"/>
                  </a:lnTo>
                  <a:lnTo>
                    <a:pt x="5686" y="2933"/>
                  </a:lnTo>
                  <a:lnTo>
                    <a:pt x="5464" y="3203"/>
                  </a:lnTo>
                  <a:lnTo>
                    <a:pt x="5464" y="3203"/>
                  </a:lnTo>
                  <a:lnTo>
                    <a:pt x="5641" y="3002"/>
                  </a:lnTo>
                  <a:lnTo>
                    <a:pt x="5820" y="2803"/>
                  </a:lnTo>
                  <a:lnTo>
                    <a:pt x="5820" y="2803"/>
                  </a:lnTo>
                  <a:lnTo>
                    <a:pt x="5711" y="2928"/>
                  </a:lnTo>
                  <a:lnTo>
                    <a:pt x="5602" y="3055"/>
                  </a:lnTo>
                  <a:lnTo>
                    <a:pt x="5602" y="3055"/>
                  </a:lnTo>
                  <a:lnTo>
                    <a:pt x="5476" y="3205"/>
                  </a:lnTo>
                  <a:lnTo>
                    <a:pt x="5349" y="3354"/>
                  </a:lnTo>
                  <a:lnTo>
                    <a:pt x="5224" y="3505"/>
                  </a:lnTo>
                  <a:lnTo>
                    <a:pt x="5100" y="3656"/>
                  </a:lnTo>
                  <a:lnTo>
                    <a:pt x="4851" y="3960"/>
                  </a:lnTo>
                  <a:lnTo>
                    <a:pt x="4726" y="4111"/>
                  </a:lnTo>
                  <a:lnTo>
                    <a:pt x="4601" y="4262"/>
                  </a:lnTo>
                  <a:lnTo>
                    <a:pt x="4601" y="4262"/>
                  </a:lnTo>
                  <a:lnTo>
                    <a:pt x="4539" y="4335"/>
                  </a:lnTo>
                  <a:lnTo>
                    <a:pt x="4475" y="4409"/>
                  </a:lnTo>
                  <a:lnTo>
                    <a:pt x="4410" y="4480"/>
                  </a:lnTo>
                  <a:lnTo>
                    <a:pt x="4345" y="4552"/>
                  </a:lnTo>
                  <a:lnTo>
                    <a:pt x="4279" y="4623"/>
                  </a:lnTo>
                  <a:lnTo>
                    <a:pt x="4213" y="4693"/>
                  </a:lnTo>
                  <a:lnTo>
                    <a:pt x="4146" y="4763"/>
                  </a:lnTo>
                  <a:lnTo>
                    <a:pt x="4078" y="4832"/>
                  </a:lnTo>
                  <a:lnTo>
                    <a:pt x="3941" y="4969"/>
                  </a:lnTo>
                  <a:lnTo>
                    <a:pt x="3803" y="5103"/>
                  </a:lnTo>
                  <a:lnTo>
                    <a:pt x="3526" y="5372"/>
                  </a:lnTo>
                  <a:lnTo>
                    <a:pt x="3526" y="5372"/>
                  </a:lnTo>
                  <a:lnTo>
                    <a:pt x="3619" y="5272"/>
                  </a:lnTo>
                  <a:lnTo>
                    <a:pt x="3713" y="5171"/>
                  </a:lnTo>
                  <a:lnTo>
                    <a:pt x="3805" y="5069"/>
                  </a:lnTo>
                  <a:lnTo>
                    <a:pt x="3897" y="4966"/>
                  </a:lnTo>
                  <a:lnTo>
                    <a:pt x="4080" y="4763"/>
                  </a:lnTo>
                  <a:lnTo>
                    <a:pt x="4173" y="4661"/>
                  </a:lnTo>
                  <a:lnTo>
                    <a:pt x="4264" y="4560"/>
                  </a:lnTo>
                  <a:lnTo>
                    <a:pt x="4264" y="4560"/>
                  </a:lnTo>
                  <a:lnTo>
                    <a:pt x="4365" y="4451"/>
                  </a:lnTo>
                  <a:lnTo>
                    <a:pt x="4464" y="4340"/>
                  </a:lnTo>
                  <a:lnTo>
                    <a:pt x="4564" y="4230"/>
                  </a:lnTo>
                  <a:lnTo>
                    <a:pt x="4663" y="4119"/>
                  </a:lnTo>
                  <a:lnTo>
                    <a:pt x="4859" y="3895"/>
                  </a:lnTo>
                  <a:lnTo>
                    <a:pt x="5054" y="3670"/>
                  </a:lnTo>
                  <a:lnTo>
                    <a:pt x="5054" y="3670"/>
                  </a:lnTo>
                  <a:lnTo>
                    <a:pt x="4894" y="3847"/>
                  </a:lnTo>
                  <a:lnTo>
                    <a:pt x="4732" y="4023"/>
                  </a:lnTo>
                  <a:lnTo>
                    <a:pt x="4407" y="4373"/>
                  </a:lnTo>
                  <a:lnTo>
                    <a:pt x="4082" y="4722"/>
                  </a:lnTo>
                  <a:lnTo>
                    <a:pt x="3756" y="5070"/>
                  </a:lnTo>
                  <a:lnTo>
                    <a:pt x="3756" y="5070"/>
                  </a:lnTo>
                  <a:lnTo>
                    <a:pt x="3659" y="5172"/>
                  </a:lnTo>
                  <a:lnTo>
                    <a:pt x="3563" y="5274"/>
                  </a:lnTo>
                  <a:lnTo>
                    <a:pt x="3465" y="5373"/>
                  </a:lnTo>
                  <a:lnTo>
                    <a:pt x="3366" y="5472"/>
                  </a:lnTo>
                  <a:lnTo>
                    <a:pt x="3167" y="5668"/>
                  </a:lnTo>
                  <a:lnTo>
                    <a:pt x="2969" y="5863"/>
                  </a:lnTo>
                  <a:lnTo>
                    <a:pt x="2969" y="5863"/>
                  </a:lnTo>
                  <a:lnTo>
                    <a:pt x="3080" y="5733"/>
                  </a:lnTo>
                  <a:lnTo>
                    <a:pt x="3135" y="5667"/>
                  </a:lnTo>
                  <a:lnTo>
                    <a:pt x="3189" y="5602"/>
                  </a:lnTo>
                  <a:lnTo>
                    <a:pt x="3189" y="5602"/>
                  </a:lnTo>
                  <a:lnTo>
                    <a:pt x="3482" y="5285"/>
                  </a:lnTo>
                  <a:lnTo>
                    <a:pt x="3776" y="4969"/>
                  </a:lnTo>
                  <a:lnTo>
                    <a:pt x="4069" y="4650"/>
                  </a:lnTo>
                  <a:lnTo>
                    <a:pt x="4360" y="4332"/>
                  </a:lnTo>
                  <a:lnTo>
                    <a:pt x="4360" y="4332"/>
                  </a:lnTo>
                  <a:lnTo>
                    <a:pt x="4439" y="4244"/>
                  </a:lnTo>
                  <a:lnTo>
                    <a:pt x="4516" y="4155"/>
                  </a:lnTo>
                  <a:lnTo>
                    <a:pt x="4592" y="4065"/>
                  </a:lnTo>
                  <a:lnTo>
                    <a:pt x="4667" y="3974"/>
                  </a:lnTo>
                  <a:lnTo>
                    <a:pt x="4741" y="3882"/>
                  </a:lnTo>
                  <a:lnTo>
                    <a:pt x="4814" y="3790"/>
                  </a:lnTo>
                  <a:lnTo>
                    <a:pt x="4961" y="3605"/>
                  </a:lnTo>
                  <a:lnTo>
                    <a:pt x="4961" y="3605"/>
                  </a:lnTo>
                  <a:lnTo>
                    <a:pt x="5039" y="3524"/>
                  </a:lnTo>
                  <a:lnTo>
                    <a:pt x="5116" y="3442"/>
                  </a:lnTo>
                  <a:lnTo>
                    <a:pt x="5192" y="3359"/>
                  </a:lnTo>
                  <a:lnTo>
                    <a:pt x="5267" y="3276"/>
                  </a:lnTo>
                  <a:lnTo>
                    <a:pt x="5267" y="3276"/>
                  </a:lnTo>
                  <a:lnTo>
                    <a:pt x="5355" y="3187"/>
                  </a:lnTo>
                  <a:lnTo>
                    <a:pt x="5442" y="3096"/>
                  </a:lnTo>
                  <a:lnTo>
                    <a:pt x="5527" y="3004"/>
                  </a:lnTo>
                  <a:lnTo>
                    <a:pt x="5610" y="2912"/>
                  </a:lnTo>
                  <a:lnTo>
                    <a:pt x="5691" y="2818"/>
                  </a:lnTo>
                  <a:lnTo>
                    <a:pt x="5731" y="2772"/>
                  </a:lnTo>
                  <a:lnTo>
                    <a:pt x="5769" y="2724"/>
                  </a:lnTo>
                  <a:lnTo>
                    <a:pt x="5808" y="2676"/>
                  </a:lnTo>
                  <a:lnTo>
                    <a:pt x="5845" y="2628"/>
                  </a:lnTo>
                  <a:lnTo>
                    <a:pt x="5882" y="2578"/>
                  </a:lnTo>
                  <a:lnTo>
                    <a:pt x="5918" y="2529"/>
                  </a:lnTo>
                  <a:lnTo>
                    <a:pt x="5918" y="2529"/>
                  </a:lnTo>
                  <a:lnTo>
                    <a:pt x="5920" y="2523"/>
                  </a:lnTo>
                  <a:lnTo>
                    <a:pt x="5920" y="2519"/>
                  </a:lnTo>
                  <a:lnTo>
                    <a:pt x="5918" y="2514"/>
                  </a:lnTo>
                  <a:lnTo>
                    <a:pt x="5914" y="2511"/>
                  </a:lnTo>
                  <a:lnTo>
                    <a:pt x="5910" y="2508"/>
                  </a:lnTo>
                  <a:lnTo>
                    <a:pt x="5905" y="2508"/>
                  </a:lnTo>
                  <a:lnTo>
                    <a:pt x="5900" y="2508"/>
                  </a:lnTo>
                  <a:lnTo>
                    <a:pt x="5896" y="2512"/>
                  </a:lnTo>
                  <a:lnTo>
                    <a:pt x="5896" y="2512"/>
                  </a:lnTo>
                  <a:lnTo>
                    <a:pt x="5855" y="2548"/>
                  </a:lnTo>
                  <a:lnTo>
                    <a:pt x="5815" y="2585"/>
                  </a:lnTo>
                  <a:lnTo>
                    <a:pt x="5735" y="2663"/>
                  </a:lnTo>
                  <a:lnTo>
                    <a:pt x="5735" y="2663"/>
                  </a:lnTo>
                  <a:lnTo>
                    <a:pt x="5779" y="2590"/>
                  </a:lnTo>
                  <a:lnTo>
                    <a:pt x="5820" y="2519"/>
                  </a:lnTo>
                  <a:lnTo>
                    <a:pt x="5820" y="2519"/>
                  </a:lnTo>
                  <a:lnTo>
                    <a:pt x="5822" y="2513"/>
                  </a:lnTo>
                  <a:lnTo>
                    <a:pt x="5822" y="2507"/>
                  </a:lnTo>
                  <a:lnTo>
                    <a:pt x="5820" y="2502"/>
                  </a:lnTo>
                  <a:lnTo>
                    <a:pt x="5816" y="2499"/>
                  </a:lnTo>
                  <a:lnTo>
                    <a:pt x="5811" y="2496"/>
                  </a:lnTo>
                  <a:lnTo>
                    <a:pt x="5807" y="2496"/>
                  </a:lnTo>
                  <a:lnTo>
                    <a:pt x="5801" y="2496"/>
                  </a:lnTo>
                  <a:lnTo>
                    <a:pt x="5796" y="2500"/>
                  </a:lnTo>
                  <a:lnTo>
                    <a:pt x="5796" y="2500"/>
                  </a:lnTo>
                  <a:lnTo>
                    <a:pt x="5741" y="2547"/>
                  </a:lnTo>
                  <a:lnTo>
                    <a:pt x="5686" y="2594"/>
                  </a:lnTo>
                  <a:lnTo>
                    <a:pt x="5579" y="2690"/>
                  </a:lnTo>
                  <a:lnTo>
                    <a:pt x="5579" y="2690"/>
                  </a:lnTo>
                  <a:lnTo>
                    <a:pt x="5660" y="2595"/>
                  </a:lnTo>
                  <a:lnTo>
                    <a:pt x="5701" y="2548"/>
                  </a:lnTo>
                  <a:lnTo>
                    <a:pt x="5741" y="2500"/>
                  </a:lnTo>
                  <a:lnTo>
                    <a:pt x="5741" y="2500"/>
                  </a:lnTo>
                  <a:lnTo>
                    <a:pt x="5745" y="2494"/>
                  </a:lnTo>
                  <a:lnTo>
                    <a:pt x="5746" y="2488"/>
                  </a:lnTo>
                  <a:lnTo>
                    <a:pt x="5744" y="2482"/>
                  </a:lnTo>
                  <a:lnTo>
                    <a:pt x="5741" y="2478"/>
                  </a:lnTo>
                  <a:lnTo>
                    <a:pt x="5737" y="2474"/>
                  </a:lnTo>
                  <a:lnTo>
                    <a:pt x="5731" y="2473"/>
                  </a:lnTo>
                  <a:lnTo>
                    <a:pt x="5725" y="2474"/>
                  </a:lnTo>
                  <a:lnTo>
                    <a:pt x="5719" y="2478"/>
                  </a:lnTo>
                  <a:lnTo>
                    <a:pt x="5719" y="2478"/>
                  </a:lnTo>
                  <a:lnTo>
                    <a:pt x="5294" y="2871"/>
                  </a:lnTo>
                  <a:lnTo>
                    <a:pt x="5294" y="2871"/>
                  </a:lnTo>
                  <a:lnTo>
                    <a:pt x="5473" y="2685"/>
                  </a:lnTo>
                  <a:lnTo>
                    <a:pt x="5563" y="2592"/>
                  </a:lnTo>
                  <a:lnTo>
                    <a:pt x="5653" y="2500"/>
                  </a:lnTo>
                  <a:lnTo>
                    <a:pt x="5653" y="2500"/>
                  </a:lnTo>
                  <a:lnTo>
                    <a:pt x="5656" y="2496"/>
                  </a:lnTo>
                  <a:lnTo>
                    <a:pt x="5657" y="2494"/>
                  </a:lnTo>
                  <a:lnTo>
                    <a:pt x="5658" y="2488"/>
                  </a:lnTo>
                  <a:lnTo>
                    <a:pt x="5657" y="2482"/>
                  </a:lnTo>
                  <a:lnTo>
                    <a:pt x="5653" y="2478"/>
                  </a:lnTo>
                  <a:lnTo>
                    <a:pt x="5649" y="2474"/>
                  </a:lnTo>
                  <a:lnTo>
                    <a:pt x="5643" y="2473"/>
                  </a:lnTo>
                  <a:lnTo>
                    <a:pt x="5637" y="2474"/>
                  </a:lnTo>
                  <a:lnTo>
                    <a:pt x="5635" y="2475"/>
                  </a:lnTo>
                  <a:lnTo>
                    <a:pt x="5631" y="2478"/>
                  </a:lnTo>
                  <a:lnTo>
                    <a:pt x="5631" y="2478"/>
                  </a:lnTo>
                  <a:lnTo>
                    <a:pt x="5488" y="2623"/>
                  </a:lnTo>
                  <a:lnTo>
                    <a:pt x="5346" y="2769"/>
                  </a:lnTo>
                  <a:lnTo>
                    <a:pt x="5204" y="2917"/>
                  </a:lnTo>
                  <a:lnTo>
                    <a:pt x="5062" y="3065"/>
                  </a:lnTo>
                  <a:lnTo>
                    <a:pt x="5062" y="3065"/>
                  </a:lnTo>
                  <a:lnTo>
                    <a:pt x="5193" y="2919"/>
                  </a:lnTo>
                  <a:lnTo>
                    <a:pt x="5322" y="2773"/>
                  </a:lnTo>
                  <a:lnTo>
                    <a:pt x="5450" y="2626"/>
                  </a:lnTo>
                  <a:lnTo>
                    <a:pt x="5577" y="2478"/>
                  </a:lnTo>
                  <a:lnTo>
                    <a:pt x="5577" y="2478"/>
                  </a:lnTo>
                  <a:lnTo>
                    <a:pt x="5580" y="2473"/>
                  </a:lnTo>
                  <a:lnTo>
                    <a:pt x="5581" y="2468"/>
                  </a:lnTo>
                  <a:lnTo>
                    <a:pt x="5581" y="2464"/>
                  </a:lnTo>
                  <a:lnTo>
                    <a:pt x="5579" y="2459"/>
                  </a:lnTo>
                  <a:lnTo>
                    <a:pt x="5576" y="2456"/>
                  </a:lnTo>
                  <a:lnTo>
                    <a:pt x="5573" y="2453"/>
                  </a:lnTo>
                  <a:lnTo>
                    <a:pt x="5567" y="2451"/>
                  </a:lnTo>
                  <a:lnTo>
                    <a:pt x="5562" y="2452"/>
                  </a:lnTo>
                  <a:lnTo>
                    <a:pt x="5562" y="2452"/>
                  </a:lnTo>
                  <a:lnTo>
                    <a:pt x="5533" y="2459"/>
                  </a:lnTo>
                  <a:lnTo>
                    <a:pt x="5506" y="2467"/>
                  </a:lnTo>
                  <a:lnTo>
                    <a:pt x="5480" y="2474"/>
                  </a:lnTo>
                  <a:lnTo>
                    <a:pt x="5458" y="2479"/>
                  </a:lnTo>
                  <a:lnTo>
                    <a:pt x="5450" y="2480"/>
                  </a:lnTo>
                  <a:lnTo>
                    <a:pt x="5444" y="2479"/>
                  </a:lnTo>
                  <a:lnTo>
                    <a:pt x="5439" y="2477"/>
                  </a:lnTo>
                  <a:lnTo>
                    <a:pt x="5438" y="2475"/>
                  </a:lnTo>
                  <a:lnTo>
                    <a:pt x="5437" y="2473"/>
                  </a:lnTo>
                  <a:lnTo>
                    <a:pt x="5437" y="2466"/>
                  </a:lnTo>
                  <a:lnTo>
                    <a:pt x="5440" y="2457"/>
                  </a:lnTo>
                  <a:lnTo>
                    <a:pt x="5447" y="2446"/>
                  </a:lnTo>
                  <a:lnTo>
                    <a:pt x="5457" y="2431"/>
                  </a:lnTo>
                  <a:lnTo>
                    <a:pt x="5457" y="2431"/>
                  </a:lnTo>
                  <a:lnTo>
                    <a:pt x="5476" y="2431"/>
                  </a:lnTo>
                  <a:lnTo>
                    <a:pt x="5494" y="2431"/>
                  </a:lnTo>
                  <a:lnTo>
                    <a:pt x="5534" y="2434"/>
                  </a:lnTo>
                  <a:lnTo>
                    <a:pt x="5576" y="2440"/>
                  </a:lnTo>
                  <a:lnTo>
                    <a:pt x="5620" y="2447"/>
                  </a:lnTo>
                  <a:lnTo>
                    <a:pt x="5704" y="2465"/>
                  </a:lnTo>
                  <a:lnTo>
                    <a:pt x="5745" y="2473"/>
                  </a:lnTo>
                  <a:lnTo>
                    <a:pt x="5783" y="2480"/>
                  </a:lnTo>
                  <a:lnTo>
                    <a:pt x="5783" y="2480"/>
                  </a:lnTo>
                  <a:lnTo>
                    <a:pt x="5827" y="2486"/>
                  </a:lnTo>
                  <a:lnTo>
                    <a:pt x="5850" y="2488"/>
                  </a:lnTo>
                  <a:lnTo>
                    <a:pt x="5872" y="2491"/>
                  </a:lnTo>
                  <a:lnTo>
                    <a:pt x="5896" y="2492"/>
                  </a:lnTo>
                  <a:lnTo>
                    <a:pt x="5919" y="2492"/>
                  </a:lnTo>
                  <a:lnTo>
                    <a:pt x="5943" y="2491"/>
                  </a:lnTo>
                  <a:lnTo>
                    <a:pt x="5966" y="2488"/>
                  </a:lnTo>
                  <a:lnTo>
                    <a:pt x="5988" y="2485"/>
                  </a:lnTo>
                  <a:lnTo>
                    <a:pt x="6010" y="2480"/>
                  </a:lnTo>
                  <a:lnTo>
                    <a:pt x="6031" y="2474"/>
                  </a:lnTo>
                  <a:lnTo>
                    <a:pt x="6053" y="2466"/>
                  </a:lnTo>
                  <a:lnTo>
                    <a:pt x="6072" y="2457"/>
                  </a:lnTo>
                  <a:lnTo>
                    <a:pt x="6091" y="2445"/>
                  </a:lnTo>
                  <a:lnTo>
                    <a:pt x="6110" y="2431"/>
                  </a:lnTo>
                  <a:lnTo>
                    <a:pt x="6126" y="2415"/>
                  </a:lnTo>
                  <a:lnTo>
                    <a:pt x="6126" y="2415"/>
                  </a:lnTo>
                  <a:lnTo>
                    <a:pt x="6130" y="2410"/>
                  </a:lnTo>
                  <a:lnTo>
                    <a:pt x="6130" y="2405"/>
                  </a:lnTo>
                  <a:lnTo>
                    <a:pt x="6130" y="2401"/>
                  </a:lnTo>
                  <a:lnTo>
                    <a:pt x="6127" y="2397"/>
                  </a:lnTo>
                  <a:lnTo>
                    <a:pt x="6124" y="2393"/>
                  </a:lnTo>
                  <a:lnTo>
                    <a:pt x="6119" y="2392"/>
                  </a:lnTo>
                  <a:lnTo>
                    <a:pt x="6115" y="2391"/>
                  </a:lnTo>
                  <a:lnTo>
                    <a:pt x="6110" y="2393"/>
                  </a:lnTo>
                  <a:lnTo>
                    <a:pt x="6110" y="2393"/>
                  </a:lnTo>
                  <a:lnTo>
                    <a:pt x="6090" y="2403"/>
                  </a:lnTo>
                  <a:lnTo>
                    <a:pt x="6071" y="2412"/>
                  </a:lnTo>
                  <a:lnTo>
                    <a:pt x="6051" y="2420"/>
                  </a:lnTo>
                  <a:lnTo>
                    <a:pt x="6033" y="2426"/>
                  </a:lnTo>
                  <a:lnTo>
                    <a:pt x="6013" y="2432"/>
                  </a:lnTo>
                  <a:lnTo>
                    <a:pt x="5994" y="2437"/>
                  </a:lnTo>
                  <a:lnTo>
                    <a:pt x="5974" y="2441"/>
                  </a:lnTo>
                  <a:lnTo>
                    <a:pt x="5954" y="2444"/>
                  </a:lnTo>
                  <a:lnTo>
                    <a:pt x="5934" y="2446"/>
                  </a:lnTo>
                  <a:lnTo>
                    <a:pt x="5916" y="2447"/>
                  </a:lnTo>
                  <a:lnTo>
                    <a:pt x="5876" y="2448"/>
                  </a:lnTo>
                  <a:lnTo>
                    <a:pt x="5836" y="2446"/>
                  </a:lnTo>
                  <a:lnTo>
                    <a:pt x="5796" y="2443"/>
                  </a:lnTo>
                  <a:lnTo>
                    <a:pt x="5756" y="2437"/>
                  </a:lnTo>
                  <a:lnTo>
                    <a:pt x="5717" y="2430"/>
                  </a:lnTo>
                  <a:lnTo>
                    <a:pt x="5637" y="2415"/>
                  </a:lnTo>
                  <a:lnTo>
                    <a:pt x="5556" y="2398"/>
                  </a:lnTo>
                  <a:lnTo>
                    <a:pt x="5517" y="2390"/>
                  </a:lnTo>
                  <a:lnTo>
                    <a:pt x="5476" y="2384"/>
                  </a:lnTo>
                  <a:lnTo>
                    <a:pt x="5476" y="2384"/>
                  </a:lnTo>
                  <a:lnTo>
                    <a:pt x="5445" y="2381"/>
                  </a:lnTo>
                  <a:lnTo>
                    <a:pt x="5430" y="2379"/>
                  </a:lnTo>
                  <a:lnTo>
                    <a:pt x="5415" y="2379"/>
                  </a:lnTo>
                  <a:lnTo>
                    <a:pt x="5401" y="2379"/>
                  </a:lnTo>
                  <a:lnTo>
                    <a:pt x="5387" y="2381"/>
                  </a:lnTo>
                  <a:lnTo>
                    <a:pt x="5373" y="2383"/>
                  </a:lnTo>
                  <a:lnTo>
                    <a:pt x="5359" y="2386"/>
                  </a:lnTo>
                  <a:lnTo>
                    <a:pt x="5347" y="2391"/>
                  </a:lnTo>
                  <a:lnTo>
                    <a:pt x="5334" y="2397"/>
                  </a:lnTo>
                  <a:lnTo>
                    <a:pt x="5323" y="2404"/>
                  </a:lnTo>
                  <a:lnTo>
                    <a:pt x="5313" y="2413"/>
                  </a:lnTo>
                  <a:lnTo>
                    <a:pt x="5304" y="2423"/>
                  </a:lnTo>
                  <a:lnTo>
                    <a:pt x="5294" y="2434"/>
                  </a:lnTo>
                  <a:lnTo>
                    <a:pt x="5287" y="2448"/>
                  </a:lnTo>
                  <a:lnTo>
                    <a:pt x="5281" y="2464"/>
                  </a:lnTo>
                  <a:lnTo>
                    <a:pt x="5281" y="2464"/>
                  </a:lnTo>
                  <a:lnTo>
                    <a:pt x="5279" y="2470"/>
                  </a:lnTo>
                  <a:lnTo>
                    <a:pt x="5278" y="2479"/>
                  </a:lnTo>
                  <a:lnTo>
                    <a:pt x="5278" y="2501"/>
                  </a:lnTo>
                  <a:lnTo>
                    <a:pt x="5279" y="2527"/>
                  </a:lnTo>
                  <a:lnTo>
                    <a:pt x="5281" y="2554"/>
                  </a:lnTo>
                  <a:lnTo>
                    <a:pt x="5286" y="2603"/>
                  </a:lnTo>
                  <a:lnTo>
                    <a:pt x="5289" y="2624"/>
                  </a:lnTo>
                  <a:lnTo>
                    <a:pt x="5289" y="2624"/>
                  </a:lnTo>
                  <a:lnTo>
                    <a:pt x="5277" y="2617"/>
                  </a:lnTo>
                  <a:lnTo>
                    <a:pt x="5264" y="2611"/>
                  </a:lnTo>
                  <a:lnTo>
                    <a:pt x="5251" y="2605"/>
                  </a:lnTo>
                  <a:lnTo>
                    <a:pt x="5238" y="2601"/>
                  </a:lnTo>
                  <a:lnTo>
                    <a:pt x="5212" y="2594"/>
                  </a:lnTo>
                  <a:lnTo>
                    <a:pt x="5185" y="2589"/>
                  </a:lnTo>
                  <a:lnTo>
                    <a:pt x="5158" y="2587"/>
                  </a:lnTo>
                  <a:lnTo>
                    <a:pt x="5130" y="2587"/>
                  </a:lnTo>
                  <a:lnTo>
                    <a:pt x="5103" y="2588"/>
                  </a:lnTo>
                  <a:lnTo>
                    <a:pt x="5075" y="2590"/>
                  </a:lnTo>
                  <a:lnTo>
                    <a:pt x="5075" y="2590"/>
                  </a:lnTo>
                  <a:lnTo>
                    <a:pt x="5058" y="2594"/>
                  </a:lnTo>
                  <a:lnTo>
                    <a:pt x="5042" y="2598"/>
                  </a:lnTo>
                  <a:lnTo>
                    <a:pt x="5027" y="2603"/>
                  </a:lnTo>
                  <a:lnTo>
                    <a:pt x="5014" y="2610"/>
                  </a:lnTo>
                  <a:lnTo>
                    <a:pt x="5002" y="2617"/>
                  </a:lnTo>
                  <a:lnTo>
                    <a:pt x="4990" y="2625"/>
                  </a:lnTo>
                  <a:lnTo>
                    <a:pt x="4978" y="2635"/>
                  </a:lnTo>
                  <a:lnTo>
                    <a:pt x="4969" y="2645"/>
                  </a:lnTo>
                  <a:lnTo>
                    <a:pt x="4959" y="2656"/>
                  </a:lnTo>
                  <a:lnTo>
                    <a:pt x="4951" y="2667"/>
                  </a:lnTo>
                  <a:lnTo>
                    <a:pt x="4944" y="2679"/>
                  </a:lnTo>
                  <a:lnTo>
                    <a:pt x="4937" y="2692"/>
                  </a:lnTo>
                  <a:lnTo>
                    <a:pt x="4931" y="2706"/>
                  </a:lnTo>
                  <a:lnTo>
                    <a:pt x="4927" y="2720"/>
                  </a:lnTo>
                  <a:lnTo>
                    <a:pt x="4922" y="2734"/>
                  </a:lnTo>
                  <a:lnTo>
                    <a:pt x="4918" y="2749"/>
                  </a:lnTo>
                  <a:lnTo>
                    <a:pt x="4914" y="2780"/>
                  </a:lnTo>
                  <a:lnTo>
                    <a:pt x="4910" y="2810"/>
                  </a:lnTo>
                  <a:lnTo>
                    <a:pt x="4909" y="2842"/>
                  </a:lnTo>
                  <a:lnTo>
                    <a:pt x="4910" y="2873"/>
                  </a:lnTo>
                  <a:lnTo>
                    <a:pt x="4913" y="2904"/>
                  </a:lnTo>
                  <a:lnTo>
                    <a:pt x="4916" y="2933"/>
                  </a:lnTo>
                  <a:lnTo>
                    <a:pt x="4921" y="2961"/>
                  </a:lnTo>
                  <a:lnTo>
                    <a:pt x="4928" y="2987"/>
                  </a:lnTo>
                  <a:lnTo>
                    <a:pt x="4928" y="2987"/>
                  </a:lnTo>
                  <a:lnTo>
                    <a:pt x="4929" y="2990"/>
                  </a:lnTo>
                  <a:lnTo>
                    <a:pt x="4931" y="2993"/>
                  </a:lnTo>
                  <a:lnTo>
                    <a:pt x="4935" y="2993"/>
                  </a:lnTo>
                  <a:lnTo>
                    <a:pt x="4938" y="2993"/>
                  </a:lnTo>
                  <a:lnTo>
                    <a:pt x="4941" y="2992"/>
                  </a:lnTo>
                  <a:lnTo>
                    <a:pt x="4943" y="2989"/>
                  </a:lnTo>
                  <a:lnTo>
                    <a:pt x="4944" y="2986"/>
                  </a:lnTo>
                  <a:lnTo>
                    <a:pt x="4944" y="2982"/>
                  </a:lnTo>
                  <a:lnTo>
                    <a:pt x="4944" y="2982"/>
                  </a:lnTo>
                  <a:lnTo>
                    <a:pt x="4940" y="2947"/>
                  </a:lnTo>
                  <a:lnTo>
                    <a:pt x="4937" y="2912"/>
                  </a:lnTo>
                  <a:lnTo>
                    <a:pt x="4936" y="2880"/>
                  </a:lnTo>
                  <a:lnTo>
                    <a:pt x="4938" y="2849"/>
                  </a:lnTo>
                  <a:lnTo>
                    <a:pt x="4943" y="2820"/>
                  </a:lnTo>
                  <a:lnTo>
                    <a:pt x="4950" y="2793"/>
                  </a:lnTo>
                  <a:lnTo>
                    <a:pt x="4959" y="2767"/>
                  </a:lnTo>
                  <a:lnTo>
                    <a:pt x="4971" y="2743"/>
                  </a:lnTo>
                  <a:lnTo>
                    <a:pt x="4971" y="2743"/>
                  </a:lnTo>
                  <a:lnTo>
                    <a:pt x="4972" y="2747"/>
                  </a:lnTo>
                  <a:lnTo>
                    <a:pt x="4973" y="2749"/>
                  </a:lnTo>
                  <a:lnTo>
                    <a:pt x="4976" y="2753"/>
                  </a:lnTo>
                  <a:lnTo>
                    <a:pt x="4978" y="2754"/>
                  </a:lnTo>
                  <a:lnTo>
                    <a:pt x="4982" y="2756"/>
                  </a:lnTo>
                  <a:lnTo>
                    <a:pt x="4985" y="2756"/>
                  </a:lnTo>
                  <a:lnTo>
                    <a:pt x="4989" y="2756"/>
                  </a:lnTo>
                  <a:lnTo>
                    <a:pt x="4993" y="2754"/>
                  </a:lnTo>
                  <a:lnTo>
                    <a:pt x="4993" y="2754"/>
                  </a:lnTo>
                  <a:lnTo>
                    <a:pt x="5023" y="2736"/>
                  </a:lnTo>
                  <a:lnTo>
                    <a:pt x="5045" y="2725"/>
                  </a:lnTo>
                  <a:lnTo>
                    <a:pt x="5060" y="2719"/>
                  </a:lnTo>
                  <a:lnTo>
                    <a:pt x="5066" y="2718"/>
                  </a:lnTo>
                  <a:lnTo>
                    <a:pt x="5069" y="2718"/>
                  </a:lnTo>
                  <a:lnTo>
                    <a:pt x="5072" y="2719"/>
                  </a:lnTo>
                  <a:lnTo>
                    <a:pt x="5074" y="2721"/>
                  </a:lnTo>
                  <a:lnTo>
                    <a:pt x="5074" y="2724"/>
                  </a:lnTo>
                  <a:lnTo>
                    <a:pt x="5073" y="2727"/>
                  </a:lnTo>
                  <a:lnTo>
                    <a:pt x="5068" y="2738"/>
                  </a:lnTo>
                  <a:lnTo>
                    <a:pt x="5060" y="2749"/>
                  </a:lnTo>
                  <a:lnTo>
                    <a:pt x="5050" y="2765"/>
                  </a:lnTo>
                  <a:lnTo>
                    <a:pt x="5037" y="2780"/>
                  </a:lnTo>
                  <a:lnTo>
                    <a:pt x="5009" y="2814"/>
                  </a:lnTo>
                  <a:lnTo>
                    <a:pt x="4982" y="2848"/>
                  </a:lnTo>
                  <a:lnTo>
                    <a:pt x="4959" y="2875"/>
                  </a:lnTo>
                  <a:lnTo>
                    <a:pt x="4959" y="2875"/>
                  </a:lnTo>
                  <a:lnTo>
                    <a:pt x="4957" y="2880"/>
                  </a:lnTo>
                  <a:lnTo>
                    <a:pt x="4957" y="2885"/>
                  </a:lnTo>
                  <a:lnTo>
                    <a:pt x="4959" y="2891"/>
                  </a:lnTo>
                  <a:lnTo>
                    <a:pt x="4963" y="2894"/>
                  </a:lnTo>
                  <a:lnTo>
                    <a:pt x="4966" y="2898"/>
                  </a:lnTo>
                  <a:lnTo>
                    <a:pt x="4972" y="2900"/>
                  </a:lnTo>
                  <a:lnTo>
                    <a:pt x="4977" y="2900"/>
                  </a:lnTo>
                  <a:lnTo>
                    <a:pt x="4983" y="2898"/>
                  </a:lnTo>
                  <a:lnTo>
                    <a:pt x="4983" y="2898"/>
                  </a:lnTo>
                  <a:lnTo>
                    <a:pt x="5017" y="2872"/>
                  </a:lnTo>
                  <a:lnTo>
                    <a:pt x="5046" y="2851"/>
                  </a:lnTo>
                  <a:lnTo>
                    <a:pt x="5060" y="2842"/>
                  </a:lnTo>
                  <a:lnTo>
                    <a:pt x="5074" y="2835"/>
                  </a:lnTo>
                  <a:lnTo>
                    <a:pt x="5086" y="2829"/>
                  </a:lnTo>
                  <a:lnTo>
                    <a:pt x="5094" y="2827"/>
                  </a:lnTo>
                  <a:lnTo>
                    <a:pt x="5096" y="2828"/>
                  </a:lnTo>
                  <a:lnTo>
                    <a:pt x="5099" y="2829"/>
                  </a:lnTo>
                  <a:lnTo>
                    <a:pt x="5099" y="2831"/>
                  </a:lnTo>
                  <a:lnTo>
                    <a:pt x="5099" y="2836"/>
                  </a:lnTo>
                  <a:lnTo>
                    <a:pt x="5096" y="2841"/>
                  </a:lnTo>
                  <a:lnTo>
                    <a:pt x="5093" y="2848"/>
                  </a:lnTo>
                  <a:lnTo>
                    <a:pt x="5080" y="2866"/>
                  </a:lnTo>
                  <a:lnTo>
                    <a:pt x="5060" y="2892"/>
                  </a:lnTo>
                  <a:lnTo>
                    <a:pt x="5032" y="2926"/>
                  </a:lnTo>
                  <a:lnTo>
                    <a:pt x="5032" y="2926"/>
                  </a:lnTo>
                  <a:lnTo>
                    <a:pt x="4976" y="2990"/>
                  </a:lnTo>
                  <a:lnTo>
                    <a:pt x="4918" y="3054"/>
                  </a:lnTo>
                  <a:lnTo>
                    <a:pt x="4859" y="3114"/>
                  </a:lnTo>
                  <a:lnTo>
                    <a:pt x="4798" y="3175"/>
                  </a:lnTo>
                  <a:lnTo>
                    <a:pt x="4676" y="3296"/>
                  </a:lnTo>
                  <a:lnTo>
                    <a:pt x="4554" y="3415"/>
                  </a:lnTo>
                  <a:lnTo>
                    <a:pt x="4554" y="3415"/>
                  </a:lnTo>
                  <a:lnTo>
                    <a:pt x="4501" y="3468"/>
                  </a:lnTo>
                  <a:lnTo>
                    <a:pt x="4448" y="3522"/>
                  </a:lnTo>
                  <a:lnTo>
                    <a:pt x="4344" y="3632"/>
                  </a:lnTo>
                  <a:lnTo>
                    <a:pt x="4242" y="3742"/>
                  </a:lnTo>
                  <a:lnTo>
                    <a:pt x="4141" y="3854"/>
                  </a:lnTo>
                  <a:lnTo>
                    <a:pt x="4041" y="3968"/>
                  </a:lnTo>
                  <a:lnTo>
                    <a:pt x="3942" y="4082"/>
                  </a:lnTo>
                  <a:lnTo>
                    <a:pt x="3845" y="4198"/>
                  </a:lnTo>
                  <a:lnTo>
                    <a:pt x="3747" y="4313"/>
                  </a:lnTo>
                  <a:lnTo>
                    <a:pt x="3747" y="4313"/>
                  </a:lnTo>
                  <a:lnTo>
                    <a:pt x="3649" y="4431"/>
                  </a:lnTo>
                  <a:lnTo>
                    <a:pt x="3550" y="4551"/>
                  </a:lnTo>
                  <a:lnTo>
                    <a:pt x="3452" y="4670"/>
                  </a:lnTo>
                  <a:lnTo>
                    <a:pt x="3355" y="4791"/>
                  </a:lnTo>
                  <a:lnTo>
                    <a:pt x="3162" y="5032"/>
                  </a:lnTo>
                  <a:lnTo>
                    <a:pt x="2970" y="5274"/>
                  </a:lnTo>
                  <a:lnTo>
                    <a:pt x="2778" y="5516"/>
                  </a:lnTo>
                  <a:lnTo>
                    <a:pt x="2586" y="5759"/>
                  </a:lnTo>
                  <a:lnTo>
                    <a:pt x="2393" y="6000"/>
                  </a:lnTo>
                  <a:lnTo>
                    <a:pt x="2296" y="6119"/>
                  </a:lnTo>
                  <a:lnTo>
                    <a:pt x="2197" y="6240"/>
                  </a:lnTo>
                  <a:lnTo>
                    <a:pt x="2197" y="6240"/>
                  </a:lnTo>
                  <a:lnTo>
                    <a:pt x="2169" y="6275"/>
                  </a:lnTo>
                  <a:lnTo>
                    <a:pt x="2169" y="6275"/>
                  </a:lnTo>
                  <a:lnTo>
                    <a:pt x="2189" y="6247"/>
                  </a:lnTo>
                  <a:lnTo>
                    <a:pt x="2189" y="6247"/>
                  </a:lnTo>
                  <a:lnTo>
                    <a:pt x="2251" y="6160"/>
                  </a:lnTo>
                  <a:lnTo>
                    <a:pt x="2315" y="6073"/>
                  </a:lnTo>
                  <a:lnTo>
                    <a:pt x="2380" y="5989"/>
                  </a:lnTo>
                  <a:lnTo>
                    <a:pt x="2447" y="5906"/>
                  </a:lnTo>
                  <a:lnTo>
                    <a:pt x="2513" y="5822"/>
                  </a:lnTo>
                  <a:lnTo>
                    <a:pt x="2581" y="5740"/>
                  </a:lnTo>
                  <a:lnTo>
                    <a:pt x="2717" y="5575"/>
                  </a:lnTo>
                  <a:lnTo>
                    <a:pt x="2717" y="5575"/>
                  </a:lnTo>
                  <a:lnTo>
                    <a:pt x="2882" y="5373"/>
                  </a:lnTo>
                  <a:lnTo>
                    <a:pt x="3046" y="5171"/>
                  </a:lnTo>
                  <a:lnTo>
                    <a:pt x="3207" y="4967"/>
                  </a:lnTo>
                  <a:lnTo>
                    <a:pt x="3288" y="4866"/>
                  </a:lnTo>
                  <a:lnTo>
                    <a:pt x="3368" y="4763"/>
                  </a:lnTo>
                  <a:lnTo>
                    <a:pt x="3368" y="4763"/>
                  </a:lnTo>
                  <a:lnTo>
                    <a:pt x="3455" y="4649"/>
                  </a:lnTo>
                  <a:lnTo>
                    <a:pt x="3546" y="4538"/>
                  </a:lnTo>
                  <a:lnTo>
                    <a:pt x="3636" y="4427"/>
                  </a:lnTo>
                  <a:lnTo>
                    <a:pt x="3728" y="4315"/>
                  </a:lnTo>
                  <a:lnTo>
                    <a:pt x="3913" y="4095"/>
                  </a:lnTo>
                  <a:lnTo>
                    <a:pt x="4099" y="3875"/>
                  </a:lnTo>
                  <a:lnTo>
                    <a:pt x="4192" y="3765"/>
                  </a:lnTo>
                  <a:lnTo>
                    <a:pt x="4283" y="3654"/>
                  </a:lnTo>
                  <a:lnTo>
                    <a:pt x="4373" y="3543"/>
                  </a:lnTo>
                  <a:lnTo>
                    <a:pt x="4463" y="3431"/>
                  </a:lnTo>
                  <a:lnTo>
                    <a:pt x="4551" y="3317"/>
                  </a:lnTo>
                  <a:lnTo>
                    <a:pt x="4636" y="3202"/>
                  </a:lnTo>
                  <a:lnTo>
                    <a:pt x="4721" y="3086"/>
                  </a:lnTo>
                  <a:lnTo>
                    <a:pt x="4762" y="3028"/>
                  </a:lnTo>
                  <a:lnTo>
                    <a:pt x="4803" y="2968"/>
                  </a:lnTo>
                  <a:lnTo>
                    <a:pt x="4803" y="2968"/>
                  </a:lnTo>
                  <a:lnTo>
                    <a:pt x="4804" y="2966"/>
                  </a:lnTo>
                  <a:lnTo>
                    <a:pt x="4805" y="2962"/>
                  </a:lnTo>
                  <a:lnTo>
                    <a:pt x="4804" y="2956"/>
                  </a:lnTo>
                  <a:lnTo>
                    <a:pt x="4801" y="2952"/>
                  </a:lnTo>
                  <a:lnTo>
                    <a:pt x="4798" y="2947"/>
                  </a:lnTo>
                  <a:lnTo>
                    <a:pt x="4793" y="2945"/>
                  </a:lnTo>
                  <a:lnTo>
                    <a:pt x="4787" y="2944"/>
                  </a:lnTo>
                  <a:lnTo>
                    <a:pt x="4781" y="2945"/>
                  </a:lnTo>
                  <a:lnTo>
                    <a:pt x="4776" y="2948"/>
                  </a:lnTo>
                  <a:lnTo>
                    <a:pt x="4776" y="2948"/>
                  </a:lnTo>
                  <a:lnTo>
                    <a:pt x="4693" y="3037"/>
                  </a:lnTo>
                  <a:lnTo>
                    <a:pt x="4608" y="3129"/>
                  </a:lnTo>
                  <a:lnTo>
                    <a:pt x="4526" y="3220"/>
                  </a:lnTo>
                  <a:lnTo>
                    <a:pt x="4444" y="3313"/>
                  </a:lnTo>
                  <a:lnTo>
                    <a:pt x="4364" y="3407"/>
                  </a:lnTo>
                  <a:lnTo>
                    <a:pt x="4283" y="3501"/>
                  </a:lnTo>
                  <a:lnTo>
                    <a:pt x="4203" y="3596"/>
                  </a:lnTo>
                  <a:lnTo>
                    <a:pt x="4124" y="3692"/>
                  </a:lnTo>
                  <a:lnTo>
                    <a:pt x="3967" y="3885"/>
                  </a:lnTo>
                  <a:lnTo>
                    <a:pt x="3811" y="4078"/>
                  </a:lnTo>
                  <a:lnTo>
                    <a:pt x="3502" y="4466"/>
                  </a:lnTo>
                  <a:lnTo>
                    <a:pt x="3502" y="4466"/>
                  </a:lnTo>
                  <a:lnTo>
                    <a:pt x="3576" y="4366"/>
                  </a:lnTo>
                  <a:lnTo>
                    <a:pt x="3652" y="4265"/>
                  </a:lnTo>
                  <a:lnTo>
                    <a:pt x="3728" y="4167"/>
                  </a:lnTo>
                  <a:lnTo>
                    <a:pt x="3805" y="4067"/>
                  </a:lnTo>
                  <a:lnTo>
                    <a:pt x="3962" y="3872"/>
                  </a:lnTo>
                  <a:lnTo>
                    <a:pt x="4119" y="3676"/>
                  </a:lnTo>
                  <a:lnTo>
                    <a:pt x="4276" y="3481"/>
                  </a:lnTo>
                  <a:lnTo>
                    <a:pt x="4353" y="3383"/>
                  </a:lnTo>
                  <a:lnTo>
                    <a:pt x="4429" y="3284"/>
                  </a:lnTo>
                  <a:lnTo>
                    <a:pt x="4505" y="3185"/>
                  </a:lnTo>
                  <a:lnTo>
                    <a:pt x="4580" y="3084"/>
                  </a:lnTo>
                  <a:lnTo>
                    <a:pt x="4653" y="2983"/>
                  </a:lnTo>
                  <a:lnTo>
                    <a:pt x="4725" y="2880"/>
                  </a:lnTo>
                  <a:lnTo>
                    <a:pt x="4725" y="2880"/>
                  </a:lnTo>
                  <a:lnTo>
                    <a:pt x="4726" y="2878"/>
                  </a:lnTo>
                  <a:lnTo>
                    <a:pt x="4728" y="2875"/>
                  </a:lnTo>
                  <a:lnTo>
                    <a:pt x="4726" y="2869"/>
                  </a:lnTo>
                  <a:lnTo>
                    <a:pt x="4724" y="2864"/>
                  </a:lnTo>
                  <a:lnTo>
                    <a:pt x="4721" y="2859"/>
                  </a:lnTo>
                  <a:lnTo>
                    <a:pt x="4716" y="2857"/>
                  </a:lnTo>
                  <a:lnTo>
                    <a:pt x="4710" y="2856"/>
                  </a:lnTo>
                  <a:lnTo>
                    <a:pt x="4704" y="2857"/>
                  </a:lnTo>
                  <a:lnTo>
                    <a:pt x="4702" y="2858"/>
                  </a:lnTo>
                  <a:lnTo>
                    <a:pt x="4700" y="2860"/>
                  </a:lnTo>
                  <a:lnTo>
                    <a:pt x="4700" y="2860"/>
                  </a:lnTo>
                  <a:lnTo>
                    <a:pt x="4537" y="3068"/>
                  </a:lnTo>
                  <a:lnTo>
                    <a:pt x="4373" y="3275"/>
                  </a:lnTo>
                  <a:lnTo>
                    <a:pt x="4208" y="3481"/>
                  </a:lnTo>
                  <a:lnTo>
                    <a:pt x="4043" y="3686"/>
                  </a:lnTo>
                  <a:lnTo>
                    <a:pt x="3877" y="3889"/>
                  </a:lnTo>
                  <a:lnTo>
                    <a:pt x="3709" y="4092"/>
                  </a:lnTo>
                  <a:lnTo>
                    <a:pt x="3540" y="4294"/>
                  </a:lnTo>
                  <a:lnTo>
                    <a:pt x="3370" y="4496"/>
                  </a:lnTo>
                  <a:lnTo>
                    <a:pt x="3370" y="4496"/>
                  </a:lnTo>
                  <a:lnTo>
                    <a:pt x="3378" y="4484"/>
                  </a:lnTo>
                  <a:lnTo>
                    <a:pt x="3378" y="4484"/>
                  </a:lnTo>
                  <a:lnTo>
                    <a:pt x="3469" y="4355"/>
                  </a:lnTo>
                  <a:lnTo>
                    <a:pt x="3561" y="4226"/>
                  </a:lnTo>
                  <a:lnTo>
                    <a:pt x="3651" y="4099"/>
                  </a:lnTo>
                  <a:lnTo>
                    <a:pt x="3742" y="3971"/>
                  </a:lnTo>
                  <a:lnTo>
                    <a:pt x="3789" y="3908"/>
                  </a:lnTo>
                  <a:lnTo>
                    <a:pt x="3836" y="3846"/>
                  </a:lnTo>
                  <a:lnTo>
                    <a:pt x="3884" y="3783"/>
                  </a:lnTo>
                  <a:lnTo>
                    <a:pt x="3933" y="3722"/>
                  </a:lnTo>
                  <a:lnTo>
                    <a:pt x="3983" y="3661"/>
                  </a:lnTo>
                  <a:lnTo>
                    <a:pt x="4034" y="3601"/>
                  </a:lnTo>
                  <a:lnTo>
                    <a:pt x="4085" y="3542"/>
                  </a:lnTo>
                  <a:lnTo>
                    <a:pt x="4139" y="3484"/>
                  </a:lnTo>
                  <a:lnTo>
                    <a:pt x="4139" y="3484"/>
                  </a:lnTo>
                  <a:lnTo>
                    <a:pt x="4212" y="3406"/>
                  </a:lnTo>
                  <a:lnTo>
                    <a:pt x="4283" y="3329"/>
                  </a:lnTo>
                  <a:lnTo>
                    <a:pt x="4318" y="3290"/>
                  </a:lnTo>
                  <a:lnTo>
                    <a:pt x="4352" y="3250"/>
                  </a:lnTo>
                  <a:lnTo>
                    <a:pt x="4385" y="3210"/>
                  </a:lnTo>
                  <a:lnTo>
                    <a:pt x="4416" y="3169"/>
                  </a:lnTo>
                  <a:lnTo>
                    <a:pt x="4448" y="3129"/>
                  </a:lnTo>
                  <a:lnTo>
                    <a:pt x="4478" y="3086"/>
                  </a:lnTo>
                  <a:lnTo>
                    <a:pt x="4506" y="3044"/>
                  </a:lnTo>
                  <a:lnTo>
                    <a:pt x="4535" y="3000"/>
                  </a:lnTo>
                  <a:lnTo>
                    <a:pt x="4560" y="2954"/>
                  </a:lnTo>
                  <a:lnTo>
                    <a:pt x="4584" y="2908"/>
                  </a:lnTo>
                  <a:lnTo>
                    <a:pt x="4607" y="2860"/>
                  </a:lnTo>
                  <a:lnTo>
                    <a:pt x="4628" y="2811"/>
                  </a:lnTo>
                  <a:lnTo>
                    <a:pt x="4628" y="2811"/>
                  </a:lnTo>
                  <a:lnTo>
                    <a:pt x="4628" y="2805"/>
                  </a:lnTo>
                  <a:lnTo>
                    <a:pt x="4627" y="2801"/>
                  </a:lnTo>
                  <a:lnTo>
                    <a:pt x="4625" y="2796"/>
                  </a:lnTo>
                  <a:lnTo>
                    <a:pt x="4620" y="2793"/>
                  </a:lnTo>
                  <a:lnTo>
                    <a:pt x="4615" y="2791"/>
                  </a:lnTo>
                  <a:lnTo>
                    <a:pt x="4611" y="2790"/>
                  </a:lnTo>
                  <a:lnTo>
                    <a:pt x="4606" y="2791"/>
                  </a:lnTo>
                  <a:lnTo>
                    <a:pt x="4601" y="2795"/>
                  </a:lnTo>
                  <a:lnTo>
                    <a:pt x="4601" y="2795"/>
                  </a:lnTo>
                  <a:lnTo>
                    <a:pt x="4420" y="3011"/>
                  </a:lnTo>
                  <a:lnTo>
                    <a:pt x="4236" y="3228"/>
                  </a:lnTo>
                  <a:lnTo>
                    <a:pt x="4052" y="3443"/>
                  </a:lnTo>
                  <a:lnTo>
                    <a:pt x="3869" y="3660"/>
                  </a:lnTo>
                  <a:lnTo>
                    <a:pt x="3686" y="3876"/>
                  </a:lnTo>
                  <a:lnTo>
                    <a:pt x="3595" y="3986"/>
                  </a:lnTo>
                  <a:lnTo>
                    <a:pt x="3505" y="4095"/>
                  </a:lnTo>
                  <a:lnTo>
                    <a:pt x="3416" y="4205"/>
                  </a:lnTo>
                  <a:lnTo>
                    <a:pt x="3327" y="4315"/>
                  </a:lnTo>
                  <a:lnTo>
                    <a:pt x="3240" y="4427"/>
                  </a:lnTo>
                  <a:lnTo>
                    <a:pt x="3153" y="4539"/>
                  </a:lnTo>
                  <a:lnTo>
                    <a:pt x="3153" y="4539"/>
                  </a:lnTo>
                  <a:lnTo>
                    <a:pt x="3069" y="4649"/>
                  </a:lnTo>
                  <a:lnTo>
                    <a:pt x="2985" y="4761"/>
                  </a:lnTo>
                  <a:lnTo>
                    <a:pt x="2819" y="4985"/>
                  </a:lnTo>
                  <a:lnTo>
                    <a:pt x="2819" y="4985"/>
                  </a:lnTo>
                  <a:lnTo>
                    <a:pt x="2821" y="4983"/>
                  </a:lnTo>
                  <a:lnTo>
                    <a:pt x="2821" y="4983"/>
                  </a:lnTo>
                  <a:lnTo>
                    <a:pt x="2997" y="4716"/>
                  </a:lnTo>
                  <a:lnTo>
                    <a:pt x="3084" y="4583"/>
                  </a:lnTo>
                  <a:lnTo>
                    <a:pt x="3175" y="4451"/>
                  </a:lnTo>
                  <a:lnTo>
                    <a:pt x="3175" y="4451"/>
                  </a:lnTo>
                  <a:lnTo>
                    <a:pt x="3427" y="4126"/>
                  </a:lnTo>
                  <a:lnTo>
                    <a:pt x="3681" y="3800"/>
                  </a:lnTo>
                  <a:lnTo>
                    <a:pt x="3809" y="3639"/>
                  </a:lnTo>
                  <a:lnTo>
                    <a:pt x="3938" y="3479"/>
                  </a:lnTo>
                  <a:lnTo>
                    <a:pt x="4066" y="3318"/>
                  </a:lnTo>
                  <a:lnTo>
                    <a:pt x="4197" y="3159"/>
                  </a:lnTo>
                  <a:lnTo>
                    <a:pt x="4197" y="3159"/>
                  </a:lnTo>
                  <a:lnTo>
                    <a:pt x="4222" y="3129"/>
                  </a:lnTo>
                  <a:lnTo>
                    <a:pt x="4250" y="3100"/>
                  </a:lnTo>
                  <a:lnTo>
                    <a:pt x="4278" y="3071"/>
                  </a:lnTo>
                  <a:lnTo>
                    <a:pt x="4307" y="3042"/>
                  </a:lnTo>
                  <a:lnTo>
                    <a:pt x="4366" y="2985"/>
                  </a:lnTo>
                  <a:lnTo>
                    <a:pt x="4395" y="2955"/>
                  </a:lnTo>
                  <a:lnTo>
                    <a:pt x="4423" y="2925"/>
                  </a:lnTo>
                  <a:lnTo>
                    <a:pt x="4449" y="2894"/>
                  </a:lnTo>
                  <a:lnTo>
                    <a:pt x="4475" y="2863"/>
                  </a:lnTo>
                  <a:lnTo>
                    <a:pt x="4497" y="2830"/>
                  </a:lnTo>
                  <a:lnTo>
                    <a:pt x="4508" y="2814"/>
                  </a:lnTo>
                  <a:lnTo>
                    <a:pt x="4517" y="2796"/>
                  </a:lnTo>
                  <a:lnTo>
                    <a:pt x="4525" y="2780"/>
                  </a:lnTo>
                  <a:lnTo>
                    <a:pt x="4533" y="2761"/>
                  </a:lnTo>
                  <a:lnTo>
                    <a:pt x="4540" y="2743"/>
                  </a:lnTo>
                  <a:lnTo>
                    <a:pt x="4547" y="2725"/>
                  </a:lnTo>
                  <a:lnTo>
                    <a:pt x="4552" y="2706"/>
                  </a:lnTo>
                  <a:lnTo>
                    <a:pt x="4557" y="2686"/>
                  </a:lnTo>
                  <a:lnTo>
                    <a:pt x="4560" y="2666"/>
                  </a:lnTo>
                  <a:lnTo>
                    <a:pt x="4561" y="2646"/>
                  </a:lnTo>
                  <a:lnTo>
                    <a:pt x="4561" y="2646"/>
                  </a:lnTo>
                  <a:lnTo>
                    <a:pt x="4638" y="2747"/>
                  </a:lnTo>
                  <a:lnTo>
                    <a:pt x="4676" y="2796"/>
                  </a:lnTo>
                  <a:lnTo>
                    <a:pt x="4715" y="2844"/>
                  </a:lnTo>
                  <a:lnTo>
                    <a:pt x="4755" y="2891"/>
                  </a:lnTo>
                  <a:lnTo>
                    <a:pt x="4794" y="2937"/>
                  </a:lnTo>
                  <a:lnTo>
                    <a:pt x="4835" y="2979"/>
                  </a:lnTo>
                  <a:lnTo>
                    <a:pt x="4877" y="3020"/>
                  </a:lnTo>
                  <a:lnTo>
                    <a:pt x="4877" y="3020"/>
                  </a:lnTo>
                  <a:lnTo>
                    <a:pt x="4881" y="3023"/>
                  </a:lnTo>
                  <a:lnTo>
                    <a:pt x="4884" y="3024"/>
                  </a:lnTo>
                  <a:lnTo>
                    <a:pt x="4889" y="3026"/>
                  </a:lnTo>
                  <a:lnTo>
                    <a:pt x="4893" y="3026"/>
                  </a:lnTo>
                  <a:lnTo>
                    <a:pt x="4900" y="3023"/>
                  </a:lnTo>
                  <a:lnTo>
                    <a:pt x="4906" y="3020"/>
                  </a:lnTo>
                  <a:lnTo>
                    <a:pt x="4909" y="3014"/>
                  </a:lnTo>
                  <a:lnTo>
                    <a:pt x="4910" y="3010"/>
                  </a:lnTo>
                  <a:lnTo>
                    <a:pt x="4911" y="3007"/>
                  </a:lnTo>
                  <a:lnTo>
                    <a:pt x="4911" y="3003"/>
                  </a:lnTo>
                  <a:lnTo>
                    <a:pt x="4910" y="3000"/>
                  </a:lnTo>
                  <a:lnTo>
                    <a:pt x="4908" y="2996"/>
                  </a:lnTo>
                  <a:lnTo>
                    <a:pt x="4906" y="2993"/>
                  </a:lnTo>
                  <a:lnTo>
                    <a:pt x="4906" y="2993"/>
                  </a:lnTo>
                  <a:lnTo>
                    <a:pt x="4879" y="2968"/>
                  </a:lnTo>
                  <a:lnTo>
                    <a:pt x="4853" y="2942"/>
                  </a:lnTo>
                  <a:lnTo>
                    <a:pt x="4827" y="2916"/>
                  </a:lnTo>
                  <a:lnTo>
                    <a:pt x="4804" y="2889"/>
                  </a:lnTo>
                  <a:lnTo>
                    <a:pt x="4756" y="2835"/>
                  </a:lnTo>
                  <a:lnTo>
                    <a:pt x="4711" y="2779"/>
                  </a:lnTo>
                  <a:lnTo>
                    <a:pt x="4667" y="2722"/>
                  </a:lnTo>
                  <a:lnTo>
                    <a:pt x="4625" y="2665"/>
                  </a:lnTo>
                  <a:lnTo>
                    <a:pt x="4542" y="2551"/>
                  </a:lnTo>
                  <a:lnTo>
                    <a:pt x="4499" y="2495"/>
                  </a:lnTo>
                  <a:lnTo>
                    <a:pt x="4457" y="2440"/>
                  </a:lnTo>
                  <a:lnTo>
                    <a:pt x="4414" y="2386"/>
                  </a:lnTo>
                  <a:lnTo>
                    <a:pt x="4370" y="2334"/>
                  </a:lnTo>
                  <a:lnTo>
                    <a:pt x="4346" y="2308"/>
                  </a:lnTo>
                  <a:lnTo>
                    <a:pt x="4323" y="2282"/>
                  </a:lnTo>
                  <a:lnTo>
                    <a:pt x="4299" y="2258"/>
                  </a:lnTo>
                  <a:lnTo>
                    <a:pt x="4274" y="2234"/>
                  </a:lnTo>
                  <a:lnTo>
                    <a:pt x="4249" y="2211"/>
                  </a:lnTo>
                  <a:lnTo>
                    <a:pt x="4222" y="2189"/>
                  </a:lnTo>
                  <a:lnTo>
                    <a:pt x="4195" y="2166"/>
                  </a:lnTo>
                  <a:lnTo>
                    <a:pt x="4168" y="2145"/>
                  </a:lnTo>
                  <a:lnTo>
                    <a:pt x="4168" y="2145"/>
                  </a:lnTo>
                  <a:lnTo>
                    <a:pt x="4166" y="2141"/>
                  </a:lnTo>
                  <a:lnTo>
                    <a:pt x="4161" y="2136"/>
                  </a:lnTo>
                  <a:lnTo>
                    <a:pt x="4156" y="2134"/>
                  </a:lnTo>
                  <a:lnTo>
                    <a:pt x="4151" y="2134"/>
                  </a:lnTo>
                  <a:lnTo>
                    <a:pt x="4151" y="2134"/>
                  </a:lnTo>
                  <a:lnTo>
                    <a:pt x="4124" y="2115"/>
                  </a:lnTo>
                  <a:lnTo>
                    <a:pt x="4097" y="2099"/>
                  </a:lnTo>
                  <a:lnTo>
                    <a:pt x="4068" y="2081"/>
                  </a:lnTo>
                  <a:lnTo>
                    <a:pt x="4039" y="2066"/>
                  </a:lnTo>
                  <a:lnTo>
                    <a:pt x="4009" y="2051"/>
                  </a:lnTo>
                  <a:lnTo>
                    <a:pt x="3977" y="2038"/>
                  </a:lnTo>
                  <a:lnTo>
                    <a:pt x="3946" y="2024"/>
                  </a:lnTo>
                  <a:lnTo>
                    <a:pt x="3912" y="2012"/>
                  </a:lnTo>
                  <a:lnTo>
                    <a:pt x="3912" y="2012"/>
                  </a:lnTo>
                  <a:lnTo>
                    <a:pt x="3886" y="2004"/>
                  </a:lnTo>
                  <a:lnTo>
                    <a:pt x="3859" y="1997"/>
                  </a:lnTo>
                  <a:lnTo>
                    <a:pt x="3832" y="1990"/>
                  </a:lnTo>
                  <a:lnTo>
                    <a:pt x="3805" y="1985"/>
                  </a:lnTo>
                  <a:lnTo>
                    <a:pt x="3778" y="1980"/>
                  </a:lnTo>
                  <a:lnTo>
                    <a:pt x="3750" y="1977"/>
                  </a:lnTo>
                  <a:lnTo>
                    <a:pt x="3723" y="1974"/>
                  </a:lnTo>
                  <a:lnTo>
                    <a:pt x="3697" y="1973"/>
                  </a:lnTo>
                  <a:lnTo>
                    <a:pt x="3697" y="1973"/>
                  </a:lnTo>
                  <a:lnTo>
                    <a:pt x="3695" y="1969"/>
                  </a:lnTo>
                  <a:lnTo>
                    <a:pt x="3693" y="1965"/>
                  </a:lnTo>
                  <a:lnTo>
                    <a:pt x="3691" y="1962"/>
                  </a:lnTo>
                  <a:lnTo>
                    <a:pt x="3686" y="1959"/>
                  </a:lnTo>
                  <a:lnTo>
                    <a:pt x="3682" y="1958"/>
                  </a:lnTo>
                  <a:lnTo>
                    <a:pt x="3678" y="1957"/>
                  </a:lnTo>
                  <a:lnTo>
                    <a:pt x="3673" y="1959"/>
                  </a:lnTo>
                  <a:lnTo>
                    <a:pt x="3670" y="1963"/>
                  </a:lnTo>
                  <a:lnTo>
                    <a:pt x="3670" y="1963"/>
                  </a:lnTo>
                  <a:lnTo>
                    <a:pt x="3661" y="1972"/>
                  </a:lnTo>
                  <a:lnTo>
                    <a:pt x="3661" y="1972"/>
                  </a:lnTo>
                  <a:lnTo>
                    <a:pt x="3625" y="1973"/>
                  </a:lnTo>
                  <a:lnTo>
                    <a:pt x="3589" y="1976"/>
                  </a:lnTo>
                  <a:lnTo>
                    <a:pt x="3553" y="1979"/>
                  </a:lnTo>
                  <a:lnTo>
                    <a:pt x="3516" y="1985"/>
                  </a:lnTo>
                  <a:lnTo>
                    <a:pt x="3480" y="1991"/>
                  </a:lnTo>
                  <a:lnTo>
                    <a:pt x="3444" y="1999"/>
                  </a:lnTo>
                  <a:lnTo>
                    <a:pt x="3407" y="2008"/>
                  </a:lnTo>
                  <a:lnTo>
                    <a:pt x="3372" y="2019"/>
                  </a:lnTo>
                  <a:lnTo>
                    <a:pt x="3336" y="2031"/>
                  </a:lnTo>
                  <a:lnTo>
                    <a:pt x="3301" y="2042"/>
                  </a:lnTo>
                  <a:lnTo>
                    <a:pt x="3266" y="2056"/>
                  </a:lnTo>
                  <a:lnTo>
                    <a:pt x="3231" y="2072"/>
                  </a:lnTo>
                  <a:lnTo>
                    <a:pt x="3197" y="2087"/>
                  </a:lnTo>
                  <a:lnTo>
                    <a:pt x="3162" y="2103"/>
                  </a:lnTo>
                  <a:lnTo>
                    <a:pt x="3128" y="2121"/>
                  </a:lnTo>
                  <a:lnTo>
                    <a:pt x="3095" y="2138"/>
                  </a:lnTo>
                  <a:lnTo>
                    <a:pt x="3061" y="2157"/>
                  </a:lnTo>
                  <a:lnTo>
                    <a:pt x="3028" y="2177"/>
                  </a:lnTo>
                  <a:lnTo>
                    <a:pt x="2997" y="2197"/>
                  </a:lnTo>
                  <a:lnTo>
                    <a:pt x="2964" y="2218"/>
                  </a:lnTo>
                  <a:lnTo>
                    <a:pt x="2933" y="2239"/>
                  </a:lnTo>
                  <a:lnTo>
                    <a:pt x="2902" y="2261"/>
                  </a:lnTo>
                  <a:lnTo>
                    <a:pt x="2842" y="2306"/>
                  </a:lnTo>
                  <a:lnTo>
                    <a:pt x="2785" y="2351"/>
                  </a:lnTo>
                  <a:lnTo>
                    <a:pt x="2730" y="2399"/>
                  </a:lnTo>
                  <a:lnTo>
                    <a:pt x="2678" y="2446"/>
                  </a:lnTo>
                  <a:lnTo>
                    <a:pt x="2629" y="2494"/>
                  </a:lnTo>
                  <a:lnTo>
                    <a:pt x="2629" y="2494"/>
                  </a:lnTo>
                  <a:lnTo>
                    <a:pt x="2600" y="2526"/>
                  </a:lnTo>
                  <a:lnTo>
                    <a:pt x="2573" y="2557"/>
                  </a:lnTo>
                  <a:lnTo>
                    <a:pt x="2548" y="2591"/>
                  </a:lnTo>
                  <a:lnTo>
                    <a:pt x="2525" y="2625"/>
                  </a:lnTo>
                  <a:lnTo>
                    <a:pt x="2505" y="2662"/>
                  </a:lnTo>
                  <a:lnTo>
                    <a:pt x="2485" y="2698"/>
                  </a:lnTo>
                  <a:lnTo>
                    <a:pt x="2469" y="2734"/>
                  </a:lnTo>
                  <a:lnTo>
                    <a:pt x="2452" y="2773"/>
                  </a:lnTo>
                  <a:lnTo>
                    <a:pt x="2437" y="2810"/>
                  </a:lnTo>
                  <a:lnTo>
                    <a:pt x="2424" y="2850"/>
                  </a:lnTo>
                  <a:lnTo>
                    <a:pt x="2411" y="2889"/>
                  </a:lnTo>
                  <a:lnTo>
                    <a:pt x="2400" y="2928"/>
                  </a:lnTo>
                  <a:lnTo>
                    <a:pt x="2379" y="3009"/>
                  </a:lnTo>
                  <a:lnTo>
                    <a:pt x="2360" y="3091"/>
                  </a:lnTo>
                  <a:lnTo>
                    <a:pt x="2360" y="3091"/>
                  </a:lnTo>
                  <a:lnTo>
                    <a:pt x="2351" y="3126"/>
                  </a:lnTo>
                  <a:lnTo>
                    <a:pt x="2340" y="3159"/>
                  </a:lnTo>
                  <a:lnTo>
                    <a:pt x="2327" y="3191"/>
                  </a:lnTo>
                  <a:lnTo>
                    <a:pt x="2313" y="3222"/>
                  </a:lnTo>
                  <a:lnTo>
                    <a:pt x="2298" y="3250"/>
                  </a:lnTo>
                  <a:lnTo>
                    <a:pt x="2281" y="3278"/>
                  </a:lnTo>
                  <a:lnTo>
                    <a:pt x="2264" y="3305"/>
                  </a:lnTo>
                  <a:lnTo>
                    <a:pt x="2245" y="3331"/>
                  </a:lnTo>
                  <a:lnTo>
                    <a:pt x="2225" y="3356"/>
                  </a:lnTo>
                  <a:lnTo>
                    <a:pt x="2204" y="3380"/>
                  </a:lnTo>
                  <a:lnTo>
                    <a:pt x="2183" y="3404"/>
                  </a:lnTo>
                  <a:lnTo>
                    <a:pt x="2162" y="3426"/>
                  </a:lnTo>
                  <a:lnTo>
                    <a:pt x="2116" y="3469"/>
                  </a:lnTo>
                  <a:lnTo>
                    <a:pt x="2071" y="3511"/>
                  </a:lnTo>
                  <a:lnTo>
                    <a:pt x="2025" y="3552"/>
                  </a:lnTo>
                  <a:lnTo>
                    <a:pt x="1980" y="3594"/>
                  </a:lnTo>
                  <a:lnTo>
                    <a:pt x="1935" y="3638"/>
                  </a:lnTo>
                  <a:lnTo>
                    <a:pt x="1914" y="3660"/>
                  </a:lnTo>
                  <a:lnTo>
                    <a:pt x="1893" y="3682"/>
                  </a:lnTo>
                  <a:lnTo>
                    <a:pt x="1873" y="3706"/>
                  </a:lnTo>
                  <a:lnTo>
                    <a:pt x="1854" y="3729"/>
                  </a:lnTo>
                  <a:lnTo>
                    <a:pt x="1837" y="3754"/>
                  </a:lnTo>
                  <a:lnTo>
                    <a:pt x="1820" y="3779"/>
                  </a:lnTo>
                  <a:lnTo>
                    <a:pt x="1805" y="3806"/>
                  </a:lnTo>
                  <a:lnTo>
                    <a:pt x="1791" y="3834"/>
                  </a:lnTo>
                  <a:lnTo>
                    <a:pt x="1778" y="3864"/>
                  </a:lnTo>
                  <a:lnTo>
                    <a:pt x="1768" y="3894"/>
                  </a:lnTo>
                  <a:lnTo>
                    <a:pt x="1768" y="3894"/>
                  </a:lnTo>
                  <a:lnTo>
                    <a:pt x="1754" y="3941"/>
                  </a:lnTo>
                  <a:lnTo>
                    <a:pt x="1747" y="3965"/>
                  </a:lnTo>
                  <a:lnTo>
                    <a:pt x="1741" y="3991"/>
                  </a:lnTo>
                  <a:lnTo>
                    <a:pt x="1736" y="4017"/>
                  </a:lnTo>
                  <a:lnTo>
                    <a:pt x="1731" y="4043"/>
                  </a:lnTo>
                  <a:lnTo>
                    <a:pt x="1729" y="4068"/>
                  </a:lnTo>
                  <a:lnTo>
                    <a:pt x="1728" y="4094"/>
                  </a:lnTo>
                  <a:lnTo>
                    <a:pt x="1728" y="4120"/>
                  </a:lnTo>
                  <a:lnTo>
                    <a:pt x="1730" y="4144"/>
                  </a:lnTo>
                  <a:lnTo>
                    <a:pt x="1734" y="4169"/>
                  </a:lnTo>
                  <a:lnTo>
                    <a:pt x="1741" y="4194"/>
                  </a:lnTo>
                  <a:lnTo>
                    <a:pt x="1750" y="4217"/>
                  </a:lnTo>
                  <a:lnTo>
                    <a:pt x="1755" y="4229"/>
                  </a:lnTo>
                  <a:lnTo>
                    <a:pt x="1762" y="4239"/>
                  </a:lnTo>
                  <a:lnTo>
                    <a:pt x="1768" y="4250"/>
                  </a:lnTo>
                  <a:lnTo>
                    <a:pt x="1776" y="4260"/>
                  </a:lnTo>
                  <a:lnTo>
                    <a:pt x="1784" y="4271"/>
                  </a:lnTo>
                  <a:lnTo>
                    <a:pt x="1793" y="4280"/>
                  </a:lnTo>
                  <a:lnTo>
                    <a:pt x="1793" y="4280"/>
                  </a:lnTo>
                  <a:lnTo>
                    <a:pt x="1807" y="4293"/>
                  </a:lnTo>
                  <a:lnTo>
                    <a:pt x="1820" y="4303"/>
                  </a:lnTo>
                  <a:lnTo>
                    <a:pt x="1836" y="4310"/>
                  </a:lnTo>
                  <a:lnTo>
                    <a:pt x="1850" y="4315"/>
                  </a:lnTo>
                  <a:lnTo>
                    <a:pt x="1865" y="4320"/>
                  </a:lnTo>
                  <a:lnTo>
                    <a:pt x="1880" y="4325"/>
                  </a:lnTo>
                  <a:lnTo>
                    <a:pt x="1913" y="4333"/>
                  </a:lnTo>
                  <a:lnTo>
                    <a:pt x="1913" y="4333"/>
                  </a:lnTo>
                  <a:lnTo>
                    <a:pt x="1948" y="4336"/>
                  </a:lnTo>
                  <a:lnTo>
                    <a:pt x="1983" y="4340"/>
                  </a:lnTo>
                  <a:lnTo>
                    <a:pt x="1983" y="4340"/>
                  </a:lnTo>
                  <a:lnTo>
                    <a:pt x="2010" y="4339"/>
                  </a:lnTo>
                  <a:lnTo>
                    <a:pt x="2023" y="4339"/>
                  </a:lnTo>
                  <a:lnTo>
                    <a:pt x="2035" y="4340"/>
                  </a:lnTo>
                  <a:lnTo>
                    <a:pt x="2045" y="4342"/>
                  </a:lnTo>
                  <a:lnTo>
                    <a:pt x="2056" y="4345"/>
                  </a:lnTo>
                  <a:lnTo>
                    <a:pt x="2065" y="4348"/>
                  </a:lnTo>
                  <a:lnTo>
                    <a:pt x="2074" y="4352"/>
                  </a:lnTo>
                  <a:lnTo>
                    <a:pt x="2083" y="4356"/>
                  </a:lnTo>
                  <a:lnTo>
                    <a:pt x="2090" y="4362"/>
                  </a:lnTo>
                  <a:lnTo>
                    <a:pt x="2097" y="4369"/>
                  </a:lnTo>
                  <a:lnTo>
                    <a:pt x="2102" y="4375"/>
                  </a:lnTo>
                  <a:lnTo>
                    <a:pt x="2108" y="4383"/>
                  </a:lnTo>
                  <a:lnTo>
                    <a:pt x="2113" y="4391"/>
                  </a:lnTo>
                  <a:lnTo>
                    <a:pt x="2116" y="4401"/>
                  </a:lnTo>
                  <a:lnTo>
                    <a:pt x="2120" y="4410"/>
                  </a:lnTo>
                  <a:lnTo>
                    <a:pt x="2123" y="4421"/>
                  </a:lnTo>
                  <a:lnTo>
                    <a:pt x="2125" y="4432"/>
                  </a:lnTo>
                  <a:lnTo>
                    <a:pt x="2127" y="4444"/>
                  </a:lnTo>
                  <a:lnTo>
                    <a:pt x="2127" y="4457"/>
                  </a:lnTo>
                  <a:lnTo>
                    <a:pt x="2127" y="4485"/>
                  </a:lnTo>
                  <a:lnTo>
                    <a:pt x="2123" y="4516"/>
                  </a:lnTo>
                  <a:lnTo>
                    <a:pt x="2116" y="4548"/>
                  </a:lnTo>
                  <a:lnTo>
                    <a:pt x="2108" y="4585"/>
                  </a:lnTo>
                  <a:lnTo>
                    <a:pt x="2097" y="4623"/>
                  </a:lnTo>
                  <a:lnTo>
                    <a:pt x="2081" y="4665"/>
                  </a:lnTo>
                  <a:lnTo>
                    <a:pt x="2081" y="4665"/>
                  </a:lnTo>
                  <a:lnTo>
                    <a:pt x="2077" y="4668"/>
                  </a:lnTo>
                  <a:lnTo>
                    <a:pt x="2074" y="4671"/>
                  </a:lnTo>
                  <a:lnTo>
                    <a:pt x="2073" y="4676"/>
                  </a:lnTo>
                  <a:lnTo>
                    <a:pt x="2073" y="4679"/>
                  </a:lnTo>
                  <a:lnTo>
                    <a:pt x="2076" y="4684"/>
                  </a:lnTo>
                  <a:lnTo>
                    <a:pt x="2079" y="4688"/>
                  </a:lnTo>
                  <a:lnTo>
                    <a:pt x="2083" y="4689"/>
                  </a:lnTo>
                  <a:lnTo>
                    <a:pt x="2088" y="4689"/>
                  </a:lnTo>
                  <a:lnTo>
                    <a:pt x="2088" y="4689"/>
                  </a:lnTo>
                  <a:lnTo>
                    <a:pt x="2112" y="4683"/>
                  </a:lnTo>
                  <a:lnTo>
                    <a:pt x="2136" y="4675"/>
                  </a:lnTo>
                  <a:lnTo>
                    <a:pt x="2161" y="4664"/>
                  </a:lnTo>
                  <a:lnTo>
                    <a:pt x="2186" y="4651"/>
                  </a:lnTo>
                  <a:lnTo>
                    <a:pt x="2209" y="4636"/>
                  </a:lnTo>
                  <a:lnTo>
                    <a:pt x="2231" y="4620"/>
                  </a:lnTo>
                  <a:lnTo>
                    <a:pt x="2251" y="4602"/>
                  </a:lnTo>
                  <a:lnTo>
                    <a:pt x="2260" y="4592"/>
                  </a:lnTo>
                  <a:lnTo>
                    <a:pt x="2269" y="4582"/>
                  </a:lnTo>
                  <a:lnTo>
                    <a:pt x="2277" y="4572"/>
                  </a:lnTo>
                  <a:lnTo>
                    <a:pt x="2284" y="4561"/>
                  </a:lnTo>
                  <a:lnTo>
                    <a:pt x="2290" y="4551"/>
                  </a:lnTo>
                  <a:lnTo>
                    <a:pt x="2294" y="4540"/>
                  </a:lnTo>
                  <a:lnTo>
                    <a:pt x="2298" y="4528"/>
                  </a:lnTo>
                  <a:lnTo>
                    <a:pt x="2300" y="4517"/>
                  </a:lnTo>
                  <a:lnTo>
                    <a:pt x="2303" y="4505"/>
                  </a:lnTo>
                  <a:lnTo>
                    <a:pt x="2303" y="4493"/>
                  </a:lnTo>
                  <a:lnTo>
                    <a:pt x="2301" y="4482"/>
                  </a:lnTo>
                  <a:lnTo>
                    <a:pt x="2299" y="4469"/>
                  </a:lnTo>
                  <a:lnTo>
                    <a:pt x="2296" y="4457"/>
                  </a:lnTo>
                  <a:lnTo>
                    <a:pt x="2290" y="4444"/>
                  </a:lnTo>
                  <a:lnTo>
                    <a:pt x="2283" y="4432"/>
                  </a:lnTo>
                  <a:lnTo>
                    <a:pt x="2274" y="4420"/>
                  </a:lnTo>
                  <a:lnTo>
                    <a:pt x="2264" y="4407"/>
                  </a:lnTo>
                  <a:lnTo>
                    <a:pt x="2251" y="4395"/>
                  </a:lnTo>
                  <a:lnTo>
                    <a:pt x="2251" y="4395"/>
                  </a:lnTo>
                  <a:lnTo>
                    <a:pt x="2386" y="4217"/>
                  </a:lnTo>
                  <a:lnTo>
                    <a:pt x="2520" y="4041"/>
                  </a:lnTo>
                  <a:lnTo>
                    <a:pt x="2657" y="3865"/>
                  </a:lnTo>
                  <a:lnTo>
                    <a:pt x="2793" y="3690"/>
                  </a:lnTo>
                  <a:lnTo>
                    <a:pt x="2793" y="3690"/>
                  </a:lnTo>
                  <a:lnTo>
                    <a:pt x="2929" y="3531"/>
                  </a:lnTo>
                  <a:lnTo>
                    <a:pt x="3066" y="3374"/>
                  </a:lnTo>
                  <a:lnTo>
                    <a:pt x="3204" y="3217"/>
                  </a:lnTo>
                  <a:lnTo>
                    <a:pt x="3342" y="3063"/>
                  </a:lnTo>
                  <a:lnTo>
                    <a:pt x="3342" y="3063"/>
                  </a:lnTo>
                  <a:lnTo>
                    <a:pt x="3460" y="2933"/>
                  </a:lnTo>
                  <a:lnTo>
                    <a:pt x="3578" y="2803"/>
                  </a:lnTo>
                  <a:lnTo>
                    <a:pt x="3815" y="2544"/>
                  </a:lnTo>
                  <a:lnTo>
                    <a:pt x="3815" y="2544"/>
                  </a:lnTo>
                  <a:lnTo>
                    <a:pt x="3845" y="2509"/>
                  </a:lnTo>
                  <a:lnTo>
                    <a:pt x="3892" y="2453"/>
                  </a:lnTo>
                  <a:lnTo>
                    <a:pt x="3945" y="2388"/>
                  </a:lnTo>
                  <a:lnTo>
                    <a:pt x="3995" y="2328"/>
                  </a:lnTo>
                  <a:lnTo>
                    <a:pt x="4016" y="2303"/>
                  </a:lnTo>
                  <a:lnTo>
                    <a:pt x="4032" y="2286"/>
                  </a:lnTo>
                  <a:lnTo>
                    <a:pt x="4043" y="2276"/>
                  </a:lnTo>
                  <a:lnTo>
                    <a:pt x="4045" y="2276"/>
                  </a:lnTo>
                  <a:lnTo>
                    <a:pt x="4045" y="2276"/>
                  </a:lnTo>
                  <a:lnTo>
                    <a:pt x="4045" y="2278"/>
                  </a:lnTo>
                  <a:lnTo>
                    <a:pt x="4044" y="2282"/>
                  </a:lnTo>
                  <a:lnTo>
                    <a:pt x="4041" y="2289"/>
                  </a:lnTo>
                  <a:lnTo>
                    <a:pt x="4025" y="2315"/>
                  </a:lnTo>
                  <a:lnTo>
                    <a:pt x="4000" y="2356"/>
                  </a:lnTo>
                  <a:lnTo>
                    <a:pt x="3961" y="2412"/>
                  </a:lnTo>
                  <a:lnTo>
                    <a:pt x="3961" y="2412"/>
                  </a:lnTo>
                  <a:lnTo>
                    <a:pt x="3924" y="2467"/>
                  </a:lnTo>
                  <a:lnTo>
                    <a:pt x="3885" y="2521"/>
                  </a:lnTo>
                  <a:lnTo>
                    <a:pt x="3846" y="2574"/>
                  </a:lnTo>
                  <a:lnTo>
                    <a:pt x="3807" y="2626"/>
                  </a:lnTo>
                  <a:lnTo>
                    <a:pt x="3726" y="2732"/>
                  </a:lnTo>
                  <a:lnTo>
                    <a:pt x="3644" y="2835"/>
                  </a:lnTo>
                  <a:lnTo>
                    <a:pt x="3644" y="2835"/>
                  </a:lnTo>
                  <a:lnTo>
                    <a:pt x="3554" y="2937"/>
                  </a:lnTo>
                  <a:lnTo>
                    <a:pt x="3466" y="3041"/>
                  </a:lnTo>
                  <a:lnTo>
                    <a:pt x="3378" y="3146"/>
                  </a:lnTo>
                  <a:lnTo>
                    <a:pt x="3293" y="3253"/>
                  </a:lnTo>
                  <a:lnTo>
                    <a:pt x="3293" y="3253"/>
                  </a:lnTo>
                  <a:lnTo>
                    <a:pt x="3163" y="3407"/>
                  </a:lnTo>
                  <a:lnTo>
                    <a:pt x="3100" y="3484"/>
                  </a:lnTo>
                  <a:lnTo>
                    <a:pt x="3036" y="3562"/>
                  </a:lnTo>
                  <a:lnTo>
                    <a:pt x="3036" y="3562"/>
                  </a:lnTo>
                  <a:lnTo>
                    <a:pt x="2980" y="3633"/>
                  </a:lnTo>
                  <a:lnTo>
                    <a:pt x="2925" y="3704"/>
                  </a:lnTo>
                  <a:lnTo>
                    <a:pt x="2873" y="3777"/>
                  </a:lnTo>
                  <a:lnTo>
                    <a:pt x="2820" y="3850"/>
                  </a:lnTo>
                  <a:lnTo>
                    <a:pt x="2767" y="3923"/>
                  </a:lnTo>
                  <a:lnTo>
                    <a:pt x="2717" y="3997"/>
                  </a:lnTo>
                  <a:lnTo>
                    <a:pt x="2616" y="4147"/>
                  </a:lnTo>
                  <a:lnTo>
                    <a:pt x="2616" y="4147"/>
                  </a:lnTo>
                  <a:lnTo>
                    <a:pt x="2503" y="4293"/>
                  </a:lnTo>
                  <a:lnTo>
                    <a:pt x="2447" y="4366"/>
                  </a:lnTo>
                  <a:lnTo>
                    <a:pt x="2389" y="4436"/>
                  </a:lnTo>
                  <a:lnTo>
                    <a:pt x="2389" y="4436"/>
                  </a:lnTo>
                  <a:lnTo>
                    <a:pt x="2292" y="4558"/>
                  </a:lnTo>
                  <a:lnTo>
                    <a:pt x="2196" y="4678"/>
                  </a:lnTo>
                  <a:lnTo>
                    <a:pt x="2101" y="4801"/>
                  </a:lnTo>
                  <a:lnTo>
                    <a:pt x="2008" y="4924"/>
                  </a:lnTo>
                  <a:lnTo>
                    <a:pt x="2008" y="4924"/>
                  </a:lnTo>
                  <a:lnTo>
                    <a:pt x="2028" y="4892"/>
                  </a:lnTo>
                  <a:lnTo>
                    <a:pt x="2037" y="4876"/>
                  </a:lnTo>
                  <a:lnTo>
                    <a:pt x="2045" y="4858"/>
                  </a:lnTo>
                  <a:lnTo>
                    <a:pt x="2045" y="4858"/>
                  </a:lnTo>
                  <a:lnTo>
                    <a:pt x="2046" y="4856"/>
                  </a:lnTo>
                  <a:lnTo>
                    <a:pt x="2045" y="4854"/>
                  </a:lnTo>
                  <a:lnTo>
                    <a:pt x="2044" y="4851"/>
                  </a:lnTo>
                  <a:lnTo>
                    <a:pt x="2043" y="4850"/>
                  </a:lnTo>
                  <a:lnTo>
                    <a:pt x="2040" y="4850"/>
                  </a:lnTo>
                  <a:lnTo>
                    <a:pt x="2039" y="4850"/>
                  </a:lnTo>
                  <a:lnTo>
                    <a:pt x="2037" y="4850"/>
                  </a:lnTo>
                  <a:lnTo>
                    <a:pt x="2036" y="4853"/>
                  </a:lnTo>
                  <a:lnTo>
                    <a:pt x="2036" y="4853"/>
                  </a:lnTo>
                  <a:lnTo>
                    <a:pt x="2028" y="4867"/>
                  </a:lnTo>
                  <a:lnTo>
                    <a:pt x="2018" y="4880"/>
                  </a:lnTo>
                  <a:lnTo>
                    <a:pt x="2009" y="4892"/>
                  </a:lnTo>
                  <a:lnTo>
                    <a:pt x="1998" y="4905"/>
                  </a:lnTo>
                  <a:lnTo>
                    <a:pt x="1977" y="4929"/>
                  </a:lnTo>
                  <a:lnTo>
                    <a:pt x="1954" y="4951"/>
                  </a:lnTo>
                  <a:lnTo>
                    <a:pt x="1929" y="4972"/>
                  </a:lnTo>
                  <a:lnTo>
                    <a:pt x="1903" y="4993"/>
                  </a:lnTo>
                  <a:lnTo>
                    <a:pt x="1851" y="5033"/>
                  </a:lnTo>
                  <a:lnTo>
                    <a:pt x="1825" y="5053"/>
                  </a:lnTo>
                  <a:lnTo>
                    <a:pt x="1799" y="5074"/>
                  </a:lnTo>
                  <a:lnTo>
                    <a:pt x="1775" y="5095"/>
                  </a:lnTo>
                  <a:lnTo>
                    <a:pt x="1752" y="5117"/>
                  </a:lnTo>
                  <a:lnTo>
                    <a:pt x="1731" y="5139"/>
                  </a:lnTo>
                  <a:lnTo>
                    <a:pt x="1722" y="5152"/>
                  </a:lnTo>
                  <a:lnTo>
                    <a:pt x="1713" y="5165"/>
                  </a:lnTo>
                  <a:lnTo>
                    <a:pt x="1703" y="5178"/>
                  </a:lnTo>
                  <a:lnTo>
                    <a:pt x="1696" y="5191"/>
                  </a:lnTo>
                  <a:lnTo>
                    <a:pt x="1689" y="5205"/>
                  </a:lnTo>
                  <a:lnTo>
                    <a:pt x="1682" y="5219"/>
                  </a:lnTo>
                  <a:lnTo>
                    <a:pt x="1682" y="5219"/>
                  </a:lnTo>
                  <a:lnTo>
                    <a:pt x="1676" y="5238"/>
                  </a:lnTo>
                  <a:lnTo>
                    <a:pt x="1671" y="5254"/>
                  </a:lnTo>
                  <a:lnTo>
                    <a:pt x="1661" y="5287"/>
                  </a:lnTo>
                  <a:lnTo>
                    <a:pt x="1652" y="5315"/>
                  </a:lnTo>
                  <a:lnTo>
                    <a:pt x="1647" y="5328"/>
                  </a:lnTo>
                  <a:lnTo>
                    <a:pt x="1641" y="5340"/>
                  </a:lnTo>
                  <a:lnTo>
                    <a:pt x="1634" y="5351"/>
                  </a:lnTo>
                  <a:lnTo>
                    <a:pt x="1625" y="5361"/>
                  </a:lnTo>
                  <a:lnTo>
                    <a:pt x="1616" y="5370"/>
                  </a:lnTo>
                  <a:lnTo>
                    <a:pt x="1604" y="5377"/>
                  </a:lnTo>
                  <a:lnTo>
                    <a:pt x="1590" y="5383"/>
                  </a:lnTo>
                  <a:lnTo>
                    <a:pt x="1573" y="5388"/>
                  </a:lnTo>
                  <a:lnTo>
                    <a:pt x="1553" y="5391"/>
                  </a:lnTo>
                  <a:lnTo>
                    <a:pt x="1532" y="5393"/>
                  </a:lnTo>
                  <a:lnTo>
                    <a:pt x="1532" y="5393"/>
                  </a:lnTo>
                  <a:lnTo>
                    <a:pt x="1517" y="5395"/>
                  </a:lnTo>
                  <a:lnTo>
                    <a:pt x="1503" y="5396"/>
                  </a:lnTo>
                  <a:lnTo>
                    <a:pt x="1475" y="5402"/>
                  </a:lnTo>
                  <a:lnTo>
                    <a:pt x="1448" y="5410"/>
                  </a:lnTo>
                  <a:lnTo>
                    <a:pt x="1422" y="5419"/>
                  </a:lnTo>
                  <a:lnTo>
                    <a:pt x="1397" y="5431"/>
                  </a:lnTo>
                  <a:lnTo>
                    <a:pt x="1372" y="5445"/>
                  </a:lnTo>
                  <a:lnTo>
                    <a:pt x="1348" y="5459"/>
                  </a:lnTo>
                  <a:lnTo>
                    <a:pt x="1324" y="5475"/>
                  </a:lnTo>
                  <a:lnTo>
                    <a:pt x="1324" y="5475"/>
                  </a:lnTo>
                  <a:lnTo>
                    <a:pt x="1301" y="5492"/>
                  </a:lnTo>
                  <a:lnTo>
                    <a:pt x="1281" y="5509"/>
                  </a:lnTo>
                  <a:lnTo>
                    <a:pt x="1262" y="5528"/>
                  </a:lnTo>
                  <a:lnTo>
                    <a:pt x="1245" y="5548"/>
                  </a:lnTo>
                  <a:lnTo>
                    <a:pt x="1229" y="5569"/>
                  </a:lnTo>
                  <a:lnTo>
                    <a:pt x="1215" y="5590"/>
                  </a:lnTo>
                  <a:lnTo>
                    <a:pt x="1204" y="5612"/>
                  </a:lnTo>
                  <a:lnTo>
                    <a:pt x="1193" y="5636"/>
                  </a:lnTo>
                  <a:lnTo>
                    <a:pt x="1184" y="5659"/>
                  </a:lnTo>
                  <a:lnTo>
                    <a:pt x="1177" y="5684"/>
                  </a:lnTo>
                  <a:lnTo>
                    <a:pt x="1171" y="5708"/>
                  </a:lnTo>
                  <a:lnTo>
                    <a:pt x="1167" y="5733"/>
                  </a:lnTo>
                  <a:lnTo>
                    <a:pt x="1164" y="5759"/>
                  </a:lnTo>
                  <a:lnTo>
                    <a:pt x="1163" y="5784"/>
                  </a:lnTo>
                  <a:lnTo>
                    <a:pt x="1163" y="5810"/>
                  </a:lnTo>
                  <a:lnTo>
                    <a:pt x="1164" y="5836"/>
                  </a:lnTo>
                  <a:lnTo>
                    <a:pt x="1166" y="5863"/>
                  </a:lnTo>
                  <a:lnTo>
                    <a:pt x="1170" y="5888"/>
                  </a:lnTo>
                  <a:lnTo>
                    <a:pt x="1174" y="5914"/>
                  </a:lnTo>
                  <a:lnTo>
                    <a:pt x="1180" y="5940"/>
                  </a:lnTo>
                  <a:lnTo>
                    <a:pt x="1187" y="5966"/>
                  </a:lnTo>
                  <a:lnTo>
                    <a:pt x="1195" y="5991"/>
                  </a:lnTo>
                  <a:lnTo>
                    <a:pt x="1204" y="6016"/>
                  </a:lnTo>
                  <a:lnTo>
                    <a:pt x="1214" y="6041"/>
                  </a:lnTo>
                  <a:lnTo>
                    <a:pt x="1225" y="6065"/>
                  </a:lnTo>
                  <a:lnTo>
                    <a:pt x="1237" y="6089"/>
                  </a:lnTo>
                  <a:lnTo>
                    <a:pt x="1249" y="6112"/>
                  </a:lnTo>
                  <a:lnTo>
                    <a:pt x="1263" y="6134"/>
                  </a:lnTo>
                  <a:lnTo>
                    <a:pt x="1277" y="6155"/>
                  </a:lnTo>
                  <a:lnTo>
                    <a:pt x="1292" y="6176"/>
                  </a:lnTo>
                  <a:lnTo>
                    <a:pt x="1309" y="6196"/>
                  </a:lnTo>
                  <a:lnTo>
                    <a:pt x="1325" y="6215"/>
                  </a:lnTo>
                  <a:lnTo>
                    <a:pt x="1336" y="6233"/>
                  </a:lnTo>
                  <a:lnTo>
                    <a:pt x="1336" y="6233"/>
                  </a:lnTo>
                  <a:lnTo>
                    <a:pt x="1338" y="6235"/>
                  </a:lnTo>
                  <a:lnTo>
                    <a:pt x="1342" y="6237"/>
                  </a:lnTo>
                  <a:lnTo>
                    <a:pt x="1344" y="6237"/>
                  </a:lnTo>
                  <a:lnTo>
                    <a:pt x="1349" y="6237"/>
                  </a:lnTo>
                  <a:lnTo>
                    <a:pt x="1349" y="6237"/>
                  </a:lnTo>
                  <a:lnTo>
                    <a:pt x="1359" y="6249"/>
                  </a:lnTo>
                  <a:lnTo>
                    <a:pt x="1359" y="6249"/>
                  </a:lnTo>
                  <a:lnTo>
                    <a:pt x="1360" y="6249"/>
                  </a:lnTo>
                  <a:lnTo>
                    <a:pt x="1360" y="6249"/>
                  </a:lnTo>
                  <a:lnTo>
                    <a:pt x="1357" y="6254"/>
                  </a:lnTo>
                  <a:lnTo>
                    <a:pt x="1357" y="6254"/>
                  </a:lnTo>
                  <a:lnTo>
                    <a:pt x="1355" y="6253"/>
                  </a:lnTo>
                  <a:lnTo>
                    <a:pt x="1352" y="6250"/>
                  </a:lnTo>
                  <a:lnTo>
                    <a:pt x="1352" y="6250"/>
                  </a:lnTo>
                  <a:lnTo>
                    <a:pt x="1331" y="6247"/>
                  </a:lnTo>
                  <a:lnTo>
                    <a:pt x="1310" y="6243"/>
                  </a:lnTo>
                  <a:lnTo>
                    <a:pt x="1289" y="6241"/>
                  </a:lnTo>
                  <a:lnTo>
                    <a:pt x="1268" y="6240"/>
                  </a:lnTo>
                  <a:lnTo>
                    <a:pt x="1247" y="6240"/>
                  </a:lnTo>
                  <a:lnTo>
                    <a:pt x="1226" y="6241"/>
                  </a:lnTo>
                  <a:lnTo>
                    <a:pt x="1205" y="6242"/>
                  </a:lnTo>
                  <a:lnTo>
                    <a:pt x="1184" y="6245"/>
                  </a:lnTo>
                  <a:lnTo>
                    <a:pt x="1164" y="6249"/>
                  </a:lnTo>
                  <a:lnTo>
                    <a:pt x="1143" y="6254"/>
                  </a:lnTo>
                  <a:lnTo>
                    <a:pt x="1123" y="6258"/>
                  </a:lnTo>
                  <a:lnTo>
                    <a:pt x="1102" y="6264"/>
                  </a:lnTo>
                  <a:lnTo>
                    <a:pt x="1082" y="6271"/>
                  </a:lnTo>
                  <a:lnTo>
                    <a:pt x="1062" y="6278"/>
                  </a:lnTo>
                  <a:lnTo>
                    <a:pt x="1042" y="6288"/>
                  </a:lnTo>
                  <a:lnTo>
                    <a:pt x="1023" y="6296"/>
                  </a:lnTo>
                  <a:lnTo>
                    <a:pt x="1023" y="6296"/>
                  </a:lnTo>
                  <a:lnTo>
                    <a:pt x="1033" y="6278"/>
                  </a:lnTo>
                  <a:lnTo>
                    <a:pt x="1033" y="6278"/>
                  </a:lnTo>
                  <a:lnTo>
                    <a:pt x="1035" y="6271"/>
                  </a:lnTo>
                  <a:lnTo>
                    <a:pt x="1034" y="6265"/>
                  </a:lnTo>
                  <a:lnTo>
                    <a:pt x="1031" y="6261"/>
                  </a:lnTo>
                  <a:lnTo>
                    <a:pt x="1028" y="6256"/>
                  </a:lnTo>
                  <a:lnTo>
                    <a:pt x="1023" y="6254"/>
                  </a:lnTo>
                  <a:lnTo>
                    <a:pt x="1017" y="6253"/>
                  </a:lnTo>
                  <a:lnTo>
                    <a:pt x="1012" y="6254"/>
                  </a:lnTo>
                  <a:lnTo>
                    <a:pt x="1006" y="6257"/>
                  </a:lnTo>
                  <a:lnTo>
                    <a:pt x="1006" y="6257"/>
                  </a:lnTo>
                  <a:lnTo>
                    <a:pt x="975" y="6286"/>
                  </a:lnTo>
                  <a:lnTo>
                    <a:pt x="947" y="6315"/>
                  </a:lnTo>
                  <a:lnTo>
                    <a:pt x="947" y="6315"/>
                  </a:lnTo>
                  <a:lnTo>
                    <a:pt x="946" y="6310"/>
                  </a:lnTo>
                  <a:lnTo>
                    <a:pt x="945" y="6305"/>
                  </a:lnTo>
                  <a:lnTo>
                    <a:pt x="943" y="6302"/>
                  </a:lnTo>
                  <a:lnTo>
                    <a:pt x="939" y="6298"/>
                  </a:lnTo>
                  <a:lnTo>
                    <a:pt x="936" y="6296"/>
                  </a:lnTo>
                  <a:lnTo>
                    <a:pt x="931" y="6296"/>
                  </a:lnTo>
                  <a:lnTo>
                    <a:pt x="926" y="6296"/>
                  </a:lnTo>
                  <a:lnTo>
                    <a:pt x="921" y="6298"/>
                  </a:lnTo>
                  <a:lnTo>
                    <a:pt x="921" y="6298"/>
                  </a:lnTo>
                  <a:lnTo>
                    <a:pt x="914" y="6304"/>
                  </a:lnTo>
                  <a:lnTo>
                    <a:pt x="907" y="6310"/>
                  </a:lnTo>
                  <a:lnTo>
                    <a:pt x="907" y="6310"/>
                  </a:lnTo>
                  <a:lnTo>
                    <a:pt x="902" y="6308"/>
                  </a:lnTo>
                  <a:lnTo>
                    <a:pt x="896" y="6306"/>
                  </a:lnTo>
                  <a:lnTo>
                    <a:pt x="890" y="6308"/>
                  </a:lnTo>
                  <a:lnTo>
                    <a:pt x="884" y="6311"/>
                  </a:lnTo>
                  <a:lnTo>
                    <a:pt x="884" y="6311"/>
                  </a:lnTo>
                  <a:lnTo>
                    <a:pt x="840" y="6354"/>
                  </a:lnTo>
                  <a:lnTo>
                    <a:pt x="793" y="6395"/>
                  </a:lnTo>
                  <a:lnTo>
                    <a:pt x="746" y="6436"/>
                  </a:lnTo>
                  <a:lnTo>
                    <a:pt x="698" y="6476"/>
                  </a:lnTo>
                  <a:lnTo>
                    <a:pt x="698" y="6476"/>
                  </a:lnTo>
                  <a:lnTo>
                    <a:pt x="696" y="6478"/>
                  </a:lnTo>
                  <a:lnTo>
                    <a:pt x="694" y="6481"/>
                  </a:lnTo>
                  <a:lnTo>
                    <a:pt x="693" y="6484"/>
                  </a:lnTo>
                  <a:lnTo>
                    <a:pt x="692" y="6488"/>
                  </a:lnTo>
                  <a:lnTo>
                    <a:pt x="693" y="6494"/>
                  </a:lnTo>
                  <a:lnTo>
                    <a:pt x="697" y="6499"/>
                  </a:lnTo>
                  <a:lnTo>
                    <a:pt x="701" y="6504"/>
                  </a:lnTo>
                  <a:lnTo>
                    <a:pt x="707" y="6507"/>
                  </a:lnTo>
                  <a:lnTo>
                    <a:pt x="711" y="6508"/>
                  </a:lnTo>
                  <a:lnTo>
                    <a:pt x="714" y="6508"/>
                  </a:lnTo>
                  <a:lnTo>
                    <a:pt x="718" y="6507"/>
                  </a:lnTo>
                  <a:lnTo>
                    <a:pt x="720" y="6504"/>
                  </a:lnTo>
                  <a:lnTo>
                    <a:pt x="720" y="6504"/>
                  </a:lnTo>
                  <a:lnTo>
                    <a:pt x="765" y="6475"/>
                  </a:lnTo>
                  <a:lnTo>
                    <a:pt x="796" y="6456"/>
                  </a:lnTo>
                  <a:lnTo>
                    <a:pt x="796" y="6456"/>
                  </a:lnTo>
                  <a:lnTo>
                    <a:pt x="786" y="6483"/>
                  </a:lnTo>
                  <a:lnTo>
                    <a:pt x="776" y="6511"/>
                  </a:lnTo>
                  <a:lnTo>
                    <a:pt x="776" y="6511"/>
                  </a:lnTo>
                  <a:lnTo>
                    <a:pt x="763" y="6530"/>
                  </a:lnTo>
                  <a:lnTo>
                    <a:pt x="752" y="6550"/>
                  </a:lnTo>
                  <a:lnTo>
                    <a:pt x="741" y="6570"/>
                  </a:lnTo>
                  <a:lnTo>
                    <a:pt x="732" y="6590"/>
                  </a:lnTo>
                  <a:lnTo>
                    <a:pt x="724" y="6611"/>
                  </a:lnTo>
                  <a:lnTo>
                    <a:pt x="717" y="6631"/>
                  </a:lnTo>
                  <a:lnTo>
                    <a:pt x="711" y="6652"/>
                  </a:lnTo>
                  <a:lnTo>
                    <a:pt x="705" y="6673"/>
                  </a:lnTo>
                  <a:lnTo>
                    <a:pt x="705" y="6673"/>
                  </a:lnTo>
                  <a:lnTo>
                    <a:pt x="689" y="6703"/>
                  </a:lnTo>
                  <a:lnTo>
                    <a:pt x="675" y="6732"/>
                  </a:lnTo>
                  <a:lnTo>
                    <a:pt x="675" y="6732"/>
                  </a:lnTo>
                  <a:lnTo>
                    <a:pt x="673" y="6737"/>
                  </a:lnTo>
                  <a:lnTo>
                    <a:pt x="673" y="6743"/>
                  </a:lnTo>
                  <a:lnTo>
                    <a:pt x="676" y="6749"/>
                  </a:lnTo>
                  <a:lnTo>
                    <a:pt x="678" y="6752"/>
                  </a:lnTo>
                  <a:lnTo>
                    <a:pt x="682" y="6756"/>
                  </a:lnTo>
                  <a:lnTo>
                    <a:pt x="686" y="6758"/>
                  </a:lnTo>
                  <a:lnTo>
                    <a:pt x="692" y="6758"/>
                  </a:lnTo>
                  <a:lnTo>
                    <a:pt x="698" y="6755"/>
                  </a:lnTo>
                  <a:lnTo>
                    <a:pt x="698" y="6755"/>
                  </a:lnTo>
                  <a:lnTo>
                    <a:pt x="700" y="6785"/>
                  </a:lnTo>
                  <a:lnTo>
                    <a:pt x="701" y="6799"/>
                  </a:lnTo>
                  <a:lnTo>
                    <a:pt x="705" y="6814"/>
                  </a:lnTo>
                  <a:lnTo>
                    <a:pt x="708" y="6828"/>
                  </a:lnTo>
                  <a:lnTo>
                    <a:pt x="713" y="6842"/>
                  </a:lnTo>
                  <a:lnTo>
                    <a:pt x="718" y="6858"/>
                  </a:lnTo>
                  <a:lnTo>
                    <a:pt x="724" y="6872"/>
                  </a:lnTo>
                  <a:lnTo>
                    <a:pt x="724" y="6872"/>
                  </a:lnTo>
                  <a:lnTo>
                    <a:pt x="696" y="6919"/>
                  </a:lnTo>
                  <a:lnTo>
                    <a:pt x="696" y="6919"/>
                  </a:lnTo>
                  <a:lnTo>
                    <a:pt x="694" y="6921"/>
                  </a:lnTo>
                  <a:lnTo>
                    <a:pt x="693" y="6924"/>
                  </a:lnTo>
                  <a:lnTo>
                    <a:pt x="694" y="6931"/>
                  </a:lnTo>
                  <a:lnTo>
                    <a:pt x="697" y="6936"/>
                  </a:lnTo>
                  <a:lnTo>
                    <a:pt x="700" y="6941"/>
                  </a:lnTo>
                  <a:lnTo>
                    <a:pt x="706" y="6944"/>
                  </a:lnTo>
                  <a:lnTo>
                    <a:pt x="712" y="6945"/>
                  </a:lnTo>
                  <a:lnTo>
                    <a:pt x="718" y="6944"/>
                  </a:lnTo>
                  <a:lnTo>
                    <a:pt x="721" y="6942"/>
                  </a:lnTo>
                  <a:lnTo>
                    <a:pt x="724" y="6940"/>
                  </a:lnTo>
                  <a:lnTo>
                    <a:pt x="724" y="6940"/>
                  </a:lnTo>
                  <a:lnTo>
                    <a:pt x="748" y="6913"/>
                  </a:lnTo>
                  <a:lnTo>
                    <a:pt x="748" y="6913"/>
                  </a:lnTo>
                  <a:lnTo>
                    <a:pt x="760" y="6930"/>
                  </a:lnTo>
                  <a:lnTo>
                    <a:pt x="775" y="6948"/>
                  </a:lnTo>
                  <a:lnTo>
                    <a:pt x="790" y="6964"/>
                  </a:lnTo>
                  <a:lnTo>
                    <a:pt x="808" y="6981"/>
                  </a:lnTo>
                  <a:lnTo>
                    <a:pt x="808" y="6981"/>
                  </a:lnTo>
                  <a:lnTo>
                    <a:pt x="794" y="7005"/>
                  </a:lnTo>
                  <a:lnTo>
                    <a:pt x="794" y="7005"/>
                  </a:lnTo>
                  <a:lnTo>
                    <a:pt x="793" y="7009"/>
                  </a:lnTo>
                  <a:lnTo>
                    <a:pt x="792" y="7012"/>
                  </a:lnTo>
                  <a:lnTo>
                    <a:pt x="793" y="7019"/>
                  </a:lnTo>
                  <a:lnTo>
                    <a:pt x="795" y="7024"/>
                  </a:lnTo>
                  <a:lnTo>
                    <a:pt x="800" y="7029"/>
                  </a:lnTo>
                  <a:lnTo>
                    <a:pt x="804" y="7032"/>
                  </a:lnTo>
                  <a:lnTo>
                    <a:pt x="811" y="7033"/>
                  </a:lnTo>
                  <a:lnTo>
                    <a:pt x="817" y="7032"/>
                  </a:lnTo>
                  <a:lnTo>
                    <a:pt x="820" y="7030"/>
                  </a:lnTo>
                  <a:lnTo>
                    <a:pt x="823" y="7027"/>
                  </a:lnTo>
                  <a:lnTo>
                    <a:pt x="823" y="7027"/>
                  </a:lnTo>
                  <a:lnTo>
                    <a:pt x="841" y="7006"/>
                  </a:lnTo>
                  <a:lnTo>
                    <a:pt x="841" y="7006"/>
                  </a:lnTo>
                  <a:lnTo>
                    <a:pt x="858" y="7019"/>
                  </a:lnTo>
                  <a:lnTo>
                    <a:pt x="877" y="7031"/>
                  </a:lnTo>
                  <a:lnTo>
                    <a:pt x="897" y="7043"/>
                  </a:lnTo>
                  <a:lnTo>
                    <a:pt x="918" y="7053"/>
                  </a:lnTo>
                  <a:lnTo>
                    <a:pt x="918" y="7053"/>
                  </a:lnTo>
                  <a:lnTo>
                    <a:pt x="939" y="7062"/>
                  </a:lnTo>
                  <a:lnTo>
                    <a:pt x="961" y="7069"/>
                  </a:lnTo>
                  <a:lnTo>
                    <a:pt x="984" y="7074"/>
                  </a:lnTo>
                  <a:lnTo>
                    <a:pt x="1007" y="7077"/>
                  </a:lnTo>
                  <a:lnTo>
                    <a:pt x="1030" y="7078"/>
                  </a:lnTo>
                  <a:lnTo>
                    <a:pt x="1054" y="7077"/>
                  </a:lnTo>
                  <a:lnTo>
                    <a:pt x="1077" y="7075"/>
                  </a:lnTo>
                  <a:lnTo>
                    <a:pt x="1101" y="7072"/>
                  </a:lnTo>
                  <a:lnTo>
                    <a:pt x="1124" y="7067"/>
                  </a:lnTo>
                  <a:lnTo>
                    <a:pt x="1147" y="7061"/>
                  </a:lnTo>
                  <a:lnTo>
                    <a:pt x="1170" y="7055"/>
                  </a:lnTo>
                  <a:lnTo>
                    <a:pt x="1193" y="7048"/>
                  </a:lnTo>
                  <a:lnTo>
                    <a:pt x="1236" y="7033"/>
                  </a:lnTo>
                  <a:lnTo>
                    <a:pt x="1278" y="7017"/>
                  </a:lnTo>
                  <a:lnTo>
                    <a:pt x="1278" y="7017"/>
                  </a:lnTo>
                  <a:lnTo>
                    <a:pt x="1294" y="7010"/>
                  </a:lnTo>
                  <a:lnTo>
                    <a:pt x="1312" y="6999"/>
                  </a:lnTo>
                  <a:lnTo>
                    <a:pt x="1358" y="6970"/>
                  </a:lnTo>
                  <a:lnTo>
                    <a:pt x="1413" y="6934"/>
                  </a:lnTo>
                  <a:lnTo>
                    <a:pt x="1472" y="6895"/>
                  </a:lnTo>
                  <a:lnTo>
                    <a:pt x="1501" y="6878"/>
                  </a:lnTo>
                  <a:lnTo>
                    <a:pt x="1530" y="6860"/>
                  </a:lnTo>
                  <a:lnTo>
                    <a:pt x="1558" y="6846"/>
                  </a:lnTo>
                  <a:lnTo>
                    <a:pt x="1584" y="6833"/>
                  </a:lnTo>
                  <a:lnTo>
                    <a:pt x="1609" y="6825"/>
                  </a:lnTo>
                  <a:lnTo>
                    <a:pt x="1620" y="6821"/>
                  </a:lnTo>
                  <a:lnTo>
                    <a:pt x="1631" y="6819"/>
                  </a:lnTo>
                  <a:lnTo>
                    <a:pt x="1640" y="6819"/>
                  </a:lnTo>
                  <a:lnTo>
                    <a:pt x="1648" y="6819"/>
                  </a:lnTo>
                  <a:lnTo>
                    <a:pt x="1656" y="6820"/>
                  </a:lnTo>
                  <a:lnTo>
                    <a:pt x="1664" y="6824"/>
                  </a:lnTo>
                  <a:lnTo>
                    <a:pt x="1664" y="6824"/>
                  </a:lnTo>
                  <a:lnTo>
                    <a:pt x="1675" y="6830"/>
                  </a:lnTo>
                  <a:lnTo>
                    <a:pt x="1688" y="6834"/>
                  </a:lnTo>
                  <a:lnTo>
                    <a:pt x="1700" y="6838"/>
                  </a:lnTo>
                  <a:lnTo>
                    <a:pt x="1712" y="6839"/>
                  </a:lnTo>
                  <a:lnTo>
                    <a:pt x="1723" y="6839"/>
                  </a:lnTo>
                  <a:lnTo>
                    <a:pt x="1734" y="6838"/>
                  </a:lnTo>
                  <a:lnTo>
                    <a:pt x="1744" y="6835"/>
                  </a:lnTo>
                  <a:lnTo>
                    <a:pt x="1755" y="6831"/>
                  </a:lnTo>
                  <a:lnTo>
                    <a:pt x="1755" y="6831"/>
                  </a:lnTo>
                  <a:lnTo>
                    <a:pt x="1738" y="6825"/>
                  </a:lnTo>
                  <a:lnTo>
                    <a:pt x="1720" y="6817"/>
                  </a:lnTo>
                  <a:lnTo>
                    <a:pt x="1720" y="6817"/>
                  </a:lnTo>
                  <a:lnTo>
                    <a:pt x="1723" y="6812"/>
                  </a:lnTo>
                  <a:lnTo>
                    <a:pt x="1724" y="6806"/>
                  </a:lnTo>
                  <a:lnTo>
                    <a:pt x="1724" y="6806"/>
                  </a:lnTo>
                  <a:lnTo>
                    <a:pt x="1735" y="6708"/>
                  </a:lnTo>
                  <a:lnTo>
                    <a:pt x="1735" y="6708"/>
                  </a:lnTo>
                  <a:lnTo>
                    <a:pt x="1735" y="6703"/>
                  </a:lnTo>
                  <a:lnTo>
                    <a:pt x="1733" y="6698"/>
                  </a:lnTo>
                  <a:lnTo>
                    <a:pt x="1730" y="6696"/>
                  </a:lnTo>
                  <a:lnTo>
                    <a:pt x="1726" y="6694"/>
                  </a:lnTo>
                  <a:lnTo>
                    <a:pt x="1721" y="6693"/>
                  </a:lnTo>
                  <a:lnTo>
                    <a:pt x="1716" y="6693"/>
                  </a:lnTo>
                  <a:lnTo>
                    <a:pt x="1713" y="6694"/>
                  </a:lnTo>
                  <a:lnTo>
                    <a:pt x="1708" y="6696"/>
                  </a:lnTo>
                  <a:lnTo>
                    <a:pt x="1708" y="6696"/>
                  </a:lnTo>
                  <a:lnTo>
                    <a:pt x="1671" y="6734"/>
                  </a:lnTo>
                  <a:lnTo>
                    <a:pt x="1660" y="6743"/>
                  </a:lnTo>
                  <a:lnTo>
                    <a:pt x="1655" y="6745"/>
                  </a:lnTo>
                  <a:lnTo>
                    <a:pt x="1653" y="6746"/>
                  </a:lnTo>
                  <a:lnTo>
                    <a:pt x="1651" y="6745"/>
                  </a:lnTo>
                  <a:lnTo>
                    <a:pt x="1649" y="6742"/>
                  </a:lnTo>
                  <a:lnTo>
                    <a:pt x="1649" y="6737"/>
                  </a:lnTo>
                  <a:lnTo>
                    <a:pt x="1649" y="6730"/>
                  </a:lnTo>
                  <a:lnTo>
                    <a:pt x="1653" y="6709"/>
                  </a:lnTo>
                  <a:lnTo>
                    <a:pt x="1658" y="6680"/>
                  </a:lnTo>
                  <a:lnTo>
                    <a:pt x="1658" y="6680"/>
                  </a:lnTo>
                  <a:lnTo>
                    <a:pt x="1659" y="6674"/>
                  </a:lnTo>
                  <a:lnTo>
                    <a:pt x="1656" y="6669"/>
                  </a:lnTo>
                  <a:lnTo>
                    <a:pt x="1654" y="6665"/>
                  </a:lnTo>
                  <a:lnTo>
                    <a:pt x="1651" y="6661"/>
                  </a:lnTo>
                  <a:lnTo>
                    <a:pt x="1646" y="6660"/>
                  </a:lnTo>
                  <a:lnTo>
                    <a:pt x="1641" y="6659"/>
                  </a:lnTo>
                  <a:lnTo>
                    <a:pt x="1637" y="6661"/>
                  </a:lnTo>
                  <a:lnTo>
                    <a:pt x="1632" y="6663"/>
                  </a:lnTo>
                  <a:lnTo>
                    <a:pt x="1632" y="6663"/>
                  </a:lnTo>
                  <a:lnTo>
                    <a:pt x="1589" y="6702"/>
                  </a:lnTo>
                  <a:lnTo>
                    <a:pt x="1557" y="6729"/>
                  </a:lnTo>
                  <a:lnTo>
                    <a:pt x="1544" y="6737"/>
                  </a:lnTo>
                  <a:lnTo>
                    <a:pt x="1535" y="6743"/>
                  </a:lnTo>
                  <a:lnTo>
                    <a:pt x="1528" y="6746"/>
                  </a:lnTo>
                  <a:lnTo>
                    <a:pt x="1523" y="6748"/>
                  </a:lnTo>
                  <a:lnTo>
                    <a:pt x="1521" y="6746"/>
                  </a:lnTo>
                  <a:lnTo>
                    <a:pt x="1520" y="6744"/>
                  </a:lnTo>
                  <a:lnTo>
                    <a:pt x="1521" y="6739"/>
                  </a:lnTo>
                  <a:lnTo>
                    <a:pt x="1523" y="6732"/>
                  </a:lnTo>
                  <a:lnTo>
                    <a:pt x="1532" y="6715"/>
                  </a:lnTo>
                  <a:lnTo>
                    <a:pt x="1545" y="6693"/>
                  </a:lnTo>
                  <a:lnTo>
                    <a:pt x="1563" y="6667"/>
                  </a:lnTo>
                  <a:lnTo>
                    <a:pt x="1583" y="6639"/>
                  </a:lnTo>
                  <a:lnTo>
                    <a:pt x="1625" y="6580"/>
                  </a:lnTo>
                  <a:lnTo>
                    <a:pt x="1664" y="6530"/>
                  </a:lnTo>
                  <a:lnTo>
                    <a:pt x="1688" y="6495"/>
                  </a:lnTo>
                  <a:lnTo>
                    <a:pt x="1688" y="6495"/>
                  </a:lnTo>
                  <a:lnTo>
                    <a:pt x="1722" y="6444"/>
                  </a:lnTo>
                  <a:lnTo>
                    <a:pt x="1758" y="6394"/>
                  </a:lnTo>
                  <a:lnTo>
                    <a:pt x="1758" y="6394"/>
                  </a:lnTo>
                  <a:lnTo>
                    <a:pt x="1758" y="6394"/>
                  </a:lnTo>
                  <a:lnTo>
                    <a:pt x="1758" y="6394"/>
                  </a:lnTo>
                  <a:lnTo>
                    <a:pt x="1758" y="6393"/>
                  </a:lnTo>
                  <a:lnTo>
                    <a:pt x="1758" y="6393"/>
                  </a:lnTo>
                  <a:lnTo>
                    <a:pt x="1793" y="6346"/>
                  </a:lnTo>
                  <a:lnTo>
                    <a:pt x="1829" y="6299"/>
                  </a:lnTo>
                  <a:lnTo>
                    <a:pt x="1900" y="6208"/>
                  </a:lnTo>
                  <a:lnTo>
                    <a:pt x="1973" y="6118"/>
                  </a:lnTo>
                  <a:lnTo>
                    <a:pt x="2047" y="6029"/>
                  </a:lnTo>
                  <a:lnTo>
                    <a:pt x="2047" y="6029"/>
                  </a:lnTo>
                  <a:lnTo>
                    <a:pt x="2016" y="6070"/>
                  </a:lnTo>
                  <a:lnTo>
                    <a:pt x="1987" y="6111"/>
                  </a:lnTo>
                  <a:lnTo>
                    <a:pt x="1958" y="6154"/>
                  </a:lnTo>
                  <a:lnTo>
                    <a:pt x="1933" y="6196"/>
                  </a:lnTo>
                  <a:lnTo>
                    <a:pt x="1909" y="6241"/>
                  </a:lnTo>
                  <a:lnTo>
                    <a:pt x="1899" y="6262"/>
                  </a:lnTo>
                  <a:lnTo>
                    <a:pt x="1889" y="6284"/>
                  </a:lnTo>
                  <a:lnTo>
                    <a:pt x="1880" y="6306"/>
                  </a:lnTo>
                  <a:lnTo>
                    <a:pt x="1872" y="6330"/>
                  </a:lnTo>
                  <a:lnTo>
                    <a:pt x="1865" y="6352"/>
                  </a:lnTo>
                  <a:lnTo>
                    <a:pt x="1858" y="6375"/>
                  </a:lnTo>
                  <a:lnTo>
                    <a:pt x="1858" y="6375"/>
                  </a:lnTo>
                  <a:lnTo>
                    <a:pt x="1858" y="6378"/>
                  </a:lnTo>
                  <a:lnTo>
                    <a:pt x="1858" y="6381"/>
                  </a:lnTo>
                  <a:lnTo>
                    <a:pt x="1860" y="6387"/>
                  </a:lnTo>
                  <a:lnTo>
                    <a:pt x="1860" y="6387"/>
                  </a:lnTo>
                  <a:lnTo>
                    <a:pt x="1843" y="6393"/>
                  </a:lnTo>
                  <a:lnTo>
                    <a:pt x="1826" y="6399"/>
                  </a:lnTo>
                  <a:lnTo>
                    <a:pt x="1811" y="6407"/>
                  </a:lnTo>
                  <a:lnTo>
                    <a:pt x="1798" y="6415"/>
                  </a:lnTo>
                  <a:lnTo>
                    <a:pt x="1788" y="6426"/>
                  </a:lnTo>
                  <a:lnTo>
                    <a:pt x="1777" y="6436"/>
                  </a:lnTo>
                  <a:lnTo>
                    <a:pt x="1769" y="6448"/>
                  </a:lnTo>
                  <a:lnTo>
                    <a:pt x="1761" y="6461"/>
                  </a:lnTo>
                  <a:lnTo>
                    <a:pt x="1755" y="6475"/>
                  </a:lnTo>
                  <a:lnTo>
                    <a:pt x="1749" y="6490"/>
                  </a:lnTo>
                  <a:lnTo>
                    <a:pt x="1744" y="6507"/>
                  </a:lnTo>
                  <a:lnTo>
                    <a:pt x="1741" y="6524"/>
                  </a:lnTo>
                  <a:lnTo>
                    <a:pt x="1738" y="6543"/>
                  </a:lnTo>
                  <a:lnTo>
                    <a:pt x="1736" y="6563"/>
                  </a:lnTo>
                  <a:lnTo>
                    <a:pt x="1734" y="6606"/>
                  </a:lnTo>
                  <a:lnTo>
                    <a:pt x="1734" y="6606"/>
                  </a:lnTo>
                  <a:lnTo>
                    <a:pt x="1734" y="6612"/>
                  </a:lnTo>
                  <a:lnTo>
                    <a:pt x="1735" y="6618"/>
                  </a:lnTo>
                  <a:lnTo>
                    <a:pt x="1738" y="6629"/>
                  </a:lnTo>
                  <a:lnTo>
                    <a:pt x="1748" y="6652"/>
                  </a:lnTo>
                  <a:lnTo>
                    <a:pt x="1748" y="6652"/>
                  </a:lnTo>
                  <a:lnTo>
                    <a:pt x="1768" y="6698"/>
                  </a:lnTo>
                  <a:lnTo>
                    <a:pt x="1782" y="6738"/>
                  </a:lnTo>
                  <a:lnTo>
                    <a:pt x="1786" y="6755"/>
                  </a:lnTo>
                  <a:lnTo>
                    <a:pt x="1790" y="6769"/>
                  </a:lnTo>
                  <a:lnTo>
                    <a:pt x="1792" y="6782"/>
                  </a:lnTo>
                  <a:lnTo>
                    <a:pt x="1793" y="6793"/>
                  </a:lnTo>
                  <a:lnTo>
                    <a:pt x="1793" y="6793"/>
                  </a:lnTo>
                  <a:lnTo>
                    <a:pt x="1802" y="6779"/>
                  </a:lnTo>
                  <a:lnTo>
                    <a:pt x="1805" y="6771"/>
                  </a:lnTo>
                  <a:lnTo>
                    <a:pt x="1809" y="6763"/>
                  </a:lnTo>
                  <a:lnTo>
                    <a:pt x="1809" y="6763"/>
                  </a:lnTo>
                  <a:lnTo>
                    <a:pt x="1811" y="6750"/>
                  </a:lnTo>
                  <a:lnTo>
                    <a:pt x="1813" y="6738"/>
                  </a:lnTo>
                  <a:lnTo>
                    <a:pt x="1813" y="6725"/>
                  </a:lnTo>
                  <a:lnTo>
                    <a:pt x="1813" y="6711"/>
                  </a:lnTo>
                  <a:lnTo>
                    <a:pt x="1812" y="6686"/>
                  </a:lnTo>
                  <a:lnTo>
                    <a:pt x="1807" y="6657"/>
                  </a:lnTo>
                  <a:lnTo>
                    <a:pt x="1797" y="6604"/>
                  </a:lnTo>
                  <a:lnTo>
                    <a:pt x="1792" y="6577"/>
                  </a:lnTo>
                  <a:lnTo>
                    <a:pt x="1789" y="6551"/>
                  </a:lnTo>
                  <a:lnTo>
                    <a:pt x="1786" y="6526"/>
                  </a:lnTo>
                  <a:lnTo>
                    <a:pt x="1788" y="6515"/>
                  </a:lnTo>
                  <a:lnTo>
                    <a:pt x="1789" y="6503"/>
                  </a:lnTo>
                  <a:lnTo>
                    <a:pt x="1791" y="6491"/>
                  </a:lnTo>
                  <a:lnTo>
                    <a:pt x="1795" y="6481"/>
                  </a:lnTo>
                  <a:lnTo>
                    <a:pt x="1799" y="6470"/>
                  </a:lnTo>
                  <a:lnTo>
                    <a:pt x="1804" y="6461"/>
                  </a:lnTo>
                  <a:lnTo>
                    <a:pt x="1812" y="6451"/>
                  </a:lnTo>
                  <a:lnTo>
                    <a:pt x="1820" y="6443"/>
                  </a:lnTo>
                  <a:lnTo>
                    <a:pt x="1831" y="6435"/>
                  </a:lnTo>
                  <a:lnTo>
                    <a:pt x="1843" y="6428"/>
                  </a:lnTo>
                  <a:lnTo>
                    <a:pt x="1857" y="6422"/>
                  </a:lnTo>
                  <a:lnTo>
                    <a:pt x="1873" y="6416"/>
                  </a:lnTo>
                  <a:lnTo>
                    <a:pt x="1891" y="6411"/>
                  </a:lnTo>
                  <a:lnTo>
                    <a:pt x="1910" y="6407"/>
                  </a:lnTo>
                  <a:lnTo>
                    <a:pt x="1910" y="6407"/>
                  </a:lnTo>
                  <a:lnTo>
                    <a:pt x="1914" y="6406"/>
                  </a:lnTo>
                  <a:lnTo>
                    <a:pt x="1916" y="6405"/>
                  </a:lnTo>
                  <a:lnTo>
                    <a:pt x="1920" y="6400"/>
                  </a:lnTo>
                  <a:lnTo>
                    <a:pt x="1921" y="6395"/>
                  </a:lnTo>
                  <a:lnTo>
                    <a:pt x="1921" y="6391"/>
                  </a:lnTo>
                  <a:lnTo>
                    <a:pt x="1919" y="6385"/>
                  </a:lnTo>
                  <a:lnTo>
                    <a:pt x="1914" y="6381"/>
                  </a:lnTo>
                  <a:lnTo>
                    <a:pt x="1909" y="6379"/>
                  </a:lnTo>
                  <a:lnTo>
                    <a:pt x="1902" y="6378"/>
                  </a:lnTo>
                  <a:lnTo>
                    <a:pt x="1902" y="6378"/>
                  </a:lnTo>
                  <a:lnTo>
                    <a:pt x="1892" y="6380"/>
                  </a:lnTo>
                  <a:lnTo>
                    <a:pt x="1892" y="6380"/>
                  </a:lnTo>
                  <a:lnTo>
                    <a:pt x="2194" y="6008"/>
                  </a:lnTo>
                  <a:lnTo>
                    <a:pt x="2345" y="5822"/>
                  </a:lnTo>
                  <a:lnTo>
                    <a:pt x="2496" y="5635"/>
                  </a:lnTo>
                  <a:lnTo>
                    <a:pt x="2645" y="5447"/>
                  </a:lnTo>
                  <a:lnTo>
                    <a:pt x="2793" y="5259"/>
                  </a:lnTo>
                  <a:lnTo>
                    <a:pt x="2940" y="5069"/>
                  </a:lnTo>
                  <a:lnTo>
                    <a:pt x="3086" y="4878"/>
                  </a:lnTo>
                  <a:lnTo>
                    <a:pt x="3086" y="4878"/>
                  </a:lnTo>
                  <a:lnTo>
                    <a:pt x="3354" y="4569"/>
                  </a:lnTo>
                  <a:lnTo>
                    <a:pt x="3619" y="4260"/>
                  </a:lnTo>
                  <a:lnTo>
                    <a:pt x="3619" y="4260"/>
                  </a:lnTo>
                  <a:lnTo>
                    <a:pt x="3362" y="4606"/>
                  </a:lnTo>
                  <a:lnTo>
                    <a:pt x="3104" y="4951"/>
                  </a:lnTo>
                  <a:lnTo>
                    <a:pt x="3104" y="4951"/>
                  </a:lnTo>
                  <a:lnTo>
                    <a:pt x="3027" y="5040"/>
                  </a:lnTo>
                  <a:lnTo>
                    <a:pt x="2950" y="5128"/>
                  </a:lnTo>
                  <a:lnTo>
                    <a:pt x="2793" y="5303"/>
                  </a:lnTo>
                  <a:lnTo>
                    <a:pt x="2715" y="5391"/>
                  </a:lnTo>
                  <a:lnTo>
                    <a:pt x="2637" y="5480"/>
                  </a:lnTo>
                  <a:lnTo>
                    <a:pt x="2560" y="5569"/>
                  </a:lnTo>
                  <a:lnTo>
                    <a:pt x="2484" y="5659"/>
                  </a:lnTo>
                  <a:lnTo>
                    <a:pt x="2410" y="5750"/>
                  </a:lnTo>
                  <a:lnTo>
                    <a:pt x="2338" y="5842"/>
                  </a:lnTo>
                  <a:lnTo>
                    <a:pt x="2266" y="5935"/>
                  </a:lnTo>
                  <a:lnTo>
                    <a:pt x="2232" y="5982"/>
                  </a:lnTo>
                  <a:lnTo>
                    <a:pt x="2198" y="6030"/>
                  </a:lnTo>
                  <a:lnTo>
                    <a:pt x="2166" y="6078"/>
                  </a:lnTo>
                  <a:lnTo>
                    <a:pt x="2134" y="6126"/>
                  </a:lnTo>
                  <a:lnTo>
                    <a:pt x="2102" y="6175"/>
                  </a:lnTo>
                  <a:lnTo>
                    <a:pt x="2072" y="6224"/>
                  </a:lnTo>
                  <a:lnTo>
                    <a:pt x="2042" y="6274"/>
                  </a:lnTo>
                  <a:lnTo>
                    <a:pt x="2012" y="6324"/>
                  </a:lnTo>
                  <a:lnTo>
                    <a:pt x="1985" y="6374"/>
                  </a:lnTo>
                  <a:lnTo>
                    <a:pt x="1958" y="6426"/>
                  </a:lnTo>
                  <a:lnTo>
                    <a:pt x="1958" y="6426"/>
                  </a:lnTo>
                  <a:lnTo>
                    <a:pt x="1956" y="6433"/>
                  </a:lnTo>
                  <a:lnTo>
                    <a:pt x="1956" y="6439"/>
                  </a:lnTo>
                  <a:lnTo>
                    <a:pt x="1960" y="6443"/>
                  </a:lnTo>
                  <a:lnTo>
                    <a:pt x="1963" y="6447"/>
                  </a:lnTo>
                  <a:lnTo>
                    <a:pt x="1969" y="6449"/>
                  </a:lnTo>
                  <a:lnTo>
                    <a:pt x="1975" y="6449"/>
                  </a:lnTo>
                  <a:lnTo>
                    <a:pt x="1980" y="6447"/>
                  </a:lnTo>
                  <a:lnTo>
                    <a:pt x="1985" y="6442"/>
                  </a:lnTo>
                  <a:lnTo>
                    <a:pt x="1985" y="6442"/>
                  </a:lnTo>
                  <a:lnTo>
                    <a:pt x="2058" y="6347"/>
                  </a:lnTo>
                  <a:lnTo>
                    <a:pt x="2132" y="6253"/>
                  </a:lnTo>
                  <a:lnTo>
                    <a:pt x="2279" y="6064"/>
                  </a:lnTo>
                  <a:lnTo>
                    <a:pt x="2279" y="6064"/>
                  </a:lnTo>
                  <a:lnTo>
                    <a:pt x="2203" y="6171"/>
                  </a:lnTo>
                  <a:lnTo>
                    <a:pt x="2129" y="6277"/>
                  </a:lnTo>
                  <a:lnTo>
                    <a:pt x="2056" y="6384"/>
                  </a:lnTo>
                  <a:lnTo>
                    <a:pt x="1984" y="6491"/>
                  </a:lnTo>
                  <a:lnTo>
                    <a:pt x="1984" y="6491"/>
                  </a:lnTo>
                  <a:lnTo>
                    <a:pt x="1974" y="6475"/>
                  </a:lnTo>
                  <a:lnTo>
                    <a:pt x="1962" y="6459"/>
                  </a:lnTo>
                  <a:lnTo>
                    <a:pt x="1948" y="6444"/>
                  </a:lnTo>
                  <a:lnTo>
                    <a:pt x="1941" y="6439"/>
                  </a:lnTo>
                  <a:lnTo>
                    <a:pt x="1932" y="6432"/>
                  </a:lnTo>
                  <a:lnTo>
                    <a:pt x="1932" y="6432"/>
                  </a:lnTo>
                  <a:lnTo>
                    <a:pt x="1930" y="6430"/>
                  </a:lnTo>
                  <a:lnTo>
                    <a:pt x="1928" y="6430"/>
                  </a:lnTo>
                  <a:lnTo>
                    <a:pt x="1926" y="6432"/>
                  </a:lnTo>
                  <a:lnTo>
                    <a:pt x="1925" y="6434"/>
                  </a:lnTo>
                  <a:lnTo>
                    <a:pt x="1923" y="6435"/>
                  </a:lnTo>
                  <a:lnTo>
                    <a:pt x="1923" y="6437"/>
                  </a:lnTo>
                  <a:lnTo>
                    <a:pt x="1923" y="6440"/>
                  </a:lnTo>
                  <a:lnTo>
                    <a:pt x="1925" y="6441"/>
                  </a:lnTo>
                  <a:lnTo>
                    <a:pt x="1925" y="6441"/>
                  </a:lnTo>
                  <a:lnTo>
                    <a:pt x="1932" y="6449"/>
                  </a:lnTo>
                  <a:lnTo>
                    <a:pt x="1939" y="6457"/>
                  </a:lnTo>
                  <a:lnTo>
                    <a:pt x="1946" y="6467"/>
                  </a:lnTo>
                  <a:lnTo>
                    <a:pt x="1950" y="6476"/>
                  </a:lnTo>
                  <a:lnTo>
                    <a:pt x="1960" y="6496"/>
                  </a:lnTo>
                  <a:lnTo>
                    <a:pt x="1968" y="6518"/>
                  </a:lnTo>
                  <a:lnTo>
                    <a:pt x="1968" y="6518"/>
                  </a:lnTo>
                  <a:lnTo>
                    <a:pt x="1968" y="6522"/>
                  </a:lnTo>
                  <a:lnTo>
                    <a:pt x="1968" y="6525"/>
                  </a:lnTo>
                  <a:lnTo>
                    <a:pt x="1969" y="6529"/>
                  </a:lnTo>
                  <a:lnTo>
                    <a:pt x="1971" y="6531"/>
                  </a:lnTo>
                  <a:lnTo>
                    <a:pt x="1971" y="6531"/>
                  </a:lnTo>
                  <a:lnTo>
                    <a:pt x="1976" y="6556"/>
                  </a:lnTo>
                  <a:lnTo>
                    <a:pt x="1981" y="6580"/>
                  </a:lnTo>
                  <a:lnTo>
                    <a:pt x="1989" y="6632"/>
                  </a:lnTo>
                  <a:lnTo>
                    <a:pt x="1992" y="6657"/>
                  </a:lnTo>
                  <a:lnTo>
                    <a:pt x="1996" y="6682"/>
                  </a:lnTo>
                  <a:lnTo>
                    <a:pt x="2002" y="6705"/>
                  </a:lnTo>
                  <a:lnTo>
                    <a:pt x="2008" y="6729"/>
                  </a:lnTo>
                  <a:lnTo>
                    <a:pt x="2016" y="6750"/>
                  </a:lnTo>
                  <a:lnTo>
                    <a:pt x="2020" y="6759"/>
                  </a:lnTo>
                  <a:lnTo>
                    <a:pt x="2026" y="6769"/>
                  </a:lnTo>
                  <a:lnTo>
                    <a:pt x="2032" y="6777"/>
                  </a:lnTo>
                  <a:lnTo>
                    <a:pt x="2038" y="6785"/>
                  </a:lnTo>
                  <a:lnTo>
                    <a:pt x="2046" y="6792"/>
                  </a:lnTo>
                  <a:lnTo>
                    <a:pt x="2053" y="6799"/>
                  </a:lnTo>
                  <a:lnTo>
                    <a:pt x="2063" y="6805"/>
                  </a:lnTo>
                  <a:lnTo>
                    <a:pt x="2072" y="6810"/>
                  </a:lnTo>
                  <a:lnTo>
                    <a:pt x="2083" y="6814"/>
                  </a:lnTo>
                  <a:lnTo>
                    <a:pt x="2094" y="6818"/>
                  </a:lnTo>
                  <a:lnTo>
                    <a:pt x="2107" y="6820"/>
                  </a:lnTo>
                  <a:lnTo>
                    <a:pt x="2120" y="6821"/>
                  </a:lnTo>
                  <a:lnTo>
                    <a:pt x="2134" y="6821"/>
                  </a:lnTo>
                  <a:lnTo>
                    <a:pt x="2150" y="6821"/>
                  </a:lnTo>
                  <a:lnTo>
                    <a:pt x="2150" y="6821"/>
                  </a:lnTo>
                  <a:lnTo>
                    <a:pt x="2163" y="6819"/>
                  </a:lnTo>
                  <a:lnTo>
                    <a:pt x="2174" y="6816"/>
                  </a:lnTo>
                  <a:lnTo>
                    <a:pt x="2183" y="6811"/>
                  </a:lnTo>
                  <a:lnTo>
                    <a:pt x="2193" y="6804"/>
                  </a:lnTo>
                  <a:lnTo>
                    <a:pt x="2200" y="6796"/>
                  </a:lnTo>
                  <a:lnTo>
                    <a:pt x="2205" y="6786"/>
                  </a:lnTo>
                  <a:lnTo>
                    <a:pt x="2211" y="6777"/>
                  </a:lnTo>
                  <a:lnTo>
                    <a:pt x="2216" y="6765"/>
                  </a:lnTo>
                  <a:lnTo>
                    <a:pt x="2219" y="6753"/>
                  </a:lnTo>
                  <a:lnTo>
                    <a:pt x="2223" y="6741"/>
                  </a:lnTo>
                  <a:lnTo>
                    <a:pt x="2228" y="6714"/>
                  </a:lnTo>
                  <a:lnTo>
                    <a:pt x="2236" y="6655"/>
                  </a:lnTo>
                  <a:lnTo>
                    <a:pt x="2241" y="6627"/>
                  </a:lnTo>
                  <a:lnTo>
                    <a:pt x="2246" y="6600"/>
                  </a:lnTo>
                  <a:lnTo>
                    <a:pt x="2250" y="6587"/>
                  </a:lnTo>
                  <a:lnTo>
                    <a:pt x="2255" y="6576"/>
                  </a:lnTo>
                  <a:lnTo>
                    <a:pt x="2259" y="6565"/>
                  </a:lnTo>
                  <a:lnTo>
                    <a:pt x="2265" y="6556"/>
                  </a:lnTo>
                  <a:lnTo>
                    <a:pt x="2272" y="6546"/>
                  </a:lnTo>
                  <a:lnTo>
                    <a:pt x="2280" y="6539"/>
                  </a:lnTo>
                  <a:lnTo>
                    <a:pt x="2290" y="6533"/>
                  </a:lnTo>
                  <a:lnTo>
                    <a:pt x="2300" y="6529"/>
                  </a:lnTo>
                  <a:lnTo>
                    <a:pt x="2312" y="6526"/>
                  </a:lnTo>
                  <a:lnTo>
                    <a:pt x="2325" y="6525"/>
                  </a:lnTo>
                  <a:lnTo>
                    <a:pt x="2340" y="6526"/>
                  </a:lnTo>
                  <a:lnTo>
                    <a:pt x="2358" y="6529"/>
                  </a:lnTo>
                  <a:lnTo>
                    <a:pt x="2358" y="6529"/>
                  </a:lnTo>
                  <a:lnTo>
                    <a:pt x="2380" y="6535"/>
                  </a:lnTo>
                  <a:lnTo>
                    <a:pt x="2400" y="6540"/>
                  </a:lnTo>
                  <a:lnTo>
                    <a:pt x="2417" y="6547"/>
                  </a:lnTo>
                  <a:lnTo>
                    <a:pt x="2435" y="6556"/>
                  </a:lnTo>
                  <a:lnTo>
                    <a:pt x="2449" y="6564"/>
                  </a:lnTo>
                  <a:lnTo>
                    <a:pt x="2462" y="6572"/>
                  </a:lnTo>
                  <a:lnTo>
                    <a:pt x="2473" y="6581"/>
                  </a:lnTo>
                  <a:lnTo>
                    <a:pt x="2484" y="6592"/>
                  </a:lnTo>
                  <a:lnTo>
                    <a:pt x="2484" y="6592"/>
                  </a:lnTo>
                  <a:lnTo>
                    <a:pt x="2483" y="6597"/>
                  </a:lnTo>
                  <a:lnTo>
                    <a:pt x="2483" y="6600"/>
                  </a:lnTo>
                  <a:lnTo>
                    <a:pt x="2484" y="6604"/>
                  </a:lnTo>
                  <a:lnTo>
                    <a:pt x="2486" y="6607"/>
                  </a:lnTo>
                  <a:lnTo>
                    <a:pt x="2489" y="6610"/>
                  </a:lnTo>
                  <a:lnTo>
                    <a:pt x="2492" y="6611"/>
                  </a:lnTo>
                  <a:lnTo>
                    <a:pt x="2497" y="6612"/>
                  </a:lnTo>
                  <a:lnTo>
                    <a:pt x="2500" y="6612"/>
                  </a:lnTo>
                  <a:lnTo>
                    <a:pt x="2500" y="6612"/>
                  </a:lnTo>
                  <a:lnTo>
                    <a:pt x="2509" y="6626"/>
                  </a:lnTo>
                  <a:lnTo>
                    <a:pt x="2514" y="6640"/>
                  </a:lnTo>
                  <a:lnTo>
                    <a:pt x="2519" y="6655"/>
                  </a:lnTo>
                  <a:lnTo>
                    <a:pt x="2523" y="6670"/>
                  </a:lnTo>
                  <a:lnTo>
                    <a:pt x="2525" y="6687"/>
                  </a:lnTo>
                  <a:lnTo>
                    <a:pt x="2525" y="6703"/>
                  </a:lnTo>
                  <a:lnTo>
                    <a:pt x="2525" y="6721"/>
                  </a:lnTo>
                  <a:lnTo>
                    <a:pt x="2524" y="6738"/>
                  </a:lnTo>
                  <a:lnTo>
                    <a:pt x="2518" y="6773"/>
                  </a:lnTo>
                  <a:lnTo>
                    <a:pt x="2511" y="6808"/>
                  </a:lnTo>
                  <a:lnTo>
                    <a:pt x="2493" y="6880"/>
                  </a:lnTo>
                  <a:lnTo>
                    <a:pt x="2485" y="6915"/>
                  </a:lnTo>
                  <a:lnTo>
                    <a:pt x="2479" y="6948"/>
                  </a:lnTo>
                  <a:lnTo>
                    <a:pt x="2477" y="6964"/>
                  </a:lnTo>
                  <a:lnTo>
                    <a:pt x="2476" y="6979"/>
                  </a:lnTo>
                  <a:lnTo>
                    <a:pt x="2476" y="6995"/>
                  </a:lnTo>
                  <a:lnTo>
                    <a:pt x="2477" y="7010"/>
                  </a:lnTo>
                  <a:lnTo>
                    <a:pt x="2479" y="7023"/>
                  </a:lnTo>
                  <a:lnTo>
                    <a:pt x="2484" y="7037"/>
                  </a:lnTo>
                  <a:lnTo>
                    <a:pt x="2489" y="7048"/>
                  </a:lnTo>
                  <a:lnTo>
                    <a:pt x="2497" y="7060"/>
                  </a:lnTo>
                  <a:lnTo>
                    <a:pt x="2505" y="7071"/>
                  </a:lnTo>
                  <a:lnTo>
                    <a:pt x="2516" y="7081"/>
                  </a:lnTo>
                  <a:lnTo>
                    <a:pt x="2530" y="7089"/>
                  </a:lnTo>
                  <a:lnTo>
                    <a:pt x="2544" y="7098"/>
                  </a:lnTo>
                  <a:lnTo>
                    <a:pt x="2544" y="7098"/>
                  </a:lnTo>
                  <a:lnTo>
                    <a:pt x="2562" y="7105"/>
                  </a:lnTo>
                  <a:lnTo>
                    <a:pt x="2580" y="7109"/>
                  </a:lnTo>
                  <a:lnTo>
                    <a:pt x="2596" y="7112"/>
                  </a:lnTo>
                  <a:lnTo>
                    <a:pt x="2612" y="7112"/>
                  </a:lnTo>
                  <a:lnTo>
                    <a:pt x="2626" y="7110"/>
                  </a:lnTo>
                  <a:lnTo>
                    <a:pt x="2640" y="7107"/>
                  </a:lnTo>
                  <a:lnTo>
                    <a:pt x="2651" y="7101"/>
                  </a:lnTo>
                  <a:lnTo>
                    <a:pt x="2663" y="7095"/>
                  </a:lnTo>
                  <a:lnTo>
                    <a:pt x="2675" y="7087"/>
                  </a:lnTo>
                  <a:lnTo>
                    <a:pt x="2685" y="7078"/>
                  </a:lnTo>
                  <a:lnTo>
                    <a:pt x="2696" y="7068"/>
                  </a:lnTo>
                  <a:lnTo>
                    <a:pt x="2705" y="7058"/>
                  </a:lnTo>
                  <a:lnTo>
                    <a:pt x="2724" y="7034"/>
                  </a:lnTo>
                  <a:lnTo>
                    <a:pt x="2741" y="7010"/>
                  </a:lnTo>
                  <a:lnTo>
                    <a:pt x="2760" y="6986"/>
                  </a:lnTo>
                  <a:lnTo>
                    <a:pt x="2779" y="6963"/>
                  </a:lnTo>
                  <a:lnTo>
                    <a:pt x="2788" y="6954"/>
                  </a:lnTo>
                  <a:lnTo>
                    <a:pt x="2799" y="6944"/>
                  </a:lnTo>
                  <a:lnTo>
                    <a:pt x="2809" y="6936"/>
                  </a:lnTo>
                  <a:lnTo>
                    <a:pt x="2821" y="6929"/>
                  </a:lnTo>
                  <a:lnTo>
                    <a:pt x="2834" y="6924"/>
                  </a:lnTo>
                  <a:lnTo>
                    <a:pt x="2847" y="6920"/>
                  </a:lnTo>
                  <a:lnTo>
                    <a:pt x="2861" y="6919"/>
                  </a:lnTo>
                  <a:lnTo>
                    <a:pt x="2875" y="6919"/>
                  </a:lnTo>
                  <a:lnTo>
                    <a:pt x="2891" y="6920"/>
                  </a:lnTo>
                  <a:lnTo>
                    <a:pt x="2908" y="6924"/>
                  </a:lnTo>
                  <a:lnTo>
                    <a:pt x="2926" y="6931"/>
                  </a:lnTo>
                  <a:lnTo>
                    <a:pt x="2945" y="6941"/>
                  </a:lnTo>
                  <a:lnTo>
                    <a:pt x="2945" y="6941"/>
                  </a:lnTo>
                  <a:lnTo>
                    <a:pt x="2949" y="6942"/>
                  </a:lnTo>
                  <a:lnTo>
                    <a:pt x="2953" y="6943"/>
                  </a:lnTo>
                  <a:lnTo>
                    <a:pt x="2956" y="6943"/>
                  </a:lnTo>
                  <a:lnTo>
                    <a:pt x="2959" y="6942"/>
                  </a:lnTo>
                  <a:lnTo>
                    <a:pt x="2963" y="6940"/>
                  </a:lnTo>
                  <a:lnTo>
                    <a:pt x="2965" y="6937"/>
                  </a:lnTo>
                  <a:lnTo>
                    <a:pt x="2967" y="6935"/>
                  </a:lnTo>
                  <a:lnTo>
                    <a:pt x="2969" y="6931"/>
                  </a:lnTo>
                  <a:lnTo>
                    <a:pt x="2969" y="6931"/>
                  </a:lnTo>
                  <a:lnTo>
                    <a:pt x="2974" y="6916"/>
                  </a:lnTo>
                  <a:lnTo>
                    <a:pt x="2978" y="6902"/>
                  </a:lnTo>
                  <a:lnTo>
                    <a:pt x="2981" y="6888"/>
                  </a:lnTo>
                  <a:lnTo>
                    <a:pt x="2984" y="6874"/>
                  </a:lnTo>
                  <a:lnTo>
                    <a:pt x="2986" y="6860"/>
                  </a:lnTo>
                  <a:lnTo>
                    <a:pt x="2986" y="6847"/>
                  </a:lnTo>
                  <a:lnTo>
                    <a:pt x="2986" y="6834"/>
                  </a:lnTo>
                  <a:lnTo>
                    <a:pt x="2985" y="6821"/>
                  </a:lnTo>
                  <a:lnTo>
                    <a:pt x="2984" y="6808"/>
                  </a:lnTo>
                  <a:lnTo>
                    <a:pt x="2981" y="6797"/>
                  </a:lnTo>
                  <a:lnTo>
                    <a:pt x="2976" y="6772"/>
                  </a:lnTo>
                  <a:lnTo>
                    <a:pt x="2966" y="6750"/>
                  </a:lnTo>
                  <a:lnTo>
                    <a:pt x="2956" y="6727"/>
                  </a:lnTo>
                  <a:lnTo>
                    <a:pt x="2943" y="6705"/>
                  </a:lnTo>
                  <a:lnTo>
                    <a:pt x="2929" y="6684"/>
                  </a:lnTo>
                  <a:lnTo>
                    <a:pt x="2914" y="6663"/>
                  </a:lnTo>
                  <a:lnTo>
                    <a:pt x="2897" y="6642"/>
                  </a:lnTo>
                  <a:lnTo>
                    <a:pt x="2862" y="6601"/>
                  </a:lnTo>
                  <a:lnTo>
                    <a:pt x="2827" y="6560"/>
                  </a:lnTo>
                  <a:lnTo>
                    <a:pt x="2827" y="6560"/>
                  </a:lnTo>
                  <a:lnTo>
                    <a:pt x="2828" y="6556"/>
                  </a:lnTo>
                  <a:lnTo>
                    <a:pt x="2828" y="6552"/>
                  </a:lnTo>
                  <a:lnTo>
                    <a:pt x="2827" y="6549"/>
                  </a:lnTo>
                  <a:lnTo>
                    <a:pt x="2825" y="6545"/>
                  </a:lnTo>
                  <a:lnTo>
                    <a:pt x="2822" y="6543"/>
                  </a:lnTo>
                  <a:lnTo>
                    <a:pt x="2819" y="6542"/>
                  </a:lnTo>
                  <a:lnTo>
                    <a:pt x="2815" y="6542"/>
                  </a:lnTo>
                  <a:lnTo>
                    <a:pt x="2812" y="6542"/>
                  </a:lnTo>
                  <a:lnTo>
                    <a:pt x="2812" y="6542"/>
                  </a:lnTo>
                  <a:lnTo>
                    <a:pt x="2791" y="6515"/>
                  </a:lnTo>
                  <a:lnTo>
                    <a:pt x="2772" y="6487"/>
                  </a:lnTo>
                  <a:lnTo>
                    <a:pt x="2772" y="6487"/>
                  </a:lnTo>
                  <a:lnTo>
                    <a:pt x="2773" y="6484"/>
                  </a:lnTo>
                  <a:lnTo>
                    <a:pt x="2773" y="6484"/>
                  </a:lnTo>
                  <a:lnTo>
                    <a:pt x="2786" y="6474"/>
                  </a:lnTo>
                  <a:lnTo>
                    <a:pt x="2799" y="6462"/>
                  </a:lnTo>
                  <a:lnTo>
                    <a:pt x="2823" y="6440"/>
                  </a:lnTo>
                  <a:lnTo>
                    <a:pt x="2823" y="6440"/>
                  </a:lnTo>
                  <a:lnTo>
                    <a:pt x="2839" y="6454"/>
                  </a:lnTo>
                  <a:lnTo>
                    <a:pt x="2853" y="6469"/>
                  </a:lnTo>
                  <a:lnTo>
                    <a:pt x="2867" y="6485"/>
                  </a:lnTo>
                  <a:lnTo>
                    <a:pt x="2880" y="6502"/>
                  </a:lnTo>
                  <a:lnTo>
                    <a:pt x="2880" y="6502"/>
                  </a:lnTo>
                  <a:lnTo>
                    <a:pt x="2869" y="6519"/>
                  </a:lnTo>
                  <a:lnTo>
                    <a:pt x="2857" y="6536"/>
                  </a:lnTo>
                  <a:lnTo>
                    <a:pt x="2857" y="6536"/>
                  </a:lnTo>
                  <a:lnTo>
                    <a:pt x="2855" y="6542"/>
                  </a:lnTo>
                  <a:lnTo>
                    <a:pt x="2856" y="6546"/>
                  </a:lnTo>
                  <a:lnTo>
                    <a:pt x="2857" y="6551"/>
                  </a:lnTo>
                  <a:lnTo>
                    <a:pt x="2861" y="6554"/>
                  </a:lnTo>
                  <a:lnTo>
                    <a:pt x="2866" y="6557"/>
                  </a:lnTo>
                  <a:lnTo>
                    <a:pt x="2870" y="6558"/>
                  </a:lnTo>
                  <a:lnTo>
                    <a:pt x="2876" y="6557"/>
                  </a:lnTo>
                  <a:lnTo>
                    <a:pt x="2881" y="6553"/>
                  </a:lnTo>
                  <a:lnTo>
                    <a:pt x="2881" y="6553"/>
                  </a:lnTo>
                  <a:lnTo>
                    <a:pt x="2894" y="6540"/>
                  </a:lnTo>
                  <a:lnTo>
                    <a:pt x="2894" y="6540"/>
                  </a:lnTo>
                  <a:lnTo>
                    <a:pt x="2888" y="6557"/>
                  </a:lnTo>
                  <a:lnTo>
                    <a:pt x="2883" y="6574"/>
                  </a:lnTo>
                  <a:lnTo>
                    <a:pt x="2883" y="6574"/>
                  </a:lnTo>
                  <a:lnTo>
                    <a:pt x="2883" y="6578"/>
                  </a:lnTo>
                  <a:lnTo>
                    <a:pt x="2884" y="6581"/>
                  </a:lnTo>
                  <a:lnTo>
                    <a:pt x="2887" y="6584"/>
                  </a:lnTo>
                  <a:lnTo>
                    <a:pt x="2890" y="6585"/>
                  </a:lnTo>
                  <a:lnTo>
                    <a:pt x="2894" y="6585"/>
                  </a:lnTo>
                  <a:lnTo>
                    <a:pt x="2896" y="6585"/>
                  </a:lnTo>
                  <a:lnTo>
                    <a:pt x="2899" y="6583"/>
                  </a:lnTo>
                  <a:lnTo>
                    <a:pt x="2901" y="6579"/>
                  </a:lnTo>
                  <a:lnTo>
                    <a:pt x="2901" y="6579"/>
                  </a:lnTo>
                  <a:lnTo>
                    <a:pt x="2903" y="6571"/>
                  </a:lnTo>
                  <a:lnTo>
                    <a:pt x="2906" y="6564"/>
                  </a:lnTo>
                  <a:lnTo>
                    <a:pt x="2914" y="6547"/>
                  </a:lnTo>
                  <a:lnTo>
                    <a:pt x="2914" y="6547"/>
                  </a:lnTo>
                  <a:lnTo>
                    <a:pt x="2929" y="6572"/>
                  </a:lnTo>
                  <a:lnTo>
                    <a:pt x="2944" y="6598"/>
                  </a:lnTo>
                  <a:lnTo>
                    <a:pt x="2974" y="6649"/>
                  </a:lnTo>
                  <a:lnTo>
                    <a:pt x="3002" y="6703"/>
                  </a:lnTo>
                  <a:lnTo>
                    <a:pt x="3029" y="6756"/>
                  </a:lnTo>
                  <a:lnTo>
                    <a:pt x="3056" y="6807"/>
                  </a:lnTo>
                  <a:lnTo>
                    <a:pt x="3083" y="6856"/>
                  </a:lnTo>
                  <a:lnTo>
                    <a:pt x="3110" y="6902"/>
                  </a:lnTo>
                  <a:lnTo>
                    <a:pt x="3123" y="6923"/>
                  </a:lnTo>
                  <a:lnTo>
                    <a:pt x="3137" y="6942"/>
                  </a:lnTo>
                  <a:lnTo>
                    <a:pt x="3137" y="6942"/>
                  </a:lnTo>
                  <a:lnTo>
                    <a:pt x="3146" y="6954"/>
                  </a:lnTo>
                  <a:lnTo>
                    <a:pt x="3156" y="6964"/>
                  </a:lnTo>
                  <a:lnTo>
                    <a:pt x="3166" y="6974"/>
                  </a:lnTo>
                  <a:lnTo>
                    <a:pt x="3177" y="6982"/>
                  </a:lnTo>
                  <a:lnTo>
                    <a:pt x="3189" y="6989"/>
                  </a:lnTo>
                  <a:lnTo>
                    <a:pt x="3199" y="6993"/>
                  </a:lnTo>
                  <a:lnTo>
                    <a:pt x="3211" y="6997"/>
                  </a:lnTo>
                  <a:lnTo>
                    <a:pt x="3223" y="6999"/>
                  </a:lnTo>
                  <a:lnTo>
                    <a:pt x="3234" y="6999"/>
                  </a:lnTo>
                  <a:lnTo>
                    <a:pt x="3245" y="6998"/>
                  </a:lnTo>
                  <a:lnTo>
                    <a:pt x="3256" y="6995"/>
                  </a:lnTo>
                  <a:lnTo>
                    <a:pt x="3267" y="6989"/>
                  </a:lnTo>
                  <a:lnTo>
                    <a:pt x="3278" y="6982"/>
                  </a:lnTo>
                  <a:lnTo>
                    <a:pt x="3288" y="6972"/>
                  </a:lnTo>
                  <a:lnTo>
                    <a:pt x="3297" y="6961"/>
                  </a:lnTo>
                  <a:lnTo>
                    <a:pt x="3307" y="6947"/>
                  </a:lnTo>
                  <a:lnTo>
                    <a:pt x="3307" y="6947"/>
                  </a:lnTo>
                  <a:lnTo>
                    <a:pt x="3318" y="6926"/>
                  </a:lnTo>
                  <a:lnTo>
                    <a:pt x="3330" y="6909"/>
                  </a:lnTo>
                  <a:lnTo>
                    <a:pt x="3330" y="6909"/>
                  </a:lnTo>
                  <a:lnTo>
                    <a:pt x="3336" y="6908"/>
                  </a:lnTo>
                  <a:lnTo>
                    <a:pt x="3338" y="6907"/>
                  </a:lnTo>
                  <a:lnTo>
                    <a:pt x="3341" y="6904"/>
                  </a:lnTo>
                  <a:lnTo>
                    <a:pt x="3341" y="6904"/>
                  </a:lnTo>
                  <a:lnTo>
                    <a:pt x="3361" y="6879"/>
                  </a:lnTo>
                  <a:lnTo>
                    <a:pt x="3361" y="6879"/>
                  </a:lnTo>
                  <a:lnTo>
                    <a:pt x="3369" y="6875"/>
                  </a:lnTo>
                  <a:lnTo>
                    <a:pt x="3377" y="6873"/>
                  </a:lnTo>
                  <a:lnTo>
                    <a:pt x="3385" y="6872"/>
                  </a:lnTo>
                  <a:lnTo>
                    <a:pt x="3392" y="6874"/>
                  </a:lnTo>
                  <a:lnTo>
                    <a:pt x="3399" y="6878"/>
                  </a:lnTo>
                  <a:lnTo>
                    <a:pt x="3406" y="6882"/>
                  </a:lnTo>
                  <a:lnTo>
                    <a:pt x="3413" y="6889"/>
                  </a:lnTo>
                  <a:lnTo>
                    <a:pt x="3419" y="6896"/>
                  </a:lnTo>
                  <a:lnTo>
                    <a:pt x="3432" y="6915"/>
                  </a:lnTo>
                  <a:lnTo>
                    <a:pt x="3444" y="6937"/>
                  </a:lnTo>
                  <a:lnTo>
                    <a:pt x="3469" y="6986"/>
                  </a:lnTo>
                  <a:lnTo>
                    <a:pt x="3482" y="7011"/>
                  </a:lnTo>
                  <a:lnTo>
                    <a:pt x="3498" y="7034"/>
                  </a:lnTo>
                  <a:lnTo>
                    <a:pt x="3505" y="7045"/>
                  </a:lnTo>
                  <a:lnTo>
                    <a:pt x="3513" y="7054"/>
                  </a:lnTo>
                  <a:lnTo>
                    <a:pt x="3522" y="7062"/>
                  </a:lnTo>
                  <a:lnTo>
                    <a:pt x="3530" y="7071"/>
                  </a:lnTo>
                  <a:lnTo>
                    <a:pt x="3540" y="7077"/>
                  </a:lnTo>
                  <a:lnTo>
                    <a:pt x="3550" y="7081"/>
                  </a:lnTo>
                  <a:lnTo>
                    <a:pt x="3561" y="7085"/>
                  </a:lnTo>
                  <a:lnTo>
                    <a:pt x="3571" y="7086"/>
                  </a:lnTo>
                  <a:lnTo>
                    <a:pt x="3583" y="7086"/>
                  </a:lnTo>
                  <a:lnTo>
                    <a:pt x="3596" y="7084"/>
                  </a:lnTo>
                  <a:lnTo>
                    <a:pt x="3609" y="7079"/>
                  </a:lnTo>
                  <a:lnTo>
                    <a:pt x="3623" y="7071"/>
                  </a:lnTo>
                  <a:lnTo>
                    <a:pt x="3623" y="7071"/>
                  </a:lnTo>
                  <a:lnTo>
                    <a:pt x="3645" y="7059"/>
                  </a:lnTo>
                  <a:lnTo>
                    <a:pt x="3664" y="7051"/>
                  </a:lnTo>
                  <a:lnTo>
                    <a:pt x="3681" y="7045"/>
                  </a:lnTo>
                  <a:lnTo>
                    <a:pt x="3698" y="7041"/>
                  </a:lnTo>
                  <a:lnTo>
                    <a:pt x="3712" y="7041"/>
                  </a:lnTo>
                  <a:lnTo>
                    <a:pt x="3725" y="7043"/>
                  </a:lnTo>
                  <a:lnTo>
                    <a:pt x="3737" y="7046"/>
                  </a:lnTo>
                  <a:lnTo>
                    <a:pt x="3749" y="7052"/>
                  </a:lnTo>
                  <a:lnTo>
                    <a:pt x="3761" y="7059"/>
                  </a:lnTo>
                  <a:lnTo>
                    <a:pt x="3773" y="7067"/>
                  </a:lnTo>
                  <a:lnTo>
                    <a:pt x="3798" y="7086"/>
                  </a:lnTo>
                  <a:lnTo>
                    <a:pt x="3826" y="7108"/>
                  </a:lnTo>
                  <a:lnTo>
                    <a:pt x="3844" y="7119"/>
                  </a:lnTo>
                  <a:lnTo>
                    <a:pt x="3863" y="7129"/>
                  </a:lnTo>
                  <a:lnTo>
                    <a:pt x="3863" y="7129"/>
                  </a:lnTo>
                  <a:lnTo>
                    <a:pt x="3874" y="7136"/>
                  </a:lnTo>
                  <a:lnTo>
                    <a:pt x="3890" y="7142"/>
                  </a:lnTo>
                  <a:lnTo>
                    <a:pt x="3921" y="7154"/>
                  </a:lnTo>
                  <a:lnTo>
                    <a:pt x="3958" y="7164"/>
                  </a:lnTo>
                  <a:lnTo>
                    <a:pt x="3997" y="7176"/>
                  </a:lnTo>
                  <a:lnTo>
                    <a:pt x="4037" y="7188"/>
                  </a:lnTo>
                  <a:lnTo>
                    <a:pt x="4078" y="7201"/>
                  </a:lnTo>
                  <a:lnTo>
                    <a:pt x="4118" y="7215"/>
                  </a:lnTo>
                  <a:lnTo>
                    <a:pt x="4138" y="7223"/>
                  </a:lnTo>
                  <a:lnTo>
                    <a:pt x="4156" y="7231"/>
                  </a:lnTo>
                  <a:lnTo>
                    <a:pt x="4174" y="7240"/>
                  </a:lnTo>
                  <a:lnTo>
                    <a:pt x="4190" y="7250"/>
                  </a:lnTo>
                  <a:lnTo>
                    <a:pt x="4207" y="7260"/>
                  </a:lnTo>
                  <a:lnTo>
                    <a:pt x="4221" y="7272"/>
                  </a:lnTo>
                  <a:lnTo>
                    <a:pt x="4234" y="7285"/>
                  </a:lnTo>
                  <a:lnTo>
                    <a:pt x="4244" y="7298"/>
                  </a:lnTo>
                  <a:lnTo>
                    <a:pt x="4254" y="7313"/>
                  </a:lnTo>
                  <a:lnTo>
                    <a:pt x="4262" y="7328"/>
                  </a:lnTo>
                  <a:lnTo>
                    <a:pt x="4267" y="7345"/>
                  </a:lnTo>
                  <a:lnTo>
                    <a:pt x="4270" y="7362"/>
                  </a:lnTo>
                  <a:lnTo>
                    <a:pt x="4271" y="7382"/>
                  </a:lnTo>
                  <a:lnTo>
                    <a:pt x="4269" y="7402"/>
                  </a:lnTo>
                  <a:lnTo>
                    <a:pt x="4265" y="7424"/>
                  </a:lnTo>
                  <a:lnTo>
                    <a:pt x="4257" y="7448"/>
                  </a:lnTo>
                  <a:lnTo>
                    <a:pt x="4248" y="7473"/>
                  </a:lnTo>
                  <a:lnTo>
                    <a:pt x="4234" y="7499"/>
                  </a:lnTo>
                  <a:lnTo>
                    <a:pt x="4234" y="7499"/>
                  </a:lnTo>
                  <a:lnTo>
                    <a:pt x="4233" y="7505"/>
                  </a:lnTo>
                  <a:lnTo>
                    <a:pt x="4233" y="7510"/>
                  </a:lnTo>
                  <a:lnTo>
                    <a:pt x="4235" y="7514"/>
                  </a:lnTo>
                  <a:lnTo>
                    <a:pt x="4238" y="7517"/>
                  </a:lnTo>
                  <a:lnTo>
                    <a:pt x="4243" y="7519"/>
                  </a:lnTo>
                  <a:lnTo>
                    <a:pt x="4248" y="7519"/>
                  </a:lnTo>
                  <a:lnTo>
                    <a:pt x="4252" y="7517"/>
                  </a:lnTo>
                  <a:lnTo>
                    <a:pt x="4257" y="7513"/>
                  </a:lnTo>
                  <a:lnTo>
                    <a:pt x="4257" y="7513"/>
                  </a:lnTo>
                  <a:lnTo>
                    <a:pt x="4271" y="7491"/>
                  </a:lnTo>
                  <a:lnTo>
                    <a:pt x="4283" y="7469"/>
                  </a:lnTo>
                  <a:lnTo>
                    <a:pt x="4291" y="7448"/>
                  </a:lnTo>
                  <a:lnTo>
                    <a:pt x="4298" y="7426"/>
                  </a:lnTo>
                  <a:lnTo>
                    <a:pt x="4303" y="7405"/>
                  </a:lnTo>
                  <a:lnTo>
                    <a:pt x="4304" y="7386"/>
                  </a:lnTo>
                  <a:lnTo>
                    <a:pt x="4304" y="7366"/>
                  </a:lnTo>
                  <a:lnTo>
                    <a:pt x="4303" y="7346"/>
                  </a:lnTo>
                  <a:lnTo>
                    <a:pt x="4298" y="7327"/>
                  </a:lnTo>
                  <a:lnTo>
                    <a:pt x="4292" y="7308"/>
                  </a:lnTo>
                  <a:lnTo>
                    <a:pt x="4285" y="7290"/>
                  </a:lnTo>
                  <a:lnTo>
                    <a:pt x="4276" y="7271"/>
                  </a:lnTo>
                  <a:lnTo>
                    <a:pt x="4265" y="7253"/>
                  </a:lnTo>
                  <a:lnTo>
                    <a:pt x="4252" y="7235"/>
                  </a:lnTo>
                  <a:lnTo>
                    <a:pt x="4240" y="7217"/>
                  </a:lnTo>
                  <a:lnTo>
                    <a:pt x="4224" y="7199"/>
                  </a:lnTo>
                  <a:lnTo>
                    <a:pt x="4224" y="7199"/>
                  </a:lnTo>
                  <a:lnTo>
                    <a:pt x="4290" y="7148"/>
                  </a:lnTo>
                  <a:lnTo>
                    <a:pt x="4355" y="7096"/>
                  </a:lnTo>
                  <a:lnTo>
                    <a:pt x="4419" y="7043"/>
                  </a:lnTo>
                  <a:lnTo>
                    <a:pt x="4483" y="6988"/>
                  </a:lnTo>
                  <a:lnTo>
                    <a:pt x="4483" y="6988"/>
                  </a:lnTo>
                  <a:lnTo>
                    <a:pt x="4395" y="7117"/>
                  </a:lnTo>
                  <a:lnTo>
                    <a:pt x="4352" y="7183"/>
                  </a:lnTo>
                  <a:lnTo>
                    <a:pt x="4310" y="7249"/>
                  </a:lnTo>
                  <a:lnTo>
                    <a:pt x="4310" y="7249"/>
                  </a:lnTo>
                  <a:lnTo>
                    <a:pt x="4307" y="7253"/>
                  </a:lnTo>
                  <a:lnTo>
                    <a:pt x="4307" y="7259"/>
                  </a:lnTo>
                  <a:lnTo>
                    <a:pt x="4311" y="7264"/>
                  </a:lnTo>
                  <a:lnTo>
                    <a:pt x="4315" y="7266"/>
                  </a:lnTo>
                  <a:lnTo>
                    <a:pt x="4319" y="7268"/>
                  </a:lnTo>
                  <a:lnTo>
                    <a:pt x="4325" y="7268"/>
                  </a:lnTo>
                  <a:lnTo>
                    <a:pt x="4330" y="7266"/>
                  </a:lnTo>
                  <a:lnTo>
                    <a:pt x="4334" y="7263"/>
                  </a:lnTo>
                  <a:lnTo>
                    <a:pt x="4334" y="7263"/>
                  </a:lnTo>
                  <a:lnTo>
                    <a:pt x="4417" y="7149"/>
                  </a:lnTo>
                  <a:lnTo>
                    <a:pt x="4502" y="7037"/>
                  </a:lnTo>
                  <a:lnTo>
                    <a:pt x="4670" y="6813"/>
                  </a:lnTo>
                  <a:lnTo>
                    <a:pt x="4670" y="6813"/>
                  </a:lnTo>
                  <a:lnTo>
                    <a:pt x="4738" y="6746"/>
                  </a:lnTo>
                  <a:lnTo>
                    <a:pt x="4804" y="6677"/>
                  </a:lnTo>
                  <a:lnTo>
                    <a:pt x="4869" y="6608"/>
                  </a:lnTo>
                  <a:lnTo>
                    <a:pt x="4934" y="6537"/>
                  </a:lnTo>
                  <a:lnTo>
                    <a:pt x="4934" y="6537"/>
                  </a:lnTo>
                  <a:lnTo>
                    <a:pt x="4755" y="6823"/>
                  </a:lnTo>
                  <a:lnTo>
                    <a:pt x="4577" y="7107"/>
                  </a:lnTo>
                  <a:lnTo>
                    <a:pt x="4577" y="7107"/>
                  </a:lnTo>
                  <a:lnTo>
                    <a:pt x="4547" y="7150"/>
                  </a:lnTo>
                  <a:lnTo>
                    <a:pt x="4547" y="7150"/>
                  </a:lnTo>
                  <a:lnTo>
                    <a:pt x="4337" y="7435"/>
                  </a:lnTo>
                  <a:lnTo>
                    <a:pt x="4233" y="7577"/>
                  </a:lnTo>
                  <a:lnTo>
                    <a:pt x="4130" y="7721"/>
                  </a:lnTo>
                  <a:lnTo>
                    <a:pt x="4130" y="7721"/>
                  </a:lnTo>
                  <a:lnTo>
                    <a:pt x="4216" y="7602"/>
                  </a:lnTo>
                  <a:lnTo>
                    <a:pt x="4305" y="7484"/>
                  </a:lnTo>
                  <a:lnTo>
                    <a:pt x="4484" y="7247"/>
                  </a:lnTo>
                  <a:lnTo>
                    <a:pt x="4484" y="7247"/>
                  </a:lnTo>
                  <a:lnTo>
                    <a:pt x="4372" y="7416"/>
                  </a:lnTo>
                  <a:lnTo>
                    <a:pt x="4259" y="7583"/>
                  </a:lnTo>
                  <a:lnTo>
                    <a:pt x="4259" y="7583"/>
                  </a:lnTo>
                  <a:lnTo>
                    <a:pt x="4138" y="7764"/>
                  </a:lnTo>
                  <a:lnTo>
                    <a:pt x="4017" y="7946"/>
                  </a:lnTo>
                  <a:lnTo>
                    <a:pt x="3899" y="8129"/>
                  </a:lnTo>
                  <a:lnTo>
                    <a:pt x="3782" y="8311"/>
                  </a:lnTo>
                  <a:lnTo>
                    <a:pt x="3782" y="8311"/>
                  </a:lnTo>
                  <a:lnTo>
                    <a:pt x="3627" y="8537"/>
                  </a:lnTo>
                  <a:lnTo>
                    <a:pt x="3472" y="8763"/>
                  </a:lnTo>
                  <a:lnTo>
                    <a:pt x="3472" y="8763"/>
                  </a:lnTo>
                  <a:lnTo>
                    <a:pt x="3646" y="8524"/>
                  </a:lnTo>
                  <a:lnTo>
                    <a:pt x="3646" y="8524"/>
                  </a:lnTo>
                  <a:lnTo>
                    <a:pt x="3529" y="8707"/>
                  </a:lnTo>
                  <a:lnTo>
                    <a:pt x="3413" y="8890"/>
                  </a:lnTo>
                  <a:lnTo>
                    <a:pt x="3295" y="9071"/>
                  </a:lnTo>
                  <a:lnTo>
                    <a:pt x="3176" y="9251"/>
                  </a:lnTo>
                  <a:lnTo>
                    <a:pt x="3176" y="9251"/>
                  </a:lnTo>
                  <a:lnTo>
                    <a:pt x="3100" y="9352"/>
                  </a:lnTo>
                  <a:lnTo>
                    <a:pt x="3025" y="9453"/>
                  </a:lnTo>
                  <a:lnTo>
                    <a:pt x="2950" y="9554"/>
                  </a:lnTo>
                  <a:lnTo>
                    <a:pt x="2876" y="9656"/>
                  </a:lnTo>
                  <a:lnTo>
                    <a:pt x="2803" y="9758"/>
                  </a:lnTo>
                  <a:lnTo>
                    <a:pt x="2731" y="9861"/>
                  </a:lnTo>
                  <a:lnTo>
                    <a:pt x="2661" y="9965"/>
                  </a:lnTo>
                  <a:lnTo>
                    <a:pt x="2592" y="10068"/>
                  </a:lnTo>
                  <a:lnTo>
                    <a:pt x="2592" y="10068"/>
                  </a:lnTo>
                  <a:lnTo>
                    <a:pt x="2506" y="10177"/>
                  </a:lnTo>
                  <a:lnTo>
                    <a:pt x="2420" y="10284"/>
                  </a:lnTo>
                  <a:lnTo>
                    <a:pt x="2331" y="10389"/>
                  </a:lnTo>
                  <a:lnTo>
                    <a:pt x="2241" y="10493"/>
                  </a:lnTo>
                  <a:lnTo>
                    <a:pt x="2241" y="10493"/>
                  </a:lnTo>
                  <a:lnTo>
                    <a:pt x="2314" y="10383"/>
                  </a:lnTo>
                  <a:lnTo>
                    <a:pt x="2389" y="10273"/>
                  </a:lnTo>
                  <a:lnTo>
                    <a:pt x="2540" y="10054"/>
                  </a:lnTo>
                  <a:lnTo>
                    <a:pt x="2540" y="10054"/>
                  </a:lnTo>
                  <a:lnTo>
                    <a:pt x="2634" y="9931"/>
                  </a:lnTo>
                  <a:lnTo>
                    <a:pt x="2724" y="9808"/>
                  </a:lnTo>
                  <a:lnTo>
                    <a:pt x="2813" y="9683"/>
                  </a:lnTo>
                  <a:lnTo>
                    <a:pt x="2899" y="9557"/>
                  </a:lnTo>
                  <a:lnTo>
                    <a:pt x="2899" y="9557"/>
                  </a:lnTo>
                  <a:lnTo>
                    <a:pt x="2988" y="9441"/>
                  </a:lnTo>
                  <a:lnTo>
                    <a:pt x="3076" y="9324"/>
                  </a:lnTo>
                  <a:lnTo>
                    <a:pt x="3164" y="9207"/>
                  </a:lnTo>
                  <a:lnTo>
                    <a:pt x="3248" y="9087"/>
                  </a:lnTo>
                  <a:lnTo>
                    <a:pt x="3248" y="9087"/>
                  </a:lnTo>
                  <a:lnTo>
                    <a:pt x="3361" y="8926"/>
                  </a:lnTo>
                  <a:lnTo>
                    <a:pt x="3472" y="8763"/>
                  </a:lnTo>
                  <a:lnTo>
                    <a:pt x="3472" y="8763"/>
                  </a:lnTo>
                  <a:lnTo>
                    <a:pt x="3227" y="9098"/>
                  </a:lnTo>
                  <a:lnTo>
                    <a:pt x="2983" y="9434"/>
                  </a:lnTo>
                  <a:lnTo>
                    <a:pt x="2983" y="9434"/>
                  </a:lnTo>
                  <a:lnTo>
                    <a:pt x="3081" y="9285"/>
                  </a:lnTo>
                  <a:lnTo>
                    <a:pt x="3178" y="9135"/>
                  </a:lnTo>
                  <a:lnTo>
                    <a:pt x="3371" y="8835"/>
                  </a:lnTo>
                  <a:lnTo>
                    <a:pt x="3468" y="8685"/>
                  </a:lnTo>
                  <a:lnTo>
                    <a:pt x="3565" y="8535"/>
                  </a:lnTo>
                  <a:lnTo>
                    <a:pt x="3664" y="8385"/>
                  </a:lnTo>
                  <a:lnTo>
                    <a:pt x="3763" y="8238"/>
                  </a:lnTo>
                  <a:lnTo>
                    <a:pt x="3763" y="8238"/>
                  </a:lnTo>
                  <a:lnTo>
                    <a:pt x="3568" y="8519"/>
                  </a:lnTo>
                  <a:lnTo>
                    <a:pt x="3373" y="8801"/>
                  </a:lnTo>
                  <a:lnTo>
                    <a:pt x="3278" y="8943"/>
                  </a:lnTo>
                  <a:lnTo>
                    <a:pt x="3183" y="9085"/>
                  </a:lnTo>
                  <a:lnTo>
                    <a:pt x="3088" y="9228"/>
                  </a:lnTo>
                  <a:lnTo>
                    <a:pt x="2994" y="9372"/>
                  </a:lnTo>
                  <a:lnTo>
                    <a:pt x="2994" y="9372"/>
                  </a:lnTo>
                  <a:lnTo>
                    <a:pt x="2952" y="9434"/>
                  </a:lnTo>
                  <a:lnTo>
                    <a:pt x="2906" y="9496"/>
                  </a:lnTo>
                  <a:lnTo>
                    <a:pt x="2860" y="9559"/>
                  </a:lnTo>
                  <a:lnTo>
                    <a:pt x="2811" y="9622"/>
                  </a:lnTo>
                  <a:lnTo>
                    <a:pt x="2760" y="9685"/>
                  </a:lnTo>
                  <a:lnTo>
                    <a:pt x="2708" y="9749"/>
                  </a:lnTo>
                  <a:lnTo>
                    <a:pt x="2605" y="9874"/>
                  </a:lnTo>
                  <a:lnTo>
                    <a:pt x="2503" y="9999"/>
                  </a:lnTo>
                  <a:lnTo>
                    <a:pt x="2454" y="10061"/>
                  </a:lnTo>
                  <a:lnTo>
                    <a:pt x="2407" y="10122"/>
                  </a:lnTo>
                  <a:lnTo>
                    <a:pt x="2362" y="10183"/>
                  </a:lnTo>
                  <a:lnTo>
                    <a:pt x="2320" y="10243"/>
                  </a:lnTo>
                  <a:lnTo>
                    <a:pt x="2283" y="10301"/>
                  </a:lnTo>
                  <a:lnTo>
                    <a:pt x="2265" y="10330"/>
                  </a:lnTo>
                  <a:lnTo>
                    <a:pt x="2249" y="10360"/>
                  </a:lnTo>
                  <a:lnTo>
                    <a:pt x="2249" y="10360"/>
                  </a:lnTo>
                  <a:lnTo>
                    <a:pt x="2298" y="10272"/>
                  </a:lnTo>
                  <a:lnTo>
                    <a:pt x="2347" y="10184"/>
                  </a:lnTo>
                  <a:lnTo>
                    <a:pt x="2449" y="10011"/>
                  </a:lnTo>
                  <a:lnTo>
                    <a:pt x="2449" y="10011"/>
                  </a:lnTo>
                  <a:lnTo>
                    <a:pt x="2493" y="9956"/>
                  </a:lnTo>
                  <a:lnTo>
                    <a:pt x="2538" y="9900"/>
                  </a:lnTo>
                  <a:lnTo>
                    <a:pt x="2582" y="9845"/>
                  </a:lnTo>
                  <a:lnTo>
                    <a:pt x="2626" y="9787"/>
                  </a:lnTo>
                  <a:lnTo>
                    <a:pt x="2711" y="9674"/>
                  </a:lnTo>
                  <a:lnTo>
                    <a:pt x="2794" y="9559"/>
                  </a:lnTo>
                  <a:lnTo>
                    <a:pt x="2876" y="9442"/>
                  </a:lnTo>
                  <a:lnTo>
                    <a:pt x="2957" y="9324"/>
                  </a:lnTo>
                  <a:lnTo>
                    <a:pt x="3036" y="9206"/>
                  </a:lnTo>
                  <a:lnTo>
                    <a:pt x="3116" y="9085"/>
                  </a:lnTo>
                  <a:lnTo>
                    <a:pt x="3116" y="9085"/>
                  </a:lnTo>
                  <a:lnTo>
                    <a:pt x="3178" y="8989"/>
                  </a:lnTo>
                  <a:lnTo>
                    <a:pt x="3242" y="8894"/>
                  </a:lnTo>
                  <a:lnTo>
                    <a:pt x="3371" y="8705"/>
                  </a:lnTo>
                  <a:lnTo>
                    <a:pt x="3632" y="8324"/>
                  </a:lnTo>
                  <a:lnTo>
                    <a:pt x="3761" y="8133"/>
                  </a:lnTo>
                  <a:lnTo>
                    <a:pt x="3824" y="8037"/>
                  </a:lnTo>
                  <a:lnTo>
                    <a:pt x="3887" y="7941"/>
                  </a:lnTo>
                  <a:lnTo>
                    <a:pt x="3949" y="7844"/>
                  </a:lnTo>
                  <a:lnTo>
                    <a:pt x="4009" y="7747"/>
                  </a:lnTo>
                  <a:lnTo>
                    <a:pt x="4069" y="7650"/>
                  </a:lnTo>
                  <a:lnTo>
                    <a:pt x="4127" y="7552"/>
                  </a:lnTo>
                  <a:lnTo>
                    <a:pt x="4127" y="7552"/>
                  </a:lnTo>
                  <a:lnTo>
                    <a:pt x="4130" y="7546"/>
                  </a:lnTo>
                  <a:lnTo>
                    <a:pt x="4128" y="7541"/>
                  </a:lnTo>
                  <a:lnTo>
                    <a:pt x="4127" y="7537"/>
                  </a:lnTo>
                  <a:lnTo>
                    <a:pt x="4125" y="7533"/>
                  </a:lnTo>
                  <a:lnTo>
                    <a:pt x="4120" y="7529"/>
                  </a:lnTo>
                  <a:lnTo>
                    <a:pt x="4116" y="7528"/>
                  </a:lnTo>
                  <a:lnTo>
                    <a:pt x="4111" y="7528"/>
                  </a:lnTo>
                  <a:lnTo>
                    <a:pt x="4106" y="7531"/>
                  </a:lnTo>
                  <a:lnTo>
                    <a:pt x="4106" y="7531"/>
                  </a:lnTo>
                  <a:lnTo>
                    <a:pt x="4064" y="7560"/>
                  </a:lnTo>
                  <a:lnTo>
                    <a:pt x="4024" y="7592"/>
                  </a:lnTo>
                  <a:lnTo>
                    <a:pt x="3986" y="7625"/>
                  </a:lnTo>
                  <a:lnTo>
                    <a:pt x="3948" y="7659"/>
                  </a:lnTo>
                  <a:lnTo>
                    <a:pt x="3912" y="7696"/>
                  </a:lnTo>
                  <a:lnTo>
                    <a:pt x="3877" y="7733"/>
                  </a:lnTo>
                  <a:lnTo>
                    <a:pt x="3843" y="7772"/>
                  </a:lnTo>
                  <a:lnTo>
                    <a:pt x="3810" y="7810"/>
                  </a:lnTo>
                  <a:lnTo>
                    <a:pt x="3810" y="7810"/>
                  </a:lnTo>
                  <a:lnTo>
                    <a:pt x="3888" y="7697"/>
                  </a:lnTo>
                  <a:lnTo>
                    <a:pt x="3966" y="7582"/>
                  </a:lnTo>
                  <a:lnTo>
                    <a:pt x="3966" y="7582"/>
                  </a:lnTo>
                  <a:lnTo>
                    <a:pt x="3968" y="7577"/>
                  </a:lnTo>
                  <a:lnTo>
                    <a:pt x="3968" y="7572"/>
                  </a:lnTo>
                  <a:lnTo>
                    <a:pt x="3966" y="7568"/>
                  </a:lnTo>
                  <a:lnTo>
                    <a:pt x="3961" y="7565"/>
                  </a:lnTo>
                  <a:lnTo>
                    <a:pt x="3956" y="7562"/>
                  </a:lnTo>
                  <a:lnTo>
                    <a:pt x="3952" y="7562"/>
                  </a:lnTo>
                  <a:lnTo>
                    <a:pt x="3946" y="7565"/>
                  </a:lnTo>
                  <a:lnTo>
                    <a:pt x="3941" y="7568"/>
                  </a:lnTo>
                  <a:lnTo>
                    <a:pt x="3941" y="7568"/>
                  </a:lnTo>
                  <a:lnTo>
                    <a:pt x="3677" y="7934"/>
                  </a:lnTo>
                  <a:lnTo>
                    <a:pt x="3677" y="7934"/>
                  </a:lnTo>
                  <a:lnTo>
                    <a:pt x="3706" y="7885"/>
                  </a:lnTo>
                  <a:lnTo>
                    <a:pt x="3734" y="7836"/>
                  </a:lnTo>
                  <a:lnTo>
                    <a:pt x="3761" y="7787"/>
                  </a:lnTo>
                  <a:lnTo>
                    <a:pt x="3788" y="7737"/>
                  </a:lnTo>
                  <a:lnTo>
                    <a:pt x="3814" y="7686"/>
                  </a:lnTo>
                  <a:lnTo>
                    <a:pt x="3838" y="7636"/>
                  </a:lnTo>
                  <a:lnTo>
                    <a:pt x="3862" y="7586"/>
                  </a:lnTo>
                  <a:lnTo>
                    <a:pt x="3885" y="7534"/>
                  </a:lnTo>
                  <a:lnTo>
                    <a:pt x="3885" y="7534"/>
                  </a:lnTo>
                  <a:lnTo>
                    <a:pt x="3886" y="7531"/>
                  </a:lnTo>
                  <a:lnTo>
                    <a:pt x="3886" y="7531"/>
                  </a:lnTo>
                  <a:lnTo>
                    <a:pt x="3928" y="7531"/>
                  </a:lnTo>
                  <a:lnTo>
                    <a:pt x="3970" y="7528"/>
                  </a:lnTo>
                  <a:lnTo>
                    <a:pt x="4013" y="7524"/>
                  </a:lnTo>
                  <a:lnTo>
                    <a:pt x="4055" y="7518"/>
                  </a:lnTo>
                  <a:lnTo>
                    <a:pt x="4097" y="7510"/>
                  </a:lnTo>
                  <a:lnTo>
                    <a:pt x="4139" y="7499"/>
                  </a:lnTo>
                  <a:lnTo>
                    <a:pt x="4182" y="7486"/>
                  </a:lnTo>
                  <a:lnTo>
                    <a:pt x="4226" y="7471"/>
                  </a:lnTo>
                  <a:lnTo>
                    <a:pt x="4226" y="7471"/>
                  </a:lnTo>
                  <a:lnTo>
                    <a:pt x="4229" y="7469"/>
                  </a:lnTo>
                  <a:lnTo>
                    <a:pt x="4231" y="7465"/>
                  </a:lnTo>
                  <a:lnTo>
                    <a:pt x="4231" y="7463"/>
                  </a:lnTo>
                  <a:lnTo>
                    <a:pt x="4231" y="7459"/>
                  </a:lnTo>
                  <a:lnTo>
                    <a:pt x="4230" y="7456"/>
                  </a:lnTo>
                  <a:lnTo>
                    <a:pt x="4228" y="7453"/>
                  </a:lnTo>
                  <a:lnTo>
                    <a:pt x="4224" y="7452"/>
                  </a:lnTo>
                  <a:lnTo>
                    <a:pt x="4221" y="7453"/>
                  </a:lnTo>
                  <a:lnTo>
                    <a:pt x="4221" y="7453"/>
                  </a:lnTo>
                  <a:lnTo>
                    <a:pt x="4195" y="7460"/>
                  </a:lnTo>
                  <a:lnTo>
                    <a:pt x="4168" y="7467"/>
                  </a:lnTo>
                  <a:lnTo>
                    <a:pt x="4142" y="7474"/>
                  </a:lnTo>
                  <a:lnTo>
                    <a:pt x="4117" y="7479"/>
                  </a:lnTo>
                  <a:lnTo>
                    <a:pt x="4091" y="7484"/>
                  </a:lnTo>
                  <a:lnTo>
                    <a:pt x="4065" y="7487"/>
                  </a:lnTo>
                  <a:lnTo>
                    <a:pt x="4015" y="7493"/>
                  </a:lnTo>
                  <a:lnTo>
                    <a:pt x="3963" y="7497"/>
                  </a:lnTo>
                  <a:lnTo>
                    <a:pt x="3913" y="7498"/>
                  </a:lnTo>
                  <a:lnTo>
                    <a:pt x="3863" y="7498"/>
                  </a:lnTo>
                  <a:lnTo>
                    <a:pt x="3811" y="7496"/>
                  </a:lnTo>
                  <a:lnTo>
                    <a:pt x="3761" y="7493"/>
                  </a:lnTo>
                  <a:lnTo>
                    <a:pt x="3711" y="7489"/>
                  </a:lnTo>
                  <a:lnTo>
                    <a:pt x="3608" y="7480"/>
                  </a:lnTo>
                  <a:lnTo>
                    <a:pt x="3505" y="7472"/>
                  </a:lnTo>
                  <a:lnTo>
                    <a:pt x="3452" y="7470"/>
                  </a:lnTo>
                  <a:lnTo>
                    <a:pt x="3399" y="7467"/>
                  </a:lnTo>
                  <a:lnTo>
                    <a:pt x="3399" y="7467"/>
                  </a:lnTo>
                  <a:lnTo>
                    <a:pt x="3378" y="7469"/>
                  </a:lnTo>
                  <a:lnTo>
                    <a:pt x="3359" y="7471"/>
                  </a:lnTo>
                  <a:lnTo>
                    <a:pt x="3344" y="7474"/>
                  </a:lnTo>
                  <a:lnTo>
                    <a:pt x="3330" y="7479"/>
                  </a:lnTo>
                  <a:lnTo>
                    <a:pt x="3318" y="7486"/>
                  </a:lnTo>
                  <a:lnTo>
                    <a:pt x="3308" y="7494"/>
                  </a:lnTo>
                  <a:lnTo>
                    <a:pt x="3300" y="7503"/>
                  </a:lnTo>
                  <a:lnTo>
                    <a:pt x="3293" y="7512"/>
                  </a:lnTo>
                  <a:lnTo>
                    <a:pt x="3288" y="7522"/>
                  </a:lnTo>
                  <a:lnTo>
                    <a:pt x="3283" y="7534"/>
                  </a:lnTo>
                  <a:lnTo>
                    <a:pt x="3280" y="7546"/>
                  </a:lnTo>
                  <a:lnTo>
                    <a:pt x="3276" y="7558"/>
                  </a:lnTo>
                  <a:lnTo>
                    <a:pt x="3272" y="7582"/>
                  </a:lnTo>
                  <a:lnTo>
                    <a:pt x="3267" y="7607"/>
                  </a:lnTo>
                  <a:lnTo>
                    <a:pt x="3267" y="7607"/>
                  </a:lnTo>
                  <a:lnTo>
                    <a:pt x="3247" y="7632"/>
                  </a:lnTo>
                  <a:lnTo>
                    <a:pt x="3247" y="7632"/>
                  </a:lnTo>
                  <a:lnTo>
                    <a:pt x="3163" y="7677"/>
                  </a:lnTo>
                  <a:lnTo>
                    <a:pt x="3163" y="7677"/>
                  </a:lnTo>
                  <a:lnTo>
                    <a:pt x="3152" y="7680"/>
                  </a:lnTo>
                  <a:lnTo>
                    <a:pt x="3142" y="7685"/>
                  </a:lnTo>
                  <a:lnTo>
                    <a:pt x="3142" y="7685"/>
                  </a:lnTo>
                  <a:lnTo>
                    <a:pt x="3162" y="7688"/>
                  </a:lnTo>
                  <a:lnTo>
                    <a:pt x="3179" y="7689"/>
                  </a:lnTo>
                  <a:lnTo>
                    <a:pt x="3194" y="7688"/>
                  </a:lnTo>
                  <a:lnTo>
                    <a:pt x="3208" y="7685"/>
                  </a:lnTo>
                  <a:lnTo>
                    <a:pt x="3208" y="7685"/>
                  </a:lnTo>
                  <a:lnTo>
                    <a:pt x="3143" y="7773"/>
                  </a:lnTo>
                  <a:lnTo>
                    <a:pt x="3079" y="7862"/>
                  </a:lnTo>
                  <a:lnTo>
                    <a:pt x="3017" y="7951"/>
                  </a:lnTo>
                  <a:lnTo>
                    <a:pt x="2956" y="8042"/>
                  </a:lnTo>
                  <a:lnTo>
                    <a:pt x="2956" y="8042"/>
                  </a:lnTo>
                  <a:lnTo>
                    <a:pt x="2976" y="8000"/>
                  </a:lnTo>
                  <a:lnTo>
                    <a:pt x="2994" y="7958"/>
                  </a:lnTo>
                  <a:lnTo>
                    <a:pt x="3012" y="7915"/>
                  </a:lnTo>
                  <a:lnTo>
                    <a:pt x="3029" y="7872"/>
                  </a:lnTo>
                  <a:lnTo>
                    <a:pt x="3045" y="7828"/>
                  </a:lnTo>
                  <a:lnTo>
                    <a:pt x="3060" y="7785"/>
                  </a:lnTo>
                  <a:lnTo>
                    <a:pt x="3074" y="7740"/>
                  </a:lnTo>
                  <a:lnTo>
                    <a:pt x="3086" y="7695"/>
                  </a:lnTo>
                  <a:lnTo>
                    <a:pt x="3086" y="7695"/>
                  </a:lnTo>
                  <a:lnTo>
                    <a:pt x="3100" y="7693"/>
                  </a:lnTo>
                  <a:lnTo>
                    <a:pt x="3114" y="7692"/>
                  </a:lnTo>
                  <a:lnTo>
                    <a:pt x="3128" y="7689"/>
                  </a:lnTo>
                  <a:lnTo>
                    <a:pt x="3142" y="7685"/>
                  </a:lnTo>
                  <a:lnTo>
                    <a:pt x="3142" y="7685"/>
                  </a:lnTo>
                  <a:lnTo>
                    <a:pt x="3118" y="7680"/>
                  </a:lnTo>
                  <a:lnTo>
                    <a:pt x="3093" y="7673"/>
                  </a:lnTo>
                  <a:lnTo>
                    <a:pt x="3063" y="7664"/>
                  </a:lnTo>
                  <a:lnTo>
                    <a:pt x="3032" y="7654"/>
                  </a:lnTo>
                  <a:lnTo>
                    <a:pt x="2997" y="7640"/>
                  </a:lnTo>
                  <a:lnTo>
                    <a:pt x="2958" y="7623"/>
                  </a:lnTo>
                  <a:lnTo>
                    <a:pt x="2915" y="7603"/>
                  </a:lnTo>
                  <a:lnTo>
                    <a:pt x="2869" y="7582"/>
                  </a:lnTo>
                  <a:lnTo>
                    <a:pt x="2869" y="7582"/>
                  </a:lnTo>
                  <a:lnTo>
                    <a:pt x="2840" y="7567"/>
                  </a:lnTo>
                  <a:lnTo>
                    <a:pt x="2812" y="7551"/>
                  </a:lnTo>
                  <a:lnTo>
                    <a:pt x="2785" y="7533"/>
                  </a:lnTo>
                  <a:lnTo>
                    <a:pt x="2758" y="7513"/>
                  </a:lnTo>
                  <a:lnTo>
                    <a:pt x="2732" y="7493"/>
                  </a:lnTo>
                  <a:lnTo>
                    <a:pt x="2706" y="7472"/>
                  </a:lnTo>
                  <a:lnTo>
                    <a:pt x="2682" y="7451"/>
                  </a:lnTo>
                  <a:lnTo>
                    <a:pt x="2657" y="7428"/>
                  </a:lnTo>
                  <a:lnTo>
                    <a:pt x="2609" y="7382"/>
                  </a:lnTo>
                  <a:lnTo>
                    <a:pt x="2561" y="7333"/>
                  </a:lnTo>
                  <a:lnTo>
                    <a:pt x="2514" y="7285"/>
                  </a:lnTo>
                  <a:lnTo>
                    <a:pt x="2468" y="7236"/>
                  </a:lnTo>
                  <a:lnTo>
                    <a:pt x="2420" y="7189"/>
                  </a:lnTo>
                  <a:lnTo>
                    <a:pt x="2396" y="7167"/>
                  </a:lnTo>
                  <a:lnTo>
                    <a:pt x="2370" y="7144"/>
                  </a:lnTo>
                  <a:lnTo>
                    <a:pt x="2346" y="7123"/>
                  </a:lnTo>
                  <a:lnTo>
                    <a:pt x="2320" y="7103"/>
                  </a:lnTo>
                  <a:lnTo>
                    <a:pt x="2293" y="7085"/>
                  </a:lnTo>
                  <a:lnTo>
                    <a:pt x="2266" y="7067"/>
                  </a:lnTo>
                  <a:lnTo>
                    <a:pt x="2238" y="7050"/>
                  </a:lnTo>
                  <a:lnTo>
                    <a:pt x="2210" y="7034"/>
                  </a:lnTo>
                  <a:lnTo>
                    <a:pt x="2181" y="7022"/>
                  </a:lnTo>
                  <a:lnTo>
                    <a:pt x="2150" y="7010"/>
                  </a:lnTo>
                  <a:lnTo>
                    <a:pt x="2119" y="6999"/>
                  </a:lnTo>
                  <a:lnTo>
                    <a:pt x="2086" y="6991"/>
                  </a:lnTo>
                  <a:lnTo>
                    <a:pt x="2052" y="6984"/>
                  </a:lnTo>
                  <a:lnTo>
                    <a:pt x="2017" y="6981"/>
                  </a:lnTo>
                  <a:lnTo>
                    <a:pt x="2017" y="6981"/>
                  </a:lnTo>
                  <a:lnTo>
                    <a:pt x="1991" y="6978"/>
                  </a:lnTo>
                  <a:lnTo>
                    <a:pt x="1965" y="6978"/>
                  </a:lnTo>
                  <a:lnTo>
                    <a:pt x="1915" y="6977"/>
                  </a:lnTo>
                  <a:lnTo>
                    <a:pt x="1915" y="6977"/>
                  </a:lnTo>
                  <a:lnTo>
                    <a:pt x="1912" y="6972"/>
                  </a:lnTo>
                  <a:lnTo>
                    <a:pt x="1906" y="6970"/>
                  </a:lnTo>
                  <a:lnTo>
                    <a:pt x="1903" y="6969"/>
                  </a:lnTo>
                  <a:lnTo>
                    <a:pt x="1900" y="6970"/>
                  </a:lnTo>
                  <a:lnTo>
                    <a:pt x="1896" y="6971"/>
                  </a:lnTo>
                  <a:lnTo>
                    <a:pt x="1894" y="6974"/>
                  </a:lnTo>
                  <a:lnTo>
                    <a:pt x="1894" y="6974"/>
                  </a:lnTo>
                  <a:lnTo>
                    <a:pt x="1891" y="6977"/>
                  </a:lnTo>
                  <a:lnTo>
                    <a:pt x="1891" y="6977"/>
                  </a:lnTo>
                  <a:lnTo>
                    <a:pt x="1858" y="6977"/>
                  </a:lnTo>
                  <a:lnTo>
                    <a:pt x="1825" y="6978"/>
                  </a:lnTo>
                  <a:lnTo>
                    <a:pt x="1792" y="6981"/>
                  </a:lnTo>
                  <a:lnTo>
                    <a:pt x="1759" y="6983"/>
                  </a:lnTo>
                  <a:lnTo>
                    <a:pt x="1728" y="6988"/>
                  </a:lnTo>
                  <a:lnTo>
                    <a:pt x="1695" y="6991"/>
                  </a:lnTo>
                  <a:lnTo>
                    <a:pt x="1632" y="7002"/>
                  </a:lnTo>
                  <a:lnTo>
                    <a:pt x="1569" y="7014"/>
                  </a:lnTo>
                  <a:lnTo>
                    <a:pt x="1507" y="7031"/>
                  </a:lnTo>
                  <a:lnTo>
                    <a:pt x="1445" y="7048"/>
                  </a:lnTo>
                  <a:lnTo>
                    <a:pt x="1384" y="7068"/>
                  </a:lnTo>
                  <a:lnTo>
                    <a:pt x="1384" y="7068"/>
                  </a:lnTo>
                  <a:lnTo>
                    <a:pt x="1378" y="7066"/>
                  </a:lnTo>
                  <a:lnTo>
                    <a:pt x="1373" y="7065"/>
                  </a:lnTo>
                  <a:lnTo>
                    <a:pt x="1370" y="7066"/>
                  </a:lnTo>
                  <a:lnTo>
                    <a:pt x="1367" y="7067"/>
                  </a:lnTo>
                  <a:lnTo>
                    <a:pt x="1365" y="7069"/>
                  </a:lnTo>
                  <a:lnTo>
                    <a:pt x="1363" y="7072"/>
                  </a:lnTo>
                  <a:lnTo>
                    <a:pt x="1363" y="7072"/>
                  </a:lnTo>
                  <a:lnTo>
                    <a:pt x="1359" y="7078"/>
                  </a:lnTo>
                  <a:lnTo>
                    <a:pt x="1359" y="7078"/>
                  </a:lnTo>
                  <a:lnTo>
                    <a:pt x="1298" y="7100"/>
                  </a:lnTo>
                  <a:lnTo>
                    <a:pt x="1237" y="7126"/>
                  </a:lnTo>
                  <a:lnTo>
                    <a:pt x="1237" y="7126"/>
                  </a:lnTo>
                  <a:lnTo>
                    <a:pt x="1243" y="7117"/>
                  </a:lnTo>
                  <a:lnTo>
                    <a:pt x="1243" y="7117"/>
                  </a:lnTo>
                  <a:lnTo>
                    <a:pt x="1246" y="7113"/>
                  </a:lnTo>
                  <a:lnTo>
                    <a:pt x="1245" y="7108"/>
                  </a:lnTo>
                  <a:lnTo>
                    <a:pt x="1242" y="7103"/>
                  </a:lnTo>
                  <a:lnTo>
                    <a:pt x="1239" y="7100"/>
                  </a:lnTo>
                  <a:lnTo>
                    <a:pt x="1234" y="7099"/>
                  </a:lnTo>
                  <a:lnTo>
                    <a:pt x="1228" y="7099"/>
                  </a:lnTo>
                  <a:lnTo>
                    <a:pt x="1223" y="7100"/>
                  </a:lnTo>
                  <a:lnTo>
                    <a:pt x="1219" y="7105"/>
                  </a:lnTo>
                  <a:lnTo>
                    <a:pt x="1219" y="7105"/>
                  </a:lnTo>
                  <a:lnTo>
                    <a:pt x="1187" y="7148"/>
                  </a:lnTo>
                  <a:lnTo>
                    <a:pt x="1187" y="7148"/>
                  </a:lnTo>
                  <a:lnTo>
                    <a:pt x="1108" y="7185"/>
                  </a:lnTo>
                  <a:lnTo>
                    <a:pt x="1029" y="7226"/>
                  </a:lnTo>
                  <a:lnTo>
                    <a:pt x="951" y="7268"/>
                  </a:lnTo>
                  <a:lnTo>
                    <a:pt x="873" y="7314"/>
                  </a:lnTo>
                  <a:lnTo>
                    <a:pt x="873" y="7314"/>
                  </a:lnTo>
                  <a:lnTo>
                    <a:pt x="850" y="7328"/>
                  </a:lnTo>
                  <a:lnTo>
                    <a:pt x="827" y="7345"/>
                  </a:lnTo>
                  <a:lnTo>
                    <a:pt x="803" y="7361"/>
                  </a:lnTo>
                  <a:lnTo>
                    <a:pt x="781" y="7377"/>
                  </a:lnTo>
                  <a:lnTo>
                    <a:pt x="760" y="7395"/>
                  </a:lnTo>
                  <a:lnTo>
                    <a:pt x="738" y="7412"/>
                  </a:lnTo>
                  <a:lnTo>
                    <a:pt x="698" y="7450"/>
                  </a:lnTo>
                  <a:lnTo>
                    <a:pt x="658" y="7489"/>
                  </a:lnTo>
                  <a:lnTo>
                    <a:pt x="621" y="7529"/>
                  </a:lnTo>
                  <a:lnTo>
                    <a:pt x="586" y="7572"/>
                  </a:lnTo>
                  <a:lnTo>
                    <a:pt x="550" y="7615"/>
                  </a:lnTo>
                  <a:lnTo>
                    <a:pt x="550" y="7615"/>
                  </a:lnTo>
                  <a:lnTo>
                    <a:pt x="500" y="7668"/>
                  </a:lnTo>
                  <a:lnTo>
                    <a:pt x="452" y="7723"/>
                  </a:lnTo>
                  <a:lnTo>
                    <a:pt x="406" y="7778"/>
                  </a:lnTo>
                  <a:lnTo>
                    <a:pt x="362" y="7835"/>
                  </a:lnTo>
                  <a:lnTo>
                    <a:pt x="320" y="7895"/>
                  </a:lnTo>
                  <a:lnTo>
                    <a:pt x="281" y="7954"/>
                  </a:lnTo>
                  <a:lnTo>
                    <a:pt x="244" y="8016"/>
                  </a:lnTo>
                  <a:lnTo>
                    <a:pt x="209" y="8080"/>
                  </a:lnTo>
                  <a:lnTo>
                    <a:pt x="209" y="8080"/>
                  </a:lnTo>
                  <a:lnTo>
                    <a:pt x="176" y="8118"/>
                  </a:lnTo>
                  <a:lnTo>
                    <a:pt x="142" y="8157"/>
                  </a:lnTo>
                  <a:lnTo>
                    <a:pt x="106" y="8194"/>
                  </a:lnTo>
                  <a:lnTo>
                    <a:pt x="68" y="8229"/>
                  </a:lnTo>
                  <a:lnTo>
                    <a:pt x="68" y="8229"/>
                  </a:lnTo>
                  <a:lnTo>
                    <a:pt x="66" y="8233"/>
                  </a:lnTo>
                  <a:lnTo>
                    <a:pt x="65" y="8235"/>
                  </a:lnTo>
                  <a:lnTo>
                    <a:pt x="64" y="8239"/>
                  </a:lnTo>
                  <a:lnTo>
                    <a:pt x="64" y="8241"/>
                  </a:lnTo>
                  <a:lnTo>
                    <a:pt x="65" y="8247"/>
                  </a:lnTo>
                  <a:lnTo>
                    <a:pt x="68" y="8252"/>
                  </a:lnTo>
                  <a:lnTo>
                    <a:pt x="73" y="8255"/>
                  </a:lnTo>
                  <a:lnTo>
                    <a:pt x="79" y="8258"/>
                  </a:lnTo>
                  <a:lnTo>
                    <a:pt x="86" y="8256"/>
                  </a:lnTo>
                  <a:lnTo>
                    <a:pt x="88" y="8255"/>
                  </a:lnTo>
                  <a:lnTo>
                    <a:pt x="92" y="8253"/>
                  </a:lnTo>
                  <a:lnTo>
                    <a:pt x="92" y="8253"/>
                  </a:lnTo>
                  <a:lnTo>
                    <a:pt x="123" y="8224"/>
                  </a:lnTo>
                  <a:lnTo>
                    <a:pt x="153" y="8194"/>
                  </a:lnTo>
                  <a:lnTo>
                    <a:pt x="153" y="8194"/>
                  </a:lnTo>
                  <a:lnTo>
                    <a:pt x="129" y="8250"/>
                  </a:lnTo>
                  <a:lnTo>
                    <a:pt x="108" y="8307"/>
                  </a:lnTo>
                  <a:lnTo>
                    <a:pt x="87" y="8364"/>
                  </a:lnTo>
                  <a:lnTo>
                    <a:pt x="69" y="8423"/>
                  </a:lnTo>
                  <a:lnTo>
                    <a:pt x="69" y="8423"/>
                  </a:lnTo>
                  <a:lnTo>
                    <a:pt x="68" y="8426"/>
                  </a:lnTo>
                  <a:lnTo>
                    <a:pt x="69" y="8430"/>
                  </a:lnTo>
                  <a:lnTo>
                    <a:pt x="72" y="8432"/>
                  </a:lnTo>
                  <a:lnTo>
                    <a:pt x="75" y="8433"/>
                  </a:lnTo>
                  <a:lnTo>
                    <a:pt x="79" y="8433"/>
                  </a:lnTo>
                  <a:lnTo>
                    <a:pt x="82" y="8432"/>
                  </a:lnTo>
                  <a:lnTo>
                    <a:pt x="85" y="8431"/>
                  </a:lnTo>
                  <a:lnTo>
                    <a:pt x="87" y="8427"/>
                  </a:lnTo>
                  <a:lnTo>
                    <a:pt x="87" y="8427"/>
                  </a:lnTo>
                  <a:lnTo>
                    <a:pt x="99" y="8390"/>
                  </a:lnTo>
                  <a:lnTo>
                    <a:pt x="110" y="8353"/>
                  </a:lnTo>
                  <a:lnTo>
                    <a:pt x="124" y="8318"/>
                  </a:lnTo>
                  <a:lnTo>
                    <a:pt x="138" y="8283"/>
                  </a:lnTo>
                  <a:lnTo>
                    <a:pt x="153" y="8248"/>
                  </a:lnTo>
                  <a:lnTo>
                    <a:pt x="168" y="8213"/>
                  </a:lnTo>
                  <a:lnTo>
                    <a:pt x="200" y="8145"/>
                  </a:lnTo>
                  <a:lnTo>
                    <a:pt x="200" y="8145"/>
                  </a:lnTo>
                  <a:lnTo>
                    <a:pt x="247" y="8092"/>
                  </a:lnTo>
                  <a:lnTo>
                    <a:pt x="293" y="8039"/>
                  </a:lnTo>
                  <a:lnTo>
                    <a:pt x="337" y="7984"/>
                  </a:lnTo>
                  <a:lnTo>
                    <a:pt x="380" y="7927"/>
                  </a:lnTo>
                  <a:lnTo>
                    <a:pt x="464" y="7816"/>
                  </a:lnTo>
                  <a:lnTo>
                    <a:pt x="505" y="7760"/>
                  </a:lnTo>
                  <a:lnTo>
                    <a:pt x="547" y="7704"/>
                  </a:lnTo>
                  <a:lnTo>
                    <a:pt x="547" y="7704"/>
                  </a:lnTo>
                  <a:lnTo>
                    <a:pt x="542" y="7724"/>
                  </a:lnTo>
                  <a:lnTo>
                    <a:pt x="533" y="7747"/>
                  </a:lnTo>
                  <a:lnTo>
                    <a:pt x="521" y="7778"/>
                  </a:lnTo>
                  <a:lnTo>
                    <a:pt x="505" y="7813"/>
                  </a:lnTo>
                  <a:lnTo>
                    <a:pt x="505" y="7813"/>
                  </a:lnTo>
                  <a:lnTo>
                    <a:pt x="488" y="7848"/>
                  </a:lnTo>
                  <a:lnTo>
                    <a:pt x="471" y="7882"/>
                  </a:lnTo>
                  <a:lnTo>
                    <a:pt x="453" y="7915"/>
                  </a:lnTo>
                  <a:lnTo>
                    <a:pt x="433" y="7947"/>
                  </a:lnTo>
                  <a:lnTo>
                    <a:pt x="414" y="7980"/>
                  </a:lnTo>
                  <a:lnTo>
                    <a:pt x="392" y="8013"/>
                  </a:lnTo>
                  <a:lnTo>
                    <a:pt x="349" y="8077"/>
                  </a:lnTo>
                  <a:lnTo>
                    <a:pt x="305" y="8140"/>
                  </a:lnTo>
                  <a:lnTo>
                    <a:pt x="260" y="8203"/>
                  </a:lnTo>
                  <a:lnTo>
                    <a:pt x="215" y="8266"/>
                  </a:lnTo>
                  <a:lnTo>
                    <a:pt x="170" y="8330"/>
                  </a:lnTo>
                  <a:lnTo>
                    <a:pt x="170" y="8330"/>
                  </a:lnTo>
                  <a:lnTo>
                    <a:pt x="170" y="8329"/>
                  </a:lnTo>
                  <a:lnTo>
                    <a:pt x="169" y="8329"/>
                  </a:lnTo>
                  <a:lnTo>
                    <a:pt x="169" y="8329"/>
                  </a:lnTo>
                  <a:lnTo>
                    <a:pt x="160" y="8334"/>
                  </a:lnTo>
                  <a:lnTo>
                    <a:pt x="151" y="8338"/>
                  </a:lnTo>
                  <a:lnTo>
                    <a:pt x="143" y="8344"/>
                  </a:lnTo>
                  <a:lnTo>
                    <a:pt x="135" y="8351"/>
                  </a:lnTo>
                  <a:lnTo>
                    <a:pt x="128" y="8358"/>
                  </a:lnTo>
                  <a:lnTo>
                    <a:pt x="122" y="8366"/>
                  </a:lnTo>
                  <a:lnTo>
                    <a:pt x="116" y="8375"/>
                  </a:lnTo>
                  <a:lnTo>
                    <a:pt x="110" y="8384"/>
                  </a:lnTo>
                  <a:lnTo>
                    <a:pt x="101" y="8404"/>
                  </a:lnTo>
                  <a:lnTo>
                    <a:pt x="93" y="8426"/>
                  </a:lnTo>
                  <a:lnTo>
                    <a:pt x="86" y="8448"/>
                  </a:lnTo>
                  <a:lnTo>
                    <a:pt x="81" y="8473"/>
                  </a:lnTo>
                  <a:lnTo>
                    <a:pt x="81" y="8473"/>
                  </a:lnTo>
                  <a:lnTo>
                    <a:pt x="67" y="8497"/>
                  </a:lnTo>
                  <a:lnTo>
                    <a:pt x="67" y="8497"/>
                  </a:lnTo>
                  <a:lnTo>
                    <a:pt x="65" y="8501"/>
                  </a:lnTo>
                  <a:lnTo>
                    <a:pt x="65" y="8504"/>
                  </a:lnTo>
                  <a:lnTo>
                    <a:pt x="66" y="8509"/>
                  </a:lnTo>
                  <a:lnTo>
                    <a:pt x="69" y="8514"/>
                  </a:lnTo>
                  <a:lnTo>
                    <a:pt x="75" y="8516"/>
                  </a:lnTo>
                  <a:lnTo>
                    <a:pt x="75" y="8516"/>
                  </a:lnTo>
                  <a:lnTo>
                    <a:pt x="73" y="8542"/>
                  </a:lnTo>
                  <a:lnTo>
                    <a:pt x="71" y="8568"/>
                  </a:lnTo>
                  <a:lnTo>
                    <a:pt x="69" y="8619"/>
                  </a:lnTo>
                  <a:lnTo>
                    <a:pt x="69" y="8619"/>
                  </a:lnTo>
                  <a:lnTo>
                    <a:pt x="66" y="8626"/>
                  </a:lnTo>
                  <a:lnTo>
                    <a:pt x="66" y="8626"/>
                  </a:lnTo>
                  <a:lnTo>
                    <a:pt x="65" y="8631"/>
                  </a:lnTo>
                  <a:lnTo>
                    <a:pt x="65" y="8636"/>
                  </a:lnTo>
                  <a:lnTo>
                    <a:pt x="67" y="8640"/>
                  </a:lnTo>
                  <a:lnTo>
                    <a:pt x="71" y="8643"/>
                  </a:lnTo>
                  <a:lnTo>
                    <a:pt x="71" y="8643"/>
                  </a:lnTo>
                  <a:lnTo>
                    <a:pt x="72" y="8700"/>
                  </a:lnTo>
                  <a:lnTo>
                    <a:pt x="73" y="8748"/>
                  </a:lnTo>
                  <a:lnTo>
                    <a:pt x="73" y="8748"/>
                  </a:lnTo>
                  <a:lnTo>
                    <a:pt x="37" y="8815"/>
                  </a:lnTo>
                  <a:lnTo>
                    <a:pt x="19" y="8847"/>
                  </a:lnTo>
                  <a:lnTo>
                    <a:pt x="2" y="8881"/>
                  </a:lnTo>
                  <a:lnTo>
                    <a:pt x="2" y="8881"/>
                  </a:lnTo>
                  <a:lnTo>
                    <a:pt x="0" y="8887"/>
                  </a:lnTo>
                  <a:lnTo>
                    <a:pt x="0" y="8892"/>
                  </a:lnTo>
                  <a:lnTo>
                    <a:pt x="3" y="8897"/>
                  </a:lnTo>
                  <a:lnTo>
                    <a:pt x="5" y="8900"/>
                  </a:lnTo>
                  <a:lnTo>
                    <a:pt x="10" y="8902"/>
                  </a:lnTo>
                  <a:lnTo>
                    <a:pt x="14" y="8902"/>
                  </a:lnTo>
                  <a:lnTo>
                    <a:pt x="19" y="8901"/>
                  </a:lnTo>
                  <a:lnTo>
                    <a:pt x="24" y="8899"/>
                  </a:lnTo>
                  <a:lnTo>
                    <a:pt x="24" y="8899"/>
                  </a:lnTo>
                  <a:lnTo>
                    <a:pt x="50" y="8877"/>
                  </a:lnTo>
                  <a:lnTo>
                    <a:pt x="74" y="8854"/>
                  </a:lnTo>
                  <a:lnTo>
                    <a:pt x="74" y="8854"/>
                  </a:lnTo>
                  <a:lnTo>
                    <a:pt x="74" y="8952"/>
                  </a:lnTo>
                  <a:lnTo>
                    <a:pt x="75" y="9002"/>
                  </a:lnTo>
                  <a:lnTo>
                    <a:pt x="76" y="9055"/>
                  </a:lnTo>
                  <a:lnTo>
                    <a:pt x="76" y="9055"/>
                  </a:lnTo>
                  <a:lnTo>
                    <a:pt x="33" y="9121"/>
                  </a:lnTo>
                  <a:lnTo>
                    <a:pt x="33" y="9121"/>
                  </a:lnTo>
                  <a:lnTo>
                    <a:pt x="31" y="9127"/>
                  </a:lnTo>
                  <a:lnTo>
                    <a:pt x="32" y="9132"/>
                  </a:lnTo>
                  <a:lnTo>
                    <a:pt x="34" y="9137"/>
                  </a:lnTo>
                  <a:lnTo>
                    <a:pt x="38" y="9140"/>
                  </a:lnTo>
                  <a:lnTo>
                    <a:pt x="41" y="9142"/>
                  </a:lnTo>
                  <a:lnTo>
                    <a:pt x="47" y="9144"/>
                  </a:lnTo>
                  <a:lnTo>
                    <a:pt x="52" y="9142"/>
                  </a:lnTo>
                  <a:lnTo>
                    <a:pt x="57" y="9140"/>
                  </a:lnTo>
                  <a:lnTo>
                    <a:pt x="57" y="9140"/>
                  </a:lnTo>
                  <a:lnTo>
                    <a:pt x="80" y="9112"/>
                  </a:lnTo>
                  <a:lnTo>
                    <a:pt x="80" y="9112"/>
                  </a:lnTo>
                  <a:lnTo>
                    <a:pt x="85" y="9185"/>
                  </a:lnTo>
                  <a:lnTo>
                    <a:pt x="89" y="9222"/>
                  </a:lnTo>
                  <a:lnTo>
                    <a:pt x="94" y="9258"/>
                  </a:lnTo>
                  <a:lnTo>
                    <a:pt x="94" y="9258"/>
                  </a:lnTo>
                  <a:lnTo>
                    <a:pt x="87" y="9288"/>
                  </a:lnTo>
                  <a:lnTo>
                    <a:pt x="82" y="9318"/>
                  </a:lnTo>
                  <a:lnTo>
                    <a:pt x="82" y="9318"/>
                  </a:lnTo>
                  <a:lnTo>
                    <a:pt x="82" y="9323"/>
                  </a:lnTo>
                  <a:lnTo>
                    <a:pt x="83" y="9326"/>
                  </a:lnTo>
                  <a:lnTo>
                    <a:pt x="86" y="9330"/>
                  </a:lnTo>
                  <a:lnTo>
                    <a:pt x="88" y="9332"/>
                  </a:lnTo>
                  <a:lnTo>
                    <a:pt x="92" y="9334"/>
                  </a:lnTo>
                  <a:lnTo>
                    <a:pt x="95" y="9334"/>
                  </a:lnTo>
                  <a:lnTo>
                    <a:pt x="100" y="9333"/>
                  </a:lnTo>
                  <a:lnTo>
                    <a:pt x="103" y="9331"/>
                  </a:lnTo>
                  <a:lnTo>
                    <a:pt x="103" y="9331"/>
                  </a:lnTo>
                  <a:lnTo>
                    <a:pt x="106" y="9326"/>
                  </a:lnTo>
                  <a:lnTo>
                    <a:pt x="106" y="9326"/>
                  </a:lnTo>
                  <a:lnTo>
                    <a:pt x="112" y="9355"/>
                  </a:lnTo>
                  <a:lnTo>
                    <a:pt x="112" y="9355"/>
                  </a:lnTo>
                  <a:lnTo>
                    <a:pt x="113" y="9358"/>
                  </a:lnTo>
                  <a:lnTo>
                    <a:pt x="113" y="9358"/>
                  </a:lnTo>
                  <a:lnTo>
                    <a:pt x="122" y="9396"/>
                  </a:lnTo>
                  <a:lnTo>
                    <a:pt x="135" y="9434"/>
                  </a:lnTo>
                  <a:lnTo>
                    <a:pt x="135" y="9434"/>
                  </a:lnTo>
                  <a:lnTo>
                    <a:pt x="130" y="9442"/>
                  </a:lnTo>
                  <a:lnTo>
                    <a:pt x="130" y="9442"/>
                  </a:lnTo>
                  <a:lnTo>
                    <a:pt x="129" y="9447"/>
                  </a:lnTo>
                  <a:lnTo>
                    <a:pt x="129" y="9450"/>
                  </a:lnTo>
                  <a:lnTo>
                    <a:pt x="129" y="9454"/>
                  </a:lnTo>
                  <a:lnTo>
                    <a:pt x="131" y="9457"/>
                  </a:lnTo>
                  <a:lnTo>
                    <a:pt x="134" y="9460"/>
                  </a:lnTo>
                  <a:lnTo>
                    <a:pt x="137" y="9462"/>
                  </a:lnTo>
                  <a:lnTo>
                    <a:pt x="141" y="9463"/>
                  </a:lnTo>
                  <a:lnTo>
                    <a:pt x="144" y="9463"/>
                  </a:lnTo>
                  <a:lnTo>
                    <a:pt x="144" y="9463"/>
                  </a:lnTo>
                  <a:lnTo>
                    <a:pt x="154" y="9485"/>
                  </a:lnTo>
                  <a:lnTo>
                    <a:pt x="163" y="9506"/>
                  </a:lnTo>
                  <a:lnTo>
                    <a:pt x="175" y="9526"/>
                  </a:lnTo>
                  <a:lnTo>
                    <a:pt x="186" y="9545"/>
                  </a:lnTo>
                  <a:lnTo>
                    <a:pt x="186" y="9545"/>
                  </a:lnTo>
                  <a:lnTo>
                    <a:pt x="211" y="9582"/>
                  </a:lnTo>
                  <a:lnTo>
                    <a:pt x="238" y="9618"/>
                  </a:lnTo>
                  <a:lnTo>
                    <a:pt x="267" y="9652"/>
                  </a:lnTo>
                  <a:lnTo>
                    <a:pt x="296" y="9683"/>
                  </a:lnTo>
                  <a:lnTo>
                    <a:pt x="328" y="9714"/>
                  </a:lnTo>
                  <a:lnTo>
                    <a:pt x="361" y="9743"/>
                  </a:lnTo>
                  <a:lnTo>
                    <a:pt x="395" y="9770"/>
                  </a:lnTo>
                  <a:lnTo>
                    <a:pt x="429" y="9796"/>
                  </a:lnTo>
                  <a:lnTo>
                    <a:pt x="465" y="9819"/>
                  </a:lnTo>
                  <a:lnTo>
                    <a:pt x="501" y="9841"/>
                  </a:lnTo>
                  <a:lnTo>
                    <a:pt x="540" y="9862"/>
                  </a:lnTo>
                  <a:lnTo>
                    <a:pt x="577" y="9881"/>
                  </a:lnTo>
                  <a:lnTo>
                    <a:pt x="617" y="9899"/>
                  </a:lnTo>
                  <a:lnTo>
                    <a:pt x="657" y="9914"/>
                  </a:lnTo>
                  <a:lnTo>
                    <a:pt x="698" y="9928"/>
                  </a:lnTo>
                  <a:lnTo>
                    <a:pt x="739" y="9939"/>
                  </a:lnTo>
                  <a:lnTo>
                    <a:pt x="739" y="9939"/>
                  </a:lnTo>
                  <a:lnTo>
                    <a:pt x="738" y="9944"/>
                  </a:lnTo>
                  <a:lnTo>
                    <a:pt x="738" y="9949"/>
                  </a:lnTo>
                  <a:lnTo>
                    <a:pt x="739" y="9952"/>
                  </a:lnTo>
                  <a:lnTo>
                    <a:pt x="741" y="9956"/>
                  </a:lnTo>
                  <a:lnTo>
                    <a:pt x="745" y="9958"/>
                  </a:lnTo>
                  <a:lnTo>
                    <a:pt x="748" y="9961"/>
                  </a:lnTo>
                  <a:lnTo>
                    <a:pt x="753" y="9961"/>
                  </a:lnTo>
                  <a:lnTo>
                    <a:pt x="758" y="9958"/>
                  </a:lnTo>
                  <a:lnTo>
                    <a:pt x="758" y="9958"/>
                  </a:lnTo>
                  <a:lnTo>
                    <a:pt x="765" y="9954"/>
                  </a:lnTo>
                  <a:lnTo>
                    <a:pt x="770" y="9949"/>
                  </a:lnTo>
                  <a:lnTo>
                    <a:pt x="770" y="9949"/>
                  </a:lnTo>
                  <a:lnTo>
                    <a:pt x="800" y="9955"/>
                  </a:lnTo>
                  <a:lnTo>
                    <a:pt x="829" y="9961"/>
                  </a:lnTo>
                  <a:lnTo>
                    <a:pt x="858" y="9965"/>
                  </a:lnTo>
                  <a:lnTo>
                    <a:pt x="888" y="9969"/>
                  </a:lnTo>
                  <a:lnTo>
                    <a:pt x="917" y="9971"/>
                  </a:lnTo>
                  <a:lnTo>
                    <a:pt x="947" y="9973"/>
                  </a:lnTo>
                  <a:lnTo>
                    <a:pt x="976" y="9975"/>
                  </a:lnTo>
                  <a:lnTo>
                    <a:pt x="1006" y="9975"/>
                  </a:lnTo>
                  <a:lnTo>
                    <a:pt x="1006" y="9975"/>
                  </a:lnTo>
                  <a:lnTo>
                    <a:pt x="1010" y="9975"/>
                  </a:lnTo>
                  <a:lnTo>
                    <a:pt x="1010" y="9975"/>
                  </a:lnTo>
                  <a:lnTo>
                    <a:pt x="1036" y="9973"/>
                  </a:lnTo>
                  <a:lnTo>
                    <a:pt x="1063" y="9972"/>
                  </a:lnTo>
                  <a:lnTo>
                    <a:pt x="1115" y="9968"/>
                  </a:lnTo>
                  <a:lnTo>
                    <a:pt x="1115" y="9968"/>
                  </a:lnTo>
                  <a:lnTo>
                    <a:pt x="1105" y="9990"/>
                  </a:lnTo>
                  <a:lnTo>
                    <a:pt x="1105" y="9990"/>
                  </a:lnTo>
                  <a:lnTo>
                    <a:pt x="1104" y="9996"/>
                  </a:lnTo>
                  <a:lnTo>
                    <a:pt x="1105" y="10000"/>
                  </a:lnTo>
                  <a:lnTo>
                    <a:pt x="1109" y="10004"/>
                  </a:lnTo>
                  <a:lnTo>
                    <a:pt x="1112" y="10006"/>
                  </a:lnTo>
                  <a:lnTo>
                    <a:pt x="1117" y="10007"/>
                  </a:lnTo>
                  <a:lnTo>
                    <a:pt x="1123" y="10006"/>
                  </a:lnTo>
                  <a:lnTo>
                    <a:pt x="1127" y="10005"/>
                  </a:lnTo>
                  <a:lnTo>
                    <a:pt x="1131" y="10002"/>
                  </a:lnTo>
                  <a:lnTo>
                    <a:pt x="1131" y="10002"/>
                  </a:lnTo>
                  <a:lnTo>
                    <a:pt x="1160" y="9962"/>
                  </a:lnTo>
                  <a:lnTo>
                    <a:pt x="1160" y="9962"/>
                  </a:lnTo>
                  <a:lnTo>
                    <a:pt x="1193" y="9955"/>
                  </a:lnTo>
                  <a:lnTo>
                    <a:pt x="1226" y="9948"/>
                  </a:lnTo>
                  <a:lnTo>
                    <a:pt x="1259" y="9939"/>
                  </a:lnTo>
                  <a:lnTo>
                    <a:pt x="1290" y="9930"/>
                  </a:lnTo>
                  <a:lnTo>
                    <a:pt x="1322" y="9918"/>
                  </a:lnTo>
                  <a:lnTo>
                    <a:pt x="1353" y="9907"/>
                  </a:lnTo>
                  <a:lnTo>
                    <a:pt x="1385" y="9894"/>
                  </a:lnTo>
                  <a:lnTo>
                    <a:pt x="1415" y="9879"/>
                  </a:lnTo>
                  <a:lnTo>
                    <a:pt x="1446" y="9863"/>
                  </a:lnTo>
                  <a:lnTo>
                    <a:pt x="1475" y="9846"/>
                  </a:lnTo>
                  <a:lnTo>
                    <a:pt x="1504" y="9828"/>
                  </a:lnTo>
                  <a:lnTo>
                    <a:pt x="1532" y="9808"/>
                  </a:lnTo>
                  <a:lnTo>
                    <a:pt x="1559" y="9787"/>
                  </a:lnTo>
                  <a:lnTo>
                    <a:pt x="1587" y="9765"/>
                  </a:lnTo>
                  <a:lnTo>
                    <a:pt x="1613" y="9742"/>
                  </a:lnTo>
                  <a:lnTo>
                    <a:pt x="1639" y="9717"/>
                  </a:lnTo>
                  <a:lnTo>
                    <a:pt x="1639" y="9717"/>
                  </a:lnTo>
                  <a:lnTo>
                    <a:pt x="1642" y="9736"/>
                  </a:lnTo>
                  <a:lnTo>
                    <a:pt x="1646" y="9755"/>
                  </a:lnTo>
                  <a:lnTo>
                    <a:pt x="1652" y="9772"/>
                  </a:lnTo>
                  <a:lnTo>
                    <a:pt x="1659" y="9790"/>
                  </a:lnTo>
                  <a:lnTo>
                    <a:pt x="1667" y="9805"/>
                  </a:lnTo>
                  <a:lnTo>
                    <a:pt x="1673" y="9812"/>
                  </a:lnTo>
                  <a:lnTo>
                    <a:pt x="1679" y="9819"/>
                  </a:lnTo>
                  <a:lnTo>
                    <a:pt x="1685" y="9825"/>
                  </a:lnTo>
                  <a:lnTo>
                    <a:pt x="1692" y="9829"/>
                  </a:lnTo>
                  <a:lnTo>
                    <a:pt x="1700" y="9834"/>
                  </a:lnTo>
                  <a:lnTo>
                    <a:pt x="1708" y="9838"/>
                  </a:lnTo>
                  <a:lnTo>
                    <a:pt x="1708" y="9838"/>
                  </a:lnTo>
                  <a:lnTo>
                    <a:pt x="1723" y="9841"/>
                  </a:lnTo>
                  <a:lnTo>
                    <a:pt x="1723" y="9841"/>
                  </a:lnTo>
                  <a:lnTo>
                    <a:pt x="1715" y="9859"/>
                  </a:lnTo>
                  <a:lnTo>
                    <a:pt x="1715" y="9859"/>
                  </a:lnTo>
                  <a:lnTo>
                    <a:pt x="1714" y="9863"/>
                  </a:lnTo>
                  <a:lnTo>
                    <a:pt x="1714" y="9869"/>
                  </a:lnTo>
                  <a:lnTo>
                    <a:pt x="1716" y="9874"/>
                  </a:lnTo>
                  <a:lnTo>
                    <a:pt x="1720" y="9877"/>
                  </a:lnTo>
                  <a:lnTo>
                    <a:pt x="1723" y="9880"/>
                  </a:lnTo>
                  <a:lnTo>
                    <a:pt x="1728" y="9881"/>
                  </a:lnTo>
                  <a:lnTo>
                    <a:pt x="1734" y="9880"/>
                  </a:lnTo>
                  <a:lnTo>
                    <a:pt x="1738" y="9876"/>
                  </a:lnTo>
                  <a:lnTo>
                    <a:pt x="1738" y="9876"/>
                  </a:lnTo>
                  <a:lnTo>
                    <a:pt x="1761" y="9851"/>
                  </a:lnTo>
                  <a:lnTo>
                    <a:pt x="1761" y="9851"/>
                  </a:lnTo>
                  <a:lnTo>
                    <a:pt x="1810" y="9859"/>
                  </a:lnTo>
                  <a:lnTo>
                    <a:pt x="1836" y="9862"/>
                  </a:lnTo>
                  <a:lnTo>
                    <a:pt x="1860" y="9868"/>
                  </a:lnTo>
                  <a:lnTo>
                    <a:pt x="1885" y="9874"/>
                  </a:lnTo>
                  <a:lnTo>
                    <a:pt x="1908" y="9881"/>
                  </a:lnTo>
                  <a:lnTo>
                    <a:pt x="1932" y="9890"/>
                  </a:lnTo>
                  <a:lnTo>
                    <a:pt x="1943" y="9896"/>
                  </a:lnTo>
                  <a:lnTo>
                    <a:pt x="1955" y="9903"/>
                  </a:lnTo>
                  <a:lnTo>
                    <a:pt x="1955" y="9903"/>
                  </a:lnTo>
                  <a:lnTo>
                    <a:pt x="1954" y="9906"/>
                  </a:lnTo>
                  <a:lnTo>
                    <a:pt x="1954" y="9906"/>
                  </a:lnTo>
                  <a:lnTo>
                    <a:pt x="1951" y="9909"/>
                  </a:lnTo>
                  <a:lnTo>
                    <a:pt x="1951" y="9913"/>
                  </a:lnTo>
                  <a:lnTo>
                    <a:pt x="1951" y="9916"/>
                  </a:lnTo>
                  <a:lnTo>
                    <a:pt x="1951" y="9918"/>
                  </a:lnTo>
                  <a:lnTo>
                    <a:pt x="1955" y="9924"/>
                  </a:lnTo>
                  <a:lnTo>
                    <a:pt x="1960" y="9928"/>
                  </a:lnTo>
                  <a:lnTo>
                    <a:pt x="1965" y="9930"/>
                  </a:lnTo>
                  <a:lnTo>
                    <a:pt x="1971" y="9930"/>
                  </a:lnTo>
                  <a:lnTo>
                    <a:pt x="1977" y="9928"/>
                  </a:lnTo>
                  <a:lnTo>
                    <a:pt x="1980" y="9925"/>
                  </a:lnTo>
                  <a:lnTo>
                    <a:pt x="1982" y="9923"/>
                  </a:lnTo>
                  <a:lnTo>
                    <a:pt x="1982" y="9923"/>
                  </a:lnTo>
                  <a:lnTo>
                    <a:pt x="1984" y="9924"/>
                  </a:lnTo>
                  <a:lnTo>
                    <a:pt x="1984" y="9924"/>
                  </a:lnTo>
                  <a:lnTo>
                    <a:pt x="2001" y="9939"/>
                  </a:lnTo>
                  <a:lnTo>
                    <a:pt x="2016" y="9954"/>
                  </a:lnTo>
                  <a:lnTo>
                    <a:pt x="2028" y="9968"/>
                  </a:lnTo>
                  <a:lnTo>
                    <a:pt x="2038" y="9982"/>
                  </a:lnTo>
                  <a:lnTo>
                    <a:pt x="2047" y="9994"/>
                  </a:lnTo>
                  <a:lnTo>
                    <a:pt x="2054" y="10009"/>
                  </a:lnTo>
                  <a:lnTo>
                    <a:pt x="2060" y="10020"/>
                  </a:lnTo>
                  <a:lnTo>
                    <a:pt x="2064" y="10033"/>
                  </a:lnTo>
                  <a:lnTo>
                    <a:pt x="2066" y="10045"/>
                  </a:lnTo>
                  <a:lnTo>
                    <a:pt x="2068" y="10057"/>
                  </a:lnTo>
                  <a:lnTo>
                    <a:pt x="2068" y="10067"/>
                  </a:lnTo>
                  <a:lnTo>
                    <a:pt x="2067" y="10079"/>
                  </a:lnTo>
                  <a:lnTo>
                    <a:pt x="2065" y="10089"/>
                  </a:lnTo>
                  <a:lnTo>
                    <a:pt x="2063" y="10100"/>
                  </a:lnTo>
                  <a:lnTo>
                    <a:pt x="2056" y="10121"/>
                  </a:lnTo>
                  <a:lnTo>
                    <a:pt x="2046" y="10142"/>
                  </a:lnTo>
                  <a:lnTo>
                    <a:pt x="2036" y="10163"/>
                  </a:lnTo>
                  <a:lnTo>
                    <a:pt x="2024" y="10184"/>
                  </a:lnTo>
                  <a:lnTo>
                    <a:pt x="2013" y="10205"/>
                  </a:lnTo>
                  <a:lnTo>
                    <a:pt x="2004" y="10227"/>
                  </a:lnTo>
                  <a:lnTo>
                    <a:pt x="2001" y="10238"/>
                  </a:lnTo>
                  <a:lnTo>
                    <a:pt x="1998" y="10250"/>
                  </a:lnTo>
                  <a:lnTo>
                    <a:pt x="1996" y="10261"/>
                  </a:lnTo>
                  <a:lnTo>
                    <a:pt x="1994" y="10274"/>
                  </a:lnTo>
                  <a:lnTo>
                    <a:pt x="1994" y="10286"/>
                  </a:lnTo>
                  <a:lnTo>
                    <a:pt x="1995" y="10299"/>
                  </a:lnTo>
                  <a:lnTo>
                    <a:pt x="1995" y="10299"/>
                  </a:lnTo>
                  <a:lnTo>
                    <a:pt x="1997" y="10318"/>
                  </a:lnTo>
                  <a:lnTo>
                    <a:pt x="2001" y="10336"/>
                  </a:lnTo>
                  <a:lnTo>
                    <a:pt x="2005" y="10354"/>
                  </a:lnTo>
                  <a:lnTo>
                    <a:pt x="2010" y="10370"/>
                  </a:lnTo>
                  <a:lnTo>
                    <a:pt x="2016" y="10387"/>
                  </a:lnTo>
                  <a:lnTo>
                    <a:pt x="2023" y="10403"/>
                  </a:lnTo>
                  <a:lnTo>
                    <a:pt x="2031" y="10417"/>
                  </a:lnTo>
                  <a:lnTo>
                    <a:pt x="2040" y="10432"/>
                  </a:lnTo>
                  <a:lnTo>
                    <a:pt x="2050" y="10446"/>
                  </a:lnTo>
                  <a:lnTo>
                    <a:pt x="2059" y="10460"/>
                  </a:lnTo>
                  <a:lnTo>
                    <a:pt x="2081" y="10488"/>
                  </a:lnTo>
                  <a:lnTo>
                    <a:pt x="2105" y="10515"/>
                  </a:lnTo>
                  <a:lnTo>
                    <a:pt x="2132" y="10543"/>
                  </a:lnTo>
                  <a:lnTo>
                    <a:pt x="2132" y="10543"/>
                  </a:lnTo>
                  <a:lnTo>
                    <a:pt x="2167" y="10582"/>
                  </a:lnTo>
                  <a:lnTo>
                    <a:pt x="2202" y="10620"/>
                  </a:lnTo>
                  <a:lnTo>
                    <a:pt x="2236" y="10658"/>
                  </a:lnTo>
                  <a:lnTo>
                    <a:pt x="2267" y="10696"/>
                  </a:lnTo>
                  <a:lnTo>
                    <a:pt x="2267" y="10696"/>
                  </a:lnTo>
                  <a:lnTo>
                    <a:pt x="2250" y="10727"/>
                  </a:lnTo>
                  <a:lnTo>
                    <a:pt x="2250" y="10727"/>
                  </a:lnTo>
                  <a:lnTo>
                    <a:pt x="2249" y="10731"/>
                  </a:lnTo>
                  <a:lnTo>
                    <a:pt x="2250" y="10733"/>
                  </a:lnTo>
                  <a:lnTo>
                    <a:pt x="2251" y="10735"/>
                  </a:lnTo>
                  <a:lnTo>
                    <a:pt x="2252" y="10737"/>
                  </a:lnTo>
                  <a:lnTo>
                    <a:pt x="2255" y="10738"/>
                  </a:lnTo>
                  <a:lnTo>
                    <a:pt x="2258" y="10738"/>
                  </a:lnTo>
                  <a:lnTo>
                    <a:pt x="2260" y="10737"/>
                  </a:lnTo>
                  <a:lnTo>
                    <a:pt x="2262" y="10734"/>
                  </a:lnTo>
                  <a:lnTo>
                    <a:pt x="2262" y="10734"/>
                  </a:lnTo>
                  <a:lnTo>
                    <a:pt x="2278" y="10708"/>
                  </a:lnTo>
                  <a:lnTo>
                    <a:pt x="2278" y="10708"/>
                  </a:lnTo>
                  <a:lnTo>
                    <a:pt x="2314" y="10755"/>
                  </a:lnTo>
                  <a:lnTo>
                    <a:pt x="2349" y="10803"/>
                  </a:lnTo>
                  <a:lnTo>
                    <a:pt x="2382" y="10852"/>
                  </a:lnTo>
                  <a:lnTo>
                    <a:pt x="2413" y="10904"/>
                  </a:lnTo>
                  <a:lnTo>
                    <a:pt x="2413" y="10904"/>
                  </a:lnTo>
                  <a:lnTo>
                    <a:pt x="2406" y="10917"/>
                  </a:lnTo>
                  <a:lnTo>
                    <a:pt x="2406" y="10917"/>
                  </a:lnTo>
                  <a:lnTo>
                    <a:pt x="2403" y="10922"/>
                  </a:lnTo>
                  <a:lnTo>
                    <a:pt x="2404" y="10926"/>
                  </a:lnTo>
                  <a:lnTo>
                    <a:pt x="2407" y="10931"/>
                  </a:lnTo>
                  <a:lnTo>
                    <a:pt x="2410" y="10933"/>
                  </a:lnTo>
                  <a:lnTo>
                    <a:pt x="2414" y="10936"/>
                  </a:lnTo>
                  <a:lnTo>
                    <a:pt x="2418" y="10936"/>
                  </a:lnTo>
                  <a:lnTo>
                    <a:pt x="2423" y="10933"/>
                  </a:lnTo>
                  <a:lnTo>
                    <a:pt x="2427" y="10930"/>
                  </a:lnTo>
                  <a:lnTo>
                    <a:pt x="2427" y="10930"/>
                  </a:lnTo>
                  <a:lnTo>
                    <a:pt x="2428" y="10929"/>
                  </a:lnTo>
                  <a:lnTo>
                    <a:pt x="2428" y="10929"/>
                  </a:lnTo>
                  <a:lnTo>
                    <a:pt x="2454" y="10979"/>
                  </a:lnTo>
                  <a:lnTo>
                    <a:pt x="2465" y="11003"/>
                  </a:lnTo>
                  <a:lnTo>
                    <a:pt x="2476" y="11030"/>
                  </a:lnTo>
                  <a:lnTo>
                    <a:pt x="2476" y="11030"/>
                  </a:lnTo>
                  <a:lnTo>
                    <a:pt x="2435" y="11091"/>
                  </a:lnTo>
                  <a:lnTo>
                    <a:pt x="2435" y="11091"/>
                  </a:lnTo>
                  <a:lnTo>
                    <a:pt x="2434" y="11095"/>
                  </a:lnTo>
                  <a:lnTo>
                    <a:pt x="2432" y="11097"/>
                  </a:lnTo>
                  <a:lnTo>
                    <a:pt x="2434" y="11103"/>
                  </a:lnTo>
                  <a:lnTo>
                    <a:pt x="2436" y="11108"/>
                  </a:lnTo>
                  <a:lnTo>
                    <a:pt x="2441" y="11111"/>
                  </a:lnTo>
                  <a:lnTo>
                    <a:pt x="2445" y="11113"/>
                  </a:lnTo>
                  <a:lnTo>
                    <a:pt x="2451" y="11113"/>
                  </a:lnTo>
                  <a:lnTo>
                    <a:pt x="2457" y="11111"/>
                  </a:lnTo>
                  <a:lnTo>
                    <a:pt x="2459" y="11110"/>
                  </a:lnTo>
                  <a:lnTo>
                    <a:pt x="2462" y="11106"/>
                  </a:lnTo>
                  <a:lnTo>
                    <a:pt x="2462" y="11106"/>
                  </a:lnTo>
                  <a:lnTo>
                    <a:pt x="2489" y="11065"/>
                  </a:lnTo>
                  <a:lnTo>
                    <a:pt x="2489" y="11065"/>
                  </a:lnTo>
                  <a:lnTo>
                    <a:pt x="2498" y="11091"/>
                  </a:lnTo>
                  <a:lnTo>
                    <a:pt x="2507" y="11118"/>
                  </a:lnTo>
                  <a:lnTo>
                    <a:pt x="2507" y="11118"/>
                  </a:lnTo>
                  <a:lnTo>
                    <a:pt x="2486" y="11156"/>
                  </a:lnTo>
                  <a:lnTo>
                    <a:pt x="2465" y="11193"/>
                  </a:lnTo>
                  <a:lnTo>
                    <a:pt x="2445" y="11231"/>
                  </a:lnTo>
                  <a:lnTo>
                    <a:pt x="2427" y="11268"/>
                  </a:lnTo>
                  <a:lnTo>
                    <a:pt x="2427" y="11268"/>
                  </a:lnTo>
                  <a:lnTo>
                    <a:pt x="2410" y="11289"/>
                  </a:lnTo>
                  <a:lnTo>
                    <a:pt x="2396" y="11311"/>
                  </a:lnTo>
                  <a:lnTo>
                    <a:pt x="2384" y="11335"/>
                  </a:lnTo>
                  <a:lnTo>
                    <a:pt x="2374" y="11358"/>
                  </a:lnTo>
                  <a:lnTo>
                    <a:pt x="2367" y="11383"/>
                  </a:lnTo>
                  <a:lnTo>
                    <a:pt x="2360" y="11408"/>
                  </a:lnTo>
                  <a:lnTo>
                    <a:pt x="2356" y="11435"/>
                  </a:lnTo>
                  <a:lnTo>
                    <a:pt x="2353" y="11462"/>
                  </a:lnTo>
                  <a:lnTo>
                    <a:pt x="2352" y="11490"/>
                  </a:lnTo>
                  <a:lnTo>
                    <a:pt x="2353" y="11520"/>
                  </a:lnTo>
                  <a:lnTo>
                    <a:pt x="2354" y="11548"/>
                  </a:lnTo>
                  <a:lnTo>
                    <a:pt x="2358" y="11578"/>
                  </a:lnTo>
                  <a:lnTo>
                    <a:pt x="2362" y="11607"/>
                  </a:lnTo>
                  <a:lnTo>
                    <a:pt x="2368" y="11638"/>
                  </a:lnTo>
                  <a:lnTo>
                    <a:pt x="2374" y="11668"/>
                  </a:lnTo>
                  <a:lnTo>
                    <a:pt x="2382" y="11699"/>
                  </a:lnTo>
                  <a:lnTo>
                    <a:pt x="2390" y="11730"/>
                  </a:lnTo>
                  <a:lnTo>
                    <a:pt x="2401" y="11761"/>
                  </a:lnTo>
                  <a:lnTo>
                    <a:pt x="2422" y="11823"/>
                  </a:lnTo>
                  <a:lnTo>
                    <a:pt x="2445" y="11885"/>
                  </a:lnTo>
                  <a:lnTo>
                    <a:pt x="2470" y="11946"/>
                  </a:lnTo>
                  <a:lnTo>
                    <a:pt x="2496" y="12004"/>
                  </a:lnTo>
                  <a:lnTo>
                    <a:pt x="2521" y="12062"/>
                  </a:lnTo>
                  <a:lnTo>
                    <a:pt x="2572" y="12168"/>
                  </a:lnTo>
                  <a:lnTo>
                    <a:pt x="2572" y="12168"/>
                  </a:lnTo>
                  <a:lnTo>
                    <a:pt x="2560" y="12200"/>
                  </a:lnTo>
                  <a:lnTo>
                    <a:pt x="2560" y="12200"/>
                  </a:lnTo>
                  <a:lnTo>
                    <a:pt x="2560" y="12207"/>
                  </a:lnTo>
                  <a:lnTo>
                    <a:pt x="2561" y="12211"/>
                  </a:lnTo>
                  <a:lnTo>
                    <a:pt x="2565" y="12216"/>
                  </a:lnTo>
                  <a:lnTo>
                    <a:pt x="2569" y="12218"/>
                  </a:lnTo>
                  <a:lnTo>
                    <a:pt x="2575" y="12221"/>
                  </a:lnTo>
                  <a:lnTo>
                    <a:pt x="2581" y="12220"/>
                  </a:lnTo>
                  <a:lnTo>
                    <a:pt x="2586" y="12217"/>
                  </a:lnTo>
                  <a:lnTo>
                    <a:pt x="2590" y="12213"/>
                  </a:lnTo>
                  <a:lnTo>
                    <a:pt x="2590" y="12213"/>
                  </a:lnTo>
                  <a:lnTo>
                    <a:pt x="2592" y="12210"/>
                  </a:lnTo>
                  <a:lnTo>
                    <a:pt x="2592" y="12210"/>
                  </a:lnTo>
                  <a:lnTo>
                    <a:pt x="2621" y="12273"/>
                  </a:lnTo>
                  <a:lnTo>
                    <a:pt x="2621" y="12273"/>
                  </a:lnTo>
                  <a:lnTo>
                    <a:pt x="2578" y="12340"/>
                  </a:lnTo>
                  <a:lnTo>
                    <a:pt x="2578" y="12340"/>
                  </a:lnTo>
                  <a:lnTo>
                    <a:pt x="2576" y="12344"/>
                  </a:lnTo>
                  <a:lnTo>
                    <a:pt x="2575" y="12347"/>
                  </a:lnTo>
                  <a:lnTo>
                    <a:pt x="2575" y="12349"/>
                  </a:lnTo>
                  <a:lnTo>
                    <a:pt x="2576" y="12353"/>
                  </a:lnTo>
                  <a:lnTo>
                    <a:pt x="2579" y="12358"/>
                  </a:lnTo>
                  <a:lnTo>
                    <a:pt x="2583" y="12362"/>
                  </a:lnTo>
                  <a:lnTo>
                    <a:pt x="2589" y="12365"/>
                  </a:lnTo>
                  <a:lnTo>
                    <a:pt x="2595" y="12365"/>
                  </a:lnTo>
                  <a:lnTo>
                    <a:pt x="2602" y="12362"/>
                  </a:lnTo>
                  <a:lnTo>
                    <a:pt x="2605" y="12360"/>
                  </a:lnTo>
                  <a:lnTo>
                    <a:pt x="2607" y="12356"/>
                  </a:lnTo>
                  <a:lnTo>
                    <a:pt x="2607" y="12356"/>
                  </a:lnTo>
                  <a:lnTo>
                    <a:pt x="2636" y="12312"/>
                  </a:lnTo>
                  <a:lnTo>
                    <a:pt x="2636" y="12312"/>
                  </a:lnTo>
                  <a:lnTo>
                    <a:pt x="2653" y="12354"/>
                  </a:lnTo>
                  <a:lnTo>
                    <a:pt x="2667" y="12400"/>
                  </a:lnTo>
                  <a:lnTo>
                    <a:pt x="2682" y="12449"/>
                  </a:lnTo>
                  <a:lnTo>
                    <a:pt x="2696" y="12499"/>
                  </a:lnTo>
                  <a:lnTo>
                    <a:pt x="2696" y="12499"/>
                  </a:lnTo>
                  <a:lnTo>
                    <a:pt x="2693" y="12503"/>
                  </a:lnTo>
                  <a:lnTo>
                    <a:pt x="2693" y="12503"/>
                  </a:lnTo>
                  <a:lnTo>
                    <a:pt x="2692" y="12505"/>
                  </a:lnTo>
                  <a:lnTo>
                    <a:pt x="2692" y="12507"/>
                  </a:lnTo>
                  <a:lnTo>
                    <a:pt x="2692" y="12511"/>
                  </a:lnTo>
                  <a:lnTo>
                    <a:pt x="2693" y="12513"/>
                  </a:lnTo>
                  <a:lnTo>
                    <a:pt x="2697" y="12518"/>
                  </a:lnTo>
                  <a:lnTo>
                    <a:pt x="2702" y="12520"/>
                  </a:lnTo>
                  <a:lnTo>
                    <a:pt x="2702" y="12520"/>
                  </a:lnTo>
                  <a:lnTo>
                    <a:pt x="2722" y="12598"/>
                  </a:lnTo>
                  <a:lnTo>
                    <a:pt x="2743" y="12676"/>
                  </a:lnTo>
                  <a:lnTo>
                    <a:pt x="2766" y="12756"/>
                  </a:lnTo>
                  <a:lnTo>
                    <a:pt x="2779" y="12794"/>
                  </a:lnTo>
                  <a:lnTo>
                    <a:pt x="2792" y="12833"/>
                  </a:lnTo>
                  <a:lnTo>
                    <a:pt x="2806" y="12872"/>
                  </a:lnTo>
                  <a:lnTo>
                    <a:pt x="2821" y="12909"/>
                  </a:lnTo>
                  <a:lnTo>
                    <a:pt x="2836" y="12944"/>
                  </a:lnTo>
                  <a:lnTo>
                    <a:pt x="2853" y="12979"/>
                  </a:lnTo>
                  <a:lnTo>
                    <a:pt x="2871" y="13013"/>
                  </a:lnTo>
                  <a:lnTo>
                    <a:pt x="2890" y="13046"/>
                  </a:lnTo>
                  <a:lnTo>
                    <a:pt x="2911" y="13076"/>
                  </a:lnTo>
                  <a:lnTo>
                    <a:pt x="2933" y="13104"/>
                  </a:lnTo>
                  <a:lnTo>
                    <a:pt x="2933" y="13104"/>
                  </a:lnTo>
                  <a:lnTo>
                    <a:pt x="2930" y="13113"/>
                  </a:lnTo>
                  <a:lnTo>
                    <a:pt x="2930" y="13113"/>
                  </a:lnTo>
                  <a:lnTo>
                    <a:pt x="2929" y="13118"/>
                  </a:lnTo>
                  <a:lnTo>
                    <a:pt x="2930" y="13123"/>
                  </a:lnTo>
                  <a:lnTo>
                    <a:pt x="2932" y="13127"/>
                  </a:lnTo>
                  <a:lnTo>
                    <a:pt x="2936" y="13130"/>
                  </a:lnTo>
                  <a:lnTo>
                    <a:pt x="2940" y="13131"/>
                  </a:lnTo>
                  <a:lnTo>
                    <a:pt x="2945" y="13133"/>
                  </a:lnTo>
                  <a:lnTo>
                    <a:pt x="2950" y="13131"/>
                  </a:lnTo>
                  <a:lnTo>
                    <a:pt x="2954" y="13129"/>
                  </a:lnTo>
                  <a:lnTo>
                    <a:pt x="2954" y="13129"/>
                  </a:lnTo>
                  <a:lnTo>
                    <a:pt x="2970" y="13145"/>
                  </a:lnTo>
                  <a:lnTo>
                    <a:pt x="2985" y="13161"/>
                  </a:lnTo>
                  <a:lnTo>
                    <a:pt x="2985" y="13161"/>
                  </a:lnTo>
                  <a:lnTo>
                    <a:pt x="2971" y="13144"/>
                  </a:lnTo>
                  <a:lnTo>
                    <a:pt x="2957" y="13127"/>
                  </a:lnTo>
                  <a:lnTo>
                    <a:pt x="2957" y="13127"/>
                  </a:lnTo>
                  <a:lnTo>
                    <a:pt x="3005" y="13069"/>
                  </a:lnTo>
                  <a:lnTo>
                    <a:pt x="3053" y="13010"/>
                  </a:lnTo>
                  <a:lnTo>
                    <a:pt x="3098" y="12950"/>
                  </a:lnTo>
                  <a:lnTo>
                    <a:pt x="3144" y="12889"/>
                  </a:lnTo>
                  <a:lnTo>
                    <a:pt x="3190" y="12828"/>
                  </a:lnTo>
                  <a:lnTo>
                    <a:pt x="3233" y="12766"/>
                  </a:lnTo>
                  <a:lnTo>
                    <a:pt x="3320" y="12641"/>
                  </a:lnTo>
                  <a:lnTo>
                    <a:pt x="3320" y="12641"/>
                  </a:lnTo>
                  <a:lnTo>
                    <a:pt x="3237" y="12774"/>
                  </a:lnTo>
                  <a:lnTo>
                    <a:pt x="3156" y="12908"/>
                  </a:lnTo>
                  <a:lnTo>
                    <a:pt x="3079" y="13041"/>
                  </a:lnTo>
                  <a:lnTo>
                    <a:pt x="3004" y="13175"/>
                  </a:lnTo>
                  <a:lnTo>
                    <a:pt x="3004" y="13175"/>
                  </a:lnTo>
                  <a:lnTo>
                    <a:pt x="2985" y="13161"/>
                  </a:lnTo>
                  <a:lnTo>
                    <a:pt x="2985" y="13161"/>
                  </a:lnTo>
                  <a:lnTo>
                    <a:pt x="2994" y="13168"/>
                  </a:lnTo>
                  <a:lnTo>
                    <a:pt x="3002" y="13176"/>
                  </a:lnTo>
                  <a:lnTo>
                    <a:pt x="3002" y="13176"/>
                  </a:lnTo>
                  <a:lnTo>
                    <a:pt x="2995" y="13190"/>
                  </a:lnTo>
                  <a:lnTo>
                    <a:pt x="2995" y="13190"/>
                  </a:lnTo>
                  <a:lnTo>
                    <a:pt x="2994" y="13192"/>
                  </a:lnTo>
                  <a:lnTo>
                    <a:pt x="2993" y="13196"/>
                  </a:lnTo>
                  <a:lnTo>
                    <a:pt x="2994" y="13202"/>
                  </a:lnTo>
                  <a:lnTo>
                    <a:pt x="2997" y="13207"/>
                  </a:lnTo>
                  <a:lnTo>
                    <a:pt x="3001" y="13211"/>
                  </a:lnTo>
                  <a:lnTo>
                    <a:pt x="3007" y="13213"/>
                  </a:lnTo>
                  <a:lnTo>
                    <a:pt x="3013" y="13213"/>
                  </a:lnTo>
                  <a:lnTo>
                    <a:pt x="3018" y="13211"/>
                  </a:lnTo>
                  <a:lnTo>
                    <a:pt x="3020" y="13209"/>
                  </a:lnTo>
                  <a:lnTo>
                    <a:pt x="3022" y="13205"/>
                  </a:lnTo>
                  <a:lnTo>
                    <a:pt x="3022" y="13205"/>
                  </a:lnTo>
                  <a:lnTo>
                    <a:pt x="3028" y="13197"/>
                  </a:lnTo>
                  <a:lnTo>
                    <a:pt x="3028" y="13197"/>
                  </a:lnTo>
                  <a:lnTo>
                    <a:pt x="3043" y="13207"/>
                  </a:lnTo>
                  <a:lnTo>
                    <a:pt x="3059" y="13217"/>
                  </a:lnTo>
                  <a:lnTo>
                    <a:pt x="3075" y="13226"/>
                  </a:lnTo>
                  <a:lnTo>
                    <a:pt x="3093" y="13233"/>
                  </a:lnTo>
                  <a:lnTo>
                    <a:pt x="3093" y="13233"/>
                  </a:lnTo>
                  <a:lnTo>
                    <a:pt x="3090" y="13237"/>
                  </a:lnTo>
                  <a:lnTo>
                    <a:pt x="3090" y="13237"/>
                  </a:lnTo>
                  <a:lnTo>
                    <a:pt x="3088" y="13240"/>
                  </a:lnTo>
                  <a:lnTo>
                    <a:pt x="3087" y="13244"/>
                  </a:lnTo>
                  <a:lnTo>
                    <a:pt x="3087" y="13246"/>
                  </a:lnTo>
                  <a:lnTo>
                    <a:pt x="3088" y="13250"/>
                  </a:lnTo>
                  <a:lnTo>
                    <a:pt x="3090" y="13254"/>
                  </a:lnTo>
                  <a:lnTo>
                    <a:pt x="3095" y="13258"/>
                  </a:lnTo>
                  <a:lnTo>
                    <a:pt x="3101" y="13260"/>
                  </a:lnTo>
                  <a:lnTo>
                    <a:pt x="3108" y="13261"/>
                  </a:lnTo>
                  <a:lnTo>
                    <a:pt x="3114" y="13259"/>
                  </a:lnTo>
                  <a:lnTo>
                    <a:pt x="3117" y="13257"/>
                  </a:lnTo>
                  <a:lnTo>
                    <a:pt x="3120" y="13254"/>
                  </a:lnTo>
                  <a:lnTo>
                    <a:pt x="3120" y="13254"/>
                  </a:lnTo>
                  <a:lnTo>
                    <a:pt x="3127" y="13245"/>
                  </a:lnTo>
                  <a:lnTo>
                    <a:pt x="3127" y="13245"/>
                  </a:lnTo>
                  <a:lnTo>
                    <a:pt x="3150" y="13250"/>
                  </a:lnTo>
                  <a:lnTo>
                    <a:pt x="3176" y="13254"/>
                  </a:lnTo>
                  <a:lnTo>
                    <a:pt x="3201" y="13255"/>
                  </a:lnTo>
                  <a:lnTo>
                    <a:pt x="3228" y="13255"/>
                  </a:lnTo>
                  <a:lnTo>
                    <a:pt x="3256" y="13253"/>
                  </a:lnTo>
                  <a:lnTo>
                    <a:pt x="3287" y="13250"/>
                  </a:lnTo>
                  <a:lnTo>
                    <a:pt x="3317" y="13243"/>
                  </a:lnTo>
                  <a:lnTo>
                    <a:pt x="3350" y="13233"/>
                  </a:lnTo>
                  <a:lnTo>
                    <a:pt x="3350" y="13233"/>
                  </a:lnTo>
                  <a:lnTo>
                    <a:pt x="3318" y="13240"/>
                  </a:lnTo>
                  <a:lnTo>
                    <a:pt x="3289" y="13245"/>
                  </a:lnTo>
                  <a:lnTo>
                    <a:pt x="3260" y="13247"/>
                  </a:lnTo>
                  <a:lnTo>
                    <a:pt x="3233" y="13248"/>
                  </a:lnTo>
                  <a:lnTo>
                    <a:pt x="3206" y="13248"/>
                  </a:lnTo>
                  <a:lnTo>
                    <a:pt x="3180" y="13246"/>
                  </a:lnTo>
                  <a:lnTo>
                    <a:pt x="3156" y="13243"/>
                  </a:lnTo>
                  <a:lnTo>
                    <a:pt x="3132" y="13237"/>
                  </a:lnTo>
                  <a:lnTo>
                    <a:pt x="3132" y="13237"/>
                  </a:lnTo>
                  <a:lnTo>
                    <a:pt x="3223" y="13115"/>
                  </a:lnTo>
                  <a:lnTo>
                    <a:pt x="3223" y="13115"/>
                  </a:lnTo>
                  <a:lnTo>
                    <a:pt x="3231" y="13107"/>
                  </a:lnTo>
                  <a:lnTo>
                    <a:pt x="3242" y="13094"/>
                  </a:lnTo>
                  <a:lnTo>
                    <a:pt x="3275" y="13055"/>
                  </a:lnTo>
                  <a:lnTo>
                    <a:pt x="3275" y="13055"/>
                  </a:lnTo>
                  <a:lnTo>
                    <a:pt x="3322" y="12999"/>
                  </a:lnTo>
                  <a:lnTo>
                    <a:pt x="3369" y="12944"/>
                  </a:lnTo>
                  <a:lnTo>
                    <a:pt x="3369" y="12944"/>
                  </a:lnTo>
                  <a:lnTo>
                    <a:pt x="3335" y="13010"/>
                  </a:lnTo>
                  <a:lnTo>
                    <a:pt x="3301" y="13075"/>
                  </a:lnTo>
                  <a:lnTo>
                    <a:pt x="3268" y="13140"/>
                  </a:lnTo>
                  <a:lnTo>
                    <a:pt x="3237" y="13206"/>
                  </a:lnTo>
                  <a:lnTo>
                    <a:pt x="3237" y="13206"/>
                  </a:lnTo>
                  <a:lnTo>
                    <a:pt x="3234" y="13212"/>
                  </a:lnTo>
                  <a:lnTo>
                    <a:pt x="3235" y="13218"/>
                  </a:lnTo>
                  <a:lnTo>
                    <a:pt x="3238" y="13223"/>
                  </a:lnTo>
                  <a:lnTo>
                    <a:pt x="3241" y="13225"/>
                  </a:lnTo>
                  <a:lnTo>
                    <a:pt x="3247" y="13227"/>
                  </a:lnTo>
                  <a:lnTo>
                    <a:pt x="3252" y="13227"/>
                  </a:lnTo>
                  <a:lnTo>
                    <a:pt x="3256" y="13225"/>
                  </a:lnTo>
                  <a:lnTo>
                    <a:pt x="3261" y="13220"/>
                  </a:lnTo>
                  <a:lnTo>
                    <a:pt x="3261" y="13220"/>
                  </a:lnTo>
                  <a:lnTo>
                    <a:pt x="3334" y="13127"/>
                  </a:lnTo>
                  <a:lnTo>
                    <a:pt x="3410" y="13032"/>
                  </a:lnTo>
                  <a:lnTo>
                    <a:pt x="3488" y="12937"/>
                  </a:lnTo>
                  <a:lnTo>
                    <a:pt x="3568" y="12841"/>
                  </a:lnTo>
                  <a:lnTo>
                    <a:pt x="3732" y="12646"/>
                  </a:lnTo>
                  <a:lnTo>
                    <a:pt x="3815" y="12547"/>
                  </a:lnTo>
                  <a:lnTo>
                    <a:pt x="3897" y="12448"/>
                  </a:lnTo>
                  <a:lnTo>
                    <a:pt x="3979" y="12348"/>
                  </a:lnTo>
                  <a:lnTo>
                    <a:pt x="4058" y="12246"/>
                  </a:lnTo>
                  <a:lnTo>
                    <a:pt x="4135" y="12145"/>
                  </a:lnTo>
                  <a:lnTo>
                    <a:pt x="4173" y="12094"/>
                  </a:lnTo>
                  <a:lnTo>
                    <a:pt x="4210" y="12043"/>
                  </a:lnTo>
                  <a:lnTo>
                    <a:pt x="4247" y="11991"/>
                  </a:lnTo>
                  <a:lnTo>
                    <a:pt x="4282" y="11939"/>
                  </a:lnTo>
                  <a:lnTo>
                    <a:pt x="4316" y="11887"/>
                  </a:lnTo>
                  <a:lnTo>
                    <a:pt x="4348" y="11834"/>
                  </a:lnTo>
                  <a:lnTo>
                    <a:pt x="4380" y="11782"/>
                  </a:lnTo>
                  <a:lnTo>
                    <a:pt x="4410" y="11729"/>
                  </a:lnTo>
                  <a:lnTo>
                    <a:pt x="4441" y="11676"/>
                  </a:lnTo>
                  <a:lnTo>
                    <a:pt x="4468" y="11624"/>
                  </a:lnTo>
                  <a:lnTo>
                    <a:pt x="4468" y="11624"/>
                  </a:lnTo>
                  <a:lnTo>
                    <a:pt x="4471" y="11618"/>
                  </a:lnTo>
                  <a:lnTo>
                    <a:pt x="4471" y="11618"/>
                  </a:lnTo>
                  <a:lnTo>
                    <a:pt x="4443" y="11672"/>
                  </a:lnTo>
                  <a:lnTo>
                    <a:pt x="4415" y="11724"/>
                  </a:lnTo>
                  <a:lnTo>
                    <a:pt x="4386" y="11777"/>
                  </a:lnTo>
                  <a:lnTo>
                    <a:pt x="4355" y="11829"/>
                  </a:lnTo>
                  <a:lnTo>
                    <a:pt x="4324" y="11880"/>
                  </a:lnTo>
                  <a:lnTo>
                    <a:pt x="4291" y="11932"/>
                  </a:lnTo>
                  <a:lnTo>
                    <a:pt x="4258" y="11982"/>
                  </a:lnTo>
                  <a:lnTo>
                    <a:pt x="4224" y="12032"/>
                  </a:lnTo>
                  <a:lnTo>
                    <a:pt x="4155" y="12132"/>
                  </a:lnTo>
                  <a:lnTo>
                    <a:pt x="4084" y="12230"/>
                  </a:lnTo>
                  <a:lnTo>
                    <a:pt x="4011" y="12327"/>
                  </a:lnTo>
                  <a:lnTo>
                    <a:pt x="3938" y="12424"/>
                  </a:lnTo>
                  <a:lnTo>
                    <a:pt x="3788" y="12618"/>
                  </a:lnTo>
                  <a:lnTo>
                    <a:pt x="3714" y="12713"/>
                  </a:lnTo>
                  <a:lnTo>
                    <a:pt x="3640" y="12811"/>
                  </a:lnTo>
                  <a:lnTo>
                    <a:pt x="3568" y="12908"/>
                  </a:lnTo>
                  <a:lnTo>
                    <a:pt x="3498" y="13006"/>
                  </a:lnTo>
                  <a:lnTo>
                    <a:pt x="3462" y="13055"/>
                  </a:lnTo>
                  <a:lnTo>
                    <a:pt x="3428" y="13104"/>
                  </a:lnTo>
                  <a:lnTo>
                    <a:pt x="3396" y="13155"/>
                  </a:lnTo>
                  <a:lnTo>
                    <a:pt x="3364" y="13205"/>
                  </a:lnTo>
                  <a:lnTo>
                    <a:pt x="3364" y="13205"/>
                  </a:lnTo>
                  <a:lnTo>
                    <a:pt x="3362" y="13209"/>
                  </a:lnTo>
                  <a:lnTo>
                    <a:pt x="3362" y="13212"/>
                  </a:lnTo>
                  <a:lnTo>
                    <a:pt x="3362" y="13218"/>
                  </a:lnTo>
                  <a:lnTo>
                    <a:pt x="3365" y="13223"/>
                  </a:lnTo>
                  <a:lnTo>
                    <a:pt x="3370" y="13226"/>
                  </a:lnTo>
                  <a:lnTo>
                    <a:pt x="3370" y="13226"/>
                  </a:lnTo>
                  <a:lnTo>
                    <a:pt x="3350" y="13233"/>
                  </a:lnTo>
                  <a:lnTo>
                    <a:pt x="3350" y="13233"/>
                  </a:lnTo>
                  <a:lnTo>
                    <a:pt x="3363" y="13232"/>
                  </a:lnTo>
                  <a:lnTo>
                    <a:pt x="3363" y="13232"/>
                  </a:lnTo>
                  <a:lnTo>
                    <a:pt x="3373" y="13228"/>
                  </a:lnTo>
                  <a:lnTo>
                    <a:pt x="3373" y="13228"/>
                  </a:lnTo>
                  <a:lnTo>
                    <a:pt x="3378" y="13228"/>
                  </a:lnTo>
                  <a:lnTo>
                    <a:pt x="3382" y="13228"/>
                  </a:lnTo>
                  <a:lnTo>
                    <a:pt x="3385" y="13227"/>
                  </a:lnTo>
                  <a:lnTo>
                    <a:pt x="3389" y="13225"/>
                  </a:lnTo>
                  <a:lnTo>
                    <a:pt x="3389" y="13225"/>
                  </a:lnTo>
                  <a:lnTo>
                    <a:pt x="3389" y="13224"/>
                  </a:lnTo>
                  <a:lnTo>
                    <a:pt x="3389" y="13224"/>
                  </a:lnTo>
                  <a:lnTo>
                    <a:pt x="3416" y="13217"/>
                  </a:lnTo>
                  <a:lnTo>
                    <a:pt x="3441" y="13207"/>
                  </a:lnTo>
                  <a:lnTo>
                    <a:pt x="3468" y="13198"/>
                  </a:lnTo>
                  <a:lnTo>
                    <a:pt x="3494" y="13188"/>
                  </a:lnTo>
                  <a:lnTo>
                    <a:pt x="3520" y="13177"/>
                  </a:lnTo>
                  <a:lnTo>
                    <a:pt x="3546" y="13165"/>
                  </a:lnTo>
                  <a:lnTo>
                    <a:pt x="3597" y="13141"/>
                  </a:lnTo>
                  <a:lnTo>
                    <a:pt x="3646" y="13113"/>
                  </a:lnTo>
                  <a:lnTo>
                    <a:pt x="3695" y="13083"/>
                  </a:lnTo>
                  <a:lnTo>
                    <a:pt x="3743" y="13051"/>
                  </a:lnTo>
                  <a:lnTo>
                    <a:pt x="3791" y="13017"/>
                  </a:lnTo>
                  <a:lnTo>
                    <a:pt x="3837" y="12980"/>
                  </a:lnTo>
                  <a:lnTo>
                    <a:pt x="3883" y="12942"/>
                  </a:lnTo>
                  <a:lnTo>
                    <a:pt x="3927" y="12901"/>
                  </a:lnTo>
                  <a:lnTo>
                    <a:pt x="3970" y="12859"/>
                  </a:lnTo>
                  <a:lnTo>
                    <a:pt x="4013" y="12815"/>
                  </a:lnTo>
                  <a:lnTo>
                    <a:pt x="4054" y="12771"/>
                  </a:lnTo>
                  <a:lnTo>
                    <a:pt x="4093" y="12724"/>
                  </a:lnTo>
                  <a:lnTo>
                    <a:pt x="4132" y="12677"/>
                  </a:lnTo>
                  <a:lnTo>
                    <a:pt x="4171" y="12628"/>
                  </a:lnTo>
                  <a:lnTo>
                    <a:pt x="4207" y="12579"/>
                  </a:lnTo>
                  <a:lnTo>
                    <a:pt x="4242" y="12529"/>
                  </a:lnTo>
                  <a:lnTo>
                    <a:pt x="4277" y="12477"/>
                  </a:lnTo>
                  <a:lnTo>
                    <a:pt x="4310" y="12426"/>
                  </a:lnTo>
                  <a:lnTo>
                    <a:pt x="4341" y="12373"/>
                  </a:lnTo>
                  <a:lnTo>
                    <a:pt x="4372" y="12321"/>
                  </a:lnTo>
                  <a:lnTo>
                    <a:pt x="4401" y="12269"/>
                  </a:lnTo>
                  <a:lnTo>
                    <a:pt x="4429" y="12216"/>
                  </a:lnTo>
                  <a:lnTo>
                    <a:pt x="4455" y="12163"/>
                  </a:lnTo>
                  <a:lnTo>
                    <a:pt x="4481" y="12111"/>
                  </a:lnTo>
                  <a:lnTo>
                    <a:pt x="4504" y="12058"/>
                  </a:lnTo>
                  <a:lnTo>
                    <a:pt x="4526" y="12007"/>
                  </a:lnTo>
                  <a:lnTo>
                    <a:pt x="4547" y="11955"/>
                  </a:lnTo>
                  <a:lnTo>
                    <a:pt x="4566" y="11905"/>
                  </a:lnTo>
                  <a:lnTo>
                    <a:pt x="4585" y="11854"/>
                  </a:lnTo>
                  <a:lnTo>
                    <a:pt x="4585" y="11854"/>
                  </a:lnTo>
                  <a:lnTo>
                    <a:pt x="4622" y="11744"/>
                  </a:lnTo>
                  <a:lnTo>
                    <a:pt x="4641" y="11688"/>
                  </a:lnTo>
                  <a:lnTo>
                    <a:pt x="4657" y="11631"/>
                  </a:lnTo>
                  <a:lnTo>
                    <a:pt x="4673" y="11575"/>
                  </a:lnTo>
                  <a:lnTo>
                    <a:pt x="4680" y="11545"/>
                  </a:lnTo>
                  <a:lnTo>
                    <a:pt x="4686" y="11516"/>
                  </a:lnTo>
                  <a:lnTo>
                    <a:pt x="4690" y="11488"/>
                  </a:lnTo>
                  <a:lnTo>
                    <a:pt x="4695" y="11459"/>
                  </a:lnTo>
                  <a:lnTo>
                    <a:pt x="4697" y="11429"/>
                  </a:lnTo>
                  <a:lnTo>
                    <a:pt x="4700" y="11400"/>
                  </a:lnTo>
                  <a:lnTo>
                    <a:pt x="4700" y="11400"/>
                  </a:lnTo>
                  <a:lnTo>
                    <a:pt x="4701" y="11370"/>
                  </a:lnTo>
                  <a:lnTo>
                    <a:pt x="4701" y="11338"/>
                  </a:lnTo>
                  <a:lnTo>
                    <a:pt x="4701" y="11307"/>
                  </a:lnTo>
                  <a:lnTo>
                    <a:pt x="4698" y="11274"/>
                  </a:lnTo>
                  <a:lnTo>
                    <a:pt x="4694" y="11207"/>
                  </a:lnTo>
                  <a:lnTo>
                    <a:pt x="4687" y="11137"/>
                  </a:lnTo>
                  <a:lnTo>
                    <a:pt x="4670" y="10995"/>
                  </a:lnTo>
                  <a:lnTo>
                    <a:pt x="4663" y="10924"/>
                  </a:lnTo>
                  <a:lnTo>
                    <a:pt x="4657" y="10852"/>
                  </a:lnTo>
                  <a:lnTo>
                    <a:pt x="4657" y="10852"/>
                  </a:lnTo>
                  <a:lnTo>
                    <a:pt x="4670" y="10834"/>
                  </a:lnTo>
                  <a:lnTo>
                    <a:pt x="4670" y="10834"/>
                  </a:lnTo>
                  <a:lnTo>
                    <a:pt x="4673" y="10830"/>
                  </a:lnTo>
                  <a:lnTo>
                    <a:pt x="4673" y="10827"/>
                  </a:lnTo>
                  <a:lnTo>
                    <a:pt x="4673" y="10822"/>
                  </a:lnTo>
                  <a:lnTo>
                    <a:pt x="4670" y="10819"/>
                  </a:lnTo>
                  <a:lnTo>
                    <a:pt x="4667" y="10816"/>
                  </a:lnTo>
                  <a:lnTo>
                    <a:pt x="4663" y="10814"/>
                  </a:lnTo>
                  <a:lnTo>
                    <a:pt x="4660" y="10813"/>
                  </a:lnTo>
                  <a:lnTo>
                    <a:pt x="4655" y="10813"/>
                  </a:lnTo>
                  <a:lnTo>
                    <a:pt x="4655" y="10813"/>
                  </a:lnTo>
                  <a:lnTo>
                    <a:pt x="4654" y="10762"/>
                  </a:lnTo>
                  <a:lnTo>
                    <a:pt x="4654" y="10712"/>
                  </a:lnTo>
                  <a:lnTo>
                    <a:pt x="4657" y="10664"/>
                  </a:lnTo>
                  <a:lnTo>
                    <a:pt x="4659" y="10641"/>
                  </a:lnTo>
                  <a:lnTo>
                    <a:pt x="4662" y="10617"/>
                  </a:lnTo>
                  <a:lnTo>
                    <a:pt x="4666" y="10594"/>
                  </a:lnTo>
                  <a:lnTo>
                    <a:pt x="4670" y="10572"/>
                  </a:lnTo>
                  <a:lnTo>
                    <a:pt x="4675" y="10549"/>
                  </a:lnTo>
                  <a:lnTo>
                    <a:pt x="4681" y="10527"/>
                  </a:lnTo>
                  <a:lnTo>
                    <a:pt x="4688" y="10506"/>
                  </a:lnTo>
                  <a:lnTo>
                    <a:pt x="4696" y="10486"/>
                  </a:lnTo>
                  <a:lnTo>
                    <a:pt x="4704" y="10466"/>
                  </a:lnTo>
                  <a:lnTo>
                    <a:pt x="4715" y="10446"/>
                  </a:lnTo>
                  <a:lnTo>
                    <a:pt x="4715" y="10446"/>
                  </a:lnTo>
                  <a:lnTo>
                    <a:pt x="4735" y="10412"/>
                  </a:lnTo>
                  <a:lnTo>
                    <a:pt x="4758" y="10378"/>
                  </a:lnTo>
                  <a:lnTo>
                    <a:pt x="4783" y="10344"/>
                  </a:lnTo>
                  <a:lnTo>
                    <a:pt x="4810" y="10312"/>
                  </a:lnTo>
                  <a:lnTo>
                    <a:pt x="4838" y="10279"/>
                  </a:lnTo>
                  <a:lnTo>
                    <a:pt x="4868" y="10247"/>
                  </a:lnTo>
                  <a:lnTo>
                    <a:pt x="4899" y="10215"/>
                  </a:lnTo>
                  <a:lnTo>
                    <a:pt x="4931" y="10184"/>
                  </a:lnTo>
                  <a:lnTo>
                    <a:pt x="4996" y="10122"/>
                  </a:lnTo>
                  <a:lnTo>
                    <a:pt x="5061" y="10062"/>
                  </a:lnTo>
                  <a:lnTo>
                    <a:pt x="5123" y="10005"/>
                  </a:lnTo>
                  <a:lnTo>
                    <a:pt x="5154" y="9976"/>
                  </a:lnTo>
                  <a:lnTo>
                    <a:pt x="5183" y="9948"/>
                  </a:lnTo>
                  <a:lnTo>
                    <a:pt x="5183" y="9948"/>
                  </a:lnTo>
                  <a:lnTo>
                    <a:pt x="5205" y="9923"/>
                  </a:lnTo>
                  <a:lnTo>
                    <a:pt x="5226" y="9897"/>
                  </a:lnTo>
                  <a:lnTo>
                    <a:pt x="5247" y="9872"/>
                  </a:lnTo>
                  <a:lnTo>
                    <a:pt x="5267" y="9844"/>
                  </a:lnTo>
                  <a:lnTo>
                    <a:pt x="5306" y="9788"/>
                  </a:lnTo>
                  <a:lnTo>
                    <a:pt x="5342" y="9732"/>
                  </a:lnTo>
                  <a:lnTo>
                    <a:pt x="5380" y="9676"/>
                  </a:lnTo>
                  <a:lnTo>
                    <a:pt x="5398" y="9648"/>
                  </a:lnTo>
                  <a:lnTo>
                    <a:pt x="5417" y="9621"/>
                  </a:lnTo>
                  <a:lnTo>
                    <a:pt x="5437" y="9594"/>
                  </a:lnTo>
                  <a:lnTo>
                    <a:pt x="5458" y="9570"/>
                  </a:lnTo>
                  <a:lnTo>
                    <a:pt x="5480" y="9545"/>
                  </a:lnTo>
                  <a:lnTo>
                    <a:pt x="5502" y="9522"/>
                  </a:lnTo>
                  <a:lnTo>
                    <a:pt x="5502" y="9522"/>
                  </a:lnTo>
                  <a:lnTo>
                    <a:pt x="5506" y="9516"/>
                  </a:lnTo>
                  <a:lnTo>
                    <a:pt x="5507" y="9511"/>
                  </a:lnTo>
                  <a:lnTo>
                    <a:pt x="5506" y="9506"/>
                  </a:lnTo>
                  <a:lnTo>
                    <a:pt x="5504" y="9502"/>
                  </a:lnTo>
                  <a:lnTo>
                    <a:pt x="5499" y="9499"/>
                  </a:lnTo>
                  <a:lnTo>
                    <a:pt x="5494" y="9498"/>
                  </a:lnTo>
                  <a:lnTo>
                    <a:pt x="5488" y="9498"/>
                  </a:lnTo>
                  <a:lnTo>
                    <a:pt x="5483" y="9501"/>
                  </a:lnTo>
                  <a:lnTo>
                    <a:pt x="5483" y="9501"/>
                  </a:lnTo>
                  <a:lnTo>
                    <a:pt x="5465" y="9516"/>
                  </a:lnTo>
                  <a:lnTo>
                    <a:pt x="5449" y="9531"/>
                  </a:lnTo>
                  <a:lnTo>
                    <a:pt x="5433" y="9547"/>
                  </a:lnTo>
                  <a:lnTo>
                    <a:pt x="5417" y="9565"/>
                  </a:lnTo>
                  <a:lnTo>
                    <a:pt x="5417" y="9565"/>
                  </a:lnTo>
                  <a:lnTo>
                    <a:pt x="5392" y="9542"/>
                  </a:lnTo>
                  <a:lnTo>
                    <a:pt x="5367" y="9519"/>
                  </a:lnTo>
                  <a:lnTo>
                    <a:pt x="5314" y="9476"/>
                  </a:lnTo>
                  <a:lnTo>
                    <a:pt x="5260" y="9435"/>
                  </a:lnTo>
                  <a:lnTo>
                    <a:pt x="5205" y="9396"/>
                  </a:lnTo>
                  <a:lnTo>
                    <a:pt x="5149" y="9358"/>
                  </a:lnTo>
                  <a:lnTo>
                    <a:pt x="5093" y="9319"/>
                  </a:lnTo>
                  <a:lnTo>
                    <a:pt x="5037" y="9282"/>
                  </a:lnTo>
                  <a:lnTo>
                    <a:pt x="4982" y="9243"/>
                  </a:lnTo>
                  <a:lnTo>
                    <a:pt x="4982" y="9243"/>
                  </a:lnTo>
                  <a:lnTo>
                    <a:pt x="5007" y="9201"/>
                  </a:lnTo>
                  <a:lnTo>
                    <a:pt x="5007" y="9201"/>
                  </a:lnTo>
                  <a:lnTo>
                    <a:pt x="5010" y="9197"/>
                  </a:lnTo>
                  <a:lnTo>
                    <a:pt x="5010" y="9195"/>
                  </a:lnTo>
                  <a:lnTo>
                    <a:pt x="5010" y="9189"/>
                  </a:lnTo>
                  <a:lnTo>
                    <a:pt x="5007" y="9185"/>
                  </a:lnTo>
                  <a:lnTo>
                    <a:pt x="5003" y="9181"/>
                  </a:lnTo>
                  <a:lnTo>
                    <a:pt x="4998" y="9179"/>
                  </a:lnTo>
                  <a:lnTo>
                    <a:pt x="4992" y="9179"/>
                  </a:lnTo>
                  <a:lnTo>
                    <a:pt x="4986" y="9181"/>
                  </a:lnTo>
                  <a:lnTo>
                    <a:pt x="4982" y="9186"/>
                  </a:lnTo>
                  <a:lnTo>
                    <a:pt x="4982" y="9186"/>
                  </a:lnTo>
                  <a:lnTo>
                    <a:pt x="4954" y="9223"/>
                  </a:lnTo>
                  <a:lnTo>
                    <a:pt x="4954" y="9223"/>
                  </a:lnTo>
                  <a:lnTo>
                    <a:pt x="4903" y="9186"/>
                  </a:lnTo>
                  <a:lnTo>
                    <a:pt x="4853" y="9146"/>
                  </a:lnTo>
                  <a:lnTo>
                    <a:pt x="4804" y="9105"/>
                  </a:lnTo>
                  <a:lnTo>
                    <a:pt x="4780" y="9083"/>
                  </a:lnTo>
                  <a:lnTo>
                    <a:pt x="4757" y="9060"/>
                  </a:lnTo>
                  <a:lnTo>
                    <a:pt x="4757" y="9060"/>
                  </a:lnTo>
                  <a:lnTo>
                    <a:pt x="4736" y="9039"/>
                  </a:lnTo>
                  <a:lnTo>
                    <a:pt x="4715" y="9016"/>
                  </a:lnTo>
                  <a:lnTo>
                    <a:pt x="4694" y="8993"/>
                  </a:lnTo>
                  <a:lnTo>
                    <a:pt x="4673" y="8968"/>
                  </a:lnTo>
                  <a:lnTo>
                    <a:pt x="4653" y="8943"/>
                  </a:lnTo>
                  <a:lnTo>
                    <a:pt x="4633" y="8918"/>
                  </a:lnTo>
                  <a:lnTo>
                    <a:pt x="4594" y="8864"/>
                  </a:lnTo>
                  <a:lnTo>
                    <a:pt x="4557" y="8806"/>
                  </a:lnTo>
                  <a:lnTo>
                    <a:pt x="4522" y="8748"/>
                  </a:lnTo>
                  <a:lnTo>
                    <a:pt x="4488" y="8688"/>
                  </a:lnTo>
                  <a:lnTo>
                    <a:pt x="4455" y="8627"/>
                  </a:lnTo>
                  <a:lnTo>
                    <a:pt x="4455" y="8627"/>
                  </a:lnTo>
                  <a:lnTo>
                    <a:pt x="4496" y="8561"/>
                  </a:lnTo>
                  <a:lnTo>
                    <a:pt x="4496" y="8561"/>
                  </a:lnTo>
                  <a:lnTo>
                    <a:pt x="4497" y="8555"/>
                  </a:lnTo>
                  <a:lnTo>
                    <a:pt x="4497" y="8549"/>
                  </a:lnTo>
                  <a:lnTo>
                    <a:pt x="4495" y="8544"/>
                  </a:lnTo>
                  <a:lnTo>
                    <a:pt x="4491" y="8541"/>
                  </a:lnTo>
                  <a:lnTo>
                    <a:pt x="4487" y="8537"/>
                  </a:lnTo>
                  <a:lnTo>
                    <a:pt x="4481" y="8537"/>
                  </a:lnTo>
                  <a:lnTo>
                    <a:pt x="4476" y="8538"/>
                  </a:lnTo>
                  <a:lnTo>
                    <a:pt x="4471" y="8542"/>
                  </a:lnTo>
                  <a:lnTo>
                    <a:pt x="4471" y="8542"/>
                  </a:lnTo>
                  <a:lnTo>
                    <a:pt x="4434" y="8586"/>
                  </a:lnTo>
                  <a:lnTo>
                    <a:pt x="4434" y="8586"/>
                  </a:lnTo>
                  <a:lnTo>
                    <a:pt x="4408" y="8533"/>
                  </a:lnTo>
                  <a:lnTo>
                    <a:pt x="4385" y="8479"/>
                  </a:lnTo>
                  <a:lnTo>
                    <a:pt x="4361" y="8426"/>
                  </a:lnTo>
                  <a:lnTo>
                    <a:pt x="4340" y="8372"/>
                  </a:lnTo>
                  <a:lnTo>
                    <a:pt x="4322" y="8320"/>
                  </a:lnTo>
                  <a:lnTo>
                    <a:pt x="4303" y="8268"/>
                  </a:lnTo>
                  <a:lnTo>
                    <a:pt x="4286" y="8218"/>
                  </a:lnTo>
                  <a:lnTo>
                    <a:pt x="4271" y="8169"/>
                  </a:lnTo>
                  <a:lnTo>
                    <a:pt x="4271" y="8169"/>
                  </a:lnTo>
                  <a:lnTo>
                    <a:pt x="4264" y="8143"/>
                  </a:lnTo>
                  <a:lnTo>
                    <a:pt x="4259" y="8119"/>
                  </a:lnTo>
                  <a:lnTo>
                    <a:pt x="4255" y="8100"/>
                  </a:lnTo>
                  <a:lnTo>
                    <a:pt x="4252" y="8082"/>
                  </a:lnTo>
                  <a:lnTo>
                    <a:pt x="4251" y="8067"/>
                  </a:lnTo>
                  <a:lnTo>
                    <a:pt x="4251" y="8053"/>
                  </a:lnTo>
                  <a:lnTo>
                    <a:pt x="4252" y="8042"/>
                  </a:lnTo>
                  <a:lnTo>
                    <a:pt x="4255" y="8033"/>
                  </a:lnTo>
                  <a:lnTo>
                    <a:pt x="4257" y="8026"/>
                  </a:lnTo>
                  <a:lnTo>
                    <a:pt x="4262" y="8020"/>
                  </a:lnTo>
                  <a:lnTo>
                    <a:pt x="4267" y="8016"/>
                  </a:lnTo>
                  <a:lnTo>
                    <a:pt x="4272" y="8014"/>
                  </a:lnTo>
                  <a:lnTo>
                    <a:pt x="4279" y="8014"/>
                  </a:lnTo>
                  <a:lnTo>
                    <a:pt x="4286" y="8014"/>
                  </a:lnTo>
                  <a:lnTo>
                    <a:pt x="4295" y="8016"/>
                  </a:lnTo>
                  <a:lnTo>
                    <a:pt x="4304" y="8020"/>
                  </a:lnTo>
                  <a:lnTo>
                    <a:pt x="4304" y="8020"/>
                  </a:lnTo>
                  <a:lnTo>
                    <a:pt x="4291" y="8047"/>
                  </a:lnTo>
                  <a:lnTo>
                    <a:pt x="4291" y="8047"/>
                  </a:lnTo>
                  <a:lnTo>
                    <a:pt x="4290" y="8053"/>
                  </a:lnTo>
                  <a:lnTo>
                    <a:pt x="4290" y="8059"/>
                  </a:lnTo>
                  <a:lnTo>
                    <a:pt x="4291" y="8064"/>
                  </a:lnTo>
                  <a:lnTo>
                    <a:pt x="4295" y="8069"/>
                  </a:lnTo>
                  <a:lnTo>
                    <a:pt x="4298" y="8071"/>
                  </a:lnTo>
                  <a:lnTo>
                    <a:pt x="4303" y="8074"/>
                  </a:lnTo>
                  <a:lnTo>
                    <a:pt x="4309" y="8074"/>
                  </a:lnTo>
                  <a:lnTo>
                    <a:pt x="4315" y="8071"/>
                  </a:lnTo>
                  <a:lnTo>
                    <a:pt x="4315" y="8071"/>
                  </a:lnTo>
                  <a:lnTo>
                    <a:pt x="4350" y="8049"/>
                  </a:lnTo>
                  <a:lnTo>
                    <a:pt x="4350" y="8049"/>
                  </a:lnTo>
                  <a:lnTo>
                    <a:pt x="4366" y="8063"/>
                  </a:lnTo>
                  <a:lnTo>
                    <a:pt x="4384" y="8077"/>
                  </a:lnTo>
                  <a:lnTo>
                    <a:pt x="4417" y="8109"/>
                  </a:lnTo>
                  <a:lnTo>
                    <a:pt x="4448" y="8140"/>
                  </a:lnTo>
                  <a:lnTo>
                    <a:pt x="4474" y="8167"/>
                  </a:lnTo>
                  <a:lnTo>
                    <a:pt x="4474" y="8167"/>
                  </a:lnTo>
                  <a:lnTo>
                    <a:pt x="4501" y="8198"/>
                  </a:lnTo>
                  <a:lnTo>
                    <a:pt x="4526" y="8228"/>
                  </a:lnTo>
                  <a:lnTo>
                    <a:pt x="4551" y="8260"/>
                  </a:lnTo>
                  <a:lnTo>
                    <a:pt x="4574" y="8291"/>
                  </a:lnTo>
                  <a:lnTo>
                    <a:pt x="4574" y="8291"/>
                  </a:lnTo>
                  <a:lnTo>
                    <a:pt x="4563" y="8320"/>
                  </a:lnTo>
                  <a:lnTo>
                    <a:pt x="4563" y="8320"/>
                  </a:lnTo>
                  <a:lnTo>
                    <a:pt x="4561" y="8325"/>
                  </a:lnTo>
                  <a:lnTo>
                    <a:pt x="4561" y="8331"/>
                  </a:lnTo>
                  <a:lnTo>
                    <a:pt x="4564" y="8337"/>
                  </a:lnTo>
                  <a:lnTo>
                    <a:pt x="4566" y="8342"/>
                  </a:lnTo>
                  <a:lnTo>
                    <a:pt x="4571" y="8345"/>
                  </a:lnTo>
                  <a:lnTo>
                    <a:pt x="4576" y="8348"/>
                  </a:lnTo>
                  <a:lnTo>
                    <a:pt x="4581" y="8348"/>
                  </a:lnTo>
                  <a:lnTo>
                    <a:pt x="4587" y="8344"/>
                  </a:lnTo>
                  <a:lnTo>
                    <a:pt x="4587" y="8344"/>
                  </a:lnTo>
                  <a:lnTo>
                    <a:pt x="4604" y="8331"/>
                  </a:lnTo>
                  <a:lnTo>
                    <a:pt x="4604" y="8331"/>
                  </a:lnTo>
                  <a:lnTo>
                    <a:pt x="4633" y="8373"/>
                  </a:lnTo>
                  <a:lnTo>
                    <a:pt x="4633" y="8373"/>
                  </a:lnTo>
                  <a:lnTo>
                    <a:pt x="4627" y="8384"/>
                  </a:lnTo>
                  <a:lnTo>
                    <a:pt x="4627" y="8384"/>
                  </a:lnTo>
                  <a:lnTo>
                    <a:pt x="4625" y="8390"/>
                  </a:lnTo>
                  <a:lnTo>
                    <a:pt x="4626" y="8396"/>
                  </a:lnTo>
                  <a:lnTo>
                    <a:pt x="4628" y="8401"/>
                  </a:lnTo>
                  <a:lnTo>
                    <a:pt x="4632" y="8405"/>
                  </a:lnTo>
                  <a:lnTo>
                    <a:pt x="4636" y="8409"/>
                  </a:lnTo>
                  <a:lnTo>
                    <a:pt x="4642" y="8409"/>
                  </a:lnTo>
                  <a:lnTo>
                    <a:pt x="4648" y="8409"/>
                  </a:lnTo>
                  <a:lnTo>
                    <a:pt x="4654" y="8405"/>
                  </a:lnTo>
                  <a:lnTo>
                    <a:pt x="4654" y="8405"/>
                  </a:lnTo>
                  <a:lnTo>
                    <a:pt x="4712" y="8493"/>
                  </a:lnTo>
                  <a:lnTo>
                    <a:pt x="4770" y="8579"/>
                  </a:lnTo>
                  <a:lnTo>
                    <a:pt x="4770" y="8579"/>
                  </a:lnTo>
                  <a:lnTo>
                    <a:pt x="4805" y="8629"/>
                  </a:lnTo>
                  <a:lnTo>
                    <a:pt x="4841" y="8678"/>
                  </a:lnTo>
                  <a:lnTo>
                    <a:pt x="4879" y="8725"/>
                  </a:lnTo>
                  <a:lnTo>
                    <a:pt x="4917" y="8770"/>
                  </a:lnTo>
                  <a:lnTo>
                    <a:pt x="4957" y="8815"/>
                  </a:lnTo>
                  <a:lnTo>
                    <a:pt x="4978" y="8836"/>
                  </a:lnTo>
                  <a:lnTo>
                    <a:pt x="4999" y="8857"/>
                  </a:lnTo>
                  <a:lnTo>
                    <a:pt x="5021" y="8877"/>
                  </a:lnTo>
                  <a:lnTo>
                    <a:pt x="5044" y="8897"/>
                  </a:lnTo>
                  <a:lnTo>
                    <a:pt x="5067" y="8916"/>
                  </a:lnTo>
                  <a:lnTo>
                    <a:pt x="5090" y="8935"/>
                  </a:lnTo>
                  <a:lnTo>
                    <a:pt x="5090" y="8935"/>
                  </a:lnTo>
                  <a:lnTo>
                    <a:pt x="5090" y="8939"/>
                  </a:lnTo>
                  <a:lnTo>
                    <a:pt x="5092" y="8943"/>
                  </a:lnTo>
                  <a:lnTo>
                    <a:pt x="5094" y="8947"/>
                  </a:lnTo>
                  <a:lnTo>
                    <a:pt x="5098" y="8949"/>
                  </a:lnTo>
                  <a:lnTo>
                    <a:pt x="5101" y="8952"/>
                  </a:lnTo>
                  <a:lnTo>
                    <a:pt x="5105" y="8953"/>
                  </a:lnTo>
                  <a:lnTo>
                    <a:pt x="5109" y="8953"/>
                  </a:lnTo>
                  <a:lnTo>
                    <a:pt x="5113" y="8952"/>
                  </a:lnTo>
                  <a:lnTo>
                    <a:pt x="5113" y="8952"/>
                  </a:lnTo>
                  <a:lnTo>
                    <a:pt x="5137" y="8969"/>
                  </a:lnTo>
                  <a:lnTo>
                    <a:pt x="5162" y="8986"/>
                  </a:lnTo>
                  <a:lnTo>
                    <a:pt x="5162" y="8986"/>
                  </a:lnTo>
                  <a:lnTo>
                    <a:pt x="5182" y="8996"/>
                  </a:lnTo>
                  <a:lnTo>
                    <a:pt x="5202" y="9007"/>
                  </a:lnTo>
                  <a:lnTo>
                    <a:pt x="5223" y="9015"/>
                  </a:lnTo>
                  <a:lnTo>
                    <a:pt x="5245" y="9023"/>
                  </a:lnTo>
                  <a:lnTo>
                    <a:pt x="5267" y="9029"/>
                  </a:lnTo>
                  <a:lnTo>
                    <a:pt x="5292" y="9035"/>
                  </a:lnTo>
                  <a:lnTo>
                    <a:pt x="5315" y="9038"/>
                  </a:lnTo>
                  <a:lnTo>
                    <a:pt x="5341" y="9041"/>
                  </a:lnTo>
                  <a:lnTo>
                    <a:pt x="5341" y="9041"/>
                  </a:lnTo>
                  <a:lnTo>
                    <a:pt x="5333" y="9057"/>
                  </a:lnTo>
                  <a:lnTo>
                    <a:pt x="5333" y="9057"/>
                  </a:lnTo>
                  <a:lnTo>
                    <a:pt x="5330" y="9063"/>
                  </a:lnTo>
                  <a:lnTo>
                    <a:pt x="5332" y="9069"/>
                  </a:lnTo>
                  <a:lnTo>
                    <a:pt x="5334" y="9075"/>
                  </a:lnTo>
                  <a:lnTo>
                    <a:pt x="5337" y="9078"/>
                  </a:lnTo>
                  <a:lnTo>
                    <a:pt x="5342" y="9080"/>
                  </a:lnTo>
                  <a:lnTo>
                    <a:pt x="5348" y="9082"/>
                  </a:lnTo>
                  <a:lnTo>
                    <a:pt x="5353" y="9080"/>
                  </a:lnTo>
                  <a:lnTo>
                    <a:pt x="5359" y="9077"/>
                  </a:lnTo>
                  <a:lnTo>
                    <a:pt x="5359" y="9077"/>
                  </a:lnTo>
                  <a:lnTo>
                    <a:pt x="5396" y="9043"/>
                  </a:lnTo>
                  <a:lnTo>
                    <a:pt x="5396" y="9043"/>
                  </a:lnTo>
                  <a:lnTo>
                    <a:pt x="5418" y="9043"/>
                  </a:lnTo>
                  <a:lnTo>
                    <a:pt x="5442" y="9042"/>
                  </a:lnTo>
                  <a:lnTo>
                    <a:pt x="5487" y="9037"/>
                  </a:lnTo>
                  <a:lnTo>
                    <a:pt x="5535" y="9030"/>
                  </a:lnTo>
                  <a:lnTo>
                    <a:pt x="5583" y="9021"/>
                  </a:lnTo>
                  <a:lnTo>
                    <a:pt x="5632" y="9009"/>
                  </a:lnTo>
                  <a:lnTo>
                    <a:pt x="5682" y="8995"/>
                  </a:lnTo>
                  <a:lnTo>
                    <a:pt x="5730" y="8979"/>
                  </a:lnTo>
                  <a:lnTo>
                    <a:pt x="5778" y="8960"/>
                  </a:lnTo>
                  <a:lnTo>
                    <a:pt x="5826" y="8939"/>
                  </a:lnTo>
                  <a:lnTo>
                    <a:pt x="5872" y="8916"/>
                  </a:lnTo>
                  <a:lnTo>
                    <a:pt x="5918" y="8893"/>
                  </a:lnTo>
                  <a:lnTo>
                    <a:pt x="5962" y="8867"/>
                  </a:lnTo>
                  <a:lnTo>
                    <a:pt x="6006" y="8840"/>
                  </a:lnTo>
                  <a:lnTo>
                    <a:pt x="6047" y="8813"/>
                  </a:lnTo>
                  <a:lnTo>
                    <a:pt x="6085" y="8784"/>
                  </a:lnTo>
                  <a:lnTo>
                    <a:pt x="6122" y="8754"/>
                  </a:lnTo>
                  <a:lnTo>
                    <a:pt x="6156" y="8723"/>
                  </a:lnTo>
                  <a:lnTo>
                    <a:pt x="6186" y="8692"/>
                  </a:lnTo>
                  <a:lnTo>
                    <a:pt x="6200" y="8675"/>
                  </a:lnTo>
                  <a:lnTo>
                    <a:pt x="6214" y="8659"/>
                  </a:lnTo>
                  <a:lnTo>
                    <a:pt x="6226" y="8643"/>
                  </a:lnTo>
                  <a:lnTo>
                    <a:pt x="6237" y="8626"/>
                  </a:lnTo>
                  <a:lnTo>
                    <a:pt x="6249" y="8610"/>
                  </a:lnTo>
                  <a:lnTo>
                    <a:pt x="6259" y="8593"/>
                  </a:lnTo>
                  <a:lnTo>
                    <a:pt x="6268" y="8577"/>
                  </a:lnTo>
                  <a:lnTo>
                    <a:pt x="6275" y="8561"/>
                  </a:lnTo>
                  <a:lnTo>
                    <a:pt x="6282" y="8544"/>
                  </a:lnTo>
                  <a:lnTo>
                    <a:pt x="6288" y="8528"/>
                  </a:lnTo>
                  <a:lnTo>
                    <a:pt x="6293" y="8512"/>
                  </a:lnTo>
                  <a:lnTo>
                    <a:pt x="6296" y="8494"/>
                  </a:lnTo>
                  <a:lnTo>
                    <a:pt x="6298" y="8478"/>
                  </a:lnTo>
                  <a:lnTo>
                    <a:pt x="6300" y="8461"/>
                  </a:lnTo>
                  <a:lnTo>
                    <a:pt x="6298" y="8445"/>
                  </a:lnTo>
                  <a:lnTo>
                    <a:pt x="6297" y="8430"/>
                  </a:lnTo>
                  <a:lnTo>
                    <a:pt x="6295" y="8413"/>
                  </a:lnTo>
                  <a:lnTo>
                    <a:pt x="6290" y="8397"/>
                  </a:lnTo>
                  <a:lnTo>
                    <a:pt x="6285" y="8382"/>
                  </a:lnTo>
                  <a:lnTo>
                    <a:pt x="6278" y="8366"/>
                  </a:lnTo>
                  <a:lnTo>
                    <a:pt x="6270" y="8350"/>
                  </a:lnTo>
                  <a:lnTo>
                    <a:pt x="6261" y="8335"/>
                  </a:lnTo>
                  <a:lnTo>
                    <a:pt x="6249" y="8321"/>
                  </a:lnTo>
                  <a:lnTo>
                    <a:pt x="6236" y="8306"/>
                  </a:lnTo>
                  <a:lnTo>
                    <a:pt x="6222" y="8291"/>
                  </a:lnTo>
                  <a:lnTo>
                    <a:pt x="6206" y="8276"/>
                  </a:lnTo>
                  <a:lnTo>
                    <a:pt x="6188" y="8263"/>
                  </a:lnTo>
                  <a:lnTo>
                    <a:pt x="6170" y="8249"/>
                  </a:lnTo>
                  <a:lnTo>
                    <a:pt x="6170" y="8249"/>
                  </a:lnTo>
                  <a:lnTo>
                    <a:pt x="6166" y="8247"/>
                  </a:lnTo>
                  <a:lnTo>
                    <a:pt x="6163" y="8247"/>
                  </a:lnTo>
                  <a:lnTo>
                    <a:pt x="6160" y="8246"/>
                  </a:lnTo>
                  <a:lnTo>
                    <a:pt x="6157" y="8247"/>
                  </a:lnTo>
                  <a:lnTo>
                    <a:pt x="6152" y="8249"/>
                  </a:lnTo>
                  <a:lnTo>
                    <a:pt x="6147" y="8255"/>
                  </a:lnTo>
                  <a:lnTo>
                    <a:pt x="6145" y="8261"/>
                  </a:lnTo>
                  <a:lnTo>
                    <a:pt x="6145" y="8267"/>
                  </a:lnTo>
                  <a:lnTo>
                    <a:pt x="6147" y="8273"/>
                  </a:lnTo>
                  <a:lnTo>
                    <a:pt x="6150" y="8276"/>
                  </a:lnTo>
                  <a:lnTo>
                    <a:pt x="6153" y="8279"/>
                  </a:lnTo>
                  <a:lnTo>
                    <a:pt x="6153" y="8279"/>
                  </a:lnTo>
                  <a:lnTo>
                    <a:pt x="6174" y="8294"/>
                  </a:lnTo>
                  <a:lnTo>
                    <a:pt x="6194" y="8310"/>
                  </a:lnTo>
                  <a:lnTo>
                    <a:pt x="6211" y="8325"/>
                  </a:lnTo>
                  <a:lnTo>
                    <a:pt x="6225" y="8342"/>
                  </a:lnTo>
                  <a:lnTo>
                    <a:pt x="6237" y="8358"/>
                  </a:lnTo>
                  <a:lnTo>
                    <a:pt x="6248" y="8375"/>
                  </a:lnTo>
                  <a:lnTo>
                    <a:pt x="6255" y="8392"/>
                  </a:lnTo>
                  <a:lnTo>
                    <a:pt x="6262" y="8409"/>
                  </a:lnTo>
                  <a:lnTo>
                    <a:pt x="6266" y="8425"/>
                  </a:lnTo>
                  <a:lnTo>
                    <a:pt x="6268" y="8442"/>
                  </a:lnTo>
                  <a:lnTo>
                    <a:pt x="6269" y="8459"/>
                  </a:lnTo>
                  <a:lnTo>
                    <a:pt x="6268" y="8476"/>
                  </a:lnTo>
                  <a:lnTo>
                    <a:pt x="6264" y="8493"/>
                  </a:lnTo>
                  <a:lnTo>
                    <a:pt x="6261" y="8510"/>
                  </a:lnTo>
                  <a:lnTo>
                    <a:pt x="6255" y="8528"/>
                  </a:lnTo>
                  <a:lnTo>
                    <a:pt x="6248" y="8544"/>
                  </a:lnTo>
                  <a:lnTo>
                    <a:pt x="6239" y="8561"/>
                  </a:lnTo>
                  <a:lnTo>
                    <a:pt x="6229" y="8578"/>
                  </a:lnTo>
                  <a:lnTo>
                    <a:pt x="6219" y="8595"/>
                  </a:lnTo>
                  <a:lnTo>
                    <a:pt x="6207" y="8611"/>
                  </a:lnTo>
                  <a:lnTo>
                    <a:pt x="6194" y="8627"/>
                  </a:lnTo>
                  <a:lnTo>
                    <a:pt x="6180" y="8644"/>
                  </a:lnTo>
                  <a:lnTo>
                    <a:pt x="6166" y="8660"/>
                  </a:lnTo>
                  <a:lnTo>
                    <a:pt x="6150" y="8675"/>
                  </a:lnTo>
                  <a:lnTo>
                    <a:pt x="6118" y="8707"/>
                  </a:lnTo>
                  <a:lnTo>
                    <a:pt x="6083" y="8736"/>
                  </a:lnTo>
                  <a:lnTo>
                    <a:pt x="6047" y="8766"/>
                  </a:lnTo>
                  <a:lnTo>
                    <a:pt x="6010" y="8792"/>
                  </a:lnTo>
                  <a:lnTo>
                    <a:pt x="6010" y="8792"/>
                  </a:lnTo>
                  <a:lnTo>
                    <a:pt x="6028" y="8773"/>
                  </a:lnTo>
                  <a:lnTo>
                    <a:pt x="6046" y="8751"/>
                  </a:lnTo>
                  <a:lnTo>
                    <a:pt x="6063" y="8730"/>
                  </a:lnTo>
                  <a:lnTo>
                    <a:pt x="6079" y="8709"/>
                  </a:lnTo>
                  <a:lnTo>
                    <a:pt x="6079" y="8709"/>
                  </a:lnTo>
                  <a:lnTo>
                    <a:pt x="6082" y="8706"/>
                  </a:lnTo>
                  <a:lnTo>
                    <a:pt x="6083" y="8702"/>
                  </a:lnTo>
                  <a:lnTo>
                    <a:pt x="6084" y="8695"/>
                  </a:lnTo>
                  <a:lnTo>
                    <a:pt x="6082" y="8689"/>
                  </a:lnTo>
                  <a:lnTo>
                    <a:pt x="6078" y="8684"/>
                  </a:lnTo>
                  <a:lnTo>
                    <a:pt x="6072" y="8680"/>
                  </a:lnTo>
                  <a:lnTo>
                    <a:pt x="6067" y="8679"/>
                  </a:lnTo>
                  <a:lnTo>
                    <a:pt x="6064" y="8679"/>
                  </a:lnTo>
                  <a:lnTo>
                    <a:pt x="6061" y="8680"/>
                  </a:lnTo>
                  <a:lnTo>
                    <a:pt x="6058" y="8682"/>
                  </a:lnTo>
                  <a:lnTo>
                    <a:pt x="6056" y="8685"/>
                  </a:lnTo>
                  <a:lnTo>
                    <a:pt x="6056" y="8685"/>
                  </a:lnTo>
                  <a:lnTo>
                    <a:pt x="6034" y="8712"/>
                  </a:lnTo>
                  <a:lnTo>
                    <a:pt x="6019" y="8728"/>
                  </a:lnTo>
                  <a:lnTo>
                    <a:pt x="6013" y="8732"/>
                  </a:lnTo>
                  <a:lnTo>
                    <a:pt x="6009" y="8734"/>
                  </a:lnTo>
                  <a:lnTo>
                    <a:pt x="6007" y="8734"/>
                  </a:lnTo>
                  <a:lnTo>
                    <a:pt x="6006" y="8732"/>
                  </a:lnTo>
                  <a:lnTo>
                    <a:pt x="6006" y="8728"/>
                  </a:lnTo>
                  <a:lnTo>
                    <a:pt x="6007" y="8722"/>
                  </a:lnTo>
                  <a:lnTo>
                    <a:pt x="6013" y="8707"/>
                  </a:lnTo>
                  <a:lnTo>
                    <a:pt x="6022" y="8687"/>
                  </a:lnTo>
                  <a:lnTo>
                    <a:pt x="6034" y="8663"/>
                  </a:lnTo>
                  <a:lnTo>
                    <a:pt x="6062" y="8606"/>
                  </a:lnTo>
                  <a:lnTo>
                    <a:pt x="6091" y="8548"/>
                  </a:lnTo>
                  <a:lnTo>
                    <a:pt x="6117" y="8496"/>
                  </a:lnTo>
                  <a:lnTo>
                    <a:pt x="6126" y="8476"/>
                  </a:lnTo>
                  <a:lnTo>
                    <a:pt x="6132" y="8461"/>
                  </a:lnTo>
                  <a:lnTo>
                    <a:pt x="6132" y="8461"/>
                  </a:lnTo>
                  <a:lnTo>
                    <a:pt x="6133" y="8456"/>
                  </a:lnTo>
                  <a:lnTo>
                    <a:pt x="6132" y="8452"/>
                  </a:lnTo>
                  <a:lnTo>
                    <a:pt x="6131" y="8447"/>
                  </a:lnTo>
                  <a:lnTo>
                    <a:pt x="6127" y="8445"/>
                  </a:lnTo>
                  <a:lnTo>
                    <a:pt x="6124" y="8442"/>
                  </a:lnTo>
                  <a:lnTo>
                    <a:pt x="6119" y="8440"/>
                  </a:lnTo>
                  <a:lnTo>
                    <a:pt x="6115" y="8440"/>
                  </a:lnTo>
                  <a:lnTo>
                    <a:pt x="6110" y="8441"/>
                  </a:lnTo>
                  <a:lnTo>
                    <a:pt x="6110" y="8441"/>
                  </a:lnTo>
                  <a:lnTo>
                    <a:pt x="6137" y="8397"/>
                  </a:lnTo>
                  <a:lnTo>
                    <a:pt x="6161" y="8352"/>
                  </a:lnTo>
                  <a:lnTo>
                    <a:pt x="6161" y="8352"/>
                  </a:lnTo>
                  <a:lnTo>
                    <a:pt x="6164" y="8346"/>
                  </a:lnTo>
                  <a:lnTo>
                    <a:pt x="6164" y="8341"/>
                  </a:lnTo>
                  <a:lnTo>
                    <a:pt x="6161" y="8336"/>
                  </a:lnTo>
                  <a:lnTo>
                    <a:pt x="6157" y="8331"/>
                  </a:lnTo>
                  <a:lnTo>
                    <a:pt x="6152" y="8329"/>
                  </a:lnTo>
                  <a:lnTo>
                    <a:pt x="6146" y="8328"/>
                  </a:lnTo>
                  <a:lnTo>
                    <a:pt x="6142" y="8329"/>
                  </a:lnTo>
                  <a:lnTo>
                    <a:pt x="6137" y="8332"/>
                  </a:lnTo>
                  <a:lnTo>
                    <a:pt x="6137" y="8332"/>
                  </a:lnTo>
                  <a:lnTo>
                    <a:pt x="6068" y="8411"/>
                  </a:lnTo>
                  <a:lnTo>
                    <a:pt x="5999" y="8488"/>
                  </a:lnTo>
                  <a:lnTo>
                    <a:pt x="5999" y="8488"/>
                  </a:lnTo>
                  <a:lnTo>
                    <a:pt x="6034" y="8411"/>
                  </a:lnTo>
                  <a:lnTo>
                    <a:pt x="6051" y="8372"/>
                  </a:lnTo>
                  <a:lnTo>
                    <a:pt x="6068" y="8332"/>
                  </a:lnTo>
                  <a:lnTo>
                    <a:pt x="6068" y="8332"/>
                  </a:lnTo>
                  <a:lnTo>
                    <a:pt x="6069" y="8327"/>
                  </a:lnTo>
                  <a:lnTo>
                    <a:pt x="6068" y="8322"/>
                  </a:lnTo>
                  <a:lnTo>
                    <a:pt x="6064" y="8318"/>
                  </a:lnTo>
                  <a:lnTo>
                    <a:pt x="6061" y="8315"/>
                  </a:lnTo>
                  <a:lnTo>
                    <a:pt x="6055" y="8314"/>
                  </a:lnTo>
                  <a:lnTo>
                    <a:pt x="6050" y="8313"/>
                  </a:lnTo>
                  <a:lnTo>
                    <a:pt x="6044" y="8314"/>
                  </a:lnTo>
                  <a:lnTo>
                    <a:pt x="6040" y="8317"/>
                  </a:lnTo>
                  <a:lnTo>
                    <a:pt x="6040" y="8317"/>
                  </a:lnTo>
                  <a:lnTo>
                    <a:pt x="6023" y="8331"/>
                  </a:lnTo>
                  <a:lnTo>
                    <a:pt x="6008" y="8346"/>
                  </a:lnTo>
                  <a:lnTo>
                    <a:pt x="5978" y="8377"/>
                  </a:lnTo>
                  <a:lnTo>
                    <a:pt x="5978" y="8377"/>
                  </a:lnTo>
                  <a:lnTo>
                    <a:pt x="6044" y="8284"/>
                  </a:lnTo>
                  <a:lnTo>
                    <a:pt x="6110" y="8191"/>
                  </a:lnTo>
                  <a:lnTo>
                    <a:pt x="6110" y="8191"/>
                  </a:lnTo>
                  <a:lnTo>
                    <a:pt x="6146" y="8199"/>
                  </a:lnTo>
                  <a:lnTo>
                    <a:pt x="6181" y="8208"/>
                  </a:lnTo>
                  <a:lnTo>
                    <a:pt x="6215" y="8218"/>
                  </a:lnTo>
                  <a:lnTo>
                    <a:pt x="6250" y="8229"/>
                  </a:lnTo>
                  <a:lnTo>
                    <a:pt x="6250" y="8229"/>
                  </a:lnTo>
                  <a:lnTo>
                    <a:pt x="6256" y="8232"/>
                  </a:lnTo>
                  <a:lnTo>
                    <a:pt x="6259" y="8233"/>
                  </a:lnTo>
                  <a:lnTo>
                    <a:pt x="6262" y="8233"/>
                  </a:lnTo>
                  <a:lnTo>
                    <a:pt x="6262" y="8233"/>
                  </a:lnTo>
                  <a:lnTo>
                    <a:pt x="6314" y="8249"/>
                  </a:lnTo>
                  <a:lnTo>
                    <a:pt x="6364" y="8267"/>
                  </a:lnTo>
                  <a:lnTo>
                    <a:pt x="6466" y="8306"/>
                  </a:lnTo>
                  <a:lnTo>
                    <a:pt x="6566" y="8345"/>
                  </a:lnTo>
                  <a:lnTo>
                    <a:pt x="6667" y="8383"/>
                  </a:lnTo>
                  <a:lnTo>
                    <a:pt x="6667" y="8383"/>
                  </a:lnTo>
                  <a:lnTo>
                    <a:pt x="6660" y="8404"/>
                  </a:lnTo>
                  <a:lnTo>
                    <a:pt x="6660" y="8404"/>
                  </a:lnTo>
                  <a:lnTo>
                    <a:pt x="6659" y="8410"/>
                  </a:lnTo>
                  <a:lnTo>
                    <a:pt x="6660" y="8416"/>
                  </a:lnTo>
                  <a:lnTo>
                    <a:pt x="6664" y="8420"/>
                  </a:lnTo>
                  <a:lnTo>
                    <a:pt x="6668" y="8424"/>
                  </a:lnTo>
                  <a:lnTo>
                    <a:pt x="6673" y="8425"/>
                  </a:lnTo>
                  <a:lnTo>
                    <a:pt x="6679" y="8426"/>
                  </a:lnTo>
                  <a:lnTo>
                    <a:pt x="6683" y="8424"/>
                  </a:lnTo>
                  <a:lnTo>
                    <a:pt x="6688" y="8420"/>
                  </a:lnTo>
                  <a:lnTo>
                    <a:pt x="6688" y="8420"/>
                  </a:lnTo>
                  <a:lnTo>
                    <a:pt x="6709" y="8397"/>
                  </a:lnTo>
                  <a:lnTo>
                    <a:pt x="6709" y="8397"/>
                  </a:lnTo>
                  <a:lnTo>
                    <a:pt x="6781" y="8420"/>
                  </a:lnTo>
                  <a:lnTo>
                    <a:pt x="6816" y="8432"/>
                  </a:lnTo>
                  <a:lnTo>
                    <a:pt x="6852" y="8441"/>
                  </a:lnTo>
                  <a:lnTo>
                    <a:pt x="6888" y="8451"/>
                  </a:lnTo>
                  <a:lnTo>
                    <a:pt x="6925" y="8458"/>
                  </a:lnTo>
                  <a:lnTo>
                    <a:pt x="6961" y="8465"/>
                  </a:lnTo>
                  <a:lnTo>
                    <a:pt x="6997" y="8471"/>
                  </a:lnTo>
                  <a:lnTo>
                    <a:pt x="7033" y="8474"/>
                  </a:lnTo>
                  <a:lnTo>
                    <a:pt x="7070" y="8478"/>
                  </a:lnTo>
                  <a:lnTo>
                    <a:pt x="7107" y="8479"/>
                  </a:lnTo>
                  <a:lnTo>
                    <a:pt x="7143" y="8478"/>
                  </a:lnTo>
                  <a:lnTo>
                    <a:pt x="7181" y="8475"/>
                  </a:lnTo>
                  <a:lnTo>
                    <a:pt x="7217" y="8472"/>
                  </a:lnTo>
                  <a:lnTo>
                    <a:pt x="7255" y="8466"/>
                  </a:lnTo>
                  <a:lnTo>
                    <a:pt x="7293" y="8458"/>
                  </a:lnTo>
                  <a:lnTo>
                    <a:pt x="7293" y="8458"/>
                  </a:lnTo>
                  <a:lnTo>
                    <a:pt x="7292" y="8459"/>
                  </a:lnTo>
                  <a:lnTo>
                    <a:pt x="7292" y="8459"/>
                  </a:lnTo>
                  <a:lnTo>
                    <a:pt x="7279" y="8474"/>
                  </a:lnTo>
                  <a:lnTo>
                    <a:pt x="7267" y="8489"/>
                  </a:lnTo>
                  <a:lnTo>
                    <a:pt x="7257" y="8504"/>
                  </a:lnTo>
                  <a:lnTo>
                    <a:pt x="7248" y="8521"/>
                  </a:lnTo>
                  <a:lnTo>
                    <a:pt x="7239" y="8537"/>
                  </a:lnTo>
                  <a:lnTo>
                    <a:pt x="7231" y="8554"/>
                  </a:lnTo>
                  <a:lnTo>
                    <a:pt x="7225" y="8570"/>
                  </a:lnTo>
                  <a:lnTo>
                    <a:pt x="7219" y="8586"/>
                  </a:lnTo>
                  <a:lnTo>
                    <a:pt x="7214" y="8604"/>
                  </a:lnTo>
                  <a:lnTo>
                    <a:pt x="7210" y="8620"/>
                  </a:lnTo>
                  <a:lnTo>
                    <a:pt x="7207" y="8638"/>
                  </a:lnTo>
                  <a:lnTo>
                    <a:pt x="7204" y="8655"/>
                  </a:lnTo>
                  <a:lnTo>
                    <a:pt x="7202" y="8673"/>
                  </a:lnTo>
                  <a:lnTo>
                    <a:pt x="7201" y="8691"/>
                  </a:lnTo>
                  <a:lnTo>
                    <a:pt x="7201" y="8708"/>
                  </a:lnTo>
                  <a:lnTo>
                    <a:pt x="7201" y="8726"/>
                  </a:lnTo>
                  <a:lnTo>
                    <a:pt x="7203" y="8762"/>
                  </a:lnTo>
                  <a:lnTo>
                    <a:pt x="7209" y="8798"/>
                  </a:lnTo>
                  <a:lnTo>
                    <a:pt x="7217" y="8835"/>
                  </a:lnTo>
                  <a:lnTo>
                    <a:pt x="7226" y="8872"/>
                  </a:lnTo>
                  <a:lnTo>
                    <a:pt x="7239" y="8908"/>
                  </a:lnTo>
                  <a:lnTo>
                    <a:pt x="7253" y="8946"/>
                  </a:lnTo>
                  <a:lnTo>
                    <a:pt x="7270" y="8983"/>
                  </a:lnTo>
                  <a:lnTo>
                    <a:pt x="7287" y="9019"/>
                  </a:lnTo>
                  <a:lnTo>
                    <a:pt x="7287" y="9019"/>
                  </a:lnTo>
                  <a:lnTo>
                    <a:pt x="7259" y="9059"/>
                  </a:lnTo>
                  <a:lnTo>
                    <a:pt x="7259" y="9059"/>
                  </a:lnTo>
                  <a:lnTo>
                    <a:pt x="7257" y="9064"/>
                  </a:lnTo>
                  <a:lnTo>
                    <a:pt x="7257" y="9067"/>
                  </a:lnTo>
                  <a:lnTo>
                    <a:pt x="7259" y="9071"/>
                  </a:lnTo>
                  <a:lnTo>
                    <a:pt x="7263" y="9075"/>
                  </a:lnTo>
                  <a:lnTo>
                    <a:pt x="7266" y="9076"/>
                  </a:lnTo>
                  <a:lnTo>
                    <a:pt x="7271" y="9076"/>
                  </a:lnTo>
                  <a:lnTo>
                    <a:pt x="7276" y="9075"/>
                  </a:lnTo>
                  <a:lnTo>
                    <a:pt x="7279" y="9071"/>
                  </a:lnTo>
                  <a:lnTo>
                    <a:pt x="7279" y="9071"/>
                  </a:lnTo>
                  <a:lnTo>
                    <a:pt x="7299" y="9044"/>
                  </a:lnTo>
                  <a:lnTo>
                    <a:pt x="7299" y="9044"/>
                  </a:lnTo>
                  <a:lnTo>
                    <a:pt x="7327" y="9094"/>
                  </a:lnTo>
                  <a:lnTo>
                    <a:pt x="7358" y="9144"/>
                  </a:lnTo>
                  <a:lnTo>
                    <a:pt x="7390" y="9193"/>
                  </a:lnTo>
                  <a:lnTo>
                    <a:pt x="7423" y="9240"/>
                  </a:lnTo>
                  <a:lnTo>
                    <a:pt x="7458" y="9288"/>
                  </a:lnTo>
                  <a:lnTo>
                    <a:pt x="7495" y="9332"/>
                  </a:lnTo>
                  <a:lnTo>
                    <a:pt x="7531" y="9376"/>
                  </a:lnTo>
                  <a:lnTo>
                    <a:pt x="7566" y="9420"/>
                  </a:lnTo>
                  <a:lnTo>
                    <a:pt x="7566" y="9420"/>
                  </a:lnTo>
                  <a:lnTo>
                    <a:pt x="7561" y="9427"/>
                  </a:lnTo>
                  <a:lnTo>
                    <a:pt x="7561" y="9427"/>
                  </a:lnTo>
                  <a:lnTo>
                    <a:pt x="7560" y="9433"/>
                  </a:lnTo>
                  <a:lnTo>
                    <a:pt x="7560" y="9437"/>
                  </a:lnTo>
                  <a:lnTo>
                    <a:pt x="7562" y="9441"/>
                  </a:lnTo>
                  <a:lnTo>
                    <a:pt x="7566" y="9444"/>
                  </a:lnTo>
                  <a:lnTo>
                    <a:pt x="7571" y="9447"/>
                  </a:lnTo>
                  <a:lnTo>
                    <a:pt x="7576" y="9447"/>
                  </a:lnTo>
                  <a:lnTo>
                    <a:pt x="7581" y="9444"/>
                  </a:lnTo>
                  <a:lnTo>
                    <a:pt x="7585" y="9440"/>
                  </a:lnTo>
                  <a:lnTo>
                    <a:pt x="7585" y="9440"/>
                  </a:lnTo>
                  <a:lnTo>
                    <a:pt x="7644" y="9508"/>
                  </a:lnTo>
                  <a:lnTo>
                    <a:pt x="7701" y="9568"/>
                  </a:lnTo>
                  <a:lnTo>
                    <a:pt x="7701" y="9568"/>
                  </a:lnTo>
                  <a:lnTo>
                    <a:pt x="7683" y="9620"/>
                  </a:lnTo>
                  <a:lnTo>
                    <a:pt x="7665" y="9673"/>
                  </a:lnTo>
                  <a:lnTo>
                    <a:pt x="7665" y="9673"/>
                  </a:lnTo>
                  <a:lnTo>
                    <a:pt x="7665" y="9675"/>
                  </a:lnTo>
                  <a:lnTo>
                    <a:pt x="7665" y="9676"/>
                  </a:lnTo>
                  <a:lnTo>
                    <a:pt x="7668" y="9677"/>
                  </a:lnTo>
                  <a:lnTo>
                    <a:pt x="7671" y="9677"/>
                  </a:lnTo>
                  <a:lnTo>
                    <a:pt x="7672" y="9676"/>
                  </a:lnTo>
                  <a:lnTo>
                    <a:pt x="7674" y="9675"/>
                  </a:lnTo>
                  <a:lnTo>
                    <a:pt x="7674" y="9675"/>
                  </a:lnTo>
                  <a:lnTo>
                    <a:pt x="7691" y="9626"/>
                  </a:lnTo>
                  <a:lnTo>
                    <a:pt x="7710" y="9578"/>
                  </a:lnTo>
                  <a:lnTo>
                    <a:pt x="7710" y="9578"/>
                  </a:lnTo>
                  <a:lnTo>
                    <a:pt x="7730" y="9599"/>
                  </a:lnTo>
                  <a:lnTo>
                    <a:pt x="7730" y="9599"/>
                  </a:lnTo>
                  <a:lnTo>
                    <a:pt x="7753" y="9622"/>
                  </a:lnTo>
                  <a:lnTo>
                    <a:pt x="7781" y="9652"/>
                  </a:lnTo>
                  <a:lnTo>
                    <a:pt x="7781" y="9652"/>
                  </a:lnTo>
                  <a:lnTo>
                    <a:pt x="7768" y="9682"/>
                  </a:lnTo>
                  <a:lnTo>
                    <a:pt x="7768" y="9682"/>
                  </a:lnTo>
                  <a:lnTo>
                    <a:pt x="7767" y="9688"/>
                  </a:lnTo>
                  <a:lnTo>
                    <a:pt x="7767" y="9693"/>
                  </a:lnTo>
                  <a:lnTo>
                    <a:pt x="7770" y="9698"/>
                  </a:lnTo>
                  <a:lnTo>
                    <a:pt x="7773" y="9702"/>
                  </a:lnTo>
                  <a:lnTo>
                    <a:pt x="7778" y="9704"/>
                  </a:lnTo>
                  <a:lnTo>
                    <a:pt x="7782" y="9705"/>
                  </a:lnTo>
                  <a:lnTo>
                    <a:pt x="7787" y="9704"/>
                  </a:lnTo>
                  <a:lnTo>
                    <a:pt x="7792" y="9701"/>
                  </a:lnTo>
                  <a:lnTo>
                    <a:pt x="7792" y="9701"/>
                  </a:lnTo>
                  <a:lnTo>
                    <a:pt x="7809" y="9678"/>
                  </a:lnTo>
                  <a:lnTo>
                    <a:pt x="7809" y="9678"/>
                  </a:lnTo>
                  <a:lnTo>
                    <a:pt x="7840" y="9704"/>
                  </a:lnTo>
                  <a:lnTo>
                    <a:pt x="7871" y="9729"/>
                  </a:lnTo>
                  <a:lnTo>
                    <a:pt x="7888" y="9741"/>
                  </a:lnTo>
                  <a:lnTo>
                    <a:pt x="7905" y="9751"/>
                  </a:lnTo>
                  <a:lnTo>
                    <a:pt x="7922" y="9760"/>
                  </a:lnTo>
                  <a:lnTo>
                    <a:pt x="7938" y="9769"/>
                  </a:lnTo>
                  <a:lnTo>
                    <a:pt x="7956" y="9776"/>
                  </a:lnTo>
                  <a:lnTo>
                    <a:pt x="7972" y="9781"/>
                  </a:lnTo>
                  <a:lnTo>
                    <a:pt x="7990" y="9786"/>
                  </a:lnTo>
                  <a:lnTo>
                    <a:pt x="8006" y="9787"/>
                  </a:lnTo>
                  <a:lnTo>
                    <a:pt x="8022" y="9787"/>
                  </a:lnTo>
                  <a:lnTo>
                    <a:pt x="8038" y="9785"/>
                  </a:lnTo>
                  <a:lnTo>
                    <a:pt x="8054" y="9780"/>
                  </a:lnTo>
                  <a:lnTo>
                    <a:pt x="8068" y="9773"/>
                  </a:lnTo>
                  <a:lnTo>
                    <a:pt x="8068" y="9773"/>
                  </a:lnTo>
                  <a:lnTo>
                    <a:pt x="8080" y="9766"/>
                  </a:lnTo>
                  <a:lnTo>
                    <a:pt x="8090" y="9758"/>
                  </a:lnTo>
                  <a:lnTo>
                    <a:pt x="8100" y="9750"/>
                  </a:lnTo>
                  <a:lnTo>
                    <a:pt x="8108" y="9741"/>
                  </a:lnTo>
                  <a:lnTo>
                    <a:pt x="8115" y="9730"/>
                  </a:lnTo>
                  <a:lnTo>
                    <a:pt x="8122" y="9719"/>
                  </a:lnTo>
                  <a:lnTo>
                    <a:pt x="8127" y="9708"/>
                  </a:lnTo>
                  <a:lnTo>
                    <a:pt x="8131" y="9697"/>
                  </a:lnTo>
                  <a:lnTo>
                    <a:pt x="8136" y="9684"/>
                  </a:lnTo>
                  <a:lnTo>
                    <a:pt x="8138" y="9673"/>
                  </a:lnTo>
                  <a:lnTo>
                    <a:pt x="8142" y="9660"/>
                  </a:lnTo>
                  <a:lnTo>
                    <a:pt x="8143" y="9647"/>
                  </a:lnTo>
                  <a:lnTo>
                    <a:pt x="8144" y="9620"/>
                  </a:lnTo>
                  <a:lnTo>
                    <a:pt x="8143" y="9593"/>
                  </a:lnTo>
                  <a:lnTo>
                    <a:pt x="8139" y="9566"/>
                  </a:lnTo>
                  <a:lnTo>
                    <a:pt x="8134" y="9539"/>
                  </a:lnTo>
                  <a:lnTo>
                    <a:pt x="8127" y="9512"/>
                  </a:lnTo>
                  <a:lnTo>
                    <a:pt x="8118" y="9487"/>
                  </a:lnTo>
                  <a:lnTo>
                    <a:pt x="8108" y="9462"/>
                  </a:lnTo>
                  <a:lnTo>
                    <a:pt x="8096" y="9440"/>
                  </a:lnTo>
                  <a:lnTo>
                    <a:pt x="8084" y="9420"/>
                  </a:lnTo>
                  <a:lnTo>
                    <a:pt x="8072" y="9401"/>
                  </a:lnTo>
                  <a:lnTo>
                    <a:pt x="8072" y="9401"/>
                  </a:lnTo>
                  <a:lnTo>
                    <a:pt x="8042" y="9361"/>
                  </a:lnTo>
                  <a:lnTo>
                    <a:pt x="8019" y="9324"/>
                  </a:lnTo>
                  <a:lnTo>
                    <a:pt x="8008" y="9306"/>
                  </a:lnTo>
                  <a:lnTo>
                    <a:pt x="7999" y="9290"/>
                  </a:lnTo>
                  <a:lnTo>
                    <a:pt x="7992" y="9273"/>
                  </a:lnTo>
                  <a:lnTo>
                    <a:pt x="7985" y="9257"/>
                  </a:lnTo>
                  <a:lnTo>
                    <a:pt x="7979" y="9242"/>
                  </a:lnTo>
                  <a:lnTo>
                    <a:pt x="7974" y="9227"/>
                  </a:lnTo>
                  <a:lnTo>
                    <a:pt x="7971" y="9213"/>
                  </a:lnTo>
                  <a:lnTo>
                    <a:pt x="7969" y="9200"/>
                  </a:lnTo>
                  <a:lnTo>
                    <a:pt x="7967" y="9187"/>
                  </a:lnTo>
                  <a:lnTo>
                    <a:pt x="7967" y="9174"/>
                  </a:lnTo>
                  <a:lnTo>
                    <a:pt x="7967" y="9161"/>
                  </a:lnTo>
                  <a:lnTo>
                    <a:pt x="7969" y="9151"/>
                  </a:lnTo>
                  <a:lnTo>
                    <a:pt x="7971" y="9139"/>
                  </a:lnTo>
                  <a:lnTo>
                    <a:pt x="7973" y="9128"/>
                  </a:lnTo>
                  <a:lnTo>
                    <a:pt x="7977" y="9118"/>
                  </a:lnTo>
                  <a:lnTo>
                    <a:pt x="7981" y="9107"/>
                  </a:lnTo>
                  <a:lnTo>
                    <a:pt x="7987" y="9098"/>
                  </a:lnTo>
                  <a:lnTo>
                    <a:pt x="7993" y="9089"/>
                  </a:lnTo>
                  <a:lnTo>
                    <a:pt x="8006" y="9071"/>
                  </a:lnTo>
                  <a:lnTo>
                    <a:pt x="8022" y="9055"/>
                  </a:lnTo>
                  <a:lnTo>
                    <a:pt x="8041" y="9038"/>
                  </a:lnTo>
                  <a:lnTo>
                    <a:pt x="8061" y="9024"/>
                  </a:lnTo>
                  <a:lnTo>
                    <a:pt x="8083" y="9010"/>
                  </a:lnTo>
                  <a:lnTo>
                    <a:pt x="8107" y="8996"/>
                  </a:lnTo>
                  <a:lnTo>
                    <a:pt x="8130" y="8983"/>
                  </a:lnTo>
                  <a:lnTo>
                    <a:pt x="8182" y="8959"/>
                  </a:lnTo>
                  <a:lnTo>
                    <a:pt x="8234" y="8933"/>
                  </a:lnTo>
                  <a:lnTo>
                    <a:pt x="8287" y="8906"/>
                  </a:lnTo>
                  <a:lnTo>
                    <a:pt x="8311" y="8892"/>
                  </a:lnTo>
                  <a:lnTo>
                    <a:pt x="8336" y="8877"/>
                  </a:lnTo>
                  <a:lnTo>
                    <a:pt x="8359" y="8861"/>
                  </a:lnTo>
                  <a:lnTo>
                    <a:pt x="8382" y="8844"/>
                  </a:lnTo>
                  <a:lnTo>
                    <a:pt x="8402" y="8826"/>
                  </a:lnTo>
                  <a:lnTo>
                    <a:pt x="8420" y="8806"/>
                  </a:lnTo>
                  <a:lnTo>
                    <a:pt x="8437" y="8785"/>
                  </a:lnTo>
                  <a:lnTo>
                    <a:pt x="8444" y="8775"/>
                  </a:lnTo>
                  <a:lnTo>
                    <a:pt x="8451" y="8763"/>
                  </a:lnTo>
                  <a:lnTo>
                    <a:pt x="8451" y="8763"/>
                  </a:lnTo>
                  <a:lnTo>
                    <a:pt x="8455" y="8751"/>
                  </a:lnTo>
                  <a:lnTo>
                    <a:pt x="8460" y="8736"/>
                  </a:lnTo>
                  <a:lnTo>
                    <a:pt x="8465" y="8721"/>
                  </a:lnTo>
                  <a:lnTo>
                    <a:pt x="8468" y="8703"/>
                  </a:lnTo>
                  <a:lnTo>
                    <a:pt x="8474" y="8671"/>
                  </a:lnTo>
                  <a:lnTo>
                    <a:pt x="8479" y="8643"/>
                  </a:lnTo>
                  <a:lnTo>
                    <a:pt x="8479" y="8643"/>
                  </a:lnTo>
                  <a:lnTo>
                    <a:pt x="8482" y="8632"/>
                  </a:lnTo>
                  <a:lnTo>
                    <a:pt x="8486" y="8620"/>
                  </a:lnTo>
                  <a:lnTo>
                    <a:pt x="8491" y="8611"/>
                  </a:lnTo>
                  <a:lnTo>
                    <a:pt x="8495" y="8602"/>
                  </a:lnTo>
                  <a:lnTo>
                    <a:pt x="8501" y="8593"/>
                  </a:lnTo>
                  <a:lnTo>
                    <a:pt x="8507" y="8585"/>
                  </a:lnTo>
                  <a:lnTo>
                    <a:pt x="8514" y="8578"/>
                  </a:lnTo>
                  <a:lnTo>
                    <a:pt x="8521" y="8572"/>
                  </a:lnTo>
                  <a:lnTo>
                    <a:pt x="8529" y="8567"/>
                  </a:lnTo>
                  <a:lnTo>
                    <a:pt x="8537" y="8562"/>
                  </a:lnTo>
                  <a:lnTo>
                    <a:pt x="8547" y="8558"/>
                  </a:lnTo>
                  <a:lnTo>
                    <a:pt x="8556" y="8555"/>
                  </a:lnTo>
                  <a:lnTo>
                    <a:pt x="8565" y="8551"/>
                  </a:lnTo>
                  <a:lnTo>
                    <a:pt x="8575" y="8549"/>
                  </a:lnTo>
                  <a:lnTo>
                    <a:pt x="8596" y="8547"/>
                  </a:lnTo>
                  <a:lnTo>
                    <a:pt x="8617" y="8547"/>
                  </a:lnTo>
                  <a:lnTo>
                    <a:pt x="8638" y="8549"/>
                  </a:lnTo>
                  <a:lnTo>
                    <a:pt x="8659" y="8554"/>
                  </a:lnTo>
                  <a:lnTo>
                    <a:pt x="8680" y="8561"/>
                  </a:lnTo>
                  <a:lnTo>
                    <a:pt x="8700" y="8569"/>
                  </a:lnTo>
                  <a:lnTo>
                    <a:pt x="8720" y="8579"/>
                  </a:lnTo>
                  <a:lnTo>
                    <a:pt x="8737" y="8592"/>
                  </a:lnTo>
                  <a:lnTo>
                    <a:pt x="8754" y="8606"/>
                  </a:lnTo>
                  <a:lnTo>
                    <a:pt x="8754" y="8606"/>
                  </a:lnTo>
                  <a:lnTo>
                    <a:pt x="8745" y="8624"/>
                  </a:lnTo>
                  <a:lnTo>
                    <a:pt x="8745" y="8624"/>
                  </a:lnTo>
                  <a:lnTo>
                    <a:pt x="8742" y="8627"/>
                  </a:lnTo>
                  <a:lnTo>
                    <a:pt x="8742" y="8631"/>
                  </a:lnTo>
                  <a:lnTo>
                    <a:pt x="8742" y="8638"/>
                  </a:lnTo>
                  <a:lnTo>
                    <a:pt x="8746" y="8643"/>
                  </a:lnTo>
                  <a:lnTo>
                    <a:pt x="8750" y="8646"/>
                  </a:lnTo>
                  <a:lnTo>
                    <a:pt x="8755" y="8648"/>
                  </a:lnTo>
                  <a:lnTo>
                    <a:pt x="8762" y="8648"/>
                  </a:lnTo>
                  <a:lnTo>
                    <a:pt x="8768" y="8646"/>
                  </a:lnTo>
                  <a:lnTo>
                    <a:pt x="8773" y="8641"/>
                  </a:lnTo>
                  <a:lnTo>
                    <a:pt x="8773" y="8641"/>
                  </a:lnTo>
                  <a:lnTo>
                    <a:pt x="8776" y="8636"/>
                  </a:lnTo>
                  <a:lnTo>
                    <a:pt x="8776" y="8636"/>
                  </a:lnTo>
                  <a:lnTo>
                    <a:pt x="8784" y="8651"/>
                  </a:lnTo>
                  <a:lnTo>
                    <a:pt x="8791" y="8666"/>
                  </a:lnTo>
                  <a:lnTo>
                    <a:pt x="8795" y="8684"/>
                  </a:lnTo>
                  <a:lnTo>
                    <a:pt x="8797" y="8701"/>
                  </a:lnTo>
                  <a:lnTo>
                    <a:pt x="8797" y="8701"/>
                  </a:lnTo>
                  <a:lnTo>
                    <a:pt x="8797" y="8714"/>
                  </a:lnTo>
                  <a:lnTo>
                    <a:pt x="8798" y="8728"/>
                  </a:lnTo>
                  <a:lnTo>
                    <a:pt x="8801" y="8743"/>
                  </a:lnTo>
                  <a:lnTo>
                    <a:pt x="8804" y="8758"/>
                  </a:lnTo>
                  <a:lnTo>
                    <a:pt x="8810" y="8773"/>
                  </a:lnTo>
                  <a:lnTo>
                    <a:pt x="8816" y="8785"/>
                  </a:lnTo>
                  <a:lnTo>
                    <a:pt x="8821" y="8791"/>
                  </a:lnTo>
                  <a:lnTo>
                    <a:pt x="8825" y="8797"/>
                  </a:lnTo>
                  <a:lnTo>
                    <a:pt x="8830" y="8802"/>
                  </a:lnTo>
                  <a:lnTo>
                    <a:pt x="8836" y="8805"/>
                  </a:lnTo>
                  <a:lnTo>
                    <a:pt x="8836" y="8805"/>
                  </a:lnTo>
                  <a:lnTo>
                    <a:pt x="8845" y="8811"/>
                  </a:lnTo>
                  <a:lnTo>
                    <a:pt x="8855" y="8819"/>
                  </a:lnTo>
                  <a:lnTo>
                    <a:pt x="8880" y="8842"/>
                  </a:lnTo>
                  <a:lnTo>
                    <a:pt x="8940" y="8899"/>
                  </a:lnTo>
                  <a:lnTo>
                    <a:pt x="8940" y="8899"/>
                  </a:lnTo>
                  <a:lnTo>
                    <a:pt x="8913" y="8954"/>
                  </a:lnTo>
                  <a:lnTo>
                    <a:pt x="8900" y="8981"/>
                  </a:lnTo>
                  <a:lnTo>
                    <a:pt x="8887" y="9008"/>
                  </a:lnTo>
                  <a:lnTo>
                    <a:pt x="8887" y="9008"/>
                  </a:lnTo>
                  <a:lnTo>
                    <a:pt x="8886" y="9015"/>
                  </a:lnTo>
                  <a:lnTo>
                    <a:pt x="8887" y="9021"/>
                  </a:lnTo>
                  <a:lnTo>
                    <a:pt x="8890" y="9027"/>
                  </a:lnTo>
                  <a:lnTo>
                    <a:pt x="8893" y="9031"/>
                  </a:lnTo>
                  <a:lnTo>
                    <a:pt x="8898" y="9035"/>
                  </a:lnTo>
                  <a:lnTo>
                    <a:pt x="8904" y="9035"/>
                  </a:lnTo>
                  <a:lnTo>
                    <a:pt x="8910" y="9034"/>
                  </a:lnTo>
                  <a:lnTo>
                    <a:pt x="8912" y="9032"/>
                  </a:lnTo>
                  <a:lnTo>
                    <a:pt x="8914" y="9029"/>
                  </a:lnTo>
                  <a:lnTo>
                    <a:pt x="8914" y="9029"/>
                  </a:lnTo>
                  <a:lnTo>
                    <a:pt x="8951" y="8986"/>
                  </a:lnTo>
                  <a:lnTo>
                    <a:pt x="8986" y="8942"/>
                  </a:lnTo>
                  <a:lnTo>
                    <a:pt x="8986" y="8942"/>
                  </a:lnTo>
                  <a:lnTo>
                    <a:pt x="9015" y="8967"/>
                  </a:lnTo>
                  <a:lnTo>
                    <a:pt x="9041" y="8988"/>
                  </a:lnTo>
                  <a:lnTo>
                    <a:pt x="9054" y="8996"/>
                  </a:lnTo>
                  <a:lnTo>
                    <a:pt x="9064" y="9002"/>
                  </a:lnTo>
                  <a:lnTo>
                    <a:pt x="9073" y="9005"/>
                  </a:lnTo>
                  <a:lnTo>
                    <a:pt x="9082" y="9007"/>
                  </a:lnTo>
                  <a:lnTo>
                    <a:pt x="9082" y="9007"/>
                  </a:lnTo>
                  <a:lnTo>
                    <a:pt x="9113" y="9008"/>
                  </a:lnTo>
                  <a:lnTo>
                    <a:pt x="9141" y="9010"/>
                  </a:lnTo>
                  <a:lnTo>
                    <a:pt x="9165" y="9015"/>
                  </a:lnTo>
                  <a:lnTo>
                    <a:pt x="9185" y="9021"/>
                  </a:lnTo>
                  <a:lnTo>
                    <a:pt x="9193" y="9024"/>
                  </a:lnTo>
                  <a:lnTo>
                    <a:pt x="9201" y="9028"/>
                  </a:lnTo>
                  <a:lnTo>
                    <a:pt x="9208" y="9032"/>
                  </a:lnTo>
                  <a:lnTo>
                    <a:pt x="9214" y="9037"/>
                  </a:lnTo>
                  <a:lnTo>
                    <a:pt x="9220" y="9043"/>
                  </a:lnTo>
                  <a:lnTo>
                    <a:pt x="9226" y="9049"/>
                  </a:lnTo>
                  <a:lnTo>
                    <a:pt x="9230" y="9056"/>
                  </a:lnTo>
                  <a:lnTo>
                    <a:pt x="9234" y="9063"/>
                  </a:lnTo>
                  <a:lnTo>
                    <a:pt x="9241" y="9078"/>
                  </a:lnTo>
                  <a:lnTo>
                    <a:pt x="9247" y="9096"/>
                  </a:lnTo>
                  <a:lnTo>
                    <a:pt x="9251" y="9115"/>
                  </a:lnTo>
                  <a:lnTo>
                    <a:pt x="9256" y="9138"/>
                  </a:lnTo>
                  <a:lnTo>
                    <a:pt x="9262" y="9189"/>
                  </a:lnTo>
                  <a:lnTo>
                    <a:pt x="9271" y="9250"/>
                  </a:lnTo>
                  <a:lnTo>
                    <a:pt x="9271" y="9250"/>
                  </a:lnTo>
                  <a:lnTo>
                    <a:pt x="9295" y="9398"/>
                  </a:lnTo>
                  <a:lnTo>
                    <a:pt x="9306" y="9476"/>
                  </a:lnTo>
                  <a:lnTo>
                    <a:pt x="9311" y="9516"/>
                  </a:lnTo>
                  <a:lnTo>
                    <a:pt x="9316" y="9556"/>
                  </a:lnTo>
                  <a:lnTo>
                    <a:pt x="9319" y="9595"/>
                  </a:lnTo>
                  <a:lnTo>
                    <a:pt x="9322" y="9635"/>
                  </a:lnTo>
                  <a:lnTo>
                    <a:pt x="9323" y="9674"/>
                  </a:lnTo>
                  <a:lnTo>
                    <a:pt x="9323" y="9714"/>
                  </a:lnTo>
                  <a:lnTo>
                    <a:pt x="9322" y="9752"/>
                  </a:lnTo>
                  <a:lnTo>
                    <a:pt x="9319" y="9790"/>
                  </a:lnTo>
                  <a:lnTo>
                    <a:pt x="9315" y="9827"/>
                  </a:lnTo>
                  <a:lnTo>
                    <a:pt x="9307" y="9863"/>
                  </a:lnTo>
                  <a:lnTo>
                    <a:pt x="9307" y="9863"/>
                  </a:lnTo>
                  <a:lnTo>
                    <a:pt x="9307" y="9865"/>
                  </a:lnTo>
                  <a:lnTo>
                    <a:pt x="9309" y="9867"/>
                  </a:lnTo>
                  <a:lnTo>
                    <a:pt x="9309" y="9867"/>
                  </a:lnTo>
                  <a:lnTo>
                    <a:pt x="9258" y="9910"/>
                  </a:lnTo>
                  <a:lnTo>
                    <a:pt x="9241" y="9924"/>
                  </a:lnTo>
                  <a:lnTo>
                    <a:pt x="9233" y="9929"/>
                  </a:lnTo>
                  <a:lnTo>
                    <a:pt x="9226" y="9932"/>
                  </a:lnTo>
                  <a:lnTo>
                    <a:pt x="9221" y="9932"/>
                  </a:lnTo>
                  <a:lnTo>
                    <a:pt x="9219" y="9932"/>
                  </a:lnTo>
                  <a:lnTo>
                    <a:pt x="9217" y="9931"/>
                  </a:lnTo>
                  <a:lnTo>
                    <a:pt x="9214" y="9927"/>
                  </a:lnTo>
                  <a:lnTo>
                    <a:pt x="9213" y="9918"/>
                  </a:lnTo>
                  <a:lnTo>
                    <a:pt x="9213" y="9908"/>
                  </a:lnTo>
                  <a:lnTo>
                    <a:pt x="9214" y="9894"/>
                  </a:lnTo>
                  <a:lnTo>
                    <a:pt x="9217" y="9876"/>
                  </a:lnTo>
                  <a:lnTo>
                    <a:pt x="9222" y="9854"/>
                  </a:lnTo>
                  <a:lnTo>
                    <a:pt x="9222" y="9854"/>
                  </a:lnTo>
                  <a:lnTo>
                    <a:pt x="9222" y="9851"/>
                  </a:lnTo>
                  <a:lnTo>
                    <a:pt x="9222" y="9847"/>
                  </a:lnTo>
                  <a:lnTo>
                    <a:pt x="9221" y="9844"/>
                  </a:lnTo>
                  <a:lnTo>
                    <a:pt x="9219" y="9841"/>
                  </a:lnTo>
                  <a:lnTo>
                    <a:pt x="9216" y="9838"/>
                  </a:lnTo>
                  <a:lnTo>
                    <a:pt x="9214" y="9836"/>
                  </a:lnTo>
                  <a:lnTo>
                    <a:pt x="9210" y="9835"/>
                  </a:lnTo>
                  <a:lnTo>
                    <a:pt x="9207" y="9834"/>
                  </a:lnTo>
                  <a:lnTo>
                    <a:pt x="9207" y="9834"/>
                  </a:lnTo>
                  <a:lnTo>
                    <a:pt x="9196" y="9834"/>
                  </a:lnTo>
                  <a:lnTo>
                    <a:pt x="9186" y="9834"/>
                  </a:lnTo>
                  <a:lnTo>
                    <a:pt x="9169" y="9832"/>
                  </a:lnTo>
                  <a:lnTo>
                    <a:pt x="9155" y="9827"/>
                  </a:lnTo>
                  <a:lnTo>
                    <a:pt x="9145" y="9822"/>
                  </a:lnTo>
                  <a:lnTo>
                    <a:pt x="9145" y="9822"/>
                  </a:lnTo>
                  <a:lnTo>
                    <a:pt x="9166" y="9746"/>
                  </a:lnTo>
                  <a:lnTo>
                    <a:pt x="9166" y="9746"/>
                  </a:lnTo>
                  <a:lnTo>
                    <a:pt x="9188" y="9759"/>
                  </a:lnTo>
                  <a:lnTo>
                    <a:pt x="9209" y="9774"/>
                  </a:lnTo>
                  <a:lnTo>
                    <a:pt x="9230" y="9790"/>
                  </a:lnTo>
                  <a:lnTo>
                    <a:pt x="9249" y="9805"/>
                  </a:lnTo>
                  <a:lnTo>
                    <a:pt x="9281" y="9832"/>
                  </a:lnTo>
                  <a:lnTo>
                    <a:pt x="9298" y="9848"/>
                  </a:lnTo>
                  <a:lnTo>
                    <a:pt x="9298" y="9848"/>
                  </a:lnTo>
                  <a:lnTo>
                    <a:pt x="9300" y="9851"/>
                  </a:lnTo>
                  <a:lnTo>
                    <a:pt x="9302" y="9851"/>
                  </a:lnTo>
                  <a:lnTo>
                    <a:pt x="9305" y="9848"/>
                  </a:lnTo>
                  <a:lnTo>
                    <a:pt x="9306" y="9846"/>
                  </a:lnTo>
                  <a:lnTo>
                    <a:pt x="9306" y="9844"/>
                  </a:lnTo>
                  <a:lnTo>
                    <a:pt x="9305" y="9841"/>
                  </a:lnTo>
                  <a:lnTo>
                    <a:pt x="9305" y="9841"/>
                  </a:lnTo>
                  <a:lnTo>
                    <a:pt x="9285" y="9819"/>
                  </a:lnTo>
                  <a:lnTo>
                    <a:pt x="9256" y="9788"/>
                  </a:lnTo>
                  <a:lnTo>
                    <a:pt x="9238" y="9772"/>
                  </a:lnTo>
                  <a:lnTo>
                    <a:pt x="9220" y="9756"/>
                  </a:lnTo>
                  <a:lnTo>
                    <a:pt x="9200" y="9739"/>
                  </a:lnTo>
                  <a:lnTo>
                    <a:pt x="9180" y="9725"/>
                  </a:lnTo>
                  <a:lnTo>
                    <a:pt x="9160" y="9712"/>
                  </a:lnTo>
                  <a:lnTo>
                    <a:pt x="9139" y="9702"/>
                  </a:lnTo>
                  <a:lnTo>
                    <a:pt x="9128" y="9698"/>
                  </a:lnTo>
                  <a:lnTo>
                    <a:pt x="9119" y="9695"/>
                  </a:lnTo>
                  <a:lnTo>
                    <a:pt x="9109" y="9693"/>
                  </a:lnTo>
                  <a:lnTo>
                    <a:pt x="9099" y="9691"/>
                  </a:lnTo>
                  <a:lnTo>
                    <a:pt x="9090" y="9690"/>
                  </a:lnTo>
                  <a:lnTo>
                    <a:pt x="9080" y="9691"/>
                  </a:lnTo>
                  <a:lnTo>
                    <a:pt x="9071" y="9694"/>
                  </a:lnTo>
                  <a:lnTo>
                    <a:pt x="9063" y="9696"/>
                  </a:lnTo>
                  <a:lnTo>
                    <a:pt x="9055" y="9701"/>
                  </a:lnTo>
                  <a:lnTo>
                    <a:pt x="9046" y="9708"/>
                  </a:lnTo>
                  <a:lnTo>
                    <a:pt x="9039" y="9715"/>
                  </a:lnTo>
                  <a:lnTo>
                    <a:pt x="9032" y="9724"/>
                  </a:lnTo>
                  <a:lnTo>
                    <a:pt x="9032" y="9724"/>
                  </a:lnTo>
                  <a:lnTo>
                    <a:pt x="9027" y="9733"/>
                  </a:lnTo>
                  <a:lnTo>
                    <a:pt x="9022" y="9744"/>
                  </a:lnTo>
                  <a:lnTo>
                    <a:pt x="9018" y="9755"/>
                  </a:lnTo>
                  <a:lnTo>
                    <a:pt x="9016" y="9765"/>
                  </a:lnTo>
                  <a:lnTo>
                    <a:pt x="9014" y="9776"/>
                  </a:lnTo>
                  <a:lnTo>
                    <a:pt x="9014" y="9787"/>
                  </a:lnTo>
                  <a:lnTo>
                    <a:pt x="9014" y="9798"/>
                  </a:lnTo>
                  <a:lnTo>
                    <a:pt x="9014" y="9810"/>
                  </a:lnTo>
                  <a:lnTo>
                    <a:pt x="9016" y="9821"/>
                  </a:lnTo>
                  <a:lnTo>
                    <a:pt x="9018" y="9833"/>
                  </a:lnTo>
                  <a:lnTo>
                    <a:pt x="9024" y="9856"/>
                  </a:lnTo>
                  <a:lnTo>
                    <a:pt x="9034" y="9880"/>
                  </a:lnTo>
                  <a:lnTo>
                    <a:pt x="9045" y="9903"/>
                  </a:lnTo>
                  <a:lnTo>
                    <a:pt x="9057" y="9927"/>
                  </a:lnTo>
                  <a:lnTo>
                    <a:pt x="9071" y="9949"/>
                  </a:lnTo>
                  <a:lnTo>
                    <a:pt x="9085" y="9970"/>
                  </a:lnTo>
                  <a:lnTo>
                    <a:pt x="9100" y="9990"/>
                  </a:lnTo>
                  <a:lnTo>
                    <a:pt x="9130" y="10027"/>
                  </a:lnTo>
                  <a:lnTo>
                    <a:pt x="9157" y="10058"/>
                  </a:lnTo>
                  <a:lnTo>
                    <a:pt x="9157" y="10058"/>
                  </a:lnTo>
                  <a:lnTo>
                    <a:pt x="9159" y="10060"/>
                  </a:lnTo>
                  <a:lnTo>
                    <a:pt x="9162" y="10061"/>
                  </a:lnTo>
                  <a:lnTo>
                    <a:pt x="9165" y="10062"/>
                  </a:lnTo>
                  <a:lnTo>
                    <a:pt x="9168" y="10062"/>
                  </a:lnTo>
                  <a:lnTo>
                    <a:pt x="9174" y="10061"/>
                  </a:lnTo>
                  <a:lnTo>
                    <a:pt x="9179" y="10058"/>
                  </a:lnTo>
                  <a:lnTo>
                    <a:pt x="9182" y="10053"/>
                  </a:lnTo>
                  <a:lnTo>
                    <a:pt x="9185" y="10047"/>
                  </a:lnTo>
                  <a:lnTo>
                    <a:pt x="9183" y="10040"/>
                  </a:lnTo>
                  <a:lnTo>
                    <a:pt x="9182" y="10037"/>
                  </a:lnTo>
                  <a:lnTo>
                    <a:pt x="9180" y="10034"/>
                  </a:lnTo>
                  <a:lnTo>
                    <a:pt x="9180" y="10034"/>
                  </a:lnTo>
                  <a:lnTo>
                    <a:pt x="9169" y="10023"/>
                  </a:lnTo>
                  <a:lnTo>
                    <a:pt x="9169" y="10023"/>
                  </a:lnTo>
                  <a:lnTo>
                    <a:pt x="9171" y="10021"/>
                  </a:lnTo>
                  <a:lnTo>
                    <a:pt x="9171" y="10021"/>
                  </a:lnTo>
                  <a:lnTo>
                    <a:pt x="9199" y="10000"/>
                  </a:lnTo>
                  <a:lnTo>
                    <a:pt x="9222" y="9984"/>
                  </a:lnTo>
                  <a:lnTo>
                    <a:pt x="9241" y="9975"/>
                  </a:lnTo>
                  <a:lnTo>
                    <a:pt x="9256" y="9969"/>
                  </a:lnTo>
                  <a:lnTo>
                    <a:pt x="9262" y="9968"/>
                  </a:lnTo>
                  <a:lnTo>
                    <a:pt x="9268" y="9968"/>
                  </a:lnTo>
                  <a:lnTo>
                    <a:pt x="9277" y="9969"/>
                  </a:lnTo>
                  <a:lnTo>
                    <a:pt x="9284" y="9971"/>
                  </a:lnTo>
                  <a:lnTo>
                    <a:pt x="9289" y="9976"/>
                  </a:lnTo>
                  <a:lnTo>
                    <a:pt x="9289" y="9976"/>
                  </a:lnTo>
                  <a:lnTo>
                    <a:pt x="9248" y="10035"/>
                  </a:lnTo>
                  <a:lnTo>
                    <a:pt x="9228" y="10067"/>
                  </a:lnTo>
                  <a:lnTo>
                    <a:pt x="9208" y="10097"/>
                  </a:lnTo>
                  <a:lnTo>
                    <a:pt x="9208" y="10097"/>
                  </a:lnTo>
                  <a:lnTo>
                    <a:pt x="9206" y="10103"/>
                  </a:lnTo>
                  <a:lnTo>
                    <a:pt x="9206" y="10109"/>
                  </a:lnTo>
                  <a:lnTo>
                    <a:pt x="9206" y="10109"/>
                  </a:lnTo>
                  <a:lnTo>
                    <a:pt x="9145" y="10062"/>
                  </a:lnTo>
                  <a:lnTo>
                    <a:pt x="9113" y="10039"/>
                  </a:lnTo>
                  <a:lnTo>
                    <a:pt x="9083" y="10018"/>
                  </a:lnTo>
                  <a:lnTo>
                    <a:pt x="9083" y="10018"/>
                  </a:lnTo>
                  <a:lnTo>
                    <a:pt x="9080" y="10017"/>
                  </a:lnTo>
                  <a:lnTo>
                    <a:pt x="9077" y="10017"/>
                  </a:lnTo>
                  <a:lnTo>
                    <a:pt x="9076" y="10018"/>
                  </a:lnTo>
                  <a:lnTo>
                    <a:pt x="9073" y="10020"/>
                  </a:lnTo>
                  <a:lnTo>
                    <a:pt x="9073" y="10023"/>
                  </a:lnTo>
                  <a:lnTo>
                    <a:pt x="9073" y="10025"/>
                  </a:lnTo>
                  <a:lnTo>
                    <a:pt x="9073" y="10027"/>
                  </a:lnTo>
                  <a:lnTo>
                    <a:pt x="9076" y="10030"/>
                  </a:lnTo>
                  <a:lnTo>
                    <a:pt x="9076" y="10030"/>
                  </a:lnTo>
                  <a:lnTo>
                    <a:pt x="9140" y="10079"/>
                  </a:lnTo>
                  <a:lnTo>
                    <a:pt x="9204" y="10128"/>
                  </a:lnTo>
                  <a:lnTo>
                    <a:pt x="9267" y="10178"/>
                  </a:lnTo>
                  <a:lnTo>
                    <a:pt x="9327" y="10230"/>
                  </a:lnTo>
                  <a:lnTo>
                    <a:pt x="9448" y="10332"/>
                  </a:lnTo>
                  <a:lnTo>
                    <a:pt x="9567" y="10432"/>
                  </a:lnTo>
                  <a:lnTo>
                    <a:pt x="9567" y="10432"/>
                  </a:lnTo>
                  <a:lnTo>
                    <a:pt x="9559" y="10449"/>
                  </a:lnTo>
                  <a:lnTo>
                    <a:pt x="9559" y="10449"/>
                  </a:lnTo>
                  <a:lnTo>
                    <a:pt x="9558" y="10453"/>
                  </a:lnTo>
                  <a:lnTo>
                    <a:pt x="9557" y="10457"/>
                  </a:lnTo>
                  <a:lnTo>
                    <a:pt x="9557" y="10460"/>
                  </a:lnTo>
                  <a:lnTo>
                    <a:pt x="9558" y="10464"/>
                  </a:lnTo>
                  <a:lnTo>
                    <a:pt x="9561" y="10470"/>
                  </a:lnTo>
                  <a:lnTo>
                    <a:pt x="9566" y="10474"/>
                  </a:lnTo>
                  <a:lnTo>
                    <a:pt x="9572" y="10477"/>
                  </a:lnTo>
                  <a:lnTo>
                    <a:pt x="9579" y="10477"/>
                  </a:lnTo>
                  <a:lnTo>
                    <a:pt x="9583" y="10476"/>
                  </a:lnTo>
                  <a:lnTo>
                    <a:pt x="9585" y="10473"/>
                  </a:lnTo>
                  <a:lnTo>
                    <a:pt x="9588" y="10471"/>
                  </a:lnTo>
                  <a:lnTo>
                    <a:pt x="9591" y="10469"/>
                  </a:lnTo>
                  <a:lnTo>
                    <a:pt x="9591" y="10469"/>
                  </a:lnTo>
                  <a:lnTo>
                    <a:pt x="9599" y="10458"/>
                  </a:lnTo>
                  <a:lnTo>
                    <a:pt x="9599" y="10458"/>
                  </a:lnTo>
                  <a:lnTo>
                    <a:pt x="9642" y="10493"/>
                  </a:lnTo>
                  <a:lnTo>
                    <a:pt x="9642" y="10493"/>
                  </a:lnTo>
                  <a:lnTo>
                    <a:pt x="9639" y="10498"/>
                  </a:lnTo>
                  <a:lnTo>
                    <a:pt x="9639" y="10498"/>
                  </a:lnTo>
                  <a:lnTo>
                    <a:pt x="9638" y="10500"/>
                  </a:lnTo>
                  <a:lnTo>
                    <a:pt x="9636" y="10504"/>
                  </a:lnTo>
                  <a:lnTo>
                    <a:pt x="9636" y="10511"/>
                  </a:lnTo>
                  <a:lnTo>
                    <a:pt x="9640" y="10517"/>
                  </a:lnTo>
                  <a:lnTo>
                    <a:pt x="9645" y="10521"/>
                  </a:lnTo>
                  <a:lnTo>
                    <a:pt x="9649" y="10524"/>
                  </a:lnTo>
                  <a:lnTo>
                    <a:pt x="9656" y="10525"/>
                  </a:lnTo>
                  <a:lnTo>
                    <a:pt x="9662" y="10524"/>
                  </a:lnTo>
                  <a:lnTo>
                    <a:pt x="9666" y="10522"/>
                  </a:lnTo>
                  <a:lnTo>
                    <a:pt x="9668" y="10520"/>
                  </a:lnTo>
                  <a:lnTo>
                    <a:pt x="9668" y="10520"/>
                  </a:lnTo>
                  <a:lnTo>
                    <a:pt x="9671" y="10517"/>
                  </a:lnTo>
                  <a:lnTo>
                    <a:pt x="9671" y="10517"/>
                  </a:lnTo>
                  <a:lnTo>
                    <a:pt x="9718" y="10553"/>
                  </a:lnTo>
                  <a:lnTo>
                    <a:pt x="9718" y="10553"/>
                  </a:lnTo>
                  <a:lnTo>
                    <a:pt x="9718" y="10557"/>
                  </a:lnTo>
                  <a:lnTo>
                    <a:pt x="9719" y="10562"/>
                  </a:lnTo>
                  <a:lnTo>
                    <a:pt x="9722" y="10567"/>
                  </a:lnTo>
                  <a:lnTo>
                    <a:pt x="9725" y="10569"/>
                  </a:lnTo>
                  <a:lnTo>
                    <a:pt x="9729" y="10572"/>
                  </a:lnTo>
                  <a:lnTo>
                    <a:pt x="9734" y="10573"/>
                  </a:lnTo>
                  <a:lnTo>
                    <a:pt x="9738" y="10573"/>
                  </a:lnTo>
                  <a:lnTo>
                    <a:pt x="9743" y="10572"/>
                  </a:lnTo>
                  <a:lnTo>
                    <a:pt x="9743" y="10572"/>
                  </a:lnTo>
                  <a:lnTo>
                    <a:pt x="9783" y="10601"/>
                  </a:lnTo>
                  <a:lnTo>
                    <a:pt x="9822" y="10630"/>
                  </a:lnTo>
                  <a:lnTo>
                    <a:pt x="9822" y="10630"/>
                  </a:lnTo>
                  <a:lnTo>
                    <a:pt x="9815" y="10642"/>
                  </a:lnTo>
                  <a:lnTo>
                    <a:pt x="9815" y="10642"/>
                  </a:lnTo>
                  <a:lnTo>
                    <a:pt x="9813" y="10645"/>
                  </a:lnTo>
                  <a:lnTo>
                    <a:pt x="9812" y="10649"/>
                  </a:lnTo>
                  <a:lnTo>
                    <a:pt x="9813" y="10655"/>
                  </a:lnTo>
                  <a:lnTo>
                    <a:pt x="9815" y="10660"/>
                  </a:lnTo>
                  <a:lnTo>
                    <a:pt x="9820" y="10665"/>
                  </a:lnTo>
                  <a:lnTo>
                    <a:pt x="9825" y="10668"/>
                  </a:lnTo>
                  <a:lnTo>
                    <a:pt x="9832" y="10669"/>
                  </a:lnTo>
                  <a:lnTo>
                    <a:pt x="9839" y="10668"/>
                  </a:lnTo>
                  <a:lnTo>
                    <a:pt x="9845" y="10664"/>
                  </a:lnTo>
                  <a:lnTo>
                    <a:pt x="9845" y="10664"/>
                  </a:lnTo>
                  <a:lnTo>
                    <a:pt x="9858" y="10655"/>
                  </a:lnTo>
                  <a:lnTo>
                    <a:pt x="9858" y="10655"/>
                  </a:lnTo>
                  <a:lnTo>
                    <a:pt x="9893" y="10678"/>
                  </a:lnTo>
                  <a:lnTo>
                    <a:pt x="9929" y="10701"/>
                  </a:lnTo>
                  <a:lnTo>
                    <a:pt x="9929" y="10701"/>
                  </a:lnTo>
                  <a:lnTo>
                    <a:pt x="9895" y="10753"/>
                  </a:lnTo>
                  <a:lnTo>
                    <a:pt x="9895" y="10753"/>
                  </a:lnTo>
                  <a:lnTo>
                    <a:pt x="9894" y="10756"/>
                  </a:lnTo>
                  <a:lnTo>
                    <a:pt x="9893" y="10760"/>
                  </a:lnTo>
                  <a:lnTo>
                    <a:pt x="9894" y="10767"/>
                  </a:lnTo>
                  <a:lnTo>
                    <a:pt x="9896" y="10773"/>
                  </a:lnTo>
                  <a:lnTo>
                    <a:pt x="9901" y="10778"/>
                  </a:lnTo>
                  <a:lnTo>
                    <a:pt x="9907" y="10781"/>
                  </a:lnTo>
                  <a:lnTo>
                    <a:pt x="9913" y="10782"/>
                  </a:lnTo>
                  <a:lnTo>
                    <a:pt x="9916" y="10781"/>
                  </a:lnTo>
                  <a:lnTo>
                    <a:pt x="9918" y="10780"/>
                  </a:lnTo>
                  <a:lnTo>
                    <a:pt x="9922" y="10779"/>
                  </a:lnTo>
                  <a:lnTo>
                    <a:pt x="9924" y="10776"/>
                  </a:lnTo>
                  <a:lnTo>
                    <a:pt x="9924" y="10776"/>
                  </a:lnTo>
                  <a:lnTo>
                    <a:pt x="9962" y="10724"/>
                  </a:lnTo>
                  <a:lnTo>
                    <a:pt x="9962" y="10724"/>
                  </a:lnTo>
                  <a:lnTo>
                    <a:pt x="10010" y="10752"/>
                  </a:lnTo>
                  <a:lnTo>
                    <a:pt x="10010" y="10752"/>
                  </a:lnTo>
                  <a:lnTo>
                    <a:pt x="9991" y="10801"/>
                  </a:lnTo>
                  <a:lnTo>
                    <a:pt x="9991" y="10801"/>
                  </a:lnTo>
                  <a:lnTo>
                    <a:pt x="9989" y="10808"/>
                  </a:lnTo>
                  <a:lnTo>
                    <a:pt x="9990" y="10815"/>
                  </a:lnTo>
                  <a:lnTo>
                    <a:pt x="9992" y="10821"/>
                  </a:lnTo>
                  <a:lnTo>
                    <a:pt x="9997" y="10826"/>
                  </a:lnTo>
                  <a:lnTo>
                    <a:pt x="10002" y="10828"/>
                  </a:lnTo>
                  <a:lnTo>
                    <a:pt x="10009" y="10829"/>
                  </a:lnTo>
                  <a:lnTo>
                    <a:pt x="10014" y="10828"/>
                  </a:lnTo>
                  <a:lnTo>
                    <a:pt x="10020" y="10824"/>
                  </a:lnTo>
                  <a:lnTo>
                    <a:pt x="10020" y="10824"/>
                  </a:lnTo>
                  <a:lnTo>
                    <a:pt x="10047" y="10803"/>
                  </a:lnTo>
                  <a:lnTo>
                    <a:pt x="10071" y="10785"/>
                  </a:lnTo>
                  <a:lnTo>
                    <a:pt x="10071" y="10785"/>
                  </a:lnTo>
                  <a:lnTo>
                    <a:pt x="10113" y="10807"/>
                  </a:lnTo>
                  <a:lnTo>
                    <a:pt x="10155" y="10828"/>
                  </a:lnTo>
                  <a:lnTo>
                    <a:pt x="10155" y="10828"/>
                  </a:lnTo>
                  <a:lnTo>
                    <a:pt x="10150" y="10838"/>
                  </a:lnTo>
                  <a:lnTo>
                    <a:pt x="10150" y="10838"/>
                  </a:lnTo>
                  <a:lnTo>
                    <a:pt x="10149" y="10844"/>
                  </a:lnTo>
                  <a:lnTo>
                    <a:pt x="10150" y="10850"/>
                  </a:lnTo>
                  <a:lnTo>
                    <a:pt x="10154" y="10855"/>
                  </a:lnTo>
                  <a:lnTo>
                    <a:pt x="10158" y="10858"/>
                  </a:lnTo>
                  <a:lnTo>
                    <a:pt x="10164" y="10861"/>
                  </a:lnTo>
                  <a:lnTo>
                    <a:pt x="10170" y="10862"/>
                  </a:lnTo>
                  <a:lnTo>
                    <a:pt x="10176" y="10859"/>
                  </a:lnTo>
                  <a:lnTo>
                    <a:pt x="10181" y="10856"/>
                  </a:lnTo>
                  <a:lnTo>
                    <a:pt x="10181" y="10856"/>
                  </a:lnTo>
                  <a:lnTo>
                    <a:pt x="10192" y="10844"/>
                  </a:lnTo>
                  <a:lnTo>
                    <a:pt x="10192" y="10844"/>
                  </a:lnTo>
                  <a:lnTo>
                    <a:pt x="10234" y="10862"/>
                  </a:lnTo>
                  <a:lnTo>
                    <a:pt x="10279" y="10879"/>
                  </a:lnTo>
                  <a:lnTo>
                    <a:pt x="10279" y="10879"/>
                  </a:lnTo>
                  <a:lnTo>
                    <a:pt x="10280" y="10883"/>
                  </a:lnTo>
                  <a:lnTo>
                    <a:pt x="10282" y="10888"/>
                  </a:lnTo>
                  <a:lnTo>
                    <a:pt x="10286" y="10890"/>
                  </a:lnTo>
                  <a:lnTo>
                    <a:pt x="10289" y="10892"/>
                  </a:lnTo>
                  <a:lnTo>
                    <a:pt x="10294" y="10893"/>
                  </a:lnTo>
                  <a:lnTo>
                    <a:pt x="10299" y="10893"/>
                  </a:lnTo>
                  <a:lnTo>
                    <a:pt x="10304" y="10892"/>
                  </a:lnTo>
                  <a:lnTo>
                    <a:pt x="10307" y="10890"/>
                  </a:lnTo>
                  <a:lnTo>
                    <a:pt x="10307" y="10890"/>
                  </a:lnTo>
                  <a:lnTo>
                    <a:pt x="10369" y="10911"/>
                  </a:lnTo>
                  <a:lnTo>
                    <a:pt x="10402" y="10920"/>
                  </a:lnTo>
                  <a:lnTo>
                    <a:pt x="10433" y="10930"/>
                  </a:lnTo>
                  <a:lnTo>
                    <a:pt x="10433" y="10930"/>
                  </a:lnTo>
                  <a:lnTo>
                    <a:pt x="10508" y="10948"/>
                  </a:lnTo>
                  <a:lnTo>
                    <a:pt x="10581" y="10967"/>
                  </a:lnTo>
                  <a:lnTo>
                    <a:pt x="10653" y="10985"/>
                  </a:lnTo>
                  <a:lnTo>
                    <a:pt x="10725" y="11000"/>
                  </a:lnTo>
                  <a:lnTo>
                    <a:pt x="10725" y="11000"/>
                  </a:lnTo>
                  <a:lnTo>
                    <a:pt x="10725" y="11006"/>
                  </a:lnTo>
                  <a:lnTo>
                    <a:pt x="10727" y="11012"/>
                  </a:lnTo>
                  <a:lnTo>
                    <a:pt x="10731" y="11016"/>
                  </a:lnTo>
                  <a:lnTo>
                    <a:pt x="10735" y="11020"/>
                  </a:lnTo>
                  <a:lnTo>
                    <a:pt x="10741" y="11022"/>
                  </a:lnTo>
                  <a:lnTo>
                    <a:pt x="10747" y="11022"/>
                  </a:lnTo>
                  <a:lnTo>
                    <a:pt x="10753" y="11021"/>
                  </a:lnTo>
                  <a:lnTo>
                    <a:pt x="10758" y="11016"/>
                  </a:lnTo>
                  <a:lnTo>
                    <a:pt x="10758" y="11016"/>
                  </a:lnTo>
                  <a:lnTo>
                    <a:pt x="10765" y="11009"/>
                  </a:lnTo>
                  <a:lnTo>
                    <a:pt x="10765" y="11009"/>
                  </a:lnTo>
                  <a:lnTo>
                    <a:pt x="10824" y="11021"/>
                  </a:lnTo>
                  <a:lnTo>
                    <a:pt x="10885" y="11032"/>
                  </a:lnTo>
                  <a:lnTo>
                    <a:pt x="10945" y="11041"/>
                  </a:lnTo>
                  <a:lnTo>
                    <a:pt x="11003" y="11049"/>
                  </a:lnTo>
                  <a:lnTo>
                    <a:pt x="11003" y="11049"/>
                  </a:lnTo>
                  <a:lnTo>
                    <a:pt x="11000" y="11057"/>
                  </a:lnTo>
                  <a:lnTo>
                    <a:pt x="11000" y="11057"/>
                  </a:lnTo>
                  <a:lnTo>
                    <a:pt x="10999" y="11061"/>
                  </a:lnTo>
                  <a:lnTo>
                    <a:pt x="10998" y="11064"/>
                  </a:lnTo>
                  <a:lnTo>
                    <a:pt x="10999" y="11071"/>
                  </a:lnTo>
                  <a:lnTo>
                    <a:pt x="11001" y="11077"/>
                  </a:lnTo>
                  <a:lnTo>
                    <a:pt x="11006" y="11083"/>
                  </a:lnTo>
                  <a:lnTo>
                    <a:pt x="11012" y="11085"/>
                  </a:lnTo>
                  <a:lnTo>
                    <a:pt x="11017" y="11087"/>
                  </a:lnTo>
                  <a:lnTo>
                    <a:pt x="11021" y="11087"/>
                  </a:lnTo>
                  <a:lnTo>
                    <a:pt x="11024" y="11085"/>
                  </a:lnTo>
                  <a:lnTo>
                    <a:pt x="11027" y="11083"/>
                  </a:lnTo>
                  <a:lnTo>
                    <a:pt x="11030" y="11081"/>
                  </a:lnTo>
                  <a:lnTo>
                    <a:pt x="11030" y="11081"/>
                  </a:lnTo>
                  <a:lnTo>
                    <a:pt x="11040" y="11069"/>
                  </a:lnTo>
                  <a:lnTo>
                    <a:pt x="11050" y="11055"/>
                  </a:lnTo>
                  <a:lnTo>
                    <a:pt x="11050" y="11055"/>
                  </a:lnTo>
                  <a:lnTo>
                    <a:pt x="11124" y="11062"/>
                  </a:lnTo>
                  <a:lnTo>
                    <a:pt x="11198" y="11067"/>
                  </a:lnTo>
                  <a:lnTo>
                    <a:pt x="11271" y="11068"/>
                  </a:lnTo>
                  <a:lnTo>
                    <a:pt x="11344" y="11068"/>
                  </a:lnTo>
                  <a:lnTo>
                    <a:pt x="11344" y="11068"/>
                  </a:lnTo>
                  <a:lnTo>
                    <a:pt x="11349" y="11070"/>
                  </a:lnTo>
                  <a:lnTo>
                    <a:pt x="11353" y="11071"/>
                  </a:lnTo>
                  <a:lnTo>
                    <a:pt x="11359" y="11070"/>
                  </a:lnTo>
                  <a:lnTo>
                    <a:pt x="11364" y="11068"/>
                  </a:lnTo>
                  <a:lnTo>
                    <a:pt x="11364" y="11068"/>
                  </a:lnTo>
                  <a:lnTo>
                    <a:pt x="11407" y="11065"/>
                  </a:lnTo>
                  <a:lnTo>
                    <a:pt x="11452" y="11062"/>
                  </a:lnTo>
                  <a:lnTo>
                    <a:pt x="11497" y="11057"/>
                  </a:lnTo>
                  <a:lnTo>
                    <a:pt x="11542" y="11051"/>
                  </a:lnTo>
                  <a:lnTo>
                    <a:pt x="11586" y="11046"/>
                  </a:lnTo>
                  <a:lnTo>
                    <a:pt x="11631" y="11037"/>
                  </a:lnTo>
                  <a:lnTo>
                    <a:pt x="11676" y="11028"/>
                  </a:lnTo>
                  <a:lnTo>
                    <a:pt x="11721" y="11017"/>
                  </a:lnTo>
                  <a:lnTo>
                    <a:pt x="11767" y="11006"/>
                  </a:lnTo>
                  <a:lnTo>
                    <a:pt x="11812" y="10993"/>
                  </a:lnTo>
                  <a:lnTo>
                    <a:pt x="11859" y="10978"/>
                  </a:lnTo>
                  <a:lnTo>
                    <a:pt x="11905" y="10961"/>
                  </a:lnTo>
                  <a:lnTo>
                    <a:pt x="11951" y="10944"/>
                  </a:lnTo>
                  <a:lnTo>
                    <a:pt x="11998" y="10925"/>
                  </a:lnTo>
                  <a:lnTo>
                    <a:pt x="12046" y="10905"/>
                  </a:lnTo>
                  <a:lnTo>
                    <a:pt x="12094" y="10883"/>
                  </a:lnTo>
                  <a:lnTo>
                    <a:pt x="12094" y="10883"/>
                  </a:lnTo>
                  <a:lnTo>
                    <a:pt x="12097" y="10881"/>
                  </a:lnTo>
                  <a:lnTo>
                    <a:pt x="12099" y="10879"/>
                  </a:lnTo>
                  <a:lnTo>
                    <a:pt x="12101" y="10875"/>
                  </a:lnTo>
                  <a:lnTo>
                    <a:pt x="12101" y="10869"/>
                  </a:lnTo>
                  <a:lnTo>
                    <a:pt x="12099" y="10864"/>
                  </a:lnTo>
                  <a:lnTo>
                    <a:pt x="12095" y="10859"/>
                  </a:lnTo>
                  <a:lnTo>
                    <a:pt x="12091" y="10856"/>
                  </a:lnTo>
                  <a:lnTo>
                    <a:pt x="12085" y="10856"/>
                  </a:lnTo>
                  <a:lnTo>
                    <a:pt x="12079" y="10857"/>
                  </a:lnTo>
                  <a:lnTo>
                    <a:pt x="12079" y="10857"/>
                  </a:lnTo>
                  <a:lnTo>
                    <a:pt x="12031" y="10878"/>
                  </a:lnTo>
                  <a:lnTo>
                    <a:pt x="11983" y="10898"/>
                  </a:lnTo>
                  <a:lnTo>
                    <a:pt x="11983" y="10898"/>
                  </a:lnTo>
                  <a:lnTo>
                    <a:pt x="11955" y="10882"/>
                  </a:lnTo>
                  <a:lnTo>
                    <a:pt x="11927" y="10866"/>
                  </a:lnTo>
                  <a:lnTo>
                    <a:pt x="11899" y="10852"/>
                  </a:lnTo>
                  <a:lnTo>
                    <a:pt x="11871" y="10841"/>
                  </a:lnTo>
                  <a:lnTo>
                    <a:pt x="11871" y="10841"/>
                  </a:lnTo>
                  <a:lnTo>
                    <a:pt x="11871" y="10829"/>
                  </a:lnTo>
                  <a:lnTo>
                    <a:pt x="11868" y="10816"/>
                  </a:lnTo>
                  <a:lnTo>
                    <a:pt x="11868" y="10816"/>
                  </a:lnTo>
                  <a:lnTo>
                    <a:pt x="11868" y="10810"/>
                  </a:lnTo>
                  <a:lnTo>
                    <a:pt x="11866" y="10804"/>
                  </a:lnTo>
                  <a:lnTo>
                    <a:pt x="11864" y="10800"/>
                  </a:lnTo>
                  <a:lnTo>
                    <a:pt x="11860" y="10795"/>
                  </a:lnTo>
                  <a:lnTo>
                    <a:pt x="11855" y="10793"/>
                  </a:lnTo>
                  <a:lnTo>
                    <a:pt x="11851" y="10792"/>
                  </a:lnTo>
                  <a:lnTo>
                    <a:pt x="11845" y="10792"/>
                  </a:lnTo>
                  <a:lnTo>
                    <a:pt x="11840" y="10794"/>
                  </a:lnTo>
                  <a:lnTo>
                    <a:pt x="11840" y="10794"/>
                  </a:lnTo>
                  <a:lnTo>
                    <a:pt x="11825" y="10806"/>
                  </a:lnTo>
                  <a:lnTo>
                    <a:pt x="11806" y="10821"/>
                  </a:lnTo>
                  <a:lnTo>
                    <a:pt x="11806" y="10821"/>
                  </a:lnTo>
                  <a:lnTo>
                    <a:pt x="11778" y="10814"/>
                  </a:lnTo>
                  <a:lnTo>
                    <a:pt x="11750" y="10809"/>
                  </a:lnTo>
                  <a:lnTo>
                    <a:pt x="11721" y="10806"/>
                  </a:lnTo>
                  <a:lnTo>
                    <a:pt x="11692" y="10803"/>
                  </a:lnTo>
                  <a:lnTo>
                    <a:pt x="11661" y="10803"/>
                  </a:lnTo>
                  <a:lnTo>
                    <a:pt x="11631" y="10803"/>
                  </a:lnTo>
                  <a:lnTo>
                    <a:pt x="11599" y="10806"/>
                  </a:lnTo>
                  <a:lnTo>
                    <a:pt x="11566" y="10808"/>
                  </a:lnTo>
                  <a:lnTo>
                    <a:pt x="11566" y="10808"/>
                  </a:lnTo>
                  <a:lnTo>
                    <a:pt x="11563" y="10808"/>
                  </a:lnTo>
                  <a:lnTo>
                    <a:pt x="11559" y="10808"/>
                  </a:lnTo>
                  <a:lnTo>
                    <a:pt x="11556" y="10809"/>
                  </a:lnTo>
                  <a:lnTo>
                    <a:pt x="11551" y="10810"/>
                  </a:lnTo>
                  <a:lnTo>
                    <a:pt x="11551" y="10810"/>
                  </a:lnTo>
                  <a:lnTo>
                    <a:pt x="11496" y="10817"/>
                  </a:lnTo>
                  <a:lnTo>
                    <a:pt x="11496" y="10817"/>
                  </a:lnTo>
                  <a:lnTo>
                    <a:pt x="11461" y="10822"/>
                  </a:lnTo>
                  <a:lnTo>
                    <a:pt x="11419" y="10828"/>
                  </a:lnTo>
                  <a:lnTo>
                    <a:pt x="11419" y="10828"/>
                  </a:lnTo>
                  <a:lnTo>
                    <a:pt x="11418" y="10822"/>
                  </a:lnTo>
                  <a:lnTo>
                    <a:pt x="11415" y="10816"/>
                  </a:lnTo>
                  <a:lnTo>
                    <a:pt x="11412" y="10813"/>
                  </a:lnTo>
                  <a:lnTo>
                    <a:pt x="11408" y="10810"/>
                  </a:lnTo>
                  <a:lnTo>
                    <a:pt x="11404" y="10808"/>
                  </a:lnTo>
                  <a:lnTo>
                    <a:pt x="11398" y="10808"/>
                  </a:lnTo>
                  <a:lnTo>
                    <a:pt x="11393" y="10810"/>
                  </a:lnTo>
                  <a:lnTo>
                    <a:pt x="11387" y="10814"/>
                  </a:lnTo>
                  <a:lnTo>
                    <a:pt x="11387" y="10814"/>
                  </a:lnTo>
                  <a:lnTo>
                    <a:pt x="11365" y="10833"/>
                  </a:lnTo>
                  <a:lnTo>
                    <a:pt x="11365" y="10833"/>
                  </a:lnTo>
                  <a:lnTo>
                    <a:pt x="11300" y="10837"/>
                  </a:lnTo>
                  <a:lnTo>
                    <a:pt x="11228" y="10842"/>
                  </a:lnTo>
                  <a:lnTo>
                    <a:pt x="11228" y="10842"/>
                  </a:lnTo>
                  <a:lnTo>
                    <a:pt x="11226" y="10836"/>
                  </a:lnTo>
                  <a:lnTo>
                    <a:pt x="11223" y="10831"/>
                  </a:lnTo>
                  <a:lnTo>
                    <a:pt x="11220" y="10828"/>
                  </a:lnTo>
                  <a:lnTo>
                    <a:pt x="11215" y="10824"/>
                  </a:lnTo>
                  <a:lnTo>
                    <a:pt x="11209" y="10823"/>
                  </a:lnTo>
                  <a:lnTo>
                    <a:pt x="11205" y="10823"/>
                  </a:lnTo>
                  <a:lnTo>
                    <a:pt x="11200" y="10826"/>
                  </a:lnTo>
                  <a:lnTo>
                    <a:pt x="11195" y="10829"/>
                  </a:lnTo>
                  <a:lnTo>
                    <a:pt x="11195" y="10829"/>
                  </a:lnTo>
                  <a:lnTo>
                    <a:pt x="11185" y="10843"/>
                  </a:lnTo>
                  <a:lnTo>
                    <a:pt x="11185" y="10843"/>
                  </a:lnTo>
                  <a:lnTo>
                    <a:pt x="11132" y="10844"/>
                  </a:lnTo>
                  <a:lnTo>
                    <a:pt x="11132" y="10844"/>
                  </a:lnTo>
                  <a:lnTo>
                    <a:pt x="11132" y="10838"/>
                  </a:lnTo>
                  <a:lnTo>
                    <a:pt x="11130" y="10834"/>
                  </a:lnTo>
                  <a:lnTo>
                    <a:pt x="11126" y="10829"/>
                  </a:lnTo>
                  <a:lnTo>
                    <a:pt x="11122" y="10827"/>
                  </a:lnTo>
                  <a:lnTo>
                    <a:pt x="11116" y="10826"/>
                  </a:lnTo>
                  <a:lnTo>
                    <a:pt x="11110" y="10826"/>
                  </a:lnTo>
                  <a:lnTo>
                    <a:pt x="11104" y="10827"/>
                  </a:lnTo>
                  <a:lnTo>
                    <a:pt x="11099" y="10829"/>
                  </a:lnTo>
                  <a:lnTo>
                    <a:pt x="11099" y="10829"/>
                  </a:lnTo>
                  <a:lnTo>
                    <a:pt x="11078" y="10845"/>
                  </a:lnTo>
                  <a:lnTo>
                    <a:pt x="11078" y="10845"/>
                  </a:lnTo>
                  <a:lnTo>
                    <a:pt x="11007" y="10844"/>
                  </a:lnTo>
                  <a:lnTo>
                    <a:pt x="10934" y="10842"/>
                  </a:lnTo>
                  <a:lnTo>
                    <a:pt x="10934" y="10842"/>
                  </a:lnTo>
                  <a:lnTo>
                    <a:pt x="10939" y="10831"/>
                  </a:lnTo>
                  <a:lnTo>
                    <a:pt x="10939" y="10831"/>
                  </a:lnTo>
                  <a:lnTo>
                    <a:pt x="10939" y="10826"/>
                  </a:lnTo>
                  <a:lnTo>
                    <a:pt x="10938" y="10820"/>
                  </a:lnTo>
                  <a:lnTo>
                    <a:pt x="10934" y="10815"/>
                  </a:lnTo>
                  <a:lnTo>
                    <a:pt x="10930" y="10811"/>
                  </a:lnTo>
                  <a:lnTo>
                    <a:pt x="10925" y="10809"/>
                  </a:lnTo>
                  <a:lnTo>
                    <a:pt x="10919" y="10808"/>
                  </a:lnTo>
                  <a:lnTo>
                    <a:pt x="10912" y="10810"/>
                  </a:lnTo>
                  <a:lnTo>
                    <a:pt x="10907" y="10814"/>
                  </a:lnTo>
                  <a:lnTo>
                    <a:pt x="10907" y="10814"/>
                  </a:lnTo>
                  <a:lnTo>
                    <a:pt x="10893" y="10826"/>
                  </a:lnTo>
                  <a:lnTo>
                    <a:pt x="10881" y="10840"/>
                  </a:lnTo>
                  <a:lnTo>
                    <a:pt x="10881" y="10840"/>
                  </a:lnTo>
                  <a:lnTo>
                    <a:pt x="10857" y="10838"/>
                  </a:lnTo>
                  <a:lnTo>
                    <a:pt x="10857" y="10838"/>
                  </a:lnTo>
                  <a:lnTo>
                    <a:pt x="10856" y="10834"/>
                  </a:lnTo>
                  <a:lnTo>
                    <a:pt x="10854" y="10830"/>
                  </a:lnTo>
                  <a:lnTo>
                    <a:pt x="10851" y="10827"/>
                  </a:lnTo>
                  <a:lnTo>
                    <a:pt x="10848" y="10824"/>
                  </a:lnTo>
                  <a:lnTo>
                    <a:pt x="10843" y="10823"/>
                  </a:lnTo>
                  <a:lnTo>
                    <a:pt x="10840" y="10823"/>
                  </a:lnTo>
                  <a:lnTo>
                    <a:pt x="10835" y="10824"/>
                  </a:lnTo>
                  <a:lnTo>
                    <a:pt x="10831" y="10827"/>
                  </a:lnTo>
                  <a:lnTo>
                    <a:pt x="10831" y="10827"/>
                  </a:lnTo>
                  <a:lnTo>
                    <a:pt x="10820" y="10835"/>
                  </a:lnTo>
                  <a:lnTo>
                    <a:pt x="10820" y="10835"/>
                  </a:lnTo>
                  <a:lnTo>
                    <a:pt x="10768" y="10830"/>
                  </a:lnTo>
                  <a:lnTo>
                    <a:pt x="10717" y="10823"/>
                  </a:lnTo>
                  <a:lnTo>
                    <a:pt x="10717" y="10823"/>
                  </a:lnTo>
                  <a:lnTo>
                    <a:pt x="10715" y="10810"/>
                  </a:lnTo>
                  <a:lnTo>
                    <a:pt x="10715" y="10810"/>
                  </a:lnTo>
                  <a:lnTo>
                    <a:pt x="10714" y="10806"/>
                  </a:lnTo>
                  <a:lnTo>
                    <a:pt x="10712" y="10801"/>
                  </a:lnTo>
                  <a:lnTo>
                    <a:pt x="10708" y="10797"/>
                  </a:lnTo>
                  <a:lnTo>
                    <a:pt x="10705" y="10795"/>
                  </a:lnTo>
                  <a:lnTo>
                    <a:pt x="10701" y="10793"/>
                  </a:lnTo>
                  <a:lnTo>
                    <a:pt x="10697" y="10792"/>
                  </a:lnTo>
                  <a:lnTo>
                    <a:pt x="10692" y="10793"/>
                  </a:lnTo>
                  <a:lnTo>
                    <a:pt x="10686" y="10795"/>
                  </a:lnTo>
                  <a:lnTo>
                    <a:pt x="10686" y="10795"/>
                  </a:lnTo>
                  <a:lnTo>
                    <a:pt x="10683" y="10799"/>
                  </a:lnTo>
                  <a:lnTo>
                    <a:pt x="10665" y="10813"/>
                  </a:lnTo>
                  <a:lnTo>
                    <a:pt x="10665" y="10813"/>
                  </a:lnTo>
                  <a:lnTo>
                    <a:pt x="10625" y="10802"/>
                  </a:lnTo>
                  <a:lnTo>
                    <a:pt x="10586" y="10790"/>
                  </a:lnTo>
                  <a:lnTo>
                    <a:pt x="10586" y="10790"/>
                  </a:lnTo>
                  <a:lnTo>
                    <a:pt x="10584" y="10786"/>
                  </a:lnTo>
                  <a:lnTo>
                    <a:pt x="10582" y="10782"/>
                  </a:lnTo>
                  <a:lnTo>
                    <a:pt x="10579" y="10780"/>
                  </a:lnTo>
                  <a:lnTo>
                    <a:pt x="10575" y="10778"/>
                  </a:lnTo>
                  <a:lnTo>
                    <a:pt x="10572" y="10776"/>
                  </a:lnTo>
                  <a:lnTo>
                    <a:pt x="10567" y="10776"/>
                  </a:lnTo>
                  <a:lnTo>
                    <a:pt x="10563" y="10776"/>
                  </a:lnTo>
                  <a:lnTo>
                    <a:pt x="10559" y="10779"/>
                  </a:lnTo>
                  <a:lnTo>
                    <a:pt x="10559" y="10779"/>
                  </a:lnTo>
                  <a:lnTo>
                    <a:pt x="10556" y="10780"/>
                  </a:lnTo>
                  <a:lnTo>
                    <a:pt x="10556" y="10780"/>
                  </a:lnTo>
                  <a:lnTo>
                    <a:pt x="10508" y="10765"/>
                  </a:lnTo>
                  <a:lnTo>
                    <a:pt x="10460" y="10747"/>
                  </a:lnTo>
                  <a:lnTo>
                    <a:pt x="10460" y="10747"/>
                  </a:lnTo>
                  <a:lnTo>
                    <a:pt x="10459" y="10731"/>
                  </a:lnTo>
                  <a:lnTo>
                    <a:pt x="10459" y="10731"/>
                  </a:lnTo>
                  <a:lnTo>
                    <a:pt x="10458" y="10725"/>
                  </a:lnTo>
                  <a:lnTo>
                    <a:pt x="10456" y="10720"/>
                  </a:lnTo>
                  <a:lnTo>
                    <a:pt x="10452" y="10717"/>
                  </a:lnTo>
                  <a:lnTo>
                    <a:pt x="10447" y="10714"/>
                  </a:lnTo>
                  <a:lnTo>
                    <a:pt x="10442" y="10713"/>
                  </a:lnTo>
                  <a:lnTo>
                    <a:pt x="10437" y="10713"/>
                  </a:lnTo>
                  <a:lnTo>
                    <a:pt x="10431" y="10714"/>
                  </a:lnTo>
                  <a:lnTo>
                    <a:pt x="10426" y="10718"/>
                  </a:lnTo>
                  <a:lnTo>
                    <a:pt x="10426" y="10718"/>
                  </a:lnTo>
                  <a:lnTo>
                    <a:pt x="10414" y="10730"/>
                  </a:lnTo>
                  <a:lnTo>
                    <a:pt x="10414" y="10730"/>
                  </a:lnTo>
                  <a:lnTo>
                    <a:pt x="10356" y="10705"/>
                  </a:lnTo>
                  <a:lnTo>
                    <a:pt x="10356" y="10705"/>
                  </a:lnTo>
                  <a:lnTo>
                    <a:pt x="10362" y="10687"/>
                  </a:lnTo>
                  <a:lnTo>
                    <a:pt x="10362" y="10687"/>
                  </a:lnTo>
                  <a:lnTo>
                    <a:pt x="10363" y="10680"/>
                  </a:lnTo>
                  <a:lnTo>
                    <a:pt x="10362" y="10675"/>
                  </a:lnTo>
                  <a:lnTo>
                    <a:pt x="10359" y="10671"/>
                  </a:lnTo>
                  <a:lnTo>
                    <a:pt x="10354" y="10668"/>
                  </a:lnTo>
                  <a:lnTo>
                    <a:pt x="10348" y="10665"/>
                  </a:lnTo>
                  <a:lnTo>
                    <a:pt x="10342" y="10665"/>
                  </a:lnTo>
                  <a:lnTo>
                    <a:pt x="10336" y="10666"/>
                  </a:lnTo>
                  <a:lnTo>
                    <a:pt x="10330" y="10670"/>
                  </a:lnTo>
                  <a:lnTo>
                    <a:pt x="10330" y="10670"/>
                  </a:lnTo>
                  <a:lnTo>
                    <a:pt x="10314" y="10683"/>
                  </a:lnTo>
                  <a:lnTo>
                    <a:pt x="10314" y="10683"/>
                  </a:lnTo>
                  <a:lnTo>
                    <a:pt x="10299" y="10671"/>
                  </a:lnTo>
                  <a:lnTo>
                    <a:pt x="10285" y="10657"/>
                  </a:lnTo>
                  <a:lnTo>
                    <a:pt x="10272" y="10643"/>
                  </a:lnTo>
                  <a:lnTo>
                    <a:pt x="10261" y="10629"/>
                  </a:lnTo>
                  <a:lnTo>
                    <a:pt x="10251" y="10614"/>
                  </a:lnTo>
                  <a:lnTo>
                    <a:pt x="10243" y="10597"/>
                  </a:lnTo>
                  <a:lnTo>
                    <a:pt x="10234" y="10581"/>
                  </a:lnTo>
                  <a:lnTo>
                    <a:pt x="10229" y="10563"/>
                  </a:lnTo>
                  <a:lnTo>
                    <a:pt x="10229" y="10563"/>
                  </a:lnTo>
                  <a:lnTo>
                    <a:pt x="10220" y="10536"/>
                  </a:lnTo>
                  <a:lnTo>
                    <a:pt x="10209" y="10509"/>
                  </a:lnTo>
                  <a:lnTo>
                    <a:pt x="10196" y="10483"/>
                  </a:lnTo>
                  <a:lnTo>
                    <a:pt x="10181" y="10457"/>
                  </a:lnTo>
                  <a:lnTo>
                    <a:pt x="10163" y="10432"/>
                  </a:lnTo>
                  <a:lnTo>
                    <a:pt x="10144" y="10406"/>
                  </a:lnTo>
                  <a:lnTo>
                    <a:pt x="10126" y="10383"/>
                  </a:lnTo>
                  <a:lnTo>
                    <a:pt x="10105" y="10359"/>
                  </a:lnTo>
                  <a:lnTo>
                    <a:pt x="10083" y="10335"/>
                  </a:lnTo>
                  <a:lnTo>
                    <a:pt x="10061" y="10313"/>
                  </a:lnTo>
                  <a:lnTo>
                    <a:pt x="10018" y="10268"/>
                  </a:lnTo>
                  <a:lnTo>
                    <a:pt x="9976" y="10226"/>
                  </a:lnTo>
                  <a:lnTo>
                    <a:pt x="9936" y="10186"/>
                  </a:lnTo>
                  <a:lnTo>
                    <a:pt x="9936" y="10186"/>
                  </a:lnTo>
                  <a:lnTo>
                    <a:pt x="9904" y="10151"/>
                  </a:lnTo>
                  <a:lnTo>
                    <a:pt x="9875" y="10116"/>
                  </a:lnTo>
                  <a:lnTo>
                    <a:pt x="9848" y="10080"/>
                  </a:lnTo>
                  <a:lnTo>
                    <a:pt x="9822" y="10042"/>
                  </a:lnTo>
                  <a:lnTo>
                    <a:pt x="9799" y="10003"/>
                  </a:lnTo>
                  <a:lnTo>
                    <a:pt x="9778" y="9963"/>
                  </a:lnTo>
                  <a:lnTo>
                    <a:pt x="9758" y="9921"/>
                  </a:lnTo>
                  <a:lnTo>
                    <a:pt x="9741" y="9877"/>
                  </a:lnTo>
                  <a:lnTo>
                    <a:pt x="9741" y="9877"/>
                  </a:lnTo>
                  <a:lnTo>
                    <a:pt x="9707" y="9786"/>
                  </a:lnTo>
                  <a:lnTo>
                    <a:pt x="9674" y="9694"/>
                  </a:lnTo>
                  <a:lnTo>
                    <a:pt x="9674" y="9694"/>
                  </a:lnTo>
                  <a:lnTo>
                    <a:pt x="9661" y="9667"/>
                  </a:lnTo>
                  <a:lnTo>
                    <a:pt x="9653" y="9643"/>
                  </a:lnTo>
                  <a:lnTo>
                    <a:pt x="9648" y="9623"/>
                  </a:lnTo>
                  <a:lnTo>
                    <a:pt x="9646" y="9614"/>
                  </a:lnTo>
                  <a:lnTo>
                    <a:pt x="9646" y="9606"/>
                  </a:lnTo>
                  <a:lnTo>
                    <a:pt x="9647" y="9599"/>
                  </a:lnTo>
                  <a:lnTo>
                    <a:pt x="9648" y="9592"/>
                  </a:lnTo>
                  <a:lnTo>
                    <a:pt x="9650" y="9586"/>
                  </a:lnTo>
                  <a:lnTo>
                    <a:pt x="9654" y="9581"/>
                  </a:lnTo>
                  <a:lnTo>
                    <a:pt x="9659" y="9577"/>
                  </a:lnTo>
                  <a:lnTo>
                    <a:pt x="9663" y="9574"/>
                  </a:lnTo>
                  <a:lnTo>
                    <a:pt x="9669" y="9571"/>
                  </a:lnTo>
                  <a:lnTo>
                    <a:pt x="9676" y="9570"/>
                  </a:lnTo>
                  <a:lnTo>
                    <a:pt x="9684" y="9568"/>
                  </a:lnTo>
                  <a:lnTo>
                    <a:pt x="9693" y="9568"/>
                  </a:lnTo>
                  <a:lnTo>
                    <a:pt x="9702" y="9568"/>
                  </a:lnTo>
                  <a:lnTo>
                    <a:pt x="9712" y="9571"/>
                  </a:lnTo>
                  <a:lnTo>
                    <a:pt x="9737" y="9575"/>
                  </a:lnTo>
                  <a:lnTo>
                    <a:pt x="9764" y="9584"/>
                  </a:lnTo>
                  <a:lnTo>
                    <a:pt x="9796" y="9595"/>
                  </a:lnTo>
                  <a:lnTo>
                    <a:pt x="9831" y="9611"/>
                  </a:lnTo>
                  <a:lnTo>
                    <a:pt x="9868" y="9628"/>
                  </a:lnTo>
                  <a:lnTo>
                    <a:pt x="9910" y="9649"/>
                  </a:lnTo>
                  <a:lnTo>
                    <a:pt x="9910" y="9649"/>
                  </a:lnTo>
                  <a:lnTo>
                    <a:pt x="9913" y="9653"/>
                  </a:lnTo>
                  <a:lnTo>
                    <a:pt x="9915" y="9656"/>
                  </a:lnTo>
                  <a:lnTo>
                    <a:pt x="9918" y="9659"/>
                  </a:lnTo>
                  <a:lnTo>
                    <a:pt x="9922" y="9660"/>
                  </a:lnTo>
                  <a:lnTo>
                    <a:pt x="9925" y="9661"/>
                  </a:lnTo>
                  <a:lnTo>
                    <a:pt x="9929" y="9660"/>
                  </a:lnTo>
                  <a:lnTo>
                    <a:pt x="9934" y="9659"/>
                  </a:lnTo>
                  <a:lnTo>
                    <a:pt x="9937" y="9656"/>
                  </a:lnTo>
                  <a:lnTo>
                    <a:pt x="9937" y="9656"/>
                  </a:lnTo>
                  <a:lnTo>
                    <a:pt x="9966" y="9628"/>
                  </a:lnTo>
                  <a:lnTo>
                    <a:pt x="9986" y="9609"/>
                  </a:lnTo>
                  <a:lnTo>
                    <a:pt x="10000" y="9597"/>
                  </a:lnTo>
                  <a:lnTo>
                    <a:pt x="10010" y="9586"/>
                  </a:lnTo>
                  <a:lnTo>
                    <a:pt x="10016" y="9574"/>
                  </a:lnTo>
                  <a:lnTo>
                    <a:pt x="10024" y="9559"/>
                  </a:lnTo>
                  <a:lnTo>
                    <a:pt x="10050" y="9499"/>
                  </a:lnTo>
                  <a:lnTo>
                    <a:pt x="10050" y="9499"/>
                  </a:lnTo>
                  <a:lnTo>
                    <a:pt x="10083" y="9456"/>
                  </a:lnTo>
                  <a:lnTo>
                    <a:pt x="10116" y="9412"/>
                  </a:lnTo>
                  <a:lnTo>
                    <a:pt x="10181" y="9321"/>
                  </a:lnTo>
                  <a:lnTo>
                    <a:pt x="10246" y="9233"/>
                  </a:lnTo>
                  <a:lnTo>
                    <a:pt x="10279" y="9188"/>
                  </a:lnTo>
                  <a:lnTo>
                    <a:pt x="10313" y="9144"/>
                  </a:lnTo>
                  <a:lnTo>
                    <a:pt x="10313" y="9144"/>
                  </a:lnTo>
                  <a:lnTo>
                    <a:pt x="10302" y="9166"/>
                  </a:lnTo>
                  <a:lnTo>
                    <a:pt x="10291" y="9188"/>
                  </a:lnTo>
                  <a:lnTo>
                    <a:pt x="10278" y="9211"/>
                  </a:lnTo>
                  <a:lnTo>
                    <a:pt x="10263" y="9234"/>
                  </a:lnTo>
                  <a:lnTo>
                    <a:pt x="10229" y="9282"/>
                  </a:lnTo>
                  <a:lnTo>
                    <a:pt x="10192" y="9332"/>
                  </a:lnTo>
                  <a:lnTo>
                    <a:pt x="10192" y="9332"/>
                  </a:lnTo>
                  <a:lnTo>
                    <a:pt x="10191" y="9333"/>
                  </a:lnTo>
                  <a:lnTo>
                    <a:pt x="10192" y="9334"/>
                  </a:lnTo>
                  <a:lnTo>
                    <a:pt x="10193" y="9334"/>
                  </a:lnTo>
                  <a:lnTo>
                    <a:pt x="10193" y="9333"/>
                  </a:lnTo>
                  <a:lnTo>
                    <a:pt x="10193" y="9333"/>
                  </a:lnTo>
                  <a:lnTo>
                    <a:pt x="10213" y="9310"/>
                  </a:lnTo>
                  <a:lnTo>
                    <a:pt x="10243" y="9278"/>
                  </a:lnTo>
                  <a:lnTo>
                    <a:pt x="10275" y="9241"/>
                  </a:lnTo>
                  <a:lnTo>
                    <a:pt x="10311" y="9199"/>
                  </a:lnTo>
                  <a:lnTo>
                    <a:pt x="10327" y="9178"/>
                  </a:lnTo>
                  <a:lnTo>
                    <a:pt x="10342" y="9155"/>
                  </a:lnTo>
                  <a:lnTo>
                    <a:pt x="10355" y="9134"/>
                  </a:lnTo>
                  <a:lnTo>
                    <a:pt x="10367" y="9113"/>
                  </a:lnTo>
                  <a:lnTo>
                    <a:pt x="10375" y="9093"/>
                  </a:lnTo>
                  <a:lnTo>
                    <a:pt x="10377" y="9084"/>
                  </a:lnTo>
                  <a:lnTo>
                    <a:pt x="10380" y="9075"/>
                  </a:lnTo>
                  <a:lnTo>
                    <a:pt x="10381" y="9065"/>
                  </a:lnTo>
                  <a:lnTo>
                    <a:pt x="10381" y="9057"/>
                  </a:lnTo>
                  <a:lnTo>
                    <a:pt x="10381" y="9049"/>
                  </a:lnTo>
                  <a:lnTo>
                    <a:pt x="10378" y="9042"/>
                  </a:lnTo>
                  <a:lnTo>
                    <a:pt x="10378" y="9042"/>
                  </a:lnTo>
                  <a:lnTo>
                    <a:pt x="10374" y="9029"/>
                  </a:lnTo>
                  <a:lnTo>
                    <a:pt x="10368" y="9017"/>
                  </a:lnTo>
                  <a:lnTo>
                    <a:pt x="10354" y="8991"/>
                  </a:lnTo>
                  <a:lnTo>
                    <a:pt x="10336" y="8963"/>
                  </a:lnTo>
                  <a:lnTo>
                    <a:pt x="10318" y="8935"/>
                  </a:lnTo>
                  <a:lnTo>
                    <a:pt x="10277" y="8878"/>
                  </a:lnTo>
                  <a:lnTo>
                    <a:pt x="10257" y="8850"/>
                  </a:lnTo>
                  <a:lnTo>
                    <a:pt x="10239" y="8822"/>
                  </a:lnTo>
                  <a:lnTo>
                    <a:pt x="10225" y="8795"/>
                  </a:lnTo>
                  <a:lnTo>
                    <a:pt x="10219" y="8782"/>
                  </a:lnTo>
                  <a:lnTo>
                    <a:pt x="10215" y="8769"/>
                  </a:lnTo>
                  <a:lnTo>
                    <a:pt x="10210" y="8757"/>
                  </a:lnTo>
                  <a:lnTo>
                    <a:pt x="10208" y="8746"/>
                  </a:lnTo>
                  <a:lnTo>
                    <a:pt x="10208" y="8734"/>
                  </a:lnTo>
                  <a:lnTo>
                    <a:pt x="10208" y="8723"/>
                  </a:lnTo>
                  <a:lnTo>
                    <a:pt x="10210" y="8714"/>
                  </a:lnTo>
                  <a:lnTo>
                    <a:pt x="10215" y="8705"/>
                  </a:lnTo>
                  <a:lnTo>
                    <a:pt x="10220" y="8696"/>
                  </a:lnTo>
                  <a:lnTo>
                    <a:pt x="10229" y="8688"/>
                  </a:lnTo>
                  <a:lnTo>
                    <a:pt x="10238" y="8681"/>
                  </a:lnTo>
                  <a:lnTo>
                    <a:pt x="10251" y="8675"/>
                  </a:lnTo>
                  <a:lnTo>
                    <a:pt x="10266" y="8671"/>
                  </a:lnTo>
                  <a:lnTo>
                    <a:pt x="10284" y="8667"/>
                  </a:lnTo>
                  <a:lnTo>
                    <a:pt x="10284" y="8667"/>
                  </a:lnTo>
                  <a:lnTo>
                    <a:pt x="10301" y="8664"/>
                  </a:lnTo>
                  <a:lnTo>
                    <a:pt x="10319" y="8659"/>
                  </a:lnTo>
                  <a:lnTo>
                    <a:pt x="10335" y="8653"/>
                  </a:lnTo>
                  <a:lnTo>
                    <a:pt x="10351" y="8647"/>
                  </a:lnTo>
                  <a:lnTo>
                    <a:pt x="10367" y="8640"/>
                  </a:lnTo>
                  <a:lnTo>
                    <a:pt x="10382" y="8632"/>
                  </a:lnTo>
                  <a:lnTo>
                    <a:pt x="10411" y="8616"/>
                  </a:lnTo>
                  <a:lnTo>
                    <a:pt x="10438" y="8598"/>
                  </a:lnTo>
                  <a:lnTo>
                    <a:pt x="10465" y="8578"/>
                  </a:lnTo>
                  <a:lnTo>
                    <a:pt x="10517" y="8538"/>
                  </a:lnTo>
                  <a:lnTo>
                    <a:pt x="10542" y="8519"/>
                  </a:lnTo>
                  <a:lnTo>
                    <a:pt x="10568" y="8500"/>
                  </a:lnTo>
                  <a:lnTo>
                    <a:pt x="10595" y="8483"/>
                  </a:lnTo>
                  <a:lnTo>
                    <a:pt x="10622" y="8468"/>
                  </a:lnTo>
                  <a:lnTo>
                    <a:pt x="10636" y="8461"/>
                  </a:lnTo>
                  <a:lnTo>
                    <a:pt x="10651" y="8455"/>
                  </a:lnTo>
                  <a:lnTo>
                    <a:pt x="10666" y="8449"/>
                  </a:lnTo>
                  <a:lnTo>
                    <a:pt x="10682" y="8446"/>
                  </a:lnTo>
                  <a:lnTo>
                    <a:pt x="10698" y="8442"/>
                  </a:lnTo>
                  <a:lnTo>
                    <a:pt x="10714" y="8439"/>
                  </a:lnTo>
                  <a:lnTo>
                    <a:pt x="10732" y="8438"/>
                  </a:lnTo>
                  <a:lnTo>
                    <a:pt x="10749" y="8437"/>
                  </a:lnTo>
                  <a:lnTo>
                    <a:pt x="10749" y="8437"/>
                  </a:lnTo>
                  <a:lnTo>
                    <a:pt x="10753" y="8437"/>
                  </a:lnTo>
                  <a:lnTo>
                    <a:pt x="10758" y="8435"/>
                  </a:lnTo>
                  <a:lnTo>
                    <a:pt x="10767" y="8430"/>
                  </a:lnTo>
                  <a:lnTo>
                    <a:pt x="10778" y="8421"/>
                  </a:lnTo>
                  <a:lnTo>
                    <a:pt x="10787" y="8413"/>
                  </a:lnTo>
                  <a:lnTo>
                    <a:pt x="10802" y="8398"/>
                  </a:lnTo>
                  <a:lnTo>
                    <a:pt x="10806" y="8394"/>
                  </a:lnTo>
                  <a:lnTo>
                    <a:pt x="10806" y="8394"/>
                  </a:lnTo>
                  <a:lnTo>
                    <a:pt x="10806" y="8394"/>
                  </a:lnTo>
                  <a:lnTo>
                    <a:pt x="10806" y="8394"/>
                  </a:lnTo>
                  <a:lnTo>
                    <a:pt x="10829" y="8375"/>
                  </a:lnTo>
                  <a:lnTo>
                    <a:pt x="10858" y="8353"/>
                  </a:lnTo>
                  <a:lnTo>
                    <a:pt x="10873" y="8343"/>
                  </a:lnTo>
                  <a:lnTo>
                    <a:pt x="10890" y="8332"/>
                  </a:lnTo>
                  <a:lnTo>
                    <a:pt x="10906" y="8324"/>
                  </a:lnTo>
                  <a:lnTo>
                    <a:pt x="10924" y="8316"/>
                  </a:lnTo>
                  <a:lnTo>
                    <a:pt x="10924" y="8316"/>
                  </a:lnTo>
                  <a:lnTo>
                    <a:pt x="10906" y="8352"/>
                  </a:lnTo>
                  <a:lnTo>
                    <a:pt x="10906" y="8352"/>
                  </a:lnTo>
                  <a:lnTo>
                    <a:pt x="10904" y="8358"/>
                  </a:lnTo>
                  <a:lnTo>
                    <a:pt x="10905" y="8364"/>
                  </a:lnTo>
                  <a:lnTo>
                    <a:pt x="10907" y="8370"/>
                  </a:lnTo>
                  <a:lnTo>
                    <a:pt x="10911" y="8373"/>
                  </a:lnTo>
                  <a:lnTo>
                    <a:pt x="10916" y="8376"/>
                  </a:lnTo>
                  <a:lnTo>
                    <a:pt x="10921" y="8377"/>
                  </a:lnTo>
                  <a:lnTo>
                    <a:pt x="10927" y="8376"/>
                  </a:lnTo>
                  <a:lnTo>
                    <a:pt x="10932" y="8372"/>
                  </a:lnTo>
                  <a:lnTo>
                    <a:pt x="10932" y="8372"/>
                  </a:lnTo>
                  <a:lnTo>
                    <a:pt x="10964" y="8341"/>
                  </a:lnTo>
                  <a:lnTo>
                    <a:pt x="10996" y="8307"/>
                  </a:lnTo>
                  <a:lnTo>
                    <a:pt x="10996" y="8307"/>
                  </a:lnTo>
                  <a:lnTo>
                    <a:pt x="11008" y="8310"/>
                  </a:lnTo>
                  <a:lnTo>
                    <a:pt x="11020" y="8317"/>
                  </a:lnTo>
                  <a:lnTo>
                    <a:pt x="11030" y="8327"/>
                  </a:lnTo>
                  <a:lnTo>
                    <a:pt x="11040" y="8338"/>
                  </a:lnTo>
                  <a:lnTo>
                    <a:pt x="11049" y="8353"/>
                  </a:lnTo>
                  <a:lnTo>
                    <a:pt x="11056" y="8372"/>
                  </a:lnTo>
                  <a:lnTo>
                    <a:pt x="11062" y="8394"/>
                  </a:lnTo>
                  <a:lnTo>
                    <a:pt x="11067" y="8419"/>
                  </a:lnTo>
                  <a:lnTo>
                    <a:pt x="11067" y="8419"/>
                  </a:lnTo>
                  <a:lnTo>
                    <a:pt x="11068" y="8424"/>
                  </a:lnTo>
                  <a:lnTo>
                    <a:pt x="11069" y="8428"/>
                  </a:lnTo>
                  <a:lnTo>
                    <a:pt x="11072" y="8432"/>
                  </a:lnTo>
                  <a:lnTo>
                    <a:pt x="11075" y="8434"/>
                  </a:lnTo>
                  <a:lnTo>
                    <a:pt x="11079" y="8437"/>
                  </a:lnTo>
                  <a:lnTo>
                    <a:pt x="11083" y="8438"/>
                  </a:lnTo>
                  <a:lnTo>
                    <a:pt x="11088" y="8437"/>
                  </a:lnTo>
                  <a:lnTo>
                    <a:pt x="11092" y="8435"/>
                  </a:lnTo>
                  <a:lnTo>
                    <a:pt x="11092" y="8435"/>
                  </a:lnTo>
                  <a:lnTo>
                    <a:pt x="11118" y="8420"/>
                  </a:lnTo>
                  <a:lnTo>
                    <a:pt x="11143" y="8404"/>
                  </a:lnTo>
                  <a:lnTo>
                    <a:pt x="11165" y="8389"/>
                  </a:lnTo>
                  <a:lnTo>
                    <a:pt x="11186" y="8372"/>
                  </a:lnTo>
                  <a:lnTo>
                    <a:pt x="11206" y="8356"/>
                  </a:lnTo>
                  <a:lnTo>
                    <a:pt x="11225" y="8338"/>
                  </a:lnTo>
                  <a:lnTo>
                    <a:pt x="11242" y="8321"/>
                  </a:lnTo>
                  <a:lnTo>
                    <a:pt x="11259" y="8302"/>
                  </a:lnTo>
                  <a:lnTo>
                    <a:pt x="11274" y="8283"/>
                  </a:lnTo>
                  <a:lnTo>
                    <a:pt x="11289" y="8262"/>
                  </a:lnTo>
                  <a:lnTo>
                    <a:pt x="11303" y="8241"/>
                  </a:lnTo>
                  <a:lnTo>
                    <a:pt x="11316" y="8219"/>
                  </a:lnTo>
                  <a:lnTo>
                    <a:pt x="11330" y="8195"/>
                  </a:lnTo>
                  <a:lnTo>
                    <a:pt x="11342" y="8171"/>
                  </a:lnTo>
                  <a:lnTo>
                    <a:pt x="11355" y="8144"/>
                  </a:lnTo>
                  <a:lnTo>
                    <a:pt x="11366" y="8117"/>
                  </a:lnTo>
                  <a:lnTo>
                    <a:pt x="11366" y="8117"/>
                  </a:lnTo>
                  <a:lnTo>
                    <a:pt x="11369" y="8109"/>
                  </a:lnTo>
                  <a:lnTo>
                    <a:pt x="11369" y="8105"/>
                  </a:lnTo>
                  <a:lnTo>
                    <a:pt x="11367" y="8101"/>
                  </a:lnTo>
                  <a:lnTo>
                    <a:pt x="11366" y="8097"/>
                  </a:lnTo>
                  <a:lnTo>
                    <a:pt x="11364" y="8094"/>
                  </a:lnTo>
                  <a:lnTo>
                    <a:pt x="11360" y="8092"/>
                  </a:lnTo>
                  <a:lnTo>
                    <a:pt x="11356" y="8090"/>
                  </a:lnTo>
                  <a:lnTo>
                    <a:pt x="11356" y="8090"/>
                  </a:lnTo>
                  <a:lnTo>
                    <a:pt x="11288" y="8078"/>
                  </a:lnTo>
                  <a:lnTo>
                    <a:pt x="11256" y="8073"/>
                  </a:lnTo>
                  <a:lnTo>
                    <a:pt x="11228" y="8066"/>
                  </a:lnTo>
                  <a:lnTo>
                    <a:pt x="11202" y="8059"/>
                  </a:lnTo>
                  <a:lnTo>
                    <a:pt x="11181" y="8050"/>
                  </a:lnTo>
                  <a:lnTo>
                    <a:pt x="11171" y="8046"/>
                  </a:lnTo>
                  <a:lnTo>
                    <a:pt x="11163" y="8040"/>
                  </a:lnTo>
                  <a:lnTo>
                    <a:pt x="11154" y="8035"/>
                  </a:lnTo>
                  <a:lnTo>
                    <a:pt x="11149" y="8029"/>
                  </a:lnTo>
                  <a:lnTo>
                    <a:pt x="11143" y="8022"/>
                  </a:lnTo>
                  <a:lnTo>
                    <a:pt x="11138" y="8015"/>
                  </a:lnTo>
                  <a:lnTo>
                    <a:pt x="11136" y="8008"/>
                  </a:lnTo>
                  <a:lnTo>
                    <a:pt x="11133" y="8000"/>
                  </a:lnTo>
                  <a:lnTo>
                    <a:pt x="11132" y="7992"/>
                  </a:lnTo>
                  <a:lnTo>
                    <a:pt x="11132" y="7982"/>
                  </a:lnTo>
                  <a:lnTo>
                    <a:pt x="11135" y="7972"/>
                  </a:lnTo>
                  <a:lnTo>
                    <a:pt x="11138" y="7961"/>
                  </a:lnTo>
                  <a:lnTo>
                    <a:pt x="11142" y="7950"/>
                  </a:lnTo>
                  <a:lnTo>
                    <a:pt x="11149" y="7938"/>
                  </a:lnTo>
                  <a:lnTo>
                    <a:pt x="11156" y="7924"/>
                  </a:lnTo>
                  <a:lnTo>
                    <a:pt x="11165" y="7910"/>
                  </a:lnTo>
                  <a:lnTo>
                    <a:pt x="11175" y="7896"/>
                  </a:lnTo>
                  <a:lnTo>
                    <a:pt x="11187" y="7879"/>
                  </a:lnTo>
                  <a:lnTo>
                    <a:pt x="11216" y="7844"/>
                  </a:lnTo>
                  <a:lnTo>
                    <a:pt x="11216" y="7844"/>
                  </a:lnTo>
                  <a:lnTo>
                    <a:pt x="11237" y="7821"/>
                  </a:lnTo>
                  <a:lnTo>
                    <a:pt x="11257" y="7798"/>
                  </a:lnTo>
                  <a:lnTo>
                    <a:pt x="11275" y="7774"/>
                  </a:lnTo>
                  <a:lnTo>
                    <a:pt x="11291" y="7751"/>
                  </a:lnTo>
                  <a:lnTo>
                    <a:pt x="11307" y="7727"/>
                  </a:lnTo>
                  <a:lnTo>
                    <a:pt x="11319" y="7702"/>
                  </a:lnTo>
                  <a:lnTo>
                    <a:pt x="11332" y="7673"/>
                  </a:lnTo>
                  <a:lnTo>
                    <a:pt x="11343" y="7644"/>
                  </a:lnTo>
                  <a:lnTo>
                    <a:pt x="11343" y="7644"/>
                  </a:lnTo>
                  <a:lnTo>
                    <a:pt x="11343" y="7638"/>
                  </a:lnTo>
                  <a:lnTo>
                    <a:pt x="11342" y="7634"/>
                  </a:lnTo>
                  <a:lnTo>
                    <a:pt x="11338" y="7629"/>
                  </a:lnTo>
                  <a:lnTo>
                    <a:pt x="11333" y="7627"/>
                  </a:lnTo>
                  <a:lnTo>
                    <a:pt x="11329" y="7625"/>
                  </a:lnTo>
                  <a:lnTo>
                    <a:pt x="11324" y="7625"/>
                  </a:lnTo>
                  <a:lnTo>
                    <a:pt x="11319" y="7628"/>
                  </a:lnTo>
                  <a:lnTo>
                    <a:pt x="11316" y="7632"/>
                  </a:lnTo>
                  <a:lnTo>
                    <a:pt x="11316" y="7632"/>
                  </a:lnTo>
                  <a:lnTo>
                    <a:pt x="11303" y="7661"/>
                  </a:lnTo>
                  <a:lnTo>
                    <a:pt x="11289" y="7688"/>
                  </a:lnTo>
                  <a:lnTo>
                    <a:pt x="11274" y="7712"/>
                  </a:lnTo>
                  <a:lnTo>
                    <a:pt x="11256" y="7738"/>
                  </a:lnTo>
                  <a:lnTo>
                    <a:pt x="11239" y="7761"/>
                  </a:lnTo>
                  <a:lnTo>
                    <a:pt x="11220" y="7786"/>
                  </a:lnTo>
                  <a:lnTo>
                    <a:pt x="11182" y="7833"/>
                  </a:lnTo>
                  <a:lnTo>
                    <a:pt x="11145" y="7879"/>
                  </a:lnTo>
                  <a:lnTo>
                    <a:pt x="11126" y="7903"/>
                  </a:lnTo>
                  <a:lnTo>
                    <a:pt x="11108" y="7927"/>
                  </a:lnTo>
                  <a:lnTo>
                    <a:pt x="11091" y="7952"/>
                  </a:lnTo>
                  <a:lnTo>
                    <a:pt x="11075" y="7978"/>
                  </a:lnTo>
                  <a:lnTo>
                    <a:pt x="11060" y="8005"/>
                  </a:lnTo>
                  <a:lnTo>
                    <a:pt x="11047" y="8032"/>
                  </a:lnTo>
                  <a:lnTo>
                    <a:pt x="11047" y="8032"/>
                  </a:lnTo>
                  <a:lnTo>
                    <a:pt x="11044" y="8039"/>
                  </a:lnTo>
                  <a:lnTo>
                    <a:pt x="11046" y="8046"/>
                  </a:lnTo>
                  <a:lnTo>
                    <a:pt x="11048" y="8052"/>
                  </a:lnTo>
                  <a:lnTo>
                    <a:pt x="11050" y="8054"/>
                  </a:lnTo>
                  <a:lnTo>
                    <a:pt x="11053" y="8056"/>
                  </a:lnTo>
                  <a:lnTo>
                    <a:pt x="11053" y="8056"/>
                  </a:lnTo>
                  <a:lnTo>
                    <a:pt x="10971" y="8131"/>
                  </a:lnTo>
                  <a:lnTo>
                    <a:pt x="10931" y="8166"/>
                  </a:lnTo>
                  <a:lnTo>
                    <a:pt x="10913" y="8179"/>
                  </a:lnTo>
                  <a:lnTo>
                    <a:pt x="10899" y="8190"/>
                  </a:lnTo>
                  <a:lnTo>
                    <a:pt x="10888" y="8197"/>
                  </a:lnTo>
                  <a:lnTo>
                    <a:pt x="10884" y="8198"/>
                  </a:lnTo>
                  <a:lnTo>
                    <a:pt x="10881" y="8199"/>
                  </a:lnTo>
                  <a:lnTo>
                    <a:pt x="10878" y="8197"/>
                  </a:lnTo>
                  <a:lnTo>
                    <a:pt x="10877" y="8194"/>
                  </a:lnTo>
                  <a:lnTo>
                    <a:pt x="10877" y="8191"/>
                  </a:lnTo>
                  <a:lnTo>
                    <a:pt x="10879" y="8184"/>
                  </a:lnTo>
                  <a:lnTo>
                    <a:pt x="10888" y="8167"/>
                  </a:lnTo>
                  <a:lnTo>
                    <a:pt x="10902" y="8142"/>
                  </a:lnTo>
                  <a:lnTo>
                    <a:pt x="10923" y="8108"/>
                  </a:lnTo>
                  <a:lnTo>
                    <a:pt x="10952" y="8064"/>
                  </a:lnTo>
                  <a:lnTo>
                    <a:pt x="10952" y="8064"/>
                  </a:lnTo>
                  <a:lnTo>
                    <a:pt x="10993" y="8006"/>
                  </a:lnTo>
                  <a:lnTo>
                    <a:pt x="11034" y="7950"/>
                  </a:lnTo>
                  <a:lnTo>
                    <a:pt x="11118" y="7837"/>
                  </a:lnTo>
                  <a:lnTo>
                    <a:pt x="11158" y="7780"/>
                  </a:lnTo>
                  <a:lnTo>
                    <a:pt x="11198" y="7721"/>
                  </a:lnTo>
                  <a:lnTo>
                    <a:pt x="11216" y="7692"/>
                  </a:lnTo>
                  <a:lnTo>
                    <a:pt x="11235" y="7662"/>
                  </a:lnTo>
                  <a:lnTo>
                    <a:pt x="11253" y="7631"/>
                  </a:lnTo>
                  <a:lnTo>
                    <a:pt x="11270" y="7600"/>
                  </a:lnTo>
                  <a:lnTo>
                    <a:pt x="11270" y="7600"/>
                  </a:lnTo>
                  <a:lnTo>
                    <a:pt x="11273" y="7594"/>
                  </a:lnTo>
                  <a:lnTo>
                    <a:pt x="11271" y="7588"/>
                  </a:lnTo>
                  <a:lnTo>
                    <a:pt x="11269" y="7583"/>
                  </a:lnTo>
                  <a:lnTo>
                    <a:pt x="11266" y="7579"/>
                  </a:lnTo>
                  <a:lnTo>
                    <a:pt x="11261" y="7576"/>
                  </a:lnTo>
                  <a:lnTo>
                    <a:pt x="11256" y="7575"/>
                  </a:lnTo>
                  <a:lnTo>
                    <a:pt x="11250" y="7576"/>
                  </a:lnTo>
                  <a:lnTo>
                    <a:pt x="11246" y="7580"/>
                  </a:lnTo>
                  <a:lnTo>
                    <a:pt x="11246" y="7580"/>
                  </a:lnTo>
                  <a:lnTo>
                    <a:pt x="11211" y="7620"/>
                  </a:lnTo>
                  <a:lnTo>
                    <a:pt x="11175" y="7658"/>
                  </a:lnTo>
                  <a:lnTo>
                    <a:pt x="11109" y="7739"/>
                  </a:lnTo>
                  <a:lnTo>
                    <a:pt x="11043" y="7820"/>
                  </a:lnTo>
                  <a:lnTo>
                    <a:pt x="10979" y="7902"/>
                  </a:lnTo>
                  <a:lnTo>
                    <a:pt x="10852" y="8068"/>
                  </a:lnTo>
                  <a:lnTo>
                    <a:pt x="10789" y="8151"/>
                  </a:lnTo>
                  <a:lnTo>
                    <a:pt x="10725" y="8234"/>
                  </a:lnTo>
                  <a:lnTo>
                    <a:pt x="10725" y="8234"/>
                  </a:lnTo>
                  <a:lnTo>
                    <a:pt x="10786" y="8152"/>
                  </a:lnTo>
                  <a:lnTo>
                    <a:pt x="10847" y="8069"/>
                  </a:lnTo>
                  <a:lnTo>
                    <a:pt x="10906" y="7984"/>
                  </a:lnTo>
                  <a:lnTo>
                    <a:pt x="10965" y="7896"/>
                  </a:lnTo>
                  <a:lnTo>
                    <a:pt x="11023" y="7809"/>
                  </a:lnTo>
                  <a:lnTo>
                    <a:pt x="11081" y="7721"/>
                  </a:lnTo>
                  <a:lnTo>
                    <a:pt x="11191" y="7552"/>
                  </a:lnTo>
                  <a:lnTo>
                    <a:pt x="11191" y="7552"/>
                  </a:lnTo>
                  <a:lnTo>
                    <a:pt x="11192" y="7548"/>
                  </a:lnTo>
                  <a:lnTo>
                    <a:pt x="11193" y="7545"/>
                  </a:lnTo>
                  <a:lnTo>
                    <a:pt x="11192" y="7540"/>
                  </a:lnTo>
                  <a:lnTo>
                    <a:pt x="11190" y="7535"/>
                  </a:lnTo>
                  <a:lnTo>
                    <a:pt x="11185" y="7532"/>
                  </a:lnTo>
                  <a:lnTo>
                    <a:pt x="11180" y="7529"/>
                  </a:lnTo>
                  <a:lnTo>
                    <a:pt x="11174" y="7529"/>
                  </a:lnTo>
                  <a:lnTo>
                    <a:pt x="11168" y="7532"/>
                  </a:lnTo>
                  <a:lnTo>
                    <a:pt x="11164" y="7535"/>
                  </a:lnTo>
                  <a:lnTo>
                    <a:pt x="11164" y="7535"/>
                  </a:lnTo>
                  <a:lnTo>
                    <a:pt x="10999" y="7750"/>
                  </a:lnTo>
                  <a:lnTo>
                    <a:pt x="10917" y="7856"/>
                  </a:lnTo>
                  <a:lnTo>
                    <a:pt x="10834" y="7961"/>
                  </a:lnTo>
                  <a:lnTo>
                    <a:pt x="10749" y="8067"/>
                  </a:lnTo>
                  <a:lnTo>
                    <a:pt x="10664" y="8171"/>
                  </a:lnTo>
                  <a:lnTo>
                    <a:pt x="10576" y="8274"/>
                  </a:lnTo>
                  <a:lnTo>
                    <a:pt x="10487" y="8375"/>
                  </a:lnTo>
                  <a:lnTo>
                    <a:pt x="10487" y="8375"/>
                  </a:lnTo>
                  <a:lnTo>
                    <a:pt x="10399" y="8471"/>
                  </a:lnTo>
                  <a:lnTo>
                    <a:pt x="10383" y="8488"/>
                  </a:lnTo>
                  <a:lnTo>
                    <a:pt x="10381" y="8489"/>
                  </a:lnTo>
                  <a:lnTo>
                    <a:pt x="10382" y="8487"/>
                  </a:lnTo>
                  <a:lnTo>
                    <a:pt x="10392" y="8472"/>
                  </a:lnTo>
                  <a:lnTo>
                    <a:pt x="10411" y="8445"/>
                  </a:lnTo>
                  <a:lnTo>
                    <a:pt x="10438" y="8407"/>
                  </a:lnTo>
                  <a:lnTo>
                    <a:pt x="10469" y="8363"/>
                  </a:lnTo>
                  <a:lnTo>
                    <a:pt x="10469" y="8363"/>
                  </a:lnTo>
                  <a:lnTo>
                    <a:pt x="10494" y="8324"/>
                  </a:lnTo>
                  <a:lnTo>
                    <a:pt x="10519" y="8284"/>
                  </a:lnTo>
                  <a:lnTo>
                    <a:pt x="10568" y="8206"/>
                  </a:lnTo>
                  <a:lnTo>
                    <a:pt x="10616" y="8125"/>
                  </a:lnTo>
                  <a:lnTo>
                    <a:pt x="10663" y="8044"/>
                  </a:lnTo>
                  <a:lnTo>
                    <a:pt x="10663" y="8044"/>
                  </a:lnTo>
                  <a:lnTo>
                    <a:pt x="10759" y="7905"/>
                  </a:lnTo>
                  <a:lnTo>
                    <a:pt x="10854" y="7766"/>
                  </a:lnTo>
                  <a:lnTo>
                    <a:pt x="10948" y="7627"/>
                  </a:lnTo>
                  <a:lnTo>
                    <a:pt x="11044" y="7486"/>
                  </a:lnTo>
                  <a:lnTo>
                    <a:pt x="11044" y="7486"/>
                  </a:lnTo>
                  <a:lnTo>
                    <a:pt x="11047" y="7482"/>
                  </a:lnTo>
                  <a:lnTo>
                    <a:pt x="11046" y="7477"/>
                  </a:lnTo>
                  <a:lnTo>
                    <a:pt x="11044" y="7472"/>
                  </a:lnTo>
                  <a:lnTo>
                    <a:pt x="11041" y="7469"/>
                  </a:lnTo>
                  <a:lnTo>
                    <a:pt x="11036" y="7466"/>
                  </a:lnTo>
                  <a:lnTo>
                    <a:pt x="11032" y="7465"/>
                  </a:lnTo>
                  <a:lnTo>
                    <a:pt x="11027" y="7466"/>
                  </a:lnTo>
                  <a:lnTo>
                    <a:pt x="11023" y="7470"/>
                  </a:lnTo>
                  <a:lnTo>
                    <a:pt x="11023" y="7470"/>
                  </a:lnTo>
                  <a:lnTo>
                    <a:pt x="10993" y="7506"/>
                  </a:lnTo>
                  <a:lnTo>
                    <a:pt x="10965" y="7542"/>
                  </a:lnTo>
                  <a:lnTo>
                    <a:pt x="10936" y="7580"/>
                  </a:lnTo>
                  <a:lnTo>
                    <a:pt x="10909" y="7617"/>
                  </a:lnTo>
                  <a:lnTo>
                    <a:pt x="10855" y="7692"/>
                  </a:lnTo>
                  <a:lnTo>
                    <a:pt x="10802" y="7769"/>
                  </a:lnTo>
                  <a:lnTo>
                    <a:pt x="10752" y="7847"/>
                  </a:lnTo>
                  <a:lnTo>
                    <a:pt x="10703" y="7925"/>
                  </a:lnTo>
                  <a:lnTo>
                    <a:pt x="10604" y="8083"/>
                  </a:lnTo>
                  <a:lnTo>
                    <a:pt x="10604" y="8083"/>
                  </a:lnTo>
                  <a:lnTo>
                    <a:pt x="10531" y="8188"/>
                  </a:lnTo>
                  <a:lnTo>
                    <a:pt x="10492" y="8240"/>
                  </a:lnTo>
                  <a:lnTo>
                    <a:pt x="10452" y="8291"/>
                  </a:lnTo>
                  <a:lnTo>
                    <a:pt x="10452" y="8291"/>
                  </a:lnTo>
                  <a:lnTo>
                    <a:pt x="10381" y="8382"/>
                  </a:lnTo>
                  <a:lnTo>
                    <a:pt x="10308" y="8472"/>
                  </a:lnTo>
                  <a:lnTo>
                    <a:pt x="10234" y="8560"/>
                  </a:lnTo>
                  <a:lnTo>
                    <a:pt x="10160" y="8647"/>
                  </a:lnTo>
                  <a:lnTo>
                    <a:pt x="10160" y="8647"/>
                  </a:lnTo>
                  <a:lnTo>
                    <a:pt x="10126" y="8650"/>
                  </a:lnTo>
                  <a:lnTo>
                    <a:pt x="10126" y="8650"/>
                  </a:lnTo>
                  <a:lnTo>
                    <a:pt x="10120" y="8652"/>
                  </a:lnTo>
                  <a:lnTo>
                    <a:pt x="10114" y="8655"/>
                  </a:lnTo>
                  <a:lnTo>
                    <a:pt x="10113" y="8659"/>
                  </a:lnTo>
                  <a:lnTo>
                    <a:pt x="10112" y="8661"/>
                  </a:lnTo>
                  <a:lnTo>
                    <a:pt x="10110" y="8665"/>
                  </a:lnTo>
                  <a:lnTo>
                    <a:pt x="10112" y="8668"/>
                  </a:lnTo>
                  <a:lnTo>
                    <a:pt x="10112" y="8668"/>
                  </a:lnTo>
                  <a:lnTo>
                    <a:pt x="10121" y="8692"/>
                  </a:lnTo>
                  <a:lnTo>
                    <a:pt x="10121" y="8692"/>
                  </a:lnTo>
                  <a:lnTo>
                    <a:pt x="9935" y="8907"/>
                  </a:lnTo>
                  <a:lnTo>
                    <a:pt x="9842" y="9016"/>
                  </a:lnTo>
                  <a:lnTo>
                    <a:pt x="9751" y="9125"/>
                  </a:lnTo>
                  <a:lnTo>
                    <a:pt x="9751" y="9125"/>
                  </a:lnTo>
                  <a:lnTo>
                    <a:pt x="9735" y="9147"/>
                  </a:lnTo>
                  <a:lnTo>
                    <a:pt x="9712" y="9178"/>
                  </a:lnTo>
                  <a:lnTo>
                    <a:pt x="9657" y="9257"/>
                  </a:lnTo>
                  <a:lnTo>
                    <a:pt x="9599" y="9347"/>
                  </a:lnTo>
                  <a:lnTo>
                    <a:pt x="9544" y="9430"/>
                  </a:lnTo>
                  <a:lnTo>
                    <a:pt x="9544" y="9430"/>
                  </a:lnTo>
                  <a:lnTo>
                    <a:pt x="9573" y="9385"/>
                  </a:lnTo>
                  <a:lnTo>
                    <a:pt x="9573" y="9385"/>
                  </a:lnTo>
                  <a:lnTo>
                    <a:pt x="9650" y="9266"/>
                  </a:lnTo>
                  <a:lnTo>
                    <a:pt x="9729" y="9148"/>
                  </a:lnTo>
                  <a:lnTo>
                    <a:pt x="9808" y="9031"/>
                  </a:lnTo>
                  <a:lnTo>
                    <a:pt x="9888" y="8914"/>
                  </a:lnTo>
                  <a:lnTo>
                    <a:pt x="9970" y="8798"/>
                  </a:lnTo>
                  <a:lnTo>
                    <a:pt x="10052" y="8684"/>
                  </a:lnTo>
                  <a:lnTo>
                    <a:pt x="10217" y="8454"/>
                  </a:lnTo>
                  <a:lnTo>
                    <a:pt x="10217" y="8454"/>
                  </a:lnTo>
                  <a:lnTo>
                    <a:pt x="10245" y="8414"/>
                  </a:lnTo>
                  <a:lnTo>
                    <a:pt x="10245" y="8414"/>
                  </a:lnTo>
                  <a:lnTo>
                    <a:pt x="10350" y="8276"/>
                  </a:lnTo>
                  <a:lnTo>
                    <a:pt x="10456" y="8138"/>
                  </a:lnTo>
                  <a:lnTo>
                    <a:pt x="10560" y="7999"/>
                  </a:lnTo>
                  <a:lnTo>
                    <a:pt x="10664" y="7860"/>
                  </a:lnTo>
                  <a:lnTo>
                    <a:pt x="10766" y="7719"/>
                  </a:lnTo>
                  <a:lnTo>
                    <a:pt x="10869" y="7579"/>
                  </a:lnTo>
                  <a:lnTo>
                    <a:pt x="10971" y="7437"/>
                  </a:lnTo>
                  <a:lnTo>
                    <a:pt x="11071" y="7295"/>
                  </a:lnTo>
                  <a:lnTo>
                    <a:pt x="11071" y="7295"/>
                  </a:lnTo>
                  <a:lnTo>
                    <a:pt x="11092" y="7334"/>
                  </a:lnTo>
                  <a:lnTo>
                    <a:pt x="11116" y="7373"/>
                  </a:lnTo>
                  <a:lnTo>
                    <a:pt x="11140" y="7410"/>
                  </a:lnTo>
                  <a:lnTo>
                    <a:pt x="11154" y="7428"/>
                  </a:lnTo>
                  <a:lnTo>
                    <a:pt x="11168" y="7445"/>
                  </a:lnTo>
                  <a:lnTo>
                    <a:pt x="11182" y="7463"/>
                  </a:lnTo>
                  <a:lnTo>
                    <a:pt x="11198" y="7478"/>
                  </a:lnTo>
                  <a:lnTo>
                    <a:pt x="11214" y="7494"/>
                  </a:lnTo>
                  <a:lnTo>
                    <a:pt x="11230" y="7508"/>
                  </a:lnTo>
                  <a:lnTo>
                    <a:pt x="11248" y="7521"/>
                  </a:lnTo>
                  <a:lnTo>
                    <a:pt x="11266" y="7534"/>
                  </a:lnTo>
                  <a:lnTo>
                    <a:pt x="11284" y="7546"/>
                  </a:lnTo>
                  <a:lnTo>
                    <a:pt x="11304" y="7555"/>
                  </a:lnTo>
                  <a:lnTo>
                    <a:pt x="11304" y="7555"/>
                  </a:lnTo>
                  <a:lnTo>
                    <a:pt x="11305" y="7556"/>
                  </a:lnTo>
                  <a:lnTo>
                    <a:pt x="11308" y="7555"/>
                  </a:lnTo>
                  <a:lnTo>
                    <a:pt x="11311" y="7554"/>
                  </a:lnTo>
                  <a:lnTo>
                    <a:pt x="11312" y="7551"/>
                  </a:lnTo>
                  <a:lnTo>
                    <a:pt x="11311" y="7548"/>
                  </a:lnTo>
                  <a:lnTo>
                    <a:pt x="11310" y="7547"/>
                  </a:lnTo>
                  <a:lnTo>
                    <a:pt x="11310" y="7547"/>
                  </a:lnTo>
                  <a:lnTo>
                    <a:pt x="11282" y="7522"/>
                  </a:lnTo>
                  <a:lnTo>
                    <a:pt x="11243" y="7486"/>
                  </a:lnTo>
                  <a:lnTo>
                    <a:pt x="11222" y="7464"/>
                  </a:lnTo>
                  <a:lnTo>
                    <a:pt x="11200" y="7441"/>
                  </a:lnTo>
                  <a:lnTo>
                    <a:pt x="11179" y="7416"/>
                  </a:lnTo>
                  <a:lnTo>
                    <a:pt x="11158" y="7391"/>
                  </a:lnTo>
                  <a:lnTo>
                    <a:pt x="11140" y="7366"/>
                  </a:lnTo>
                  <a:lnTo>
                    <a:pt x="11124" y="7341"/>
                  </a:lnTo>
                  <a:lnTo>
                    <a:pt x="11118" y="7329"/>
                  </a:lnTo>
                  <a:lnTo>
                    <a:pt x="11112" y="7318"/>
                  </a:lnTo>
                  <a:lnTo>
                    <a:pt x="11108" y="7306"/>
                  </a:lnTo>
                  <a:lnTo>
                    <a:pt x="11104" y="7295"/>
                  </a:lnTo>
                  <a:lnTo>
                    <a:pt x="11102" y="7285"/>
                  </a:lnTo>
                  <a:lnTo>
                    <a:pt x="11101" y="7275"/>
                  </a:lnTo>
                  <a:lnTo>
                    <a:pt x="11102" y="7266"/>
                  </a:lnTo>
                  <a:lnTo>
                    <a:pt x="11104" y="7258"/>
                  </a:lnTo>
                  <a:lnTo>
                    <a:pt x="11108" y="7251"/>
                  </a:lnTo>
                  <a:lnTo>
                    <a:pt x="11112" y="7244"/>
                  </a:lnTo>
                  <a:lnTo>
                    <a:pt x="11120" y="7238"/>
                  </a:lnTo>
                  <a:lnTo>
                    <a:pt x="11129" y="7233"/>
                  </a:lnTo>
                  <a:lnTo>
                    <a:pt x="11129" y="7233"/>
                  </a:lnTo>
                  <a:lnTo>
                    <a:pt x="11143" y="7228"/>
                  </a:lnTo>
                  <a:lnTo>
                    <a:pt x="11154" y="7220"/>
                  </a:lnTo>
                  <a:lnTo>
                    <a:pt x="11166" y="7213"/>
                  </a:lnTo>
                  <a:lnTo>
                    <a:pt x="11178" y="7204"/>
                  </a:lnTo>
                  <a:lnTo>
                    <a:pt x="11188" y="7195"/>
                  </a:lnTo>
                  <a:lnTo>
                    <a:pt x="11199" y="7185"/>
                  </a:lnTo>
                  <a:lnTo>
                    <a:pt x="11219" y="7163"/>
                  </a:lnTo>
                  <a:lnTo>
                    <a:pt x="11236" y="7140"/>
                  </a:lnTo>
                  <a:lnTo>
                    <a:pt x="11253" y="7116"/>
                  </a:lnTo>
                  <a:lnTo>
                    <a:pt x="11268" y="7092"/>
                  </a:lnTo>
                  <a:lnTo>
                    <a:pt x="11283" y="7067"/>
                  </a:lnTo>
                  <a:lnTo>
                    <a:pt x="11283" y="7067"/>
                  </a:lnTo>
                  <a:lnTo>
                    <a:pt x="11305" y="7027"/>
                  </a:lnTo>
                  <a:lnTo>
                    <a:pt x="11323" y="6999"/>
                  </a:lnTo>
                  <a:lnTo>
                    <a:pt x="11344" y="6968"/>
                  </a:lnTo>
                  <a:lnTo>
                    <a:pt x="11366" y="6938"/>
                  </a:lnTo>
                  <a:lnTo>
                    <a:pt x="11378" y="6924"/>
                  </a:lnTo>
                  <a:lnTo>
                    <a:pt x="11390" y="6913"/>
                  </a:lnTo>
                  <a:lnTo>
                    <a:pt x="11401" y="6901"/>
                  </a:lnTo>
                  <a:lnTo>
                    <a:pt x="11413" y="6893"/>
                  </a:lnTo>
                  <a:lnTo>
                    <a:pt x="11425" y="6886"/>
                  </a:lnTo>
                  <a:lnTo>
                    <a:pt x="11435" y="6882"/>
                  </a:lnTo>
                  <a:lnTo>
                    <a:pt x="11435" y="6882"/>
                  </a:lnTo>
                  <a:lnTo>
                    <a:pt x="11435" y="6888"/>
                  </a:lnTo>
                  <a:lnTo>
                    <a:pt x="11436" y="6893"/>
                  </a:lnTo>
                  <a:lnTo>
                    <a:pt x="11439" y="6896"/>
                  </a:lnTo>
                  <a:lnTo>
                    <a:pt x="11442" y="6900"/>
                  </a:lnTo>
                  <a:lnTo>
                    <a:pt x="11447" y="6902"/>
                  </a:lnTo>
                  <a:lnTo>
                    <a:pt x="11451" y="6902"/>
                  </a:lnTo>
                  <a:lnTo>
                    <a:pt x="11455" y="6901"/>
                  </a:lnTo>
                  <a:lnTo>
                    <a:pt x="11460" y="6897"/>
                  </a:lnTo>
                  <a:lnTo>
                    <a:pt x="11460" y="6897"/>
                  </a:lnTo>
                  <a:lnTo>
                    <a:pt x="11465" y="6890"/>
                  </a:lnTo>
                  <a:lnTo>
                    <a:pt x="11465" y="6890"/>
                  </a:lnTo>
                  <a:lnTo>
                    <a:pt x="11470" y="6897"/>
                  </a:lnTo>
                  <a:lnTo>
                    <a:pt x="11476" y="6907"/>
                  </a:lnTo>
                  <a:lnTo>
                    <a:pt x="11476" y="6907"/>
                  </a:lnTo>
                  <a:lnTo>
                    <a:pt x="11490" y="6930"/>
                  </a:lnTo>
                  <a:lnTo>
                    <a:pt x="11490" y="6930"/>
                  </a:lnTo>
                  <a:lnTo>
                    <a:pt x="11469" y="6959"/>
                  </a:lnTo>
                  <a:lnTo>
                    <a:pt x="11469" y="6959"/>
                  </a:lnTo>
                  <a:lnTo>
                    <a:pt x="11467" y="6965"/>
                  </a:lnTo>
                  <a:lnTo>
                    <a:pt x="11467" y="6970"/>
                  </a:lnTo>
                  <a:lnTo>
                    <a:pt x="11469" y="6974"/>
                  </a:lnTo>
                  <a:lnTo>
                    <a:pt x="11473" y="6977"/>
                  </a:lnTo>
                  <a:lnTo>
                    <a:pt x="11477" y="6979"/>
                  </a:lnTo>
                  <a:lnTo>
                    <a:pt x="11482" y="6981"/>
                  </a:lnTo>
                  <a:lnTo>
                    <a:pt x="11487" y="6979"/>
                  </a:lnTo>
                  <a:lnTo>
                    <a:pt x="11490" y="6977"/>
                  </a:lnTo>
                  <a:lnTo>
                    <a:pt x="11490" y="6977"/>
                  </a:lnTo>
                  <a:lnTo>
                    <a:pt x="11507" y="6957"/>
                  </a:lnTo>
                  <a:lnTo>
                    <a:pt x="11507" y="6957"/>
                  </a:lnTo>
                  <a:lnTo>
                    <a:pt x="11535" y="6999"/>
                  </a:lnTo>
                  <a:lnTo>
                    <a:pt x="11535" y="6999"/>
                  </a:lnTo>
                  <a:lnTo>
                    <a:pt x="11516" y="7024"/>
                  </a:lnTo>
                  <a:lnTo>
                    <a:pt x="11516" y="7024"/>
                  </a:lnTo>
                  <a:lnTo>
                    <a:pt x="11514" y="7029"/>
                  </a:lnTo>
                  <a:lnTo>
                    <a:pt x="11514" y="7034"/>
                  </a:lnTo>
                  <a:lnTo>
                    <a:pt x="11516" y="7038"/>
                  </a:lnTo>
                  <a:lnTo>
                    <a:pt x="11520" y="7043"/>
                  </a:lnTo>
                  <a:lnTo>
                    <a:pt x="11524" y="7045"/>
                  </a:lnTo>
                  <a:lnTo>
                    <a:pt x="11529" y="7046"/>
                  </a:lnTo>
                  <a:lnTo>
                    <a:pt x="11535" y="7045"/>
                  </a:lnTo>
                  <a:lnTo>
                    <a:pt x="11539" y="7041"/>
                  </a:lnTo>
                  <a:lnTo>
                    <a:pt x="11539" y="7041"/>
                  </a:lnTo>
                  <a:lnTo>
                    <a:pt x="11555" y="7027"/>
                  </a:lnTo>
                  <a:lnTo>
                    <a:pt x="11555" y="7027"/>
                  </a:lnTo>
                  <a:lnTo>
                    <a:pt x="11579" y="7061"/>
                  </a:lnTo>
                  <a:lnTo>
                    <a:pt x="11579" y="7061"/>
                  </a:lnTo>
                  <a:lnTo>
                    <a:pt x="11628" y="7133"/>
                  </a:lnTo>
                  <a:lnTo>
                    <a:pt x="11659" y="7172"/>
                  </a:lnTo>
                  <a:lnTo>
                    <a:pt x="11674" y="7191"/>
                  </a:lnTo>
                  <a:lnTo>
                    <a:pt x="11690" y="7211"/>
                  </a:lnTo>
                  <a:lnTo>
                    <a:pt x="11707" y="7229"/>
                  </a:lnTo>
                  <a:lnTo>
                    <a:pt x="11724" y="7246"/>
                  </a:lnTo>
                  <a:lnTo>
                    <a:pt x="11743" y="7261"/>
                  </a:lnTo>
                  <a:lnTo>
                    <a:pt x="11761" y="7275"/>
                  </a:lnTo>
                  <a:lnTo>
                    <a:pt x="11781" y="7288"/>
                  </a:lnTo>
                  <a:lnTo>
                    <a:pt x="11800" y="7298"/>
                  </a:lnTo>
                  <a:lnTo>
                    <a:pt x="11820" y="7305"/>
                  </a:lnTo>
                  <a:lnTo>
                    <a:pt x="11830" y="7307"/>
                  </a:lnTo>
                  <a:lnTo>
                    <a:pt x="11840" y="7309"/>
                  </a:lnTo>
                  <a:lnTo>
                    <a:pt x="11840" y="7309"/>
                  </a:lnTo>
                  <a:lnTo>
                    <a:pt x="11851" y="7311"/>
                  </a:lnTo>
                  <a:lnTo>
                    <a:pt x="11859" y="7309"/>
                  </a:lnTo>
                  <a:lnTo>
                    <a:pt x="11867" y="7308"/>
                  </a:lnTo>
                  <a:lnTo>
                    <a:pt x="11875" y="7305"/>
                  </a:lnTo>
                  <a:lnTo>
                    <a:pt x="11881" y="7301"/>
                  </a:lnTo>
                  <a:lnTo>
                    <a:pt x="11887" y="7295"/>
                  </a:lnTo>
                  <a:lnTo>
                    <a:pt x="11893" y="7290"/>
                  </a:lnTo>
                  <a:lnTo>
                    <a:pt x="11898" y="7283"/>
                  </a:lnTo>
                  <a:lnTo>
                    <a:pt x="11901" y="7275"/>
                  </a:lnTo>
                  <a:lnTo>
                    <a:pt x="11905" y="7267"/>
                  </a:lnTo>
                  <a:lnTo>
                    <a:pt x="11910" y="7249"/>
                  </a:lnTo>
                  <a:lnTo>
                    <a:pt x="11913" y="7229"/>
                  </a:lnTo>
                  <a:lnTo>
                    <a:pt x="11915" y="7206"/>
                  </a:lnTo>
                  <a:lnTo>
                    <a:pt x="11915" y="7184"/>
                  </a:lnTo>
                  <a:lnTo>
                    <a:pt x="11914" y="7162"/>
                  </a:lnTo>
                  <a:lnTo>
                    <a:pt x="11913" y="7140"/>
                  </a:lnTo>
                  <a:lnTo>
                    <a:pt x="11910" y="7119"/>
                  </a:lnTo>
                  <a:lnTo>
                    <a:pt x="11905" y="7082"/>
                  </a:lnTo>
                  <a:lnTo>
                    <a:pt x="11900" y="7057"/>
                  </a:lnTo>
                  <a:lnTo>
                    <a:pt x="11900" y="7057"/>
                  </a:lnTo>
                  <a:lnTo>
                    <a:pt x="11898" y="7052"/>
                  </a:lnTo>
                  <a:lnTo>
                    <a:pt x="11894" y="7048"/>
                  </a:lnTo>
                  <a:lnTo>
                    <a:pt x="11889" y="7047"/>
                  </a:lnTo>
                  <a:lnTo>
                    <a:pt x="11884" y="7047"/>
                  </a:lnTo>
                  <a:lnTo>
                    <a:pt x="11879" y="7048"/>
                  </a:lnTo>
                  <a:lnTo>
                    <a:pt x="11875" y="7051"/>
                  </a:lnTo>
                  <a:lnTo>
                    <a:pt x="11872" y="7055"/>
                  </a:lnTo>
                  <a:lnTo>
                    <a:pt x="11872" y="7061"/>
                  </a:lnTo>
                  <a:lnTo>
                    <a:pt x="11872" y="7061"/>
                  </a:lnTo>
                  <a:lnTo>
                    <a:pt x="11877" y="7116"/>
                  </a:lnTo>
                  <a:lnTo>
                    <a:pt x="11880" y="7155"/>
                  </a:lnTo>
                  <a:lnTo>
                    <a:pt x="11880" y="7175"/>
                  </a:lnTo>
                  <a:lnTo>
                    <a:pt x="11880" y="7195"/>
                  </a:lnTo>
                  <a:lnTo>
                    <a:pt x="11878" y="7213"/>
                  </a:lnTo>
                  <a:lnTo>
                    <a:pt x="11875" y="7231"/>
                  </a:lnTo>
                  <a:lnTo>
                    <a:pt x="11871" y="7245"/>
                  </a:lnTo>
                  <a:lnTo>
                    <a:pt x="11868" y="7252"/>
                  </a:lnTo>
                  <a:lnTo>
                    <a:pt x="11865" y="7258"/>
                  </a:lnTo>
                  <a:lnTo>
                    <a:pt x="11861" y="7263"/>
                  </a:lnTo>
                  <a:lnTo>
                    <a:pt x="11857" y="7266"/>
                  </a:lnTo>
                  <a:lnTo>
                    <a:pt x="11852" y="7268"/>
                  </a:lnTo>
                  <a:lnTo>
                    <a:pt x="11846" y="7271"/>
                  </a:lnTo>
                  <a:lnTo>
                    <a:pt x="11840" y="7271"/>
                  </a:lnTo>
                  <a:lnTo>
                    <a:pt x="11833" y="7271"/>
                  </a:lnTo>
                  <a:lnTo>
                    <a:pt x="11825" y="7268"/>
                  </a:lnTo>
                  <a:lnTo>
                    <a:pt x="11817" y="7265"/>
                  </a:lnTo>
                  <a:lnTo>
                    <a:pt x="11817" y="7265"/>
                  </a:lnTo>
                  <a:lnTo>
                    <a:pt x="11806" y="7259"/>
                  </a:lnTo>
                  <a:lnTo>
                    <a:pt x="11806" y="7259"/>
                  </a:lnTo>
                  <a:lnTo>
                    <a:pt x="11829" y="7233"/>
                  </a:lnTo>
                  <a:lnTo>
                    <a:pt x="11829" y="7233"/>
                  </a:lnTo>
                  <a:lnTo>
                    <a:pt x="11830" y="7231"/>
                  </a:lnTo>
                  <a:lnTo>
                    <a:pt x="11831" y="7229"/>
                  </a:lnTo>
                  <a:lnTo>
                    <a:pt x="11832" y="7223"/>
                  </a:lnTo>
                  <a:lnTo>
                    <a:pt x="11830" y="7217"/>
                  </a:lnTo>
                  <a:lnTo>
                    <a:pt x="11827" y="7212"/>
                  </a:lnTo>
                  <a:lnTo>
                    <a:pt x="11823" y="7209"/>
                  </a:lnTo>
                  <a:lnTo>
                    <a:pt x="11817" y="7208"/>
                  </a:lnTo>
                  <a:lnTo>
                    <a:pt x="11812" y="7209"/>
                  </a:lnTo>
                  <a:lnTo>
                    <a:pt x="11809" y="7210"/>
                  </a:lnTo>
                  <a:lnTo>
                    <a:pt x="11806" y="7212"/>
                  </a:lnTo>
                  <a:lnTo>
                    <a:pt x="11806" y="7212"/>
                  </a:lnTo>
                  <a:lnTo>
                    <a:pt x="11819" y="7178"/>
                  </a:lnTo>
                  <a:lnTo>
                    <a:pt x="11832" y="7143"/>
                  </a:lnTo>
                  <a:lnTo>
                    <a:pt x="11854" y="7073"/>
                  </a:lnTo>
                  <a:lnTo>
                    <a:pt x="11854" y="7073"/>
                  </a:lnTo>
                  <a:lnTo>
                    <a:pt x="11868" y="7053"/>
                  </a:lnTo>
                  <a:lnTo>
                    <a:pt x="11879" y="7033"/>
                  </a:lnTo>
                  <a:lnTo>
                    <a:pt x="11884" y="7024"/>
                  </a:lnTo>
                  <a:lnTo>
                    <a:pt x="11887" y="7013"/>
                  </a:lnTo>
                  <a:lnTo>
                    <a:pt x="11893" y="6992"/>
                  </a:lnTo>
                  <a:lnTo>
                    <a:pt x="11895" y="6970"/>
                  </a:lnTo>
                  <a:lnTo>
                    <a:pt x="11896" y="6944"/>
                  </a:lnTo>
                  <a:lnTo>
                    <a:pt x="11895" y="6917"/>
                  </a:lnTo>
                  <a:lnTo>
                    <a:pt x="11892" y="6886"/>
                  </a:lnTo>
                  <a:lnTo>
                    <a:pt x="11892" y="6886"/>
                  </a:lnTo>
                  <a:lnTo>
                    <a:pt x="11891" y="6866"/>
                  </a:lnTo>
                  <a:lnTo>
                    <a:pt x="11889" y="6846"/>
                  </a:lnTo>
                  <a:lnTo>
                    <a:pt x="11889" y="6827"/>
                  </a:lnTo>
                  <a:lnTo>
                    <a:pt x="11889" y="6810"/>
                  </a:lnTo>
                  <a:lnTo>
                    <a:pt x="11892" y="6793"/>
                  </a:lnTo>
                  <a:lnTo>
                    <a:pt x="11893" y="6777"/>
                  </a:lnTo>
                  <a:lnTo>
                    <a:pt x="11896" y="6762"/>
                  </a:lnTo>
                  <a:lnTo>
                    <a:pt x="11900" y="6748"/>
                  </a:lnTo>
                  <a:lnTo>
                    <a:pt x="11903" y="6734"/>
                  </a:lnTo>
                  <a:lnTo>
                    <a:pt x="11908" y="6721"/>
                  </a:lnTo>
                  <a:lnTo>
                    <a:pt x="11913" y="6708"/>
                  </a:lnTo>
                  <a:lnTo>
                    <a:pt x="11919" y="6695"/>
                  </a:lnTo>
                  <a:lnTo>
                    <a:pt x="11933" y="6673"/>
                  </a:lnTo>
                  <a:lnTo>
                    <a:pt x="11948" y="6650"/>
                  </a:lnTo>
                  <a:lnTo>
                    <a:pt x="11964" y="6631"/>
                  </a:lnTo>
                  <a:lnTo>
                    <a:pt x="11984" y="6612"/>
                  </a:lnTo>
                  <a:lnTo>
                    <a:pt x="12004" y="6593"/>
                  </a:lnTo>
                  <a:lnTo>
                    <a:pt x="12025" y="6574"/>
                  </a:lnTo>
                  <a:lnTo>
                    <a:pt x="12072" y="6536"/>
                  </a:lnTo>
                  <a:lnTo>
                    <a:pt x="12095" y="6516"/>
                  </a:lnTo>
                  <a:lnTo>
                    <a:pt x="12121" y="6494"/>
                  </a:lnTo>
                  <a:lnTo>
                    <a:pt x="12121" y="6494"/>
                  </a:lnTo>
                  <a:lnTo>
                    <a:pt x="12205" y="6419"/>
                  </a:lnTo>
                  <a:lnTo>
                    <a:pt x="12286" y="6346"/>
                  </a:lnTo>
                  <a:lnTo>
                    <a:pt x="12325" y="6309"/>
                  </a:lnTo>
                  <a:lnTo>
                    <a:pt x="12363" y="6272"/>
                  </a:lnTo>
                  <a:lnTo>
                    <a:pt x="12401" y="6235"/>
                  </a:lnTo>
                  <a:lnTo>
                    <a:pt x="12436" y="6196"/>
                  </a:lnTo>
                  <a:lnTo>
                    <a:pt x="12470" y="6158"/>
                  </a:lnTo>
                  <a:lnTo>
                    <a:pt x="12504" y="6118"/>
                  </a:lnTo>
                  <a:lnTo>
                    <a:pt x="12535" y="6077"/>
                  </a:lnTo>
                  <a:lnTo>
                    <a:pt x="12565" y="6034"/>
                  </a:lnTo>
                  <a:lnTo>
                    <a:pt x="12594" y="5990"/>
                  </a:lnTo>
                  <a:lnTo>
                    <a:pt x="12621" y="5944"/>
                  </a:lnTo>
                  <a:lnTo>
                    <a:pt x="12646" y="5896"/>
                  </a:lnTo>
                  <a:lnTo>
                    <a:pt x="12669" y="5846"/>
                  </a:lnTo>
                  <a:lnTo>
                    <a:pt x="12669" y="5846"/>
                  </a:lnTo>
                  <a:lnTo>
                    <a:pt x="12674" y="5845"/>
                  </a:lnTo>
                  <a:lnTo>
                    <a:pt x="12678" y="5842"/>
                  </a:lnTo>
                  <a:lnTo>
                    <a:pt x="12678" y="5842"/>
                  </a:lnTo>
                  <a:lnTo>
                    <a:pt x="12751" y="5766"/>
                  </a:lnTo>
                  <a:lnTo>
                    <a:pt x="12823" y="5688"/>
                  </a:lnTo>
                  <a:lnTo>
                    <a:pt x="12895" y="5611"/>
                  </a:lnTo>
                  <a:lnTo>
                    <a:pt x="12966" y="5533"/>
                  </a:lnTo>
                  <a:lnTo>
                    <a:pt x="12966" y="5533"/>
                  </a:lnTo>
                  <a:lnTo>
                    <a:pt x="12950" y="5551"/>
                  </a:lnTo>
                  <a:lnTo>
                    <a:pt x="12935" y="5571"/>
                  </a:lnTo>
                  <a:lnTo>
                    <a:pt x="12919" y="5592"/>
                  </a:lnTo>
                  <a:lnTo>
                    <a:pt x="12905" y="5615"/>
                  </a:lnTo>
                  <a:lnTo>
                    <a:pt x="12891" y="5637"/>
                  </a:lnTo>
                  <a:lnTo>
                    <a:pt x="12877" y="5660"/>
                  </a:lnTo>
                  <a:lnTo>
                    <a:pt x="12850" y="5708"/>
                  </a:lnTo>
                  <a:lnTo>
                    <a:pt x="12825" y="5759"/>
                  </a:lnTo>
                  <a:lnTo>
                    <a:pt x="12800" y="5808"/>
                  </a:lnTo>
                  <a:lnTo>
                    <a:pt x="12754" y="5905"/>
                  </a:lnTo>
                  <a:lnTo>
                    <a:pt x="12754" y="5905"/>
                  </a:lnTo>
                  <a:lnTo>
                    <a:pt x="12751" y="5859"/>
                  </a:lnTo>
                  <a:lnTo>
                    <a:pt x="12744" y="5810"/>
                  </a:lnTo>
                  <a:lnTo>
                    <a:pt x="12744" y="5810"/>
                  </a:lnTo>
                  <a:lnTo>
                    <a:pt x="12743" y="5805"/>
                  </a:lnTo>
                  <a:lnTo>
                    <a:pt x="12739" y="5803"/>
                  </a:lnTo>
                  <a:lnTo>
                    <a:pt x="12736" y="5802"/>
                  </a:lnTo>
                  <a:lnTo>
                    <a:pt x="12731" y="5802"/>
                  </a:lnTo>
                  <a:lnTo>
                    <a:pt x="12726" y="5803"/>
                  </a:lnTo>
                  <a:lnTo>
                    <a:pt x="12723" y="5805"/>
                  </a:lnTo>
                  <a:lnTo>
                    <a:pt x="12720" y="5809"/>
                  </a:lnTo>
                  <a:lnTo>
                    <a:pt x="12720" y="5814"/>
                  </a:lnTo>
                  <a:lnTo>
                    <a:pt x="12720" y="5814"/>
                  </a:lnTo>
                  <a:lnTo>
                    <a:pt x="12722" y="5839"/>
                  </a:lnTo>
                  <a:lnTo>
                    <a:pt x="12723" y="5866"/>
                  </a:lnTo>
                  <a:lnTo>
                    <a:pt x="12723" y="5892"/>
                  </a:lnTo>
                  <a:lnTo>
                    <a:pt x="12722" y="5918"/>
                  </a:lnTo>
                  <a:lnTo>
                    <a:pt x="12719" y="5944"/>
                  </a:lnTo>
                  <a:lnTo>
                    <a:pt x="12716" y="5969"/>
                  </a:lnTo>
                  <a:lnTo>
                    <a:pt x="12712" y="5995"/>
                  </a:lnTo>
                  <a:lnTo>
                    <a:pt x="12708" y="6020"/>
                  </a:lnTo>
                  <a:lnTo>
                    <a:pt x="12702" y="6045"/>
                  </a:lnTo>
                  <a:lnTo>
                    <a:pt x="12695" y="6070"/>
                  </a:lnTo>
                  <a:lnTo>
                    <a:pt x="12681" y="6120"/>
                  </a:lnTo>
                  <a:lnTo>
                    <a:pt x="12663" y="6169"/>
                  </a:lnTo>
                  <a:lnTo>
                    <a:pt x="12644" y="6219"/>
                  </a:lnTo>
                  <a:lnTo>
                    <a:pt x="12626" y="6268"/>
                  </a:lnTo>
                  <a:lnTo>
                    <a:pt x="12605" y="6317"/>
                  </a:lnTo>
                  <a:lnTo>
                    <a:pt x="12562" y="6414"/>
                  </a:lnTo>
                  <a:lnTo>
                    <a:pt x="12543" y="6463"/>
                  </a:lnTo>
                  <a:lnTo>
                    <a:pt x="12524" y="6512"/>
                  </a:lnTo>
                  <a:lnTo>
                    <a:pt x="12506" y="6560"/>
                  </a:lnTo>
                  <a:lnTo>
                    <a:pt x="12491" y="6611"/>
                  </a:lnTo>
                  <a:lnTo>
                    <a:pt x="12491" y="6611"/>
                  </a:lnTo>
                  <a:lnTo>
                    <a:pt x="12489" y="6621"/>
                  </a:lnTo>
                  <a:lnTo>
                    <a:pt x="12487" y="6632"/>
                  </a:lnTo>
                  <a:lnTo>
                    <a:pt x="12487" y="6643"/>
                  </a:lnTo>
                  <a:lnTo>
                    <a:pt x="12489" y="6654"/>
                  </a:lnTo>
                  <a:lnTo>
                    <a:pt x="12491" y="6677"/>
                  </a:lnTo>
                  <a:lnTo>
                    <a:pt x="12497" y="6698"/>
                  </a:lnTo>
                  <a:lnTo>
                    <a:pt x="12497" y="6698"/>
                  </a:lnTo>
                  <a:lnTo>
                    <a:pt x="12503" y="6720"/>
                  </a:lnTo>
                  <a:lnTo>
                    <a:pt x="12506" y="6739"/>
                  </a:lnTo>
                  <a:lnTo>
                    <a:pt x="12509" y="6759"/>
                  </a:lnTo>
                  <a:lnTo>
                    <a:pt x="12510" y="6778"/>
                  </a:lnTo>
                  <a:lnTo>
                    <a:pt x="12510" y="6797"/>
                  </a:lnTo>
                  <a:lnTo>
                    <a:pt x="12509" y="6814"/>
                  </a:lnTo>
                  <a:lnTo>
                    <a:pt x="12506" y="6831"/>
                  </a:lnTo>
                  <a:lnTo>
                    <a:pt x="12503" y="6847"/>
                  </a:lnTo>
                  <a:lnTo>
                    <a:pt x="12498" y="6863"/>
                  </a:lnTo>
                  <a:lnTo>
                    <a:pt x="12493" y="6879"/>
                  </a:lnTo>
                  <a:lnTo>
                    <a:pt x="12486" y="6894"/>
                  </a:lnTo>
                  <a:lnTo>
                    <a:pt x="12479" y="6909"/>
                  </a:lnTo>
                  <a:lnTo>
                    <a:pt x="12471" y="6923"/>
                  </a:lnTo>
                  <a:lnTo>
                    <a:pt x="12462" y="6936"/>
                  </a:lnTo>
                  <a:lnTo>
                    <a:pt x="12452" y="6950"/>
                  </a:lnTo>
                  <a:lnTo>
                    <a:pt x="12442" y="6963"/>
                  </a:lnTo>
                  <a:lnTo>
                    <a:pt x="12431" y="6975"/>
                  </a:lnTo>
                  <a:lnTo>
                    <a:pt x="12420" y="6986"/>
                  </a:lnTo>
                  <a:lnTo>
                    <a:pt x="12395" y="7010"/>
                  </a:lnTo>
                  <a:lnTo>
                    <a:pt x="12369" y="7031"/>
                  </a:lnTo>
                  <a:lnTo>
                    <a:pt x="12341" y="7051"/>
                  </a:lnTo>
                  <a:lnTo>
                    <a:pt x="12313" y="7071"/>
                  </a:lnTo>
                  <a:lnTo>
                    <a:pt x="12284" y="7088"/>
                  </a:lnTo>
                  <a:lnTo>
                    <a:pt x="12228" y="7122"/>
                  </a:lnTo>
                  <a:lnTo>
                    <a:pt x="12228" y="7122"/>
                  </a:lnTo>
                  <a:lnTo>
                    <a:pt x="12264" y="7071"/>
                  </a:lnTo>
                  <a:lnTo>
                    <a:pt x="12264" y="7071"/>
                  </a:lnTo>
                  <a:lnTo>
                    <a:pt x="12265" y="7068"/>
                  </a:lnTo>
                  <a:lnTo>
                    <a:pt x="12266" y="7066"/>
                  </a:lnTo>
                  <a:lnTo>
                    <a:pt x="12265" y="7060"/>
                  </a:lnTo>
                  <a:lnTo>
                    <a:pt x="12263" y="7055"/>
                  </a:lnTo>
                  <a:lnTo>
                    <a:pt x="12259" y="7051"/>
                  </a:lnTo>
                  <a:lnTo>
                    <a:pt x="12255" y="7048"/>
                  </a:lnTo>
                  <a:lnTo>
                    <a:pt x="12249" y="7047"/>
                  </a:lnTo>
                  <a:lnTo>
                    <a:pt x="12243" y="7048"/>
                  </a:lnTo>
                  <a:lnTo>
                    <a:pt x="12241" y="7050"/>
                  </a:lnTo>
                  <a:lnTo>
                    <a:pt x="12238" y="7052"/>
                  </a:lnTo>
                  <a:lnTo>
                    <a:pt x="12238" y="7052"/>
                  </a:lnTo>
                  <a:lnTo>
                    <a:pt x="12145" y="7171"/>
                  </a:lnTo>
                  <a:lnTo>
                    <a:pt x="12145" y="7171"/>
                  </a:lnTo>
                  <a:lnTo>
                    <a:pt x="12107" y="7195"/>
                  </a:lnTo>
                  <a:lnTo>
                    <a:pt x="12073" y="7218"/>
                  </a:lnTo>
                  <a:lnTo>
                    <a:pt x="12040" y="7242"/>
                  </a:lnTo>
                  <a:lnTo>
                    <a:pt x="12009" y="7266"/>
                  </a:lnTo>
                  <a:lnTo>
                    <a:pt x="11981" y="7292"/>
                  </a:lnTo>
                  <a:lnTo>
                    <a:pt x="11954" y="7318"/>
                  </a:lnTo>
                  <a:lnTo>
                    <a:pt x="11929" y="7346"/>
                  </a:lnTo>
                  <a:lnTo>
                    <a:pt x="11906" y="7374"/>
                  </a:lnTo>
                  <a:lnTo>
                    <a:pt x="11886" y="7404"/>
                  </a:lnTo>
                  <a:lnTo>
                    <a:pt x="11867" y="7437"/>
                  </a:lnTo>
                  <a:lnTo>
                    <a:pt x="11859" y="7455"/>
                  </a:lnTo>
                  <a:lnTo>
                    <a:pt x="11851" y="7472"/>
                  </a:lnTo>
                  <a:lnTo>
                    <a:pt x="11843" y="7490"/>
                  </a:lnTo>
                  <a:lnTo>
                    <a:pt x="11837" y="7508"/>
                  </a:lnTo>
                  <a:lnTo>
                    <a:pt x="11824" y="7548"/>
                  </a:lnTo>
                  <a:lnTo>
                    <a:pt x="11813" y="7590"/>
                  </a:lnTo>
                  <a:lnTo>
                    <a:pt x="11805" y="7636"/>
                  </a:lnTo>
                  <a:lnTo>
                    <a:pt x="11799" y="7684"/>
                  </a:lnTo>
                  <a:lnTo>
                    <a:pt x="11799" y="7684"/>
                  </a:lnTo>
                  <a:lnTo>
                    <a:pt x="11799" y="7689"/>
                  </a:lnTo>
                  <a:lnTo>
                    <a:pt x="11800" y="7692"/>
                  </a:lnTo>
                  <a:lnTo>
                    <a:pt x="11803" y="7696"/>
                  </a:lnTo>
                  <a:lnTo>
                    <a:pt x="11805" y="7698"/>
                  </a:lnTo>
                  <a:lnTo>
                    <a:pt x="11811" y="7703"/>
                  </a:lnTo>
                  <a:lnTo>
                    <a:pt x="11819" y="7704"/>
                  </a:lnTo>
                  <a:lnTo>
                    <a:pt x="11819" y="7704"/>
                  </a:lnTo>
                  <a:lnTo>
                    <a:pt x="11848" y="7705"/>
                  </a:lnTo>
                  <a:lnTo>
                    <a:pt x="11878" y="7703"/>
                  </a:lnTo>
                  <a:lnTo>
                    <a:pt x="11907" y="7699"/>
                  </a:lnTo>
                  <a:lnTo>
                    <a:pt x="11937" y="7693"/>
                  </a:lnTo>
                  <a:lnTo>
                    <a:pt x="11968" y="7685"/>
                  </a:lnTo>
                  <a:lnTo>
                    <a:pt x="11998" y="7676"/>
                  </a:lnTo>
                  <a:lnTo>
                    <a:pt x="12029" y="7664"/>
                  </a:lnTo>
                  <a:lnTo>
                    <a:pt x="12059" y="7651"/>
                  </a:lnTo>
                  <a:lnTo>
                    <a:pt x="12091" y="7637"/>
                  </a:lnTo>
                  <a:lnTo>
                    <a:pt x="12121" y="7621"/>
                  </a:lnTo>
                  <a:lnTo>
                    <a:pt x="12152" y="7603"/>
                  </a:lnTo>
                  <a:lnTo>
                    <a:pt x="12183" y="7586"/>
                  </a:lnTo>
                  <a:lnTo>
                    <a:pt x="12214" y="7566"/>
                  </a:lnTo>
                  <a:lnTo>
                    <a:pt x="12244" y="7545"/>
                  </a:lnTo>
                  <a:lnTo>
                    <a:pt x="12273" y="7524"/>
                  </a:lnTo>
                  <a:lnTo>
                    <a:pt x="12304" y="7503"/>
                  </a:lnTo>
                  <a:lnTo>
                    <a:pt x="12363" y="7456"/>
                  </a:lnTo>
                  <a:lnTo>
                    <a:pt x="12421" y="7409"/>
                  </a:lnTo>
                  <a:lnTo>
                    <a:pt x="12476" y="7361"/>
                  </a:lnTo>
                  <a:lnTo>
                    <a:pt x="12530" y="7313"/>
                  </a:lnTo>
                  <a:lnTo>
                    <a:pt x="12629" y="7222"/>
                  </a:lnTo>
                  <a:lnTo>
                    <a:pt x="12715" y="7142"/>
                  </a:lnTo>
                  <a:lnTo>
                    <a:pt x="12715" y="7142"/>
                  </a:lnTo>
                  <a:lnTo>
                    <a:pt x="12743" y="7115"/>
                  </a:lnTo>
                  <a:lnTo>
                    <a:pt x="12768" y="7089"/>
                  </a:lnTo>
                  <a:lnTo>
                    <a:pt x="12791" y="7062"/>
                  </a:lnTo>
                  <a:lnTo>
                    <a:pt x="12812" y="7036"/>
                  </a:lnTo>
                  <a:lnTo>
                    <a:pt x="12829" y="7010"/>
                  </a:lnTo>
                  <a:lnTo>
                    <a:pt x="12847" y="6982"/>
                  </a:lnTo>
                  <a:lnTo>
                    <a:pt x="12862" y="6955"/>
                  </a:lnTo>
                  <a:lnTo>
                    <a:pt x="12875" y="6927"/>
                  </a:lnTo>
                  <a:lnTo>
                    <a:pt x="12888" y="6897"/>
                  </a:lnTo>
                  <a:lnTo>
                    <a:pt x="12899" y="6867"/>
                  </a:lnTo>
                  <a:lnTo>
                    <a:pt x="12909" y="6837"/>
                  </a:lnTo>
                  <a:lnTo>
                    <a:pt x="12919" y="6804"/>
                  </a:lnTo>
                  <a:lnTo>
                    <a:pt x="12929" y="6770"/>
                  </a:lnTo>
                  <a:lnTo>
                    <a:pt x="12937" y="6736"/>
                  </a:lnTo>
                  <a:lnTo>
                    <a:pt x="12954" y="6661"/>
                  </a:lnTo>
                  <a:lnTo>
                    <a:pt x="12954" y="6661"/>
                  </a:lnTo>
                  <a:lnTo>
                    <a:pt x="12963" y="6634"/>
                  </a:lnTo>
                  <a:lnTo>
                    <a:pt x="12971" y="6608"/>
                  </a:lnTo>
                  <a:lnTo>
                    <a:pt x="12980" y="6585"/>
                  </a:lnTo>
                  <a:lnTo>
                    <a:pt x="12992" y="6562"/>
                  </a:lnTo>
                  <a:lnTo>
                    <a:pt x="13004" y="6539"/>
                  </a:lnTo>
                  <a:lnTo>
                    <a:pt x="13018" y="6519"/>
                  </a:lnTo>
                  <a:lnTo>
                    <a:pt x="13032" y="6499"/>
                  </a:lnTo>
                  <a:lnTo>
                    <a:pt x="13047" y="6481"/>
                  </a:lnTo>
                  <a:lnTo>
                    <a:pt x="13062" y="6463"/>
                  </a:lnTo>
                  <a:lnTo>
                    <a:pt x="13080" y="6446"/>
                  </a:lnTo>
                  <a:lnTo>
                    <a:pt x="13096" y="6429"/>
                  </a:lnTo>
                  <a:lnTo>
                    <a:pt x="13115" y="6413"/>
                  </a:lnTo>
                  <a:lnTo>
                    <a:pt x="13151" y="6381"/>
                  </a:lnTo>
                  <a:lnTo>
                    <a:pt x="13189" y="6352"/>
                  </a:lnTo>
                  <a:lnTo>
                    <a:pt x="13227" y="6322"/>
                  </a:lnTo>
                  <a:lnTo>
                    <a:pt x="13265" y="6292"/>
                  </a:lnTo>
                  <a:lnTo>
                    <a:pt x="13301" y="6261"/>
                  </a:lnTo>
                  <a:lnTo>
                    <a:pt x="13318" y="6244"/>
                  </a:lnTo>
                  <a:lnTo>
                    <a:pt x="13336" y="6228"/>
                  </a:lnTo>
                  <a:lnTo>
                    <a:pt x="13352" y="6210"/>
                  </a:lnTo>
                  <a:lnTo>
                    <a:pt x="13368" y="6192"/>
                  </a:lnTo>
                  <a:lnTo>
                    <a:pt x="13383" y="6173"/>
                  </a:lnTo>
                  <a:lnTo>
                    <a:pt x="13396" y="6153"/>
                  </a:lnTo>
                  <a:lnTo>
                    <a:pt x="13409" y="6132"/>
                  </a:lnTo>
                  <a:lnTo>
                    <a:pt x="13420" y="6111"/>
                  </a:lnTo>
                  <a:lnTo>
                    <a:pt x="13431" y="6087"/>
                  </a:lnTo>
                  <a:lnTo>
                    <a:pt x="13440" y="6063"/>
                  </a:lnTo>
                  <a:lnTo>
                    <a:pt x="13440" y="6063"/>
                  </a:lnTo>
                  <a:lnTo>
                    <a:pt x="13441" y="6059"/>
                  </a:lnTo>
                  <a:lnTo>
                    <a:pt x="13441" y="6056"/>
                  </a:lnTo>
                  <a:lnTo>
                    <a:pt x="13440" y="6052"/>
                  </a:lnTo>
                  <a:lnTo>
                    <a:pt x="13439" y="6049"/>
                  </a:lnTo>
                  <a:lnTo>
                    <a:pt x="13434" y="6044"/>
                  </a:lnTo>
                  <a:lnTo>
                    <a:pt x="13429" y="6042"/>
                  </a:lnTo>
                  <a:lnTo>
                    <a:pt x="13421" y="6041"/>
                  </a:lnTo>
                  <a:lnTo>
                    <a:pt x="13414" y="6043"/>
                  </a:lnTo>
                  <a:lnTo>
                    <a:pt x="13412" y="6044"/>
                  </a:lnTo>
                  <a:lnTo>
                    <a:pt x="13409" y="6047"/>
                  </a:lnTo>
                  <a:lnTo>
                    <a:pt x="13406" y="6050"/>
                  </a:lnTo>
                  <a:lnTo>
                    <a:pt x="13405" y="6054"/>
                  </a:lnTo>
                  <a:lnTo>
                    <a:pt x="13405" y="6054"/>
                  </a:lnTo>
                  <a:lnTo>
                    <a:pt x="13392" y="6086"/>
                  </a:lnTo>
                  <a:lnTo>
                    <a:pt x="13378" y="6116"/>
                  </a:lnTo>
                  <a:lnTo>
                    <a:pt x="13363" y="6142"/>
                  </a:lnTo>
                  <a:lnTo>
                    <a:pt x="13345" y="6166"/>
                  </a:lnTo>
                  <a:lnTo>
                    <a:pt x="13328" y="6187"/>
                  </a:lnTo>
                  <a:lnTo>
                    <a:pt x="13310" y="6206"/>
                  </a:lnTo>
                  <a:lnTo>
                    <a:pt x="13290" y="6222"/>
                  </a:lnTo>
                  <a:lnTo>
                    <a:pt x="13272" y="6238"/>
                  </a:lnTo>
                  <a:lnTo>
                    <a:pt x="13251" y="6253"/>
                  </a:lnTo>
                  <a:lnTo>
                    <a:pt x="13231" y="6265"/>
                  </a:lnTo>
                  <a:lnTo>
                    <a:pt x="13190" y="6290"/>
                  </a:lnTo>
                  <a:lnTo>
                    <a:pt x="13148" y="6313"/>
                  </a:lnTo>
                  <a:lnTo>
                    <a:pt x="13128" y="6326"/>
                  </a:lnTo>
                  <a:lnTo>
                    <a:pt x="13108" y="6339"/>
                  </a:lnTo>
                  <a:lnTo>
                    <a:pt x="13108" y="6339"/>
                  </a:lnTo>
                  <a:lnTo>
                    <a:pt x="13240" y="6144"/>
                  </a:lnTo>
                  <a:lnTo>
                    <a:pt x="13240" y="6144"/>
                  </a:lnTo>
                  <a:lnTo>
                    <a:pt x="13262" y="6132"/>
                  </a:lnTo>
                  <a:lnTo>
                    <a:pt x="13285" y="6118"/>
                  </a:lnTo>
                  <a:lnTo>
                    <a:pt x="13307" y="6103"/>
                  </a:lnTo>
                  <a:lnTo>
                    <a:pt x="13329" y="6087"/>
                  </a:lnTo>
                  <a:lnTo>
                    <a:pt x="13350" y="6070"/>
                  </a:lnTo>
                  <a:lnTo>
                    <a:pt x="13370" y="6054"/>
                  </a:lnTo>
                  <a:lnTo>
                    <a:pt x="13406" y="6020"/>
                  </a:lnTo>
                  <a:lnTo>
                    <a:pt x="13406" y="6020"/>
                  </a:lnTo>
                  <a:lnTo>
                    <a:pt x="13409" y="6017"/>
                  </a:lnTo>
                  <a:lnTo>
                    <a:pt x="13409" y="6014"/>
                  </a:lnTo>
                  <a:lnTo>
                    <a:pt x="13409" y="6011"/>
                  </a:lnTo>
                  <a:lnTo>
                    <a:pt x="13406" y="6008"/>
                  </a:lnTo>
                  <a:lnTo>
                    <a:pt x="13404" y="6007"/>
                  </a:lnTo>
                  <a:lnTo>
                    <a:pt x="13400" y="6006"/>
                  </a:lnTo>
                  <a:lnTo>
                    <a:pt x="13398" y="6006"/>
                  </a:lnTo>
                  <a:lnTo>
                    <a:pt x="13395" y="6008"/>
                  </a:lnTo>
                  <a:lnTo>
                    <a:pt x="13395" y="6008"/>
                  </a:lnTo>
                  <a:lnTo>
                    <a:pt x="13362" y="6034"/>
                  </a:lnTo>
                  <a:lnTo>
                    <a:pt x="13331" y="6056"/>
                  </a:lnTo>
                  <a:lnTo>
                    <a:pt x="13302" y="6075"/>
                  </a:lnTo>
                  <a:lnTo>
                    <a:pt x="13276" y="6089"/>
                  </a:lnTo>
                  <a:lnTo>
                    <a:pt x="13276" y="6089"/>
                  </a:lnTo>
                  <a:lnTo>
                    <a:pt x="13276" y="6084"/>
                  </a:lnTo>
                  <a:lnTo>
                    <a:pt x="13275" y="6079"/>
                  </a:lnTo>
                  <a:lnTo>
                    <a:pt x="13272" y="6075"/>
                  </a:lnTo>
                  <a:lnTo>
                    <a:pt x="13267" y="6072"/>
                  </a:lnTo>
                  <a:lnTo>
                    <a:pt x="13262" y="6070"/>
                  </a:lnTo>
                  <a:lnTo>
                    <a:pt x="13256" y="6070"/>
                  </a:lnTo>
                  <a:lnTo>
                    <a:pt x="13252" y="6071"/>
                  </a:lnTo>
                  <a:lnTo>
                    <a:pt x="13246" y="6073"/>
                  </a:lnTo>
                  <a:lnTo>
                    <a:pt x="13246" y="6073"/>
                  </a:lnTo>
                  <a:lnTo>
                    <a:pt x="13206" y="6111"/>
                  </a:lnTo>
                  <a:lnTo>
                    <a:pt x="13206" y="6111"/>
                  </a:lnTo>
                  <a:lnTo>
                    <a:pt x="13196" y="6112"/>
                  </a:lnTo>
                  <a:lnTo>
                    <a:pt x="13186" y="6111"/>
                  </a:lnTo>
                  <a:lnTo>
                    <a:pt x="13176" y="6110"/>
                  </a:lnTo>
                  <a:lnTo>
                    <a:pt x="13168" y="6109"/>
                  </a:lnTo>
                  <a:lnTo>
                    <a:pt x="13159" y="6105"/>
                  </a:lnTo>
                  <a:lnTo>
                    <a:pt x="13151" y="6102"/>
                  </a:lnTo>
                  <a:lnTo>
                    <a:pt x="13143" y="6097"/>
                  </a:lnTo>
                  <a:lnTo>
                    <a:pt x="13137" y="6091"/>
                  </a:lnTo>
                  <a:lnTo>
                    <a:pt x="13130" y="6084"/>
                  </a:lnTo>
                  <a:lnTo>
                    <a:pt x="13124" y="6077"/>
                  </a:lnTo>
                  <a:lnTo>
                    <a:pt x="13118" y="6070"/>
                  </a:lnTo>
                  <a:lnTo>
                    <a:pt x="13114" y="6061"/>
                  </a:lnTo>
                  <a:lnTo>
                    <a:pt x="13104" y="6042"/>
                  </a:lnTo>
                  <a:lnTo>
                    <a:pt x="13097" y="6021"/>
                  </a:lnTo>
                  <a:lnTo>
                    <a:pt x="13091" y="5997"/>
                  </a:lnTo>
                  <a:lnTo>
                    <a:pt x="13087" y="5972"/>
                  </a:lnTo>
                  <a:lnTo>
                    <a:pt x="13084" y="5944"/>
                  </a:lnTo>
                  <a:lnTo>
                    <a:pt x="13082" y="5914"/>
                  </a:lnTo>
                  <a:lnTo>
                    <a:pt x="13081" y="5884"/>
                  </a:lnTo>
                  <a:lnTo>
                    <a:pt x="13082" y="5852"/>
                  </a:lnTo>
                  <a:lnTo>
                    <a:pt x="13083" y="5821"/>
                  </a:lnTo>
                  <a:lnTo>
                    <a:pt x="13084" y="5787"/>
                  </a:lnTo>
                  <a:lnTo>
                    <a:pt x="13091" y="5719"/>
                  </a:lnTo>
                  <a:lnTo>
                    <a:pt x="13100" y="5651"/>
                  </a:lnTo>
                  <a:lnTo>
                    <a:pt x="13109" y="5585"/>
                  </a:lnTo>
                  <a:lnTo>
                    <a:pt x="13120" y="5522"/>
                  </a:lnTo>
                  <a:lnTo>
                    <a:pt x="13138" y="5412"/>
                  </a:lnTo>
                  <a:lnTo>
                    <a:pt x="13145" y="5369"/>
                  </a:lnTo>
                  <a:lnTo>
                    <a:pt x="13150" y="5336"/>
                  </a:lnTo>
                  <a:lnTo>
                    <a:pt x="13150" y="5336"/>
                  </a:lnTo>
                  <a:lnTo>
                    <a:pt x="13150" y="5323"/>
                  </a:lnTo>
                  <a:lnTo>
                    <a:pt x="13150" y="5310"/>
                  </a:lnTo>
                  <a:lnTo>
                    <a:pt x="13149" y="5299"/>
                  </a:lnTo>
                  <a:lnTo>
                    <a:pt x="13146" y="5287"/>
                  </a:lnTo>
                  <a:lnTo>
                    <a:pt x="13144" y="5274"/>
                  </a:lnTo>
                  <a:lnTo>
                    <a:pt x="13139" y="5262"/>
                  </a:lnTo>
                  <a:lnTo>
                    <a:pt x="13135" y="5252"/>
                  </a:lnTo>
                  <a:lnTo>
                    <a:pt x="13130" y="5240"/>
                  </a:lnTo>
                  <a:lnTo>
                    <a:pt x="13124" y="5230"/>
                  </a:lnTo>
                  <a:lnTo>
                    <a:pt x="13117" y="5219"/>
                  </a:lnTo>
                  <a:lnTo>
                    <a:pt x="13102" y="5198"/>
                  </a:lnTo>
                  <a:lnTo>
                    <a:pt x="13084" y="5179"/>
                  </a:lnTo>
                  <a:lnTo>
                    <a:pt x="13065" y="5160"/>
                  </a:lnTo>
                  <a:lnTo>
                    <a:pt x="13045" y="5143"/>
                  </a:lnTo>
                  <a:lnTo>
                    <a:pt x="13022" y="5127"/>
                  </a:lnTo>
                  <a:lnTo>
                    <a:pt x="13001" y="5111"/>
                  </a:lnTo>
                  <a:lnTo>
                    <a:pt x="12978" y="5096"/>
                  </a:lnTo>
                  <a:lnTo>
                    <a:pt x="12935" y="5070"/>
                  </a:lnTo>
                  <a:lnTo>
                    <a:pt x="12894" y="5049"/>
                  </a:lnTo>
                  <a:lnTo>
                    <a:pt x="12894" y="5049"/>
                  </a:lnTo>
                  <a:lnTo>
                    <a:pt x="12873" y="5040"/>
                  </a:lnTo>
                  <a:lnTo>
                    <a:pt x="12850" y="5032"/>
                  </a:lnTo>
                  <a:lnTo>
                    <a:pt x="12826" y="5025"/>
                  </a:lnTo>
                  <a:lnTo>
                    <a:pt x="12800" y="5018"/>
                  </a:lnTo>
                  <a:lnTo>
                    <a:pt x="12774" y="5012"/>
                  </a:lnTo>
                  <a:lnTo>
                    <a:pt x="12749" y="5005"/>
                  </a:lnTo>
                  <a:lnTo>
                    <a:pt x="12723" y="4997"/>
                  </a:lnTo>
                  <a:lnTo>
                    <a:pt x="12698" y="4987"/>
                  </a:lnTo>
                  <a:lnTo>
                    <a:pt x="12686" y="4981"/>
                  </a:lnTo>
                  <a:lnTo>
                    <a:pt x="12676" y="4976"/>
                  </a:lnTo>
                  <a:lnTo>
                    <a:pt x="12665" y="4969"/>
                  </a:lnTo>
                  <a:lnTo>
                    <a:pt x="12655" y="4961"/>
                  </a:lnTo>
                  <a:lnTo>
                    <a:pt x="12646" y="4953"/>
                  </a:lnTo>
                  <a:lnTo>
                    <a:pt x="12637" y="4944"/>
                  </a:lnTo>
                  <a:lnTo>
                    <a:pt x="12630" y="4935"/>
                  </a:lnTo>
                  <a:lnTo>
                    <a:pt x="12623" y="4924"/>
                  </a:lnTo>
                  <a:lnTo>
                    <a:pt x="12617" y="4912"/>
                  </a:lnTo>
                  <a:lnTo>
                    <a:pt x="12613" y="4899"/>
                  </a:lnTo>
                  <a:lnTo>
                    <a:pt x="12609" y="4885"/>
                  </a:lnTo>
                  <a:lnTo>
                    <a:pt x="12607" y="4870"/>
                  </a:lnTo>
                  <a:lnTo>
                    <a:pt x="12606" y="4854"/>
                  </a:lnTo>
                  <a:lnTo>
                    <a:pt x="12607" y="4836"/>
                  </a:lnTo>
                  <a:lnTo>
                    <a:pt x="12608" y="4818"/>
                  </a:lnTo>
                  <a:lnTo>
                    <a:pt x="12612" y="4798"/>
                  </a:lnTo>
                  <a:lnTo>
                    <a:pt x="12612" y="4798"/>
                  </a:lnTo>
                  <a:lnTo>
                    <a:pt x="12615" y="4780"/>
                  </a:lnTo>
                  <a:lnTo>
                    <a:pt x="12620" y="4764"/>
                  </a:lnTo>
                  <a:lnTo>
                    <a:pt x="12624" y="4747"/>
                  </a:lnTo>
                  <a:lnTo>
                    <a:pt x="12630" y="4730"/>
                  </a:lnTo>
                  <a:lnTo>
                    <a:pt x="12643" y="4698"/>
                  </a:lnTo>
                  <a:lnTo>
                    <a:pt x="12660" y="4667"/>
                  </a:lnTo>
                  <a:lnTo>
                    <a:pt x="12677" y="4636"/>
                  </a:lnTo>
                  <a:lnTo>
                    <a:pt x="12697" y="4608"/>
                  </a:lnTo>
                  <a:lnTo>
                    <a:pt x="12719" y="4580"/>
                  </a:lnTo>
                  <a:lnTo>
                    <a:pt x="12744" y="4553"/>
                  </a:lnTo>
                  <a:lnTo>
                    <a:pt x="12770" y="4527"/>
                  </a:lnTo>
                  <a:lnTo>
                    <a:pt x="12798" y="4503"/>
                  </a:lnTo>
                  <a:lnTo>
                    <a:pt x="12826" y="4479"/>
                  </a:lnTo>
                  <a:lnTo>
                    <a:pt x="12856" y="4458"/>
                  </a:lnTo>
                  <a:lnTo>
                    <a:pt x="12888" y="4437"/>
                  </a:lnTo>
                  <a:lnTo>
                    <a:pt x="12921" y="4418"/>
                  </a:lnTo>
                  <a:lnTo>
                    <a:pt x="12954" y="4401"/>
                  </a:lnTo>
                  <a:lnTo>
                    <a:pt x="12990" y="4384"/>
                  </a:lnTo>
                  <a:lnTo>
                    <a:pt x="13025" y="4370"/>
                  </a:lnTo>
                  <a:lnTo>
                    <a:pt x="13060" y="4358"/>
                  </a:lnTo>
                  <a:lnTo>
                    <a:pt x="13096" y="4346"/>
                  </a:lnTo>
                  <a:lnTo>
                    <a:pt x="13132" y="4336"/>
                  </a:lnTo>
                  <a:lnTo>
                    <a:pt x="13170" y="4327"/>
                  </a:lnTo>
                  <a:lnTo>
                    <a:pt x="13206" y="4321"/>
                  </a:lnTo>
                  <a:lnTo>
                    <a:pt x="13242" y="4317"/>
                  </a:lnTo>
                  <a:lnTo>
                    <a:pt x="13279" y="4313"/>
                  </a:lnTo>
                  <a:lnTo>
                    <a:pt x="13315" y="4312"/>
                  </a:lnTo>
                  <a:lnTo>
                    <a:pt x="13350" y="4313"/>
                  </a:lnTo>
                  <a:lnTo>
                    <a:pt x="13384" y="4315"/>
                  </a:lnTo>
                  <a:lnTo>
                    <a:pt x="13418" y="4320"/>
                  </a:lnTo>
                  <a:lnTo>
                    <a:pt x="13451" y="4326"/>
                  </a:lnTo>
                  <a:lnTo>
                    <a:pt x="13484" y="4334"/>
                  </a:lnTo>
                  <a:lnTo>
                    <a:pt x="13514" y="4345"/>
                  </a:lnTo>
                  <a:lnTo>
                    <a:pt x="13543" y="4358"/>
                  </a:lnTo>
                  <a:lnTo>
                    <a:pt x="13543" y="4358"/>
                  </a:lnTo>
                  <a:lnTo>
                    <a:pt x="13574" y="4372"/>
                  </a:lnTo>
                  <a:lnTo>
                    <a:pt x="13603" y="4383"/>
                  </a:lnTo>
                  <a:lnTo>
                    <a:pt x="13631" y="4391"/>
                  </a:lnTo>
                  <a:lnTo>
                    <a:pt x="13659" y="4398"/>
                  </a:lnTo>
                  <a:lnTo>
                    <a:pt x="13685" y="4403"/>
                  </a:lnTo>
                  <a:lnTo>
                    <a:pt x="13711" y="4404"/>
                  </a:lnTo>
                  <a:lnTo>
                    <a:pt x="13735" y="4403"/>
                  </a:lnTo>
                  <a:lnTo>
                    <a:pt x="13760" y="4401"/>
                  </a:lnTo>
                  <a:lnTo>
                    <a:pt x="13783" y="4395"/>
                  </a:lnTo>
                  <a:lnTo>
                    <a:pt x="13808" y="4388"/>
                  </a:lnTo>
                  <a:lnTo>
                    <a:pt x="13831" y="4377"/>
                  </a:lnTo>
                  <a:lnTo>
                    <a:pt x="13855" y="4365"/>
                  </a:lnTo>
                  <a:lnTo>
                    <a:pt x="13879" y="4349"/>
                  </a:lnTo>
                  <a:lnTo>
                    <a:pt x="13904" y="4332"/>
                  </a:lnTo>
                  <a:lnTo>
                    <a:pt x="13928" y="4312"/>
                  </a:lnTo>
                  <a:lnTo>
                    <a:pt x="13954" y="4290"/>
                  </a:lnTo>
                  <a:lnTo>
                    <a:pt x="13954" y="4290"/>
                  </a:lnTo>
                  <a:lnTo>
                    <a:pt x="13970" y="4274"/>
                  </a:lnTo>
                  <a:lnTo>
                    <a:pt x="13986" y="4258"/>
                  </a:lnTo>
                  <a:lnTo>
                    <a:pt x="14000" y="4240"/>
                  </a:lnTo>
                  <a:lnTo>
                    <a:pt x="14013" y="4224"/>
                  </a:lnTo>
                  <a:lnTo>
                    <a:pt x="14024" y="4207"/>
                  </a:lnTo>
                  <a:lnTo>
                    <a:pt x="14036" y="4188"/>
                  </a:lnTo>
                  <a:lnTo>
                    <a:pt x="14056" y="4153"/>
                  </a:lnTo>
                  <a:lnTo>
                    <a:pt x="14073" y="4118"/>
                  </a:lnTo>
                  <a:lnTo>
                    <a:pt x="14090" y="4084"/>
                  </a:lnTo>
                  <a:lnTo>
                    <a:pt x="14105" y="4052"/>
                  </a:lnTo>
                  <a:lnTo>
                    <a:pt x="14121" y="4023"/>
                  </a:lnTo>
                  <a:lnTo>
                    <a:pt x="14131" y="4009"/>
                  </a:lnTo>
                  <a:lnTo>
                    <a:pt x="14139" y="3996"/>
                  </a:lnTo>
                  <a:lnTo>
                    <a:pt x="14149" y="3984"/>
                  </a:lnTo>
                  <a:lnTo>
                    <a:pt x="14159" y="3974"/>
                  </a:lnTo>
                  <a:lnTo>
                    <a:pt x="14171" y="3965"/>
                  </a:lnTo>
                  <a:lnTo>
                    <a:pt x="14182" y="3957"/>
                  </a:lnTo>
                  <a:lnTo>
                    <a:pt x="14195" y="3950"/>
                  </a:lnTo>
                  <a:lnTo>
                    <a:pt x="14209" y="3946"/>
                  </a:lnTo>
                  <a:lnTo>
                    <a:pt x="14224" y="3942"/>
                  </a:lnTo>
                  <a:lnTo>
                    <a:pt x="14242" y="3940"/>
                  </a:lnTo>
                  <a:lnTo>
                    <a:pt x="14260" y="3940"/>
                  </a:lnTo>
                  <a:lnTo>
                    <a:pt x="14279" y="3941"/>
                  </a:lnTo>
                  <a:lnTo>
                    <a:pt x="14300" y="3944"/>
                  </a:lnTo>
                  <a:lnTo>
                    <a:pt x="14324" y="3950"/>
                  </a:lnTo>
                  <a:lnTo>
                    <a:pt x="14350" y="3958"/>
                  </a:lnTo>
                  <a:lnTo>
                    <a:pt x="14377" y="3968"/>
                  </a:lnTo>
                  <a:lnTo>
                    <a:pt x="14377" y="3968"/>
                  </a:lnTo>
                  <a:lnTo>
                    <a:pt x="14374" y="3967"/>
                  </a:lnTo>
                  <a:lnTo>
                    <a:pt x="14380" y="3969"/>
                  </a:lnTo>
                  <a:lnTo>
                    <a:pt x="14403" y="3976"/>
                  </a:lnTo>
                  <a:lnTo>
                    <a:pt x="14419" y="3979"/>
                  </a:lnTo>
                  <a:lnTo>
                    <a:pt x="14434" y="3982"/>
                  </a:lnTo>
                  <a:lnTo>
                    <a:pt x="14447" y="3982"/>
                  </a:lnTo>
                  <a:lnTo>
                    <a:pt x="14453" y="3982"/>
                  </a:lnTo>
                  <a:lnTo>
                    <a:pt x="14456" y="3979"/>
                  </a:lnTo>
                  <a:lnTo>
                    <a:pt x="14456" y="3979"/>
                  </a:lnTo>
                  <a:lnTo>
                    <a:pt x="14471" y="3974"/>
                  </a:lnTo>
                  <a:lnTo>
                    <a:pt x="14485" y="3965"/>
                  </a:lnTo>
                  <a:lnTo>
                    <a:pt x="14498" y="3957"/>
                  </a:lnTo>
                  <a:lnTo>
                    <a:pt x="14511" y="3948"/>
                  </a:lnTo>
                  <a:lnTo>
                    <a:pt x="14511" y="3948"/>
                  </a:lnTo>
                  <a:lnTo>
                    <a:pt x="14513" y="3944"/>
                  </a:lnTo>
                  <a:lnTo>
                    <a:pt x="14513" y="3944"/>
                  </a:lnTo>
                  <a:lnTo>
                    <a:pt x="14524" y="3927"/>
                  </a:lnTo>
                  <a:lnTo>
                    <a:pt x="14532" y="3913"/>
                  </a:lnTo>
                  <a:lnTo>
                    <a:pt x="14540" y="3901"/>
                  </a:lnTo>
                  <a:lnTo>
                    <a:pt x="14546" y="3894"/>
                  </a:lnTo>
                  <a:lnTo>
                    <a:pt x="14552" y="3891"/>
                  </a:lnTo>
                  <a:lnTo>
                    <a:pt x="14553" y="3889"/>
                  </a:lnTo>
                  <a:lnTo>
                    <a:pt x="14556" y="3889"/>
                  </a:lnTo>
                  <a:lnTo>
                    <a:pt x="14557" y="3891"/>
                  </a:lnTo>
                  <a:lnTo>
                    <a:pt x="14558" y="3893"/>
                  </a:lnTo>
                  <a:lnTo>
                    <a:pt x="14560" y="3900"/>
                  </a:lnTo>
                  <a:lnTo>
                    <a:pt x="14560" y="3909"/>
                  </a:lnTo>
                  <a:lnTo>
                    <a:pt x="14559" y="3923"/>
                  </a:lnTo>
                  <a:lnTo>
                    <a:pt x="14558" y="3940"/>
                  </a:lnTo>
                  <a:lnTo>
                    <a:pt x="14554" y="3961"/>
                  </a:lnTo>
                  <a:lnTo>
                    <a:pt x="14544" y="4012"/>
                  </a:lnTo>
                  <a:lnTo>
                    <a:pt x="14530" y="4078"/>
                  </a:lnTo>
                  <a:lnTo>
                    <a:pt x="14530" y="4078"/>
                  </a:lnTo>
                  <a:lnTo>
                    <a:pt x="14495" y="4115"/>
                  </a:lnTo>
                  <a:lnTo>
                    <a:pt x="14458" y="4150"/>
                  </a:lnTo>
                  <a:lnTo>
                    <a:pt x="14421" y="4185"/>
                  </a:lnTo>
                  <a:lnTo>
                    <a:pt x="14384" y="4218"/>
                  </a:lnTo>
                  <a:lnTo>
                    <a:pt x="14344" y="4250"/>
                  </a:lnTo>
                  <a:lnTo>
                    <a:pt x="14305" y="4281"/>
                  </a:lnTo>
                  <a:lnTo>
                    <a:pt x="14226" y="4345"/>
                  </a:lnTo>
                  <a:lnTo>
                    <a:pt x="14186" y="4376"/>
                  </a:lnTo>
                  <a:lnTo>
                    <a:pt x="14147" y="4408"/>
                  </a:lnTo>
                  <a:lnTo>
                    <a:pt x="14109" y="4441"/>
                  </a:lnTo>
                  <a:lnTo>
                    <a:pt x="14071" y="4475"/>
                  </a:lnTo>
                  <a:lnTo>
                    <a:pt x="14036" y="4511"/>
                  </a:lnTo>
                  <a:lnTo>
                    <a:pt x="14001" y="4548"/>
                  </a:lnTo>
                  <a:lnTo>
                    <a:pt x="13984" y="4567"/>
                  </a:lnTo>
                  <a:lnTo>
                    <a:pt x="13968" y="4587"/>
                  </a:lnTo>
                  <a:lnTo>
                    <a:pt x="13952" y="4608"/>
                  </a:lnTo>
                  <a:lnTo>
                    <a:pt x="13936" y="4629"/>
                  </a:lnTo>
                  <a:lnTo>
                    <a:pt x="13936" y="4629"/>
                  </a:lnTo>
                  <a:lnTo>
                    <a:pt x="13919" y="4657"/>
                  </a:lnTo>
                  <a:lnTo>
                    <a:pt x="13903" y="4686"/>
                  </a:lnTo>
                  <a:lnTo>
                    <a:pt x="13888" y="4717"/>
                  </a:lnTo>
                  <a:lnTo>
                    <a:pt x="13877" y="4748"/>
                  </a:lnTo>
                  <a:lnTo>
                    <a:pt x="13867" y="4780"/>
                  </a:lnTo>
                  <a:lnTo>
                    <a:pt x="13859" y="4813"/>
                  </a:lnTo>
                  <a:lnTo>
                    <a:pt x="13852" y="4847"/>
                  </a:lnTo>
                  <a:lnTo>
                    <a:pt x="13848" y="4881"/>
                  </a:lnTo>
                  <a:lnTo>
                    <a:pt x="13844" y="4916"/>
                  </a:lnTo>
                  <a:lnTo>
                    <a:pt x="13842" y="4951"/>
                  </a:lnTo>
                  <a:lnTo>
                    <a:pt x="13839" y="4987"/>
                  </a:lnTo>
                  <a:lnTo>
                    <a:pt x="13839" y="5024"/>
                  </a:lnTo>
                  <a:lnTo>
                    <a:pt x="13840" y="5096"/>
                  </a:lnTo>
                  <a:lnTo>
                    <a:pt x="13843" y="5171"/>
                  </a:lnTo>
                  <a:lnTo>
                    <a:pt x="13851" y="5321"/>
                  </a:lnTo>
                  <a:lnTo>
                    <a:pt x="13853" y="5395"/>
                  </a:lnTo>
                  <a:lnTo>
                    <a:pt x="13853" y="5431"/>
                  </a:lnTo>
                  <a:lnTo>
                    <a:pt x="13853" y="5468"/>
                  </a:lnTo>
                  <a:lnTo>
                    <a:pt x="13852" y="5503"/>
                  </a:lnTo>
                  <a:lnTo>
                    <a:pt x="13850" y="5540"/>
                  </a:lnTo>
                  <a:lnTo>
                    <a:pt x="13846" y="5575"/>
                  </a:lnTo>
                  <a:lnTo>
                    <a:pt x="13842" y="5610"/>
                  </a:lnTo>
                  <a:lnTo>
                    <a:pt x="13835" y="5644"/>
                  </a:lnTo>
                  <a:lnTo>
                    <a:pt x="13828" y="5677"/>
                  </a:lnTo>
                  <a:lnTo>
                    <a:pt x="13817" y="5709"/>
                  </a:lnTo>
                  <a:lnTo>
                    <a:pt x="13807" y="5742"/>
                  </a:lnTo>
                  <a:lnTo>
                    <a:pt x="13807" y="5742"/>
                  </a:lnTo>
                  <a:lnTo>
                    <a:pt x="13805" y="5746"/>
                  </a:lnTo>
                  <a:lnTo>
                    <a:pt x="13805" y="5749"/>
                  </a:lnTo>
                  <a:lnTo>
                    <a:pt x="13805" y="5753"/>
                  </a:lnTo>
                  <a:lnTo>
                    <a:pt x="13807" y="5755"/>
                  </a:lnTo>
                  <a:lnTo>
                    <a:pt x="13811" y="5760"/>
                  </a:lnTo>
                  <a:lnTo>
                    <a:pt x="13817" y="5763"/>
                  </a:lnTo>
                  <a:lnTo>
                    <a:pt x="13824" y="5763"/>
                  </a:lnTo>
                  <a:lnTo>
                    <a:pt x="13831" y="5762"/>
                  </a:lnTo>
                  <a:lnTo>
                    <a:pt x="13833" y="5760"/>
                  </a:lnTo>
                  <a:lnTo>
                    <a:pt x="13837" y="5757"/>
                  </a:lnTo>
                  <a:lnTo>
                    <a:pt x="13839" y="5755"/>
                  </a:lnTo>
                  <a:lnTo>
                    <a:pt x="13842" y="5752"/>
                  </a:lnTo>
                  <a:lnTo>
                    <a:pt x="13842" y="5752"/>
                  </a:lnTo>
                  <a:lnTo>
                    <a:pt x="13863" y="5693"/>
                  </a:lnTo>
                  <a:lnTo>
                    <a:pt x="13881" y="5638"/>
                  </a:lnTo>
                  <a:lnTo>
                    <a:pt x="13890" y="5610"/>
                  </a:lnTo>
                  <a:lnTo>
                    <a:pt x="13897" y="5584"/>
                  </a:lnTo>
                  <a:lnTo>
                    <a:pt x="13903" y="5557"/>
                  </a:lnTo>
                  <a:lnTo>
                    <a:pt x="13907" y="5532"/>
                  </a:lnTo>
                  <a:lnTo>
                    <a:pt x="13912" y="5505"/>
                  </a:lnTo>
                  <a:lnTo>
                    <a:pt x="13915" y="5479"/>
                  </a:lnTo>
                  <a:lnTo>
                    <a:pt x="13919" y="5452"/>
                  </a:lnTo>
                  <a:lnTo>
                    <a:pt x="13921" y="5426"/>
                  </a:lnTo>
                  <a:lnTo>
                    <a:pt x="13922" y="5399"/>
                  </a:lnTo>
                  <a:lnTo>
                    <a:pt x="13924" y="5371"/>
                  </a:lnTo>
                  <a:lnTo>
                    <a:pt x="13924" y="5315"/>
                  </a:lnTo>
                  <a:lnTo>
                    <a:pt x="13924" y="5315"/>
                  </a:lnTo>
                  <a:lnTo>
                    <a:pt x="13928" y="5316"/>
                  </a:lnTo>
                  <a:lnTo>
                    <a:pt x="13933" y="5317"/>
                  </a:lnTo>
                  <a:lnTo>
                    <a:pt x="13938" y="5316"/>
                  </a:lnTo>
                  <a:lnTo>
                    <a:pt x="13942" y="5313"/>
                  </a:lnTo>
                  <a:lnTo>
                    <a:pt x="13942" y="5313"/>
                  </a:lnTo>
                  <a:lnTo>
                    <a:pt x="13997" y="5261"/>
                  </a:lnTo>
                  <a:lnTo>
                    <a:pt x="13997" y="5261"/>
                  </a:lnTo>
                  <a:lnTo>
                    <a:pt x="13996" y="5267"/>
                  </a:lnTo>
                  <a:lnTo>
                    <a:pt x="13996" y="5273"/>
                  </a:lnTo>
                  <a:lnTo>
                    <a:pt x="13999" y="5278"/>
                  </a:lnTo>
                  <a:lnTo>
                    <a:pt x="14002" y="5282"/>
                  </a:lnTo>
                  <a:lnTo>
                    <a:pt x="14007" y="5285"/>
                  </a:lnTo>
                  <a:lnTo>
                    <a:pt x="14011" y="5286"/>
                  </a:lnTo>
                  <a:lnTo>
                    <a:pt x="14017" y="5285"/>
                  </a:lnTo>
                  <a:lnTo>
                    <a:pt x="14023" y="5281"/>
                  </a:lnTo>
                  <a:lnTo>
                    <a:pt x="14023" y="5281"/>
                  </a:lnTo>
                  <a:lnTo>
                    <a:pt x="14025" y="5279"/>
                  </a:lnTo>
                  <a:lnTo>
                    <a:pt x="14025" y="5279"/>
                  </a:lnTo>
                  <a:lnTo>
                    <a:pt x="13979" y="5358"/>
                  </a:lnTo>
                  <a:lnTo>
                    <a:pt x="13933" y="5437"/>
                  </a:lnTo>
                  <a:lnTo>
                    <a:pt x="13933" y="5437"/>
                  </a:lnTo>
                  <a:lnTo>
                    <a:pt x="13932" y="5444"/>
                  </a:lnTo>
                  <a:lnTo>
                    <a:pt x="13932" y="5448"/>
                  </a:lnTo>
                  <a:lnTo>
                    <a:pt x="13934" y="5454"/>
                  </a:lnTo>
                  <a:lnTo>
                    <a:pt x="13938" y="5458"/>
                  </a:lnTo>
                  <a:lnTo>
                    <a:pt x="13943" y="5461"/>
                  </a:lnTo>
                  <a:lnTo>
                    <a:pt x="13948" y="5462"/>
                  </a:lnTo>
                  <a:lnTo>
                    <a:pt x="13954" y="5461"/>
                  </a:lnTo>
                  <a:lnTo>
                    <a:pt x="13959" y="5457"/>
                  </a:lnTo>
                  <a:lnTo>
                    <a:pt x="13959" y="5457"/>
                  </a:lnTo>
                  <a:lnTo>
                    <a:pt x="14008" y="5403"/>
                  </a:lnTo>
                  <a:lnTo>
                    <a:pt x="14057" y="5349"/>
                  </a:lnTo>
                  <a:lnTo>
                    <a:pt x="14157" y="5241"/>
                  </a:lnTo>
                  <a:lnTo>
                    <a:pt x="14157" y="5241"/>
                  </a:lnTo>
                  <a:lnTo>
                    <a:pt x="14120" y="5289"/>
                  </a:lnTo>
                  <a:lnTo>
                    <a:pt x="14085" y="5338"/>
                  </a:lnTo>
                  <a:lnTo>
                    <a:pt x="14050" y="5389"/>
                  </a:lnTo>
                  <a:lnTo>
                    <a:pt x="14015" y="5439"/>
                  </a:lnTo>
                  <a:lnTo>
                    <a:pt x="13982" y="5489"/>
                  </a:lnTo>
                  <a:lnTo>
                    <a:pt x="13949" y="5541"/>
                  </a:lnTo>
                  <a:lnTo>
                    <a:pt x="13917" y="5592"/>
                  </a:lnTo>
                  <a:lnTo>
                    <a:pt x="13885" y="5645"/>
                  </a:lnTo>
                  <a:lnTo>
                    <a:pt x="13885" y="5645"/>
                  </a:lnTo>
                  <a:lnTo>
                    <a:pt x="13883" y="5651"/>
                  </a:lnTo>
                  <a:lnTo>
                    <a:pt x="13884" y="5657"/>
                  </a:lnTo>
                  <a:lnTo>
                    <a:pt x="13886" y="5663"/>
                  </a:lnTo>
                  <a:lnTo>
                    <a:pt x="13890" y="5666"/>
                  </a:lnTo>
                  <a:lnTo>
                    <a:pt x="13894" y="5668"/>
                  </a:lnTo>
                  <a:lnTo>
                    <a:pt x="13900" y="5670"/>
                  </a:lnTo>
                  <a:lnTo>
                    <a:pt x="13906" y="5668"/>
                  </a:lnTo>
                  <a:lnTo>
                    <a:pt x="13911" y="5665"/>
                  </a:lnTo>
                  <a:lnTo>
                    <a:pt x="13911" y="5665"/>
                  </a:lnTo>
                  <a:lnTo>
                    <a:pt x="13966" y="5610"/>
                  </a:lnTo>
                  <a:lnTo>
                    <a:pt x="14020" y="5554"/>
                  </a:lnTo>
                  <a:lnTo>
                    <a:pt x="14072" y="5496"/>
                  </a:lnTo>
                  <a:lnTo>
                    <a:pt x="14124" y="5439"/>
                  </a:lnTo>
                  <a:lnTo>
                    <a:pt x="14227" y="5323"/>
                  </a:lnTo>
                  <a:lnTo>
                    <a:pt x="14330" y="5205"/>
                  </a:lnTo>
                  <a:lnTo>
                    <a:pt x="14330" y="5205"/>
                  </a:lnTo>
                  <a:lnTo>
                    <a:pt x="14285" y="5258"/>
                  </a:lnTo>
                  <a:lnTo>
                    <a:pt x="14241" y="5314"/>
                  </a:lnTo>
                  <a:lnTo>
                    <a:pt x="14195" y="5373"/>
                  </a:lnTo>
                  <a:lnTo>
                    <a:pt x="14149" y="5437"/>
                  </a:lnTo>
                  <a:lnTo>
                    <a:pt x="14058" y="5563"/>
                  </a:lnTo>
                  <a:lnTo>
                    <a:pt x="13969" y="5687"/>
                  </a:lnTo>
                  <a:lnTo>
                    <a:pt x="13969" y="5687"/>
                  </a:lnTo>
                  <a:lnTo>
                    <a:pt x="13942" y="5682"/>
                  </a:lnTo>
                  <a:lnTo>
                    <a:pt x="13928" y="5678"/>
                  </a:lnTo>
                  <a:lnTo>
                    <a:pt x="13914" y="5673"/>
                  </a:lnTo>
                  <a:lnTo>
                    <a:pt x="13914" y="5673"/>
                  </a:lnTo>
                  <a:lnTo>
                    <a:pt x="13912" y="5673"/>
                  </a:lnTo>
                  <a:lnTo>
                    <a:pt x="13910" y="5674"/>
                  </a:lnTo>
                  <a:lnTo>
                    <a:pt x="13908" y="5675"/>
                  </a:lnTo>
                  <a:lnTo>
                    <a:pt x="13907" y="5677"/>
                  </a:lnTo>
                  <a:lnTo>
                    <a:pt x="13907" y="5681"/>
                  </a:lnTo>
                  <a:lnTo>
                    <a:pt x="13908" y="5684"/>
                  </a:lnTo>
                  <a:lnTo>
                    <a:pt x="13910" y="5685"/>
                  </a:lnTo>
                  <a:lnTo>
                    <a:pt x="13910" y="5685"/>
                  </a:lnTo>
                  <a:lnTo>
                    <a:pt x="13925" y="5694"/>
                  </a:lnTo>
                  <a:lnTo>
                    <a:pt x="13939" y="5701"/>
                  </a:lnTo>
                  <a:lnTo>
                    <a:pt x="13954" y="5708"/>
                  </a:lnTo>
                  <a:lnTo>
                    <a:pt x="13968" y="5713"/>
                  </a:lnTo>
                  <a:lnTo>
                    <a:pt x="13968" y="5713"/>
                  </a:lnTo>
                  <a:lnTo>
                    <a:pt x="13972" y="5715"/>
                  </a:lnTo>
                  <a:lnTo>
                    <a:pt x="13976" y="5718"/>
                  </a:lnTo>
                  <a:lnTo>
                    <a:pt x="13981" y="5718"/>
                  </a:lnTo>
                  <a:lnTo>
                    <a:pt x="13986" y="5716"/>
                  </a:lnTo>
                  <a:lnTo>
                    <a:pt x="13986" y="5716"/>
                  </a:lnTo>
                  <a:lnTo>
                    <a:pt x="14002" y="5719"/>
                  </a:lnTo>
                  <a:lnTo>
                    <a:pt x="14017" y="5720"/>
                  </a:lnTo>
                  <a:lnTo>
                    <a:pt x="14032" y="5719"/>
                  </a:lnTo>
                  <a:lnTo>
                    <a:pt x="14048" y="5716"/>
                  </a:lnTo>
                  <a:lnTo>
                    <a:pt x="14063" y="5713"/>
                  </a:lnTo>
                  <a:lnTo>
                    <a:pt x="14077" y="5708"/>
                  </a:lnTo>
                  <a:lnTo>
                    <a:pt x="14092" y="5702"/>
                  </a:lnTo>
                  <a:lnTo>
                    <a:pt x="14106" y="5695"/>
                  </a:lnTo>
                  <a:lnTo>
                    <a:pt x="14119" y="5687"/>
                  </a:lnTo>
                  <a:lnTo>
                    <a:pt x="14133" y="5678"/>
                  </a:lnTo>
                  <a:lnTo>
                    <a:pt x="14146" y="5667"/>
                  </a:lnTo>
                  <a:lnTo>
                    <a:pt x="14159" y="5657"/>
                  </a:lnTo>
                  <a:lnTo>
                    <a:pt x="14172" y="5645"/>
                  </a:lnTo>
                  <a:lnTo>
                    <a:pt x="14185" y="5632"/>
                  </a:lnTo>
                  <a:lnTo>
                    <a:pt x="14208" y="5605"/>
                  </a:lnTo>
                  <a:lnTo>
                    <a:pt x="14231" y="5577"/>
                  </a:lnTo>
                  <a:lnTo>
                    <a:pt x="14252" y="5548"/>
                  </a:lnTo>
                  <a:lnTo>
                    <a:pt x="14274" y="5517"/>
                  </a:lnTo>
                  <a:lnTo>
                    <a:pt x="14292" y="5486"/>
                  </a:lnTo>
                  <a:lnTo>
                    <a:pt x="14310" y="5455"/>
                  </a:lnTo>
                  <a:lnTo>
                    <a:pt x="14327" y="5426"/>
                  </a:lnTo>
                  <a:lnTo>
                    <a:pt x="14357" y="5372"/>
                  </a:lnTo>
                  <a:lnTo>
                    <a:pt x="14357" y="5372"/>
                  </a:lnTo>
                  <a:lnTo>
                    <a:pt x="14375" y="5337"/>
                  </a:lnTo>
                  <a:lnTo>
                    <a:pt x="14393" y="5302"/>
                  </a:lnTo>
                  <a:lnTo>
                    <a:pt x="14428" y="5230"/>
                  </a:lnTo>
                  <a:lnTo>
                    <a:pt x="14460" y="5156"/>
                  </a:lnTo>
                  <a:lnTo>
                    <a:pt x="14491" y="5081"/>
                  </a:lnTo>
                  <a:lnTo>
                    <a:pt x="14521" y="5007"/>
                  </a:lnTo>
                  <a:lnTo>
                    <a:pt x="14550" y="4931"/>
                  </a:lnTo>
                  <a:lnTo>
                    <a:pt x="14607" y="4781"/>
                  </a:lnTo>
                  <a:lnTo>
                    <a:pt x="14607" y="4781"/>
                  </a:lnTo>
                  <a:lnTo>
                    <a:pt x="14627" y="4729"/>
                  </a:lnTo>
                  <a:lnTo>
                    <a:pt x="14645" y="4676"/>
                  </a:lnTo>
                  <a:lnTo>
                    <a:pt x="14661" y="4624"/>
                  </a:lnTo>
                  <a:lnTo>
                    <a:pt x="14679" y="4575"/>
                  </a:lnTo>
                  <a:lnTo>
                    <a:pt x="14679" y="4575"/>
                  </a:lnTo>
                  <a:lnTo>
                    <a:pt x="14875" y="4336"/>
                  </a:lnTo>
                  <a:lnTo>
                    <a:pt x="14875" y="4336"/>
                  </a:lnTo>
                  <a:lnTo>
                    <a:pt x="14893" y="4332"/>
                  </a:lnTo>
                  <a:lnTo>
                    <a:pt x="14911" y="4328"/>
                  </a:lnTo>
                  <a:lnTo>
                    <a:pt x="14932" y="4327"/>
                  </a:lnTo>
                  <a:lnTo>
                    <a:pt x="14954" y="4326"/>
                  </a:lnTo>
                  <a:lnTo>
                    <a:pt x="14976" y="4326"/>
                  </a:lnTo>
                  <a:lnTo>
                    <a:pt x="15000" y="4328"/>
                  </a:lnTo>
                  <a:lnTo>
                    <a:pt x="15026" y="4331"/>
                  </a:lnTo>
                  <a:lnTo>
                    <a:pt x="15053" y="4335"/>
                  </a:lnTo>
                  <a:lnTo>
                    <a:pt x="15053" y="4335"/>
                  </a:lnTo>
                  <a:lnTo>
                    <a:pt x="15064" y="4336"/>
                  </a:lnTo>
                  <a:lnTo>
                    <a:pt x="15074" y="4338"/>
                  </a:lnTo>
                  <a:lnTo>
                    <a:pt x="15085" y="4338"/>
                  </a:lnTo>
                  <a:lnTo>
                    <a:pt x="15094" y="4336"/>
                  </a:lnTo>
                  <a:lnTo>
                    <a:pt x="15103" y="4334"/>
                  </a:lnTo>
                  <a:lnTo>
                    <a:pt x="15114" y="4332"/>
                  </a:lnTo>
                  <a:lnTo>
                    <a:pt x="15123" y="4328"/>
                  </a:lnTo>
                  <a:lnTo>
                    <a:pt x="15131" y="4324"/>
                  </a:lnTo>
                  <a:lnTo>
                    <a:pt x="15149" y="4313"/>
                  </a:lnTo>
                  <a:lnTo>
                    <a:pt x="15167" y="4300"/>
                  </a:lnTo>
                  <a:lnTo>
                    <a:pt x="15182" y="4286"/>
                  </a:lnTo>
                  <a:lnTo>
                    <a:pt x="15197" y="4270"/>
                  </a:lnTo>
                  <a:lnTo>
                    <a:pt x="15210" y="4253"/>
                  </a:lnTo>
                  <a:lnTo>
                    <a:pt x="15223" y="4236"/>
                  </a:lnTo>
                  <a:lnTo>
                    <a:pt x="15236" y="4217"/>
                  </a:lnTo>
                  <a:lnTo>
                    <a:pt x="15246" y="4198"/>
                  </a:lnTo>
                  <a:lnTo>
                    <a:pt x="15265" y="4163"/>
                  </a:lnTo>
                  <a:lnTo>
                    <a:pt x="15280" y="4132"/>
                  </a:lnTo>
                  <a:lnTo>
                    <a:pt x="15280" y="4132"/>
                  </a:lnTo>
                  <a:lnTo>
                    <a:pt x="15300" y="4092"/>
                  </a:lnTo>
                  <a:lnTo>
                    <a:pt x="15320" y="4057"/>
                  </a:lnTo>
                  <a:lnTo>
                    <a:pt x="15341" y="4025"/>
                  </a:lnTo>
                  <a:lnTo>
                    <a:pt x="15362" y="3997"/>
                  </a:lnTo>
                  <a:lnTo>
                    <a:pt x="15384" y="3971"/>
                  </a:lnTo>
                  <a:lnTo>
                    <a:pt x="15405" y="3950"/>
                  </a:lnTo>
                  <a:lnTo>
                    <a:pt x="15429" y="3931"/>
                  </a:lnTo>
                  <a:lnTo>
                    <a:pt x="15452" y="3914"/>
                  </a:lnTo>
                  <a:lnTo>
                    <a:pt x="15476" y="3900"/>
                  </a:lnTo>
                  <a:lnTo>
                    <a:pt x="15500" y="3888"/>
                  </a:lnTo>
                  <a:lnTo>
                    <a:pt x="15526" y="3878"/>
                  </a:lnTo>
                  <a:lnTo>
                    <a:pt x="15552" y="3868"/>
                  </a:lnTo>
                  <a:lnTo>
                    <a:pt x="15579" y="3859"/>
                  </a:lnTo>
                  <a:lnTo>
                    <a:pt x="15607" y="3852"/>
                  </a:lnTo>
                  <a:lnTo>
                    <a:pt x="15664" y="3838"/>
                  </a:lnTo>
                  <a:lnTo>
                    <a:pt x="15664" y="3838"/>
                  </a:lnTo>
                  <a:lnTo>
                    <a:pt x="15669" y="3843"/>
                  </a:lnTo>
                  <a:lnTo>
                    <a:pt x="15676" y="3844"/>
                  </a:lnTo>
                  <a:lnTo>
                    <a:pt x="15679" y="3845"/>
                  </a:lnTo>
                  <a:lnTo>
                    <a:pt x="15683" y="3844"/>
                  </a:lnTo>
                  <a:lnTo>
                    <a:pt x="15686" y="3843"/>
                  </a:lnTo>
                  <a:lnTo>
                    <a:pt x="15690" y="3840"/>
                  </a:lnTo>
                  <a:lnTo>
                    <a:pt x="15690" y="3840"/>
                  </a:lnTo>
                  <a:lnTo>
                    <a:pt x="15703" y="3830"/>
                  </a:lnTo>
                  <a:lnTo>
                    <a:pt x="15703" y="3830"/>
                  </a:lnTo>
                  <a:lnTo>
                    <a:pt x="15739" y="3821"/>
                  </a:lnTo>
                  <a:lnTo>
                    <a:pt x="15775" y="3812"/>
                  </a:lnTo>
                  <a:lnTo>
                    <a:pt x="15814" y="3800"/>
                  </a:lnTo>
                  <a:lnTo>
                    <a:pt x="15855" y="3788"/>
                  </a:lnTo>
                  <a:lnTo>
                    <a:pt x="15855" y="3788"/>
                  </a:lnTo>
                  <a:lnTo>
                    <a:pt x="15868" y="3783"/>
                  </a:lnTo>
                  <a:lnTo>
                    <a:pt x="15878" y="3777"/>
                  </a:lnTo>
                  <a:lnTo>
                    <a:pt x="15889" y="3770"/>
                  </a:lnTo>
                  <a:lnTo>
                    <a:pt x="15898" y="3763"/>
                  </a:lnTo>
                  <a:lnTo>
                    <a:pt x="15905" y="3755"/>
                  </a:lnTo>
                  <a:lnTo>
                    <a:pt x="15912" y="3747"/>
                  </a:lnTo>
                  <a:lnTo>
                    <a:pt x="15918" y="3737"/>
                  </a:lnTo>
                  <a:lnTo>
                    <a:pt x="15924" y="3728"/>
                  </a:lnTo>
                  <a:lnTo>
                    <a:pt x="15927" y="3717"/>
                  </a:lnTo>
                  <a:lnTo>
                    <a:pt x="15931" y="3707"/>
                  </a:lnTo>
                  <a:lnTo>
                    <a:pt x="15937" y="3685"/>
                  </a:lnTo>
                  <a:lnTo>
                    <a:pt x="15940" y="3661"/>
                  </a:lnTo>
                  <a:lnTo>
                    <a:pt x="15941" y="3637"/>
                  </a:lnTo>
                  <a:lnTo>
                    <a:pt x="15941" y="3637"/>
                  </a:lnTo>
                  <a:lnTo>
                    <a:pt x="15944" y="3608"/>
                  </a:lnTo>
                  <a:lnTo>
                    <a:pt x="15947" y="3582"/>
                  </a:lnTo>
                  <a:lnTo>
                    <a:pt x="15955" y="3528"/>
                  </a:lnTo>
                  <a:lnTo>
                    <a:pt x="15965" y="3475"/>
                  </a:lnTo>
                  <a:lnTo>
                    <a:pt x="15977" y="3422"/>
                  </a:lnTo>
                  <a:lnTo>
                    <a:pt x="16002" y="3319"/>
                  </a:lnTo>
                  <a:lnTo>
                    <a:pt x="16015" y="3267"/>
                  </a:lnTo>
                  <a:lnTo>
                    <a:pt x="16028" y="3214"/>
                  </a:lnTo>
                  <a:lnTo>
                    <a:pt x="16028" y="3214"/>
                  </a:lnTo>
                  <a:lnTo>
                    <a:pt x="16095" y="3152"/>
                  </a:lnTo>
                  <a:lnTo>
                    <a:pt x="16145" y="3104"/>
                  </a:lnTo>
                  <a:lnTo>
                    <a:pt x="16178" y="3074"/>
                  </a:lnTo>
                  <a:lnTo>
                    <a:pt x="16187" y="3065"/>
                  </a:lnTo>
                  <a:lnTo>
                    <a:pt x="16193" y="3062"/>
                  </a:lnTo>
                  <a:lnTo>
                    <a:pt x="16195" y="3062"/>
                  </a:lnTo>
                  <a:lnTo>
                    <a:pt x="16195" y="3063"/>
                  </a:lnTo>
                  <a:lnTo>
                    <a:pt x="16193" y="3069"/>
                  </a:lnTo>
                  <a:lnTo>
                    <a:pt x="16186" y="3081"/>
                  </a:lnTo>
                  <a:lnTo>
                    <a:pt x="16175" y="3097"/>
                  </a:lnTo>
                  <a:lnTo>
                    <a:pt x="16090" y="3223"/>
                  </a:lnTo>
                  <a:lnTo>
                    <a:pt x="16090" y="3223"/>
                  </a:lnTo>
                  <a:lnTo>
                    <a:pt x="16076" y="3219"/>
                  </a:lnTo>
                  <a:lnTo>
                    <a:pt x="16076" y="3219"/>
                  </a:lnTo>
                  <a:lnTo>
                    <a:pt x="16072" y="3217"/>
                  </a:lnTo>
                  <a:lnTo>
                    <a:pt x="16069" y="3219"/>
                  </a:lnTo>
                  <a:lnTo>
                    <a:pt x="16065" y="3221"/>
                  </a:lnTo>
                  <a:lnTo>
                    <a:pt x="16063" y="3225"/>
                  </a:lnTo>
                  <a:lnTo>
                    <a:pt x="16062" y="3229"/>
                  </a:lnTo>
                  <a:lnTo>
                    <a:pt x="16062" y="3233"/>
                  </a:lnTo>
                  <a:lnTo>
                    <a:pt x="16064" y="3236"/>
                  </a:lnTo>
                  <a:lnTo>
                    <a:pt x="16068" y="3239"/>
                  </a:lnTo>
                  <a:lnTo>
                    <a:pt x="16068" y="3239"/>
                  </a:lnTo>
                  <a:lnTo>
                    <a:pt x="16077" y="3244"/>
                  </a:lnTo>
                  <a:lnTo>
                    <a:pt x="16077" y="3244"/>
                  </a:lnTo>
                  <a:lnTo>
                    <a:pt x="16076" y="3250"/>
                  </a:lnTo>
                  <a:lnTo>
                    <a:pt x="16076" y="3256"/>
                  </a:lnTo>
                  <a:lnTo>
                    <a:pt x="16079" y="3261"/>
                  </a:lnTo>
                  <a:lnTo>
                    <a:pt x="16083" y="3265"/>
                  </a:lnTo>
                  <a:lnTo>
                    <a:pt x="16089" y="3268"/>
                  </a:lnTo>
                  <a:lnTo>
                    <a:pt x="16095" y="3269"/>
                  </a:lnTo>
                  <a:lnTo>
                    <a:pt x="16101" y="3268"/>
                  </a:lnTo>
                  <a:lnTo>
                    <a:pt x="16106" y="3264"/>
                  </a:lnTo>
                  <a:lnTo>
                    <a:pt x="16106" y="3264"/>
                  </a:lnTo>
                  <a:lnTo>
                    <a:pt x="16108" y="3263"/>
                  </a:lnTo>
                  <a:lnTo>
                    <a:pt x="16108" y="3263"/>
                  </a:lnTo>
                  <a:lnTo>
                    <a:pt x="16150" y="3294"/>
                  </a:lnTo>
                  <a:lnTo>
                    <a:pt x="16198" y="3331"/>
                  </a:lnTo>
                  <a:lnTo>
                    <a:pt x="16250" y="3371"/>
                  </a:lnTo>
                  <a:lnTo>
                    <a:pt x="16277" y="3390"/>
                  </a:lnTo>
                  <a:lnTo>
                    <a:pt x="16304" y="3408"/>
                  </a:lnTo>
                  <a:lnTo>
                    <a:pt x="16330" y="3425"/>
                  </a:lnTo>
                  <a:lnTo>
                    <a:pt x="16357" y="3440"/>
                  </a:lnTo>
                  <a:lnTo>
                    <a:pt x="16381" y="3454"/>
                  </a:lnTo>
                  <a:lnTo>
                    <a:pt x="16406" y="3463"/>
                  </a:lnTo>
                  <a:lnTo>
                    <a:pt x="16417" y="3468"/>
                  </a:lnTo>
                  <a:lnTo>
                    <a:pt x="16428" y="3470"/>
                  </a:lnTo>
                  <a:lnTo>
                    <a:pt x="16439" y="3473"/>
                  </a:lnTo>
                  <a:lnTo>
                    <a:pt x="16448" y="3474"/>
                  </a:lnTo>
                  <a:lnTo>
                    <a:pt x="16459" y="3474"/>
                  </a:lnTo>
                  <a:lnTo>
                    <a:pt x="16467" y="3473"/>
                  </a:lnTo>
                  <a:lnTo>
                    <a:pt x="16475" y="3470"/>
                  </a:lnTo>
                  <a:lnTo>
                    <a:pt x="16483" y="3468"/>
                  </a:lnTo>
                  <a:lnTo>
                    <a:pt x="16483" y="3468"/>
                  </a:lnTo>
                  <a:lnTo>
                    <a:pt x="16510" y="3453"/>
                  </a:lnTo>
                  <a:lnTo>
                    <a:pt x="16542" y="3436"/>
                  </a:lnTo>
                  <a:lnTo>
                    <a:pt x="16558" y="3426"/>
                  </a:lnTo>
                  <a:lnTo>
                    <a:pt x="16575" y="3415"/>
                  </a:lnTo>
                  <a:lnTo>
                    <a:pt x="16591" y="3404"/>
                  </a:lnTo>
                  <a:lnTo>
                    <a:pt x="16605" y="3391"/>
                  </a:lnTo>
                  <a:lnTo>
                    <a:pt x="16619" y="3378"/>
                  </a:lnTo>
                  <a:lnTo>
                    <a:pt x="16631" y="3364"/>
                  </a:lnTo>
                  <a:lnTo>
                    <a:pt x="16640" y="3349"/>
                  </a:lnTo>
                  <a:lnTo>
                    <a:pt x="16645" y="3342"/>
                  </a:lnTo>
                  <a:lnTo>
                    <a:pt x="16647" y="3333"/>
                  </a:lnTo>
                  <a:lnTo>
                    <a:pt x="16649" y="3325"/>
                  </a:lnTo>
                  <a:lnTo>
                    <a:pt x="16652" y="3317"/>
                  </a:lnTo>
                  <a:lnTo>
                    <a:pt x="16652" y="3308"/>
                  </a:lnTo>
                  <a:lnTo>
                    <a:pt x="16652" y="3298"/>
                  </a:lnTo>
                  <a:lnTo>
                    <a:pt x="16651" y="3290"/>
                  </a:lnTo>
                  <a:lnTo>
                    <a:pt x="16649" y="3281"/>
                  </a:lnTo>
                  <a:lnTo>
                    <a:pt x="16646" y="3270"/>
                  </a:lnTo>
                  <a:lnTo>
                    <a:pt x="16641" y="3261"/>
                  </a:lnTo>
                  <a:lnTo>
                    <a:pt x="16641" y="3261"/>
                  </a:lnTo>
                  <a:close/>
                  <a:moveTo>
                    <a:pt x="5930" y="1780"/>
                  </a:moveTo>
                  <a:lnTo>
                    <a:pt x="5930" y="1780"/>
                  </a:lnTo>
                  <a:lnTo>
                    <a:pt x="5950" y="1808"/>
                  </a:lnTo>
                  <a:lnTo>
                    <a:pt x="5971" y="1836"/>
                  </a:lnTo>
                  <a:lnTo>
                    <a:pt x="5992" y="1863"/>
                  </a:lnTo>
                  <a:lnTo>
                    <a:pt x="6015" y="1889"/>
                  </a:lnTo>
                  <a:lnTo>
                    <a:pt x="6040" y="1915"/>
                  </a:lnTo>
                  <a:lnTo>
                    <a:pt x="6064" y="1939"/>
                  </a:lnTo>
                  <a:lnTo>
                    <a:pt x="6091" y="1963"/>
                  </a:lnTo>
                  <a:lnTo>
                    <a:pt x="6118" y="1986"/>
                  </a:lnTo>
                  <a:lnTo>
                    <a:pt x="6118" y="1986"/>
                  </a:lnTo>
                  <a:lnTo>
                    <a:pt x="6089" y="2008"/>
                  </a:lnTo>
                  <a:lnTo>
                    <a:pt x="6061" y="2031"/>
                  </a:lnTo>
                  <a:lnTo>
                    <a:pt x="6048" y="2039"/>
                  </a:lnTo>
                  <a:lnTo>
                    <a:pt x="6035" y="2047"/>
                  </a:lnTo>
                  <a:lnTo>
                    <a:pt x="6024" y="2053"/>
                  </a:lnTo>
                  <a:lnTo>
                    <a:pt x="6016" y="2056"/>
                  </a:lnTo>
                  <a:lnTo>
                    <a:pt x="6013" y="2056"/>
                  </a:lnTo>
                  <a:lnTo>
                    <a:pt x="6009" y="2056"/>
                  </a:lnTo>
                  <a:lnTo>
                    <a:pt x="6007" y="2055"/>
                  </a:lnTo>
                  <a:lnTo>
                    <a:pt x="6005" y="2054"/>
                  </a:lnTo>
                  <a:lnTo>
                    <a:pt x="6003" y="2051"/>
                  </a:lnTo>
                  <a:lnTo>
                    <a:pt x="6003" y="2047"/>
                  </a:lnTo>
                  <a:lnTo>
                    <a:pt x="6005" y="2038"/>
                  </a:lnTo>
                  <a:lnTo>
                    <a:pt x="6010" y="2022"/>
                  </a:lnTo>
                  <a:lnTo>
                    <a:pt x="6019" y="2003"/>
                  </a:lnTo>
                  <a:lnTo>
                    <a:pt x="6031" y="1978"/>
                  </a:lnTo>
                  <a:lnTo>
                    <a:pt x="6049" y="1949"/>
                  </a:lnTo>
                  <a:lnTo>
                    <a:pt x="6049" y="1949"/>
                  </a:lnTo>
                  <a:lnTo>
                    <a:pt x="6051" y="1944"/>
                  </a:lnTo>
                  <a:lnTo>
                    <a:pt x="6051" y="1939"/>
                  </a:lnTo>
                  <a:lnTo>
                    <a:pt x="6049" y="1935"/>
                  </a:lnTo>
                  <a:lnTo>
                    <a:pt x="6047" y="1930"/>
                  </a:lnTo>
                  <a:lnTo>
                    <a:pt x="6043" y="1928"/>
                  </a:lnTo>
                  <a:lnTo>
                    <a:pt x="6039" y="1926"/>
                  </a:lnTo>
                  <a:lnTo>
                    <a:pt x="6034" y="1926"/>
                  </a:lnTo>
                  <a:lnTo>
                    <a:pt x="6029" y="1929"/>
                  </a:lnTo>
                  <a:lnTo>
                    <a:pt x="6029" y="1929"/>
                  </a:lnTo>
                  <a:lnTo>
                    <a:pt x="5992" y="1956"/>
                  </a:lnTo>
                  <a:lnTo>
                    <a:pt x="5962" y="1976"/>
                  </a:lnTo>
                  <a:lnTo>
                    <a:pt x="5951" y="1983"/>
                  </a:lnTo>
                  <a:lnTo>
                    <a:pt x="5941" y="1988"/>
                  </a:lnTo>
                  <a:lnTo>
                    <a:pt x="5934" y="1991"/>
                  </a:lnTo>
                  <a:lnTo>
                    <a:pt x="5930" y="1991"/>
                  </a:lnTo>
                  <a:lnTo>
                    <a:pt x="5927" y="1990"/>
                  </a:lnTo>
                  <a:lnTo>
                    <a:pt x="5926" y="1988"/>
                  </a:lnTo>
                  <a:lnTo>
                    <a:pt x="5926" y="1983"/>
                  </a:lnTo>
                  <a:lnTo>
                    <a:pt x="5929" y="1974"/>
                  </a:lnTo>
                  <a:lnTo>
                    <a:pt x="5932" y="1963"/>
                  </a:lnTo>
                  <a:lnTo>
                    <a:pt x="5939" y="1949"/>
                  </a:lnTo>
                  <a:lnTo>
                    <a:pt x="5947" y="1930"/>
                  </a:lnTo>
                  <a:lnTo>
                    <a:pt x="5973" y="1882"/>
                  </a:lnTo>
                  <a:lnTo>
                    <a:pt x="5973" y="1882"/>
                  </a:lnTo>
                  <a:lnTo>
                    <a:pt x="5974" y="1877"/>
                  </a:lnTo>
                  <a:lnTo>
                    <a:pt x="5974" y="1873"/>
                  </a:lnTo>
                  <a:lnTo>
                    <a:pt x="5973" y="1869"/>
                  </a:lnTo>
                  <a:lnTo>
                    <a:pt x="5971" y="1866"/>
                  </a:lnTo>
                  <a:lnTo>
                    <a:pt x="5967" y="1863"/>
                  </a:lnTo>
                  <a:lnTo>
                    <a:pt x="5962" y="1861"/>
                  </a:lnTo>
                  <a:lnTo>
                    <a:pt x="5958" y="1861"/>
                  </a:lnTo>
                  <a:lnTo>
                    <a:pt x="5953" y="1863"/>
                  </a:lnTo>
                  <a:lnTo>
                    <a:pt x="5953" y="1863"/>
                  </a:lnTo>
                  <a:lnTo>
                    <a:pt x="5909" y="1882"/>
                  </a:lnTo>
                  <a:lnTo>
                    <a:pt x="5892" y="1888"/>
                  </a:lnTo>
                  <a:lnTo>
                    <a:pt x="5881" y="1891"/>
                  </a:lnTo>
                  <a:lnTo>
                    <a:pt x="5870" y="1893"/>
                  </a:lnTo>
                  <a:lnTo>
                    <a:pt x="5864" y="1893"/>
                  </a:lnTo>
                  <a:lnTo>
                    <a:pt x="5862" y="1891"/>
                  </a:lnTo>
                  <a:lnTo>
                    <a:pt x="5861" y="1890"/>
                  </a:lnTo>
                  <a:lnTo>
                    <a:pt x="5861" y="1888"/>
                  </a:lnTo>
                  <a:lnTo>
                    <a:pt x="5861" y="1885"/>
                  </a:lnTo>
                  <a:lnTo>
                    <a:pt x="5862" y="1878"/>
                  </a:lnTo>
                  <a:lnTo>
                    <a:pt x="5866" y="1870"/>
                  </a:lnTo>
                  <a:lnTo>
                    <a:pt x="5881" y="1848"/>
                  </a:lnTo>
                  <a:lnTo>
                    <a:pt x="5902" y="1819"/>
                  </a:lnTo>
                  <a:lnTo>
                    <a:pt x="5929" y="1784"/>
                  </a:lnTo>
                  <a:lnTo>
                    <a:pt x="5929" y="1784"/>
                  </a:lnTo>
                  <a:lnTo>
                    <a:pt x="5930" y="1782"/>
                  </a:lnTo>
                  <a:lnTo>
                    <a:pt x="5930" y="1780"/>
                  </a:lnTo>
                  <a:lnTo>
                    <a:pt x="5930" y="1780"/>
                  </a:lnTo>
                  <a:close/>
                  <a:moveTo>
                    <a:pt x="5919" y="1764"/>
                  </a:moveTo>
                  <a:lnTo>
                    <a:pt x="5919" y="1764"/>
                  </a:lnTo>
                  <a:lnTo>
                    <a:pt x="5912" y="1764"/>
                  </a:lnTo>
                  <a:lnTo>
                    <a:pt x="5910" y="1765"/>
                  </a:lnTo>
                  <a:lnTo>
                    <a:pt x="5906" y="1766"/>
                  </a:lnTo>
                  <a:lnTo>
                    <a:pt x="5906" y="1766"/>
                  </a:lnTo>
                  <a:lnTo>
                    <a:pt x="5868" y="1798"/>
                  </a:lnTo>
                  <a:lnTo>
                    <a:pt x="5837" y="1821"/>
                  </a:lnTo>
                  <a:lnTo>
                    <a:pt x="5815" y="1836"/>
                  </a:lnTo>
                  <a:lnTo>
                    <a:pt x="5799" y="1846"/>
                  </a:lnTo>
                  <a:lnTo>
                    <a:pt x="5793" y="1848"/>
                  </a:lnTo>
                  <a:lnTo>
                    <a:pt x="5789" y="1849"/>
                  </a:lnTo>
                  <a:lnTo>
                    <a:pt x="5786" y="1848"/>
                  </a:lnTo>
                  <a:lnTo>
                    <a:pt x="5785" y="1847"/>
                  </a:lnTo>
                  <a:lnTo>
                    <a:pt x="5785" y="1845"/>
                  </a:lnTo>
                  <a:lnTo>
                    <a:pt x="5785" y="1840"/>
                  </a:lnTo>
                  <a:lnTo>
                    <a:pt x="5789" y="1830"/>
                  </a:lnTo>
                  <a:lnTo>
                    <a:pt x="5796" y="1816"/>
                  </a:lnTo>
                  <a:lnTo>
                    <a:pt x="5807" y="1801"/>
                  </a:lnTo>
                  <a:lnTo>
                    <a:pt x="5833" y="1766"/>
                  </a:lnTo>
                  <a:lnTo>
                    <a:pt x="5859" y="1731"/>
                  </a:lnTo>
                  <a:lnTo>
                    <a:pt x="5884" y="1701"/>
                  </a:lnTo>
                  <a:lnTo>
                    <a:pt x="5884" y="1701"/>
                  </a:lnTo>
                  <a:lnTo>
                    <a:pt x="5900" y="1732"/>
                  </a:lnTo>
                  <a:lnTo>
                    <a:pt x="5919" y="1764"/>
                  </a:lnTo>
                  <a:lnTo>
                    <a:pt x="5919" y="1764"/>
                  </a:lnTo>
                  <a:close/>
                  <a:moveTo>
                    <a:pt x="5843" y="1561"/>
                  </a:moveTo>
                  <a:lnTo>
                    <a:pt x="5843" y="1561"/>
                  </a:lnTo>
                  <a:lnTo>
                    <a:pt x="5790" y="1608"/>
                  </a:lnTo>
                  <a:lnTo>
                    <a:pt x="5751" y="1641"/>
                  </a:lnTo>
                  <a:lnTo>
                    <a:pt x="5721" y="1663"/>
                  </a:lnTo>
                  <a:lnTo>
                    <a:pt x="5710" y="1671"/>
                  </a:lnTo>
                  <a:lnTo>
                    <a:pt x="5701" y="1676"/>
                  </a:lnTo>
                  <a:lnTo>
                    <a:pt x="5696" y="1678"/>
                  </a:lnTo>
                  <a:lnTo>
                    <a:pt x="5691" y="1678"/>
                  </a:lnTo>
                  <a:lnTo>
                    <a:pt x="5690" y="1677"/>
                  </a:lnTo>
                  <a:lnTo>
                    <a:pt x="5689" y="1674"/>
                  </a:lnTo>
                  <a:lnTo>
                    <a:pt x="5691" y="1668"/>
                  </a:lnTo>
                  <a:lnTo>
                    <a:pt x="5693" y="1661"/>
                  </a:lnTo>
                  <a:lnTo>
                    <a:pt x="5704" y="1643"/>
                  </a:lnTo>
                  <a:lnTo>
                    <a:pt x="5719" y="1621"/>
                  </a:lnTo>
                  <a:lnTo>
                    <a:pt x="5738" y="1595"/>
                  </a:lnTo>
                  <a:lnTo>
                    <a:pt x="5782" y="1538"/>
                  </a:lnTo>
                  <a:lnTo>
                    <a:pt x="5830" y="1479"/>
                  </a:lnTo>
                  <a:lnTo>
                    <a:pt x="5871" y="1430"/>
                  </a:lnTo>
                  <a:lnTo>
                    <a:pt x="5871" y="1430"/>
                  </a:lnTo>
                  <a:lnTo>
                    <a:pt x="5864" y="1447"/>
                  </a:lnTo>
                  <a:lnTo>
                    <a:pt x="5859" y="1463"/>
                  </a:lnTo>
                  <a:lnTo>
                    <a:pt x="5855" y="1479"/>
                  </a:lnTo>
                  <a:lnTo>
                    <a:pt x="5850" y="1496"/>
                  </a:lnTo>
                  <a:lnTo>
                    <a:pt x="5848" y="1512"/>
                  </a:lnTo>
                  <a:lnTo>
                    <a:pt x="5845" y="1529"/>
                  </a:lnTo>
                  <a:lnTo>
                    <a:pt x="5844" y="1545"/>
                  </a:lnTo>
                  <a:lnTo>
                    <a:pt x="5843" y="1561"/>
                  </a:lnTo>
                  <a:lnTo>
                    <a:pt x="5843" y="1561"/>
                  </a:lnTo>
                  <a:close/>
                  <a:moveTo>
                    <a:pt x="6901" y="438"/>
                  </a:moveTo>
                  <a:lnTo>
                    <a:pt x="6901" y="438"/>
                  </a:lnTo>
                  <a:lnTo>
                    <a:pt x="6891" y="458"/>
                  </a:lnTo>
                  <a:lnTo>
                    <a:pt x="6878" y="479"/>
                  </a:lnTo>
                  <a:lnTo>
                    <a:pt x="6865" y="498"/>
                  </a:lnTo>
                  <a:lnTo>
                    <a:pt x="6851" y="517"/>
                  </a:lnTo>
                  <a:lnTo>
                    <a:pt x="6837" y="537"/>
                  </a:lnTo>
                  <a:lnTo>
                    <a:pt x="6822" y="556"/>
                  </a:lnTo>
                  <a:lnTo>
                    <a:pt x="6805" y="575"/>
                  </a:lnTo>
                  <a:lnTo>
                    <a:pt x="6789" y="592"/>
                  </a:lnTo>
                  <a:lnTo>
                    <a:pt x="6754" y="627"/>
                  </a:lnTo>
                  <a:lnTo>
                    <a:pt x="6717" y="661"/>
                  </a:lnTo>
                  <a:lnTo>
                    <a:pt x="6679" y="693"/>
                  </a:lnTo>
                  <a:lnTo>
                    <a:pt x="6639" y="724"/>
                  </a:lnTo>
                  <a:lnTo>
                    <a:pt x="6598" y="755"/>
                  </a:lnTo>
                  <a:lnTo>
                    <a:pt x="6556" y="785"/>
                  </a:lnTo>
                  <a:lnTo>
                    <a:pt x="6472" y="843"/>
                  </a:lnTo>
                  <a:lnTo>
                    <a:pt x="6388" y="899"/>
                  </a:lnTo>
                  <a:lnTo>
                    <a:pt x="6349" y="926"/>
                  </a:lnTo>
                  <a:lnTo>
                    <a:pt x="6310" y="954"/>
                  </a:lnTo>
                  <a:lnTo>
                    <a:pt x="6310" y="954"/>
                  </a:lnTo>
                  <a:lnTo>
                    <a:pt x="6406" y="855"/>
                  </a:lnTo>
                  <a:lnTo>
                    <a:pt x="6503" y="758"/>
                  </a:lnTo>
                  <a:lnTo>
                    <a:pt x="6603" y="661"/>
                  </a:lnTo>
                  <a:lnTo>
                    <a:pt x="6701" y="565"/>
                  </a:lnTo>
                  <a:lnTo>
                    <a:pt x="6701" y="565"/>
                  </a:lnTo>
                  <a:lnTo>
                    <a:pt x="6745" y="523"/>
                  </a:lnTo>
                  <a:lnTo>
                    <a:pt x="6777" y="494"/>
                  </a:lnTo>
                  <a:lnTo>
                    <a:pt x="6796" y="477"/>
                  </a:lnTo>
                  <a:lnTo>
                    <a:pt x="6802" y="473"/>
                  </a:lnTo>
                  <a:lnTo>
                    <a:pt x="6805" y="472"/>
                  </a:lnTo>
                  <a:lnTo>
                    <a:pt x="6806" y="472"/>
                  </a:lnTo>
                  <a:lnTo>
                    <a:pt x="6806" y="472"/>
                  </a:lnTo>
                  <a:lnTo>
                    <a:pt x="6806" y="475"/>
                  </a:lnTo>
                  <a:lnTo>
                    <a:pt x="6798" y="486"/>
                  </a:lnTo>
                  <a:lnTo>
                    <a:pt x="6784" y="504"/>
                  </a:lnTo>
                  <a:lnTo>
                    <a:pt x="6765" y="527"/>
                  </a:lnTo>
                  <a:lnTo>
                    <a:pt x="6717" y="583"/>
                  </a:lnTo>
                  <a:lnTo>
                    <a:pt x="6665" y="641"/>
                  </a:lnTo>
                  <a:lnTo>
                    <a:pt x="6618" y="693"/>
                  </a:lnTo>
                  <a:lnTo>
                    <a:pt x="6586" y="727"/>
                  </a:lnTo>
                  <a:lnTo>
                    <a:pt x="6586" y="727"/>
                  </a:lnTo>
                  <a:lnTo>
                    <a:pt x="6584" y="731"/>
                  </a:lnTo>
                  <a:lnTo>
                    <a:pt x="6583" y="736"/>
                  </a:lnTo>
                  <a:lnTo>
                    <a:pt x="6584" y="741"/>
                  </a:lnTo>
                  <a:lnTo>
                    <a:pt x="6587" y="744"/>
                  </a:lnTo>
                  <a:lnTo>
                    <a:pt x="6591" y="747"/>
                  </a:lnTo>
                  <a:lnTo>
                    <a:pt x="6596" y="748"/>
                  </a:lnTo>
                  <a:lnTo>
                    <a:pt x="6600" y="748"/>
                  </a:lnTo>
                  <a:lnTo>
                    <a:pt x="6605" y="744"/>
                  </a:lnTo>
                  <a:lnTo>
                    <a:pt x="6605" y="744"/>
                  </a:lnTo>
                  <a:lnTo>
                    <a:pt x="6652" y="699"/>
                  </a:lnTo>
                  <a:lnTo>
                    <a:pt x="6697" y="654"/>
                  </a:lnTo>
                  <a:lnTo>
                    <a:pt x="6742" y="611"/>
                  </a:lnTo>
                  <a:lnTo>
                    <a:pt x="6763" y="589"/>
                  </a:lnTo>
                  <a:lnTo>
                    <a:pt x="6783" y="565"/>
                  </a:lnTo>
                  <a:lnTo>
                    <a:pt x="6803" y="543"/>
                  </a:lnTo>
                  <a:lnTo>
                    <a:pt x="6823" y="518"/>
                  </a:lnTo>
                  <a:lnTo>
                    <a:pt x="6840" y="494"/>
                  </a:lnTo>
                  <a:lnTo>
                    <a:pt x="6858" y="469"/>
                  </a:lnTo>
                  <a:lnTo>
                    <a:pt x="6874" y="442"/>
                  </a:lnTo>
                  <a:lnTo>
                    <a:pt x="6889" y="415"/>
                  </a:lnTo>
                  <a:lnTo>
                    <a:pt x="6903" y="386"/>
                  </a:lnTo>
                  <a:lnTo>
                    <a:pt x="6916" y="356"/>
                  </a:lnTo>
                  <a:lnTo>
                    <a:pt x="6916" y="356"/>
                  </a:lnTo>
                  <a:lnTo>
                    <a:pt x="6918" y="351"/>
                  </a:lnTo>
                  <a:lnTo>
                    <a:pt x="6916" y="346"/>
                  </a:lnTo>
                  <a:lnTo>
                    <a:pt x="6914" y="343"/>
                  </a:lnTo>
                  <a:lnTo>
                    <a:pt x="6910" y="340"/>
                  </a:lnTo>
                  <a:lnTo>
                    <a:pt x="6906" y="338"/>
                  </a:lnTo>
                  <a:lnTo>
                    <a:pt x="6901" y="338"/>
                  </a:lnTo>
                  <a:lnTo>
                    <a:pt x="6896" y="339"/>
                  </a:lnTo>
                  <a:lnTo>
                    <a:pt x="6893" y="342"/>
                  </a:lnTo>
                  <a:lnTo>
                    <a:pt x="6893" y="342"/>
                  </a:lnTo>
                  <a:lnTo>
                    <a:pt x="6798" y="433"/>
                  </a:lnTo>
                  <a:lnTo>
                    <a:pt x="6704" y="524"/>
                  </a:lnTo>
                  <a:lnTo>
                    <a:pt x="6704" y="524"/>
                  </a:lnTo>
                  <a:lnTo>
                    <a:pt x="6728" y="498"/>
                  </a:lnTo>
                  <a:lnTo>
                    <a:pt x="6750" y="473"/>
                  </a:lnTo>
                  <a:lnTo>
                    <a:pt x="6771" y="446"/>
                  </a:lnTo>
                  <a:lnTo>
                    <a:pt x="6792" y="419"/>
                  </a:lnTo>
                  <a:lnTo>
                    <a:pt x="6811" y="390"/>
                  </a:lnTo>
                  <a:lnTo>
                    <a:pt x="6830" y="360"/>
                  </a:lnTo>
                  <a:lnTo>
                    <a:pt x="6846" y="331"/>
                  </a:lnTo>
                  <a:lnTo>
                    <a:pt x="6862" y="300"/>
                  </a:lnTo>
                  <a:lnTo>
                    <a:pt x="6862" y="300"/>
                  </a:lnTo>
                  <a:lnTo>
                    <a:pt x="6874" y="300"/>
                  </a:lnTo>
                  <a:lnTo>
                    <a:pt x="6885" y="301"/>
                  </a:lnTo>
                  <a:lnTo>
                    <a:pt x="6895" y="303"/>
                  </a:lnTo>
                  <a:lnTo>
                    <a:pt x="6905" y="305"/>
                  </a:lnTo>
                  <a:lnTo>
                    <a:pt x="6912" y="310"/>
                  </a:lnTo>
                  <a:lnTo>
                    <a:pt x="6919" y="315"/>
                  </a:lnTo>
                  <a:lnTo>
                    <a:pt x="6923" y="322"/>
                  </a:lnTo>
                  <a:lnTo>
                    <a:pt x="6927" y="329"/>
                  </a:lnTo>
                  <a:lnTo>
                    <a:pt x="6929" y="338"/>
                  </a:lnTo>
                  <a:lnTo>
                    <a:pt x="6930" y="348"/>
                  </a:lnTo>
                  <a:lnTo>
                    <a:pt x="6929" y="359"/>
                  </a:lnTo>
                  <a:lnTo>
                    <a:pt x="6927" y="372"/>
                  </a:lnTo>
                  <a:lnTo>
                    <a:pt x="6923" y="386"/>
                  </a:lnTo>
                  <a:lnTo>
                    <a:pt x="6918" y="401"/>
                  </a:lnTo>
                  <a:lnTo>
                    <a:pt x="6910" y="419"/>
                  </a:lnTo>
                  <a:lnTo>
                    <a:pt x="6901" y="438"/>
                  </a:lnTo>
                  <a:lnTo>
                    <a:pt x="6901" y="438"/>
                  </a:lnTo>
                  <a:close/>
                  <a:moveTo>
                    <a:pt x="6692" y="497"/>
                  </a:moveTo>
                  <a:lnTo>
                    <a:pt x="6692" y="497"/>
                  </a:lnTo>
                  <a:lnTo>
                    <a:pt x="6659" y="532"/>
                  </a:lnTo>
                  <a:lnTo>
                    <a:pt x="6624" y="566"/>
                  </a:lnTo>
                  <a:lnTo>
                    <a:pt x="6587" y="600"/>
                  </a:lnTo>
                  <a:lnTo>
                    <a:pt x="6550" y="632"/>
                  </a:lnTo>
                  <a:lnTo>
                    <a:pt x="6511" y="664"/>
                  </a:lnTo>
                  <a:lnTo>
                    <a:pt x="6474" y="694"/>
                  </a:lnTo>
                  <a:lnTo>
                    <a:pt x="6397" y="755"/>
                  </a:lnTo>
                  <a:lnTo>
                    <a:pt x="6397" y="755"/>
                  </a:lnTo>
                  <a:lnTo>
                    <a:pt x="6362" y="784"/>
                  </a:lnTo>
                  <a:lnTo>
                    <a:pt x="6328" y="813"/>
                  </a:lnTo>
                  <a:lnTo>
                    <a:pt x="6328" y="813"/>
                  </a:lnTo>
                  <a:lnTo>
                    <a:pt x="6443" y="689"/>
                  </a:lnTo>
                  <a:lnTo>
                    <a:pt x="6503" y="628"/>
                  </a:lnTo>
                  <a:lnTo>
                    <a:pt x="6563" y="568"/>
                  </a:lnTo>
                  <a:lnTo>
                    <a:pt x="6624" y="508"/>
                  </a:lnTo>
                  <a:lnTo>
                    <a:pt x="6685" y="448"/>
                  </a:lnTo>
                  <a:lnTo>
                    <a:pt x="6747" y="390"/>
                  </a:lnTo>
                  <a:lnTo>
                    <a:pt x="6810" y="333"/>
                  </a:lnTo>
                  <a:lnTo>
                    <a:pt x="6810" y="333"/>
                  </a:lnTo>
                  <a:lnTo>
                    <a:pt x="6820" y="324"/>
                  </a:lnTo>
                  <a:lnTo>
                    <a:pt x="6826" y="321"/>
                  </a:lnTo>
                  <a:lnTo>
                    <a:pt x="6827" y="321"/>
                  </a:lnTo>
                  <a:lnTo>
                    <a:pt x="6827" y="322"/>
                  </a:lnTo>
                  <a:lnTo>
                    <a:pt x="6825" y="329"/>
                  </a:lnTo>
                  <a:lnTo>
                    <a:pt x="6809" y="352"/>
                  </a:lnTo>
                  <a:lnTo>
                    <a:pt x="6783" y="385"/>
                  </a:lnTo>
                  <a:lnTo>
                    <a:pt x="6724" y="458"/>
                  </a:lnTo>
                  <a:lnTo>
                    <a:pt x="6692" y="497"/>
                  </a:lnTo>
                  <a:lnTo>
                    <a:pt x="6692" y="497"/>
                  </a:lnTo>
                  <a:close/>
                  <a:moveTo>
                    <a:pt x="6762" y="321"/>
                  </a:moveTo>
                  <a:lnTo>
                    <a:pt x="6762" y="321"/>
                  </a:lnTo>
                  <a:lnTo>
                    <a:pt x="6790" y="312"/>
                  </a:lnTo>
                  <a:lnTo>
                    <a:pt x="6790" y="312"/>
                  </a:lnTo>
                  <a:lnTo>
                    <a:pt x="6747" y="349"/>
                  </a:lnTo>
                  <a:lnTo>
                    <a:pt x="6703" y="386"/>
                  </a:lnTo>
                  <a:lnTo>
                    <a:pt x="6660" y="425"/>
                  </a:lnTo>
                  <a:lnTo>
                    <a:pt x="6618" y="463"/>
                  </a:lnTo>
                  <a:lnTo>
                    <a:pt x="6576" y="504"/>
                  </a:lnTo>
                  <a:lnTo>
                    <a:pt x="6535" y="545"/>
                  </a:lnTo>
                  <a:lnTo>
                    <a:pt x="6494" y="586"/>
                  </a:lnTo>
                  <a:lnTo>
                    <a:pt x="6454" y="628"/>
                  </a:lnTo>
                  <a:lnTo>
                    <a:pt x="6374" y="715"/>
                  </a:lnTo>
                  <a:lnTo>
                    <a:pt x="6297" y="802"/>
                  </a:lnTo>
                  <a:lnTo>
                    <a:pt x="6144" y="975"/>
                  </a:lnTo>
                  <a:lnTo>
                    <a:pt x="6144" y="975"/>
                  </a:lnTo>
                  <a:lnTo>
                    <a:pt x="6042" y="1070"/>
                  </a:lnTo>
                  <a:lnTo>
                    <a:pt x="5941" y="1167"/>
                  </a:lnTo>
                  <a:lnTo>
                    <a:pt x="5842" y="1265"/>
                  </a:lnTo>
                  <a:lnTo>
                    <a:pt x="5742" y="1363"/>
                  </a:lnTo>
                  <a:lnTo>
                    <a:pt x="5742" y="1363"/>
                  </a:lnTo>
                  <a:lnTo>
                    <a:pt x="5710" y="1396"/>
                  </a:lnTo>
                  <a:lnTo>
                    <a:pt x="5685" y="1418"/>
                  </a:lnTo>
                  <a:lnTo>
                    <a:pt x="5670" y="1431"/>
                  </a:lnTo>
                  <a:lnTo>
                    <a:pt x="5665" y="1435"/>
                  </a:lnTo>
                  <a:lnTo>
                    <a:pt x="5663" y="1436"/>
                  </a:lnTo>
                  <a:lnTo>
                    <a:pt x="5662" y="1436"/>
                  </a:lnTo>
                  <a:lnTo>
                    <a:pt x="5662" y="1434"/>
                  </a:lnTo>
                  <a:lnTo>
                    <a:pt x="5668" y="1424"/>
                  </a:lnTo>
                  <a:lnTo>
                    <a:pt x="5677" y="1410"/>
                  </a:lnTo>
                  <a:lnTo>
                    <a:pt x="5691" y="1392"/>
                  </a:lnTo>
                  <a:lnTo>
                    <a:pt x="5725" y="1348"/>
                  </a:lnTo>
                  <a:lnTo>
                    <a:pt x="5761" y="1304"/>
                  </a:lnTo>
                  <a:lnTo>
                    <a:pt x="5810" y="1244"/>
                  </a:lnTo>
                  <a:lnTo>
                    <a:pt x="5810" y="1244"/>
                  </a:lnTo>
                  <a:lnTo>
                    <a:pt x="5851" y="1193"/>
                  </a:lnTo>
                  <a:lnTo>
                    <a:pt x="5895" y="1142"/>
                  </a:lnTo>
                  <a:lnTo>
                    <a:pt x="5938" y="1093"/>
                  </a:lnTo>
                  <a:lnTo>
                    <a:pt x="5982" y="1045"/>
                  </a:lnTo>
                  <a:lnTo>
                    <a:pt x="5982" y="1045"/>
                  </a:lnTo>
                  <a:lnTo>
                    <a:pt x="6053" y="980"/>
                  </a:lnTo>
                  <a:lnTo>
                    <a:pt x="6123" y="912"/>
                  </a:lnTo>
                  <a:lnTo>
                    <a:pt x="6261" y="777"/>
                  </a:lnTo>
                  <a:lnTo>
                    <a:pt x="6261" y="777"/>
                  </a:lnTo>
                  <a:lnTo>
                    <a:pt x="6322" y="719"/>
                  </a:lnTo>
                  <a:lnTo>
                    <a:pt x="6383" y="661"/>
                  </a:lnTo>
                  <a:lnTo>
                    <a:pt x="6507" y="545"/>
                  </a:lnTo>
                  <a:lnTo>
                    <a:pt x="6507" y="545"/>
                  </a:lnTo>
                  <a:lnTo>
                    <a:pt x="6758" y="328"/>
                  </a:lnTo>
                  <a:lnTo>
                    <a:pt x="6758" y="328"/>
                  </a:lnTo>
                  <a:lnTo>
                    <a:pt x="6761" y="324"/>
                  </a:lnTo>
                  <a:lnTo>
                    <a:pt x="6762" y="321"/>
                  </a:lnTo>
                  <a:lnTo>
                    <a:pt x="6762" y="321"/>
                  </a:lnTo>
                  <a:close/>
                  <a:moveTo>
                    <a:pt x="6518" y="452"/>
                  </a:moveTo>
                  <a:lnTo>
                    <a:pt x="6518" y="452"/>
                  </a:lnTo>
                  <a:lnTo>
                    <a:pt x="6518" y="451"/>
                  </a:lnTo>
                  <a:lnTo>
                    <a:pt x="6518" y="451"/>
                  </a:lnTo>
                  <a:lnTo>
                    <a:pt x="6518" y="451"/>
                  </a:lnTo>
                  <a:lnTo>
                    <a:pt x="6550" y="424"/>
                  </a:lnTo>
                  <a:lnTo>
                    <a:pt x="6580" y="395"/>
                  </a:lnTo>
                  <a:lnTo>
                    <a:pt x="6580" y="395"/>
                  </a:lnTo>
                  <a:lnTo>
                    <a:pt x="6644" y="366"/>
                  </a:lnTo>
                  <a:lnTo>
                    <a:pt x="6675" y="352"/>
                  </a:lnTo>
                  <a:lnTo>
                    <a:pt x="6706" y="340"/>
                  </a:lnTo>
                  <a:lnTo>
                    <a:pt x="6706" y="340"/>
                  </a:lnTo>
                  <a:lnTo>
                    <a:pt x="6632" y="404"/>
                  </a:lnTo>
                  <a:lnTo>
                    <a:pt x="6559" y="468"/>
                  </a:lnTo>
                  <a:lnTo>
                    <a:pt x="6559" y="468"/>
                  </a:lnTo>
                  <a:lnTo>
                    <a:pt x="6548" y="475"/>
                  </a:lnTo>
                  <a:lnTo>
                    <a:pt x="6548" y="475"/>
                  </a:lnTo>
                  <a:lnTo>
                    <a:pt x="6474" y="539"/>
                  </a:lnTo>
                  <a:lnTo>
                    <a:pt x="6400" y="605"/>
                  </a:lnTo>
                  <a:lnTo>
                    <a:pt x="6328" y="671"/>
                  </a:lnTo>
                  <a:lnTo>
                    <a:pt x="6256" y="736"/>
                  </a:lnTo>
                  <a:lnTo>
                    <a:pt x="6185" y="804"/>
                  </a:lnTo>
                  <a:lnTo>
                    <a:pt x="6115" y="873"/>
                  </a:lnTo>
                  <a:lnTo>
                    <a:pt x="6047" y="943"/>
                  </a:lnTo>
                  <a:lnTo>
                    <a:pt x="5979" y="1015"/>
                  </a:lnTo>
                  <a:lnTo>
                    <a:pt x="5979" y="1015"/>
                  </a:lnTo>
                  <a:lnTo>
                    <a:pt x="5866" y="1120"/>
                  </a:lnTo>
                  <a:lnTo>
                    <a:pt x="5809" y="1173"/>
                  </a:lnTo>
                  <a:lnTo>
                    <a:pt x="5752" y="1224"/>
                  </a:lnTo>
                  <a:lnTo>
                    <a:pt x="5752" y="1224"/>
                  </a:lnTo>
                  <a:lnTo>
                    <a:pt x="5773" y="1204"/>
                  </a:lnTo>
                  <a:lnTo>
                    <a:pt x="5795" y="1182"/>
                  </a:lnTo>
                  <a:lnTo>
                    <a:pt x="5817" y="1157"/>
                  </a:lnTo>
                  <a:lnTo>
                    <a:pt x="5841" y="1132"/>
                  </a:lnTo>
                  <a:lnTo>
                    <a:pt x="5888" y="1077"/>
                  </a:lnTo>
                  <a:lnTo>
                    <a:pt x="5937" y="1018"/>
                  </a:lnTo>
                  <a:lnTo>
                    <a:pt x="5987" y="957"/>
                  </a:lnTo>
                  <a:lnTo>
                    <a:pt x="6039" y="898"/>
                  </a:lnTo>
                  <a:lnTo>
                    <a:pt x="6064" y="870"/>
                  </a:lnTo>
                  <a:lnTo>
                    <a:pt x="6090" y="841"/>
                  </a:lnTo>
                  <a:lnTo>
                    <a:pt x="6116" y="815"/>
                  </a:lnTo>
                  <a:lnTo>
                    <a:pt x="6142" y="790"/>
                  </a:lnTo>
                  <a:lnTo>
                    <a:pt x="6142" y="790"/>
                  </a:lnTo>
                  <a:lnTo>
                    <a:pt x="6234" y="706"/>
                  </a:lnTo>
                  <a:lnTo>
                    <a:pt x="6328" y="621"/>
                  </a:lnTo>
                  <a:lnTo>
                    <a:pt x="6422" y="538"/>
                  </a:lnTo>
                  <a:lnTo>
                    <a:pt x="6515" y="454"/>
                  </a:lnTo>
                  <a:lnTo>
                    <a:pt x="6515" y="454"/>
                  </a:lnTo>
                  <a:lnTo>
                    <a:pt x="6518" y="452"/>
                  </a:lnTo>
                  <a:lnTo>
                    <a:pt x="6518" y="452"/>
                  </a:lnTo>
                  <a:close/>
                  <a:moveTo>
                    <a:pt x="6395" y="493"/>
                  </a:moveTo>
                  <a:lnTo>
                    <a:pt x="6395" y="493"/>
                  </a:lnTo>
                  <a:lnTo>
                    <a:pt x="6442" y="467"/>
                  </a:lnTo>
                  <a:lnTo>
                    <a:pt x="6491" y="440"/>
                  </a:lnTo>
                  <a:lnTo>
                    <a:pt x="6491" y="440"/>
                  </a:lnTo>
                  <a:lnTo>
                    <a:pt x="6442" y="482"/>
                  </a:lnTo>
                  <a:lnTo>
                    <a:pt x="6392" y="522"/>
                  </a:lnTo>
                  <a:lnTo>
                    <a:pt x="6293" y="603"/>
                  </a:lnTo>
                  <a:lnTo>
                    <a:pt x="6192" y="682"/>
                  </a:lnTo>
                  <a:lnTo>
                    <a:pt x="6092" y="763"/>
                  </a:lnTo>
                  <a:lnTo>
                    <a:pt x="6092" y="763"/>
                  </a:lnTo>
                  <a:lnTo>
                    <a:pt x="6063" y="790"/>
                  </a:lnTo>
                  <a:lnTo>
                    <a:pt x="6029" y="825"/>
                  </a:lnTo>
                  <a:lnTo>
                    <a:pt x="5968" y="887"/>
                  </a:lnTo>
                  <a:lnTo>
                    <a:pt x="5955" y="899"/>
                  </a:lnTo>
                  <a:lnTo>
                    <a:pt x="5957" y="896"/>
                  </a:lnTo>
                  <a:lnTo>
                    <a:pt x="5964" y="888"/>
                  </a:lnTo>
                  <a:lnTo>
                    <a:pt x="6070" y="767"/>
                  </a:lnTo>
                  <a:lnTo>
                    <a:pt x="6070" y="767"/>
                  </a:lnTo>
                  <a:lnTo>
                    <a:pt x="6088" y="747"/>
                  </a:lnTo>
                  <a:lnTo>
                    <a:pt x="6105" y="727"/>
                  </a:lnTo>
                  <a:lnTo>
                    <a:pt x="6143" y="690"/>
                  </a:lnTo>
                  <a:lnTo>
                    <a:pt x="6182" y="654"/>
                  </a:lnTo>
                  <a:lnTo>
                    <a:pt x="6223" y="620"/>
                  </a:lnTo>
                  <a:lnTo>
                    <a:pt x="6266" y="587"/>
                  </a:lnTo>
                  <a:lnTo>
                    <a:pt x="6308" y="556"/>
                  </a:lnTo>
                  <a:lnTo>
                    <a:pt x="6351" y="524"/>
                  </a:lnTo>
                  <a:lnTo>
                    <a:pt x="6394" y="495"/>
                  </a:lnTo>
                  <a:lnTo>
                    <a:pt x="6394" y="495"/>
                  </a:lnTo>
                  <a:lnTo>
                    <a:pt x="6395" y="493"/>
                  </a:lnTo>
                  <a:lnTo>
                    <a:pt x="6395" y="493"/>
                  </a:lnTo>
                  <a:close/>
                  <a:moveTo>
                    <a:pt x="5604" y="1715"/>
                  </a:moveTo>
                  <a:lnTo>
                    <a:pt x="5604" y="1715"/>
                  </a:lnTo>
                  <a:lnTo>
                    <a:pt x="5601" y="1698"/>
                  </a:lnTo>
                  <a:lnTo>
                    <a:pt x="5597" y="1681"/>
                  </a:lnTo>
                  <a:lnTo>
                    <a:pt x="5593" y="1648"/>
                  </a:lnTo>
                  <a:lnTo>
                    <a:pt x="5591" y="1614"/>
                  </a:lnTo>
                  <a:lnTo>
                    <a:pt x="5591" y="1579"/>
                  </a:lnTo>
                  <a:lnTo>
                    <a:pt x="5594" y="1544"/>
                  </a:lnTo>
                  <a:lnTo>
                    <a:pt x="5600" y="1507"/>
                  </a:lnTo>
                  <a:lnTo>
                    <a:pt x="5605" y="1471"/>
                  </a:lnTo>
                  <a:lnTo>
                    <a:pt x="5615" y="1435"/>
                  </a:lnTo>
                  <a:lnTo>
                    <a:pt x="5625" y="1399"/>
                  </a:lnTo>
                  <a:lnTo>
                    <a:pt x="5638" y="1362"/>
                  </a:lnTo>
                  <a:lnTo>
                    <a:pt x="5652" y="1325"/>
                  </a:lnTo>
                  <a:lnTo>
                    <a:pt x="5668" y="1289"/>
                  </a:lnTo>
                  <a:lnTo>
                    <a:pt x="5684" y="1252"/>
                  </a:lnTo>
                  <a:lnTo>
                    <a:pt x="5703" y="1216"/>
                  </a:lnTo>
                  <a:lnTo>
                    <a:pt x="5721" y="1180"/>
                  </a:lnTo>
                  <a:lnTo>
                    <a:pt x="5741" y="1145"/>
                  </a:lnTo>
                  <a:lnTo>
                    <a:pt x="5762" y="1108"/>
                  </a:lnTo>
                  <a:lnTo>
                    <a:pt x="5785" y="1074"/>
                  </a:lnTo>
                  <a:lnTo>
                    <a:pt x="5807" y="1039"/>
                  </a:lnTo>
                  <a:lnTo>
                    <a:pt x="5830" y="1006"/>
                  </a:lnTo>
                  <a:lnTo>
                    <a:pt x="5854" y="974"/>
                  </a:lnTo>
                  <a:lnTo>
                    <a:pt x="5877" y="941"/>
                  </a:lnTo>
                  <a:lnTo>
                    <a:pt x="5925" y="880"/>
                  </a:lnTo>
                  <a:lnTo>
                    <a:pt x="5973" y="823"/>
                  </a:lnTo>
                  <a:lnTo>
                    <a:pt x="6020" y="770"/>
                  </a:lnTo>
                  <a:lnTo>
                    <a:pt x="6064" y="723"/>
                  </a:lnTo>
                  <a:lnTo>
                    <a:pt x="6106" y="681"/>
                  </a:lnTo>
                  <a:lnTo>
                    <a:pt x="6106" y="681"/>
                  </a:lnTo>
                  <a:lnTo>
                    <a:pt x="6122" y="668"/>
                  </a:lnTo>
                  <a:lnTo>
                    <a:pt x="6143" y="652"/>
                  </a:lnTo>
                  <a:lnTo>
                    <a:pt x="6170" y="633"/>
                  </a:lnTo>
                  <a:lnTo>
                    <a:pt x="6200" y="612"/>
                  </a:lnTo>
                  <a:lnTo>
                    <a:pt x="6200" y="612"/>
                  </a:lnTo>
                  <a:lnTo>
                    <a:pt x="6158" y="648"/>
                  </a:lnTo>
                  <a:lnTo>
                    <a:pt x="6117" y="687"/>
                  </a:lnTo>
                  <a:lnTo>
                    <a:pt x="6077" y="727"/>
                  </a:lnTo>
                  <a:lnTo>
                    <a:pt x="6040" y="767"/>
                  </a:lnTo>
                  <a:lnTo>
                    <a:pt x="6002" y="810"/>
                  </a:lnTo>
                  <a:lnTo>
                    <a:pt x="5968" y="854"/>
                  </a:lnTo>
                  <a:lnTo>
                    <a:pt x="5952" y="877"/>
                  </a:lnTo>
                  <a:lnTo>
                    <a:pt x="5936" y="900"/>
                  </a:lnTo>
                  <a:lnTo>
                    <a:pt x="5920" y="923"/>
                  </a:lnTo>
                  <a:lnTo>
                    <a:pt x="5906" y="948"/>
                  </a:lnTo>
                  <a:lnTo>
                    <a:pt x="5906" y="948"/>
                  </a:lnTo>
                  <a:lnTo>
                    <a:pt x="5904" y="953"/>
                  </a:lnTo>
                  <a:lnTo>
                    <a:pt x="5905" y="957"/>
                  </a:lnTo>
                  <a:lnTo>
                    <a:pt x="5906" y="961"/>
                  </a:lnTo>
                  <a:lnTo>
                    <a:pt x="5910" y="964"/>
                  </a:lnTo>
                  <a:lnTo>
                    <a:pt x="5913" y="967"/>
                  </a:lnTo>
                  <a:lnTo>
                    <a:pt x="5917" y="967"/>
                  </a:lnTo>
                  <a:lnTo>
                    <a:pt x="5921" y="966"/>
                  </a:lnTo>
                  <a:lnTo>
                    <a:pt x="5925" y="963"/>
                  </a:lnTo>
                  <a:lnTo>
                    <a:pt x="5925" y="963"/>
                  </a:lnTo>
                  <a:lnTo>
                    <a:pt x="5957" y="930"/>
                  </a:lnTo>
                  <a:lnTo>
                    <a:pt x="5988" y="898"/>
                  </a:lnTo>
                  <a:lnTo>
                    <a:pt x="6020" y="866"/>
                  </a:lnTo>
                  <a:lnTo>
                    <a:pt x="6053" y="834"/>
                  </a:lnTo>
                  <a:lnTo>
                    <a:pt x="6087" y="805"/>
                  </a:lnTo>
                  <a:lnTo>
                    <a:pt x="6120" y="775"/>
                  </a:lnTo>
                  <a:lnTo>
                    <a:pt x="6190" y="717"/>
                  </a:lnTo>
                  <a:lnTo>
                    <a:pt x="6190" y="717"/>
                  </a:lnTo>
                  <a:lnTo>
                    <a:pt x="6118" y="782"/>
                  </a:lnTo>
                  <a:lnTo>
                    <a:pt x="6049" y="848"/>
                  </a:lnTo>
                  <a:lnTo>
                    <a:pt x="5981" y="916"/>
                  </a:lnTo>
                  <a:lnTo>
                    <a:pt x="5947" y="950"/>
                  </a:lnTo>
                  <a:lnTo>
                    <a:pt x="5914" y="985"/>
                  </a:lnTo>
                  <a:lnTo>
                    <a:pt x="5882" y="1021"/>
                  </a:lnTo>
                  <a:lnTo>
                    <a:pt x="5850" y="1057"/>
                  </a:lnTo>
                  <a:lnTo>
                    <a:pt x="5820" y="1093"/>
                  </a:lnTo>
                  <a:lnTo>
                    <a:pt x="5789" y="1131"/>
                  </a:lnTo>
                  <a:lnTo>
                    <a:pt x="5760" y="1169"/>
                  </a:lnTo>
                  <a:lnTo>
                    <a:pt x="5731" y="1208"/>
                  </a:lnTo>
                  <a:lnTo>
                    <a:pt x="5704" y="1248"/>
                  </a:lnTo>
                  <a:lnTo>
                    <a:pt x="5677" y="1289"/>
                  </a:lnTo>
                  <a:lnTo>
                    <a:pt x="5677" y="1289"/>
                  </a:lnTo>
                  <a:lnTo>
                    <a:pt x="5675" y="1293"/>
                  </a:lnTo>
                  <a:lnTo>
                    <a:pt x="5675" y="1297"/>
                  </a:lnTo>
                  <a:lnTo>
                    <a:pt x="5676" y="1300"/>
                  </a:lnTo>
                  <a:lnTo>
                    <a:pt x="5679" y="1303"/>
                  </a:lnTo>
                  <a:lnTo>
                    <a:pt x="5683" y="1305"/>
                  </a:lnTo>
                  <a:lnTo>
                    <a:pt x="5686" y="1305"/>
                  </a:lnTo>
                  <a:lnTo>
                    <a:pt x="5691" y="1305"/>
                  </a:lnTo>
                  <a:lnTo>
                    <a:pt x="5694" y="1303"/>
                  </a:lnTo>
                  <a:lnTo>
                    <a:pt x="5694" y="1303"/>
                  </a:lnTo>
                  <a:lnTo>
                    <a:pt x="5733" y="1270"/>
                  </a:lnTo>
                  <a:lnTo>
                    <a:pt x="5770" y="1236"/>
                  </a:lnTo>
                  <a:lnTo>
                    <a:pt x="5844" y="1169"/>
                  </a:lnTo>
                  <a:lnTo>
                    <a:pt x="5844" y="1169"/>
                  </a:lnTo>
                  <a:lnTo>
                    <a:pt x="5811" y="1209"/>
                  </a:lnTo>
                  <a:lnTo>
                    <a:pt x="5779" y="1250"/>
                  </a:lnTo>
                  <a:lnTo>
                    <a:pt x="5747" y="1292"/>
                  </a:lnTo>
                  <a:lnTo>
                    <a:pt x="5717" y="1334"/>
                  </a:lnTo>
                  <a:lnTo>
                    <a:pt x="5686" y="1376"/>
                  </a:lnTo>
                  <a:lnTo>
                    <a:pt x="5656" y="1420"/>
                  </a:lnTo>
                  <a:lnTo>
                    <a:pt x="5628" y="1463"/>
                  </a:lnTo>
                  <a:lnTo>
                    <a:pt x="5600" y="1507"/>
                  </a:lnTo>
                  <a:lnTo>
                    <a:pt x="5600" y="1507"/>
                  </a:lnTo>
                  <a:lnTo>
                    <a:pt x="5598" y="1512"/>
                  </a:lnTo>
                  <a:lnTo>
                    <a:pt x="5598" y="1516"/>
                  </a:lnTo>
                  <a:lnTo>
                    <a:pt x="5600" y="1519"/>
                  </a:lnTo>
                  <a:lnTo>
                    <a:pt x="5603" y="1523"/>
                  </a:lnTo>
                  <a:lnTo>
                    <a:pt x="5607" y="1524"/>
                  </a:lnTo>
                  <a:lnTo>
                    <a:pt x="5610" y="1525"/>
                  </a:lnTo>
                  <a:lnTo>
                    <a:pt x="5614" y="1524"/>
                  </a:lnTo>
                  <a:lnTo>
                    <a:pt x="5617" y="1521"/>
                  </a:lnTo>
                  <a:lnTo>
                    <a:pt x="5617" y="1521"/>
                  </a:lnTo>
                  <a:lnTo>
                    <a:pt x="5826" y="1313"/>
                  </a:lnTo>
                  <a:lnTo>
                    <a:pt x="5826" y="1313"/>
                  </a:lnTo>
                  <a:lnTo>
                    <a:pt x="5782" y="1362"/>
                  </a:lnTo>
                  <a:lnTo>
                    <a:pt x="5741" y="1411"/>
                  </a:lnTo>
                  <a:lnTo>
                    <a:pt x="5705" y="1459"/>
                  </a:lnTo>
                  <a:lnTo>
                    <a:pt x="5687" y="1482"/>
                  </a:lnTo>
                  <a:lnTo>
                    <a:pt x="5672" y="1505"/>
                  </a:lnTo>
                  <a:lnTo>
                    <a:pt x="5659" y="1526"/>
                  </a:lnTo>
                  <a:lnTo>
                    <a:pt x="5648" y="1547"/>
                  </a:lnTo>
                  <a:lnTo>
                    <a:pt x="5637" y="1567"/>
                  </a:lnTo>
                  <a:lnTo>
                    <a:pt x="5630" y="1586"/>
                  </a:lnTo>
                  <a:lnTo>
                    <a:pt x="5624" y="1603"/>
                  </a:lnTo>
                  <a:lnTo>
                    <a:pt x="5622" y="1620"/>
                  </a:lnTo>
                  <a:lnTo>
                    <a:pt x="5622" y="1627"/>
                  </a:lnTo>
                  <a:lnTo>
                    <a:pt x="5622" y="1634"/>
                  </a:lnTo>
                  <a:lnTo>
                    <a:pt x="5623" y="1641"/>
                  </a:lnTo>
                  <a:lnTo>
                    <a:pt x="5625" y="1647"/>
                  </a:lnTo>
                  <a:lnTo>
                    <a:pt x="5625" y="1647"/>
                  </a:lnTo>
                  <a:lnTo>
                    <a:pt x="5627" y="1649"/>
                  </a:lnTo>
                  <a:lnTo>
                    <a:pt x="5629" y="1650"/>
                  </a:lnTo>
                  <a:lnTo>
                    <a:pt x="5631" y="1651"/>
                  </a:lnTo>
                  <a:lnTo>
                    <a:pt x="5634" y="1650"/>
                  </a:lnTo>
                  <a:lnTo>
                    <a:pt x="5636" y="1650"/>
                  </a:lnTo>
                  <a:lnTo>
                    <a:pt x="5637" y="1648"/>
                  </a:lnTo>
                  <a:lnTo>
                    <a:pt x="5638" y="1646"/>
                  </a:lnTo>
                  <a:lnTo>
                    <a:pt x="5638" y="1643"/>
                  </a:lnTo>
                  <a:lnTo>
                    <a:pt x="5638" y="1643"/>
                  </a:lnTo>
                  <a:lnTo>
                    <a:pt x="5636" y="1637"/>
                  </a:lnTo>
                  <a:lnTo>
                    <a:pt x="5636" y="1632"/>
                  </a:lnTo>
                  <a:lnTo>
                    <a:pt x="5636" y="1619"/>
                  </a:lnTo>
                  <a:lnTo>
                    <a:pt x="5639" y="1603"/>
                  </a:lnTo>
                  <a:lnTo>
                    <a:pt x="5644" y="1587"/>
                  </a:lnTo>
                  <a:lnTo>
                    <a:pt x="5652" y="1569"/>
                  </a:lnTo>
                  <a:lnTo>
                    <a:pt x="5663" y="1551"/>
                  </a:lnTo>
                  <a:lnTo>
                    <a:pt x="5675" y="1531"/>
                  </a:lnTo>
                  <a:lnTo>
                    <a:pt x="5687" y="1511"/>
                  </a:lnTo>
                  <a:lnTo>
                    <a:pt x="5703" y="1489"/>
                  </a:lnTo>
                  <a:lnTo>
                    <a:pt x="5719" y="1466"/>
                  </a:lnTo>
                  <a:lnTo>
                    <a:pt x="5756" y="1421"/>
                  </a:lnTo>
                  <a:lnTo>
                    <a:pt x="5797" y="1373"/>
                  </a:lnTo>
                  <a:lnTo>
                    <a:pt x="5841" y="1325"/>
                  </a:lnTo>
                  <a:lnTo>
                    <a:pt x="5886" y="1277"/>
                  </a:lnTo>
                  <a:lnTo>
                    <a:pt x="5931" y="1230"/>
                  </a:lnTo>
                  <a:lnTo>
                    <a:pt x="6015" y="1146"/>
                  </a:lnTo>
                  <a:lnTo>
                    <a:pt x="6084" y="1077"/>
                  </a:lnTo>
                  <a:lnTo>
                    <a:pt x="6110" y="1051"/>
                  </a:lnTo>
                  <a:lnTo>
                    <a:pt x="6127" y="1032"/>
                  </a:lnTo>
                  <a:lnTo>
                    <a:pt x="6127" y="1032"/>
                  </a:lnTo>
                  <a:lnTo>
                    <a:pt x="6190" y="964"/>
                  </a:lnTo>
                  <a:lnTo>
                    <a:pt x="6190" y="964"/>
                  </a:lnTo>
                  <a:lnTo>
                    <a:pt x="6271" y="892"/>
                  </a:lnTo>
                  <a:lnTo>
                    <a:pt x="6314" y="857"/>
                  </a:lnTo>
                  <a:lnTo>
                    <a:pt x="6356" y="822"/>
                  </a:lnTo>
                  <a:lnTo>
                    <a:pt x="6356" y="822"/>
                  </a:lnTo>
                  <a:lnTo>
                    <a:pt x="6490" y="715"/>
                  </a:lnTo>
                  <a:lnTo>
                    <a:pt x="6557" y="660"/>
                  </a:lnTo>
                  <a:lnTo>
                    <a:pt x="6590" y="632"/>
                  </a:lnTo>
                  <a:lnTo>
                    <a:pt x="6623" y="604"/>
                  </a:lnTo>
                  <a:lnTo>
                    <a:pt x="6623" y="604"/>
                  </a:lnTo>
                  <a:lnTo>
                    <a:pt x="6508" y="716"/>
                  </a:lnTo>
                  <a:lnTo>
                    <a:pt x="6394" y="831"/>
                  </a:lnTo>
                  <a:lnTo>
                    <a:pt x="6282" y="946"/>
                  </a:lnTo>
                  <a:lnTo>
                    <a:pt x="6171" y="1061"/>
                  </a:lnTo>
                  <a:lnTo>
                    <a:pt x="6171" y="1061"/>
                  </a:lnTo>
                  <a:lnTo>
                    <a:pt x="6138" y="1090"/>
                  </a:lnTo>
                  <a:lnTo>
                    <a:pt x="6105" y="1120"/>
                  </a:lnTo>
                  <a:lnTo>
                    <a:pt x="6071" y="1153"/>
                  </a:lnTo>
                  <a:lnTo>
                    <a:pt x="6039" y="1186"/>
                  </a:lnTo>
                  <a:lnTo>
                    <a:pt x="6007" y="1222"/>
                  </a:lnTo>
                  <a:lnTo>
                    <a:pt x="5976" y="1258"/>
                  </a:lnTo>
                  <a:lnTo>
                    <a:pt x="5948" y="1296"/>
                  </a:lnTo>
                  <a:lnTo>
                    <a:pt x="5921" y="1333"/>
                  </a:lnTo>
                  <a:lnTo>
                    <a:pt x="5921" y="1333"/>
                  </a:lnTo>
                  <a:lnTo>
                    <a:pt x="5841" y="1427"/>
                  </a:lnTo>
                  <a:lnTo>
                    <a:pt x="5761" y="1521"/>
                  </a:lnTo>
                  <a:lnTo>
                    <a:pt x="5682" y="1617"/>
                  </a:lnTo>
                  <a:lnTo>
                    <a:pt x="5604" y="1715"/>
                  </a:lnTo>
                  <a:lnTo>
                    <a:pt x="5604" y="1715"/>
                  </a:lnTo>
                  <a:close/>
                  <a:moveTo>
                    <a:pt x="5849" y="2065"/>
                  </a:moveTo>
                  <a:lnTo>
                    <a:pt x="5849" y="2065"/>
                  </a:lnTo>
                  <a:lnTo>
                    <a:pt x="5848" y="2070"/>
                  </a:lnTo>
                  <a:lnTo>
                    <a:pt x="5848" y="2075"/>
                  </a:lnTo>
                  <a:lnTo>
                    <a:pt x="5848" y="2075"/>
                  </a:lnTo>
                  <a:lnTo>
                    <a:pt x="5811" y="2038"/>
                  </a:lnTo>
                  <a:lnTo>
                    <a:pt x="5776" y="2000"/>
                  </a:lnTo>
                  <a:lnTo>
                    <a:pt x="5742" y="1962"/>
                  </a:lnTo>
                  <a:lnTo>
                    <a:pt x="5711" y="1923"/>
                  </a:lnTo>
                  <a:lnTo>
                    <a:pt x="5697" y="1902"/>
                  </a:lnTo>
                  <a:lnTo>
                    <a:pt x="5683" y="1882"/>
                  </a:lnTo>
                  <a:lnTo>
                    <a:pt x="5669" y="1861"/>
                  </a:lnTo>
                  <a:lnTo>
                    <a:pt x="5656" y="1840"/>
                  </a:lnTo>
                  <a:lnTo>
                    <a:pt x="5644" y="1818"/>
                  </a:lnTo>
                  <a:lnTo>
                    <a:pt x="5634" y="1797"/>
                  </a:lnTo>
                  <a:lnTo>
                    <a:pt x="5624" y="1774"/>
                  </a:lnTo>
                  <a:lnTo>
                    <a:pt x="5615" y="1751"/>
                  </a:lnTo>
                  <a:lnTo>
                    <a:pt x="5615" y="1751"/>
                  </a:lnTo>
                  <a:lnTo>
                    <a:pt x="5655" y="1730"/>
                  </a:lnTo>
                  <a:lnTo>
                    <a:pt x="5689" y="1711"/>
                  </a:lnTo>
                  <a:lnTo>
                    <a:pt x="5742" y="1681"/>
                  </a:lnTo>
                  <a:lnTo>
                    <a:pt x="5775" y="1661"/>
                  </a:lnTo>
                  <a:lnTo>
                    <a:pt x="5785" y="1656"/>
                  </a:lnTo>
                  <a:lnTo>
                    <a:pt x="5789" y="1655"/>
                  </a:lnTo>
                  <a:lnTo>
                    <a:pt x="5789" y="1655"/>
                  </a:lnTo>
                  <a:lnTo>
                    <a:pt x="5789" y="1657"/>
                  </a:lnTo>
                  <a:lnTo>
                    <a:pt x="5786" y="1663"/>
                  </a:lnTo>
                  <a:lnTo>
                    <a:pt x="5766" y="1690"/>
                  </a:lnTo>
                  <a:lnTo>
                    <a:pt x="5732" y="1736"/>
                  </a:lnTo>
                  <a:lnTo>
                    <a:pt x="5710" y="1766"/>
                  </a:lnTo>
                  <a:lnTo>
                    <a:pt x="5685" y="1802"/>
                  </a:lnTo>
                  <a:lnTo>
                    <a:pt x="5685" y="1802"/>
                  </a:lnTo>
                  <a:lnTo>
                    <a:pt x="5683" y="1807"/>
                  </a:lnTo>
                  <a:lnTo>
                    <a:pt x="5683" y="1812"/>
                  </a:lnTo>
                  <a:lnTo>
                    <a:pt x="5684" y="1815"/>
                  </a:lnTo>
                  <a:lnTo>
                    <a:pt x="5687" y="1819"/>
                  </a:lnTo>
                  <a:lnTo>
                    <a:pt x="5691" y="1822"/>
                  </a:lnTo>
                  <a:lnTo>
                    <a:pt x="5696" y="1823"/>
                  </a:lnTo>
                  <a:lnTo>
                    <a:pt x="5700" y="1823"/>
                  </a:lnTo>
                  <a:lnTo>
                    <a:pt x="5705" y="1822"/>
                  </a:lnTo>
                  <a:lnTo>
                    <a:pt x="5705" y="1822"/>
                  </a:lnTo>
                  <a:lnTo>
                    <a:pt x="5762" y="1788"/>
                  </a:lnTo>
                  <a:lnTo>
                    <a:pt x="5796" y="1770"/>
                  </a:lnTo>
                  <a:lnTo>
                    <a:pt x="5804" y="1765"/>
                  </a:lnTo>
                  <a:lnTo>
                    <a:pt x="5809" y="1765"/>
                  </a:lnTo>
                  <a:lnTo>
                    <a:pt x="5810" y="1766"/>
                  </a:lnTo>
                  <a:lnTo>
                    <a:pt x="5809" y="1767"/>
                  </a:lnTo>
                  <a:lnTo>
                    <a:pt x="5807" y="1773"/>
                  </a:lnTo>
                  <a:lnTo>
                    <a:pt x="5792" y="1792"/>
                  </a:lnTo>
                  <a:lnTo>
                    <a:pt x="5769" y="1821"/>
                  </a:lnTo>
                  <a:lnTo>
                    <a:pt x="5756" y="1839"/>
                  </a:lnTo>
                  <a:lnTo>
                    <a:pt x="5744" y="1857"/>
                  </a:lnTo>
                  <a:lnTo>
                    <a:pt x="5730" y="1878"/>
                  </a:lnTo>
                  <a:lnTo>
                    <a:pt x="5718" y="1901"/>
                  </a:lnTo>
                  <a:lnTo>
                    <a:pt x="5718" y="1901"/>
                  </a:lnTo>
                  <a:lnTo>
                    <a:pt x="5717" y="1905"/>
                  </a:lnTo>
                  <a:lnTo>
                    <a:pt x="5717" y="1910"/>
                  </a:lnTo>
                  <a:lnTo>
                    <a:pt x="5718" y="1915"/>
                  </a:lnTo>
                  <a:lnTo>
                    <a:pt x="5720" y="1918"/>
                  </a:lnTo>
                  <a:lnTo>
                    <a:pt x="5724" y="1921"/>
                  </a:lnTo>
                  <a:lnTo>
                    <a:pt x="5728" y="1923"/>
                  </a:lnTo>
                  <a:lnTo>
                    <a:pt x="5733" y="1922"/>
                  </a:lnTo>
                  <a:lnTo>
                    <a:pt x="5738" y="1921"/>
                  </a:lnTo>
                  <a:lnTo>
                    <a:pt x="5738" y="1921"/>
                  </a:lnTo>
                  <a:lnTo>
                    <a:pt x="5780" y="1895"/>
                  </a:lnTo>
                  <a:lnTo>
                    <a:pt x="5810" y="1875"/>
                  </a:lnTo>
                  <a:lnTo>
                    <a:pt x="5829" y="1864"/>
                  </a:lnTo>
                  <a:lnTo>
                    <a:pt x="5834" y="1862"/>
                  </a:lnTo>
                  <a:lnTo>
                    <a:pt x="5836" y="1862"/>
                  </a:lnTo>
                  <a:lnTo>
                    <a:pt x="5835" y="1864"/>
                  </a:lnTo>
                  <a:lnTo>
                    <a:pt x="5833" y="1869"/>
                  </a:lnTo>
                  <a:lnTo>
                    <a:pt x="5821" y="1887"/>
                  </a:lnTo>
                  <a:lnTo>
                    <a:pt x="5800" y="1915"/>
                  </a:lnTo>
                  <a:lnTo>
                    <a:pt x="5773" y="1956"/>
                  </a:lnTo>
                  <a:lnTo>
                    <a:pt x="5773" y="1956"/>
                  </a:lnTo>
                  <a:lnTo>
                    <a:pt x="5770" y="1960"/>
                  </a:lnTo>
                  <a:lnTo>
                    <a:pt x="5770" y="1965"/>
                  </a:lnTo>
                  <a:lnTo>
                    <a:pt x="5772" y="1969"/>
                  </a:lnTo>
                  <a:lnTo>
                    <a:pt x="5775" y="1972"/>
                  </a:lnTo>
                  <a:lnTo>
                    <a:pt x="5779" y="1976"/>
                  </a:lnTo>
                  <a:lnTo>
                    <a:pt x="5783" y="1977"/>
                  </a:lnTo>
                  <a:lnTo>
                    <a:pt x="5788" y="1977"/>
                  </a:lnTo>
                  <a:lnTo>
                    <a:pt x="5793" y="1976"/>
                  </a:lnTo>
                  <a:lnTo>
                    <a:pt x="5793" y="1976"/>
                  </a:lnTo>
                  <a:lnTo>
                    <a:pt x="5816" y="1963"/>
                  </a:lnTo>
                  <a:lnTo>
                    <a:pt x="5836" y="1953"/>
                  </a:lnTo>
                  <a:lnTo>
                    <a:pt x="5852" y="1946"/>
                  </a:lnTo>
                  <a:lnTo>
                    <a:pt x="5865" y="1942"/>
                  </a:lnTo>
                  <a:lnTo>
                    <a:pt x="5876" y="1941"/>
                  </a:lnTo>
                  <a:lnTo>
                    <a:pt x="5884" y="1941"/>
                  </a:lnTo>
                  <a:lnTo>
                    <a:pt x="5886" y="1942"/>
                  </a:lnTo>
                  <a:lnTo>
                    <a:pt x="5889" y="1944"/>
                  </a:lnTo>
                  <a:lnTo>
                    <a:pt x="5890" y="1946"/>
                  </a:lnTo>
                  <a:lnTo>
                    <a:pt x="5891" y="1949"/>
                  </a:lnTo>
                  <a:lnTo>
                    <a:pt x="5892" y="1957"/>
                  </a:lnTo>
                  <a:lnTo>
                    <a:pt x="5890" y="1966"/>
                  </a:lnTo>
                  <a:lnTo>
                    <a:pt x="5886" y="1978"/>
                  </a:lnTo>
                  <a:lnTo>
                    <a:pt x="5882" y="1992"/>
                  </a:lnTo>
                  <a:lnTo>
                    <a:pt x="5868" y="2025"/>
                  </a:lnTo>
                  <a:lnTo>
                    <a:pt x="5849" y="2065"/>
                  </a:lnTo>
                  <a:lnTo>
                    <a:pt x="5849" y="2065"/>
                  </a:lnTo>
                  <a:close/>
                  <a:moveTo>
                    <a:pt x="5909" y="2134"/>
                  </a:moveTo>
                  <a:lnTo>
                    <a:pt x="5909" y="2134"/>
                  </a:lnTo>
                  <a:lnTo>
                    <a:pt x="5859" y="2086"/>
                  </a:lnTo>
                  <a:lnTo>
                    <a:pt x="5859" y="2086"/>
                  </a:lnTo>
                  <a:lnTo>
                    <a:pt x="5865" y="2086"/>
                  </a:lnTo>
                  <a:lnTo>
                    <a:pt x="5869" y="2084"/>
                  </a:lnTo>
                  <a:lnTo>
                    <a:pt x="5872" y="2082"/>
                  </a:lnTo>
                  <a:lnTo>
                    <a:pt x="5872" y="2082"/>
                  </a:lnTo>
                  <a:lnTo>
                    <a:pt x="5909" y="2056"/>
                  </a:lnTo>
                  <a:lnTo>
                    <a:pt x="5924" y="2047"/>
                  </a:lnTo>
                  <a:lnTo>
                    <a:pt x="5937" y="2040"/>
                  </a:lnTo>
                  <a:lnTo>
                    <a:pt x="5947" y="2035"/>
                  </a:lnTo>
                  <a:lnTo>
                    <a:pt x="5955" y="2033"/>
                  </a:lnTo>
                  <a:lnTo>
                    <a:pt x="5961" y="2033"/>
                  </a:lnTo>
                  <a:lnTo>
                    <a:pt x="5964" y="2034"/>
                  </a:lnTo>
                  <a:lnTo>
                    <a:pt x="5965" y="2035"/>
                  </a:lnTo>
                  <a:lnTo>
                    <a:pt x="5966" y="2036"/>
                  </a:lnTo>
                  <a:lnTo>
                    <a:pt x="5966" y="2039"/>
                  </a:lnTo>
                  <a:lnTo>
                    <a:pt x="5965" y="2046"/>
                  </a:lnTo>
                  <a:lnTo>
                    <a:pt x="5961" y="2055"/>
                  </a:lnTo>
                  <a:lnTo>
                    <a:pt x="5955" y="2066"/>
                  </a:lnTo>
                  <a:lnTo>
                    <a:pt x="5947" y="2080"/>
                  </a:lnTo>
                  <a:lnTo>
                    <a:pt x="5937" y="2095"/>
                  </a:lnTo>
                  <a:lnTo>
                    <a:pt x="5909" y="2134"/>
                  </a:lnTo>
                  <a:lnTo>
                    <a:pt x="5909" y="2134"/>
                  </a:lnTo>
                  <a:close/>
                  <a:moveTo>
                    <a:pt x="5971" y="2189"/>
                  </a:moveTo>
                  <a:lnTo>
                    <a:pt x="5971" y="2189"/>
                  </a:lnTo>
                  <a:lnTo>
                    <a:pt x="5934" y="2156"/>
                  </a:lnTo>
                  <a:lnTo>
                    <a:pt x="5934" y="2156"/>
                  </a:lnTo>
                  <a:lnTo>
                    <a:pt x="5982" y="2125"/>
                  </a:lnTo>
                  <a:lnTo>
                    <a:pt x="6019" y="2100"/>
                  </a:lnTo>
                  <a:lnTo>
                    <a:pt x="6044" y="2081"/>
                  </a:lnTo>
                  <a:lnTo>
                    <a:pt x="6053" y="2075"/>
                  </a:lnTo>
                  <a:lnTo>
                    <a:pt x="6057" y="2073"/>
                  </a:lnTo>
                  <a:lnTo>
                    <a:pt x="6058" y="2073"/>
                  </a:lnTo>
                  <a:lnTo>
                    <a:pt x="6058" y="2073"/>
                  </a:lnTo>
                  <a:lnTo>
                    <a:pt x="6056" y="2077"/>
                  </a:lnTo>
                  <a:lnTo>
                    <a:pt x="6042" y="2096"/>
                  </a:lnTo>
                  <a:lnTo>
                    <a:pt x="5971" y="2189"/>
                  </a:lnTo>
                  <a:lnTo>
                    <a:pt x="5971" y="2189"/>
                  </a:lnTo>
                  <a:close/>
                  <a:moveTo>
                    <a:pt x="6147" y="2011"/>
                  </a:moveTo>
                  <a:lnTo>
                    <a:pt x="6147" y="2011"/>
                  </a:lnTo>
                  <a:lnTo>
                    <a:pt x="6180" y="2035"/>
                  </a:lnTo>
                  <a:lnTo>
                    <a:pt x="6214" y="2059"/>
                  </a:lnTo>
                  <a:lnTo>
                    <a:pt x="6214" y="2059"/>
                  </a:lnTo>
                  <a:lnTo>
                    <a:pt x="6166" y="2087"/>
                  </a:lnTo>
                  <a:lnTo>
                    <a:pt x="6125" y="2110"/>
                  </a:lnTo>
                  <a:lnTo>
                    <a:pt x="6095" y="2127"/>
                  </a:lnTo>
                  <a:lnTo>
                    <a:pt x="6083" y="2131"/>
                  </a:lnTo>
                  <a:lnTo>
                    <a:pt x="6075" y="2134"/>
                  </a:lnTo>
                  <a:lnTo>
                    <a:pt x="6072" y="2134"/>
                  </a:lnTo>
                  <a:lnTo>
                    <a:pt x="6070" y="2134"/>
                  </a:lnTo>
                  <a:lnTo>
                    <a:pt x="6069" y="2131"/>
                  </a:lnTo>
                  <a:lnTo>
                    <a:pt x="6069" y="2129"/>
                  </a:lnTo>
                  <a:lnTo>
                    <a:pt x="6071" y="2121"/>
                  </a:lnTo>
                  <a:lnTo>
                    <a:pt x="6078" y="2109"/>
                  </a:lnTo>
                  <a:lnTo>
                    <a:pt x="6089" y="2091"/>
                  </a:lnTo>
                  <a:lnTo>
                    <a:pt x="6103" y="2070"/>
                  </a:lnTo>
                  <a:lnTo>
                    <a:pt x="6147" y="2011"/>
                  </a:lnTo>
                  <a:lnTo>
                    <a:pt x="6147" y="2011"/>
                  </a:lnTo>
                  <a:close/>
                  <a:moveTo>
                    <a:pt x="6249" y="2082"/>
                  </a:moveTo>
                  <a:lnTo>
                    <a:pt x="6249" y="2082"/>
                  </a:lnTo>
                  <a:lnTo>
                    <a:pt x="6280" y="2101"/>
                  </a:lnTo>
                  <a:lnTo>
                    <a:pt x="6310" y="2120"/>
                  </a:lnTo>
                  <a:lnTo>
                    <a:pt x="6310" y="2120"/>
                  </a:lnTo>
                  <a:lnTo>
                    <a:pt x="6275" y="2147"/>
                  </a:lnTo>
                  <a:lnTo>
                    <a:pt x="6236" y="2175"/>
                  </a:lnTo>
                  <a:lnTo>
                    <a:pt x="6201" y="2198"/>
                  </a:lnTo>
                  <a:lnTo>
                    <a:pt x="6187" y="2206"/>
                  </a:lnTo>
                  <a:lnTo>
                    <a:pt x="6174" y="2212"/>
                  </a:lnTo>
                  <a:lnTo>
                    <a:pt x="6170" y="2213"/>
                  </a:lnTo>
                  <a:lnTo>
                    <a:pt x="6166" y="2214"/>
                  </a:lnTo>
                  <a:lnTo>
                    <a:pt x="6163" y="2214"/>
                  </a:lnTo>
                  <a:lnTo>
                    <a:pt x="6160" y="2212"/>
                  </a:lnTo>
                  <a:lnTo>
                    <a:pt x="6160" y="2210"/>
                  </a:lnTo>
                  <a:lnTo>
                    <a:pt x="6160" y="2206"/>
                  </a:lnTo>
                  <a:lnTo>
                    <a:pt x="6163" y="2200"/>
                  </a:lnTo>
                  <a:lnTo>
                    <a:pt x="6165" y="2194"/>
                  </a:lnTo>
                  <a:lnTo>
                    <a:pt x="6175" y="2177"/>
                  </a:lnTo>
                  <a:lnTo>
                    <a:pt x="6193" y="2152"/>
                  </a:lnTo>
                  <a:lnTo>
                    <a:pt x="6218" y="2121"/>
                  </a:lnTo>
                  <a:lnTo>
                    <a:pt x="6249" y="2082"/>
                  </a:lnTo>
                  <a:lnTo>
                    <a:pt x="6249" y="2082"/>
                  </a:lnTo>
                  <a:close/>
                  <a:moveTo>
                    <a:pt x="4480" y="3335"/>
                  </a:moveTo>
                  <a:lnTo>
                    <a:pt x="4480" y="3335"/>
                  </a:lnTo>
                  <a:lnTo>
                    <a:pt x="4584" y="3203"/>
                  </a:lnTo>
                  <a:lnTo>
                    <a:pt x="4642" y="3132"/>
                  </a:lnTo>
                  <a:lnTo>
                    <a:pt x="4657" y="3116"/>
                  </a:lnTo>
                  <a:lnTo>
                    <a:pt x="4662" y="3110"/>
                  </a:lnTo>
                  <a:lnTo>
                    <a:pt x="4660" y="3116"/>
                  </a:lnTo>
                  <a:lnTo>
                    <a:pt x="4649" y="3130"/>
                  </a:lnTo>
                  <a:lnTo>
                    <a:pt x="4611" y="3182"/>
                  </a:lnTo>
                  <a:lnTo>
                    <a:pt x="4551" y="3258"/>
                  </a:lnTo>
                  <a:lnTo>
                    <a:pt x="4478" y="3350"/>
                  </a:lnTo>
                  <a:lnTo>
                    <a:pt x="4399" y="3448"/>
                  </a:lnTo>
                  <a:lnTo>
                    <a:pt x="4399" y="3448"/>
                  </a:lnTo>
                  <a:lnTo>
                    <a:pt x="4331" y="3530"/>
                  </a:lnTo>
                  <a:lnTo>
                    <a:pt x="4262" y="3611"/>
                  </a:lnTo>
                  <a:lnTo>
                    <a:pt x="4123" y="3772"/>
                  </a:lnTo>
                  <a:lnTo>
                    <a:pt x="4123" y="3772"/>
                  </a:lnTo>
                  <a:lnTo>
                    <a:pt x="4303" y="3555"/>
                  </a:lnTo>
                  <a:lnTo>
                    <a:pt x="4392" y="3446"/>
                  </a:lnTo>
                  <a:lnTo>
                    <a:pt x="4480" y="3335"/>
                  </a:lnTo>
                  <a:lnTo>
                    <a:pt x="4480" y="3335"/>
                  </a:lnTo>
                  <a:close/>
                  <a:moveTo>
                    <a:pt x="1837" y="5667"/>
                  </a:moveTo>
                  <a:lnTo>
                    <a:pt x="1837" y="5667"/>
                  </a:lnTo>
                  <a:lnTo>
                    <a:pt x="1903" y="5579"/>
                  </a:lnTo>
                  <a:lnTo>
                    <a:pt x="1971" y="5493"/>
                  </a:lnTo>
                  <a:lnTo>
                    <a:pt x="2038" y="5406"/>
                  </a:lnTo>
                  <a:lnTo>
                    <a:pt x="2107" y="5320"/>
                  </a:lnTo>
                  <a:lnTo>
                    <a:pt x="2245" y="5149"/>
                  </a:lnTo>
                  <a:lnTo>
                    <a:pt x="2384" y="4979"/>
                  </a:lnTo>
                  <a:lnTo>
                    <a:pt x="2384" y="4979"/>
                  </a:lnTo>
                  <a:lnTo>
                    <a:pt x="2281" y="5121"/>
                  </a:lnTo>
                  <a:lnTo>
                    <a:pt x="2178" y="5262"/>
                  </a:lnTo>
                  <a:lnTo>
                    <a:pt x="1970" y="5544"/>
                  </a:lnTo>
                  <a:lnTo>
                    <a:pt x="1762" y="5825"/>
                  </a:lnTo>
                  <a:lnTo>
                    <a:pt x="1553" y="6107"/>
                  </a:lnTo>
                  <a:lnTo>
                    <a:pt x="1553" y="6107"/>
                  </a:lnTo>
                  <a:lnTo>
                    <a:pt x="1516" y="6159"/>
                  </a:lnTo>
                  <a:lnTo>
                    <a:pt x="1477" y="6209"/>
                  </a:lnTo>
                  <a:lnTo>
                    <a:pt x="1399" y="6310"/>
                  </a:lnTo>
                  <a:lnTo>
                    <a:pt x="1399" y="6310"/>
                  </a:lnTo>
                  <a:lnTo>
                    <a:pt x="1455" y="6231"/>
                  </a:lnTo>
                  <a:lnTo>
                    <a:pt x="1511" y="6152"/>
                  </a:lnTo>
                  <a:lnTo>
                    <a:pt x="1621" y="5991"/>
                  </a:lnTo>
                  <a:lnTo>
                    <a:pt x="1730" y="5830"/>
                  </a:lnTo>
                  <a:lnTo>
                    <a:pt x="1837" y="5667"/>
                  </a:lnTo>
                  <a:lnTo>
                    <a:pt x="1837" y="5667"/>
                  </a:lnTo>
                  <a:close/>
                  <a:moveTo>
                    <a:pt x="3027" y="4094"/>
                  </a:moveTo>
                  <a:lnTo>
                    <a:pt x="3027" y="4094"/>
                  </a:lnTo>
                  <a:lnTo>
                    <a:pt x="2922" y="4236"/>
                  </a:lnTo>
                  <a:lnTo>
                    <a:pt x="2816" y="4377"/>
                  </a:lnTo>
                  <a:lnTo>
                    <a:pt x="2816" y="4377"/>
                  </a:lnTo>
                  <a:lnTo>
                    <a:pt x="2713" y="4513"/>
                  </a:lnTo>
                  <a:lnTo>
                    <a:pt x="2608" y="4648"/>
                  </a:lnTo>
                  <a:lnTo>
                    <a:pt x="2502" y="4781"/>
                  </a:lnTo>
                  <a:lnTo>
                    <a:pt x="2448" y="4847"/>
                  </a:lnTo>
                  <a:lnTo>
                    <a:pt x="2393" y="4912"/>
                  </a:lnTo>
                  <a:lnTo>
                    <a:pt x="2393" y="4912"/>
                  </a:lnTo>
                  <a:lnTo>
                    <a:pt x="2314" y="5006"/>
                  </a:lnTo>
                  <a:lnTo>
                    <a:pt x="2237" y="5100"/>
                  </a:lnTo>
                  <a:lnTo>
                    <a:pt x="2160" y="5193"/>
                  </a:lnTo>
                  <a:lnTo>
                    <a:pt x="2084" y="5287"/>
                  </a:lnTo>
                  <a:lnTo>
                    <a:pt x="2084" y="5287"/>
                  </a:lnTo>
                  <a:lnTo>
                    <a:pt x="2212" y="5089"/>
                  </a:lnTo>
                  <a:lnTo>
                    <a:pt x="2344" y="4892"/>
                  </a:lnTo>
                  <a:lnTo>
                    <a:pt x="2344" y="4892"/>
                  </a:lnTo>
                  <a:lnTo>
                    <a:pt x="2404" y="4802"/>
                  </a:lnTo>
                  <a:lnTo>
                    <a:pt x="2466" y="4712"/>
                  </a:lnTo>
                  <a:lnTo>
                    <a:pt x="2530" y="4623"/>
                  </a:lnTo>
                  <a:lnTo>
                    <a:pt x="2593" y="4535"/>
                  </a:lnTo>
                  <a:lnTo>
                    <a:pt x="2657" y="4449"/>
                  </a:lnTo>
                  <a:lnTo>
                    <a:pt x="2723" y="4361"/>
                  </a:lnTo>
                  <a:lnTo>
                    <a:pt x="2789" y="4276"/>
                  </a:lnTo>
                  <a:lnTo>
                    <a:pt x="2856" y="4189"/>
                  </a:lnTo>
                  <a:lnTo>
                    <a:pt x="2991" y="4018"/>
                  </a:lnTo>
                  <a:lnTo>
                    <a:pt x="3128" y="3848"/>
                  </a:lnTo>
                  <a:lnTo>
                    <a:pt x="3402" y="3510"/>
                  </a:lnTo>
                  <a:lnTo>
                    <a:pt x="3402" y="3510"/>
                  </a:lnTo>
                  <a:lnTo>
                    <a:pt x="3445" y="3456"/>
                  </a:lnTo>
                  <a:lnTo>
                    <a:pt x="3487" y="3401"/>
                  </a:lnTo>
                  <a:lnTo>
                    <a:pt x="3572" y="3289"/>
                  </a:lnTo>
                  <a:lnTo>
                    <a:pt x="3658" y="3174"/>
                  </a:lnTo>
                  <a:lnTo>
                    <a:pt x="3743" y="3057"/>
                  </a:lnTo>
                  <a:lnTo>
                    <a:pt x="3829" y="2941"/>
                  </a:lnTo>
                  <a:lnTo>
                    <a:pt x="3917" y="2825"/>
                  </a:lnTo>
                  <a:lnTo>
                    <a:pt x="3961" y="2769"/>
                  </a:lnTo>
                  <a:lnTo>
                    <a:pt x="4006" y="2713"/>
                  </a:lnTo>
                  <a:lnTo>
                    <a:pt x="4051" y="2658"/>
                  </a:lnTo>
                  <a:lnTo>
                    <a:pt x="4097" y="2603"/>
                  </a:lnTo>
                  <a:lnTo>
                    <a:pt x="4097" y="2603"/>
                  </a:lnTo>
                  <a:lnTo>
                    <a:pt x="4028" y="2694"/>
                  </a:lnTo>
                  <a:lnTo>
                    <a:pt x="3960" y="2787"/>
                  </a:lnTo>
                  <a:lnTo>
                    <a:pt x="3824" y="2972"/>
                  </a:lnTo>
                  <a:lnTo>
                    <a:pt x="3691" y="3159"/>
                  </a:lnTo>
                  <a:lnTo>
                    <a:pt x="3558" y="3346"/>
                  </a:lnTo>
                  <a:lnTo>
                    <a:pt x="3294" y="3721"/>
                  </a:lnTo>
                  <a:lnTo>
                    <a:pt x="3160" y="3908"/>
                  </a:lnTo>
                  <a:lnTo>
                    <a:pt x="3027" y="4094"/>
                  </a:lnTo>
                  <a:lnTo>
                    <a:pt x="3027" y="4094"/>
                  </a:lnTo>
                  <a:close/>
                  <a:moveTo>
                    <a:pt x="3349" y="3745"/>
                  </a:moveTo>
                  <a:lnTo>
                    <a:pt x="3349" y="3745"/>
                  </a:lnTo>
                  <a:lnTo>
                    <a:pt x="3479" y="3583"/>
                  </a:lnTo>
                  <a:lnTo>
                    <a:pt x="3610" y="3421"/>
                  </a:lnTo>
                  <a:lnTo>
                    <a:pt x="3743" y="3260"/>
                  </a:lnTo>
                  <a:lnTo>
                    <a:pt x="3876" y="3099"/>
                  </a:lnTo>
                  <a:lnTo>
                    <a:pt x="3876" y="3099"/>
                  </a:lnTo>
                  <a:lnTo>
                    <a:pt x="4207" y="2702"/>
                  </a:lnTo>
                  <a:lnTo>
                    <a:pt x="4207" y="2702"/>
                  </a:lnTo>
                  <a:lnTo>
                    <a:pt x="4235" y="2667"/>
                  </a:lnTo>
                  <a:lnTo>
                    <a:pt x="4261" y="2635"/>
                  </a:lnTo>
                  <a:lnTo>
                    <a:pt x="4302" y="2580"/>
                  </a:lnTo>
                  <a:lnTo>
                    <a:pt x="4302" y="2580"/>
                  </a:lnTo>
                  <a:lnTo>
                    <a:pt x="4228" y="2688"/>
                  </a:lnTo>
                  <a:lnTo>
                    <a:pt x="4228" y="2688"/>
                  </a:lnTo>
                  <a:lnTo>
                    <a:pt x="4189" y="2745"/>
                  </a:lnTo>
                  <a:lnTo>
                    <a:pt x="4152" y="2800"/>
                  </a:lnTo>
                  <a:lnTo>
                    <a:pt x="4073" y="2910"/>
                  </a:lnTo>
                  <a:lnTo>
                    <a:pt x="3994" y="3017"/>
                  </a:lnTo>
                  <a:lnTo>
                    <a:pt x="3913" y="3124"/>
                  </a:lnTo>
                  <a:lnTo>
                    <a:pt x="3831" y="3230"/>
                  </a:lnTo>
                  <a:lnTo>
                    <a:pt x="3748" y="3335"/>
                  </a:lnTo>
                  <a:lnTo>
                    <a:pt x="3582" y="3544"/>
                  </a:lnTo>
                  <a:lnTo>
                    <a:pt x="3499" y="3649"/>
                  </a:lnTo>
                  <a:lnTo>
                    <a:pt x="3416" y="3755"/>
                  </a:lnTo>
                  <a:lnTo>
                    <a:pt x="3334" y="3860"/>
                  </a:lnTo>
                  <a:lnTo>
                    <a:pt x="3253" y="3968"/>
                  </a:lnTo>
                  <a:lnTo>
                    <a:pt x="3173" y="4077"/>
                  </a:lnTo>
                  <a:lnTo>
                    <a:pt x="3096" y="4187"/>
                  </a:lnTo>
                  <a:lnTo>
                    <a:pt x="3059" y="4242"/>
                  </a:lnTo>
                  <a:lnTo>
                    <a:pt x="3021" y="4298"/>
                  </a:lnTo>
                  <a:lnTo>
                    <a:pt x="2984" y="4355"/>
                  </a:lnTo>
                  <a:lnTo>
                    <a:pt x="2947" y="4413"/>
                  </a:lnTo>
                  <a:lnTo>
                    <a:pt x="2947" y="4413"/>
                  </a:lnTo>
                  <a:lnTo>
                    <a:pt x="2917" y="4461"/>
                  </a:lnTo>
                  <a:lnTo>
                    <a:pt x="2885" y="4509"/>
                  </a:lnTo>
                  <a:lnTo>
                    <a:pt x="2823" y="4604"/>
                  </a:lnTo>
                  <a:lnTo>
                    <a:pt x="2823" y="4604"/>
                  </a:lnTo>
                  <a:lnTo>
                    <a:pt x="2764" y="4674"/>
                  </a:lnTo>
                  <a:lnTo>
                    <a:pt x="2704" y="4744"/>
                  </a:lnTo>
                  <a:lnTo>
                    <a:pt x="2647" y="4814"/>
                  </a:lnTo>
                  <a:lnTo>
                    <a:pt x="2589" y="4884"/>
                  </a:lnTo>
                  <a:lnTo>
                    <a:pt x="2589" y="4884"/>
                  </a:lnTo>
                  <a:lnTo>
                    <a:pt x="2418" y="5097"/>
                  </a:lnTo>
                  <a:lnTo>
                    <a:pt x="2246" y="5313"/>
                  </a:lnTo>
                  <a:lnTo>
                    <a:pt x="2161" y="5423"/>
                  </a:lnTo>
                  <a:lnTo>
                    <a:pt x="2076" y="5532"/>
                  </a:lnTo>
                  <a:lnTo>
                    <a:pt x="1990" y="5643"/>
                  </a:lnTo>
                  <a:lnTo>
                    <a:pt x="1906" y="5754"/>
                  </a:lnTo>
                  <a:lnTo>
                    <a:pt x="1906" y="5754"/>
                  </a:lnTo>
                  <a:lnTo>
                    <a:pt x="2119" y="5440"/>
                  </a:lnTo>
                  <a:lnTo>
                    <a:pt x="2225" y="5282"/>
                  </a:lnTo>
                  <a:lnTo>
                    <a:pt x="2334" y="5127"/>
                  </a:lnTo>
                  <a:lnTo>
                    <a:pt x="2443" y="4970"/>
                  </a:lnTo>
                  <a:lnTo>
                    <a:pt x="2552" y="4814"/>
                  </a:lnTo>
                  <a:lnTo>
                    <a:pt x="2663" y="4660"/>
                  </a:lnTo>
                  <a:lnTo>
                    <a:pt x="2774" y="4505"/>
                  </a:lnTo>
                  <a:lnTo>
                    <a:pt x="2774" y="4505"/>
                  </a:lnTo>
                  <a:lnTo>
                    <a:pt x="2848" y="4411"/>
                  </a:lnTo>
                  <a:lnTo>
                    <a:pt x="2921" y="4318"/>
                  </a:lnTo>
                  <a:lnTo>
                    <a:pt x="2993" y="4223"/>
                  </a:lnTo>
                  <a:lnTo>
                    <a:pt x="3065" y="4128"/>
                  </a:lnTo>
                  <a:lnTo>
                    <a:pt x="3207" y="3937"/>
                  </a:lnTo>
                  <a:lnTo>
                    <a:pt x="3349" y="3745"/>
                  </a:lnTo>
                  <a:lnTo>
                    <a:pt x="3349" y="3745"/>
                  </a:lnTo>
                  <a:close/>
                  <a:moveTo>
                    <a:pt x="1153" y="6696"/>
                  </a:moveTo>
                  <a:lnTo>
                    <a:pt x="1153" y="6696"/>
                  </a:lnTo>
                  <a:lnTo>
                    <a:pt x="1230" y="6583"/>
                  </a:lnTo>
                  <a:lnTo>
                    <a:pt x="1309" y="6469"/>
                  </a:lnTo>
                  <a:lnTo>
                    <a:pt x="1388" y="6357"/>
                  </a:lnTo>
                  <a:lnTo>
                    <a:pt x="1468" y="6244"/>
                  </a:lnTo>
                  <a:lnTo>
                    <a:pt x="1630" y="6020"/>
                  </a:lnTo>
                  <a:lnTo>
                    <a:pt x="1793" y="5797"/>
                  </a:lnTo>
                  <a:lnTo>
                    <a:pt x="1958" y="5575"/>
                  </a:lnTo>
                  <a:lnTo>
                    <a:pt x="2125" y="5354"/>
                  </a:lnTo>
                  <a:lnTo>
                    <a:pt x="2458" y="4911"/>
                  </a:lnTo>
                  <a:lnTo>
                    <a:pt x="2458" y="4911"/>
                  </a:lnTo>
                  <a:lnTo>
                    <a:pt x="2109" y="5409"/>
                  </a:lnTo>
                  <a:lnTo>
                    <a:pt x="1935" y="5658"/>
                  </a:lnTo>
                  <a:lnTo>
                    <a:pt x="1763" y="5908"/>
                  </a:lnTo>
                  <a:lnTo>
                    <a:pt x="1763" y="5908"/>
                  </a:lnTo>
                  <a:lnTo>
                    <a:pt x="1716" y="5975"/>
                  </a:lnTo>
                  <a:lnTo>
                    <a:pt x="1672" y="6043"/>
                  </a:lnTo>
                  <a:lnTo>
                    <a:pt x="1582" y="6180"/>
                  </a:lnTo>
                  <a:lnTo>
                    <a:pt x="1493" y="6317"/>
                  </a:lnTo>
                  <a:lnTo>
                    <a:pt x="1404" y="6453"/>
                  </a:lnTo>
                  <a:lnTo>
                    <a:pt x="1404" y="6453"/>
                  </a:lnTo>
                  <a:lnTo>
                    <a:pt x="1390" y="6471"/>
                  </a:lnTo>
                  <a:lnTo>
                    <a:pt x="1370" y="6498"/>
                  </a:lnTo>
                  <a:lnTo>
                    <a:pt x="1314" y="6566"/>
                  </a:lnTo>
                  <a:lnTo>
                    <a:pt x="1248" y="6645"/>
                  </a:lnTo>
                  <a:lnTo>
                    <a:pt x="1182" y="6718"/>
                  </a:lnTo>
                  <a:lnTo>
                    <a:pt x="1153" y="6749"/>
                  </a:lnTo>
                  <a:lnTo>
                    <a:pt x="1129" y="6773"/>
                  </a:lnTo>
                  <a:lnTo>
                    <a:pt x="1110" y="6791"/>
                  </a:lnTo>
                  <a:lnTo>
                    <a:pt x="1103" y="6796"/>
                  </a:lnTo>
                  <a:lnTo>
                    <a:pt x="1098" y="6798"/>
                  </a:lnTo>
                  <a:lnTo>
                    <a:pt x="1097" y="6798"/>
                  </a:lnTo>
                  <a:lnTo>
                    <a:pt x="1096" y="6797"/>
                  </a:lnTo>
                  <a:lnTo>
                    <a:pt x="1095" y="6793"/>
                  </a:lnTo>
                  <a:lnTo>
                    <a:pt x="1097" y="6787"/>
                  </a:lnTo>
                  <a:lnTo>
                    <a:pt x="1103" y="6777"/>
                  </a:lnTo>
                  <a:lnTo>
                    <a:pt x="1122" y="6744"/>
                  </a:lnTo>
                  <a:lnTo>
                    <a:pt x="1153" y="6696"/>
                  </a:lnTo>
                  <a:lnTo>
                    <a:pt x="1153" y="6696"/>
                  </a:lnTo>
                  <a:close/>
                  <a:moveTo>
                    <a:pt x="962" y="6971"/>
                  </a:moveTo>
                  <a:lnTo>
                    <a:pt x="962" y="6971"/>
                  </a:lnTo>
                  <a:lnTo>
                    <a:pt x="968" y="6949"/>
                  </a:lnTo>
                  <a:lnTo>
                    <a:pt x="975" y="6927"/>
                  </a:lnTo>
                  <a:lnTo>
                    <a:pt x="982" y="6903"/>
                  </a:lnTo>
                  <a:lnTo>
                    <a:pt x="989" y="6881"/>
                  </a:lnTo>
                  <a:lnTo>
                    <a:pt x="1008" y="6835"/>
                  </a:lnTo>
                  <a:lnTo>
                    <a:pt x="1028" y="6790"/>
                  </a:lnTo>
                  <a:lnTo>
                    <a:pt x="1028" y="6790"/>
                  </a:lnTo>
                  <a:lnTo>
                    <a:pt x="1095" y="6709"/>
                  </a:lnTo>
                  <a:lnTo>
                    <a:pt x="1160" y="6627"/>
                  </a:lnTo>
                  <a:lnTo>
                    <a:pt x="1160" y="6627"/>
                  </a:lnTo>
                  <a:lnTo>
                    <a:pt x="1132" y="6668"/>
                  </a:lnTo>
                  <a:lnTo>
                    <a:pt x="1105" y="6710"/>
                  </a:lnTo>
                  <a:lnTo>
                    <a:pt x="1078" y="6752"/>
                  </a:lnTo>
                  <a:lnTo>
                    <a:pt x="1053" y="6794"/>
                  </a:lnTo>
                  <a:lnTo>
                    <a:pt x="1029" y="6838"/>
                  </a:lnTo>
                  <a:lnTo>
                    <a:pt x="1006" y="6882"/>
                  </a:lnTo>
                  <a:lnTo>
                    <a:pt x="984" y="6927"/>
                  </a:lnTo>
                  <a:lnTo>
                    <a:pt x="962" y="6971"/>
                  </a:lnTo>
                  <a:lnTo>
                    <a:pt x="962" y="6971"/>
                  </a:lnTo>
                  <a:close/>
                  <a:moveTo>
                    <a:pt x="1297" y="6724"/>
                  </a:moveTo>
                  <a:lnTo>
                    <a:pt x="1297" y="6724"/>
                  </a:lnTo>
                  <a:lnTo>
                    <a:pt x="1309" y="6703"/>
                  </a:lnTo>
                  <a:lnTo>
                    <a:pt x="1322" y="6682"/>
                  </a:lnTo>
                  <a:lnTo>
                    <a:pt x="1349" y="6639"/>
                  </a:lnTo>
                  <a:lnTo>
                    <a:pt x="1349" y="6639"/>
                  </a:lnTo>
                  <a:lnTo>
                    <a:pt x="1394" y="6571"/>
                  </a:lnTo>
                  <a:lnTo>
                    <a:pt x="1440" y="6502"/>
                  </a:lnTo>
                  <a:lnTo>
                    <a:pt x="1483" y="6432"/>
                  </a:lnTo>
                  <a:lnTo>
                    <a:pt x="1527" y="6361"/>
                  </a:lnTo>
                  <a:lnTo>
                    <a:pt x="1527" y="6361"/>
                  </a:lnTo>
                  <a:lnTo>
                    <a:pt x="1575" y="6292"/>
                  </a:lnTo>
                  <a:lnTo>
                    <a:pt x="1624" y="6224"/>
                  </a:lnTo>
                  <a:lnTo>
                    <a:pt x="1723" y="6090"/>
                  </a:lnTo>
                  <a:lnTo>
                    <a:pt x="1824" y="5956"/>
                  </a:lnTo>
                  <a:lnTo>
                    <a:pt x="1926" y="5825"/>
                  </a:lnTo>
                  <a:lnTo>
                    <a:pt x="1926" y="5825"/>
                  </a:lnTo>
                  <a:lnTo>
                    <a:pt x="2245" y="5407"/>
                  </a:lnTo>
                  <a:lnTo>
                    <a:pt x="2404" y="5200"/>
                  </a:lnTo>
                  <a:lnTo>
                    <a:pt x="2565" y="4993"/>
                  </a:lnTo>
                  <a:lnTo>
                    <a:pt x="2565" y="4993"/>
                  </a:lnTo>
                  <a:lnTo>
                    <a:pt x="2466" y="5135"/>
                  </a:lnTo>
                  <a:lnTo>
                    <a:pt x="2367" y="5275"/>
                  </a:lnTo>
                  <a:lnTo>
                    <a:pt x="2267" y="5416"/>
                  </a:lnTo>
                  <a:lnTo>
                    <a:pt x="2167" y="5556"/>
                  </a:lnTo>
                  <a:lnTo>
                    <a:pt x="1964" y="5836"/>
                  </a:lnTo>
                  <a:lnTo>
                    <a:pt x="1763" y="6117"/>
                  </a:lnTo>
                  <a:lnTo>
                    <a:pt x="1763" y="6117"/>
                  </a:lnTo>
                  <a:lnTo>
                    <a:pt x="1605" y="6336"/>
                  </a:lnTo>
                  <a:lnTo>
                    <a:pt x="1447" y="6554"/>
                  </a:lnTo>
                  <a:lnTo>
                    <a:pt x="1447" y="6554"/>
                  </a:lnTo>
                  <a:lnTo>
                    <a:pt x="1422" y="6591"/>
                  </a:lnTo>
                  <a:lnTo>
                    <a:pt x="1380" y="6654"/>
                  </a:lnTo>
                  <a:lnTo>
                    <a:pt x="1330" y="6729"/>
                  </a:lnTo>
                  <a:lnTo>
                    <a:pt x="1282" y="6799"/>
                  </a:lnTo>
                  <a:lnTo>
                    <a:pt x="1261" y="6828"/>
                  </a:lnTo>
                  <a:lnTo>
                    <a:pt x="1245" y="6849"/>
                  </a:lnTo>
                  <a:lnTo>
                    <a:pt x="1233" y="6862"/>
                  </a:lnTo>
                  <a:lnTo>
                    <a:pt x="1229" y="6866"/>
                  </a:lnTo>
                  <a:lnTo>
                    <a:pt x="1229" y="6866"/>
                  </a:lnTo>
                  <a:lnTo>
                    <a:pt x="1228" y="6865"/>
                  </a:lnTo>
                  <a:lnTo>
                    <a:pt x="1228" y="6861"/>
                  </a:lnTo>
                  <a:lnTo>
                    <a:pt x="1230" y="6854"/>
                  </a:lnTo>
                  <a:lnTo>
                    <a:pt x="1242" y="6828"/>
                  </a:lnTo>
                  <a:lnTo>
                    <a:pt x="1264" y="6786"/>
                  </a:lnTo>
                  <a:lnTo>
                    <a:pt x="1297" y="6724"/>
                  </a:lnTo>
                  <a:lnTo>
                    <a:pt x="1297" y="6724"/>
                  </a:lnTo>
                  <a:close/>
                  <a:moveTo>
                    <a:pt x="2800" y="4716"/>
                  </a:moveTo>
                  <a:lnTo>
                    <a:pt x="2800" y="4716"/>
                  </a:lnTo>
                  <a:lnTo>
                    <a:pt x="2860" y="4621"/>
                  </a:lnTo>
                  <a:lnTo>
                    <a:pt x="2860" y="4621"/>
                  </a:lnTo>
                  <a:lnTo>
                    <a:pt x="2921" y="4546"/>
                  </a:lnTo>
                  <a:lnTo>
                    <a:pt x="2983" y="4472"/>
                  </a:lnTo>
                  <a:lnTo>
                    <a:pt x="3108" y="4324"/>
                  </a:lnTo>
                  <a:lnTo>
                    <a:pt x="3108" y="4324"/>
                  </a:lnTo>
                  <a:lnTo>
                    <a:pt x="2894" y="4656"/>
                  </a:lnTo>
                  <a:lnTo>
                    <a:pt x="2894" y="4656"/>
                  </a:lnTo>
                  <a:lnTo>
                    <a:pt x="2780" y="4833"/>
                  </a:lnTo>
                  <a:lnTo>
                    <a:pt x="2667" y="5007"/>
                  </a:lnTo>
                  <a:lnTo>
                    <a:pt x="2550" y="5182"/>
                  </a:lnTo>
                  <a:lnTo>
                    <a:pt x="2432" y="5355"/>
                  </a:lnTo>
                  <a:lnTo>
                    <a:pt x="2432" y="5355"/>
                  </a:lnTo>
                  <a:lnTo>
                    <a:pt x="2300" y="5529"/>
                  </a:lnTo>
                  <a:lnTo>
                    <a:pt x="2235" y="5616"/>
                  </a:lnTo>
                  <a:lnTo>
                    <a:pt x="2169" y="5704"/>
                  </a:lnTo>
                  <a:lnTo>
                    <a:pt x="2169" y="5704"/>
                  </a:lnTo>
                  <a:lnTo>
                    <a:pt x="2109" y="5787"/>
                  </a:lnTo>
                  <a:lnTo>
                    <a:pt x="2050" y="5870"/>
                  </a:lnTo>
                  <a:lnTo>
                    <a:pt x="1934" y="6038"/>
                  </a:lnTo>
                  <a:lnTo>
                    <a:pt x="1934" y="6038"/>
                  </a:lnTo>
                  <a:lnTo>
                    <a:pt x="1861" y="6121"/>
                  </a:lnTo>
                  <a:lnTo>
                    <a:pt x="1786" y="6206"/>
                  </a:lnTo>
                  <a:lnTo>
                    <a:pt x="1710" y="6289"/>
                  </a:lnTo>
                  <a:lnTo>
                    <a:pt x="1635" y="6373"/>
                  </a:lnTo>
                  <a:lnTo>
                    <a:pt x="1635" y="6373"/>
                  </a:lnTo>
                  <a:lnTo>
                    <a:pt x="1788" y="6171"/>
                  </a:lnTo>
                  <a:lnTo>
                    <a:pt x="1940" y="5967"/>
                  </a:lnTo>
                  <a:lnTo>
                    <a:pt x="2090" y="5762"/>
                  </a:lnTo>
                  <a:lnTo>
                    <a:pt x="2237" y="5555"/>
                  </a:lnTo>
                  <a:lnTo>
                    <a:pt x="2310" y="5452"/>
                  </a:lnTo>
                  <a:lnTo>
                    <a:pt x="2382" y="5348"/>
                  </a:lnTo>
                  <a:lnTo>
                    <a:pt x="2454" y="5244"/>
                  </a:lnTo>
                  <a:lnTo>
                    <a:pt x="2525" y="5138"/>
                  </a:lnTo>
                  <a:lnTo>
                    <a:pt x="2595" y="5033"/>
                  </a:lnTo>
                  <a:lnTo>
                    <a:pt x="2664" y="4928"/>
                  </a:lnTo>
                  <a:lnTo>
                    <a:pt x="2733" y="4822"/>
                  </a:lnTo>
                  <a:lnTo>
                    <a:pt x="2800" y="4716"/>
                  </a:lnTo>
                  <a:lnTo>
                    <a:pt x="2800" y="4716"/>
                  </a:lnTo>
                  <a:close/>
                  <a:moveTo>
                    <a:pt x="2363" y="5516"/>
                  </a:moveTo>
                  <a:lnTo>
                    <a:pt x="2363" y="5516"/>
                  </a:lnTo>
                  <a:lnTo>
                    <a:pt x="2441" y="5406"/>
                  </a:lnTo>
                  <a:lnTo>
                    <a:pt x="2516" y="5296"/>
                  </a:lnTo>
                  <a:lnTo>
                    <a:pt x="2516" y="5296"/>
                  </a:lnTo>
                  <a:lnTo>
                    <a:pt x="2688" y="5074"/>
                  </a:lnTo>
                  <a:lnTo>
                    <a:pt x="2861" y="4851"/>
                  </a:lnTo>
                  <a:lnTo>
                    <a:pt x="2861" y="4851"/>
                  </a:lnTo>
                  <a:lnTo>
                    <a:pt x="2801" y="4937"/>
                  </a:lnTo>
                  <a:lnTo>
                    <a:pt x="2741" y="5020"/>
                  </a:lnTo>
                  <a:lnTo>
                    <a:pt x="2679" y="5103"/>
                  </a:lnTo>
                  <a:lnTo>
                    <a:pt x="2617" y="5186"/>
                  </a:lnTo>
                  <a:lnTo>
                    <a:pt x="2492" y="5351"/>
                  </a:lnTo>
                  <a:lnTo>
                    <a:pt x="2363" y="5516"/>
                  </a:lnTo>
                  <a:lnTo>
                    <a:pt x="2363" y="5516"/>
                  </a:lnTo>
                  <a:close/>
                  <a:moveTo>
                    <a:pt x="3094" y="4498"/>
                  </a:moveTo>
                  <a:lnTo>
                    <a:pt x="3094" y="4498"/>
                  </a:lnTo>
                  <a:lnTo>
                    <a:pt x="2918" y="4724"/>
                  </a:lnTo>
                  <a:lnTo>
                    <a:pt x="2918" y="4724"/>
                  </a:lnTo>
                  <a:lnTo>
                    <a:pt x="2754" y="4936"/>
                  </a:lnTo>
                  <a:lnTo>
                    <a:pt x="2754" y="4936"/>
                  </a:lnTo>
                  <a:lnTo>
                    <a:pt x="2834" y="4813"/>
                  </a:lnTo>
                  <a:lnTo>
                    <a:pt x="2834" y="4813"/>
                  </a:lnTo>
                  <a:lnTo>
                    <a:pt x="3060" y="4463"/>
                  </a:lnTo>
                  <a:lnTo>
                    <a:pt x="3287" y="4113"/>
                  </a:lnTo>
                  <a:lnTo>
                    <a:pt x="3287" y="4113"/>
                  </a:lnTo>
                  <a:lnTo>
                    <a:pt x="3288" y="4112"/>
                  </a:lnTo>
                  <a:lnTo>
                    <a:pt x="3288" y="4112"/>
                  </a:lnTo>
                  <a:lnTo>
                    <a:pt x="3428" y="3951"/>
                  </a:lnTo>
                  <a:lnTo>
                    <a:pt x="3570" y="3790"/>
                  </a:lnTo>
                  <a:lnTo>
                    <a:pt x="3570" y="3790"/>
                  </a:lnTo>
                  <a:lnTo>
                    <a:pt x="3447" y="3967"/>
                  </a:lnTo>
                  <a:lnTo>
                    <a:pt x="3327" y="4143"/>
                  </a:lnTo>
                  <a:lnTo>
                    <a:pt x="3210" y="4321"/>
                  </a:lnTo>
                  <a:lnTo>
                    <a:pt x="3094" y="4498"/>
                  </a:lnTo>
                  <a:lnTo>
                    <a:pt x="3094" y="4498"/>
                  </a:lnTo>
                  <a:close/>
                  <a:moveTo>
                    <a:pt x="3352" y="4013"/>
                  </a:moveTo>
                  <a:lnTo>
                    <a:pt x="3352" y="4013"/>
                  </a:lnTo>
                  <a:lnTo>
                    <a:pt x="3455" y="3857"/>
                  </a:lnTo>
                  <a:lnTo>
                    <a:pt x="3507" y="3778"/>
                  </a:lnTo>
                  <a:lnTo>
                    <a:pt x="3558" y="3700"/>
                  </a:lnTo>
                  <a:lnTo>
                    <a:pt x="3558" y="3700"/>
                  </a:lnTo>
                  <a:lnTo>
                    <a:pt x="3617" y="3615"/>
                  </a:lnTo>
                  <a:lnTo>
                    <a:pt x="3675" y="3531"/>
                  </a:lnTo>
                  <a:lnTo>
                    <a:pt x="3735" y="3448"/>
                  </a:lnTo>
                  <a:lnTo>
                    <a:pt x="3796" y="3365"/>
                  </a:lnTo>
                  <a:lnTo>
                    <a:pt x="3857" y="3283"/>
                  </a:lnTo>
                  <a:lnTo>
                    <a:pt x="3919" y="3201"/>
                  </a:lnTo>
                  <a:lnTo>
                    <a:pt x="4044" y="3038"/>
                  </a:lnTo>
                  <a:lnTo>
                    <a:pt x="4044" y="3038"/>
                  </a:lnTo>
                  <a:lnTo>
                    <a:pt x="4062" y="3017"/>
                  </a:lnTo>
                  <a:lnTo>
                    <a:pt x="4080" y="2995"/>
                  </a:lnTo>
                  <a:lnTo>
                    <a:pt x="4124" y="2948"/>
                  </a:lnTo>
                  <a:lnTo>
                    <a:pt x="4216" y="2853"/>
                  </a:lnTo>
                  <a:lnTo>
                    <a:pt x="4262" y="2805"/>
                  </a:lnTo>
                  <a:lnTo>
                    <a:pt x="4283" y="2782"/>
                  </a:lnTo>
                  <a:lnTo>
                    <a:pt x="4304" y="2757"/>
                  </a:lnTo>
                  <a:lnTo>
                    <a:pt x="4323" y="2734"/>
                  </a:lnTo>
                  <a:lnTo>
                    <a:pt x="4340" y="2711"/>
                  </a:lnTo>
                  <a:lnTo>
                    <a:pt x="4355" y="2688"/>
                  </a:lnTo>
                  <a:lnTo>
                    <a:pt x="4370" y="2665"/>
                  </a:lnTo>
                  <a:lnTo>
                    <a:pt x="4370" y="2665"/>
                  </a:lnTo>
                  <a:lnTo>
                    <a:pt x="4341" y="2715"/>
                  </a:lnTo>
                  <a:lnTo>
                    <a:pt x="4313" y="2766"/>
                  </a:lnTo>
                  <a:lnTo>
                    <a:pt x="4284" y="2816"/>
                  </a:lnTo>
                  <a:lnTo>
                    <a:pt x="4255" y="2865"/>
                  </a:lnTo>
                  <a:lnTo>
                    <a:pt x="4223" y="2914"/>
                  </a:lnTo>
                  <a:lnTo>
                    <a:pt x="4193" y="2962"/>
                  </a:lnTo>
                  <a:lnTo>
                    <a:pt x="4128" y="3059"/>
                  </a:lnTo>
                  <a:lnTo>
                    <a:pt x="4128" y="3059"/>
                  </a:lnTo>
                  <a:lnTo>
                    <a:pt x="4066" y="3133"/>
                  </a:lnTo>
                  <a:lnTo>
                    <a:pt x="4006" y="3208"/>
                  </a:lnTo>
                  <a:lnTo>
                    <a:pt x="3945" y="3283"/>
                  </a:lnTo>
                  <a:lnTo>
                    <a:pt x="3885" y="3360"/>
                  </a:lnTo>
                  <a:lnTo>
                    <a:pt x="3826" y="3438"/>
                  </a:lnTo>
                  <a:lnTo>
                    <a:pt x="3768" y="3515"/>
                  </a:lnTo>
                  <a:lnTo>
                    <a:pt x="3711" y="3593"/>
                  </a:lnTo>
                  <a:lnTo>
                    <a:pt x="3653" y="3673"/>
                  </a:lnTo>
                  <a:lnTo>
                    <a:pt x="3653" y="3673"/>
                  </a:lnTo>
                  <a:lnTo>
                    <a:pt x="3578" y="3758"/>
                  </a:lnTo>
                  <a:lnTo>
                    <a:pt x="3503" y="3844"/>
                  </a:lnTo>
                  <a:lnTo>
                    <a:pt x="3352" y="4013"/>
                  </a:lnTo>
                  <a:lnTo>
                    <a:pt x="3352" y="4013"/>
                  </a:lnTo>
                  <a:close/>
                  <a:moveTo>
                    <a:pt x="4223" y="3079"/>
                  </a:moveTo>
                  <a:lnTo>
                    <a:pt x="4223" y="3079"/>
                  </a:lnTo>
                  <a:lnTo>
                    <a:pt x="4195" y="3107"/>
                  </a:lnTo>
                  <a:lnTo>
                    <a:pt x="4168" y="3137"/>
                  </a:lnTo>
                  <a:lnTo>
                    <a:pt x="4116" y="3195"/>
                  </a:lnTo>
                  <a:lnTo>
                    <a:pt x="4065" y="3256"/>
                  </a:lnTo>
                  <a:lnTo>
                    <a:pt x="4015" y="3319"/>
                  </a:lnTo>
                  <a:lnTo>
                    <a:pt x="3917" y="3445"/>
                  </a:lnTo>
                  <a:lnTo>
                    <a:pt x="3869" y="3508"/>
                  </a:lnTo>
                  <a:lnTo>
                    <a:pt x="3819" y="3570"/>
                  </a:lnTo>
                  <a:lnTo>
                    <a:pt x="3819" y="3570"/>
                  </a:lnTo>
                  <a:lnTo>
                    <a:pt x="3748" y="3660"/>
                  </a:lnTo>
                  <a:lnTo>
                    <a:pt x="3677" y="3750"/>
                  </a:lnTo>
                  <a:lnTo>
                    <a:pt x="3535" y="3933"/>
                  </a:lnTo>
                  <a:lnTo>
                    <a:pt x="3535" y="3933"/>
                  </a:lnTo>
                  <a:lnTo>
                    <a:pt x="3645" y="3778"/>
                  </a:lnTo>
                  <a:lnTo>
                    <a:pt x="3756" y="3626"/>
                  </a:lnTo>
                  <a:lnTo>
                    <a:pt x="3870" y="3475"/>
                  </a:lnTo>
                  <a:lnTo>
                    <a:pt x="3984" y="3325"/>
                  </a:lnTo>
                  <a:lnTo>
                    <a:pt x="4100" y="3177"/>
                  </a:lnTo>
                  <a:lnTo>
                    <a:pt x="4219" y="3029"/>
                  </a:lnTo>
                  <a:lnTo>
                    <a:pt x="4338" y="2884"/>
                  </a:lnTo>
                  <a:lnTo>
                    <a:pt x="4460" y="2740"/>
                  </a:lnTo>
                  <a:lnTo>
                    <a:pt x="4460" y="2740"/>
                  </a:lnTo>
                  <a:lnTo>
                    <a:pt x="4430" y="2786"/>
                  </a:lnTo>
                  <a:lnTo>
                    <a:pt x="4367" y="2884"/>
                  </a:lnTo>
                  <a:lnTo>
                    <a:pt x="4330" y="2940"/>
                  </a:lnTo>
                  <a:lnTo>
                    <a:pt x="4292" y="2994"/>
                  </a:lnTo>
                  <a:lnTo>
                    <a:pt x="4274" y="3020"/>
                  </a:lnTo>
                  <a:lnTo>
                    <a:pt x="4255" y="3042"/>
                  </a:lnTo>
                  <a:lnTo>
                    <a:pt x="4238" y="3063"/>
                  </a:lnTo>
                  <a:lnTo>
                    <a:pt x="4223" y="3079"/>
                  </a:lnTo>
                  <a:lnTo>
                    <a:pt x="4223" y="3079"/>
                  </a:lnTo>
                  <a:close/>
                  <a:moveTo>
                    <a:pt x="4475" y="2532"/>
                  </a:moveTo>
                  <a:lnTo>
                    <a:pt x="4475" y="2532"/>
                  </a:lnTo>
                  <a:lnTo>
                    <a:pt x="4539" y="2617"/>
                  </a:lnTo>
                  <a:lnTo>
                    <a:pt x="4539" y="2617"/>
                  </a:lnTo>
                  <a:lnTo>
                    <a:pt x="4537" y="2617"/>
                  </a:lnTo>
                  <a:lnTo>
                    <a:pt x="4535" y="2619"/>
                  </a:lnTo>
                  <a:lnTo>
                    <a:pt x="4535" y="2619"/>
                  </a:lnTo>
                  <a:lnTo>
                    <a:pt x="4458" y="2695"/>
                  </a:lnTo>
                  <a:lnTo>
                    <a:pt x="4382" y="2775"/>
                  </a:lnTo>
                  <a:lnTo>
                    <a:pt x="4309" y="2856"/>
                  </a:lnTo>
                  <a:lnTo>
                    <a:pt x="4235" y="2938"/>
                  </a:lnTo>
                  <a:lnTo>
                    <a:pt x="4235" y="2938"/>
                  </a:lnTo>
                  <a:lnTo>
                    <a:pt x="4298" y="2841"/>
                  </a:lnTo>
                  <a:lnTo>
                    <a:pt x="4359" y="2742"/>
                  </a:lnTo>
                  <a:lnTo>
                    <a:pt x="4388" y="2693"/>
                  </a:lnTo>
                  <a:lnTo>
                    <a:pt x="4417" y="2643"/>
                  </a:lnTo>
                  <a:lnTo>
                    <a:pt x="4446" y="2592"/>
                  </a:lnTo>
                  <a:lnTo>
                    <a:pt x="4474" y="2541"/>
                  </a:lnTo>
                  <a:lnTo>
                    <a:pt x="4474" y="2541"/>
                  </a:lnTo>
                  <a:lnTo>
                    <a:pt x="4475" y="2536"/>
                  </a:lnTo>
                  <a:lnTo>
                    <a:pt x="4475" y="2532"/>
                  </a:lnTo>
                  <a:lnTo>
                    <a:pt x="4475" y="2532"/>
                  </a:lnTo>
                  <a:close/>
                  <a:moveTo>
                    <a:pt x="4464" y="2518"/>
                  </a:moveTo>
                  <a:lnTo>
                    <a:pt x="4464" y="2518"/>
                  </a:lnTo>
                  <a:lnTo>
                    <a:pt x="4460" y="2516"/>
                  </a:lnTo>
                  <a:lnTo>
                    <a:pt x="4456" y="2516"/>
                  </a:lnTo>
                  <a:lnTo>
                    <a:pt x="4451" y="2518"/>
                  </a:lnTo>
                  <a:lnTo>
                    <a:pt x="4447" y="2521"/>
                  </a:lnTo>
                  <a:lnTo>
                    <a:pt x="4447" y="2521"/>
                  </a:lnTo>
                  <a:lnTo>
                    <a:pt x="4359" y="2617"/>
                  </a:lnTo>
                  <a:lnTo>
                    <a:pt x="4272" y="2715"/>
                  </a:lnTo>
                  <a:lnTo>
                    <a:pt x="4188" y="2814"/>
                  </a:lnTo>
                  <a:lnTo>
                    <a:pt x="4105" y="2914"/>
                  </a:lnTo>
                  <a:lnTo>
                    <a:pt x="4024" y="3015"/>
                  </a:lnTo>
                  <a:lnTo>
                    <a:pt x="3943" y="3118"/>
                  </a:lnTo>
                  <a:lnTo>
                    <a:pt x="3865" y="3221"/>
                  </a:lnTo>
                  <a:lnTo>
                    <a:pt x="3788" y="3325"/>
                  </a:lnTo>
                  <a:lnTo>
                    <a:pt x="3711" y="3431"/>
                  </a:lnTo>
                  <a:lnTo>
                    <a:pt x="3636" y="3536"/>
                  </a:lnTo>
                  <a:lnTo>
                    <a:pt x="3561" y="3642"/>
                  </a:lnTo>
                  <a:lnTo>
                    <a:pt x="3487" y="3749"/>
                  </a:lnTo>
                  <a:lnTo>
                    <a:pt x="3414" y="3857"/>
                  </a:lnTo>
                  <a:lnTo>
                    <a:pt x="3342" y="3965"/>
                  </a:lnTo>
                  <a:lnTo>
                    <a:pt x="3199" y="4183"/>
                  </a:lnTo>
                  <a:lnTo>
                    <a:pt x="3199" y="4183"/>
                  </a:lnTo>
                  <a:lnTo>
                    <a:pt x="2987" y="4417"/>
                  </a:lnTo>
                  <a:lnTo>
                    <a:pt x="2987" y="4417"/>
                  </a:lnTo>
                  <a:lnTo>
                    <a:pt x="3065" y="4297"/>
                  </a:lnTo>
                  <a:lnTo>
                    <a:pt x="3142" y="4176"/>
                  </a:lnTo>
                  <a:lnTo>
                    <a:pt x="3220" y="4056"/>
                  </a:lnTo>
                  <a:lnTo>
                    <a:pt x="3300" y="3937"/>
                  </a:lnTo>
                  <a:lnTo>
                    <a:pt x="3382" y="3819"/>
                  </a:lnTo>
                  <a:lnTo>
                    <a:pt x="3465" y="3703"/>
                  </a:lnTo>
                  <a:lnTo>
                    <a:pt x="3508" y="3646"/>
                  </a:lnTo>
                  <a:lnTo>
                    <a:pt x="3551" y="3589"/>
                  </a:lnTo>
                  <a:lnTo>
                    <a:pt x="3596" y="3531"/>
                  </a:lnTo>
                  <a:lnTo>
                    <a:pt x="3640" y="3475"/>
                  </a:lnTo>
                  <a:lnTo>
                    <a:pt x="3640" y="3475"/>
                  </a:lnTo>
                  <a:lnTo>
                    <a:pt x="3742" y="3350"/>
                  </a:lnTo>
                  <a:lnTo>
                    <a:pt x="3844" y="3226"/>
                  </a:lnTo>
                  <a:lnTo>
                    <a:pt x="3946" y="3102"/>
                  </a:lnTo>
                  <a:lnTo>
                    <a:pt x="4045" y="2978"/>
                  </a:lnTo>
                  <a:lnTo>
                    <a:pt x="4094" y="2914"/>
                  </a:lnTo>
                  <a:lnTo>
                    <a:pt x="4144" y="2851"/>
                  </a:lnTo>
                  <a:lnTo>
                    <a:pt x="4190" y="2788"/>
                  </a:lnTo>
                  <a:lnTo>
                    <a:pt x="4238" y="2722"/>
                  </a:lnTo>
                  <a:lnTo>
                    <a:pt x="4284" y="2657"/>
                  </a:lnTo>
                  <a:lnTo>
                    <a:pt x="4329" y="2591"/>
                  </a:lnTo>
                  <a:lnTo>
                    <a:pt x="4373" y="2523"/>
                  </a:lnTo>
                  <a:lnTo>
                    <a:pt x="4415" y="2454"/>
                  </a:lnTo>
                  <a:lnTo>
                    <a:pt x="4415" y="2454"/>
                  </a:lnTo>
                  <a:lnTo>
                    <a:pt x="4464" y="2518"/>
                  </a:lnTo>
                  <a:lnTo>
                    <a:pt x="4464" y="2518"/>
                  </a:lnTo>
                  <a:close/>
                  <a:moveTo>
                    <a:pt x="3828" y="2019"/>
                  </a:moveTo>
                  <a:lnTo>
                    <a:pt x="3828" y="2019"/>
                  </a:lnTo>
                  <a:lnTo>
                    <a:pt x="3865" y="2028"/>
                  </a:lnTo>
                  <a:lnTo>
                    <a:pt x="3901" y="2039"/>
                  </a:lnTo>
                  <a:lnTo>
                    <a:pt x="3901" y="2039"/>
                  </a:lnTo>
                  <a:lnTo>
                    <a:pt x="3900" y="2039"/>
                  </a:lnTo>
                  <a:lnTo>
                    <a:pt x="3900" y="2039"/>
                  </a:lnTo>
                  <a:lnTo>
                    <a:pt x="3846" y="2094"/>
                  </a:lnTo>
                  <a:lnTo>
                    <a:pt x="3792" y="2148"/>
                  </a:lnTo>
                  <a:lnTo>
                    <a:pt x="3740" y="2203"/>
                  </a:lnTo>
                  <a:lnTo>
                    <a:pt x="3688" y="2258"/>
                  </a:lnTo>
                  <a:lnTo>
                    <a:pt x="3587" y="2370"/>
                  </a:lnTo>
                  <a:lnTo>
                    <a:pt x="3486" y="2484"/>
                  </a:lnTo>
                  <a:lnTo>
                    <a:pt x="3486" y="2484"/>
                  </a:lnTo>
                  <a:lnTo>
                    <a:pt x="3572" y="2369"/>
                  </a:lnTo>
                  <a:lnTo>
                    <a:pt x="3658" y="2254"/>
                  </a:lnTo>
                  <a:lnTo>
                    <a:pt x="3742" y="2139"/>
                  </a:lnTo>
                  <a:lnTo>
                    <a:pt x="3826" y="2026"/>
                  </a:lnTo>
                  <a:lnTo>
                    <a:pt x="3826" y="2026"/>
                  </a:lnTo>
                  <a:lnTo>
                    <a:pt x="3828" y="2022"/>
                  </a:lnTo>
                  <a:lnTo>
                    <a:pt x="3828" y="2019"/>
                  </a:lnTo>
                  <a:lnTo>
                    <a:pt x="3828" y="2019"/>
                  </a:lnTo>
                  <a:close/>
                  <a:moveTo>
                    <a:pt x="3677" y="2006"/>
                  </a:moveTo>
                  <a:lnTo>
                    <a:pt x="3677" y="2006"/>
                  </a:lnTo>
                  <a:lnTo>
                    <a:pt x="3707" y="2006"/>
                  </a:lnTo>
                  <a:lnTo>
                    <a:pt x="3737" y="2007"/>
                  </a:lnTo>
                  <a:lnTo>
                    <a:pt x="3767" y="2010"/>
                  </a:lnTo>
                  <a:lnTo>
                    <a:pt x="3795" y="2013"/>
                  </a:lnTo>
                  <a:lnTo>
                    <a:pt x="3795" y="2013"/>
                  </a:lnTo>
                  <a:lnTo>
                    <a:pt x="3694" y="2132"/>
                  </a:lnTo>
                  <a:lnTo>
                    <a:pt x="3594" y="2251"/>
                  </a:lnTo>
                  <a:lnTo>
                    <a:pt x="3492" y="2369"/>
                  </a:lnTo>
                  <a:lnTo>
                    <a:pt x="3389" y="2486"/>
                  </a:lnTo>
                  <a:lnTo>
                    <a:pt x="3183" y="2719"/>
                  </a:lnTo>
                  <a:lnTo>
                    <a:pt x="2974" y="2952"/>
                  </a:lnTo>
                  <a:lnTo>
                    <a:pt x="2768" y="3185"/>
                  </a:lnTo>
                  <a:lnTo>
                    <a:pt x="2562" y="3419"/>
                  </a:lnTo>
                  <a:lnTo>
                    <a:pt x="2459" y="3536"/>
                  </a:lnTo>
                  <a:lnTo>
                    <a:pt x="2359" y="3654"/>
                  </a:lnTo>
                  <a:lnTo>
                    <a:pt x="2258" y="3773"/>
                  </a:lnTo>
                  <a:lnTo>
                    <a:pt x="2159" y="3894"/>
                  </a:lnTo>
                  <a:lnTo>
                    <a:pt x="2159" y="3894"/>
                  </a:lnTo>
                  <a:lnTo>
                    <a:pt x="2178" y="3867"/>
                  </a:lnTo>
                  <a:lnTo>
                    <a:pt x="2193" y="3847"/>
                  </a:lnTo>
                  <a:lnTo>
                    <a:pt x="2193" y="3847"/>
                  </a:lnTo>
                  <a:lnTo>
                    <a:pt x="2395" y="3557"/>
                  </a:lnTo>
                  <a:lnTo>
                    <a:pt x="2497" y="3412"/>
                  </a:lnTo>
                  <a:lnTo>
                    <a:pt x="2600" y="3267"/>
                  </a:lnTo>
                  <a:lnTo>
                    <a:pt x="2600" y="3267"/>
                  </a:lnTo>
                  <a:lnTo>
                    <a:pt x="2657" y="3188"/>
                  </a:lnTo>
                  <a:lnTo>
                    <a:pt x="2717" y="3110"/>
                  </a:lnTo>
                  <a:lnTo>
                    <a:pt x="2777" y="3034"/>
                  </a:lnTo>
                  <a:lnTo>
                    <a:pt x="2839" y="2958"/>
                  </a:lnTo>
                  <a:lnTo>
                    <a:pt x="2839" y="2958"/>
                  </a:lnTo>
                  <a:lnTo>
                    <a:pt x="3059" y="2728"/>
                  </a:lnTo>
                  <a:lnTo>
                    <a:pt x="3167" y="2614"/>
                  </a:lnTo>
                  <a:lnTo>
                    <a:pt x="3275" y="2498"/>
                  </a:lnTo>
                  <a:lnTo>
                    <a:pt x="3328" y="2439"/>
                  </a:lnTo>
                  <a:lnTo>
                    <a:pt x="3381" y="2379"/>
                  </a:lnTo>
                  <a:lnTo>
                    <a:pt x="3432" y="2320"/>
                  </a:lnTo>
                  <a:lnTo>
                    <a:pt x="3484" y="2259"/>
                  </a:lnTo>
                  <a:lnTo>
                    <a:pt x="3534" y="2198"/>
                  </a:lnTo>
                  <a:lnTo>
                    <a:pt x="3582" y="2135"/>
                  </a:lnTo>
                  <a:lnTo>
                    <a:pt x="3630" y="2072"/>
                  </a:lnTo>
                  <a:lnTo>
                    <a:pt x="3677" y="2006"/>
                  </a:lnTo>
                  <a:lnTo>
                    <a:pt x="3677" y="2006"/>
                  </a:lnTo>
                  <a:close/>
                  <a:moveTo>
                    <a:pt x="3434" y="2048"/>
                  </a:moveTo>
                  <a:lnTo>
                    <a:pt x="3434" y="2048"/>
                  </a:lnTo>
                  <a:lnTo>
                    <a:pt x="3485" y="2034"/>
                  </a:lnTo>
                  <a:lnTo>
                    <a:pt x="3534" y="2022"/>
                  </a:lnTo>
                  <a:lnTo>
                    <a:pt x="3582" y="2014"/>
                  </a:lnTo>
                  <a:lnTo>
                    <a:pt x="3629" y="2010"/>
                  </a:lnTo>
                  <a:lnTo>
                    <a:pt x="3629" y="2010"/>
                  </a:lnTo>
                  <a:lnTo>
                    <a:pt x="3576" y="2069"/>
                  </a:lnTo>
                  <a:lnTo>
                    <a:pt x="3523" y="2129"/>
                  </a:lnTo>
                  <a:lnTo>
                    <a:pt x="3416" y="2248"/>
                  </a:lnTo>
                  <a:lnTo>
                    <a:pt x="3200" y="2484"/>
                  </a:lnTo>
                  <a:lnTo>
                    <a:pt x="3093" y="2603"/>
                  </a:lnTo>
                  <a:lnTo>
                    <a:pt x="3040" y="2663"/>
                  </a:lnTo>
                  <a:lnTo>
                    <a:pt x="2987" y="2722"/>
                  </a:lnTo>
                  <a:lnTo>
                    <a:pt x="2936" y="2783"/>
                  </a:lnTo>
                  <a:lnTo>
                    <a:pt x="2884" y="2845"/>
                  </a:lnTo>
                  <a:lnTo>
                    <a:pt x="2834" y="2907"/>
                  </a:lnTo>
                  <a:lnTo>
                    <a:pt x="2785" y="2969"/>
                  </a:lnTo>
                  <a:lnTo>
                    <a:pt x="2785" y="2969"/>
                  </a:lnTo>
                  <a:lnTo>
                    <a:pt x="2758" y="3006"/>
                  </a:lnTo>
                  <a:lnTo>
                    <a:pt x="2758" y="3006"/>
                  </a:lnTo>
                  <a:lnTo>
                    <a:pt x="2676" y="3096"/>
                  </a:lnTo>
                  <a:lnTo>
                    <a:pt x="2594" y="3187"/>
                  </a:lnTo>
                  <a:lnTo>
                    <a:pt x="2513" y="3278"/>
                  </a:lnTo>
                  <a:lnTo>
                    <a:pt x="2435" y="3371"/>
                  </a:lnTo>
                  <a:lnTo>
                    <a:pt x="2356" y="3463"/>
                  </a:lnTo>
                  <a:lnTo>
                    <a:pt x="2280" y="3558"/>
                  </a:lnTo>
                  <a:lnTo>
                    <a:pt x="2205" y="3653"/>
                  </a:lnTo>
                  <a:lnTo>
                    <a:pt x="2134" y="3749"/>
                  </a:lnTo>
                  <a:lnTo>
                    <a:pt x="2134" y="3749"/>
                  </a:lnTo>
                  <a:lnTo>
                    <a:pt x="2088" y="3809"/>
                  </a:lnTo>
                  <a:lnTo>
                    <a:pt x="2045" y="3869"/>
                  </a:lnTo>
                  <a:lnTo>
                    <a:pt x="2002" y="3931"/>
                  </a:lnTo>
                  <a:lnTo>
                    <a:pt x="1960" y="3994"/>
                  </a:lnTo>
                  <a:lnTo>
                    <a:pt x="1960" y="3994"/>
                  </a:lnTo>
                  <a:lnTo>
                    <a:pt x="1999" y="3926"/>
                  </a:lnTo>
                  <a:lnTo>
                    <a:pt x="2040" y="3859"/>
                  </a:lnTo>
                  <a:lnTo>
                    <a:pt x="2083" y="3793"/>
                  </a:lnTo>
                  <a:lnTo>
                    <a:pt x="2126" y="3728"/>
                  </a:lnTo>
                  <a:lnTo>
                    <a:pt x="2126" y="3728"/>
                  </a:lnTo>
                  <a:lnTo>
                    <a:pt x="2154" y="3687"/>
                  </a:lnTo>
                  <a:lnTo>
                    <a:pt x="2183" y="3646"/>
                  </a:lnTo>
                  <a:lnTo>
                    <a:pt x="2242" y="3564"/>
                  </a:lnTo>
                  <a:lnTo>
                    <a:pt x="2301" y="3484"/>
                  </a:lnTo>
                  <a:lnTo>
                    <a:pt x="2363" y="3406"/>
                  </a:lnTo>
                  <a:lnTo>
                    <a:pt x="2427" y="3328"/>
                  </a:lnTo>
                  <a:lnTo>
                    <a:pt x="2491" y="3250"/>
                  </a:lnTo>
                  <a:lnTo>
                    <a:pt x="2619" y="3097"/>
                  </a:lnTo>
                  <a:lnTo>
                    <a:pt x="2619" y="3097"/>
                  </a:lnTo>
                  <a:lnTo>
                    <a:pt x="2725" y="2969"/>
                  </a:lnTo>
                  <a:lnTo>
                    <a:pt x="2829" y="2841"/>
                  </a:lnTo>
                  <a:lnTo>
                    <a:pt x="3039" y="2584"/>
                  </a:lnTo>
                  <a:lnTo>
                    <a:pt x="3249" y="2327"/>
                  </a:lnTo>
                  <a:lnTo>
                    <a:pt x="3355" y="2199"/>
                  </a:lnTo>
                  <a:lnTo>
                    <a:pt x="3462" y="2073"/>
                  </a:lnTo>
                  <a:lnTo>
                    <a:pt x="3462" y="2073"/>
                  </a:lnTo>
                  <a:lnTo>
                    <a:pt x="3464" y="2069"/>
                  </a:lnTo>
                  <a:lnTo>
                    <a:pt x="3466" y="2067"/>
                  </a:lnTo>
                  <a:lnTo>
                    <a:pt x="3466" y="2060"/>
                  </a:lnTo>
                  <a:lnTo>
                    <a:pt x="3465" y="2054"/>
                  </a:lnTo>
                  <a:lnTo>
                    <a:pt x="3461" y="2049"/>
                  </a:lnTo>
                  <a:lnTo>
                    <a:pt x="3457" y="2046"/>
                  </a:lnTo>
                  <a:lnTo>
                    <a:pt x="3451" y="2045"/>
                  </a:lnTo>
                  <a:lnTo>
                    <a:pt x="3447" y="2045"/>
                  </a:lnTo>
                  <a:lnTo>
                    <a:pt x="3445" y="2046"/>
                  </a:lnTo>
                  <a:lnTo>
                    <a:pt x="3443" y="2048"/>
                  </a:lnTo>
                  <a:lnTo>
                    <a:pt x="3440" y="2051"/>
                  </a:lnTo>
                  <a:lnTo>
                    <a:pt x="3440" y="2051"/>
                  </a:lnTo>
                  <a:lnTo>
                    <a:pt x="3391" y="2107"/>
                  </a:lnTo>
                  <a:lnTo>
                    <a:pt x="3341" y="2164"/>
                  </a:lnTo>
                  <a:lnTo>
                    <a:pt x="3238" y="2276"/>
                  </a:lnTo>
                  <a:lnTo>
                    <a:pt x="3134" y="2389"/>
                  </a:lnTo>
                  <a:lnTo>
                    <a:pt x="3027" y="2501"/>
                  </a:lnTo>
                  <a:lnTo>
                    <a:pt x="3027" y="2501"/>
                  </a:lnTo>
                  <a:lnTo>
                    <a:pt x="3173" y="2307"/>
                  </a:lnTo>
                  <a:lnTo>
                    <a:pt x="3322" y="2113"/>
                  </a:lnTo>
                  <a:lnTo>
                    <a:pt x="3322" y="2113"/>
                  </a:lnTo>
                  <a:lnTo>
                    <a:pt x="3324" y="2109"/>
                  </a:lnTo>
                  <a:lnTo>
                    <a:pt x="3324" y="2106"/>
                  </a:lnTo>
                  <a:lnTo>
                    <a:pt x="3324" y="2102"/>
                  </a:lnTo>
                  <a:lnTo>
                    <a:pt x="3323" y="2100"/>
                  </a:lnTo>
                  <a:lnTo>
                    <a:pt x="3321" y="2096"/>
                  </a:lnTo>
                  <a:lnTo>
                    <a:pt x="3317" y="2094"/>
                  </a:lnTo>
                  <a:lnTo>
                    <a:pt x="3315" y="2093"/>
                  </a:lnTo>
                  <a:lnTo>
                    <a:pt x="3311" y="2090"/>
                  </a:lnTo>
                  <a:lnTo>
                    <a:pt x="3311" y="2090"/>
                  </a:lnTo>
                  <a:lnTo>
                    <a:pt x="3373" y="2068"/>
                  </a:lnTo>
                  <a:lnTo>
                    <a:pt x="3434" y="2048"/>
                  </a:lnTo>
                  <a:lnTo>
                    <a:pt x="3434" y="2048"/>
                  </a:lnTo>
                  <a:close/>
                  <a:moveTo>
                    <a:pt x="2566" y="3113"/>
                  </a:moveTo>
                  <a:lnTo>
                    <a:pt x="2566" y="3113"/>
                  </a:lnTo>
                  <a:lnTo>
                    <a:pt x="2766" y="2848"/>
                  </a:lnTo>
                  <a:lnTo>
                    <a:pt x="2766" y="2848"/>
                  </a:lnTo>
                  <a:lnTo>
                    <a:pt x="2971" y="2624"/>
                  </a:lnTo>
                  <a:lnTo>
                    <a:pt x="2971" y="2624"/>
                  </a:lnTo>
                  <a:lnTo>
                    <a:pt x="2870" y="2747"/>
                  </a:lnTo>
                  <a:lnTo>
                    <a:pt x="2770" y="2870"/>
                  </a:lnTo>
                  <a:lnTo>
                    <a:pt x="2566" y="3113"/>
                  </a:lnTo>
                  <a:lnTo>
                    <a:pt x="2566" y="3113"/>
                  </a:lnTo>
                  <a:close/>
                  <a:moveTo>
                    <a:pt x="3295" y="2097"/>
                  </a:moveTo>
                  <a:lnTo>
                    <a:pt x="3295" y="2097"/>
                  </a:lnTo>
                  <a:lnTo>
                    <a:pt x="3249" y="2151"/>
                  </a:lnTo>
                  <a:lnTo>
                    <a:pt x="3203" y="2205"/>
                  </a:lnTo>
                  <a:lnTo>
                    <a:pt x="3107" y="2310"/>
                  </a:lnTo>
                  <a:lnTo>
                    <a:pt x="3011" y="2415"/>
                  </a:lnTo>
                  <a:lnTo>
                    <a:pt x="2912" y="2516"/>
                  </a:lnTo>
                  <a:lnTo>
                    <a:pt x="2716" y="2721"/>
                  </a:lnTo>
                  <a:lnTo>
                    <a:pt x="2616" y="2823"/>
                  </a:lnTo>
                  <a:lnTo>
                    <a:pt x="2519" y="2926"/>
                  </a:lnTo>
                  <a:lnTo>
                    <a:pt x="2519" y="2926"/>
                  </a:lnTo>
                  <a:lnTo>
                    <a:pt x="2592" y="2846"/>
                  </a:lnTo>
                  <a:lnTo>
                    <a:pt x="2671" y="2759"/>
                  </a:lnTo>
                  <a:lnTo>
                    <a:pt x="2754" y="2664"/>
                  </a:lnTo>
                  <a:lnTo>
                    <a:pt x="2840" y="2566"/>
                  </a:lnTo>
                  <a:lnTo>
                    <a:pt x="3015" y="2364"/>
                  </a:lnTo>
                  <a:lnTo>
                    <a:pt x="3103" y="2266"/>
                  </a:lnTo>
                  <a:lnTo>
                    <a:pt x="3187" y="2171"/>
                  </a:lnTo>
                  <a:lnTo>
                    <a:pt x="3187" y="2171"/>
                  </a:lnTo>
                  <a:lnTo>
                    <a:pt x="3191" y="2166"/>
                  </a:lnTo>
                  <a:lnTo>
                    <a:pt x="3192" y="2163"/>
                  </a:lnTo>
                  <a:lnTo>
                    <a:pt x="3192" y="2158"/>
                  </a:lnTo>
                  <a:lnTo>
                    <a:pt x="3191" y="2155"/>
                  </a:lnTo>
                  <a:lnTo>
                    <a:pt x="3189" y="2151"/>
                  </a:lnTo>
                  <a:lnTo>
                    <a:pt x="3186" y="2148"/>
                  </a:lnTo>
                  <a:lnTo>
                    <a:pt x="3183" y="2147"/>
                  </a:lnTo>
                  <a:lnTo>
                    <a:pt x="3178" y="2145"/>
                  </a:lnTo>
                  <a:lnTo>
                    <a:pt x="3178" y="2145"/>
                  </a:lnTo>
                  <a:lnTo>
                    <a:pt x="3237" y="2120"/>
                  </a:lnTo>
                  <a:lnTo>
                    <a:pt x="3295" y="2097"/>
                  </a:lnTo>
                  <a:lnTo>
                    <a:pt x="3295" y="2097"/>
                  </a:lnTo>
                  <a:close/>
                  <a:moveTo>
                    <a:pt x="3162" y="2152"/>
                  </a:moveTo>
                  <a:lnTo>
                    <a:pt x="3162" y="2152"/>
                  </a:lnTo>
                  <a:lnTo>
                    <a:pt x="3101" y="2206"/>
                  </a:lnTo>
                  <a:lnTo>
                    <a:pt x="3041" y="2261"/>
                  </a:lnTo>
                  <a:lnTo>
                    <a:pt x="2981" y="2317"/>
                  </a:lnTo>
                  <a:lnTo>
                    <a:pt x="2923" y="2374"/>
                  </a:lnTo>
                  <a:lnTo>
                    <a:pt x="2864" y="2431"/>
                  </a:lnTo>
                  <a:lnTo>
                    <a:pt x="2807" y="2488"/>
                  </a:lnTo>
                  <a:lnTo>
                    <a:pt x="2693" y="2604"/>
                  </a:lnTo>
                  <a:lnTo>
                    <a:pt x="2693" y="2604"/>
                  </a:lnTo>
                  <a:lnTo>
                    <a:pt x="2771" y="2523"/>
                  </a:lnTo>
                  <a:lnTo>
                    <a:pt x="2809" y="2482"/>
                  </a:lnTo>
                  <a:lnTo>
                    <a:pt x="2848" y="2440"/>
                  </a:lnTo>
                  <a:lnTo>
                    <a:pt x="2885" y="2398"/>
                  </a:lnTo>
                  <a:lnTo>
                    <a:pt x="2922" y="2355"/>
                  </a:lnTo>
                  <a:lnTo>
                    <a:pt x="2958" y="2312"/>
                  </a:lnTo>
                  <a:lnTo>
                    <a:pt x="2993" y="2267"/>
                  </a:lnTo>
                  <a:lnTo>
                    <a:pt x="2993" y="2267"/>
                  </a:lnTo>
                  <a:lnTo>
                    <a:pt x="2995" y="2264"/>
                  </a:lnTo>
                  <a:lnTo>
                    <a:pt x="2995" y="2260"/>
                  </a:lnTo>
                  <a:lnTo>
                    <a:pt x="2995" y="2257"/>
                  </a:lnTo>
                  <a:lnTo>
                    <a:pt x="2994" y="2253"/>
                  </a:lnTo>
                  <a:lnTo>
                    <a:pt x="2992" y="2251"/>
                  </a:lnTo>
                  <a:lnTo>
                    <a:pt x="2990" y="2248"/>
                  </a:lnTo>
                  <a:lnTo>
                    <a:pt x="2984" y="2245"/>
                  </a:lnTo>
                  <a:lnTo>
                    <a:pt x="2984" y="2245"/>
                  </a:lnTo>
                  <a:lnTo>
                    <a:pt x="3027" y="2220"/>
                  </a:lnTo>
                  <a:lnTo>
                    <a:pt x="3072" y="2197"/>
                  </a:lnTo>
                  <a:lnTo>
                    <a:pt x="3117" y="2173"/>
                  </a:lnTo>
                  <a:lnTo>
                    <a:pt x="3162" y="2152"/>
                  </a:lnTo>
                  <a:lnTo>
                    <a:pt x="3162" y="2152"/>
                  </a:lnTo>
                  <a:close/>
                  <a:moveTo>
                    <a:pt x="2670" y="2594"/>
                  </a:moveTo>
                  <a:lnTo>
                    <a:pt x="2670" y="2594"/>
                  </a:lnTo>
                  <a:lnTo>
                    <a:pt x="2629" y="2637"/>
                  </a:lnTo>
                  <a:lnTo>
                    <a:pt x="2599" y="2671"/>
                  </a:lnTo>
                  <a:lnTo>
                    <a:pt x="2599" y="2671"/>
                  </a:lnTo>
                  <a:lnTo>
                    <a:pt x="2612" y="2650"/>
                  </a:lnTo>
                  <a:lnTo>
                    <a:pt x="2626" y="2628"/>
                  </a:lnTo>
                  <a:lnTo>
                    <a:pt x="2641" y="2607"/>
                  </a:lnTo>
                  <a:lnTo>
                    <a:pt x="2658" y="2585"/>
                  </a:lnTo>
                  <a:lnTo>
                    <a:pt x="2676" y="2566"/>
                  </a:lnTo>
                  <a:lnTo>
                    <a:pt x="2695" y="2546"/>
                  </a:lnTo>
                  <a:lnTo>
                    <a:pt x="2734" y="2507"/>
                  </a:lnTo>
                  <a:lnTo>
                    <a:pt x="2777" y="2468"/>
                  </a:lnTo>
                  <a:lnTo>
                    <a:pt x="2818" y="2432"/>
                  </a:lnTo>
                  <a:lnTo>
                    <a:pt x="2857" y="2397"/>
                  </a:lnTo>
                  <a:lnTo>
                    <a:pt x="2895" y="2362"/>
                  </a:lnTo>
                  <a:lnTo>
                    <a:pt x="2895" y="2362"/>
                  </a:lnTo>
                  <a:lnTo>
                    <a:pt x="2946" y="2314"/>
                  </a:lnTo>
                  <a:lnTo>
                    <a:pt x="2953" y="2307"/>
                  </a:lnTo>
                  <a:lnTo>
                    <a:pt x="2951" y="2310"/>
                  </a:lnTo>
                  <a:lnTo>
                    <a:pt x="2869" y="2393"/>
                  </a:lnTo>
                  <a:lnTo>
                    <a:pt x="2744" y="2519"/>
                  </a:lnTo>
                  <a:lnTo>
                    <a:pt x="2670" y="2594"/>
                  </a:lnTo>
                  <a:lnTo>
                    <a:pt x="2670" y="2594"/>
                  </a:lnTo>
                  <a:close/>
                  <a:moveTo>
                    <a:pt x="2525" y="2705"/>
                  </a:moveTo>
                  <a:lnTo>
                    <a:pt x="2525" y="2705"/>
                  </a:lnTo>
                  <a:lnTo>
                    <a:pt x="2541" y="2671"/>
                  </a:lnTo>
                  <a:lnTo>
                    <a:pt x="2559" y="2638"/>
                  </a:lnTo>
                  <a:lnTo>
                    <a:pt x="2579" y="2605"/>
                  </a:lnTo>
                  <a:lnTo>
                    <a:pt x="2601" y="2575"/>
                  </a:lnTo>
                  <a:lnTo>
                    <a:pt x="2623" y="2544"/>
                  </a:lnTo>
                  <a:lnTo>
                    <a:pt x="2648" y="2515"/>
                  </a:lnTo>
                  <a:lnTo>
                    <a:pt x="2674" y="2486"/>
                  </a:lnTo>
                  <a:lnTo>
                    <a:pt x="2701" y="2459"/>
                  </a:lnTo>
                  <a:lnTo>
                    <a:pt x="2729" y="2432"/>
                  </a:lnTo>
                  <a:lnTo>
                    <a:pt x="2758" y="2405"/>
                  </a:lnTo>
                  <a:lnTo>
                    <a:pt x="2787" y="2381"/>
                  </a:lnTo>
                  <a:lnTo>
                    <a:pt x="2819" y="2356"/>
                  </a:lnTo>
                  <a:lnTo>
                    <a:pt x="2850" y="2333"/>
                  </a:lnTo>
                  <a:lnTo>
                    <a:pt x="2882" y="2309"/>
                  </a:lnTo>
                  <a:lnTo>
                    <a:pt x="2916" y="2287"/>
                  </a:lnTo>
                  <a:lnTo>
                    <a:pt x="2950" y="2266"/>
                  </a:lnTo>
                  <a:lnTo>
                    <a:pt x="2950" y="2266"/>
                  </a:lnTo>
                  <a:lnTo>
                    <a:pt x="2901" y="2310"/>
                  </a:lnTo>
                  <a:lnTo>
                    <a:pt x="2848" y="2355"/>
                  </a:lnTo>
                  <a:lnTo>
                    <a:pt x="2795" y="2402"/>
                  </a:lnTo>
                  <a:lnTo>
                    <a:pt x="2743" y="2448"/>
                  </a:lnTo>
                  <a:lnTo>
                    <a:pt x="2717" y="2473"/>
                  </a:lnTo>
                  <a:lnTo>
                    <a:pt x="2692" y="2498"/>
                  </a:lnTo>
                  <a:lnTo>
                    <a:pt x="2669" y="2523"/>
                  </a:lnTo>
                  <a:lnTo>
                    <a:pt x="2645" y="2548"/>
                  </a:lnTo>
                  <a:lnTo>
                    <a:pt x="2624" y="2575"/>
                  </a:lnTo>
                  <a:lnTo>
                    <a:pt x="2605" y="2601"/>
                  </a:lnTo>
                  <a:lnTo>
                    <a:pt x="2587" y="2629"/>
                  </a:lnTo>
                  <a:lnTo>
                    <a:pt x="2572" y="2656"/>
                  </a:lnTo>
                  <a:lnTo>
                    <a:pt x="2572" y="2656"/>
                  </a:lnTo>
                  <a:lnTo>
                    <a:pt x="2571" y="2659"/>
                  </a:lnTo>
                  <a:lnTo>
                    <a:pt x="2569" y="2663"/>
                  </a:lnTo>
                  <a:lnTo>
                    <a:pt x="2571" y="2669"/>
                  </a:lnTo>
                  <a:lnTo>
                    <a:pt x="2574" y="2673"/>
                  </a:lnTo>
                  <a:lnTo>
                    <a:pt x="2578" y="2677"/>
                  </a:lnTo>
                  <a:lnTo>
                    <a:pt x="2583" y="2679"/>
                  </a:lnTo>
                  <a:lnTo>
                    <a:pt x="2588" y="2679"/>
                  </a:lnTo>
                  <a:lnTo>
                    <a:pt x="2594" y="2677"/>
                  </a:lnTo>
                  <a:lnTo>
                    <a:pt x="2596" y="2676"/>
                  </a:lnTo>
                  <a:lnTo>
                    <a:pt x="2599" y="2672"/>
                  </a:lnTo>
                  <a:lnTo>
                    <a:pt x="2599" y="2672"/>
                  </a:lnTo>
                  <a:lnTo>
                    <a:pt x="2572" y="2704"/>
                  </a:lnTo>
                  <a:lnTo>
                    <a:pt x="2546" y="2735"/>
                  </a:lnTo>
                  <a:lnTo>
                    <a:pt x="2482" y="2821"/>
                  </a:lnTo>
                  <a:lnTo>
                    <a:pt x="2482" y="2821"/>
                  </a:lnTo>
                  <a:lnTo>
                    <a:pt x="2491" y="2790"/>
                  </a:lnTo>
                  <a:lnTo>
                    <a:pt x="2502" y="2761"/>
                  </a:lnTo>
                  <a:lnTo>
                    <a:pt x="2512" y="2732"/>
                  </a:lnTo>
                  <a:lnTo>
                    <a:pt x="2525" y="2705"/>
                  </a:lnTo>
                  <a:lnTo>
                    <a:pt x="2525" y="2705"/>
                  </a:lnTo>
                  <a:close/>
                  <a:moveTo>
                    <a:pt x="2473" y="2846"/>
                  </a:moveTo>
                  <a:lnTo>
                    <a:pt x="2473" y="2846"/>
                  </a:lnTo>
                  <a:lnTo>
                    <a:pt x="2478" y="2851"/>
                  </a:lnTo>
                  <a:lnTo>
                    <a:pt x="2485" y="2855"/>
                  </a:lnTo>
                  <a:lnTo>
                    <a:pt x="2487" y="2855"/>
                  </a:lnTo>
                  <a:lnTo>
                    <a:pt x="2491" y="2855"/>
                  </a:lnTo>
                  <a:lnTo>
                    <a:pt x="2495" y="2852"/>
                  </a:lnTo>
                  <a:lnTo>
                    <a:pt x="2498" y="2850"/>
                  </a:lnTo>
                  <a:lnTo>
                    <a:pt x="2498" y="2850"/>
                  </a:lnTo>
                  <a:lnTo>
                    <a:pt x="2664" y="2679"/>
                  </a:lnTo>
                  <a:lnTo>
                    <a:pt x="2830" y="2507"/>
                  </a:lnTo>
                  <a:lnTo>
                    <a:pt x="2830" y="2507"/>
                  </a:lnTo>
                  <a:lnTo>
                    <a:pt x="2926" y="2405"/>
                  </a:lnTo>
                  <a:lnTo>
                    <a:pt x="2926" y="2405"/>
                  </a:lnTo>
                  <a:lnTo>
                    <a:pt x="2859" y="2479"/>
                  </a:lnTo>
                  <a:lnTo>
                    <a:pt x="2792" y="2551"/>
                  </a:lnTo>
                  <a:lnTo>
                    <a:pt x="2725" y="2626"/>
                  </a:lnTo>
                  <a:lnTo>
                    <a:pt x="2662" y="2701"/>
                  </a:lnTo>
                  <a:lnTo>
                    <a:pt x="2600" y="2777"/>
                  </a:lnTo>
                  <a:lnTo>
                    <a:pt x="2569" y="2817"/>
                  </a:lnTo>
                  <a:lnTo>
                    <a:pt x="2539" y="2857"/>
                  </a:lnTo>
                  <a:lnTo>
                    <a:pt x="2511" y="2897"/>
                  </a:lnTo>
                  <a:lnTo>
                    <a:pt x="2482" y="2938"/>
                  </a:lnTo>
                  <a:lnTo>
                    <a:pt x="2455" y="2979"/>
                  </a:lnTo>
                  <a:lnTo>
                    <a:pt x="2427" y="3022"/>
                  </a:lnTo>
                  <a:lnTo>
                    <a:pt x="2427" y="3022"/>
                  </a:lnTo>
                  <a:lnTo>
                    <a:pt x="2450" y="2933"/>
                  </a:lnTo>
                  <a:lnTo>
                    <a:pt x="2462" y="2890"/>
                  </a:lnTo>
                  <a:lnTo>
                    <a:pt x="2473" y="2846"/>
                  </a:lnTo>
                  <a:lnTo>
                    <a:pt x="2473" y="2846"/>
                  </a:lnTo>
                  <a:close/>
                  <a:moveTo>
                    <a:pt x="2414" y="3071"/>
                  </a:moveTo>
                  <a:lnTo>
                    <a:pt x="2414" y="3071"/>
                  </a:lnTo>
                  <a:lnTo>
                    <a:pt x="2418" y="3074"/>
                  </a:lnTo>
                  <a:lnTo>
                    <a:pt x="2423" y="3074"/>
                  </a:lnTo>
                  <a:lnTo>
                    <a:pt x="2428" y="3074"/>
                  </a:lnTo>
                  <a:lnTo>
                    <a:pt x="2431" y="3070"/>
                  </a:lnTo>
                  <a:lnTo>
                    <a:pt x="2431" y="3070"/>
                  </a:lnTo>
                  <a:lnTo>
                    <a:pt x="2506" y="2988"/>
                  </a:lnTo>
                  <a:lnTo>
                    <a:pt x="2581" y="2906"/>
                  </a:lnTo>
                  <a:lnTo>
                    <a:pt x="2657" y="2827"/>
                  </a:lnTo>
                  <a:lnTo>
                    <a:pt x="2734" y="2746"/>
                  </a:lnTo>
                  <a:lnTo>
                    <a:pt x="2888" y="2588"/>
                  </a:lnTo>
                  <a:lnTo>
                    <a:pt x="3042" y="2427"/>
                  </a:lnTo>
                  <a:lnTo>
                    <a:pt x="3042" y="2427"/>
                  </a:lnTo>
                  <a:lnTo>
                    <a:pt x="2942" y="2562"/>
                  </a:lnTo>
                  <a:lnTo>
                    <a:pt x="2841" y="2695"/>
                  </a:lnTo>
                  <a:lnTo>
                    <a:pt x="2841" y="2695"/>
                  </a:lnTo>
                  <a:lnTo>
                    <a:pt x="2720" y="2823"/>
                  </a:lnTo>
                  <a:lnTo>
                    <a:pt x="2600" y="2951"/>
                  </a:lnTo>
                  <a:lnTo>
                    <a:pt x="2541" y="3015"/>
                  </a:lnTo>
                  <a:lnTo>
                    <a:pt x="2483" y="3079"/>
                  </a:lnTo>
                  <a:lnTo>
                    <a:pt x="2425" y="3145"/>
                  </a:lnTo>
                  <a:lnTo>
                    <a:pt x="2368" y="3210"/>
                  </a:lnTo>
                  <a:lnTo>
                    <a:pt x="2368" y="3210"/>
                  </a:lnTo>
                  <a:lnTo>
                    <a:pt x="2381" y="3177"/>
                  </a:lnTo>
                  <a:lnTo>
                    <a:pt x="2393" y="3143"/>
                  </a:lnTo>
                  <a:lnTo>
                    <a:pt x="2403" y="3107"/>
                  </a:lnTo>
                  <a:lnTo>
                    <a:pt x="2414" y="3071"/>
                  </a:lnTo>
                  <a:lnTo>
                    <a:pt x="2414" y="3071"/>
                  </a:lnTo>
                  <a:close/>
                  <a:moveTo>
                    <a:pt x="2459" y="3189"/>
                  </a:moveTo>
                  <a:lnTo>
                    <a:pt x="2459" y="3189"/>
                  </a:lnTo>
                  <a:lnTo>
                    <a:pt x="2489" y="3157"/>
                  </a:lnTo>
                  <a:lnTo>
                    <a:pt x="2519" y="3124"/>
                  </a:lnTo>
                  <a:lnTo>
                    <a:pt x="2519" y="3124"/>
                  </a:lnTo>
                  <a:lnTo>
                    <a:pt x="2399" y="3282"/>
                  </a:lnTo>
                  <a:lnTo>
                    <a:pt x="2279" y="3439"/>
                  </a:lnTo>
                  <a:lnTo>
                    <a:pt x="2157" y="3597"/>
                  </a:lnTo>
                  <a:lnTo>
                    <a:pt x="2036" y="3752"/>
                  </a:lnTo>
                  <a:lnTo>
                    <a:pt x="2036" y="3752"/>
                  </a:lnTo>
                  <a:lnTo>
                    <a:pt x="1989" y="3816"/>
                  </a:lnTo>
                  <a:lnTo>
                    <a:pt x="1957" y="3859"/>
                  </a:lnTo>
                  <a:lnTo>
                    <a:pt x="1928" y="3896"/>
                  </a:lnTo>
                  <a:lnTo>
                    <a:pt x="1917" y="3910"/>
                  </a:lnTo>
                  <a:lnTo>
                    <a:pt x="1909" y="3919"/>
                  </a:lnTo>
                  <a:lnTo>
                    <a:pt x="1907" y="3921"/>
                  </a:lnTo>
                  <a:lnTo>
                    <a:pt x="1906" y="3921"/>
                  </a:lnTo>
                  <a:lnTo>
                    <a:pt x="1906" y="3919"/>
                  </a:lnTo>
                  <a:lnTo>
                    <a:pt x="1908" y="3915"/>
                  </a:lnTo>
                  <a:lnTo>
                    <a:pt x="1915" y="3900"/>
                  </a:lnTo>
                  <a:lnTo>
                    <a:pt x="1929" y="3875"/>
                  </a:lnTo>
                  <a:lnTo>
                    <a:pt x="1982" y="3789"/>
                  </a:lnTo>
                  <a:lnTo>
                    <a:pt x="1982" y="3789"/>
                  </a:lnTo>
                  <a:lnTo>
                    <a:pt x="2008" y="3749"/>
                  </a:lnTo>
                  <a:lnTo>
                    <a:pt x="2035" y="3710"/>
                  </a:lnTo>
                  <a:lnTo>
                    <a:pt x="2061" y="3670"/>
                  </a:lnTo>
                  <a:lnTo>
                    <a:pt x="2090" y="3632"/>
                  </a:lnTo>
                  <a:lnTo>
                    <a:pt x="2119" y="3593"/>
                  </a:lnTo>
                  <a:lnTo>
                    <a:pt x="2148" y="3556"/>
                  </a:lnTo>
                  <a:lnTo>
                    <a:pt x="2209" y="3481"/>
                  </a:lnTo>
                  <a:lnTo>
                    <a:pt x="2272" y="3406"/>
                  </a:lnTo>
                  <a:lnTo>
                    <a:pt x="2335" y="3333"/>
                  </a:lnTo>
                  <a:lnTo>
                    <a:pt x="2459" y="3189"/>
                  </a:lnTo>
                  <a:lnTo>
                    <a:pt x="2459" y="3189"/>
                  </a:lnTo>
                  <a:close/>
                  <a:moveTo>
                    <a:pt x="2024" y="3663"/>
                  </a:moveTo>
                  <a:lnTo>
                    <a:pt x="2024" y="3663"/>
                  </a:lnTo>
                  <a:lnTo>
                    <a:pt x="1996" y="3708"/>
                  </a:lnTo>
                  <a:lnTo>
                    <a:pt x="1968" y="3751"/>
                  </a:lnTo>
                  <a:lnTo>
                    <a:pt x="1940" y="3797"/>
                  </a:lnTo>
                  <a:lnTo>
                    <a:pt x="1913" y="3841"/>
                  </a:lnTo>
                  <a:lnTo>
                    <a:pt x="1887" y="3887"/>
                  </a:lnTo>
                  <a:lnTo>
                    <a:pt x="1862" y="3933"/>
                  </a:lnTo>
                  <a:lnTo>
                    <a:pt x="1839" y="3979"/>
                  </a:lnTo>
                  <a:lnTo>
                    <a:pt x="1816" y="4026"/>
                  </a:lnTo>
                  <a:lnTo>
                    <a:pt x="1816" y="4026"/>
                  </a:lnTo>
                  <a:lnTo>
                    <a:pt x="1813" y="4032"/>
                  </a:lnTo>
                  <a:lnTo>
                    <a:pt x="1814" y="4038"/>
                  </a:lnTo>
                  <a:lnTo>
                    <a:pt x="1817" y="4043"/>
                  </a:lnTo>
                  <a:lnTo>
                    <a:pt x="1820" y="4047"/>
                  </a:lnTo>
                  <a:lnTo>
                    <a:pt x="1825" y="4050"/>
                  </a:lnTo>
                  <a:lnTo>
                    <a:pt x="1830" y="4051"/>
                  </a:lnTo>
                  <a:lnTo>
                    <a:pt x="1836" y="4050"/>
                  </a:lnTo>
                  <a:lnTo>
                    <a:pt x="1840" y="4045"/>
                  </a:lnTo>
                  <a:lnTo>
                    <a:pt x="1840" y="4045"/>
                  </a:lnTo>
                  <a:lnTo>
                    <a:pt x="1908" y="3962"/>
                  </a:lnTo>
                  <a:lnTo>
                    <a:pt x="1975" y="3878"/>
                  </a:lnTo>
                  <a:lnTo>
                    <a:pt x="2108" y="3708"/>
                  </a:lnTo>
                  <a:lnTo>
                    <a:pt x="2108" y="3708"/>
                  </a:lnTo>
                  <a:lnTo>
                    <a:pt x="2074" y="3757"/>
                  </a:lnTo>
                  <a:lnTo>
                    <a:pt x="2042" y="3806"/>
                  </a:lnTo>
                  <a:lnTo>
                    <a:pt x="2010" y="3857"/>
                  </a:lnTo>
                  <a:lnTo>
                    <a:pt x="1978" y="3907"/>
                  </a:lnTo>
                  <a:lnTo>
                    <a:pt x="1947" y="3957"/>
                  </a:lnTo>
                  <a:lnTo>
                    <a:pt x="1917" y="4009"/>
                  </a:lnTo>
                  <a:lnTo>
                    <a:pt x="1888" y="4061"/>
                  </a:lnTo>
                  <a:lnTo>
                    <a:pt x="1859" y="4114"/>
                  </a:lnTo>
                  <a:lnTo>
                    <a:pt x="1859" y="4114"/>
                  </a:lnTo>
                  <a:lnTo>
                    <a:pt x="1858" y="4120"/>
                  </a:lnTo>
                  <a:lnTo>
                    <a:pt x="1858" y="4125"/>
                  </a:lnTo>
                  <a:lnTo>
                    <a:pt x="1860" y="4130"/>
                  </a:lnTo>
                  <a:lnTo>
                    <a:pt x="1864" y="4135"/>
                  </a:lnTo>
                  <a:lnTo>
                    <a:pt x="1870" y="4137"/>
                  </a:lnTo>
                  <a:lnTo>
                    <a:pt x="1874" y="4139"/>
                  </a:lnTo>
                  <a:lnTo>
                    <a:pt x="1880" y="4137"/>
                  </a:lnTo>
                  <a:lnTo>
                    <a:pt x="1882" y="4135"/>
                  </a:lnTo>
                  <a:lnTo>
                    <a:pt x="1885" y="4133"/>
                  </a:lnTo>
                  <a:lnTo>
                    <a:pt x="1885" y="4133"/>
                  </a:lnTo>
                  <a:lnTo>
                    <a:pt x="1971" y="4020"/>
                  </a:lnTo>
                  <a:lnTo>
                    <a:pt x="2057" y="3908"/>
                  </a:lnTo>
                  <a:lnTo>
                    <a:pt x="2229" y="3682"/>
                  </a:lnTo>
                  <a:lnTo>
                    <a:pt x="2315" y="3570"/>
                  </a:lnTo>
                  <a:lnTo>
                    <a:pt x="2403" y="3459"/>
                  </a:lnTo>
                  <a:lnTo>
                    <a:pt x="2492" y="3349"/>
                  </a:lnTo>
                  <a:lnTo>
                    <a:pt x="2583" y="3240"/>
                  </a:lnTo>
                  <a:lnTo>
                    <a:pt x="2583" y="3240"/>
                  </a:lnTo>
                  <a:lnTo>
                    <a:pt x="2493" y="3365"/>
                  </a:lnTo>
                  <a:lnTo>
                    <a:pt x="2404" y="3491"/>
                  </a:lnTo>
                  <a:lnTo>
                    <a:pt x="2226" y="3744"/>
                  </a:lnTo>
                  <a:lnTo>
                    <a:pt x="2050" y="3998"/>
                  </a:lnTo>
                  <a:lnTo>
                    <a:pt x="1961" y="4125"/>
                  </a:lnTo>
                  <a:lnTo>
                    <a:pt x="1872" y="4251"/>
                  </a:lnTo>
                  <a:lnTo>
                    <a:pt x="1872" y="4251"/>
                  </a:lnTo>
                  <a:lnTo>
                    <a:pt x="1855" y="4239"/>
                  </a:lnTo>
                  <a:lnTo>
                    <a:pt x="1841" y="4226"/>
                  </a:lnTo>
                  <a:lnTo>
                    <a:pt x="1830" y="4214"/>
                  </a:lnTo>
                  <a:lnTo>
                    <a:pt x="1819" y="4201"/>
                  </a:lnTo>
                  <a:lnTo>
                    <a:pt x="1811" y="4185"/>
                  </a:lnTo>
                  <a:lnTo>
                    <a:pt x="1804" y="4170"/>
                  </a:lnTo>
                  <a:lnTo>
                    <a:pt x="1799" y="4155"/>
                  </a:lnTo>
                  <a:lnTo>
                    <a:pt x="1796" y="4139"/>
                  </a:lnTo>
                  <a:lnTo>
                    <a:pt x="1793" y="4122"/>
                  </a:lnTo>
                  <a:lnTo>
                    <a:pt x="1793" y="4105"/>
                  </a:lnTo>
                  <a:lnTo>
                    <a:pt x="1793" y="4086"/>
                  </a:lnTo>
                  <a:lnTo>
                    <a:pt x="1796" y="4068"/>
                  </a:lnTo>
                  <a:lnTo>
                    <a:pt x="1799" y="4050"/>
                  </a:lnTo>
                  <a:lnTo>
                    <a:pt x="1804" y="4031"/>
                  </a:lnTo>
                  <a:lnTo>
                    <a:pt x="1810" y="4011"/>
                  </a:lnTo>
                  <a:lnTo>
                    <a:pt x="1817" y="3991"/>
                  </a:lnTo>
                  <a:lnTo>
                    <a:pt x="1824" y="3971"/>
                  </a:lnTo>
                  <a:lnTo>
                    <a:pt x="1833" y="3951"/>
                  </a:lnTo>
                  <a:lnTo>
                    <a:pt x="1853" y="3910"/>
                  </a:lnTo>
                  <a:lnTo>
                    <a:pt x="1877" y="3868"/>
                  </a:lnTo>
                  <a:lnTo>
                    <a:pt x="1902" y="3827"/>
                  </a:lnTo>
                  <a:lnTo>
                    <a:pt x="1932" y="3785"/>
                  </a:lnTo>
                  <a:lnTo>
                    <a:pt x="1961" y="3744"/>
                  </a:lnTo>
                  <a:lnTo>
                    <a:pt x="1992" y="3703"/>
                  </a:lnTo>
                  <a:lnTo>
                    <a:pt x="2024" y="3663"/>
                  </a:lnTo>
                  <a:lnTo>
                    <a:pt x="2024" y="3663"/>
                  </a:lnTo>
                  <a:close/>
                  <a:moveTo>
                    <a:pt x="1982" y="4295"/>
                  </a:moveTo>
                  <a:lnTo>
                    <a:pt x="1982" y="4295"/>
                  </a:lnTo>
                  <a:lnTo>
                    <a:pt x="1958" y="4288"/>
                  </a:lnTo>
                  <a:lnTo>
                    <a:pt x="1937" y="4283"/>
                  </a:lnTo>
                  <a:lnTo>
                    <a:pt x="1917" y="4274"/>
                  </a:lnTo>
                  <a:lnTo>
                    <a:pt x="1899" y="4266"/>
                  </a:lnTo>
                  <a:lnTo>
                    <a:pt x="1899" y="4266"/>
                  </a:lnTo>
                  <a:lnTo>
                    <a:pt x="1994" y="4146"/>
                  </a:lnTo>
                  <a:lnTo>
                    <a:pt x="2090" y="4026"/>
                  </a:lnTo>
                  <a:lnTo>
                    <a:pt x="2186" y="3907"/>
                  </a:lnTo>
                  <a:lnTo>
                    <a:pt x="2283" y="3789"/>
                  </a:lnTo>
                  <a:lnTo>
                    <a:pt x="2380" y="3670"/>
                  </a:lnTo>
                  <a:lnTo>
                    <a:pt x="2478" y="3553"/>
                  </a:lnTo>
                  <a:lnTo>
                    <a:pt x="2578" y="3436"/>
                  </a:lnTo>
                  <a:lnTo>
                    <a:pt x="2676" y="3320"/>
                  </a:lnTo>
                  <a:lnTo>
                    <a:pt x="2777" y="3205"/>
                  </a:lnTo>
                  <a:lnTo>
                    <a:pt x="2876" y="3090"/>
                  </a:lnTo>
                  <a:lnTo>
                    <a:pt x="3079" y="2860"/>
                  </a:lnTo>
                  <a:lnTo>
                    <a:pt x="3282" y="2632"/>
                  </a:lnTo>
                  <a:lnTo>
                    <a:pt x="3488" y="2406"/>
                  </a:lnTo>
                  <a:lnTo>
                    <a:pt x="3488" y="2406"/>
                  </a:lnTo>
                  <a:lnTo>
                    <a:pt x="3390" y="2516"/>
                  </a:lnTo>
                  <a:lnTo>
                    <a:pt x="3292" y="2628"/>
                  </a:lnTo>
                  <a:lnTo>
                    <a:pt x="3192" y="2740"/>
                  </a:lnTo>
                  <a:lnTo>
                    <a:pt x="3094" y="2855"/>
                  </a:lnTo>
                  <a:lnTo>
                    <a:pt x="2997" y="2969"/>
                  </a:lnTo>
                  <a:lnTo>
                    <a:pt x="2899" y="3085"/>
                  </a:lnTo>
                  <a:lnTo>
                    <a:pt x="2802" y="3201"/>
                  </a:lnTo>
                  <a:lnTo>
                    <a:pt x="2706" y="3319"/>
                  </a:lnTo>
                  <a:lnTo>
                    <a:pt x="2612" y="3438"/>
                  </a:lnTo>
                  <a:lnTo>
                    <a:pt x="2517" y="3557"/>
                  </a:lnTo>
                  <a:lnTo>
                    <a:pt x="2424" y="3676"/>
                  </a:lnTo>
                  <a:lnTo>
                    <a:pt x="2333" y="3796"/>
                  </a:lnTo>
                  <a:lnTo>
                    <a:pt x="2242" y="3916"/>
                  </a:lnTo>
                  <a:lnTo>
                    <a:pt x="2153" y="4037"/>
                  </a:lnTo>
                  <a:lnTo>
                    <a:pt x="2065" y="4157"/>
                  </a:lnTo>
                  <a:lnTo>
                    <a:pt x="1980" y="4278"/>
                  </a:lnTo>
                  <a:lnTo>
                    <a:pt x="1980" y="4278"/>
                  </a:lnTo>
                  <a:lnTo>
                    <a:pt x="1977" y="4283"/>
                  </a:lnTo>
                  <a:lnTo>
                    <a:pt x="1977" y="4287"/>
                  </a:lnTo>
                  <a:lnTo>
                    <a:pt x="1978" y="4291"/>
                  </a:lnTo>
                  <a:lnTo>
                    <a:pt x="1982" y="4295"/>
                  </a:lnTo>
                  <a:lnTo>
                    <a:pt x="1982" y="4295"/>
                  </a:lnTo>
                  <a:close/>
                  <a:moveTo>
                    <a:pt x="3141" y="2892"/>
                  </a:moveTo>
                  <a:lnTo>
                    <a:pt x="3141" y="2892"/>
                  </a:lnTo>
                  <a:lnTo>
                    <a:pt x="2988" y="3081"/>
                  </a:lnTo>
                  <a:lnTo>
                    <a:pt x="2837" y="3270"/>
                  </a:lnTo>
                  <a:lnTo>
                    <a:pt x="2686" y="3460"/>
                  </a:lnTo>
                  <a:lnTo>
                    <a:pt x="2534" y="3648"/>
                  </a:lnTo>
                  <a:lnTo>
                    <a:pt x="2534" y="3648"/>
                  </a:lnTo>
                  <a:lnTo>
                    <a:pt x="2587" y="3576"/>
                  </a:lnTo>
                  <a:lnTo>
                    <a:pt x="2640" y="3503"/>
                  </a:lnTo>
                  <a:lnTo>
                    <a:pt x="2693" y="3432"/>
                  </a:lnTo>
                  <a:lnTo>
                    <a:pt x="2748" y="3360"/>
                  </a:lnTo>
                  <a:lnTo>
                    <a:pt x="2748" y="3360"/>
                  </a:lnTo>
                  <a:lnTo>
                    <a:pt x="2844" y="3241"/>
                  </a:lnTo>
                  <a:lnTo>
                    <a:pt x="2942" y="3124"/>
                  </a:lnTo>
                  <a:lnTo>
                    <a:pt x="3041" y="3007"/>
                  </a:lnTo>
                  <a:lnTo>
                    <a:pt x="3141" y="2892"/>
                  </a:lnTo>
                  <a:lnTo>
                    <a:pt x="3141" y="2892"/>
                  </a:lnTo>
                  <a:close/>
                  <a:moveTo>
                    <a:pt x="3152" y="3232"/>
                  </a:moveTo>
                  <a:lnTo>
                    <a:pt x="3152" y="3232"/>
                  </a:lnTo>
                  <a:lnTo>
                    <a:pt x="3588" y="2680"/>
                  </a:lnTo>
                  <a:lnTo>
                    <a:pt x="3805" y="2404"/>
                  </a:lnTo>
                  <a:lnTo>
                    <a:pt x="4021" y="2128"/>
                  </a:lnTo>
                  <a:lnTo>
                    <a:pt x="4021" y="2128"/>
                  </a:lnTo>
                  <a:lnTo>
                    <a:pt x="4024" y="2121"/>
                  </a:lnTo>
                  <a:lnTo>
                    <a:pt x="4024" y="2115"/>
                  </a:lnTo>
                  <a:lnTo>
                    <a:pt x="4023" y="2109"/>
                  </a:lnTo>
                  <a:lnTo>
                    <a:pt x="4020" y="2104"/>
                  </a:lnTo>
                  <a:lnTo>
                    <a:pt x="4015" y="2101"/>
                  </a:lnTo>
                  <a:lnTo>
                    <a:pt x="4010" y="2100"/>
                  </a:lnTo>
                  <a:lnTo>
                    <a:pt x="4004" y="2101"/>
                  </a:lnTo>
                  <a:lnTo>
                    <a:pt x="4001" y="2102"/>
                  </a:lnTo>
                  <a:lnTo>
                    <a:pt x="3998" y="2106"/>
                  </a:lnTo>
                  <a:lnTo>
                    <a:pt x="3998" y="2106"/>
                  </a:lnTo>
                  <a:lnTo>
                    <a:pt x="3904" y="2212"/>
                  </a:lnTo>
                  <a:lnTo>
                    <a:pt x="3809" y="2320"/>
                  </a:lnTo>
                  <a:lnTo>
                    <a:pt x="3715" y="2431"/>
                  </a:lnTo>
                  <a:lnTo>
                    <a:pt x="3623" y="2542"/>
                  </a:lnTo>
                  <a:lnTo>
                    <a:pt x="3530" y="2656"/>
                  </a:lnTo>
                  <a:lnTo>
                    <a:pt x="3439" y="2769"/>
                  </a:lnTo>
                  <a:lnTo>
                    <a:pt x="3255" y="2997"/>
                  </a:lnTo>
                  <a:lnTo>
                    <a:pt x="3073" y="3226"/>
                  </a:lnTo>
                  <a:lnTo>
                    <a:pt x="2981" y="3339"/>
                  </a:lnTo>
                  <a:lnTo>
                    <a:pt x="2890" y="3453"/>
                  </a:lnTo>
                  <a:lnTo>
                    <a:pt x="2798" y="3564"/>
                  </a:lnTo>
                  <a:lnTo>
                    <a:pt x="2704" y="3674"/>
                  </a:lnTo>
                  <a:lnTo>
                    <a:pt x="2610" y="3783"/>
                  </a:lnTo>
                  <a:lnTo>
                    <a:pt x="2517" y="3889"/>
                  </a:lnTo>
                  <a:lnTo>
                    <a:pt x="2517" y="3889"/>
                  </a:lnTo>
                  <a:lnTo>
                    <a:pt x="2589" y="3809"/>
                  </a:lnTo>
                  <a:lnTo>
                    <a:pt x="2662" y="3728"/>
                  </a:lnTo>
                  <a:lnTo>
                    <a:pt x="2733" y="3646"/>
                  </a:lnTo>
                  <a:lnTo>
                    <a:pt x="2803" y="3564"/>
                  </a:lnTo>
                  <a:lnTo>
                    <a:pt x="2945" y="3399"/>
                  </a:lnTo>
                  <a:lnTo>
                    <a:pt x="3084" y="3233"/>
                  </a:lnTo>
                  <a:lnTo>
                    <a:pt x="3361" y="2899"/>
                  </a:lnTo>
                  <a:lnTo>
                    <a:pt x="3500" y="2732"/>
                  </a:lnTo>
                  <a:lnTo>
                    <a:pt x="3639" y="2566"/>
                  </a:lnTo>
                  <a:lnTo>
                    <a:pt x="3639" y="2566"/>
                  </a:lnTo>
                  <a:lnTo>
                    <a:pt x="3527" y="2702"/>
                  </a:lnTo>
                  <a:lnTo>
                    <a:pt x="3414" y="2841"/>
                  </a:lnTo>
                  <a:lnTo>
                    <a:pt x="3302" y="2981"/>
                  </a:lnTo>
                  <a:lnTo>
                    <a:pt x="3191" y="3123"/>
                  </a:lnTo>
                  <a:lnTo>
                    <a:pt x="3081" y="3265"/>
                  </a:lnTo>
                  <a:lnTo>
                    <a:pt x="2972" y="3408"/>
                  </a:lnTo>
                  <a:lnTo>
                    <a:pt x="2864" y="3551"/>
                  </a:lnTo>
                  <a:lnTo>
                    <a:pt x="2758" y="3694"/>
                  </a:lnTo>
                  <a:lnTo>
                    <a:pt x="2758" y="3694"/>
                  </a:lnTo>
                  <a:lnTo>
                    <a:pt x="2689" y="3777"/>
                  </a:lnTo>
                  <a:lnTo>
                    <a:pt x="2621" y="3861"/>
                  </a:lnTo>
                  <a:lnTo>
                    <a:pt x="2554" y="3944"/>
                  </a:lnTo>
                  <a:lnTo>
                    <a:pt x="2487" y="4030"/>
                  </a:lnTo>
                  <a:lnTo>
                    <a:pt x="2422" y="4115"/>
                  </a:lnTo>
                  <a:lnTo>
                    <a:pt x="2356" y="4201"/>
                  </a:lnTo>
                  <a:lnTo>
                    <a:pt x="2292" y="4287"/>
                  </a:lnTo>
                  <a:lnTo>
                    <a:pt x="2229" y="4375"/>
                  </a:lnTo>
                  <a:lnTo>
                    <a:pt x="2229" y="4375"/>
                  </a:lnTo>
                  <a:lnTo>
                    <a:pt x="2207" y="4359"/>
                  </a:lnTo>
                  <a:lnTo>
                    <a:pt x="2187" y="4346"/>
                  </a:lnTo>
                  <a:lnTo>
                    <a:pt x="2166" y="4336"/>
                  </a:lnTo>
                  <a:lnTo>
                    <a:pt x="2146" y="4328"/>
                  </a:lnTo>
                  <a:lnTo>
                    <a:pt x="2125" y="4321"/>
                  </a:lnTo>
                  <a:lnTo>
                    <a:pt x="2102" y="4315"/>
                  </a:lnTo>
                  <a:lnTo>
                    <a:pt x="2078" y="4312"/>
                  </a:lnTo>
                  <a:lnTo>
                    <a:pt x="2050" y="4307"/>
                  </a:lnTo>
                  <a:lnTo>
                    <a:pt x="2050" y="4307"/>
                  </a:lnTo>
                  <a:lnTo>
                    <a:pt x="2024" y="4304"/>
                  </a:lnTo>
                  <a:lnTo>
                    <a:pt x="1999" y="4299"/>
                  </a:lnTo>
                  <a:lnTo>
                    <a:pt x="1999" y="4299"/>
                  </a:lnTo>
                  <a:lnTo>
                    <a:pt x="2002" y="4299"/>
                  </a:lnTo>
                  <a:lnTo>
                    <a:pt x="2005" y="4297"/>
                  </a:lnTo>
                  <a:lnTo>
                    <a:pt x="2005" y="4297"/>
                  </a:lnTo>
                  <a:lnTo>
                    <a:pt x="2038" y="4266"/>
                  </a:lnTo>
                  <a:lnTo>
                    <a:pt x="2070" y="4235"/>
                  </a:lnTo>
                  <a:lnTo>
                    <a:pt x="2101" y="4202"/>
                  </a:lnTo>
                  <a:lnTo>
                    <a:pt x="2132" y="4169"/>
                  </a:lnTo>
                  <a:lnTo>
                    <a:pt x="2161" y="4136"/>
                  </a:lnTo>
                  <a:lnTo>
                    <a:pt x="2191" y="4102"/>
                  </a:lnTo>
                  <a:lnTo>
                    <a:pt x="2249" y="4033"/>
                  </a:lnTo>
                  <a:lnTo>
                    <a:pt x="2304" y="3963"/>
                  </a:lnTo>
                  <a:lnTo>
                    <a:pt x="2359" y="3892"/>
                  </a:lnTo>
                  <a:lnTo>
                    <a:pt x="2411" y="3819"/>
                  </a:lnTo>
                  <a:lnTo>
                    <a:pt x="2464" y="3747"/>
                  </a:lnTo>
                  <a:lnTo>
                    <a:pt x="2464" y="3747"/>
                  </a:lnTo>
                  <a:lnTo>
                    <a:pt x="2579" y="3612"/>
                  </a:lnTo>
                  <a:lnTo>
                    <a:pt x="2693" y="3476"/>
                  </a:lnTo>
                  <a:lnTo>
                    <a:pt x="2807" y="3339"/>
                  </a:lnTo>
                  <a:lnTo>
                    <a:pt x="2921" y="3201"/>
                  </a:lnTo>
                  <a:lnTo>
                    <a:pt x="3032" y="3063"/>
                  </a:lnTo>
                  <a:lnTo>
                    <a:pt x="3143" y="2924"/>
                  </a:lnTo>
                  <a:lnTo>
                    <a:pt x="3253" y="2784"/>
                  </a:lnTo>
                  <a:lnTo>
                    <a:pt x="3363" y="2644"/>
                  </a:lnTo>
                  <a:lnTo>
                    <a:pt x="3363" y="2644"/>
                  </a:lnTo>
                  <a:lnTo>
                    <a:pt x="3469" y="2528"/>
                  </a:lnTo>
                  <a:lnTo>
                    <a:pt x="3578" y="2412"/>
                  </a:lnTo>
                  <a:lnTo>
                    <a:pt x="3687" y="2299"/>
                  </a:lnTo>
                  <a:lnTo>
                    <a:pt x="3797" y="2185"/>
                  </a:lnTo>
                  <a:lnTo>
                    <a:pt x="3797" y="2185"/>
                  </a:lnTo>
                  <a:lnTo>
                    <a:pt x="3739" y="2245"/>
                  </a:lnTo>
                  <a:lnTo>
                    <a:pt x="3681" y="2307"/>
                  </a:lnTo>
                  <a:lnTo>
                    <a:pt x="3625" y="2369"/>
                  </a:lnTo>
                  <a:lnTo>
                    <a:pt x="3570" y="2432"/>
                  </a:lnTo>
                  <a:lnTo>
                    <a:pt x="3515" y="2496"/>
                  </a:lnTo>
                  <a:lnTo>
                    <a:pt x="3461" y="2561"/>
                  </a:lnTo>
                  <a:lnTo>
                    <a:pt x="3409" y="2626"/>
                  </a:lnTo>
                  <a:lnTo>
                    <a:pt x="3357" y="2692"/>
                  </a:lnTo>
                  <a:lnTo>
                    <a:pt x="3306" y="2759"/>
                  </a:lnTo>
                  <a:lnTo>
                    <a:pt x="3254" y="2825"/>
                  </a:lnTo>
                  <a:lnTo>
                    <a:pt x="3152" y="2960"/>
                  </a:lnTo>
                  <a:lnTo>
                    <a:pt x="3053" y="3096"/>
                  </a:lnTo>
                  <a:lnTo>
                    <a:pt x="2953" y="3232"/>
                  </a:lnTo>
                  <a:lnTo>
                    <a:pt x="2854" y="3368"/>
                  </a:lnTo>
                  <a:lnTo>
                    <a:pt x="2753" y="3503"/>
                  </a:lnTo>
                  <a:lnTo>
                    <a:pt x="2653" y="3638"/>
                  </a:lnTo>
                  <a:lnTo>
                    <a:pt x="2601" y="3704"/>
                  </a:lnTo>
                  <a:lnTo>
                    <a:pt x="2548" y="3771"/>
                  </a:lnTo>
                  <a:lnTo>
                    <a:pt x="2496" y="3837"/>
                  </a:lnTo>
                  <a:lnTo>
                    <a:pt x="2443" y="3901"/>
                  </a:lnTo>
                  <a:lnTo>
                    <a:pt x="2388" y="3965"/>
                  </a:lnTo>
                  <a:lnTo>
                    <a:pt x="2333" y="4029"/>
                  </a:lnTo>
                  <a:lnTo>
                    <a:pt x="2277" y="4092"/>
                  </a:lnTo>
                  <a:lnTo>
                    <a:pt x="2221" y="4154"/>
                  </a:lnTo>
                  <a:lnTo>
                    <a:pt x="2162" y="4215"/>
                  </a:lnTo>
                  <a:lnTo>
                    <a:pt x="2102" y="4274"/>
                  </a:lnTo>
                  <a:lnTo>
                    <a:pt x="2102" y="4274"/>
                  </a:lnTo>
                  <a:lnTo>
                    <a:pt x="2100" y="4278"/>
                  </a:lnTo>
                  <a:lnTo>
                    <a:pt x="2099" y="4280"/>
                  </a:lnTo>
                  <a:lnTo>
                    <a:pt x="2098" y="4286"/>
                  </a:lnTo>
                  <a:lnTo>
                    <a:pt x="2100" y="4292"/>
                  </a:lnTo>
                  <a:lnTo>
                    <a:pt x="2104" y="4297"/>
                  </a:lnTo>
                  <a:lnTo>
                    <a:pt x="2108" y="4300"/>
                  </a:lnTo>
                  <a:lnTo>
                    <a:pt x="2113" y="4301"/>
                  </a:lnTo>
                  <a:lnTo>
                    <a:pt x="2119" y="4301"/>
                  </a:lnTo>
                  <a:lnTo>
                    <a:pt x="2122" y="4299"/>
                  </a:lnTo>
                  <a:lnTo>
                    <a:pt x="2125" y="4297"/>
                  </a:lnTo>
                  <a:lnTo>
                    <a:pt x="2125" y="4297"/>
                  </a:lnTo>
                  <a:lnTo>
                    <a:pt x="2197" y="4225"/>
                  </a:lnTo>
                  <a:lnTo>
                    <a:pt x="2269" y="4152"/>
                  </a:lnTo>
                  <a:lnTo>
                    <a:pt x="2269" y="4152"/>
                  </a:lnTo>
                  <a:lnTo>
                    <a:pt x="2320" y="4098"/>
                  </a:lnTo>
                  <a:lnTo>
                    <a:pt x="2370" y="4043"/>
                  </a:lnTo>
                  <a:lnTo>
                    <a:pt x="2421" y="3988"/>
                  </a:lnTo>
                  <a:lnTo>
                    <a:pt x="2470" y="3930"/>
                  </a:lnTo>
                  <a:lnTo>
                    <a:pt x="2518" y="3873"/>
                  </a:lnTo>
                  <a:lnTo>
                    <a:pt x="2565" y="3814"/>
                  </a:lnTo>
                  <a:lnTo>
                    <a:pt x="2612" y="3756"/>
                  </a:lnTo>
                  <a:lnTo>
                    <a:pt x="2658" y="3696"/>
                  </a:lnTo>
                  <a:lnTo>
                    <a:pt x="2750" y="3577"/>
                  </a:lnTo>
                  <a:lnTo>
                    <a:pt x="2840" y="3456"/>
                  </a:lnTo>
                  <a:lnTo>
                    <a:pt x="3017" y="3215"/>
                  </a:lnTo>
                  <a:lnTo>
                    <a:pt x="3017" y="3215"/>
                  </a:lnTo>
                  <a:lnTo>
                    <a:pt x="3072" y="3141"/>
                  </a:lnTo>
                  <a:lnTo>
                    <a:pt x="3128" y="3069"/>
                  </a:lnTo>
                  <a:lnTo>
                    <a:pt x="3185" y="2996"/>
                  </a:lnTo>
                  <a:lnTo>
                    <a:pt x="3242" y="2925"/>
                  </a:lnTo>
                  <a:lnTo>
                    <a:pt x="3358" y="2782"/>
                  </a:lnTo>
                  <a:lnTo>
                    <a:pt x="3475" y="2639"/>
                  </a:lnTo>
                  <a:lnTo>
                    <a:pt x="3591" y="2498"/>
                  </a:lnTo>
                  <a:lnTo>
                    <a:pt x="3649" y="2425"/>
                  </a:lnTo>
                  <a:lnTo>
                    <a:pt x="3706" y="2354"/>
                  </a:lnTo>
                  <a:lnTo>
                    <a:pt x="3762" y="2281"/>
                  </a:lnTo>
                  <a:lnTo>
                    <a:pt x="3817" y="2207"/>
                  </a:lnTo>
                  <a:lnTo>
                    <a:pt x="3872" y="2134"/>
                  </a:lnTo>
                  <a:lnTo>
                    <a:pt x="3925" y="2059"/>
                  </a:lnTo>
                  <a:lnTo>
                    <a:pt x="3925" y="2059"/>
                  </a:lnTo>
                  <a:lnTo>
                    <a:pt x="3926" y="2055"/>
                  </a:lnTo>
                  <a:lnTo>
                    <a:pt x="3927" y="2053"/>
                  </a:lnTo>
                  <a:lnTo>
                    <a:pt x="3927" y="2047"/>
                  </a:lnTo>
                  <a:lnTo>
                    <a:pt x="3927" y="2047"/>
                  </a:lnTo>
                  <a:lnTo>
                    <a:pt x="3953" y="2058"/>
                  </a:lnTo>
                  <a:lnTo>
                    <a:pt x="3979" y="2068"/>
                  </a:lnTo>
                  <a:lnTo>
                    <a:pt x="4004" y="2081"/>
                  </a:lnTo>
                  <a:lnTo>
                    <a:pt x="4029" y="2094"/>
                  </a:lnTo>
                  <a:lnTo>
                    <a:pt x="4054" y="2108"/>
                  </a:lnTo>
                  <a:lnTo>
                    <a:pt x="4077" y="2123"/>
                  </a:lnTo>
                  <a:lnTo>
                    <a:pt x="4101" y="2139"/>
                  </a:lnTo>
                  <a:lnTo>
                    <a:pt x="4124" y="2156"/>
                  </a:lnTo>
                  <a:lnTo>
                    <a:pt x="4124" y="2156"/>
                  </a:lnTo>
                  <a:lnTo>
                    <a:pt x="3881" y="2425"/>
                  </a:lnTo>
                  <a:lnTo>
                    <a:pt x="3637" y="2693"/>
                  </a:lnTo>
                  <a:lnTo>
                    <a:pt x="3393" y="2961"/>
                  </a:lnTo>
                  <a:lnTo>
                    <a:pt x="3273" y="3096"/>
                  </a:lnTo>
                  <a:lnTo>
                    <a:pt x="3152" y="3232"/>
                  </a:lnTo>
                  <a:lnTo>
                    <a:pt x="3152" y="3232"/>
                  </a:lnTo>
                  <a:close/>
                  <a:moveTo>
                    <a:pt x="4152" y="2178"/>
                  </a:moveTo>
                  <a:lnTo>
                    <a:pt x="4152" y="2178"/>
                  </a:lnTo>
                  <a:lnTo>
                    <a:pt x="4185" y="2205"/>
                  </a:lnTo>
                  <a:lnTo>
                    <a:pt x="4215" y="2233"/>
                  </a:lnTo>
                  <a:lnTo>
                    <a:pt x="4247" y="2262"/>
                  </a:lnTo>
                  <a:lnTo>
                    <a:pt x="4276" y="2293"/>
                  </a:lnTo>
                  <a:lnTo>
                    <a:pt x="4305" y="2324"/>
                  </a:lnTo>
                  <a:lnTo>
                    <a:pt x="4334" y="2357"/>
                  </a:lnTo>
                  <a:lnTo>
                    <a:pt x="4364" y="2391"/>
                  </a:lnTo>
                  <a:lnTo>
                    <a:pt x="4392" y="2425"/>
                  </a:lnTo>
                  <a:lnTo>
                    <a:pt x="4392" y="2425"/>
                  </a:lnTo>
                  <a:lnTo>
                    <a:pt x="4210" y="2645"/>
                  </a:lnTo>
                  <a:lnTo>
                    <a:pt x="4029" y="2865"/>
                  </a:lnTo>
                  <a:lnTo>
                    <a:pt x="3848" y="3085"/>
                  </a:lnTo>
                  <a:lnTo>
                    <a:pt x="3666" y="3305"/>
                  </a:lnTo>
                  <a:lnTo>
                    <a:pt x="3666" y="3305"/>
                  </a:lnTo>
                  <a:lnTo>
                    <a:pt x="3670" y="3301"/>
                  </a:lnTo>
                  <a:lnTo>
                    <a:pt x="3670" y="3301"/>
                  </a:lnTo>
                  <a:lnTo>
                    <a:pt x="3805" y="3122"/>
                  </a:lnTo>
                  <a:lnTo>
                    <a:pt x="3805" y="3122"/>
                  </a:lnTo>
                  <a:lnTo>
                    <a:pt x="3837" y="3081"/>
                  </a:lnTo>
                  <a:lnTo>
                    <a:pt x="3871" y="3040"/>
                  </a:lnTo>
                  <a:lnTo>
                    <a:pt x="3943" y="2955"/>
                  </a:lnTo>
                  <a:lnTo>
                    <a:pt x="4018" y="2870"/>
                  </a:lnTo>
                  <a:lnTo>
                    <a:pt x="4056" y="2825"/>
                  </a:lnTo>
                  <a:lnTo>
                    <a:pt x="4092" y="2781"/>
                  </a:lnTo>
                  <a:lnTo>
                    <a:pt x="4127" y="2735"/>
                  </a:lnTo>
                  <a:lnTo>
                    <a:pt x="4160" y="2690"/>
                  </a:lnTo>
                  <a:lnTo>
                    <a:pt x="4192" y="2643"/>
                  </a:lnTo>
                  <a:lnTo>
                    <a:pt x="4207" y="2619"/>
                  </a:lnTo>
                  <a:lnTo>
                    <a:pt x="4221" y="2595"/>
                  </a:lnTo>
                  <a:lnTo>
                    <a:pt x="4234" y="2571"/>
                  </a:lnTo>
                  <a:lnTo>
                    <a:pt x="4247" y="2547"/>
                  </a:lnTo>
                  <a:lnTo>
                    <a:pt x="4258" y="2522"/>
                  </a:lnTo>
                  <a:lnTo>
                    <a:pt x="4269" y="2496"/>
                  </a:lnTo>
                  <a:lnTo>
                    <a:pt x="4278" y="2472"/>
                  </a:lnTo>
                  <a:lnTo>
                    <a:pt x="4286" y="2446"/>
                  </a:lnTo>
                  <a:lnTo>
                    <a:pt x="4295" y="2420"/>
                  </a:lnTo>
                  <a:lnTo>
                    <a:pt x="4300" y="2395"/>
                  </a:lnTo>
                  <a:lnTo>
                    <a:pt x="4300" y="2395"/>
                  </a:lnTo>
                  <a:lnTo>
                    <a:pt x="4300" y="2391"/>
                  </a:lnTo>
                  <a:lnTo>
                    <a:pt x="4300" y="2388"/>
                  </a:lnTo>
                  <a:lnTo>
                    <a:pt x="4300" y="2388"/>
                  </a:lnTo>
                  <a:lnTo>
                    <a:pt x="4318" y="2370"/>
                  </a:lnTo>
                  <a:lnTo>
                    <a:pt x="4318" y="2370"/>
                  </a:lnTo>
                  <a:lnTo>
                    <a:pt x="4322" y="2367"/>
                  </a:lnTo>
                  <a:lnTo>
                    <a:pt x="4323" y="2364"/>
                  </a:lnTo>
                  <a:lnTo>
                    <a:pt x="4324" y="2361"/>
                  </a:lnTo>
                  <a:lnTo>
                    <a:pt x="4324" y="2357"/>
                  </a:lnTo>
                  <a:lnTo>
                    <a:pt x="4323" y="2350"/>
                  </a:lnTo>
                  <a:lnTo>
                    <a:pt x="4319" y="2345"/>
                  </a:lnTo>
                  <a:lnTo>
                    <a:pt x="4313" y="2341"/>
                  </a:lnTo>
                  <a:lnTo>
                    <a:pt x="4306" y="2340"/>
                  </a:lnTo>
                  <a:lnTo>
                    <a:pt x="4303" y="2340"/>
                  </a:lnTo>
                  <a:lnTo>
                    <a:pt x="4299" y="2340"/>
                  </a:lnTo>
                  <a:lnTo>
                    <a:pt x="4296" y="2342"/>
                  </a:lnTo>
                  <a:lnTo>
                    <a:pt x="4292" y="2344"/>
                  </a:lnTo>
                  <a:lnTo>
                    <a:pt x="4292" y="2344"/>
                  </a:lnTo>
                  <a:lnTo>
                    <a:pt x="4259" y="2375"/>
                  </a:lnTo>
                  <a:lnTo>
                    <a:pt x="4228" y="2406"/>
                  </a:lnTo>
                  <a:lnTo>
                    <a:pt x="4196" y="2439"/>
                  </a:lnTo>
                  <a:lnTo>
                    <a:pt x="4165" y="2472"/>
                  </a:lnTo>
                  <a:lnTo>
                    <a:pt x="4103" y="2539"/>
                  </a:lnTo>
                  <a:lnTo>
                    <a:pt x="4043" y="2608"/>
                  </a:lnTo>
                  <a:lnTo>
                    <a:pt x="3984" y="2678"/>
                  </a:lnTo>
                  <a:lnTo>
                    <a:pt x="3927" y="2750"/>
                  </a:lnTo>
                  <a:lnTo>
                    <a:pt x="3871" y="2823"/>
                  </a:lnTo>
                  <a:lnTo>
                    <a:pt x="3815" y="2897"/>
                  </a:lnTo>
                  <a:lnTo>
                    <a:pt x="3705" y="3045"/>
                  </a:lnTo>
                  <a:lnTo>
                    <a:pt x="3596" y="3194"/>
                  </a:lnTo>
                  <a:lnTo>
                    <a:pt x="3541" y="3268"/>
                  </a:lnTo>
                  <a:lnTo>
                    <a:pt x="3486" y="3340"/>
                  </a:lnTo>
                  <a:lnTo>
                    <a:pt x="3431" y="3413"/>
                  </a:lnTo>
                  <a:lnTo>
                    <a:pt x="3375" y="3484"/>
                  </a:lnTo>
                  <a:lnTo>
                    <a:pt x="3375" y="3484"/>
                  </a:lnTo>
                  <a:lnTo>
                    <a:pt x="3125" y="3792"/>
                  </a:lnTo>
                  <a:lnTo>
                    <a:pt x="3000" y="3947"/>
                  </a:lnTo>
                  <a:lnTo>
                    <a:pt x="2877" y="4102"/>
                  </a:lnTo>
                  <a:lnTo>
                    <a:pt x="2756" y="4258"/>
                  </a:lnTo>
                  <a:lnTo>
                    <a:pt x="2636" y="4416"/>
                  </a:lnTo>
                  <a:lnTo>
                    <a:pt x="2576" y="4496"/>
                  </a:lnTo>
                  <a:lnTo>
                    <a:pt x="2518" y="4575"/>
                  </a:lnTo>
                  <a:lnTo>
                    <a:pt x="2459" y="4656"/>
                  </a:lnTo>
                  <a:lnTo>
                    <a:pt x="2402" y="4737"/>
                  </a:lnTo>
                  <a:lnTo>
                    <a:pt x="2402" y="4737"/>
                  </a:lnTo>
                  <a:lnTo>
                    <a:pt x="2321" y="4854"/>
                  </a:lnTo>
                  <a:lnTo>
                    <a:pt x="2242" y="4972"/>
                  </a:lnTo>
                  <a:lnTo>
                    <a:pt x="2163" y="5090"/>
                  </a:lnTo>
                  <a:lnTo>
                    <a:pt x="2085" y="5210"/>
                  </a:lnTo>
                  <a:lnTo>
                    <a:pt x="1930" y="5450"/>
                  </a:lnTo>
                  <a:lnTo>
                    <a:pt x="1776" y="5688"/>
                  </a:lnTo>
                  <a:lnTo>
                    <a:pt x="1776" y="5688"/>
                  </a:lnTo>
                  <a:lnTo>
                    <a:pt x="1682" y="5819"/>
                  </a:lnTo>
                  <a:lnTo>
                    <a:pt x="1590" y="5952"/>
                  </a:lnTo>
                  <a:lnTo>
                    <a:pt x="1590" y="5952"/>
                  </a:lnTo>
                  <a:lnTo>
                    <a:pt x="1546" y="6011"/>
                  </a:lnTo>
                  <a:lnTo>
                    <a:pt x="1500" y="6073"/>
                  </a:lnTo>
                  <a:lnTo>
                    <a:pt x="1500" y="6073"/>
                  </a:lnTo>
                  <a:lnTo>
                    <a:pt x="1518" y="6047"/>
                  </a:lnTo>
                  <a:lnTo>
                    <a:pt x="1537" y="6018"/>
                  </a:lnTo>
                  <a:lnTo>
                    <a:pt x="1573" y="5961"/>
                  </a:lnTo>
                  <a:lnTo>
                    <a:pt x="1609" y="5903"/>
                  </a:lnTo>
                  <a:lnTo>
                    <a:pt x="1642" y="5844"/>
                  </a:lnTo>
                  <a:lnTo>
                    <a:pt x="1708" y="5727"/>
                  </a:lnTo>
                  <a:lnTo>
                    <a:pt x="1742" y="5671"/>
                  </a:lnTo>
                  <a:lnTo>
                    <a:pt x="1775" y="5617"/>
                  </a:lnTo>
                  <a:lnTo>
                    <a:pt x="1775" y="5617"/>
                  </a:lnTo>
                  <a:lnTo>
                    <a:pt x="1944" y="5356"/>
                  </a:lnTo>
                  <a:lnTo>
                    <a:pt x="2029" y="5226"/>
                  </a:lnTo>
                  <a:lnTo>
                    <a:pt x="2114" y="5096"/>
                  </a:lnTo>
                  <a:lnTo>
                    <a:pt x="2201" y="4967"/>
                  </a:lnTo>
                  <a:lnTo>
                    <a:pt x="2289" y="4839"/>
                  </a:lnTo>
                  <a:lnTo>
                    <a:pt x="2377" y="4711"/>
                  </a:lnTo>
                  <a:lnTo>
                    <a:pt x="2468" y="4583"/>
                  </a:lnTo>
                  <a:lnTo>
                    <a:pt x="2468" y="4583"/>
                  </a:lnTo>
                  <a:lnTo>
                    <a:pt x="2574" y="4437"/>
                  </a:lnTo>
                  <a:lnTo>
                    <a:pt x="2682" y="4292"/>
                  </a:lnTo>
                  <a:lnTo>
                    <a:pt x="2789" y="4147"/>
                  </a:lnTo>
                  <a:lnTo>
                    <a:pt x="2899" y="4003"/>
                  </a:lnTo>
                  <a:lnTo>
                    <a:pt x="3009" y="3860"/>
                  </a:lnTo>
                  <a:lnTo>
                    <a:pt x="3121" y="3716"/>
                  </a:lnTo>
                  <a:lnTo>
                    <a:pt x="3232" y="3574"/>
                  </a:lnTo>
                  <a:lnTo>
                    <a:pt x="3344" y="3432"/>
                  </a:lnTo>
                  <a:lnTo>
                    <a:pt x="3570" y="3148"/>
                  </a:lnTo>
                  <a:lnTo>
                    <a:pt x="3797" y="2866"/>
                  </a:lnTo>
                  <a:lnTo>
                    <a:pt x="4252" y="2305"/>
                  </a:lnTo>
                  <a:lnTo>
                    <a:pt x="4252" y="2305"/>
                  </a:lnTo>
                  <a:lnTo>
                    <a:pt x="4255" y="2301"/>
                  </a:lnTo>
                  <a:lnTo>
                    <a:pt x="4256" y="2298"/>
                  </a:lnTo>
                  <a:lnTo>
                    <a:pt x="4257" y="2290"/>
                  </a:lnTo>
                  <a:lnTo>
                    <a:pt x="4256" y="2285"/>
                  </a:lnTo>
                  <a:lnTo>
                    <a:pt x="4252" y="2279"/>
                  </a:lnTo>
                  <a:lnTo>
                    <a:pt x="4247" y="2275"/>
                  </a:lnTo>
                  <a:lnTo>
                    <a:pt x="4241" y="2274"/>
                  </a:lnTo>
                  <a:lnTo>
                    <a:pt x="4234" y="2275"/>
                  </a:lnTo>
                  <a:lnTo>
                    <a:pt x="4230" y="2276"/>
                  </a:lnTo>
                  <a:lnTo>
                    <a:pt x="4227" y="2279"/>
                  </a:lnTo>
                  <a:lnTo>
                    <a:pt x="4227" y="2279"/>
                  </a:lnTo>
                  <a:lnTo>
                    <a:pt x="4179" y="2317"/>
                  </a:lnTo>
                  <a:lnTo>
                    <a:pt x="4131" y="2357"/>
                  </a:lnTo>
                  <a:lnTo>
                    <a:pt x="4083" y="2398"/>
                  </a:lnTo>
                  <a:lnTo>
                    <a:pt x="4036" y="2440"/>
                  </a:lnTo>
                  <a:lnTo>
                    <a:pt x="3989" y="2482"/>
                  </a:lnTo>
                  <a:lnTo>
                    <a:pt x="3943" y="2525"/>
                  </a:lnTo>
                  <a:lnTo>
                    <a:pt x="3898" y="2569"/>
                  </a:lnTo>
                  <a:lnTo>
                    <a:pt x="3852" y="2614"/>
                  </a:lnTo>
                  <a:lnTo>
                    <a:pt x="3852" y="2614"/>
                  </a:lnTo>
                  <a:lnTo>
                    <a:pt x="3931" y="2506"/>
                  </a:lnTo>
                  <a:lnTo>
                    <a:pt x="4007" y="2398"/>
                  </a:lnTo>
                  <a:lnTo>
                    <a:pt x="4080" y="2289"/>
                  </a:lnTo>
                  <a:lnTo>
                    <a:pt x="4117" y="2233"/>
                  </a:lnTo>
                  <a:lnTo>
                    <a:pt x="4152" y="2178"/>
                  </a:lnTo>
                  <a:lnTo>
                    <a:pt x="4152" y="2178"/>
                  </a:lnTo>
                  <a:close/>
                  <a:moveTo>
                    <a:pt x="2056" y="4896"/>
                  </a:moveTo>
                  <a:lnTo>
                    <a:pt x="2056" y="4896"/>
                  </a:lnTo>
                  <a:lnTo>
                    <a:pt x="2171" y="4740"/>
                  </a:lnTo>
                  <a:lnTo>
                    <a:pt x="2291" y="4586"/>
                  </a:lnTo>
                  <a:lnTo>
                    <a:pt x="2410" y="4431"/>
                  </a:lnTo>
                  <a:lnTo>
                    <a:pt x="2531" y="4277"/>
                  </a:lnTo>
                  <a:lnTo>
                    <a:pt x="2531" y="4277"/>
                  </a:lnTo>
                  <a:lnTo>
                    <a:pt x="2404" y="4471"/>
                  </a:lnTo>
                  <a:lnTo>
                    <a:pt x="2278" y="4664"/>
                  </a:lnTo>
                  <a:lnTo>
                    <a:pt x="2278" y="4664"/>
                  </a:lnTo>
                  <a:lnTo>
                    <a:pt x="2138" y="4875"/>
                  </a:lnTo>
                  <a:lnTo>
                    <a:pt x="1997" y="5086"/>
                  </a:lnTo>
                  <a:lnTo>
                    <a:pt x="1997" y="5086"/>
                  </a:lnTo>
                  <a:lnTo>
                    <a:pt x="2016" y="5045"/>
                  </a:lnTo>
                  <a:lnTo>
                    <a:pt x="2033" y="5002"/>
                  </a:lnTo>
                  <a:lnTo>
                    <a:pt x="2050" y="4959"/>
                  </a:lnTo>
                  <a:lnTo>
                    <a:pt x="2064" y="4915"/>
                  </a:lnTo>
                  <a:lnTo>
                    <a:pt x="2064" y="4915"/>
                  </a:lnTo>
                  <a:lnTo>
                    <a:pt x="2065" y="4909"/>
                  </a:lnTo>
                  <a:lnTo>
                    <a:pt x="2064" y="4904"/>
                  </a:lnTo>
                  <a:lnTo>
                    <a:pt x="2060" y="4899"/>
                  </a:lnTo>
                  <a:lnTo>
                    <a:pt x="2056" y="4896"/>
                  </a:lnTo>
                  <a:lnTo>
                    <a:pt x="2056" y="4896"/>
                  </a:lnTo>
                  <a:close/>
                  <a:moveTo>
                    <a:pt x="1948" y="4998"/>
                  </a:moveTo>
                  <a:lnTo>
                    <a:pt x="1948" y="4998"/>
                  </a:lnTo>
                  <a:lnTo>
                    <a:pt x="1925" y="5028"/>
                  </a:lnTo>
                  <a:lnTo>
                    <a:pt x="1903" y="5057"/>
                  </a:lnTo>
                  <a:lnTo>
                    <a:pt x="1882" y="5089"/>
                  </a:lnTo>
                  <a:lnTo>
                    <a:pt x="1861" y="5119"/>
                  </a:lnTo>
                  <a:lnTo>
                    <a:pt x="1861" y="5119"/>
                  </a:lnTo>
                  <a:lnTo>
                    <a:pt x="1775" y="5238"/>
                  </a:lnTo>
                  <a:lnTo>
                    <a:pt x="1689" y="5355"/>
                  </a:lnTo>
                  <a:lnTo>
                    <a:pt x="1689" y="5355"/>
                  </a:lnTo>
                  <a:lnTo>
                    <a:pt x="1696" y="5324"/>
                  </a:lnTo>
                  <a:lnTo>
                    <a:pt x="1706" y="5296"/>
                  </a:lnTo>
                  <a:lnTo>
                    <a:pt x="1716" y="5269"/>
                  </a:lnTo>
                  <a:lnTo>
                    <a:pt x="1729" y="5245"/>
                  </a:lnTo>
                  <a:lnTo>
                    <a:pt x="1743" y="5221"/>
                  </a:lnTo>
                  <a:lnTo>
                    <a:pt x="1758" y="5198"/>
                  </a:lnTo>
                  <a:lnTo>
                    <a:pt x="1775" y="5177"/>
                  </a:lnTo>
                  <a:lnTo>
                    <a:pt x="1792" y="5156"/>
                  </a:lnTo>
                  <a:lnTo>
                    <a:pt x="1811" y="5136"/>
                  </a:lnTo>
                  <a:lnTo>
                    <a:pt x="1830" y="5116"/>
                  </a:lnTo>
                  <a:lnTo>
                    <a:pt x="1868" y="5077"/>
                  </a:lnTo>
                  <a:lnTo>
                    <a:pt x="1908" y="5039"/>
                  </a:lnTo>
                  <a:lnTo>
                    <a:pt x="1928" y="5019"/>
                  </a:lnTo>
                  <a:lnTo>
                    <a:pt x="1948" y="4998"/>
                  </a:lnTo>
                  <a:lnTo>
                    <a:pt x="1948" y="4998"/>
                  </a:lnTo>
                  <a:close/>
                  <a:moveTo>
                    <a:pt x="1750" y="5359"/>
                  </a:moveTo>
                  <a:lnTo>
                    <a:pt x="1750" y="5359"/>
                  </a:lnTo>
                  <a:lnTo>
                    <a:pt x="1775" y="5324"/>
                  </a:lnTo>
                  <a:lnTo>
                    <a:pt x="1798" y="5288"/>
                  </a:lnTo>
                  <a:lnTo>
                    <a:pt x="1845" y="5215"/>
                  </a:lnTo>
                  <a:lnTo>
                    <a:pt x="1891" y="5142"/>
                  </a:lnTo>
                  <a:lnTo>
                    <a:pt x="1936" y="5069"/>
                  </a:lnTo>
                  <a:lnTo>
                    <a:pt x="1936" y="5069"/>
                  </a:lnTo>
                  <a:lnTo>
                    <a:pt x="1965" y="5022"/>
                  </a:lnTo>
                  <a:lnTo>
                    <a:pt x="1988" y="4991"/>
                  </a:lnTo>
                  <a:lnTo>
                    <a:pt x="2001" y="4973"/>
                  </a:lnTo>
                  <a:lnTo>
                    <a:pt x="2004" y="4970"/>
                  </a:lnTo>
                  <a:lnTo>
                    <a:pt x="2006" y="4969"/>
                  </a:lnTo>
                  <a:lnTo>
                    <a:pt x="2008" y="4970"/>
                  </a:lnTo>
                  <a:lnTo>
                    <a:pt x="2006" y="4973"/>
                  </a:lnTo>
                  <a:lnTo>
                    <a:pt x="2002" y="4988"/>
                  </a:lnTo>
                  <a:lnTo>
                    <a:pt x="1991" y="5009"/>
                  </a:lnTo>
                  <a:lnTo>
                    <a:pt x="1978" y="5038"/>
                  </a:lnTo>
                  <a:lnTo>
                    <a:pt x="1946" y="5103"/>
                  </a:lnTo>
                  <a:lnTo>
                    <a:pt x="1908" y="5172"/>
                  </a:lnTo>
                  <a:lnTo>
                    <a:pt x="1875" y="5231"/>
                  </a:lnTo>
                  <a:lnTo>
                    <a:pt x="1854" y="5268"/>
                  </a:lnTo>
                  <a:lnTo>
                    <a:pt x="1854" y="5268"/>
                  </a:lnTo>
                  <a:lnTo>
                    <a:pt x="1829" y="5307"/>
                  </a:lnTo>
                  <a:lnTo>
                    <a:pt x="1802" y="5344"/>
                  </a:lnTo>
                  <a:lnTo>
                    <a:pt x="1774" y="5382"/>
                  </a:lnTo>
                  <a:lnTo>
                    <a:pt x="1745" y="5419"/>
                  </a:lnTo>
                  <a:lnTo>
                    <a:pt x="1688" y="5492"/>
                  </a:lnTo>
                  <a:lnTo>
                    <a:pt x="1630" y="5565"/>
                  </a:lnTo>
                  <a:lnTo>
                    <a:pt x="1571" y="5638"/>
                  </a:lnTo>
                  <a:lnTo>
                    <a:pt x="1515" y="5712"/>
                  </a:lnTo>
                  <a:lnTo>
                    <a:pt x="1487" y="5749"/>
                  </a:lnTo>
                  <a:lnTo>
                    <a:pt x="1460" y="5788"/>
                  </a:lnTo>
                  <a:lnTo>
                    <a:pt x="1434" y="5826"/>
                  </a:lnTo>
                  <a:lnTo>
                    <a:pt x="1410" y="5866"/>
                  </a:lnTo>
                  <a:lnTo>
                    <a:pt x="1410" y="5866"/>
                  </a:lnTo>
                  <a:lnTo>
                    <a:pt x="1408" y="5869"/>
                  </a:lnTo>
                  <a:lnTo>
                    <a:pt x="1408" y="5869"/>
                  </a:lnTo>
                  <a:lnTo>
                    <a:pt x="1395" y="5865"/>
                  </a:lnTo>
                  <a:lnTo>
                    <a:pt x="1386" y="5862"/>
                  </a:lnTo>
                  <a:lnTo>
                    <a:pt x="1386" y="5862"/>
                  </a:lnTo>
                  <a:lnTo>
                    <a:pt x="1405" y="5828"/>
                  </a:lnTo>
                  <a:lnTo>
                    <a:pt x="1426" y="5795"/>
                  </a:lnTo>
                  <a:lnTo>
                    <a:pt x="1446" y="5762"/>
                  </a:lnTo>
                  <a:lnTo>
                    <a:pt x="1468" y="5730"/>
                  </a:lnTo>
                  <a:lnTo>
                    <a:pt x="1513" y="5667"/>
                  </a:lnTo>
                  <a:lnTo>
                    <a:pt x="1561" y="5605"/>
                  </a:lnTo>
                  <a:lnTo>
                    <a:pt x="1655" y="5484"/>
                  </a:lnTo>
                  <a:lnTo>
                    <a:pt x="1703" y="5421"/>
                  </a:lnTo>
                  <a:lnTo>
                    <a:pt x="1750" y="5359"/>
                  </a:lnTo>
                  <a:lnTo>
                    <a:pt x="1750" y="5359"/>
                  </a:lnTo>
                  <a:close/>
                  <a:moveTo>
                    <a:pt x="1687" y="5543"/>
                  </a:moveTo>
                  <a:lnTo>
                    <a:pt x="1687" y="5543"/>
                  </a:lnTo>
                  <a:lnTo>
                    <a:pt x="1585" y="5692"/>
                  </a:lnTo>
                  <a:lnTo>
                    <a:pt x="1585" y="5692"/>
                  </a:lnTo>
                  <a:lnTo>
                    <a:pt x="1534" y="5781"/>
                  </a:lnTo>
                  <a:lnTo>
                    <a:pt x="1483" y="5871"/>
                  </a:lnTo>
                  <a:lnTo>
                    <a:pt x="1483" y="5871"/>
                  </a:lnTo>
                  <a:lnTo>
                    <a:pt x="1463" y="5871"/>
                  </a:lnTo>
                  <a:lnTo>
                    <a:pt x="1463" y="5871"/>
                  </a:lnTo>
                  <a:lnTo>
                    <a:pt x="1490" y="5833"/>
                  </a:lnTo>
                  <a:lnTo>
                    <a:pt x="1516" y="5794"/>
                  </a:lnTo>
                  <a:lnTo>
                    <a:pt x="1566" y="5715"/>
                  </a:lnTo>
                  <a:lnTo>
                    <a:pt x="1590" y="5678"/>
                  </a:lnTo>
                  <a:lnTo>
                    <a:pt x="1613" y="5643"/>
                  </a:lnTo>
                  <a:lnTo>
                    <a:pt x="1635" y="5610"/>
                  </a:lnTo>
                  <a:lnTo>
                    <a:pt x="1658" y="5579"/>
                  </a:lnTo>
                  <a:lnTo>
                    <a:pt x="1658" y="5579"/>
                  </a:lnTo>
                  <a:lnTo>
                    <a:pt x="1687" y="5543"/>
                  </a:lnTo>
                  <a:lnTo>
                    <a:pt x="1687" y="5543"/>
                  </a:lnTo>
                  <a:close/>
                  <a:moveTo>
                    <a:pt x="1448" y="5461"/>
                  </a:moveTo>
                  <a:lnTo>
                    <a:pt x="1448" y="5461"/>
                  </a:lnTo>
                  <a:lnTo>
                    <a:pt x="1465" y="5455"/>
                  </a:lnTo>
                  <a:lnTo>
                    <a:pt x="1481" y="5450"/>
                  </a:lnTo>
                  <a:lnTo>
                    <a:pt x="1516" y="5441"/>
                  </a:lnTo>
                  <a:lnTo>
                    <a:pt x="1516" y="5441"/>
                  </a:lnTo>
                  <a:lnTo>
                    <a:pt x="1477" y="5501"/>
                  </a:lnTo>
                  <a:lnTo>
                    <a:pt x="1441" y="5562"/>
                  </a:lnTo>
                  <a:lnTo>
                    <a:pt x="1441" y="5562"/>
                  </a:lnTo>
                  <a:lnTo>
                    <a:pt x="1392" y="5630"/>
                  </a:lnTo>
                  <a:lnTo>
                    <a:pt x="1367" y="5665"/>
                  </a:lnTo>
                  <a:lnTo>
                    <a:pt x="1344" y="5700"/>
                  </a:lnTo>
                  <a:lnTo>
                    <a:pt x="1322" y="5735"/>
                  </a:lnTo>
                  <a:lnTo>
                    <a:pt x="1300" y="5770"/>
                  </a:lnTo>
                  <a:lnTo>
                    <a:pt x="1280" y="5807"/>
                  </a:lnTo>
                  <a:lnTo>
                    <a:pt x="1263" y="5844"/>
                  </a:lnTo>
                  <a:lnTo>
                    <a:pt x="1263" y="5844"/>
                  </a:lnTo>
                  <a:lnTo>
                    <a:pt x="1261" y="5845"/>
                  </a:lnTo>
                  <a:lnTo>
                    <a:pt x="1261" y="5845"/>
                  </a:lnTo>
                  <a:lnTo>
                    <a:pt x="1260" y="5842"/>
                  </a:lnTo>
                  <a:lnTo>
                    <a:pt x="1262" y="5835"/>
                  </a:lnTo>
                  <a:lnTo>
                    <a:pt x="1267" y="5822"/>
                  </a:lnTo>
                  <a:lnTo>
                    <a:pt x="1284" y="5781"/>
                  </a:lnTo>
                  <a:lnTo>
                    <a:pt x="1315" y="5714"/>
                  </a:lnTo>
                  <a:lnTo>
                    <a:pt x="1315" y="5714"/>
                  </a:lnTo>
                  <a:lnTo>
                    <a:pt x="1331" y="5682"/>
                  </a:lnTo>
                  <a:lnTo>
                    <a:pt x="1348" y="5652"/>
                  </a:lnTo>
                  <a:lnTo>
                    <a:pt x="1381" y="5590"/>
                  </a:lnTo>
                  <a:lnTo>
                    <a:pt x="1417" y="5529"/>
                  </a:lnTo>
                  <a:lnTo>
                    <a:pt x="1432" y="5498"/>
                  </a:lnTo>
                  <a:lnTo>
                    <a:pt x="1447" y="5466"/>
                  </a:lnTo>
                  <a:lnTo>
                    <a:pt x="1447" y="5466"/>
                  </a:lnTo>
                  <a:lnTo>
                    <a:pt x="1448" y="5464"/>
                  </a:lnTo>
                  <a:lnTo>
                    <a:pt x="1448" y="5461"/>
                  </a:lnTo>
                  <a:lnTo>
                    <a:pt x="1448" y="5461"/>
                  </a:lnTo>
                  <a:close/>
                  <a:moveTo>
                    <a:pt x="1397" y="5486"/>
                  </a:moveTo>
                  <a:lnTo>
                    <a:pt x="1397" y="5486"/>
                  </a:lnTo>
                  <a:lnTo>
                    <a:pt x="1364" y="5530"/>
                  </a:lnTo>
                  <a:lnTo>
                    <a:pt x="1332" y="5576"/>
                  </a:lnTo>
                  <a:lnTo>
                    <a:pt x="1332" y="5576"/>
                  </a:lnTo>
                  <a:lnTo>
                    <a:pt x="1292" y="5631"/>
                  </a:lnTo>
                  <a:lnTo>
                    <a:pt x="1292" y="5631"/>
                  </a:lnTo>
                  <a:lnTo>
                    <a:pt x="1288" y="5632"/>
                  </a:lnTo>
                  <a:lnTo>
                    <a:pt x="1285" y="5633"/>
                  </a:lnTo>
                  <a:lnTo>
                    <a:pt x="1282" y="5636"/>
                  </a:lnTo>
                  <a:lnTo>
                    <a:pt x="1282" y="5636"/>
                  </a:lnTo>
                  <a:lnTo>
                    <a:pt x="1255" y="5663"/>
                  </a:lnTo>
                  <a:lnTo>
                    <a:pt x="1243" y="5677"/>
                  </a:lnTo>
                  <a:lnTo>
                    <a:pt x="1232" y="5691"/>
                  </a:lnTo>
                  <a:lnTo>
                    <a:pt x="1232" y="5691"/>
                  </a:lnTo>
                  <a:lnTo>
                    <a:pt x="1245" y="5659"/>
                  </a:lnTo>
                  <a:lnTo>
                    <a:pt x="1259" y="5630"/>
                  </a:lnTo>
                  <a:lnTo>
                    <a:pt x="1267" y="5615"/>
                  </a:lnTo>
                  <a:lnTo>
                    <a:pt x="1276" y="5601"/>
                  </a:lnTo>
                  <a:lnTo>
                    <a:pt x="1285" y="5588"/>
                  </a:lnTo>
                  <a:lnTo>
                    <a:pt x="1295" y="5574"/>
                  </a:lnTo>
                  <a:lnTo>
                    <a:pt x="1305" y="5562"/>
                  </a:lnTo>
                  <a:lnTo>
                    <a:pt x="1317" y="5549"/>
                  </a:lnTo>
                  <a:lnTo>
                    <a:pt x="1329" y="5537"/>
                  </a:lnTo>
                  <a:lnTo>
                    <a:pt x="1340" y="5526"/>
                  </a:lnTo>
                  <a:lnTo>
                    <a:pt x="1355" y="5515"/>
                  </a:lnTo>
                  <a:lnTo>
                    <a:pt x="1367" y="5505"/>
                  </a:lnTo>
                  <a:lnTo>
                    <a:pt x="1381" y="5495"/>
                  </a:lnTo>
                  <a:lnTo>
                    <a:pt x="1397" y="5486"/>
                  </a:lnTo>
                  <a:lnTo>
                    <a:pt x="1397" y="5486"/>
                  </a:lnTo>
                  <a:close/>
                  <a:moveTo>
                    <a:pt x="1227" y="5968"/>
                  </a:moveTo>
                  <a:lnTo>
                    <a:pt x="1227" y="5968"/>
                  </a:lnTo>
                  <a:lnTo>
                    <a:pt x="1221" y="5945"/>
                  </a:lnTo>
                  <a:lnTo>
                    <a:pt x="1216" y="5920"/>
                  </a:lnTo>
                  <a:lnTo>
                    <a:pt x="1213" y="5897"/>
                  </a:lnTo>
                  <a:lnTo>
                    <a:pt x="1209" y="5872"/>
                  </a:lnTo>
                  <a:lnTo>
                    <a:pt x="1208" y="5849"/>
                  </a:lnTo>
                  <a:lnTo>
                    <a:pt x="1208" y="5825"/>
                  </a:lnTo>
                  <a:lnTo>
                    <a:pt x="1209" y="5802"/>
                  </a:lnTo>
                  <a:lnTo>
                    <a:pt x="1212" y="5778"/>
                  </a:lnTo>
                  <a:lnTo>
                    <a:pt x="1212" y="5778"/>
                  </a:lnTo>
                  <a:lnTo>
                    <a:pt x="1214" y="5777"/>
                  </a:lnTo>
                  <a:lnTo>
                    <a:pt x="1215" y="5776"/>
                  </a:lnTo>
                  <a:lnTo>
                    <a:pt x="1215" y="5776"/>
                  </a:lnTo>
                  <a:lnTo>
                    <a:pt x="1242" y="5746"/>
                  </a:lnTo>
                  <a:lnTo>
                    <a:pt x="1268" y="5713"/>
                  </a:lnTo>
                  <a:lnTo>
                    <a:pt x="1294" y="5680"/>
                  </a:lnTo>
                  <a:lnTo>
                    <a:pt x="1317" y="5646"/>
                  </a:lnTo>
                  <a:lnTo>
                    <a:pt x="1339" y="5612"/>
                  </a:lnTo>
                  <a:lnTo>
                    <a:pt x="1360" y="5578"/>
                  </a:lnTo>
                  <a:lnTo>
                    <a:pt x="1378" y="5546"/>
                  </a:lnTo>
                  <a:lnTo>
                    <a:pt x="1394" y="5512"/>
                  </a:lnTo>
                  <a:lnTo>
                    <a:pt x="1394" y="5512"/>
                  </a:lnTo>
                  <a:lnTo>
                    <a:pt x="1383" y="5537"/>
                  </a:lnTo>
                  <a:lnTo>
                    <a:pt x="1370" y="5562"/>
                  </a:lnTo>
                  <a:lnTo>
                    <a:pt x="1345" y="5610"/>
                  </a:lnTo>
                  <a:lnTo>
                    <a:pt x="1319" y="5657"/>
                  </a:lnTo>
                  <a:lnTo>
                    <a:pt x="1295" y="5702"/>
                  </a:lnTo>
                  <a:lnTo>
                    <a:pt x="1273" y="5749"/>
                  </a:lnTo>
                  <a:lnTo>
                    <a:pt x="1262" y="5774"/>
                  </a:lnTo>
                  <a:lnTo>
                    <a:pt x="1252" y="5798"/>
                  </a:lnTo>
                  <a:lnTo>
                    <a:pt x="1243" y="5823"/>
                  </a:lnTo>
                  <a:lnTo>
                    <a:pt x="1235" y="5850"/>
                  </a:lnTo>
                  <a:lnTo>
                    <a:pt x="1228" y="5877"/>
                  </a:lnTo>
                  <a:lnTo>
                    <a:pt x="1223" y="5904"/>
                  </a:lnTo>
                  <a:lnTo>
                    <a:pt x="1223" y="5904"/>
                  </a:lnTo>
                  <a:lnTo>
                    <a:pt x="1223" y="5907"/>
                  </a:lnTo>
                  <a:lnTo>
                    <a:pt x="1223" y="5911"/>
                  </a:lnTo>
                  <a:lnTo>
                    <a:pt x="1225" y="5914"/>
                  </a:lnTo>
                  <a:lnTo>
                    <a:pt x="1227" y="5917"/>
                  </a:lnTo>
                  <a:lnTo>
                    <a:pt x="1232" y="5920"/>
                  </a:lnTo>
                  <a:lnTo>
                    <a:pt x="1237" y="5921"/>
                  </a:lnTo>
                  <a:lnTo>
                    <a:pt x="1237" y="5921"/>
                  </a:lnTo>
                  <a:lnTo>
                    <a:pt x="1232" y="5945"/>
                  </a:lnTo>
                  <a:lnTo>
                    <a:pt x="1227" y="5968"/>
                  </a:lnTo>
                  <a:lnTo>
                    <a:pt x="1227" y="5968"/>
                  </a:lnTo>
                  <a:close/>
                  <a:moveTo>
                    <a:pt x="1271" y="5883"/>
                  </a:moveTo>
                  <a:lnTo>
                    <a:pt x="1271" y="5883"/>
                  </a:lnTo>
                  <a:lnTo>
                    <a:pt x="1318" y="5812"/>
                  </a:lnTo>
                  <a:lnTo>
                    <a:pt x="1363" y="5742"/>
                  </a:lnTo>
                  <a:lnTo>
                    <a:pt x="1407" y="5671"/>
                  </a:lnTo>
                  <a:lnTo>
                    <a:pt x="1451" y="5599"/>
                  </a:lnTo>
                  <a:lnTo>
                    <a:pt x="1451" y="5599"/>
                  </a:lnTo>
                  <a:lnTo>
                    <a:pt x="1474" y="5558"/>
                  </a:lnTo>
                  <a:lnTo>
                    <a:pt x="1474" y="5558"/>
                  </a:lnTo>
                  <a:lnTo>
                    <a:pt x="1495" y="5528"/>
                  </a:lnTo>
                  <a:lnTo>
                    <a:pt x="1515" y="5498"/>
                  </a:lnTo>
                  <a:lnTo>
                    <a:pt x="1535" y="5466"/>
                  </a:lnTo>
                  <a:lnTo>
                    <a:pt x="1553" y="5434"/>
                  </a:lnTo>
                  <a:lnTo>
                    <a:pt x="1553" y="5434"/>
                  </a:lnTo>
                  <a:lnTo>
                    <a:pt x="1573" y="5432"/>
                  </a:lnTo>
                  <a:lnTo>
                    <a:pt x="1593" y="5431"/>
                  </a:lnTo>
                  <a:lnTo>
                    <a:pt x="1614" y="5430"/>
                  </a:lnTo>
                  <a:lnTo>
                    <a:pt x="1635" y="5430"/>
                  </a:lnTo>
                  <a:lnTo>
                    <a:pt x="1635" y="5430"/>
                  </a:lnTo>
                  <a:lnTo>
                    <a:pt x="1577" y="5512"/>
                  </a:lnTo>
                  <a:lnTo>
                    <a:pt x="1520" y="5594"/>
                  </a:lnTo>
                  <a:lnTo>
                    <a:pt x="1520" y="5594"/>
                  </a:lnTo>
                  <a:lnTo>
                    <a:pt x="1489" y="5636"/>
                  </a:lnTo>
                  <a:lnTo>
                    <a:pt x="1456" y="5678"/>
                  </a:lnTo>
                  <a:lnTo>
                    <a:pt x="1425" y="5720"/>
                  </a:lnTo>
                  <a:lnTo>
                    <a:pt x="1394" y="5762"/>
                  </a:lnTo>
                  <a:lnTo>
                    <a:pt x="1365" y="5805"/>
                  </a:lnTo>
                  <a:lnTo>
                    <a:pt x="1351" y="5826"/>
                  </a:lnTo>
                  <a:lnTo>
                    <a:pt x="1339" y="5849"/>
                  </a:lnTo>
                  <a:lnTo>
                    <a:pt x="1328" y="5871"/>
                  </a:lnTo>
                  <a:lnTo>
                    <a:pt x="1317" y="5894"/>
                  </a:lnTo>
                  <a:lnTo>
                    <a:pt x="1308" y="5917"/>
                  </a:lnTo>
                  <a:lnTo>
                    <a:pt x="1300" y="5940"/>
                  </a:lnTo>
                  <a:lnTo>
                    <a:pt x="1300" y="5940"/>
                  </a:lnTo>
                  <a:lnTo>
                    <a:pt x="1278" y="5940"/>
                  </a:lnTo>
                  <a:lnTo>
                    <a:pt x="1268" y="5939"/>
                  </a:lnTo>
                  <a:lnTo>
                    <a:pt x="1256" y="5936"/>
                  </a:lnTo>
                  <a:lnTo>
                    <a:pt x="1256" y="5936"/>
                  </a:lnTo>
                  <a:lnTo>
                    <a:pt x="1259" y="5922"/>
                  </a:lnTo>
                  <a:lnTo>
                    <a:pt x="1262" y="5910"/>
                  </a:lnTo>
                  <a:lnTo>
                    <a:pt x="1271" y="5883"/>
                  </a:lnTo>
                  <a:lnTo>
                    <a:pt x="1271" y="5883"/>
                  </a:lnTo>
                  <a:close/>
                  <a:moveTo>
                    <a:pt x="1329" y="6166"/>
                  </a:moveTo>
                  <a:lnTo>
                    <a:pt x="1329" y="6166"/>
                  </a:lnTo>
                  <a:lnTo>
                    <a:pt x="1308" y="6139"/>
                  </a:lnTo>
                  <a:lnTo>
                    <a:pt x="1290" y="6111"/>
                  </a:lnTo>
                  <a:lnTo>
                    <a:pt x="1290" y="6111"/>
                  </a:lnTo>
                  <a:lnTo>
                    <a:pt x="1294" y="6117"/>
                  </a:lnTo>
                  <a:lnTo>
                    <a:pt x="1300" y="6120"/>
                  </a:lnTo>
                  <a:lnTo>
                    <a:pt x="1302" y="6120"/>
                  </a:lnTo>
                  <a:lnTo>
                    <a:pt x="1305" y="6120"/>
                  </a:lnTo>
                  <a:lnTo>
                    <a:pt x="1308" y="6120"/>
                  </a:lnTo>
                  <a:lnTo>
                    <a:pt x="1311" y="6119"/>
                  </a:lnTo>
                  <a:lnTo>
                    <a:pt x="1311" y="6119"/>
                  </a:lnTo>
                  <a:lnTo>
                    <a:pt x="1328" y="6106"/>
                  </a:lnTo>
                  <a:lnTo>
                    <a:pt x="1343" y="6093"/>
                  </a:lnTo>
                  <a:lnTo>
                    <a:pt x="1373" y="6065"/>
                  </a:lnTo>
                  <a:lnTo>
                    <a:pt x="1403" y="6036"/>
                  </a:lnTo>
                  <a:lnTo>
                    <a:pt x="1429" y="6004"/>
                  </a:lnTo>
                  <a:lnTo>
                    <a:pt x="1454" y="5973"/>
                  </a:lnTo>
                  <a:lnTo>
                    <a:pt x="1479" y="5940"/>
                  </a:lnTo>
                  <a:lnTo>
                    <a:pt x="1502" y="5905"/>
                  </a:lnTo>
                  <a:lnTo>
                    <a:pt x="1524" y="5871"/>
                  </a:lnTo>
                  <a:lnTo>
                    <a:pt x="1566" y="5800"/>
                  </a:lnTo>
                  <a:lnTo>
                    <a:pt x="1609" y="5727"/>
                  </a:lnTo>
                  <a:lnTo>
                    <a:pt x="1651" y="5656"/>
                  </a:lnTo>
                  <a:lnTo>
                    <a:pt x="1673" y="5620"/>
                  </a:lnTo>
                  <a:lnTo>
                    <a:pt x="1695" y="5587"/>
                  </a:lnTo>
                  <a:lnTo>
                    <a:pt x="1695" y="5587"/>
                  </a:lnTo>
                  <a:lnTo>
                    <a:pt x="1797" y="5440"/>
                  </a:lnTo>
                  <a:lnTo>
                    <a:pt x="1896" y="5292"/>
                  </a:lnTo>
                  <a:lnTo>
                    <a:pt x="2097" y="4995"/>
                  </a:lnTo>
                  <a:lnTo>
                    <a:pt x="2293" y="4697"/>
                  </a:lnTo>
                  <a:lnTo>
                    <a:pt x="2490" y="4398"/>
                  </a:lnTo>
                  <a:lnTo>
                    <a:pt x="2490" y="4398"/>
                  </a:lnTo>
                  <a:lnTo>
                    <a:pt x="2562" y="4291"/>
                  </a:lnTo>
                  <a:lnTo>
                    <a:pt x="2636" y="4184"/>
                  </a:lnTo>
                  <a:lnTo>
                    <a:pt x="2712" y="4078"/>
                  </a:lnTo>
                  <a:lnTo>
                    <a:pt x="2789" y="3974"/>
                  </a:lnTo>
                  <a:lnTo>
                    <a:pt x="2868" y="3869"/>
                  </a:lnTo>
                  <a:lnTo>
                    <a:pt x="2947" y="3768"/>
                  </a:lnTo>
                  <a:lnTo>
                    <a:pt x="3027" y="3665"/>
                  </a:lnTo>
                  <a:lnTo>
                    <a:pt x="3108" y="3563"/>
                  </a:lnTo>
                  <a:lnTo>
                    <a:pt x="3108" y="3563"/>
                  </a:lnTo>
                  <a:lnTo>
                    <a:pt x="3404" y="3205"/>
                  </a:lnTo>
                  <a:lnTo>
                    <a:pt x="3697" y="2846"/>
                  </a:lnTo>
                  <a:lnTo>
                    <a:pt x="3697" y="2846"/>
                  </a:lnTo>
                  <a:lnTo>
                    <a:pt x="3748" y="2787"/>
                  </a:lnTo>
                  <a:lnTo>
                    <a:pt x="3800" y="2727"/>
                  </a:lnTo>
                  <a:lnTo>
                    <a:pt x="3852" y="2670"/>
                  </a:lnTo>
                  <a:lnTo>
                    <a:pt x="3907" y="2612"/>
                  </a:lnTo>
                  <a:lnTo>
                    <a:pt x="3962" y="2557"/>
                  </a:lnTo>
                  <a:lnTo>
                    <a:pt x="4018" y="2502"/>
                  </a:lnTo>
                  <a:lnTo>
                    <a:pt x="4077" y="2450"/>
                  </a:lnTo>
                  <a:lnTo>
                    <a:pt x="4134" y="2396"/>
                  </a:lnTo>
                  <a:lnTo>
                    <a:pt x="4134" y="2396"/>
                  </a:lnTo>
                  <a:lnTo>
                    <a:pt x="4109" y="2420"/>
                  </a:lnTo>
                  <a:lnTo>
                    <a:pt x="4084" y="2445"/>
                  </a:lnTo>
                  <a:lnTo>
                    <a:pt x="4059" y="2472"/>
                  </a:lnTo>
                  <a:lnTo>
                    <a:pt x="4035" y="2499"/>
                  </a:lnTo>
                  <a:lnTo>
                    <a:pt x="4011" y="2527"/>
                  </a:lnTo>
                  <a:lnTo>
                    <a:pt x="3988" y="2556"/>
                  </a:lnTo>
                  <a:lnTo>
                    <a:pt x="3942" y="2616"/>
                  </a:lnTo>
                  <a:lnTo>
                    <a:pt x="3898" y="2677"/>
                  </a:lnTo>
                  <a:lnTo>
                    <a:pt x="3855" y="2736"/>
                  </a:lnTo>
                  <a:lnTo>
                    <a:pt x="3811" y="2796"/>
                  </a:lnTo>
                  <a:lnTo>
                    <a:pt x="3768" y="2852"/>
                  </a:lnTo>
                  <a:lnTo>
                    <a:pt x="3768" y="2852"/>
                  </a:lnTo>
                  <a:lnTo>
                    <a:pt x="3542" y="3137"/>
                  </a:lnTo>
                  <a:lnTo>
                    <a:pt x="3317" y="3421"/>
                  </a:lnTo>
                  <a:lnTo>
                    <a:pt x="3093" y="3707"/>
                  </a:lnTo>
                  <a:lnTo>
                    <a:pt x="2869" y="3994"/>
                  </a:lnTo>
                  <a:lnTo>
                    <a:pt x="2869" y="3994"/>
                  </a:lnTo>
                  <a:lnTo>
                    <a:pt x="2773" y="4116"/>
                  </a:lnTo>
                  <a:lnTo>
                    <a:pt x="2678" y="4240"/>
                  </a:lnTo>
                  <a:lnTo>
                    <a:pt x="2585" y="4366"/>
                  </a:lnTo>
                  <a:lnTo>
                    <a:pt x="2492" y="4491"/>
                  </a:lnTo>
                  <a:lnTo>
                    <a:pt x="2401" y="4617"/>
                  </a:lnTo>
                  <a:lnTo>
                    <a:pt x="2310" y="4744"/>
                  </a:lnTo>
                  <a:lnTo>
                    <a:pt x="2221" y="4873"/>
                  </a:lnTo>
                  <a:lnTo>
                    <a:pt x="2132" y="5000"/>
                  </a:lnTo>
                  <a:lnTo>
                    <a:pt x="2132" y="5000"/>
                  </a:lnTo>
                  <a:lnTo>
                    <a:pt x="2081" y="5074"/>
                  </a:lnTo>
                  <a:lnTo>
                    <a:pt x="2033" y="5149"/>
                  </a:lnTo>
                  <a:lnTo>
                    <a:pt x="1936" y="5299"/>
                  </a:lnTo>
                  <a:lnTo>
                    <a:pt x="1747" y="5601"/>
                  </a:lnTo>
                  <a:lnTo>
                    <a:pt x="1747" y="5601"/>
                  </a:lnTo>
                  <a:lnTo>
                    <a:pt x="1683" y="5699"/>
                  </a:lnTo>
                  <a:lnTo>
                    <a:pt x="1623" y="5793"/>
                  </a:lnTo>
                  <a:lnTo>
                    <a:pt x="1551" y="5898"/>
                  </a:lnTo>
                  <a:lnTo>
                    <a:pt x="1515" y="5952"/>
                  </a:lnTo>
                  <a:lnTo>
                    <a:pt x="1479" y="6002"/>
                  </a:lnTo>
                  <a:lnTo>
                    <a:pt x="1445" y="6049"/>
                  </a:lnTo>
                  <a:lnTo>
                    <a:pt x="1413" y="6090"/>
                  </a:lnTo>
                  <a:lnTo>
                    <a:pt x="1384" y="6124"/>
                  </a:lnTo>
                  <a:lnTo>
                    <a:pt x="1371" y="6138"/>
                  </a:lnTo>
                  <a:lnTo>
                    <a:pt x="1360" y="6150"/>
                  </a:lnTo>
                  <a:lnTo>
                    <a:pt x="1350" y="6158"/>
                  </a:lnTo>
                  <a:lnTo>
                    <a:pt x="1342" y="6164"/>
                  </a:lnTo>
                  <a:lnTo>
                    <a:pt x="1335" y="6166"/>
                  </a:lnTo>
                  <a:lnTo>
                    <a:pt x="1331" y="6166"/>
                  </a:lnTo>
                  <a:lnTo>
                    <a:pt x="1329" y="6166"/>
                  </a:lnTo>
                  <a:lnTo>
                    <a:pt x="1329" y="6166"/>
                  </a:lnTo>
                  <a:close/>
                  <a:moveTo>
                    <a:pt x="1417" y="6228"/>
                  </a:moveTo>
                  <a:lnTo>
                    <a:pt x="1417" y="6228"/>
                  </a:lnTo>
                  <a:lnTo>
                    <a:pt x="1346" y="6326"/>
                  </a:lnTo>
                  <a:lnTo>
                    <a:pt x="1275" y="6423"/>
                  </a:lnTo>
                  <a:lnTo>
                    <a:pt x="1201" y="6519"/>
                  </a:lnTo>
                  <a:lnTo>
                    <a:pt x="1126" y="6614"/>
                  </a:lnTo>
                  <a:lnTo>
                    <a:pt x="1126" y="6614"/>
                  </a:lnTo>
                  <a:lnTo>
                    <a:pt x="1160" y="6565"/>
                  </a:lnTo>
                  <a:lnTo>
                    <a:pt x="1194" y="6515"/>
                  </a:lnTo>
                  <a:lnTo>
                    <a:pt x="1230" y="6466"/>
                  </a:lnTo>
                  <a:lnTo>
                    <a:pt x="1267" y="6416"/>
                  </a:lnTo>
                  <a:lnTo>
                    <a:pt x="1342" y="6320"/>
                  </a:lnTo>
                  <a:lnTo>
                    <a:pt x="1417" y="6228"/>
                  </a:lnTo>
                  <a:lnTo>
                    <a:pt x="1417" y="6228"/>
                  </a:lnTo>
                  <a:close/>
                  <a:moveTo>
                    <a:pt x="1133" y="6281"/>
                  </a:moveTo>
                  <a:lnTo>
                    <a:pt x="1133" y="6281"/>
                  </a:lnTo>
                  <a:lnTo>
                    <a:pt x="1160" y="6275"/>
                  </a:lnTo>
                  <a:lnTo>
                    <a:pt x="1187" y="6269"/>
                  </a:lnTo>
                  <a:lnTo>
                    <a:pt x="1214" y="6265"/>
                  </a:lnTo>
                  <a:lnTo>
                    <a:pt x="1241" y="6262"/>
                  </a:lnTo>
                  <a:lnTo>
                    <a:pt x="1268" y="6261"/>
                  </a:lnTo>
                  <a:lnTo>
                    <a:pt x="1294" y="6262"/>
                  </a:lnTo>
                  <a:lnTo>
                    <a:pt x="1321" y="6263"/>
                  </a:lnTo>
                  <a:lnTo>
                    <a:pt x="1346" y="6267"/>
                  </a:lnTo>
                  <a:lnTo>
                    <a:pt x="1346" y="6267"/>
                  </a:lnTo>
                  <a:lnTo>
                    <a:pt x="1300" y="6325"/>
                  </a:lnTo>
                  <a:lnTo>
                    <a:pt x="1254" y="6385"/>
                  </a:lnTo>
                  <a:lnTo>
                    <a:pt x="1209" y="6444"/>
                  </a:lnTo>
                  <a:lnTo>
                    <a:pt x="1165" y="6505"/>
                  </a:lnTo>
                  <a:lnTo>
                    <a:pt x="1123" y="6567"/>
                  </a:lnTo>
                  <a:lnTo>
                    <a:pt x="1083" y="6629"/>
                  </a:lnTo>
                  <a:lnTo>
                    <a:pt x="1065" y="6660"/>
                  </a:lnTo>
                  <a:lnTo>
                    <a:pt x="1047" y="6691"/>
                  </a:lnTo>
                  <a:lnTo>
                    <a:pt x="1030" y="6722"/>
                  </a:lnTo>
                  <a:lnTo>
                    <a:pt x="1014" y="6753"/>
                  </a:lnTo>
                  <a:lnTo>
                    <a:pt x="1014" y="6753"/>
                  </a:lnTo>
                  <a:lnTo>
                    <a:pt x="960" y="6819"/>
                  </a:lnTo>
                  <a:lnTo>
                    <a:pt x="905" y="6883"/>
                  </a:lnTo>
                  <a:lnTo>
                    <a:pt x="905" y="6883"/>
                  </a:lnTo>
                  <a:lnTo>
                    <a:pt x="931" y="6853"/>
                  </a:lnTo>
                  <a:lnTo>
                    <a:pt x="955" y="6820"/>
                  </a:lnTo>
                  <a:lnTo>
                    <a:pt x="979" y="6786"/>
                  </a:lnTo>
                  <a:lnTo>
                    <a:pt x="1002" y="6752"/>
                  </a:lnTo>
                  <a:lnTo>
                    <a:pt x="1024" y="6716"/>
                  </a:lnTo>
                  <a:lnTo>
                    <a:pt x="1047" y="6680"/>
                  </a:lnTo>
                  <a:lnTo>
                    <a:pt x="1090" y="6605"/>
                  </a:lnTo>
                  <a:lnTo>
                    <a:pt x="1131" y="6530"/>
                  </a:lnTo>
                  <a:lnTo>
                    <a:pt x="1172" y="6455"/>
                  </a:lnTo>
                  <a:lnTo>
                    <a:pt x="1213" y="6381"/>
                  </a:lnTo>
                  <a:lnTo>
                    <a:pt x="1253" y="6311"/>
                  </a:lnTo>
                  <a:lnTo>
                    <a:pt x="1253" y="6311"/>
                  </a:lnTo>
                  <a:lnTo>
                    <a:pt x="1255" y="6309"/>
                  </a:lnTo>
                  <a:lnTo>
                    <a:pt x="1255" y="6305"/>
                  </a:lnTo>
                  <a:lnTo>
                    <a:pt x="1255" y="6298"/>
                  </a:lnTo>
                  <a:lnTo>
                    <a:pt x="1253" y="6293"/>
                  </a:lnTo>
                  <a:lnTo>
                    <a:pt x="1248" y="6289"/>
                  </a:lnTo>
                  <a:lnTo>
                    <a:pt x="1242" y="6285"/>
                  </a:lnTo>
                  <a:lnTo>
                    <a:pt x="1236" y="6284"/>
                  </a:lnTo>
                  <a:lnTo>
                    <a:pt x="1230" y="6285"/>
                  </a:lnTo>
                  <a:lnTo>
                    <a:pt x="1227" y="6288"/>
                  </a:lnTo>
                  <a:lnTo>
                    <a:pt x="1225" y="6290"/>
                  </a:lnTo>
                  <a:lnTo>
                    <a:pt x="1225" y="6290"/>
                  </a:lnTo>
                  <a:lnTo>
                    <a:pt x="1168" y="6351"/>
                  </a:lnTo>
                  <a:lnTo>
                    <a:pt x="1116" y="6413"/>
                  </a:lnTo>
                  <a:lnTo>
                    <a:pt x="1063" y="6475"/>
                  </a:lnTo>
                  <a:lnTo>
                    <a:pt x="1013" y="6538"/>
                  </a:lnTo>
                  <a:lnTo>
                    <a:pt x="912" y="6666"/>
                  </a:lnTo>
                  <a:lnTo>
                    <a:pt x="810" y="6796"/>
                  </a:lnTo>
                  <a:lnTo>
                    <a:pt x="810" y="6796"/>
                  </a:lnTo>
                  <a:lnTo>
                    <a:pt x="829" y="6771"/>
                  </a:lnTo>
                  <a:lnTo>
                    <a:pt x="849" y="6744"/>
                  </a:lnTo>
                  <a:lnTo>
                    <a:pt x="890" y="6686"/>
                  </a:lnTo>
                  <a:lnTo>
                    <a:pt x="931" y="6622"/>
                  </a:lnTo>
                  <a:lnTo>
                    <a:pt x="973" y="6556"/>
                  </a:lnTo>
                  <a:lnTo>
                    <a:pt x="1014" y="6488"/>
                  </a:lnTo>
                  <a:lnTo>
                    <a:pt x="1055" y="6420"/>
                  </a:lnTo>
                  <a:lnTo>
                    <a:pt x="1132" y="6289"/>
                  </a:lnTo>
                  <a:lnTo>
                    <a:pt x="1132" y="6289"/>
                  </a:lnTo>
                  <a:lnTo>
                    <a:pt x="1133" y="6285"/>
                  </a:lnTo>
                  <a:lnTo>
                    <a:pt x="1133" y="6281"/>
                  </a:lnTo>
                  <a:lnTo>
                    <a:pt x="1133" y="6281"/>
                  </a:lnTo>
                  <a:close/>
                  <a:moveTo>
                    <a:pt x="1005" y="6331"/>
                  </a:moveTo>
                  <a:lnTo>
                    <a:pt x="1005" y="6331"/>
                  </a:lnTo>
                  <a:lnTo>
                    <a:pt x="1022" y="6323"/>
                  </a:lnTo>
                  <a:lnTo>
                    <a:pt x="1040" y="6315"/>
                  </a:lnTo>
                  <a:lnTo>
                    <a:pt x="1076" y="6299"/>
                  </a:lnTo>
                  <a:lnTo>
                    <a:pt x="1076" y="6299"/>
                  </a:lnTo>
                  <a:lnTo>
                    <a:pt x="1036" y="6343"/>
                  </a:lnTo>
                  <a:lnTo>
                    <a:pt x="1013" y="6371"/>
                  </a:lnTo>
                  <a:lnTo>
                    <a:pt x="987" y="6405"/>
                  </a:lnTo>
                  <a:lnTo>
                    <a:pt x="939" y="6470"/>
                  </a:lnTo>
                  <a:lnTo>
                    <a:pt x="939" y="6470"/>
                  </a:lnTo>
                  <a:lnTo>
                    <a:pt x="907" y="6510"/>
                  </a:lnTo>
                  <a:lnTo>
                    <a:pt x="884" y="6539"/>
                  </a:lnTo>
                  <a:lnTo>
                    <a:pt x="866" y="6557"/>
                  </a:lnTo>
                  <a:lnTo>
                    <a:pt x="861" y="6562"/>
                  </a:lnTo>
                  <a:lnTo>
                    <a:pt x="855" y="6565"/>
                  </a:lnTo>
                  <a:lnTo>
                    <a:pt x="855" y="6565"/>
                  </a:lnTo>
                  <a:lnTo>
                    <a:pt x="876" y="6538"/>
                  </a:lnTo>
                  <a:lnTo>
                    <a:pt x="897" y="6510"/>
                  </a:lnTo>
                  <a:lnTo>
                    <a:pt x="916" y="6481"/>
                  </a:lnTo>
                  <a:lnTo>
                    <a:pt x="934" y="6453"/>
                  </a:lnTo>
                  <a:lnTo>
                    <a:pt x="953" y="6423"/>
                  </a:lnTo>
                  <a:lnTo>
                    <a:pt x="971" y="6393"/>
                  </a:lnTo>
                  <a:lnTo>
                    <a:pt x="988" y="6363"/>
                  </a:lnTo>
                  <a:lnTo>
                    <a:pt x="1005" y="6331"/>
                  </a:lnTo>
                  <a:lnTo>
                    <a:pt x="1005" y="6331"/>
                  </a:lnTo>
                  <a:close/>
                  <a:moveTo>
                    <a:pt x="747" y="6833"/>
                  </a:moveTo>
                  <a:lnTo>
                    <a:pt x="747" y="6833"/>
                  </a:lnTo>
                  <a:lnTo>
                    <a:pt x="740" y="6808"/>
                  </a:lnTo>
                  <a:lnTo>
                    <a:pt x="734" y="6783"/>
                  </a:lnTo>
                  <a:lnTo>
                    <a:pt x="731" y="6758"/>
                  </a:lnTo>
                  <a:lnTo>
                    <a:pt x="730" y="6732"/>
                  </a:lnTo>
                  <a:lnTo>
                    <a:pt x="730" y="6732"/>
                  </a:lnTo>
                  <a:lnTo>
                    <a:pt x="763" y="6705"/>
                  </a:lnTo>
                  <a:lnTo>
                    <a:pt x="795" y="6680"/>
                  </a:lnTo>
                  <a:lnTo>
                    <a:pt x="826" y="6652"/>
                  </a:lnTo>
                  <a:lnTo>
                    <a:pt x="855" y="6624"/>
                  </a:lnTo>
                  <a:lnTo>
                    <a:pt x="882" y="6594"/>
                  </a:lnTo>
                  <a:lnTo>
                    <a:pt x="909" y="6563"/>
                  </a:lnTo>
                  <a:lnTo>
                    <a:pt x="936" y="6530"/>
                  </a:lnTo>
                  <a:lnTo>
                    <a:pt x="964" y="6495"/>
                  </a:lnTo>
                  <a:lnTo>
                    <a:pt x="964" y="6495"/>
                  </a:lnTo>
                  <a:lnTo>
                    <a:pt x="941" y="6528"/>
                  </a:lnTo>
                  <a:lnTo>
                    <a:pt x="941" y="6528"/>
                  </a:lnTo>
                  <a:lnTo>
                    <a:pt x="892" y="6604"/>
                  </a:lnTo>
                  <a:lnTo>
                    <a:pt x="843" y="6680"/>
                  </a:lnTo>
                  <a:lnTo>
                    <a:pt x="795" y="6756"/>
                  </a:lnTo>
                  <a:lnTo>
                    <a:pt x="747" y="6833"/>
                  </a:lnTo>
                  <a:lnTo>
                    <a:pt x="747" y="6833"/>
                  </a:lnTo>
                  <a:close/>
                  <a:moveTo>
                    <a:pt x="822" y="6955"/>
                  </a:moveTo>
                  <a:lnTo>
                    <a:pt x="822" y="6955"/>
                  </a:lnTo>
                  <a:lnTo>
                    <a:pt x="808" y="6940"/>
                  </a:lnTo>
                  <a:lnTo>
                    <a:pt x="794" y="6923"/>
                  </a:lnTo>
                  <a:lnTo>
                    <a:pt x="782" y="6906"/>
                  </a:lnTo>
                  <a:lnTo>
                    <a:pt x="770" y="6887"/>
                  </a:lnTo>
                  <a:lnTo>
                    <a:pt x="770" y="6887"/>
                  </a:lnTo>
                  <a:lnTo>
                    <a:pt x="820" y="6832"/>
                  </a:lnTo>
                  <a:lnTo>
                    <a:pt x="866" y="6777"/>
                  </a:lnTo>
                  <a:lnTo>
                    <a:pt x="912" y="6721"/>
                  </a:lnTo>
                  <a:lnTo>
                    <a:pt x="958" y="6665"/>
                  </a:lnTo>
                  <a:lnTo>
                    <a:pt x="1048" y="6550"/>
                  </a:lnTo>
                  <a:lnTo>
                    <a:pt x="1139" y="6434"/>
                  </a:lnTo>
                  <a:lnTo>
                    <a:pt x="1139" y="6434"/>
                  </a:lnTo>
                  <a:lnTo>
                    <a:pt x="1116" y="6463"/>
                  </a:lnTo>
                  <a:lnTo>
                    <a:pt x="1094" y="6494"/>
                  </a:lnTo>
                  <a:lnTo>
                    <a:pt x="1072" y="6524"/>
                  </a:lnTo>
                  <a:lnTo>
                    <a:pt x="1051" y="6556"/>
                  </a:lnTo>
                  <a:lnTo>
                    <a:pt x="1010" y="6620"/>
                  </a:lnTo>
                  <a:lnTo>
                    <a:pt x="971" y="6687"/>
                  </a:lnTo>
                  <a:lnTo>
                    <a:pt x="932" y="6753"/>
                  </a:lnTo>
                  <a:lnTo>
                    <a:pt x="896" y="6821"/>
                  </a:lnTo>
                  <a:lnTo>
                    <a:pt x="822" y="6955"/>
                  </a:lnTo>
                  <a:lnTo>
                    <a:pt x="822" y="6955"/>
                  </a:lnTo>
                  <a:close/>
                  <a:moveTo>
                    <a:pt x="858" y="6988"/>
                  </a:moveTo>
                  <a:lnTo>
                    <a:pt x="858" y="6988"/>
                  </a:lnTo>
                  <a:lnTo>
                    <a:pt x="913" y="6926"/>
                  </a:lnTo>
                  <a:lnTo>
                    <a:pt x="967" y="6862"/>
                  </a:lnTo>
                  <a:lnTo>
                    <a:pt x="967" y="6862"/>
                  </a:lnTo>
                  <a:lnTo>
                    <a:pt x="954" y="6900"/>
                  </a:lnTo>
                  <a:lnTo>
                    <a:pt x="944" y="6937"/>
                  </a:lnTo>
                  <a:lnTo>
                    <a:pt x="936" y="6975"/>
                  </a:lnTo>
                  <a:lnTo>
                    <a:pt x="930" y="7011"/>
                  </a:lnTo>
                  <a:lnTo>
                    <a:pt x="930" y="7011"/>
                  </a:lnTo>
                  <a:lnTo>
                    <a:pt x="930" y="7017"/>
                  </a:lnTo>
                  <a:lnTo>
                    <a:pt x="932" y="7020"/>
                  </a:lnTo>
                  <a:lnTo>
                    <a:pt x="936" y="7024"/>
                  </a:lnTo>
                  <a:lnTo>
                    <a:pt x="939" y="7026"/>
                  </a:lnTo>
                  <a:lnTo>
                    <a:pt x="939" y="7026"/>
                  </a:lnTo>
                  <a:lnTo>
                    <a:pt x="938" y="7030"/>
                  </a:lnTo>
                  <a:lnTo>
                    <a:pt x="938" y="7030"/>
                  </a:lnTo>
                  <a:lnTo>
                    <a:pt x="917" y="7022"/>
                  </a:lnTo>
                  <a:lnTo>
                    <a:pt x="896" y="7011"/>
                  </a:lnTo>
                  <a:lnTo>
                    <a:pt x="876" y="7000"/>
                  </a:lnTo>
                  <a:lnTo>
                    <a:pt x="858" y="6988"/>
                  </a:lnTo>
                  <a:lnTo>
                    <a:pt x="858" y="6988"/>
                  </a:lnTo>
                  <a:close/>
                  <a:moveTo>
                    <a:pt x="1692" y="6801"/>
                  </a:moveTo>
                  <a:lnTo>
                    <a:pt x="1692" y="6801"/>
                  </a:lnTo>
                  <a:lnTo>
                    <a:pt x="1668" y="6787"/>
                  </a:lnTo>
                  <a:lnTo>
                    <a:pt x="1659" y="6783"/>
                  </a:lnTo>
                  <a:lnTo>
                    <a:pt x="1651" y="6779"/>
                  </a:lnTo>
                  <a:lnTo>
                    <a:pt x="1651" y="6779"/>
                  </a:lnTo>
                  <a:lnTo>
                    <a:pt x="1659" y="6772"/>
                  </a:lnTo>
                  <a:lnTo>
                    <a:pt x="1666" y="6768"/>
                  </a:lnTo>
                  <a:lnTo>
                    <a:pt x="1672" y="6766"/>
                  </a:lnTo>
                  <a:lnTo>
                    <a:pt x="1675" y="6766"/>
                  </a:lnTo>
                  <a:lnTo>
                    <a:pt x="1678" y="6768"/>
                  </a:lnTo>
                  <a:lnTo>
                    <a:pt x="1682" y="6771"/>
                  </a:lnTo>
                  <a:lnTo>
                    <a:pt x="1686" y="6778"/>
                  </a:lnTo>
                  <a:lnTo>
                    <a:pt x="1689" y="6789"/>
                  </a:lnTo>
                  <a:lnTo>
                    <a:pt x="1692" y="6801"/>
                  </a:lnTo>
                  <a:lnTo>
                    <a:pt x="1692" y="6801"/>
                  </a:lnTo>
                  <a:close/>
                  <a:moveTo>
                    <a:pt x="1432" y="6865"/>
                  </a:moveTo>
                  <a:lnTo>
                    <a:pt x="1432" y="6865"/>
                  </a:lnTo>
                  <a:lnTo>
                    <a:pt x="1429" y="6871"/>
                  </a:lnTo>
                  <a:lnTo>
                    <a:pt x="1431" y="6875"/>
                  </a:lnTo>
                  <a:lnTo>
                    <a:pt x="1433" y="6881"/>
                  </a:lnTo>
                  <a:lnTo>
                    <a:pt x="1436" y="6885"/>
                  </a:lnTo>
                  <a:lnTo>
                    <a:pt x="1441" y="6888"/>
                  </a:lnTo>
                  <a:lnTo>
                    <a:pt x="1446" y="6889"/>
                  </a:lnTo>
                  <a:lnTo>
                    <a:pt x="1452" y="6888"/>
                  </a:lnTo>
                  <a:lnTo>
                    <a:pt x="1458" y="6883"/>
                  </a:lnTo>
                  <a:lnTo>
                    <a:pt x="1458" y="6883"/>
                  </a:lnTo>
                  <a:lnTo>
                    <a:pt x="1490" y="6841"/>
                  </a:lnTo>
                  <a:lnTo>
                    <a:pt x="1518" y="6807"/>
                  </a:lnTo>
                  <a:lnTo>
                    <a:pt x="1548" y="6775"/>
                  </a:lnTo>
                  <a:lnTo>
                    <a:pt x="1562" y="6759"/>
                  </a:lnTo>
                  <a:lnTo>
                    <a:pt x="1576" y="6749"/>
                  </a:lnTo>
                  <a:lnTo>
                    <a:pt x="1586" y="6741"/>
                  </a:lnTo>
                  <a:lnTo>
                    <a:pt x="1591" y="6738"/>
                  </a:lnTo>
                  <a:lnTo>
                    <a:pt x="1596" y="6737"/>
                  </a:lnTo>
                  <a:lnTo>
                    <a:pt x="1599" y="6737"/>
                  </a:lnTo>
                  <a:lnTo>
                    <a:pt x="1601" y="6739"/>
                  </a:lnTo>
                  <a:lnTo>
                    <a:pt x="1604" y="6743"/>
                  </a:lnTo>
                  <a:lnTo>
                    <a:pt x="1605" y="6748"/>
                  </a:lnTo>
                  <a:lnTo>
                    <a:pt x="1605" y="6755"/>
                  </a:lnTo>
                  <a:lnTo>
                    <a:pt x="1604" y="6763"/>
                  </a:lnTo>
                  <a:lnTo>
                    <a:pt x="1599" y="6787"/>
                  </a:lnTo>
                  <a:lnTo>
                    <a:pt x="1599" y="6787"/>
                  </a:lnTo>
                  <a:lnTo>
                    <a:pt x="1589" y="6791"/>
                  </a:lnTo>
                  <a:lnTo>
                    <a:pt x="1578" y="6797"/>
                  </a:lnTo>
                  <a:lnTo>
                    <a:pt x="1558" y="6808"/>
                  </a:lnTo>
                  <a:lnTo>
                    <a:pt x="1538" y="6823"/>
                  </a:lnTo>
                  <a:lnTo>
                    <a:pt x="1518" y="6838"/>
                  </a:lnTo>
                  <a:lnTo>
                    <a:pt x="1480" y="6869"/>
                  </a:lnTo>
                  <a:lnTo>
                    <a:pt x="1461" y="6883"/>
                  </a:lnTo>
                  <a:lnTo>
                    <a:pt x="1442" y="6895"/>
                  </a:lnTo>
                  <a:lnTo>
                    <a:pt x="1442" y="6895"/>
                  </a:lnTo>
                  <a:lnTo>
                    <a:pt x="1397" y="6923"/>
                  </a:lnTo>
                  <a:lnTo>
                    <a:pt x="1350" y="6949"/>
                  </a:lnTo>
                  <a:lnTo>
                    <a:pt x="1302" y="6972"/>
                  </a:lnTo>
                  <a:lnTo>
                    <a:pt x="1277" y="6983"/>
                  </a:lnTo>
                  <a:lnTo>
                    <a:pt x="1253" y="6992"/>
                  </a:lnTo>
                  <a:lnTo>
                    <a:pt x="1227" y="7002"/>
                  </a:lnTo>
                  <a:lnTo>
                    <a:pt x="1202" y="7010"/>
                  </a:lnTo>
                  <a:lnTo>
                    <a:pt x="1177" y="7018"/>
                  </a:lnTo>
                  <a:lnTo>
                    <a:pt x="1151" y="7025"/>
                  </a:lnTo>
                  <a:lnTo>
                    <a:pt x="1124" y="7031"/>
                  </a:lnTo>
                  <a:lnTo>
                    <a:pt x="1098" y="7036"/>
                  </a:lnTo>
                  <a:lnTo>
                    <a:pt x="1071" y="7039"/>
                  </a:lnTo>
                  <a:lnTo>
                    <a:pt x="1046" y="7043"/>
                  </a:lnTo>
                  <a:lnTo>
                    <a:pt x="1046" y="7043"/>
                  </a:lnTo>
                  <a:lnTo>
                    <a:pt x="1028" y="7043"/>
                  </a:lnTo>
                  <a:lnTo>
                    <a:pt x="1010" y="7043"/>
                  </a:lnTo>
                  <a:lnTo>
                    <a:pt x="993" y="7041"/>
                  </a:lnTo>
                  <a:lnTo>
                    <a:pt x="976" y="7039"/>
                  </a:lnTo>
                  <a:lnTo>
                    <a:pt x="976" y="7039"/>
                  </a:lnTo>
                  <a:lnTo>
                    <a:pt x="1008" y="7014"/>
                  </a:lnTo>
                  <a:lnTo>
                    <a:pt x="1040" y="6990"/>
                  </a:lnTo>
                  <a:lnTo>
                    <a:pt x="1070" y="6963"/>
                  </a:lnTo>
                  <a:lnTo>
                    <a:pt x="1101" y="6935"/>
                  </a:lnTo>
                  <a:lnTo>
                    <a:pt x="1130" y="6907"/>
                  </a:lnTo>
                  <a:lnTo>
                    <a:pt x="1158" y="6878"/>
                  </a:lnTo>
                  <a:lnTo>
                    <a:pt x="1186" y="6847"/>
                  </a:lnTo>
                  <a:lnTo>
                    <a:pt x="1214" y="6816"/>
                  </a:lnTo>
                  <a:lnTo>
                    <a:pt x="1214" y="6816"/>
                  </a:lnTo>
                  <a:lnTo>
                    <a:pt x="1168" y="6900"/>
                  </a:lnTo>
                  <a:lnTo>
                    <a:pt x="1145" y="6942"/>
                  </a:lnTo>
                  <a:lnTo>
                    <a:pt x="1124" y="6984"/>
                  </a:lnTo>
                  <a:lnTo>
                    <a:pt x="1124" y="6984"/>
                  </a:lnTo>
                  <a:lnTo>
                    <a:pt x="1123" y="6990"/>
                  </a:lnTo>
                  <a:lnTo>
                    <a:pt x="1123" y="6997"/>
                  </a:lnTo>
                  <a:lnTo>
                    <a:pt x="1125" y="7002"/>
                  </a:lnTo>
                  <a:lnTo>
                    <a:pt x="1130" y="7006"/>
                  </a:lnTo>
                  <a:lnTo>
                    <a:pt x="1134" y="7010"/>
                  </a:lnTo>
                  <a:lnTo>
                    <a:pt x="1140" y="7011"/>
                  </a:lnTo>
                  <a:lnTo>
                    <a:pt x="1146" y="7010"/>
                  </a:lnTo>
                  <a:lnTo>
                    <a:pt x="1149" y="7007"/>
                  </a:lnTo>
                  <a:lnTo>
                    <a:pt x="1151" y="7005"/>
                  </a:lnTo>
                  <a:lnTo>
                    <a:pt x="1151" y="7005"/>
                  </a:lnTo>
                  <a:lnTo>
                    <a:pt x="1339" y="6760"/>
                  </a:lnTo>
                  <a:lnTo>
                    <a:pt x="1339" y="6760"/>
                  </a:lnTo>
                  <a:lnTo>
                    <a:pt x="1317" y="6799"/>
                  </a:lnTo>
                  <a:lnTo>
                    <a:pt x="1295" y="6839"/>
                  </a:lnTo>
                  <a:lnTo>
                    <a:pt x="1275" y="6879"/>
                  </a:lnTo>
                  <a:lnTo>
                    <a:pt x="1256" y="6919"/>
                  </a:lnTo>
                  <a:lnTo>
                    <a:pt x="1256" y="6919"/>
                  </a:lnTo>
                  <a:lnTo>
                    <a:pt x="1254" y="6924"/>
                  </a:lnTo>
                  <a:lnTo>
                    <a:pt x="1255" y="6930"/>
                  </a:lnTo>
                  <a:lnTo>
                    <a:pt x="1257" y="6936"/>
                  </a:lnTo>
                  <a:lnTo>
                    <a:pt x="1261" y="6941"/>
                  </a:lnTo>
                  <a:lnTo>
                    <a:pt x="1266" y="6943"/>
                  </a:lnTo>
                  <a:lnTo>
                    <a:pt x="1271" y="6944"/>
                  </a:lnTo>
                  <a:lnTo>
                    <a:pt x="1276" y="6943"/>
                  </a:lnTo>
                  <a:lnTo>
                    <a:pt x="1282" y="6938"/>
                  </a:lnTo>
                  <a:lnTo>
                    <a:pt x="1282" y="6938"/>
                  </a:lnTo>
                  <a:lnTo>
                    <a:pt x="1325" y="6894"/>
                  </a:lnTo>
                  <a:lnTo>
                    <a:pt x="1367" y="6847"/>
                  </a:lnTo>
                  <a:lnTo>
                    <a:pt x="1410" y="6800"/>
                  </a:lnTo>
                  <a:lnTo>
                    <a:pt x="1451" y="6753"/>
                  </a:lnTo>
                  <a:lnTo>
                    <a:pt x="1490" y="6705"/>
                  </a:lnTo>
                  <a:lnTo>
                    <a:pt x="1529" y="6656"/>
                  </a:lnTo>
                  <a:lnTo>
                    <a:pt x="1568" y="6608"/>
                  </a:lnTo>
                  <a:lnTo>
                    <a:pt x="1606" y="6558"/>
                  </a:lnTo>
                  <a:lnTo>
                    <a:pt x="1606" y="6558"/>
                  </a:lnTo>
                  <a:lnTo>
                    <a:pt x="1561" y="6634"/>
                  </a:lnTo>
                  <a:lnTo>
                    <a:pt x="1516" y="6710"/>
                  </a:lnTo>
                  <a:lnTo>
                    <a:pt x="1473" y="6786"/>
                  </a:lnTo>
                  <a:lnTo>
                    <a:pt x="1432" y="6865"/>
                  </a:lnTo>
                  <a:lnTo>
                    <a:pt x="1432" y="6865"/>
                  </a:lnTo>
                  <a:close/>
                  <a:moveTo>
                    <a:pt x="1331" y="6831"/>
                  </a:moveTo>
                  <a:lnTo>
                    <a:pt x="1331" y="6831"/>
                  </a:lnTo>
                  <a:lnTo>
                    <a:pt x="1350" y="6790"/>
                  </a:lnTo>
                  <a:lnTo>
                    <a:pt x="1372" y="6749"/>
                  </a:lnTo>
                  <a:lnTo>
                    <a:pt x="1395" y="6709"/>
                  </a:lnTo>
                  <a:lnTo>
                    <a:pt x="1421" y="6668"/>
                  </a:lnTo>
                  <a:lnTo>
                    <a:pt x="1449" y="6628"/>
                  </a:lnTo>
                  <a:lnTo>
                    <a:pt x="1479" y="6588"/>
                  </a:lnTo>
                  <a:lnTo>
                    <a:pt x="1509" y="6550"/>
                  </a:lnTo>
                  <a:lnTo>
                    <a:pt x="1541" y="6510"/>
                  </a:lnTo>
                  <a:lnTo>
                    <a:pt x="1573" y="6471"/>
                  </a:lnTo>
                  <a:lnTo>
                    <a:pt x="1607" y="6433"/>
                  </a:lnTo>
                  <a:lnTo>
                    <a:pt x="1678" y="6357"/>
                  </a:lnTo>
                  <a:lnTo>
                    <a:pt x="1748" y="6281"/>
                  </a:lnTo>
                  <a:lnTo>
                    <a:pt x="1819" y="6206"/>
                  </a:lnTo>
                  <a:lnTo>
                    <a:pt x="1819" y="6206"/>
                  </a:lnTo>
                  <a:lnTo>
                    <a:pt x="1778" y="6264"/>
                  </a:lnTo>
                  <a:lnTo>
                    <a:pt x="1778" y="6264"/>
                  </a:lnTo>
                  <a:lnTo>
                    <a:pt x="1754" y="6299"/>
                  </a:lnTo>
                  <a:lnTo>
                    <a:pt x="1727" y="6333"/>
                  </a:lnTo>
                  <a:lnTo>
                    <a:pt x="1699" y="6368"/>
                  </a:lnTo>
                  <a:lnTo>
                    <a:pt x="1668" y="6403"/>
                  </a:lnTo>
                  <a:lnTo>
                    <a:pt x="1605" y="6474"/>
                  </a:lnTo>
                  <a:lnTo>
                    <a:pt x="1539" y="6544"/>
                  </a:lnTo>
                  <a:lnTo>
                    <a:pt x="1508" y="6580"/>
                  </a:lnTo>
                  <a:lnTo>
                    <a:pt x="1477" y="6615"/>
                  </a:lnTo>
                  <a:lnTo>
                    <a:pt x="1447" y="6652"/>
                  </a:lnTo>
                  <a:lnTo>
                    <a:pt x="1419" y="6687"/>
                  </a:lnTo>
                  <a:lnTo>
                    <a:pt x="1393" y="6723"/>
                  </a:lnTo>
                  <a:lnTo>
                    <a:pt x="1370" y="6759"/>
                  </a:lnTo>
                  <a:lnTo>
                    <a:pt x="1349" y="6794"/>
                  </a:lnTo>
                  <a:lnTo>
                    <a:pt x="1339" y="6813"/>
                  </a:lnTo>
                  <a:lnTo>
                    <a:pt x="1331" y="6831"/>
                  </a:lnTo>
                  <a:lnTo>
                    <a:pt x="1331" y="6831"/>
                  </a:lnTo>
                  <a:close/>
                  <a:moveTo>
                    <a:pt x="2300" y="5821"/>
                  </a:moveTo>
                  <a:lnTo>
                    <a:pt x="2300" y="5821"/>
                  </a:lnTo>
                  <a:lnTo>
                    <a:pt x="2212" y="5927"/>
                  </a:lnTo>
                  <a:lnTo>
                    <a:pt x="2142" y="6010"/>
                  </a:lnTo>
                  <a:lnTo>
                    <a:pt x="2071" y="6094"/>
                  </a:lnTo>
                  <a:lnTo>
                    <a:pt x="2011" y="6164"/>
                  </a:lnTo>
                  <a:lnTo>
                    <a:pt x="1989" y="6187"/>
                  </a:lnTo>
                  <a:lnTo>
                    <a:pt x="1976" y="6201"/>
                  </a:lnTo>
                  <a:lnTo>
                    <a:pt x="1973" y="6205"/>
                  </a:lnTo>
                  <a:lnTo>
                    <a:pt x="1971" y="6205"/>
                  </a:lnTo>
                  <a:lnTo>
                    <a:pt x="1971" y="6203"/>
                  </a:lnTo>
                  <a:lnTo>
                    <a:pt x="1973" y="6200"/>
                  </a:lnTo>
                  <a:lnTo>
                    <a:pt x="1977" y="6193"/>
                  </a:lnTo>
                  <a:lnTo>
                    <a:pt x="1996" y="6167"/>
                  </a:lnTo>
                  <a:lnTo>
                    <a:pt x="2029" y="6124"/>
                  </a:lnTo>
                  <a:lnTo>
                    <a:pt x="2029" y="6124"/>
                  </a:lnTo>
                  <a:lnTo>
                    <a:pt x="2104" y="6027"/>
                  </a:lnTo>
                  <a:lnTo>
                    <a:pt x="2180" y="5932"/>
                  </a:lnTo>
                  <a:lnTo>
                    <a:pt x="2256" y="5837"/>
                  </a:lnTo>
                  <a:lnTo>
                    <a:pt x="2334" y="5743"/>
                  </a:lnTo>
                  <a:lnTo>
                    <a:pt x="2413" y="5650"/>
                  </a:lnTo>
                  <a:lnTo>
                    <a:pt x="2492" y="5557"/>
                  </a:lnTo>
                  <a:lnTo>
                    <a:pt x="2653" y="5372"/>
                  </a:lnTo>
                  <a:lnTo>
                    <a:pt x="2653" y="5372"/>
                  </a:lnTo>
                  <a:lnTo>
                    <a:pt x="2704" y="5314"/>
                  </a:lnTo>
                  <a:lnTo>
                    <a:pt x="2704" y="5314"/>
                  </a:lnTo>
                  <a:lnTo>
                    <a:pt x="2502" y="5567"/>
                  </a:lnTo>
                  <a:lnTo>
                    <a:pt x="2300" y="5821"/>
                  </a:lnTo>
                  <a:lnTo>
                    <a:pt x="2300" y="5821"/>
                  </a:lnTo>
                  <a:close/>
                  <a:moveTo>
                    <a:pt x="3096" y="4814"/>
                  </a:moveTo>
                  <a:lnTo>
                    <a:pt x="3096" y="4814"/>
                  </a:lnTo>
                  <a:lnTo>
                    <a:pt x="2898" y="5040"/>
                  </a:lnTo>
                  <a:lnTo>
                    <a:pt x="2702" y="5266"/>
                  </a:lnTo>
                  <a:lnTo>
                    <a:pt x="2505" y="5493"/>
                  </a:lnTo>
                  <a:lnTo>
                    <a:pt x="2311" y="5721"/>
                  </a:lnTo>
                  <a:lnTo>
                    <a:pt x="2311" y="5721"/>
                  </a:lnTo>
                  <a:lnTo>
                    <a:pt x="2274" y="5763"/>
                  </a:lnTo>
                  <a:lnTo>
                    <a:pt x="2236" y="5807"/>
                  </a:lnTo>
                  <a:lnTo>
                    <a:pt x="2157" y="5896"/>
                  </a:lnTo>
                  <a:lnTo>
                    <a:pt x="2157" y="5896"/>
                  </a:lnTo>
                  <a:lnTo>
                    <a:pt x="2163" y="5888"/>
                  </a:lnTo>
                  <a:lnTo>
                    <a:pt x="2163" y="5888"/>
                  </a:lnTo>
                  <a:lnTo>
                    <a:pt x="2253" y="5777"/>
                  </a:lnTo>
                  <a:lnTo>
                    <a:pt x="2341" y="5664"/>
                  </a:lnTo>
                  <a:lnTo>
                    <a:pt x="2428" y="5550"/>
                  </a:lnTo>
                  <a:lnTo>
                    <a:pt x="2512" y="5434"/>
                  </a:lnTo>
                  <a:lnTo>
                    <a:pt x="2512" y="5434"/>
                  </a:lnTo>
                  <a:lnTo>
                    <a:pt x="2582" y="5349"/>
                  </a:lnTo>
                  <a:lnTo>
                    <a:pt x="2650" y="5261"/>
                  </a:lnTo>
                  <a:lnTo>
                    <a:pt x="2650" y="5261"/>
                  </a:lnTo>
                  <a:lnTo>
                    <a:pt x="2796" y="5069"/>
                  </a:lnTo>
                  <a:lnTo>
                    <a:pt x="2943" y="4878"/>
                  </a:lnTo>
                  <a:lnTo>
                    <a:pt x="3091" y="4689"/>
                  </a:lnTo>
                  <a:lnTo>
                    <a:pt x="3240" y="4500"/>
                  </a:lnTo>
                  <a:lnTo>
                    <a:pt x="3391" y="4312"/>
                  </a:lnTo>
                  <a:lnTo>
                    <a:pt x="3542" y="4126"/>
                  </a:lnTo>
                  <a:lnTo>
                    <a:pt x="3695" y="3940"/>
                  </a:lnTo>
                  <a:lnTo>
                    <a:pt x="3851" y="3755"/>
                  </a:lnTo>
                  <a:lnTo>
                    <a:pt x="3851" y="3755"/>
                  </a:lnTo>
                  <a:lnTo>
                    <a:pt x="3961" y="3622"/>
                  </a:lnTo>
                  <a:lnTo>
                    <a:pt x="4072" y="3489"/>
                  </a:lnTo>
                  <a:lnTo>
                    <a:pt x="4291" y="3222"/>
                  </a:lnTo>
                  <a:lnTo>
                    <a:pt x="4291" y="3222"/>
                  </a:lnTo>
                  <a:lnTo>
                    <a:pt x="4512" y="2953"/>
                  </a:lnTo>
                  <a:lnTo>
                    <a:pt x="4512" y="2953"/>
                  </a:lnTo>
                  <a:lnTo>
                    <a:pt x="4495" y="2975"/>
                  </a:lnTo>
                  <a:lnTo>
                    <a:pt x="4476" y="3000"/>
                  </a:lnTo>
                  <a:lnTo>
                    <a:pt x="4441" y="3049"/>
                  </a:lnTo>
                  <a:lnTo>
                    <a:pt x="4406" y="3099"/>
                  </a:lnTo>
                  <a:lnTo>
                    <a:pt x="4371" y="3152"/>
                  </a:lnTo>
                  <a:lnTo>
                    <a:pt x="4334" y="3205"/>
                  </a:lnTo>
                  <a:lnTo>
                    <a:pt x="4297" y="3256"/>
                  </a:lnTo>
                  <a:lnTo>
                    <a:pt x="4278" y="3282"/>
                  </a:lnTo>
                  <a:lnTo>
                    <a:pt x="4258" y="3306"/>
                  </a:lnTo>
                  <a:lnTo>
                    <a:pt x="4238" y="3331"/>
                  </a:lnTo>
                  <a:lnTo>
                    <a:pt x="4219" y="3354"/>
                  </a:lnTo>
                  <a:lnTo>
                    <a:pt x="4219" y="3354"/>
                  </a:lnTo>
                  <a:lnTo>
                    <a:pt x="4159" y="3421"/>
                  </a:lnTo>
                  <a:lnTo>
                    <a:pt x="4100" y="3488"/>
                  </a:lnTo>
                  <a:lnTo>
                    <a:pt x="4043" y="3555"/>
                  </a:lnTo>
                  <a:lnTo>
                    <a:pt x="3987" y="3622"/>
                  </a:lnTo>
                  <a:lnTo>
                    <a:pt x="3931" y="3690"/>
                  </a:lnTo>
                  <a:lnTo>
                    <a:pt x="3876" y="3759"/>
                  </a:lnTo>
                  <a:lnTo>
                    <a:pt x="3822" y="3828"/>
                  </a:lnTo>
                  <a:lnTo>
                    <a:pt x="3768" y="3898"/>
                  </a:lnTo>
                  <a:lnTo>
                    <a:pt x="3663" y="4037"/>
                  </a:lnTo>
                  <a:lnTo>
                    <a:pt x="3558" y="4178"/>
                  </a:lnTo>
                  <a:lnTo>
                    <a:pt x="3455" y="4322"/>
                  </a:lnTo>
                  <a:lnTo>
                    <a:pt x="3351" y="4468"/>
                  </a:lnTo>
                  <a:lnTo>
                    <a:pt x="3351" y="4468"/>
                  </a:lnTo>
                  <a:lnTo>
                    <a:pt x="3288" y="4555"/>
                  </a:lnTo>
                  <a:lnTo>
                    <a:pt x="3225" y="4642"/>
                  </a:lnTo>
                  <a:lnTo>
                    <a:pt x="3162" y="4727"/>
                  </a:lnTo>
                  <a:lnTo>
                    <a:pt x="3096" y="4814"/>
                  </a:lnTo>
                  <a:lnTo>
                    <a:pt x="3096" y="4814"/>
                  </a:lnTo>
                  <a:close/>
                  <a:moveTo>
                    <a:pt x="2086" y="6257"/>
                  </a:moveTo>
                  <a:lnTo>
                    <a:pt x="2086" y="6257"/>
                  </a:lnTo>
                  <a:lnTo>
                    <a:pt x="2126" y="6190"/>
                  </a:lnTo>
                  <a:lnTo>
                    <a:pt x="2126" y="6190"/>
                  </a:lnTo>
                  <a:lnTo>
                    <a:pt x="2146" y="6158"/>
                  </a:lnTo>
                  <a:lnTo>
                    <a:pt x="2167" y="6127"/>
                  </a:lnTo>
                  <a:lnTo>
                    <a:pt x="2188" y="6096"/>
                  </a:lnTo>
                  <a:lnTo>
                    <a:pt x="2210" y="6065"/>
                  </a:lnTo>
                  <a:lnTo>
                    <a:pt x="2255" y="6004"/>
                  </a:lnTo>
                  <a:lnTo>
                    <a:pt x="2301" y="5946"/>
                  </a:lnTo>
                  <a:lnTo>
                    <a:pt x="2349" y="5887"/>
                  </a:lnTo>
                  <a:lnTo>
                    <a:pt x="2399" y="5830"/>
                  </a:lnTo>
                  <a:lnTo>
                    <a:pt x="2496" y="5715"/>
                  </a:lnTo>
                  <a:lnTo>
                    <a:pt x="2496" y="5715"/>
                  </a:lnTo>
                  <a:lnTo>
                    <a:pt x="2624" y="5565"/>
                  </a:lnTo>
                  <a:lnTo>
                    <a:pt x="2751" y="5416"/>
                  </a:lnTo>
                  <a:lnTo>
                    <a:pt x="2751" y="5416"/>
                  </a:lnTo>
                  <a:lnTo>
                    <a:pt x="2585" y="5630"/>
                  </a:lnTo>
                  <a:lnTo>
                    <a:pt x="2502" y="5736"/>
                  </a:lnTo>
                  <a:lnTo>
                    <a:pt x="2416" y="5842"/>
                  </a:lnTo>
                  <a:lnTo>
                    <a:pt x="2416" y="5842"/>
                  </a:lnTo>
                  <a:lnTo>
                    <a:pt x="2250" y="6049"/>
                  </a:lnTo>
                  <a:lnTo>
                    <a:pt x="2168" y="6153"/>
                  </a:lnTo>
                  <a:lnTo>
                    <a:pt x="2086" y="6257"/>
                  </a:lnTo>
                  <a:lnTo>
                    <a:pt x="2086" y="6257"/>
                  </a:lnTo>
                  <a:close/>
                  <a:moveTo>
                    <a:pt x="9054" y="9752"/>
                  </a:moveTo>
                  <a:lnTo>
                    <a:pt x="9054" y="9752"/>
                  </a:lnTo>
                  <a:lnTo>
                    <a:pt x="9056" y="9745"/>
                  </a:lnTo>
                  <a:lnTo>
                    <a:pt x="9059" y="9738"/>
                  </a:lnTo>
                  <a:lnTo>
                    <a:pt x="9063" y="9733"/>
                  </a:lnTo>
                  <a:lnTo>
                    <a:pt x="9068" y="9729"/>
                  </a:lnTo>
                  <a:lnTo>
                    <a:pt x="9072" y="9725"/>
                  </a:lnTo>
                  <a:lnTo>
                    <a:pt x="9077" y="9723"/>
                  </a:lnTo>
                  <a:lnTo>
                    <a:pt x="9083" y="9722"/>
                  </a:lnTo>
                  <a:lnTo>
                    <a:pt x="9089" y="9721"/>
                  </a:lnTo>
                  <a:lnTo>
                    <a:pt x="9103" y="9721"/>
                  </a:lnTo>
                  <a:lnTo>
                    <a:pt x="9117" y="9724"/>
                  </a:lnTo>
                  <a:lnTo>
                    <a:pt x="9132" y="9729"/>
                  </a:lnTo>
                  <a:lnTo>
                    <a:pt x="9148" y="9736"/>
                  </a:lnTo>
                  <a:lnTo>
                    <a:pt x="9148" y="9736"/>
                  </a:lnTo>
                  <a:lnTo>
                    <a:pt x="9066" y="9859"/>
                  </a:lnTo>
                  <a:lnTo>
                    <a:pt x="9066" y="9859"/>
                  </a:lnTo>
                  <a:lnTo>
                    <a:pt x="9064" y="9862"/>
                  </a:lnTo>
                  <a:lnTo>
                    <a:pt x="9064" y="9867"/>
                  </a:lnTo>
                  <a:lnTo>
                    <a:pt x="9064" y="9867"/>
                  </a:lnTo>
                  <a:lnTo>
                    <a:pt x="9058" y="9852"/>
                  </a:lnTo>
                  <a:lnTo>
                    <a:pt x="9055" y="9838"/>
                  </a:lnTo>
                  <a:lnTo>
                    <a:pt x="9051" y="9824"/>
                  </a:lnTo>
                  <a:lnTo>
                    <a:pt x="9049" y="9808"/>
                  </a:lnTo>
                  <a:lnTo>
                    <a:pt x="9048" y="9794"/>
                  </a:lnTo>
                  <a:lnTo>
                    <a:pt x="9048" y="9780"/>
                  </a:lnTo>
                  <a:lnTo>
                    <a:pt x="9050" y="9766"/>
                  </a:lnTo>
                  <a:lnTo>
                    <a:pt x="9054" y="9752"/>
                  </a:lnTo>
                  <a:lnTo>
                    <a:pt x="9054" y="9752"/>
                  </a:lnTo>
                  <a:close/>
                  <a:moveTo>
                    <a:pt x="9148" y="9998"/>
                  </a:moveTo>
                  <a:lnTo>
                    <a:pt x="9148" y="9998"/>
                  </a:lnTo>
                  <a:lnTo>
                    <a:pt x="9126" y="9970"/>
                  </a:lnTo>
                  <a:lnTo>
                    <a:pt x="9105" y="9939"/>
                  </a:lnTo>
                  <a:lnTo>
                    <a:pt x="9094" y="9924"/>
                  </a:lnTo>
                  <a:lnTo>
                    <a:pt x="9085" y="9908"/>
                  </a:lnTo>
                  <a:lnTo>
                    <a:pt x="9076" y="9891"/>
                  </a:lnTo>
                  <a:lnTo>
                    <a:pt x="9068" y="9875"/>
                  </a:lnTo>
                  <a:lnTo>
                    <a:pt x="9068" y="9875"/>
                  </a:lnTo>
                  <a:lnTo>
                    <a:pt x="9071" y="9877"/>
                  </a:lnTo>
                  <a:lnTo>
                    <a:pt x="9075" y="9879"/>
                  </a:lnTo>
                  <a:lnTo>
                    <a:pt x="9078" y="9880"/>
                  </a:lnTo>
                  <a:lnTo>
                    <a:pt x="9083" y="9880"/>
                  </a:lnTo>
                  <a:lnTo>
                    <a:pt x="9083" y="9880"/>
                  </a:lnTo>
                  <a:lnTo>
                    <a:pt x="9099" y="9882"/>
                  </a:lnTo>
                  <a:lnTo>
                    <a:pt x="9114" y="9886"/>
                  </a:lnTo>
                  <a:lnTo>
                    <a:pt x="9128" y="9889"/>
                  </a:lnTo>
                  <a:lnTo>
                    <a:pt x="9140" y="9894"/>
                  </a:lnTo>
                  <a:lnTo>
                    <a:pt x="9149" y="9899"/>
                  </a:lnTo>
                  <a:lnTo>
                    <a:pt x="9158" y="9904"/>
                  </a:lnTo>
                  <a:lnTo>
                    <a:pt x="9165" y="9910"/>
                  </a:lnTo>
                  <a:lnTo>
                    <a:pt x="9169" y="9917"/>
                  </a:lnTo>
                  <a:lnTo>
                    <a:pt x="9173" y="9925"/>
                  </a:lnTo>
                  <a:lnTo>
                    <a:pt x="9174" y="9934"/>
                  </a:lnTo>
                  <a:lnTo>
                    <a:pt x="9174" y="9943"/>
                  </a:lnTo>
                  <a:lnTo>
                    <a:pt x="9173" y="9952"/>
                  </a:lnTo>
                  <a:lnTo>
                    <a:pt x="9169" y="9963"/>
                  </a:lnTo>
                  <a:lnTo>
                    <a:pt x="9164" y="9973"/>
                  </a:lnTo>
                  <a:lnTo>
                    <a:pt x="9158" y="9985"/>
                  </a:lnTo>
                  <a:lnTo>
                    <a:pt x="9148" y="9998"/>
                  </a:lnTo>
                  <a:lnTo>
                    <a:pt x="9148" y="9998"/>
                  </a:lnTo>
                  <a:close/>
                  <a:moveTo>
                    <a:pt x="16022" y="2645"/>
                  </a:moveTo>
                  <a:lnTo>
                    <a:pt x="16022" y="2645"/>
                  </a:lnTo>
                  <a:lnTo>
                    <a:pt x="16069" y="2700"/>
                  </a:lnTo>
                  <a:lnTo>
                    <a:pt x="16116" y="2754"/>
                  </a:lnTo>
                  <a:lnTo>
                    <a:pt x="16161" y="2805"/>
                  </a:lnTo>
                  <a:lnTo>
                    <a:pt x="16207" y="2856"/>
                  </a:lnTo>
                  <a:lnTo>
                    <a:pt x="16207" y="2856"/>
                  </a:lnTo>
                  <a:lnTo>
                    <a:pt x="16175" y="2880"/>
                  </a:lnTo>
                  <a:lnTo>
                    <a:pt x="16145" y="2905"/>
                  </a:lnTo>
                  <a:lnTo>
                    <a:pt x="16083" y="2956"/>
                  </a:lnTo>
                  <a:lnTo>
                    <a:pt x="16083" y="2956"/>
                  </a:lnTo>
                  <a:lnTo>
                    <a:pt x="16106" y="2898"/>
                  </a:lnTo>
                  <a:lnTo>
                    <a:pt x="16117" y="2869"/>
                  </a:lnTo>
                  <a:lnTo>
                    <a:pt x="16126" y="2839"/>
                  </a:lnTo>
                  <a:lnTo>
                    <a:pt x="16126" y="2839"/>
                  </a:lnTo>
                  <a:lnTo>
                    <a:pt x="16127" y="2834"/>
                  </a:lnTo>
                  <a:lnTo>
                    <a:pt x="16125" y="2828"/>
                  </a:lnTo>
                  <a:lnTo>
                    <a:pt x="16123" y="2823"/>
                  </a:lnTo>
                  <a:lnTo>
                    <a:pt x="16118" y="2820"/>
                  </a:lnTo>
                  <a:lnTo>
                    <a:pt x="16113" y="2818"/>
                  </a:lnTo>
                  <a:lnTo>
                    <a:pt x="16108" y="2817"/>
                  </a:lnTo>
                  <a:lnTo>
                    <a:pt x="16102" y="2818"/>
                  </a:lnTo>
                  <a:lnTo>
                    <a:pt x="16097" y="2822"/>
                  </a:lnTo>
                  <a:lnTo>
                    <a:pt x="16097" y="2822"/>
                  </a:lnTo>
                  <a:lnTo>
                    <a:pt x="16042" y="2882"/>
                  </a:lnTo>
                  <a:lnTo>
                    <a:pt x="15988" y="2941"/>
                  </a:lnTo>
                  <a:lnTo>
                    <a:pt x="15881" y="3062"/>
                  </a:lnTo>
                  <a:lnTo>
                    <a:pt x="15881" y="3062"/>
                  </a:lnTo>
                  <a:lnTo>
                    <a:pt x="15932" y="2985"/>
                  </a:lnTo>
                  <a:lnTo>
                    <a:pt x="15981" y="2906"/>
                  </a:lnTo>
                  <a:lnTo>
                    <a:pt x="16029" y="2828"/>
                  </a:lnTo>
                  <a:lnTo>
                    <a:pt x="16076" y="2747"/>
                  </a:lnTo>
                  <a:lnTo>
                    <a:pt x="16076" y="2747"/>
                  </a:lnTo>
                  <a:lnTo>
                    <a:pt x="16078" y="2741"/>
                  </a:lnTo>
                  <a:lnTo>
                    <a:pt x="16077" y="2735"/>
                  </a:lnTo>
                  <a:lnTo>
                    <a:pt x="16076" y="2731"/>
                  </a:lnTo>
                  <a:lnTo>
                    <a:pt x="16071" y="2726"/>
                  </a:lnTo>
                  <a:lnTo>
                    <a:pt x="16067" y="2724"/>
                  </a:lnTo>
                  <a:lnTo>
                    <a:pt x="16061" y="2722"/>
                  </a:lnTo>
                  <a:lnTo>
                    <a:pt x="16055" y="2724"/>
                  </a:lnTo>
                  <a:lnTo>
                    <a:pt x="16050" y="2727"/>
                  </a:lnTo>
                  <a:lnTo>
                    <a:pt x="16050" y="2727"/>
                  </a:lnTo>
                  <a:lnTo>
                    <a:pt x="16012" y="2760"/>
                  </a:lnTo>
                  <a:lnTo>
                    <a:pt x="15975" y="2794"/>
                  </a:lnTo>
                  <a:lnTo>
                    <a:pt x="15939" y="2829"/>
                  </a:lnTo>
                  <a:lnTo>
                    <a:pt x="15903" y="2864"/>
                  </a:lnTo>
                  <a:lnTo>
                    <a:pt x="15833" y="2935"/>
                  </a:lnTo>
                  <a:lnTo>
                    <a:pt x="15763" y="3009"/>
                  </a:lnTo>
                  <a:lnTo>
                    <a:pt x="15763" y="3009"/>
                  </a:lnTo>
                  <a:lnTo>
                    <a:pt x="15793" y="2962"/>
                  </a:lnTo>
                  <a:lnTo>
                    <a:pt x="15822" y="2916"/>
                  </a:lnTo>
                  <a:lnTo>
                    <a:pt x="15850" y="2868"/>
                  </a:lnTo>
                  <a:lnTo>
                    <a:pt x="15878" y="2818"/>
                  </a:lnTo>
                  <a:lnTo>
                    <a:pt x="15905" y="2769"/>
                  </a:lnTo>
                  <a:lnTo>
                    <a:pt x="15931" y="2720"/>
                  </a:lnTo>
                  <a:lnTo>
                    <a:pt x="15955" y="2670"/>
                  </a:lnTo>
                  <a:lnTo>
                    <a:pt x="15979" y="2618"/>
                  </a:lnTo>
                  <a:lnTo>
                    <a:pt x="15979" y="2618"/>
                  </a:lnTo>
                  <a:lnTo>
                    <a:pt x="15981" y="2612"/>
                  </a:lnTo>
                  <a:lnTo>
                    <a:pt x="15981" y="2607"/>
                  </a:lnTo>
                  <a:lnTo>
                    <a:pt x="15979" y="2602"/>
                  </a:lnTo>
                  <a:lnTo>
                    <a:pt x="15975" y="2598"/>
                  </a:lnTo>
                  <a:lnTo>
                    <a:pt x="15971" y="2596"/>
                  </a:lnTo>
                  <a:lnTo>
                    <a:pt x="15965" y="2595"/>
                  </a:lnTo>
                  <a:lnTo>
                    <a:pt x="15960" y="2596"/>
                  </a:lnTo>
                  <a:lnTo>
                    <a:pt x="15954" y="2599"/>
                  </a:lnTo>
                  <a:lnTo>
                    <a:pt x="15954" y="2599"/>
                  </a:lnTo>
                  <a:lnTo>
                    <a:pt x="15905" y="2639"/>
                  </a:lnTo>
                  <a:lnTo>
                    <a:pt x="15858" y="2681"/>
                  </a:lnTo>
                  <a:lnTo>
                    <a:pt x="15813" y="2724"/>
                  </a:lnTo>
                  <a:lnTo>
                    <a:pt x="15767" y="2768"/>
                  </a:lnTo>
                  <a:lnTo>
                    <a:pt x="15767" y="2768"/>
                  </a:lnTo>
                  <a:lnTo>
                    <a:pt x="15797" y="2715"/>
                  </a:lnTo>
                  <a:lnTo>
                    <a:pt x="15828" y="2663"/>
                  </a:lnTo>
                  <a:lnTo>
                    <a:pt x="15857" y="2610"/>
                  </a:lnTo>
                  <a:lnTo>
                    <a:pt x="15885" y="2555"/>
                  </a:lnTo>
                  <a:lnTo>
                    <a:pt x="15885" y="2555"/>
                  </a:lnTo>
                  <a:lnTo>
                    <a:pt x="15886" y="2549"/>
                  </a:lnTo>
                  <a:lnTo>
                    <a:pt x="15886" y="2542"/>
                  </a:lnTo>
                  <a:lnTo>
                    <a:pt x="15884" y="2536"/>
                  </a:lnTo>
                  <a:lnTo>
                    <a:pt x="15879" y="2532"/>
                  </a:lnTo>
                  <a:lnTo>
                    <a:pt x="15875" y="2529"/>
                  </a:lnTo>
                  <a:lnTo>
                    <a:pt x="15868" y="2528"/>
                  </a:lnTo>
                  <a:lnTo>
                    <a:pt x="15862" y="2529"/>
                  </a:lnTo>
                  <a:lnTo>
                    <a:pt x="15859" y="2532"/>
                  </a:lnTo>
                  <a:lnTo>
                    <a:pt x="15856" y="2534"/>
                  </a:lnTo>
                  <a:lnTo>
                    <a:pt x="15856" y="2534"/>
                  </a:lnTo>
                  <a:lnTo>
                    <a:pt x="15793" y="2605"/>
                  </a:lnTo>
                  <a:lnTo>
                    <a:pt x="15727" y="2677"/>
                  </a:lnTo>
                  <a:lnTo>
                    <a:pt x="15595" y="2820"/>
                  </a:lnTo>
                  <a:lnTo>
                    <a:pt x="15459" y="2965"/>
                  </a:lnTo>
                  <a:lnTo>
                    <a:pt x="15323" y="3111"/>
                  </a:lnTo>
                  <a:lnTo>
                    <a:pt x="15323" y="3111"/>
                  </a:lnTo>
                  <a:lnTo>
                    <a:pt x="15390" y="3033"/>
                  </a:lnTo>
                  <a:lnTo>
                    <a:pt x="15457" y="2953"/>
                  </a:lnTo>
                  <a:lnTo>
                    <a:pt x="15520" y="2871"/>
                  </a:lnTo>
                  <a:lnTo>
                    <a:pt x="15552" y="2830"/>
                  </a:lnTo>
                  <a:lnTo>
                    <a:pt x="15582" y="2789"/>
                  </a:lnTo>
                  <a:lnTo>
                    <a:pt x="15613" y="2747"/>
                  </a:lnTo>
                  <a:lnTo>
                    <a:pt x="15642" y="2704"/>
                  </a:lnTo>
                  <a:lnTo>
                    <a:pt x="15671" y="2660"/>
                  </a:lnTo>
                  <a:lnTo>
                    <a:pt x="15699" y="2616"/>
                  </a:lnTo>
                  <a:lnTo>
                    <a:pt x="15726" y="2571"/>
                  </a:lnTo>
                  <a:lnTo>
                    <a:pt x="15752" y="2526"/>
                  </a:lnTo>
                  <a:lnTo>
                    <a:pt x="15778" y="2479"/>
                  </a:lnTo>
                  <a:lnTo>
                    <a:pt x="15801" y="2432"/>
                  </a:lnTo>
                  <a:lnTo>
                    <a:pt x="15801" y="2432"/>
                  </a:lnTo>
                  <a:lnTo>
                    <a:pt x="15841" y="2465"/>
                  </a:lnTo>
                  <a:lnTo>
                    <a:pt x="15877" y="2498"/>
                  </a:lnTo>
                  <a:lnTo>
                    <a:pt x="15911" y="2529"/>
                  </a:lnTo>
                  <a:lnTo>
                    <a:pt x="15943" y="2560"/>
                  </a:lnTo>
                  <a:lnTo>
                    <a:pt x="15969" y="2588"/>
                  </a:lnTo>
                  <a:lnTo>
                    <a:pt x="15993" y="2612"/>
                  </a:lnTo>
                  <a:lnTo>
                    <a:pt x="16022" y="2645"/>
                  </a:lnTo>
                  <a:lnTo>
                    <a:pt x="16022" y="2645"/>
                  </a:lnTo>
                  <a:close/>
                  <a:moveTo>
                    <a:pt x="14925" y="4068"/>
                  </a:moveTo>
                  <a:lnTo>
                    <a:pt x="14925" y="4068"/>
                  </a:lnTo>
                  <a:lnTo>
                    <a:pt x="14949" y="4036"/>
                  </a:lnTo>
                  <a:lnTo>
                    <a:pt x="14973" y="4002"/>
                  </a:lnTo>
                  <a:lnTo>
                    <a:pt x="14998" y="3969"/>
                  </a:lnTo>
                  <a:lnTo>
                    <a:pt x="15025" y="3936"/>
                  </a:lnTo>
                  <a:lnTo>
                    <a:pt x="15052" y="3905"/>
                  </a:lnTo>
                  <a:lnTo>
                    <a:pt x="15079" y="3873"/>
                  </a:lnTo>
                  <a:lnTo>
                    <a:pt x="15136" y="3811"/>
                  </a:lnTo>
                  <a:lnTo>
                    <a:pt x="15193" y="3750"/>
                  </a:lnTo>
                  <a:lnTo>
                    <a:pt x="15252" y="3690"/>
                  </a:lnTo>
                  <a:lnTo>
                    <a:pt x="15311" y="3631"/>
                  </a:lnTo>
                  <a:lnTo>
                    <a:pt x="15367" y="3571"/>
                  </a:lnTo>
                  <a:lnTo>
                    <a:pt x="15367" y="3571"/>
                  </a:lnTo>
                  <a:lnTo>
                    <a:pt x="15402" y="3532"/>
                  </a:lnTo>
                  <a:lnTo>
                    <a:pt x="15436" y="3493"/>
                  </a:lnTo>
                  <a:lnTo>
                    <a:pt x="15470" y="3453"/>
                  </a:lnTo>
                  <a:lnTo>
                    <a:pt x="15502" y="3413"/>
                  </a:lnTo>
                  <a:lnTo>
                    <a:pt x="15568" y="3331"/>
                  </a:lnTo>
                  <a:lnTo>
                    <a:pt x="15632" y="3248"/>
                  </a:lnTo>
                  <a:lnTo>
                    <a:pt x="15665" y="3208"/>
                  </a:lnTo>
                  <a:lnTo>
                    <a:pt x="15699" y="3167"/>
                  </a:lnTo>
                  <a:lnTo>
                    <a:pt x="15733" y="3129"/>
                  </a:lnTo>
                  <a:lnTo>
                    <a:pt x="15768" y="3090"/>
                  </a:lnTo>
                  <a:lnTo>
                    <a:pt x="15804" y="3052"/>
                  </a:lnTo>
                  <a:lnTo>
                    <a:pt x="15841" y="3016"/>
                  </a:lnTo>
                  <a:lnTo>
                    <a:pt x="15879" y="2981"/>
                  </a:lnTo>
                  <a:lnTo>
                    <a:pt x="15920" y="2948"/>
                  </a:lnTo>
                  <a:lnTo>
                    <a:pt x="15920" y="2948"/>
                  </a:lnTo>
                  <a:lnTo>
                    <a:pt x="15878" y="3016"/>
                  </a:lnTo>
                  <a:lnTo>
                    <a:pt x="15835" y="3084"/>
                  </a:lnTo>
                  <a:lnTo>
                    <a:pt x="15790" y="3151"/>
                  </a:lnTo>
                  <a:lnTo>
                    <a:pt x="15745" y="3216"/>
                  </a:lnTo>
                  <a:lnTo>
                    <a:pt x="15745" y="3216"/>
                  </a:lnTo>
                  <a:lnTo>
                    <a:pt x="15679" y="3295"/>
                  </a:lnTo>
                  <a:lnTo>
                    <a:pt x="15615" y="3372"/>
                  </a:lnTo>
                  <a:lnTo>
                    <a:pt x="15550" y="3452"/>
                  </a:lnTo>
                  <a:lnTo>
                    <a:pt x="15487" y="3530"/>
                  </a:lnTo>
                  <a:lnTo>
                    <a:pt x="15424" y="3610"/>
                  </a:lnTo>
                  <a:lnTo>
                    <a:pt x="15362" y="3689"/>
                  </a:lnTo>
                  <a:lnTo>
                    <a:pt x="15239" y="3851"/>
                  </a:lnTo>
                  <a:lnTo>
                    <a:pt x="15239" y="3851"/>
                  </a:lnTo>
                  <a:lnTo>
                    <a:pt x="15007" y="4120"/>
                  </a:lnTo>
                  <a:lnTo>
                    <a:pt x="15007" y="4120"/>
                  </a:lnTo>
                  <a:lnTo>
                    <a:pt x="14947" y="4192"/>
                  </a:lnTo>
                  <a:lnTo>
                    <a:pt x="14947" y="4192"/>
                  </a:lnTo>
                  <a:lnTo>
                    <a:pt x="14929" y="4190"/>
                  </a:lnTo>
                  <a:lnTo>
                    <a:pt x="14914" y="4188"/>
                  </a:lnTo>
                  <a:lnTo>
                    <a:pt x="14900" y="4184"/>
                  </a:lnTo>
                  <a:lnTo>
                    <a:pt x="14889" y="4180"/>
                  </a:lnTo>
                  <a:lnTo>
                    <a:pt x="14880" y="4175"/>
                  </a:lnTo>
                  <a:lnTo>
                    <a:pt x="14873" y="4169"/>
                  </a:lnTo>
                  <a:lnTo>
                    <a:pt x="14868" y="4163"/>
                  </a:lnTo>
                  <a:lnTo>
                    <a:pt x="14866" y="4155"/>
                  </a:lnTo>
                  <a:lnTo>
                    <a:pt x="14866" y="4147"/>
                  </a:lnTo>
                  <a:lnTo>
                    <a:pt x="14867" y="4139"/>
                  </a:lnTo>
                  <a:lnTo>
                    <a:pt x="14872" y="4129"/>
                  </a:lnTo>
                  <a:lnTo>
                    <a:pt x="14877" y="4119"/>
                  </a:lnTo>
                  <a:lnTo>
                    <a:pt x="14887" y="4107"/>
                  </a:lnTo>
                  <a:lnTo>
                    <a:pt x="14897" y="4095"/>
                  </a:lnTo>
                  <a:lnTo>
                    <a:pt x="14910" y="4082"/>
                  </a:lnTo>
                  <a:lnTo>
                    <a:pt x="14925" y="4068"/>
                  </a:lnTo>
                  <a:lnTo>
                    <a:pt x="14925" y="4068"/>
                  </a:lnTo>
                  <a:close/>
                  <a:moveTo>
                    <a:pt x="13914" y="5024"/>
                  </a:moveTo>
                  <a:lnTo>
                    <a:pt x="13914" y="5024"/>
                  </a:lnTo>
                  <a:lnTo>
                    <a:pt x="14021" y="4896"/>
                  </a:lnTo>
                  <a:lnTo>
                    <a:pt x="14021" y="4896"/>
                  </a:lnTo>
                  <a:lnTo>
                    <a:pt x="13967" y="4977"/>
                  </a:lnTo>
                  <a:lnTo>
                    <a:pt x="13913" y="5059"/>
                  </a:lnTo>
                  <a:lnTo>
                    <a:pt x="13913" y="5059"/>
                  </a:lnTo>
                  <a:lnTo>
                    <a:pt x="13914" y="5024"/>
                  </a:lnTo>
                  <a:lnTo>
                    <a:pt x="13914" y="5024"/>
                  </a:lnTo>
                  <a:close/>
                  <a:moveTo>
                    <a:pt x="14050" y="4764"/>
                  </a:moveTo>
                  <a:lnTo>
                    <a:pt x="14050" y="4764"/>
                  </a:lnTo>
                  <a:lnTo>
                    <a:pt x="14078" y="4717"/>
                  </a:lnTo>
                  <a:lnTo>
                    <a:pt x="14109" y="4670"/>
                  </a:lnTo>
                  <a:lnTo>
                    <a:pt x="14140" y="4624"/>
                  </a:lnTo>
                  <a:lnTo>
                    <a:pt x="14173" y="4580"/>
                  </a:lnTo>
                  <a:lnTo>
                    <a:pt x="14206" y="4535"/>
                  </a:lnTo>
                  <a:lnTo>
                    <a:pt x="14241" y="4492"/>
                  </a:lnTo>
                  <a:lnTo>
                    <a:pt x="14277" y="4449"/>
                  </a:lnTo>
                  <a:lnTo>
                    <a:pt x="14313" y="4407"/>
                  </a:lnTo>
                  <a:lnTo>
                    <a:pt x="14388" y="4324"/>
                  </a:lnTo>
                  <a:lnTo>
                    <a:pt x="14464" y="4242"/>
                  </a:lnTo>
                  <a:lnTo>
                    <a:pt x="14616" y="4080"/>
                  </a:lnTo>
                  <a:lnTo>
                    <a:pt x="14616" y="4080"/>
                  </a:lnTo>
                  <a:lnTo>
                    <a:pt x="14619" y="4078"/>
                  </a:lnTo>
                  <a:lnTo>
                    <a:pt x="14620" y="4074"/>
                  </a:lnTo>
                  <a:lnTo>
                    <a:pt x="14621" y="4068"/>
                  </a:lnTo>
                  <a:lnTo>
                    <a:pt x="14620" y="4063"/>
                  </a:lnTo>
                  <a:lnTo>
                    <a:pt x="14616" y="4057"/>
                  </a:lnTo>
                  <a:lnTo>
                    <a:pt x="14612" y="4053"/>
                  </a:lnTo>
                  <a:lnTo>
                    <a:pt x="14607" y="4051"/>
                  </a:lnTo>
                  <a:lnTo>
                    <a:pt x="14600" y="4051"/>
                  </a:lnTo>
                  <a:lnTo>
                    <a:pt x="14598" y="4052"/>
                  </a:lnTo>
                  <a:lnTo>
                    <a:pt x="14594" y="4053"/>
                  </a:lnTo>
                  <a:lnTo>
                    <a:pt x="14594" y="4053"/>
                  </a:lnTo>
                  <a:lnTo>
                    <a:pt x="14616" y="4024"/>
                  </a:lnTo>
                  <a:lnTo>
                    <a:pt x="14636" y="3995"/>
                  </a:lnTo>
                  <a:lnTo>
                    <a:pt x="14655" y="3963"/>
                  </a:lnTo>
                  <a:lnTo>
                    <a:pt x="14670" y="3930"/>
                  </a:lnTo>
                  <a:lnTo>
                    <a:pt x="14670" y="3930"/>
                  </a:lnTo>
                  <a:lnTo>
                    <a:pt x="14785" y="3811"/>
                  </a:lnTo>
                  <a:lnTo>
                    <a:pt x="14897" y="3689"/>
                  </a:lnTo>
                  <a:lnTo>
                    <a:pt x="15007" y="3567"/>
                  </a:lnTo>
                  <a:lnTo>
                    <a:pt x="15117" y="3445"/>
                  </a:lnTo>
                  <a:lnTo>
                    <a:pt x="15225" y="3320"/>
                  </a:lnTo>
                  <a:lnTo>
                    <a:pt x="15333" y="3195"/>
                  </a:lnTo>
                  <a:lnTo>
                    <a:pt x="15547" y="2945"/>
                  </a:lnTo>
                  <a:lnTo>
                    <a:pt x="15547" y="2945"/>
                  </a:lnTo>
                  <a:lnTo>
                    <a:pt x="15575" y="2908"/>
                  </a:lnTo>
                  <a:lnTo>
                    <a:pt x="15620" y="2851"/>
                  </a:lnTo>
                  <a:lnTo>
                    <a:pt x="15671" y="2786"/>
                  </a:lnTo>
                  <a:lnTo>
                    <a:pt x="15720" y="2725"/>
                  </a:lnTo>
                  <a:lnTo>
                    <a:pt x="15741" y="2699"/>
                  </a:lnTo>
                  <a:lnTo>
                    <a:pt x="15759" y="2680"/>
                  </a:lnTo>
                  <a:lnTo>
                    <a:pt x="15771" y="2670"/>
                  </a:lnTo>
                  <a:lnTo>
                    <a:pt x="15775" y="2667"/>
                  </a:lnTo>
                  <a:lnTo>
                    <a:pt x="15776" y="2667"/>
                  </a:lnTo>
                  <a:lnTo>
                    <a:pt x="15778" y="2669"/>
                  </a:lnTo>
                  <a:lnTo>
                    <a:pt x="15778" y="2671"/>
                  </a:lnTo>
                  <a:lnTo>
                    <a:pt x="15776" y="2678"/>
                  </a:lnTo>
                  <a:lnTo>
                    <a:pt x="15773" y="2687"/>
                  </a:lnTo>
                  <a:lnTo>
                    <a:pt x="15767" y="2700"/>
                  </a:lnTo>
                  <a:lnTo>
                    <a:pt x="15747" y="2736"/>
                  </a:lnTo>
                  <a:lnTo>
                    <a:pt x="15718" y="2788"/>
                  </a:lnTo>
                  <a:lnTo>
                    <a:pt x="15718" y="2788"/>
                  </a:lnTo>
                  <a:lnTo>
                    <a:pt x="15706" y="2808"/>
                  </a:lnTo>
                  <a:lnTo>
                    <a:pt x="15693" y="2827"/>
                  </a:lnTo>
                  <a:lnTo>
                    <a:pt x="15669" y="2865"/>
                  </a:lnTo>
                  <a:lnTo>
                    <a:pt x="15669" y="2865"/>
                  </a:lnTo>
                  <a:lnTo>
                    <a:pt x="15617" y="2920"/>
                  </a:lnTo>
                  <a:lnTo>
                    <a:pt x="15567" y="2975"/>
                  </a:lnTo>
                  <a:lnTo>
                    <a:pt x="15518" y="3031"/>
                  </a:lnTo>
                  <a:lnTo>
                    <a:pt x="15469" y="3088"/>
                  </a:lnTo>
                  <a:lnTo>
                    <a:pt x="15421" y="3145"/>
                  </a:lnTo>
                  <a:lnTo>
                    <a:pt x="15373" y="3203"/>
                  </a:lnTo>
                  <a:lnTo>
                    <a:pt x="15279" y="3320"/>
                  </a:lnTo>
                  <a:lnTo>
                    <a:pt x="15092" y="3555"/>
                  </a:lnTo>
                  <a:lnTo>
                    <a:pt x="14998" y="3670"/>
                  </a:lnTo>
                  <a:lnTo>
                    <a:pt x="14950" y="3728"/>
                  </a:lnTo>
                  <a:lnTo>
                    <a:pt x="14902" y="3785"/>
                  </a:lnTo>
                  <a:lnTo>
                    <a:pt x="14902" y="3785"/>
                  </a:lnTo>
                  <a:lnTo>
                    <a:pt x="14741" y="3974"/>
                  </a:lnTo>
                  <a:lnTo>
                    <a:pt x="14660" y="4068"/>
                  </a:lnTo>
                  <a:lnTo>
                    <a:pt x="14580" y="4164"/>
                  </a:lnTo>
                  <a:lnTo>
                    <a:pt x="14502" y="4259"/>
                  </a:lnTo>
                  <a:lnTo>
                    <a:pt x="14423" y="4356"/>
                  </a:lnTo>
                  <a:lnTo>
                    <a:pt x="14346" y="4452"/>
                  </a:lnTo>
                  <a:lnTo>
                    <a:pt x="14270" y="4551"/>
                  </a:lnTo>
                  <a:lnTo>
                    <a:pt x="14270" y="4551"/>
                  </a:lnTo>
                  <a:lnTo>
                    <a:pt x="14230" y="4597"/>
                  </a:lnTo>
                  <a:lnTo>
                    <a:pt x="14230" y="4597"/>
                  </a:lnTo>
                  <a:lnTo>
                    <a:pt x="14201" y="4635"/>
                  </a:lnTo>
                  <a:lnTo>
                    <a:pt x="14155" y="4693"/>
                  </a:lnTo>
                  <a:lnTo>
                    <a:pt x="14101" y="4763"/>
                  </a:lnTo>
                  <a:lnTo>
                    <a:pt x="14050" y="4826"/>
                  </a:lnTo>
                  <a:lnTo>
                    <a:pt x="14028" y="4853"/>
                  </a:lnTo>
                  <a:lnTo>
                    <a:pt x="14010" y="4871"/>
                  </a:lnTo>
                  <a:lnTo>
                    <a:pt x="13997" y="4884"/>
                  </a:lnTo>
                  <a:lnTo>
                    <a:pt x="13993" y="4887"/>
                  </a:lnTo>
                  <a:lnTo>
                    <a:pt x="13991" y="4887"/>
                  </a:lnTo>
                  <a:lnTo>
                    <a:pt x="13990" y="4885"/>
                  </a:lnTo>
                  <a:lnTo>
                    <a:pt x="13990" y="4883"/>
                  </a:lnTo>
                  <a:lnTo>
                    <a:pt x="13991" y="4877"/>
                  </a:lnTo>
                  <a:lnTo>
                    <a:pt x="13995" y="4868"/>
                  </a:lnTo>
                  <a:lnTo>
                    <a:pt x="14001" y="4855"/>
                  </a:lnTo>
                  <a:lnTo>
                    <a:pt x="14020" y="4818"/>
                  </a:lnTo>
                  <a:lnTo>
                    <a:pt x="14050" y="4764"/>
                  </a:lnTo>
                  <a:lnTo>
                    <a:pt x="14050" y="4764"/>
                  </a:lnTo>
                  <a:close/>
                  <a:moveTo>
                    <a:pt x="15005" y="3391"/>
                  </a:moveTo>
                  <a:lnTo>
                    <a:pt x="15005" y="3391"/>
                  </a:lnTo>
                  <a:lnTo>
                    <a:pt x="15047" y="3343"/>
                  </a:lnTo>
                  <a:lnTo>
                    <a:pt x="15088" y="3294"/>
                  </a:lnTo>
                  <a:lnTo>
                    <a:pt x="15129" y="3244"/>
                  </a:lnTo>
                  <a:lnTo>
                    <a:pt x="15169" y="3195"/>
                  </a:lnTo>
                  <a:lnTo>
                    <a:pt x="15247" y="3095"/>
                  </a:lnTo>
                  <a:lnTo>
                    <a:pt x="15325" y="2993"/>
                  </a:lnTo>
                  <a:lnTo>
                    <a:pt x="15401" y="2890"/>
                  </a:lnTo>
                  <a:lnTo>
                    <a:pt x="15474" y="2786"/>
                  </a:lnTo>
                  <a:lnTo>
                    <a:pt x="15548" y="2681"/>
                  </a:lnTo>
                  <a:lnTo>
                    <a:pt x="15621" y="2576"/>
                  </a:lnTo>
                  <a:lnTo>
                    <a:pt x="15621" y="2576"/>
                  </a:lnTo>
                  <a:lnTo>
                    <a:pt x="15652" y="2546"/>
                  </a:lnTo>
                  <a:lnTo>
                    <a:pt x="15664" y="2535"/>
                  </a:lnTo>
                  <a:lnTo>
                    <a:pt x="15675" y="2528"/>
                  </a:lnTo>
                  <a:lnTo>
                    <a:pt x="15682" y="2523"/>
                  </a:lnTo>
                  <a:lnTo>
                    <a:pt x="15687" y="2521"/>
                  </a:lnTo>
                  <a:lnTo>
                    <a:pt x="15692" y="2521"/>
                  </a:lnTo>
                  <a:lnTo>
                    <a:pt x="15694" y="2523"/>
                  </a:lnTo>
                  <a:lnTo>
                    <a:pt x="15694" y="2528"/>
                  </a:lnTo>
                  <a:lnTo>
                    <a:pt x="15693" y="2534"/>
                  </a:lnTo>
                  <a:lnTo>
                    <a:pt x="15691" y="2542"/>
                  </a:lnTo>
                  <a:lnTo>
                    <a:pt x="15687" y="2551"/>
                  </a:lnTo>
                  <a:lnTo>
                    <a:pt x="15678" y="2575"/>
                  </a:lnTo>
                  <a:lnTo>
                    <a:pt x="15664" y="2602"/>
                  </a:lnTo>
                  <a:lnTo>
                    <a:pt x="15649" y="2631"/>
                  </a:lnTo>
                  <a:lnTo>
                    <a:pt x="15631" y="2662"/>
                  </a:lnTo>
                  <a:lnTo>
                    <a:pt x="15596" y="2720"/>
                  </a:lnTo>
                  <a:lnTo>
                    <a:pt x="15568" y="2766"/>
                  </a:lnTo>
                  <a:lnTo>
                    <a:pt x="15555" y="2787"/>
                  </a:lnTo>
                  <a:lnTo>
                    <a:pt x="15555" y="2787"/>
                  </a:lnTo>
                  <a:lnTo>
                    <a:pt x="15513" y="2846"/>
                  </a:lnTo>
                  <a:lnTo>
                    <a:pt x="15469" y="2905"/>
                  </a:lnTo>
                  <a:lnTo>
                    <a:pt x="15423" y="2962"/>
                  </a:lnTo>
                  <a:lnTo>
                    <a:pt x="15375" y="3020"/>
                  </a:lnTo>
                  <a:lnTo>
                    <a:pt x="15327" y="3076"/>
                  </a:lnTo>
                  <a:lnTo>
                    <a:pt x="15278" y="3131"/>
                  </a:lnTo>
                  <a:lnTo>
                    <a:pt x="15181" y="3241"/>
                  </a:lnTo>
                  <a:lnTo>
                    <a:pt x="15181" y="3241"/>
                  </a:lnTo>
                  <a:lnTo>
                    <a:pt x="15058" y="3380"/>
                  </a:lnTo>
                  <a:lnTo>
                    <a:pt x="14997" y="3450"/>
                  </a:lnTo>
                  <a:lnTo>
                    <a:pt x="14937" y="3521"/>
                  </a:lnTo>
                  <a:lnTo>
                    <a:pt x="14877" y="3592"/>
                  </a:lnTo>
                  <a:lnTo>
                    <a:pt x="14819" y="3663"/>
                  </a:lnTo>
                  <a:lnTo>
                    <a:pt x="14762" y="3736"/>
                  </a:lnTo>
                  <a:lnTo>
                    <a:pt x="14707" y="3811"/>
                  </a:lnTo>
                  <a:lnTo>
                    <a:pt x="14707" y="3811"/>
                  </a:lnTo>
                  <a:lnTo>
                    <a:pt x="14710" y="3786"/>
                  </a:lnTo>
                  <a:lnTo>
                    <a:pt x="14710" y="3786"/>
                  </a:lnTo>
                  <a:lnTo>
                    <a:pt x="14710" y="3783"/>
                  </a:lnTo>
                  <a:lnTo>
                    <a:pt x="14709" y="3779"/>
                  </a:lnTo>
                  <a:lnTo>
                    <a:pt x="14708" y="3776"/>
                  </a:lnTo>
                  <a:lnTo>
                    <a:pt x="14705" y="3773"/>
                  </a:lnTo>
                  <a:lnTo>
                    <a:pt x="14700" y="3769"/>
                  </a:lnTo>
                  <a:lnTo>
                    <a:pt x="14696" y="3769"/>
                  </a:lnTo>
                  <a:lnTo>
                    <a:pt x="14693" y="3768"/>
                  </a:lnTo>
                  <a:lnTo>
                    <a:pt x="14693" y="3768"/>
                  </a:lnTo>
                  <a:lnTo>
                    <a:pt x="14688" y="3769"/>
                  </a:lnTo>
                  <a:lnTo>
                    <a:pt x="14688" y="3769"/>
                  </a:lnTo>
                  <a:lnTo>
                    <a:pt x="14731" y="3724"/>
                  </a:lnTo>
                  <a:lnTo>
                    <a:pt x="14773" y="3679"/>
                  </a:lnTo>
                  <a:lnTo>
                    <a:pt x="14814" y="3633"/>
                  </a:lnTo>
                  <a:lnTo>
                    <a:pt x="14854" y="3585"/>
                  </a:lnTo>
                  <a:lnTo>
                    <a:pt x="14893" y="3537"/>
                  </a:lnTo>
                  <a:lnTo>
                    <a:pt x="14931" y="3489"/>
                  </a:lnTo>
                  <a:lnTo>
                    <a:pt x="14968" y="3440"/>
                  </a:lnTo>
                  <a:lnTo>
                    <a:pt x="15005" y="3391"/>
                  </a:lnTo>
                  <a:lnTo>
                    <a:pt x="15005" y="3391"/>
                  </a:lnTo>
                  <a:close/>
                  <a:moveTo>
                    <a:pt x="14846" y="3509"/>
                  </a:moveTo>
                  <a:lnTo>
                    <a:pt x="14846" y="3509"/>
                  </a:lnTo>
                  <a:lnTo>
                    <a:pt x="14886" y="3454"/>
                  </a:lnTo>
                  <a:lnTo>
                    <a:pt x="14925" y="3400"/>
                  </a:lnTo>
                  <a:lnTo>
                    <a:pt x="14966" y="3346"/>
                  </a:lnTo>
                  <a:lnTo>
                    <a:pt x="15007" y="3292"/>
                  </a:lnTo>
                  <a:lnTo>
                    <a:pt x="15092" y="3186"/>
                  </a:lnTo>
                  <a:lnTo>
                    <a:pt x="15178" y="3082"/>
                  </a:lnTo>
                  <a:lnTo>
                    <a:pt x="15178" y="3082"/>
                  </a:lnTo>
                  <a:lnTo>
                    <a:pt x="15026" y="3305"/>
                  </a:lnTo>
                  <a:lnTo>
                    <a:pt x="15026" y="3305"/>
                  </a:lnTo>
                  <a:lnTo>
                    <a:pt x="15009" y="3330"/>
                  </a:lnTo>
                  <a:lnTo>
                    <a:pt x="15009" y="3330"/>
                  </a:lnTo>
                  <a:lnTo>
                    <a:pt x="14929" y="3420"/>
                  </a:lnTo>
                  <a:lnTo>
                    <a:pt x="14887" y="3464"/>
                  </a:lnTo>
                  <a:lnTo>
                    <a:pt x="14846" y="3509"/>
                  </a:lnTo>
                  <a:lnTo>
                    <a:pt x="14846" y="3509"/>
                  </a:lnTo>
                  <a:close/>
                  <a:moveTo>
                    <a:pt x="14313" y="4545"/>
                  </a:moveTo>
                  <a:lnTo>
                    <a:pt x="14313" y="4545"/>
                  </a:lnTo>
                  <a:lnTo>
                    <a:pt x="14478" y="4347"/>
                  </a:lnTo>
                  <a:lnTo>
                    <a:pt x="14646" y="4150"/>
                  </a:lnTo>
                  <a:lnTo>
                    <a:pt x="14813" y="3955"/>
                  </a:lnTo>
                  <a:lnTo>
                    <a:pt x="14897" y="3858"/>
                  </a:lnTo>
                  <a:lnTo>
                    <a:pt x="14983" y="3762"/>
                  </a:lnTo>
                  <a:lnTo>
                    <a:pt x="14983" y="3762"/>
                  </a:lnTo>
                  <a:lnTo>
                    <a:pt x="15167" y="3553"/>
                  </a:lnTo>
                  <a:lnTo>
                    <a:pt x="15258" y="3448"/>
                  </a:lnTo>
                  <a:lnTo>
                    <a:pt x="15348" y="3343"/>
                  </a:lnTo>
                  <a:lnTo>
                    <a:pt x="15435" y="3236"/>
                  </a:lnTo>
                  <a:lnTo>
                    <a:pt x="15478" y="3182"/>
                  </a:lnTo>
                  <a:lnTo>
                    <a:pt x="15520" y="3127"/>
                  </a:lnTo>
                  <a:lnTo>
                    <a:pt x="15562" y="3072"/>
                  </a:lnTo>
                  <a:lnTo>
                    <a:pt x="15602" y="3016"/>
                  </a:lnTo>
                  <a:lnTo>
                    <a:pt x="15642" y="2960"/>
                  </a:lnTo>
                  <a:lnTo>
                    <a:pt x="15680" y="2904"/>
                  </a:lnTo>
                  <a:lnTo>
                    <a:pt x="15680" y="2904"/>
                  </a:lnTo>
                  <a:lnTo>
                    <a:pt x="15725" y="2856"/>
                  </a:lnTo>
                  <a:lnTo>
                    <a:pt x="15769" y="2810"/>
                  </a:lnTo>
                  <a:lnTo>
                    <a:pt x="15814" y="2765"/>
                  </a:lnTo>
                  <a:lnTo>
                    <a:pt x="15861" y="2719"/>
                  </a:lnTo>
                  <a:lnTo>
                    <a:pt x="15861" y="2719"/>
                  </a:lnTo>
                  <a:lnTo>
                    <a:pt x="15861" y="2719"/>
                  </a:lnTo>
                  <a:lnTo>
                    <a:pt x="15861" y="2721"/>
                  </a:lnTo>
                  <a:lnTo>
                    <a:pt x="15856" y="2731"/>
                  </a:lnTo>
                  <a:lnTo>
                    <a:pt x="15840" y="2767"/>
                  </a:lnTo>
                  <a:lnTo>
                    <a:pt x="15814" y="2822"/>
                  </a:lnTo>
                  <a:lnTo>
                    <a:pt x="15781" y="2887"/>
                  </a:lnTo>
                  <a:lnTo>
                    <a:pt x="15746" y="2956"/>
                  </a:lnTo>
                  <a:lnTo>
                    <a:pt x="15712" y="3022"/>
                  </a:lnTo>
                  <a:lnTo>
                    <a:pt x="15683" y="3076"/>
                  </a:lnTo>
                  <a:lnTo>
                    <a:pt x="15671" y="3096"/>
                  </a:lnTo>
                  <a:lnTo>
                    <a:pt x="15662" y="3111"/>
                  </a:lnTo>
                  <a:lnTo>
                    <a:pt x="15662" y="3111"/>
                  </a:lnTo>
                  <a:lnTo>
                    <a:pt x="15645" y="3134"/>
                  </a:lnTo>
                  <a:lnTo>
                    <a:pt x="15629" y="3157"/>
                  </a:lnTo>
                  <a:lnTo>
                    <a:pt x="15595" y="3201"/>
                  </a:lnTo>
                  <a:lnTo>
                    <a:pt x="15595" y="3201"/>
                  </a:lnTo>
                  <a:lnTo>
                    <a:pt x="15488" y="3329"/>
                  </a:lnTo>
                  <a:lnTo>
                    <a:pt x="15382" y="3457"/>
                  </a:lnTo>
                  <a:lnTo>
                    <a:pt x="15275" y="3585"/>
                  </a:lnTo>
                  <a:lnTo>
                    <a:pt x="15222" y="3649"/>
                  </a:lnTo>
                  <a:lnTo>
                    <a:pt x="15167" y="3711"/>
                  </a:lnTo>
                  <a:lnTo>
                    <a:pt x="15167" y="3711"/>
                  </a:lnTo>
                  <a:lnTo>
                    <a:pt x="15048" y="3840"/>
                  </a:lnTo>
                  <a:lnTo>
                    <a:pt x="15048" y="3840"/>
                  </a:lnTo>
                  <a:lnTo>
                    <a:pt x="15005" y="3887"/>
                  </a:lnTo>
                  <a:lnTo>
                    <a:pt x="15005" y="3887"/>
                  </a:lnTo>
                  <a:lnTo>
                    <a:pt x="14896" y="4001"/>
                  </a:lnTo>
                  <a:lnTo>
                    <a:pt x="14786" y="4113"/>
                  </a:lnTo>
                  <a:lnTo>
                    <a:pt x="14677" y="4226"/>
                  </a:lnTo>
                  <a:lnTo>
                    <a:pt x="14570" y="4340"/>
                  </a:lnTo>
                  <a:lnTo>
                    <a:pt x="14462" y="4454"/>
                  </a:lnTo>
                  <a:lnTo>
                    <a:pt x="14355" y="4569"/>
                  </a:lnTo>
                  <a:lnTo>
                    <a:pt x="14304" y="4628"/>
                  </a:lnTo>
                  <a:lnTo>
                    <a:pt x="14251" y="4686"/>
                  </a:lnTo>
                  <a:lnTo>
                    <a:pt x="14201" y="4746"/>
                  </a:lnTo>
                  <a:lnTo>
                    <a:pt x="14151" y="4806"/>
                  </a:lnTo>
                  <a:lnTo>
                    <a:pt x="14151" y="4806"/>
                  </a:lnTo>
                  <a:lnTo>
                    <a:pt x="14194" y="4737"/>
                  </a:lnTo>
                  <a:lnTo>
                    <a:pt x="14236" y="4669"/>
                  </a:lnTo>
                  <a:lnTo>
                    <a:pt x="14276" y="4604"/>
                  </a:lnTo>
                  <a:lnTo>
                    <a:pt x="14313" y="4545"/>
                  </a:lnTo>
                  <a:lnTo>
                    <a:pt x="14313" y="4545"/>
                  </a:lnTo>
                  <a:close/>
                  <a:moveTo>
                    <a:pt x="15712" y="3304"/>
                  </a:moveTo>
                  <a:lnTo>
                    <a:pt x="15712" y="3304"/>
                  </a:lnTo>
                  <a:lnTo>
                    <a:pt x="15775" y="3230"/>
                  </a:lnTo>
                  <a:lnTo>
                    <a:pt x="15838" y="3157"/>
                  </a:lnTo>
                  <a:lnTo>
                    <a:pt x="15838" y="3157"/>
                  </a:lnTo>
                  <a:lnTo>
                    <a:pt x="15869" y="3119"/>
                  </a:lnTo>
                  <a:lnTo>
                    <a:pt x="15909" y="3068"/>
                  </a:lnTo>
                  <a:lnTo>
                    <a:pt x="15953" y="3011"/>
                  </a:lnTo>
                  <a:lnTo>
                    <a:pt x="15975" y="2985"/>
                  </a:lnTo>
                  <a:lnTo>
                    <a:pt x="15996" y="2960"/>
                  </a:lnTo>
                  <a:lnTo>
                    <a:pt x="16015" y="2940"/>
                  </a:lnTo>
                  <a:lnTo>
                    <a:pt x="16032" y="2925"/>
                  </a:lnTo>
                  <a:lnTo>
                    <a:pt x="16039" y="2919"/>
                  </a:lnTo>
                  <a:lnTo>
                    <a:pt x="16044" y="2916"/>
                  </a:lnTo>
                  <a:lnTo>
                    <a:pt x="16049" y="2913"/>
                  </a:lnTo>
                  <a:lnTo>
                    <a:pt x="16053" y="2913"/>
                  </a:lnTo>
                  <a:lnTo>
                    <a:pt x="16055" y="2916"/>
                  </a:lnTo>
                  <a:lnTo>
                    <a:pt x="16056" y="2919"/>
                  </a:lnTo>
                  <a:lnTo>
                    <a:pt x="16056" y="2926"/>
                  </a:lnTo>
                  <a:lnTo>
                    <a:pt x="16054" y="2935"/>
                  </a:lnTo>
                  <a:lnTo>
                    <a:pt x="16050" y="2948"/>
                  </a:lnTo>
                  <a:lnTo>
                    <a:pt x="16046" y="2963"/>
                  </a:lnTo>
                  <a:lnTo>
                    <a:pt x="16029" y="3002"/>
                  </a:lnTo>
                  <a:lnTo>
                    <a:pt x="16029" y="3002"/>
                  </a:lnTo>
                  <a:lnTo>
                    <a:pt x="15980" y="3047"/>
                  </a:lnTo>
                  <a:lnTo>
                    <a:pt x="15932" y="3091"/>
                  </a:lnTo>
                  <a:lnTo>
                    <a:pt x="15885" y="3138"/>
                  </a:lnTo>
                  <a:lnTo>
                    <a:pt x="15838" y="3185"/>
                  </a:lnTo>
                  <a:lnTo>
                    <a:pt x="15792" y="3232"/>
                  </a:lnTo>
                  <a:lnTo>
                    <a:pt x="15746" y="3281"/>
                  </a:lnTo>
                  <a:lnTo>
                    <a:pt x="15700" y="3329"/>
                  </a:lnTo>
                  <a:lnTo>
                    <a:pt x="15656" y="3379"/>
                  </a:lnTo>
                  <a:lnTo>
                    <a:pt x="15656" y="3379"/>
                  </a:lnTo>
                  <a:lnTo>
                    <a:pt x="15712" y="3304"/>
                  </a:lnTo>
                  <a:lnTo>
                    <a:pt x="15712" y="3304"/>
                  </a:lnTo>
                  <a:close/>
                  <a:moveTo>
                    <a:pt x="15773" y="2410"/>
                  </a:moveTo>
                  <a:lnTo>
                    <a:pt x="15773" y="2410"/>
                  </a:lnTo>
                  <a:lnTo>
                    <a:pt x="15731" y="2443"/>
                  </a:lnTo>
                  <a:lnTo>
                    <a:pt x="15690" y="2477"/>
                  </a:lnTo>
                  <a:lnTo>
                    <a:pt x="15690" y="2477"/>
                  </a:lnTo>
                  <a:lnTo>
                    <a:pt x="15725" y="2427"/>
                  </a:lnTo>
                  <a:lnTo>
                    <a:pt x="15725" y="2427"/>
                  </a:lnTo>
                  <a:lnTo>
                    <a:pt x="15726" y="2424"/>
                  </a:lnTo>
                  <a:lnTo>
                    <a:pt x="15727" y="2422"/>
                  </a:lnTo>
                  <a:lnTo>
                    <a:pt x="15727" y="2415"/>
                  </a:lnTo>
                  <a:lnTo>
                    <a:pt x="15724" y="2409"/>
                  </a:lnTo>
                  <a:lnTo>
                    <a:pt x="15720" y="2404"/>
                  </a:lnTo>
                  <a:lnTo>
                    <a:pt x="15714" y="2402"/>
                  </a:lnTo>
                  <a:lnTo>
                    <a:pt x="15707" y="2401"/>
                  </a:lnTo>
                  <a:lnTo>
                    <a:pt x="15705" y="2401"/>
                  </a:lnTo>
                  <a:lnTo>
                    <a:pt x="15701" y="2402"/>
                  </a:lnTo>
                  <a:lnTo>
                    <a:pt x="15699" y="2403"/>
                  </a:lnTo>
                  <a:lnTo>
                    <a:pt x="15697" y="2405"/>
                  </a:lnTo>
                  <a:lnTo>
                    <a:pt x="15697" y="2405"/>
                  </a:lnTo>
                  <a:lnTo>
                    <a:pt x="15573" y="2559"/>
                  </a:lnTo>
                  <a:lnTo>
                    <a:pt x="15446" y="2710"/>
                  </a:lnTo>
                  <a:lnTo>
                    <a:pt x="15321" y="2860"/>
                  </a:lnTo>
                  <a:lnTo>
                    <a:pt x="15196" y="3011"/>
                  </a:lnTo>
                  <a:lnTo>
                    <a:pt x="15072" y="3164"/>
                  </a:lnTo>
                  <a:lnTo>
                    <a:pt x="15011" y="3241"/>
                  </a:lnTo>
                  <a:lnTo>
                    <a:pt x="14950" y="3318"/>
                  </a:lnTo>
                  <a:lnTo>
                    <a:pt x="14890" y="3395"/>
                  </a:lnTo>
                  <a:lnTo>
                    <a:pt x="14832" y="3475"/>
                  </a:lnTo>
                  <a:lnTo>
                    <a:pt x="14774" y="3553"/>
                  </a:lnTo>
                  <a:lnTo>
                    <a:pt x="14717" y="3634"/>
                  </a:lnTo>
                  <a:lnTo>
                    <a:pt x="14717" y="3634"/>
                  </a:lnTo>
                  <a:lnTo>
                    <a:pt x="14684" y="3667"/>
                  </a:lnTo>
                  <a:lnTo>
                    <a:pt x="14652" y="3700"/>
                  </a:lnTo>
                  <a:lnTo>
                    <a:pt x="14652" y="3700"/>
                  </a:lnTo>
                  <a:lnTo>
                    <a:pt x="14608" y="3737"/>
                  </a:lnTo>
                  <a:lnTo>
                    <a:pt x="14592" y="3750"/>
                  </a:lnTo>
                  <a:lnTo>
                    <a:pt x="14580" y="3759"/>
                  </a:lnTo>
                  <a:lnTo>
                    <a:pt x="14571" y="3764"/>
                  </a:lnTo>
                  <a:lnTo>
                    <a:pt x="14565" y="3766"/>
                  </a:lnTo>
                  <a:lnTo>
                    <a:pt x="14563" y="3766"/>
                  </a:lnTo>
                  <a:lnTo>
                    <a:pt x="14561" y="3765"/>
                  </a:lnTo>
                  <a:lnTo>
                    <a:pt x="14561" y="3764"/>
                  </a:lnTo>
                  <a:lnTo>
                    <a:pt x="14561" y="3762"/>
                  </a:lnTo>
                  <a:lnTo>
                    <a:pt x="14564" y="3755"/>
                  </a:lnTo>
                  <a:lnTo>
                    <a:pt x="14568" y="3745"/>
                  </a:lnTo>
                  <a:lnTo>
                    <a:pt x="14584" y="3721"/>
                  </a:lnTo>
                  <a:lnTo>
                    <a:pt x="14606" y="3688"/>
                  </a:lnTo>
                  <a:lnTo>
                    <a:pt x="14633" y="3651"/>
                  </a:lnTo>
                  <a:lnTo>
                    <a:pt x="14698" y="3566"/>
                  </a:lnTo>
                  <a:lnTo>
                    <a:pt x="14765" y="3482"/>
                  </a:lnTo>
                  <a:lnTo>
                    <a:pt x="14856" y="3371"/>
                  </a:lnTo>
                  <a:lnTo>
                    <a:pt x="14856" y="3371"/>
                  </a:lnTo>
                  <a:lnTo>
                    <a:pt x="14935" y="3275"/>
                  </a:lnTo>
                  <a:lnTo>
                    <a:pt x="15014" y="3180"/>
                  </a:lnTo>
                  <a:lnTo>
                    <a:pt x="15174" y="2989"/>
                  </a:lnTo>
                  <a:lnTo>
                    <a:pt x="15174" y="2989"/>
                  </a:lnTo>
                  <a:lnTo>
                    <a:pt x="15239" y="2910"/>
                  </a:lnTo>
                  <a:lnTo>
                    <a:pt x="15302" y="2830"/>
                  </a:lnTo>
                  <a:lnTo>
                    <a:pt x="15364" y="2749"/>
                  </a:lnTo>
                  <a:lnTo>
                    <a:pt x="15426" y="2667"/>
                  </a:lnTo>
                  <a:lnTo>
                    <a:pt x="15486" y="2585"/>
                  </a:lnTo>
                  <a:lnTo>
                    <a:pt x="15546" y="2501"/>
                  </a:lnTo>
                  <a:lnTo>
                    <a:pt x="15603" y="2417"/>
                  </a:lnTo>
                  <a:lnTo>
                    <a:pt x="15659" y="2331"/>
                  </a:lnTo>
                  <a:lnTo>
                    <a:pt x="15659" y="2331"/>
                  </a:lnTo>
                  <a:lnTo>
                    <a:pt x="15689" y="2349"/>
                  </a:lnTo>
                  <a:lnTo>
                    <a:pt x="15717" y="2368"/>
                  </a:lnTo>
                  <a:lnTo>
                    <a:pt x="15745" y="2388"/>
                  </a:lnTo>
                  <a:lnTo>
                    <a:pt x="15773" y="2410"/>
                  </a:lnTo>
                  <a:lnTo>
                    <a:pt x="15773" y="2410"/>
                  </a:lnTo>
                  <a:close/>
                  <a:moveTo>
                    <a:pt x="15548" y="2299"/>
                  </a:moveTo>
                  <a:lnTo>
                    <a:pt x="15548" y="2299"/>
                  </a:lnTo>
                  <a:lnTo>
                    <a:pt x="15550" y="2295"/>
                  </a:lnTo>
                  <a:lnTo>
                    <a:pt x="15550" y="2292"/>
                  </a:lnTo>
                  <a:lnTo>
                    <a:pt x="15550" y="2289"/>
                  </a:lnTo>
                  <a:lnTo>
                    <a:pt x="15549" y="2286"/>
                  </a:lnTo>
                  <a:lnTo>
                    <a:pt x="15549" y="2286"/>
                  </a:lnTo>
                  <a:lnTo>
                    <a:pt x="15569" y="2290"/>
                  </a:lnTo>
                  <a:lnTo>
                    <a:pt x="15588" y="2298"/>
                  </a:lnTo>
                  <a:lnTo>
                    <a:pt x="15609" y="2306"/>
                  </a:lnTo>
                  <a:lnTo>
                    <a:pt x="15629" y="2315"/>
                  </a:lnTo>
                  <a:lnTo>
                    <a:pt x="15629" y="2315"/>
                  </a:lnTo>
                  <a:lnTo>
                    <a:pt x="15467" y="2536"/>
                  </a:lnTo>
                  <a:lnTo>
                    <a:pt x="15385" y="2647"/>
                  </a:lnTo>
                  <a:lnTo>
                    <a:pt x="15304" y="2756"/>
                  </a:lnTo>
                  <a:lnTo>
                    <a:pt x="15220" y="2865"/>
                  </a:lnTo>
                  <a:lnTo>
                    <a:pt x="15136" y="2973"/>
                  </a:lnTo>
                  <a:lnTo>
                    <a:pt x="15051" y="3081"/>
                  </a:lnTo>
                  <a:lnTo>
                    <a:pt x="14964" y="3187"/>
                  </a:lnTo>
                  <a:lnTo>
                    <a:pt x="14964" y="3187"/>
                  </a:lnTo>
                  <a:lnTo>
                    <a:pt x="14936" y="3219"/>
                  </a:lnTo>
                  <a:lnTo>
                    <a:pt x="14904" y="3251"/>
                  </a:lnTo>
                  <a:lnTo>
                    <a:pt x="14868" y="3285"/>
                  </a:lnTo>
                  <a:lnTo>
                    <a:pt x="14829" y="3322"/>
                  </a:lnTo>
                  <a:lnTo>
                    <a:pt x="14748" y="3393"/>
                  </a:lnTo>
                  <a:lnTo>
                    <a:pt x="14662" y="3467"/>
                  </a:lnTo>
                  <a:lnTo>
                    <a:pt x="14580" y="3538"/>
                  </a:lnTo>
                  <a:lnTo>
                    <a:pt x="14542" y="3573"/>
                  </a:lnTo>
                  <a:lnTo>
                    <a:pt x="14506" y="3606"/>
                  </a:lnTo>
                  <a:lnTo>
                    <a:pt x="14474" y="3638"/>
                  </a:lnTo>
                  <a:lnTo>
                    <a:pt x="14447" y="3668"/>
                  </a:lnTo>
                  <a:lnTo>
                    <a:pt x="14434" y="3682"/>
                  </a:lnTo>
                  <a:lnTo>
                    <a:pt x="14423" y="3696"/>
                  </a:lnTo>
                  <a:lnTo>
                    <a:pt x="14414" y="3710"/>
                  </a:lnTo>
                  <a:lnTo>
                    <a:pt x="14406" y="3722"/>
                  </a:lnTo>
                  <a:lnTo>
                    <a:pt x="14406" y="3722"/>
                  </a:lnTo>
                  <a:lnTo>
                    <a:pt x="14435" y="3674"/>
                  </a:lnTo>
                  <a:lnTo>
                    <a:pt x="14465" y="3626"/>
                  </a:lnTo>
                  <a:lnTo>
                    <a:pt x="14497" y="3578"/>
                  </a:lnTo>
                  <a:lnTo>
                    <a:pt x="14529" y="3532"/>
                  </a:lnTo>
                  <a:lnTo>
                    <a:pt x="14529" y="3532"/>
                  </a:lnTo>
                  <a:lnTo>
                    <a:pt x="14587" y="3471"/>
                  </a:lnTo>
                  <a:lnTo>
                    <a:pt x="14645" y="3409"/>
                  </a:lnTo>
                  <a:lnTo>
                    <a:pt x="14701" y="3346"/>
                  </a:lnTo>
                  <a:lnTo>
                    <a:pt x="14756" y="3282"/>
                  </a:lnTo>
                  <a:lnTo>
                    <a:pt x="14810" y="3217"/>
                  </a:lnTo>
                  <a:lnTo>
                    <a:pt x="14862" y="3151"/>
                  </a:lnTo>
                  <a:lnTo>
                    <a:pt x="14915" y="3084"/>
                  </a:lnTo>
                  <a:lnTo>
                    <a:pt x="14966" y="3016"/>
                  </a:lnTo>
                  <a:lnTo>
                    <a:pt x="14966" y="3016"/>
                  </a:lnTo>
                  <a:lnTo>
                    <a:pt x="15045" y="2932"/>
                  </a:lnTo>
                  <a:lnTo>
                    <a:pt x="15123" y="2846"/>
                  </a:lnTo>
                  <a:lnTo>
                    <a:pt x="15201" y="2760"/>
                  </a:lnTo>
                  <a:lnTo>
                    <a:pt x="15277" y="2672"/>
                  </a:lnTo>
                  <a:lnTo>
                    <a:pt x="15313" y="2628"/>
                  </a:lnTo>
                  <a:lnTo>
                    <a:pt x="15349" y="2583"/>
                  </a:lnTo>
                  <a:lnTo>
                    <a:pt x="15384" y="2537"/>
                  </a:lnTo>
                  <a:lnTo>
                    <a:pt x="15419" y="2492"/>
                  </a:lnTo>
                  <a:lnTo>
                    <a:pt x="15453" y="2445"/>
                  </a:lnTo>
                  <a:lnTo>
                    <a:pt x="15486" y="2397"/>
                  </a:lnTo>
                  <a:lnTo>
                    <a:pt x="15518" y="2349"/>
                  </a:lnTo>
                  <a:lnTo>
                    <a:pt x="15548" y="2299"/>
                  </a:lnTo>
                  <a:lnTo>
                    <a:pt x="15548" y="2299"/>
                  </a:lnTo>
                  <a:close/>
                  <a:moveTo>
                    <a:pt x="15408" y="2345"/>
                  </a:moveTo>
                  <a:lnTo>
                    <a:pt x="15408" y="2345"/>
                  </a:lnTo>
                  <a:lnTo>
                    <a:pt x="15418" y="2329"/>
                  </a:lnTo>
                  <a:lnTo>
                    <a:pt x="15429" y="2315"/>
                  </a:lnTo>
                  <a:lnTo>
                    <a:pt x="15440" y="2303"/>
                  </a:lnTo>
                  <a:lnTo>
                    <a:pt x="15454" y="2295"/>
                  </a:lnTo>
                  <a:lnTo>
                    <a:pt x="15469" y="2288"/>
                  </a:lnTo>
                  <a:lnTo>
                    <a:pt x="15484" y="2285"/>
                  </a:lnTo>
                  <a:lnTo>
                    <a:pt x="15500" y="2282"/>
                  </a:lnTo>
                  <a:lnTo>
                    <a:pt x="15517" y="2282"/>
                  </a:lnTo>
                  <a:lnTo>
                    <a:pt x="15517" y="2282"/>
                  </a:lnTo>
                  <a:lnTo>
                    <a:pt x="15465" y="2337"/>
                  </a:lnTo>
                  <a:lnTo>
                    <a:pt x="15415" y="2393"/>
                  </a:lnTo>
                  <a:lnTo>
                    <a:pt x="15366" y="2451"/>
                  </a:lnTo>
                  <a:lnTo>
                    <a:pt x="15318" y="2508"/>
                  </a:lnTo>
                  <a:lnTo>
                    <a:pt x="15318" y="2508"/>
                  </a:lnTo>
                  <a:lnTo>
                    <a:pt x="15342" y="2468"/>
                  </a:lnTo>
                  <a:lnTo>
                    <a:pt x="15364" y="2427"/>
                  </a:lnTo>
                  <a:lnTo>
                    <a:pt x="15387" y="2386"/>
                  </a:lnTo>
                  <a:lnTo>
                    <a:pt x="15408" y="2345"/>
                  </a:lnTo>
                  <a:lnTo>
                    <a:pt x="15408" y="2345"/>
                  </a:lnTo>
                  <a:close/>
                  <a:moveTo>
                    <a:pt x="15439" y="2411"/>
                  </a:moveTo>
                  <a:lnTo>
                    <a:pt x="15439" y="2411"/>
                  </a:lnTo>
                  <a:lnTo>
                    <a:pt x="15421" y="2441"/>
                  </a:lnTo>
                  <a:lnTo>
                    <a:pt x="15401" y="2472"/>
                  </a:lnTo>
                  <a:lnTo>
                    <a:pt x="15360" y="2532"/>
                  </a:lnTo>
                  <a:lnTo>
                    <a:pt x="15316" y="2590"/>
                  </a:lnTo>
                  <a:lnTo>
                    <a:pt x="15272" y="2646"/>
                  </a:lnTo>
                  <a:lnTo>
                    <a:pt x="15225" y="2702"/>
                  </a:lnTo>
                  <a:lnTo>
                    <a:pt x="15178" y="2757"/>
                  </a:lnTo>
                  <a:lnTo>
                    <a:pt x="15129" y="2811"/>
                  </a:lnTo>
                  <a:lnTo>
                    <a:pt x="15081" y="2865"/>
                  </a:lnTo>
                  <a:lnTo>
                    <a:pt x="15081" y="2865"/>
                  </a:lnTo>
                  <a:lnTo>
                    <a:pt x="15182" y="2732"/>
                  </a:lnTo>
                  <a:lnTo>
                    <a:pt x="15232" y="2665"/>
                  </a:lnTo>
                  <a:lnTo>
                    <a:pt x="15284" y="2599"/>
                  </a:lnTo>
                  <a:lnTo>
                    <a:pt x="15284" y="2599"/>
                  </a:lnTo>
                  <a:lnTo>
                    <a:pt x="15305" y="2570"/>
                  </a:lnTo>
                  <a:lnTo>
                    <a:pt x="15375" y="2478"/>
                  </a:lnTo>
                  <a:lnTo>
                    <a:pt x="15411" y="2432"/>
                  </a:lnTo>
                  <a:lnTo>
                    <a:pt x="15438" y="2401"/>
                  </a:lnTo>
                  <a:lnTo>
                    <a:pt x="15446" y="2391"/>
                  </a:lnTo>
                  <a:lnTo>
                    <a:pt x="15449" y="2390"/>
                  </a:lnTo>
                  <a:lnTo>
                    <a:pt x="15450" y="2390"/>
                  </a:lnTo>
                  <a:lnTo>
                    <a:pt x="15450" y="2391"/>
                  </a:lnTo>
                  <a:lnTo>
                    <a:pt x="15447" y="2396"/>
                  </a:lnTo>
                  <a:lnTo>
                    <a:pt x="15439" y="2411"/>
                  </a:lnTo>
                  <a:lnTo>
                    <a:pt x="15439" y="2411"/>
                  </a:lnTo>
                  <a:close/>
                  <a:moveTo>
                    <a:pt x="15148" y="2629"/>
                  </a:moveTo>
                  <a:lnTo>
                    <a:pt x="15148" y="2629"/>
                  </a:lnTo>
                  <a:lnTo>
                    <a:pt x="15177" y="2622"/>
                  </a:lnTo>
                  <a:lnTo>
                    <a:pt x="15191" y="2617"/>
                  </a:lnTo>
                  <a:lnTo>
                    <a:pt x="15205" y="2611"/>
                  </a:lnTo>
                  <a:lnTo>
                    <a:pt x="15218" y="2605"/>
                  </a:lnTo>
                  <a:lnTo>
                    <a:pt x="15231" y="2598"/>
                  </a:lnTo>
                  <a:lnTo>
                    <a:pt x="15244" y="2591"/>
                  </a:lnTo>
                  <a:lnTo>
                    <a:pt x="15256" y="2583"/>
                  </a:lnTo>
                  <a:lnTo>
                    <a:pt x="15256" y="2583"/>
                  </a:lnTo>
                  <a:lnTo>
                    <a:pt x="15193" y="2660"/>
                  </a:lnTo>
                  <a:lnTo>
                    <a:pt x="15133" y="2738"/>
                  </a:lnTo>
                  <a:lnTo>
                    <a:pt x="15012" y="2894"/>
                  </a:lnTo>
                  <a:lnTo>
                    <a:pt x="14892" y="3052"/>
                  </a:lnTo>
                  <a:lnTo>
                    <a:pt x="14831" y="3130"/>
                  </a:lnTo>
                  <a:lnTo>
                    <a:pt x="14769" y="3208"/>
                  </a:lnTo>
                  <a:lnTo>
                    <a:pt x="14769" y="3208"/>
                  </a:lnTo>
                  <a:lnTo>
                    <a:pt x="14722" y="3262"/>
                  </a:lnTo>
                  <a:lnTo>
                    <a:pt x="14675" y="3317"/>
                  </a:lnTo>
                  <a:lnTo>
                    <a:pt x="14628" y="3373"/>
                  </a:lnTo>
                  <a:lnTo>
                    <a:pt x="14583" y="3429"/>
                  </a:lnTo>
                  <a:lnTo>
                    <a:pt x="14583" y="3429"/>
                  </a:lnTo>
                  <a:lnTo>
                    <a:pt x="14529" y="3489"/>
                  </a:lnTo>
                  <a:lnTo>
                    <a:pt x="14474" y="3549"/>
                  </a:lnTo>
                  <a:lnTo>
                    <a:pt x="14474" y="3549"/>
                  </a:lnTo>
                  <a:lnTo>
                    <a:pt x="14463" y="3559"/>
                  </a:lnTo>
                  <a:lnTo>
                    <a:pt x="14448" y="3572"/>
                  </a:lnTo>
                  <a:lnTo>
                    <a:pt x="14412" y="3600"/>
                  </a:lnTo>
                  <a:lnTo>
                    <a:pt x="14368" y="3633"/>
                  </a:lnTo>
                  <a:lnTo>
                    <a:pt x="14320" y="3667"/>
                  </a:lnTo>
                  <a:lnTo>
                    <a:pt x="14320" y="3667"/>
                  </a:lnTo>
                  <a:lnTo>
                    <a:pt x="14402" y="3566"/>
                  </a:lnTo>
                  <a:lnTo>
                    <a:pt x="14484" y="3466"/>
                  </a:lnTo>
                  <a:lnTo>
                    <a:pt x="14484" y="3466"/>
                  </a:lnTo>
                  <a:lnTo>
                    <a:pt x="14525" y="3414"/>
                  </a:lnTo>
                  <a:lnTo>
                    <a:pt x="14568" y="3364"/>
                  </a:lnTo>
                  <a:lnTo>
                    <a:pt x="14656" y="3263"/>
                  </a:lnTo>
                  <a:lnTo>
                    <a:pt x="14745" y="3164"/>
                  </a:lnTo>
                  <a:lnTo>
                    <a:pt x="14834" y="3063"/>
                  </a:lnTo>
                  <a:lnTo>
                    <a:pt x="14877" y="3011"/>
                  </a:lnTo>
                  <a:lnTo>
                    <a:pt x="14920" y="2961"/>
                  </a:lnTo>
                  <a:lnTo>
                    <a:pt x="14962" y="2908"/>
                  </a:lnTo>
                  <a:lnTo>
                    <a:pt x="15003" y="2856"/>
                  </a:lnTo>
                  <a:lnTo>
                    <a:pt x="15041" y="2802"/>
                  </a:lnTo>
                  <a:lnTo>
                    <a:pt x="15079" y="2748"/>
                  </a:lnTo>
                  <a:lnTo>
                    <a:pt x="15114" y="2692"/>
                  </a:lnTo>
                  <a:lnTo>
                    <a:pt x="15147" y="2635"/>
                  </a:lnTo>
                  <a:lnTo>
                    <a:pt x="15147" y="2635"/>
                  </a:lnTo>
                  <a:lnTo>
                    <a:pt x="15148" y="2632"/>
                  </a:lnTo>
                  <a:lnTo>
                    <a:pt x="15148" y="2629"/>
                  </a:lnTo>
                  <a:lnTo>
                    <a:pt x="15148" y="2629"/>
                  </a:lnTo>
                  <a:close/>
                  <a:moveTo>
                    <a:pt x="13677" y="4332"/>
                  </a:moveTo>
                  <a:lnTo>
                    <a:pt x="13677" y="4332"/>
                  </a:lnTo>
                  <a:lnTo>
                    <a:pt x="13675" y="4336"/>
                  </a:lnTo>
                  <a:lnTo>
                    <a:pt x="13674" y="4341"/>
                  </a:lnTo>
                  <a:lnTo>
                    <a:pt x="13674" y="4341"/>
                  </a:lnTo>
                  <a:lnTo>
                    <a:pt x="13647" y="4340"/>
                  </a:lnTo>
                  <a:lnTo>
                    <a:pt x="13619" y="4336"/>
                  </a:lnTo>
                  <a:lnTo>
                    <a:pt x="13589" y="4329"/>
                  </a:lnTo>
                  <a:lnTo>
                    <a:pt x="13558" y="4320"/>
                  </a:lnTo>
                  <a:lnTo>
                    <a:pt x="13558" y="4320"/>
                  </a:lnTo>
                  <a:lnTo>
                    <a:pt x="13558" y="4320"/>
                  </a:lnTo>
                  <a:lnTo>
                    <a:pt x="13558" y="4320"/>
                  </a:lnTo>
                  <a:lnTo>
                    <a:pt x="13642" y="4224"/>
                  </a:lnTo>
                  <a:lnTo>
                    <a:pt x="13723" y="4128"/>
                  </a:lnTo>
                  <a:lnTo>
                    <a:pt x="13805" y="4031"/>
                  </a:lnTo>
                  <a:lnTo>
                    <a:pt x="13885" y="3933"/>
                  </a:lnTo>
                  <a:lnTo>
                    <a:pt x="13965" y="3834"/>
                  </a:lnTo>
                  <a:lnTo>
                    <a:pt x="14043" y="3735"/>
                  </a:lnTo>
                  <a:lnTo>
                    <a:pt x="14200" y="3535"/>
                  </a:lnTo>
                  <a:lnTo>
                    <a:pt x="14200" y="3535"/>
                  </a:lnTo>
                  <a:lnTo>
                    <a:pt x="14227" y="3500"/>
                  </a:lnTo>
                  <a:lnTo>
                    <a:pt x="14256" y="3464"/>
                  </a:lnTo>
                  <a:lnTo>
                    <a:pt x="14318" y="3393"/>
                  </a:lnTo>
                  <a:lnTo>
                    <a:pt x="14382" y="3322"/>
                  </a:lnTo>
                  <a:lnTo>
                    <a:pt x="14449" y="3248"/>
                  </a:lnTo>
                  <a:lnTo>
                    <a:pt x="14449" y="3248"/>
                  </a:lnTo>
                  <a:lnTo>
                    <a:pt x="14408" y="3303"/>
                  </a:lnTo>
                  <a:lnTo>
                    <a:pt x="14368" y="3358"/>
                  </a:lnTo>
                  <a:lnTo>
                    <a:pt x="14330" y="3414"/>
                  </a:lnTo>
                  <a:lnTo>
                    <a:pt x="14292" y="3470"/>
                  </a:lnTo>
                  <a:lnTo>
                    <a:pt x="14256" y="3526"/>
                  </a:lnTo>
                  <a:lnTo>
                    <a:pt x="14220" y="3584"/>
                  </a:lnTo>
                  <a:lnTo>
                    <a:pt x="14186" y="3641"/>
                  </a:lnTo>
                  <a:lnTo>
                    <a:pt x="14152" y="3699"/>
                  </a:lnTo>
                  <a:lnTo>
                    <a:pt x="14152" y="3699"/>
                  </a:lnTo>
                  <a:lnTo>
                    <a:pt x="14028" y="3854"/>
                  </a:lnTo>
                  <a:lnTo>
                    <a:pt x="13967" y="3931"/>
                  </a:lnTo>
                  <a:lnTo>
                    <a:pt x="13906" y="4010"/>
                  </a:lnTo>
                  <a:lnTo>
                    <a:pt x="13846" y="4089"/>
                  </a:lnTo>
                  <a:lnTo>
                    <a:pt x="13788" y="4169"/>
                  </a:lnTo>
                  <a:lnTo>
                    <a:pt x="13732" y="4250"/>
                  </a:lnTo>
                  <a:lnTo>
                    <a:pt x="13677" y="4332"/>
                  </a:lnTo>
                  <a:lnTo>
                    <a:pt x="13677" y="4332"/>
                  </a:lnTo>
                  <a:close/>
                  <a:moveTo>
                    <a:pt x="14679" y="3033"/>
                  </a:moveTo>
                  <a:lnTo>
                    <a:pt x="14679" y="3033"/>
                  </a:lnTo>
                  <a:lnTo>
                    <a:pt x="14717" y="2992"/>
                  </a:lnTo>
                  <a:lnTo>
                    <a:pt x="14757" y="2951"/>
                  </a:lnTo>
                  <a:lnTo>
                    <a:pt x="14798" y="2912"/>
                  </a:lnTo>
                  <a:lnTo>
                    <a:pt x="14839" y="2873"/>
                  </a:lnTo>
                  <a:lnTo>
                    <a:pt x="14882" y="2836"/>
                  </a:lnTo>
                  <a:lnTo>
                    <a:pt x="14924" y="2798"/>
                  </a:lnTo>
                  <a:lnTo>
                    <a:pt x="14969" y="2762"/>
                  </a:lnTo>
                  <a:lnTo>
                    <a:pt x="15013" y="2727"/>
                  </a:lnTo>
                  <a:lnTo>
                    <a:pt x="15013" y="2727"/>
                  </a:lnTo>
                  <a:lnTo>
                    <a:pt x="14979" y="2760"/>
                  </a:lnTo>
                  <a:lnTo>
                    <a:pt x="14944" y="2796"/>
                  </a:lnTo>
                  <a:lnTo>
                    <a:pt x="14908" y="2836"/>
                  </a:lnTo>
                  <a:lnTo>
                    <a:pt x="14872" y="2879"/>
                  </a:lnTo>
                  <a:lnTo>
                    <a:pt x="14835" y="2926"/>
                  </a:lnTo>
                  <a:lnTo>
                    <a:pt x="14799" y="2974"/>
                  </a:lnTo>
                  <a:lnTo>
                    <a:pt x="14762" y="3023"/>
                  </a:lnTo>
                  <a:lnTo>
                    <a:pt x="14725" y="3074"/>
                  </a:lnTo>
                  <a:lnTo>
                    <a:pt x="14654" y="3174"/>
                  </a:lnTo>
                  <a:lnTo>
                    <a:pt x="14585" y="3272"/>
                  </a:lnTo>
                  <a:lnTo>
                    <a:pt x="14519" y="3363"/>
                  </a:lnTo>
                  <a:lnTo>
                    <a:pt x="14489" y="3404"/>
                  </a:lnTo>
                  <a:lnTo>
                    <a:pt x="14460" y="3441"/>
                  </a:lnTo>
                  <a:lnTo>
                    <a:pt x="14460" y="3441"/>
                  </a:lnTo>
                  <a:lnTo>
                    <a:pt x="14341" y="3589"/>
                  </a:lnTo>
                  <a:lnTo>
                    <a:pt x="14221" y="3735"/>
                  </a:lnTo>
                  <a:lnTo>
                    <a:pt x="14221" y="3735"/>
                  </a:lnTo>
                  <a:lnTo>
                    <a:pt x="14173" y="3766"/>
                  </a:lnTo>
                  <a:lnTo>
                    <a:pt x="14173" y="3766"/>
                  </a:lnTo>
                  <a:lnTo>
                    <a:pt x="14238" y="3679"/>
                  </a:lnTo>
                  <a:lnTo>
                    <a:pt x="14305" y="3590"/>
                  </a:lnTo>
                  <a:lnTo>
                    <a:pt x="14371" y="3498"/>
                  </a:lnTo>
                  <a:lnTo>
                    <a:pt x="14435" y="3406"/>
                  </a:lnTo>
                  <a:lnTo>
                    <a:pt x="14498" y="3312"/>
                  </a:lnTo>
                  <a:lnTo>
                    <a:pt x="14560" y="3219"/>
                  </a:lnTo>
                  <a:lnTo>
                    <a:pt x="14620" y="3125"/>
                  </a:lnTo>
                  <a:lnTo>
                    <a:pt x="14679" y="3033"/>
                  </a:lnTo>
                  <a:lnTo>
                    <a:pt x="14679" y="3033"/>
                  </a:lnTo>
                  <a:close/>
                  <a:moveTo>
                    <a:pt x="14532" y="2609"/>
                  </a:moveTo>
                  <a:lnTo>
                    <a:pt x="14532" y="2609"/>
                  </a:lnTo>
                  <a:lnTo>
                    <a:pt x="14547" y="2617"/>
                  </a:lnTo>
                  <a:lnTo>
                    <a:pt x="14563" y="2625"/>
                  </a:lnTo>
                  <a:lnTo>
                    <a:pt x="14578" y="2632"/>
                  </a:lnTo>
                  <a:lnTo>
                    <a:pt x="14593" y="2638"/>
                  </a:lnTo>
                  <a:lnTo>
                    <a:pt x="14626" y="2649"/>
                  </a:lnTo>
                  <a:lnTo>
                    <a:pt x="14660" y="2656"/>
                  </a:lnTo>
                  <a:lnTo>
                    <a:pt x="14694" y="2662"/>
                  </a:lnTo>
                  <a:lnTo>
                    <a:pt x="14729" y="2666"/>
                  </a:lnTo>
                  <a:lnTo>
                    <a:pt x="14765" y="2669"/>
                  </a:lnTo>
                  <a:lnTo>
                    <a:pt x="14801" y="2669"/>
                  </a:lnTo>
                  <a:lnTo>
                    <a:pt x="14838" y="2667"/>
                  </a:lnTo>
                  <a:lnTo>
                    <a:pt x="14874" y="2666"/>
                  </a:lnTo>
                  <a:lnTo>
                    <a:pt x="14910" y="2663"/>
                  </a:lnTo>
                  <a:lnTo>
                    <a:pt x="14947" y="2659"/>
                  </a:lnTo>
                  <a:lnTo>
                    <a:pt x="15016" y="2651"/>
                  </a:lnTo>
                  <a:lnTo>
                    <a:pt x="15082" y="2640"/>
                  </a:lnTo>
                  <a:lnTo>
                    <a:pt x="15082" y="2640"/>
                  </a:lnTo>
                  <a:lnTo>
                    <a:pt x="15039" y="2670"/>
                  </a:lnTo>
                  <a:lnTo>
                    <a:pt x="14997" y="2700"/>
                  </a:lnTo>
                  <a:lnTo>
                    <a:pt x="14955" y="2731"/>
                  </a:lnTo>
                  <a:lnTo>
                    <a:pt x="14914" y="2763"/>
                  </a:lnTo>
                  <a:lnTo>
                    <a:pt x="14873" y="2797"/>
                  </a:lnTo>
                  <a:lnTo>
                    <a:pt x="14833" y="2831"/>
                  </a:lnTo>
                  <a:lnTo>
                    <a:pt x="14794" y="2866"/>
                  </a:lnTo>
                  <a:lnTo>
                    <a:pt x="14756" y="2903"/>
                  </a:lnTo>
                  <a:lnTo>
                    <a:pt x="14756" y="2903"/>
                  </a:lnTo>
                  <a:lnTo>
                    <a:pt x="14800" y="2824"/>
                  </a:lnTo>
                  <a:lnTo>
                    <a:pt x="14842" y="2747"/>
                  </a:lnTo>
                  <a:lnTo>
                    <a:pt x="14842" y="2747"/>
                  </a:lnTo>
                  <a:lnTo>
                    <a:pt x="14845" y="2741"/>
                  </a:lnTo>
                  <a:lnTo>
                    <a:pt x="14844" y="2735"/>
                  </a:lnTo>
                  <a:lnTo>
                    <a:pt x="14841" y="2729"/>
                  </a:lnTo>
                  <a:lnTo>
                    <a:pt x="14838" y="2726"/>
                  </a:lnTo>
                  <a:lnTo>
                    <a:pt x="14833" y="2722"/>
                  </a:lnTo>
                  <a:lnTo>
                    <a:pt x="14827" y="2721"/>
                  </a:lnTo>
                  <a:lnTo>
                    <a:pt x="14821" y="2724"/>
                  </a:lnTo>
                  <a:lnTo>
                    <a:pt x="14817" y="2727"/>
                  </a:lnTo>
                  <a:lnTo>
                    <a:pt x="14817" y="2727"/>
                  </a:lnTo>
                  <a:lnTo>
                    <a:pt x="14762" y="2790"/>
                  </a:lnTo>
                  <a:lnTo>
                    <a:pt x="14708" y="2853"/>
                  </a:lnTo>
                  <a:lnTo>
                    <a:pt x="14601" y="2982"/>
                  </a:lnTo>
                  <a:lnTo>
                    <a:pt x="14601" y="2982"/>
                  </a:lnTo>
                  <a:lnTo>
                    <a:pt x="14643" y="2917"/>
                  </a:lnTo>
                  <a:lnTo>
                    <a:pt x="14684" y="2851"/>
                  </a:lnTo>
                  <a:lnTo>
                    <a:pt x="14724" y="2783"/>
                  </a:lnTo>
                  <a:lnTo>
                    <a:pt x="14763" y="2715"/>
                  </a:lnTo>
                  <a:lnTo>
                    <a:pt x="14763" y="2715"/>
                  </a:lnTo>
                  <a:lnTo>
                    <a:pt x="14764" y="2708"/>
                  </a:lnTo>
                  <a:lnTo>
                    <a:pt x="14764" y="2702"/>
                  </a:lnTo>
                  <a:lnTo>
                    <a:pt x="14762" y="2698"/>
                  </a:lnTo>
                  <a:lnTo>
                    <a:pt x="14758" y="2693"/>
                  </a:lnTo>
                  <a:lnTo>
                    <a:pt x="14753" y="2691"/>
                  </a:lnTo>
                  <a:lnTo>
                    <a:pt x="14748" y="2690"/>
                  </a:lnTo>
                  <a:lnTo>
                    <a:pt x="14742" y="2691"/>
                  </a:lnTo>
                  <a:lnTo>
                    <a:pt x="14737" y="2695"/>
                  </a:lnTo>
                  <a:lnTo>
                    <a:pt x="14737" y="2695"/>
                  </a:lnTo>
                  <a:lnTo>
                    <a:pt x="14697" y="2738"/>
                  </a:lnTo>
                  <a:lnTo>
                    <a:pt x="14657" y="2781"/>
                  </a:lnTo>
                  <a:lnTo>
                    <a:pt x="14581" y="2868"/>
                  </a:lnTo>
                  <a:lnTo>
                    <a:pt x="14506" y="2956"/>
                  </a:lnTo>
                  <a:lnTo>
                    <a:pt x="14433" y="3047"/>
                  </a:lnTo>
                  <a:lnTo>
                    <a:pt x="14360" y="3138"/>
                  </a:lnTo>
                  <a:lnTo>
                    <a:pt x="14289" y="3229"/>
                  </a:lnTo>
                  <a:lnTo>
                    <a:pt x="14147" y="3413"/>
                  </a:lnTo>
                  <a:lnTo>
                    <a:pt x="14077" y="3505"/>
                  </a:lnTo>
                  <a:lnTo>
                    <a:pt x="14006" y="3597"/>
                  </a:lnTo>
                  <a:lnTo>
                    <a:pt x="13933" y="3687"/>
                  </a:lnTo>
                  <a:lnTo>
                    <a:pt x="13858" y="3777"/>
                  </a:lnTo>
                  <a:lnTo>
                    <a:pt x="13783" y="3865"/>
                  </a:lnTo>
                  <a:lnTo>
                    <a:pt x="13745" y="3908"/>
                  </a:lnTo>
                  <a:lnTo>
                    <a:pt x="13705" y="3951"/>
                  </a:lnTo>
                  <a:lnTo>
                    <a:pt x="13665" y="3994"/>
                  </a:lnTo>
                  <a:lnTo>
                    <a:pt x="13625" y="4034"/>
                  </a:lnTo>
                  <a:lnTo>
                    <a:pt x="13584" y="4077"/>
                  </a:lnTo>
                  <a:lnTo>
                    <a:pt x="13542" y="4116"/>
                  </a:lnTo>
                  <a:lnTo>
                    <a:pt x="13542" y="4116"/>
                  </a:lnTo>
                  <a:lnTo>
                    <a:pt x="13510" y="4146"/>
                  </a:lnTo>
                  <a:lnTo>
                    <a:pt x="13489" y="4162"/>
                  </a:lnTo>
                  <a:lnTo>
                    <a:pt x="13482" y="4167"/>
                  </a:lnTo>
                  <a:lnTo>
                    <a:pt x="13478" y="4169"/>
                  </a:lnTo>
                  <a:lnTo>
                    <a:pt x="13474" y="4169"/>
                  </a:lnTo>
                  <a:lnTo>
                    <a:pt x="13473" y="4167"/>
                  </a:lnTo>
                  <a:lnTo>
                    <a:pt x="13474" y="4162"/>
                  </a:lnTo>
                  <a:lnTo>
                    <a:pt x="13476" y="4156"/>
                  </a:lnTo>
                  <a:lnTo>
                    <a:pt x="13485" y="4139"/>
                  </a:lnTo>
                  <a:lnTo>
                    <a:pt x="13499" y="4115"/>
                  </a:lnTo>
                  <a:lnTo>
                    <a:pt x="13517" y="4087"/>
                  </a:lnTo>
                  <a:lnTo>
                    <a:pt x="13517" y="4087"/>
                  </a:lnTo>
                  <a:lnTo>
                    <a:pt x="13673" y="3928"/>
                  </a:lnTo>
                  <a:lnTo>
                    <a:pt x="13752" y="3847"/>
                  </a:lnTo>
                  <a:lnTo>
                    <a:pt x="13828" y="3765"/>
                  </a:lnTo>
                  <a:lnTo>
                    <a:pt x="13904" y="3683"/>
                  </a:lnTo>
                  <a:lnTo>
                    <a:pt x="13979" y="3600"/>
                  </a:lnTo>
                  <a:lnTo>
                    <a:pt x="14052" y="3516"/>
                  </a:lnTo>
                  <a:lnTo>
                    <a:pt x="14124" y="3431"/>
                  </a:lnTo>
                  <a:lnTo>
                    <a:pt x="14195" y="3345"/>
                  </a:lnTo>
                  <a:lnTo>
                    <a:pt x="14263" y="3257"/>
                  </a:lnTo>
                  <a:lnTo>
                    <a:pt x="14331" y="3168"/>
                  </a:lnTo>
                  <a:lnTo>
                    <a:pt x="14396" y="3077"/>
                  </a:lnTo>
                  <a:lnTo>
                    <a:pt x="14458" y="2986"/>
                  </a:lnTo>
                  <a:lnTo>
                    <a:pt x="14490" y="2939"/>
                  </a:lnTo>
                  <a:lnTo>
                    <a:pt x="14519" y="2892"/>
                  </a:lnTo>
                  <a:lnTo>
                    <a:pt x="14549" y="2844"/>
                  </a:lnTo>
                  <a:lnTo>
                    <a:pt x="14578" y="2796"/>
                  </a:lnTo>
                  <a:lnTo>
                    <a:pt x="14606" y="2748"/>
                  </a:lnTo>
                  <a:lnTo>
                    <a:pt x="14634" y="2699"/>
                  </a:lnTo>
                  <a:lnTo>
                    <a:pt x="14634" y="2699"/>
                  </a:lnTo>
                  <a:lnTo>
                    <a:pt x="14635" y="2693"/>
                  </a:lnTo>
                  <a:lnTo>
                    <a:pt x="14635" y="2687"/>
                  </a:lnTo>
                  <a:lnTo>
                    <a:pt x="14633" y="2683"/>
                  </a:lnTo>
                  <a:lnTo>
                    <a:pt x="14629" y="2679"/>
                  </a:lnTo>
                  <a:lnTo>
                    <a:pt x="14625" y="2677"/>
                  </a:lnTo>
                  <a:lnTo>
                    <a:pt x="14620" y="2676"/>
                  </a:lnTo>
                  <a:lnTo>
                    <a:pt x="14614" y="2677"/>
                  </a:lnTo>
                  <a:lnTo>
                    <a:pt x="14609" y="2679"/>
                  </a:lnTo>
                  <a:lnTo>
                    <a:pt x="14609" y="2679"/>
                  </a:lnTo>
                  <a:lnTo>
                    <a:pt x="14559" y="2722"/>
                  </a:lnTo>
                  <a:lnTo>
                    <a:pt x="14511" y="2766"/>
                  </a:lnTo>
                  <a:lnTo>
                    <a:pt x="14465" y="2810"/>
                  </a:lnTo>
                  <a:lnTo>
                    <a:pt x="14420" y="2856"/>
                  </a:lnTo>
                  <a:lnTo>
                    <a:pt x="14377" y="2903"/>
                  </a:lnTo>
                  <a:lnTo>
                    <a:pt x="14333" y="2949"/>
                  </a:lnTo>
                  <a:lnTo>
                    <a:pt x="14291" y="2997"/>
                  </a:lnTo>
                  <a:lnTo>
                    <a:pt x="14251" y="3047"/>
                  </a:lnTo>
                  <a:lnTo>
                    <a:pt x="14210" y="3096"/>
                  </a:lnTo>
                  <a:lnTo>
                    <a:pt x="14172" y="3146"/>
                  </a:lnTo>
                  <a:lnTo>
                    <a:pt x="14132" y="3198"/>
                  </a:lnTo>
                  <a:lnTo>
                    <a:pt x="14094" y="3248"/>
                  </a:lnTo>
                  <a:lnTo>
                    <a:pt x="14018" y="3352"/>
                  </a:lnTo>
                  <a:lnTo>
                    <a:pt x="13943" y="3459"/>
                  </a:lnTo>
                  <a:lnTo>
                    <a:pt x="13943" y="3459"/>
                  </a:lnTo>
                  <a:lnTo>
                    <a:pt x="13915" y="3496"/>
                  </a:lnTo>
                  <a:lnTo>
                    <a:pt x="13887" y="3534"/>
                  </a:lnTo>
                  <a:lnTo>
                    <a:pt x="13829" y="3608"/>
                  </a:lnTo>
                  <a:lnTo>
                    <a:pt x="13708" y="3757"/>
                  </a:lnTo>
                  <a:lnTo>
                    <a:pt x="13650" y="3832"/>
                  </a:lnTo>
                  <a:lnTo>
                    <a:pt x="13620" y="3869"/>
                  </a:lnTo>
                  <a:lnTo>
                    <a:pt x="13594" y="3908"/>
                  </a:lnTo>
                  <a:lnTo>
                    <a:pt x="13567" y="3947"/>
                  </a:lnTo>
                  <a:lnTo>
                    <a:pt x="13540" y="3986"/>
                  </a:lnTo>
                  <a:lnTo>
                    <a:pt x="13515" y="4026"/>
                  </a:lnTo>
                  <a:lnTo>
                    <a:pt x="13492" y="4067"/>
                  </a:lnTo>
                  <a:lnTo>
                    <a:pt x="13492" y="4067"/>
                  </a:lnTo>
                  <a:lnTo>
                    <a:pt x="13466" y="4092"/>
                  </a:lnTo>
                  <a:lnTo>
                    <a:pt x="13446" y="4109"/>
                  </a:lnTo>
                  <a:lnTo>
                    <a:pt x="13429" y="4122"/>
                  </a:lnTo>
                  <a:lnTo>
                    <a:pt x="13416" y="4130"/>
                  </a:lnTo>
                  <a:lnTo>
                    <a:pt x="13411" y="4133"/>
                  </a:lnTo>
                  <a:lnTo>
                    <a:pt x="13407" y="4133"/>
                  </a:lnTo>
                  <a:lnTo>
                    <a:pt x="13404" y="4133"/>
                  </a:lnTo>
                  <a:lnTo>
                    <a:pt x="13402" y="4133"/>
                  </a:lnTo>
                  <a:lnTo>
                    <a:pt x="13399" y="4130"/>
                  </a:lnTo>
                  <a:lnTo>
                    <a:pt x="13398" y="4128"/>
                  </a:lnTo>
                  <a:lnTo>
                    <a:pt x="13398" y="4120"/>
                  </a:lnTo>
                  <a:lnTo>
                    <a:pt x="13400" y="4108"/>
                  </a:lnTo>
                  <a:lnTo>
                    <a:pt x="13404" y="4095"/>
                  </a:lnTo>
                  <a:lnTo>
                    <a:pt x="13411" y="4080"/>
                  </a:lnTo>
                  <a:lnTo>
                    <a:pt x="13418" y="4063"/>
                  </a:lnTo>
                  <a:lnTo>
                    <a:pt x="13437" y="4026"/>
                  </a:lnTo>
                  <a:lnTo>
                    <a:pt x="13457" y="3988"/>
                  </a:lnTo>
                  <a:lnTo>
                    <a:pt x="13457" y="3988"/>
                  </a:lnTo>
                  <a:lnTo>
                    <a:pt x="13515" y="3930"/>
                  </a:lnTo>
                  <a:lnTo>
                    <a:pt x="13572" y="3871"/>
                  </a:lnTo>
                  <a:lnTo>
                    <a:pt x="13627" y="3811"/>
                  </a:lnTo>
                  <a:lnTo>
                    <a:pt x="13681" y="3749"/>
                  </a:lnTo>
                  <a:lnTo>
                    <a:pt x="13734" y="3687"/>
                  </a:lnTo>
                  <a:lnTo>
                    <a:pt x="13787" y="3622"/>
                  </a:lnTo>
                  <a:lnTo>
                    <a:pt x="13837" y="3558"/>
                  </a:lnTo>
                  <a:lnTo>
                    <a:pt x="13886" y="3494"/>
                  </a:lnTo>
                  <a:lnTo>
                    <a:pt x="13935" y="3427"/>
                  </a:lnTo>
                  <a:lnTo>
                    <a:pt x="13983" y="3360"/>
                  </a:lnTo>
                  <a:lnTo>
                    <a:pt x="14031" y="3294"/>
                  </a:lnTo>
                  <a:lnTo>
                    <a:pt x="14078" y="3226"/>
                  </a:lnTo>
                  <a:lnTo>
                    <a:pt x="14171" y="3090"/>
                  </a:lnTo>
                  <a:lnTo>
                    <a:pt x="14262" y="2953"/>
                  </a:lnTo>
                  <a:lnTo>
                    <a:pt x="14262" y="2953"/>
                  </a:lnTo>
                  <a:lnTo>
                    <a:pt x="14333" y="2869"/>
                  </a:lnTo>
                  <a:lnTo>
                    <a:pt x="14402" y="2784"/>
                  </a:lnTo>
                  <a:lnTo>
                    <a:pt x="14436" y="2741"/>
                  </a:lnTo>
                  <a:lnTo>
                    <a:pt x="14469" y="2698"/>
                  </a:lnTo>
                  <a:lnTo>
                    <a:pt x="14502" y="2653"/>
                  </a:lnTo>
                  <a:lnTo>
                    <a:pt x="14532" y="2609"/>
                  </a:lnTo>
                  <a:lnTo>
                    <a:pt x="14532" y="2609"/>
                  </a:lnTo>
                  <a:close/>
                  <a:moveTo>
                    <a:pt x="14535" y="2813"/>
                  </a:moveTo>
                  <a:lnTo>
                    <a:pt x="14535" y="2813"/>
                  </a:lnTo>
                  <a:lnTo>
                    <a:pt x="14501" y="2873"/>
                  </a:lnTo>
                  <a:lnTo>
                    <a:pt x="14464" y="2932"/>
                  </a:lnTo>
                  <a:lnTo>
                    <a:pt x="14427" y="2992"/>
                  </a:lnTo>
                  <a:lnTo>
                    <a:pt x="14387" y="3049"/>
                  </a:lnTo>
                  <a:lnTo>
                    <a:pt x="14346" y="3106"/>
                  </a:lnTo>
                  <a:lnTo>
                    <a:pt x="14305" y="3162"/>
                  </a:lnTo>
                  <a:lnTo>
                    <a:pt x="14262" y="3219"/>
                  </a:lnTo>
                  <a:lnTo>
                    <a:pt x="14219" y="3274"/>
                  </a:lnTo>
                  <a:lnTo>
                    <a:pt x="14174" y="3328"/>
                  </a:lnTo>
                  <a:lnTo>
                    <a:pt x="14128" y="3381"/>
                  </a:lnTo>
                  <a:lnTo>
                    <a:pt x="14037" y="3488"/>
                  </a:lnTo>
                  <a:lnTo>
                    <a:pt x="13943" y="3592"/>
                  </a:lnTo>
                  <a:lnTo>
                    <a:pt x="13850" y="3695"/>
                  </a:lnTo>
                  <a:lnTo>
                    <a:pt x="13850" y="3695"/>
                  </a:lnTo>
                  <a:lnTo>
                    <a:pt x="13798" y="3751"/>
                  </a:lnTo>
                  <a:lnTo>
                    <a:pt x="13746" y="3806"/>
                  </a:lnTo>
                  <a:lnTo>
                    <a:pt x="13640" y="3916"/>
                  </a:lnTo>
                  <a:lnTo>
                    <a:pt x="13640" y="3916"/>
                  </a:lnTo>
                  <a:lnTo>
                    <a:pt x="13701" y="3837"/>
                  </a:lnTo>
                  <a:lnTo>
                    <a:pt x="13735" y="3793"/>
                  </a:lnTo>
                  <a:lnTo>
                    <a:pt x="13735" y="3793"/>
                  </a:lnTo>
                  <a:lnTo>
                    <a:pt x="13795" y="3715"/>
                  </a:lnTo>
                  <a:lnTo>
                    <a:pt x="13855" y="3635"/>
                  </a:lnTo>
                  <a:lnTo>
                    <a:pt x="13913" y="3555"/>
                  </a:lnTo>
                  <a:lnTo>
                    <a:pt x="13970" y="3474"/>
                  </a:lnTo>
                  <a:lnTo>
                    <a:pt x="13970" y="3474"/>
                  </a:lnTo>
                  <a:lnTo>
                    <a:pt x="14057" y="3354"/>
                  </a:lnTo>
                  <a:lnTo>
                    <a:pt x="14144" y="3236"/>
                  </a:lnTo>
                  <a:lnTo>
                    <a:pt x="14187" y="3177"/>
                  </a:lnTo>
                  <a:lnTo>
                    <a:pt x="14231" y="3118"/>
                  </a:lnTo>
                  <a:lnTo>
                    <a:pt x="14277" y="3061"/>
                  </a:lnTo>
                  <a:lnTo>
                    <a:pt x="14323" y="3002"/>
                  </a:lnTo>
                  <a:lnTo>
                    <a:pt x="14323" y="3002"/>
                  </a:lnTo>
                  <a:lnTo>
                    <a:pt x="14322" y="3004"/>
                  </a:lnTo>
                  <a:lnTo>
                    <a:pt x="14327" y="2999"/>
                  </a:lnTo>
                  <a:lnTo>
                    <a:pt x="14353" y="2973"/>
                  </a:lnTo>
                  <a:lnTo>
                    <a:pt x="14439" y="2886"/>
                  </a:lnTo>
                  <a:lnTo>
                    <a:pt x="14483" y="2843"/>
                  </a:lnTo>
                  <a:lnTo>
                    <a:pt x="14502" y="2824"/>
                  </a:lnTo>
                  <a:lnTo>
                    <a:pt x="14518" y="2810"/>
                  </a:lnTo>
                  <a:lnTo>
                    <a:pt x="14531" y="2801"/>
                  </a:lnTo>
                  <a:lnTo>
                    <a:pt x="14536" y="2798"/>
                  </a:lnTo>
                  <a:lnTo>
                    <a:pt x="14538" y="2797"/>
                  </a:lnTo>
                  <a:lnTo>
                    <a:pt x="14540" y="2798"/>
                  </a:lnTo>
                  <a:lnTo>
                    <a:pt x="14540" y="2801"/>
                  </a:lnTo>
                  <a:lnTo>
                    <a:pt x="14538" y="2805"/>
                  </a:lnTo>
                  <a:lnTo>
                    <a:pt x="14535" y="2813"/>
                  </a:lnTo>
                  <a:lnTo>
                    <a:pt x="14535" y="2813"/>
                  </a:lnTo>
                  <a:close/>
                  <a:moveTo>
                    <a:pt x="13469" y="3963"/>
                  </a:moveTo>
                  <a:lnTo>
                    <a:pt x="13469" y="3963"/>
                  </a:lnTo>
                  <a:lnTo>
                    <a:pt x="13501" y="3907"/>
                  </a:lnTo>
                  <a:lnTo>
                    <a:pt x="13501" y="3907"/>
                  </a:lnTo>
                  <a:lnTo>
                    <a:pt x="13533" y="3853"/>
                  </a:lnTo>
                  <a:lnTo>
                    <a:pt x="13564" y="3800"/>
                  </a:lnTo>
                  <a:lnTo>
                    <a:pt x="13598" y="3749"/>
                  </a:lnTo>
                  <a:lnTo>
                    <a:pt x="13633" y="3697"/>
                  </a:lnTo>
                  <a:lnTo>
                    <a:pt x="13670" y="3647"/>
                  </a:lnTo>
                  <a:lnTo>
                    <a:pt x="13707" y="3597"/>
                  </a:lnTo>
                  <a:lnTo>
                    <a:pt x="13745" y="3548"/>
                  </a:lnTo>
                  <a:lnTo>
                    <a:pt x="13784" y="3498"/>
                  </a:lnTo>
                  <a:lnTo>
                    <a:pt x="13824" y="3450"/>
                  </a:lnTo>
                  <a:lnTo>
                    <a:pt x="13864" y="3402"/>
                  </a:lnTo>
                  <a:lnTo>
                    <a:pt x="13946" y="3309"/>
                  </a:lnTo>
                  <a:lnTo>
                    <a:pt x="14030" y="3214"/>
                  </a:lnTo>
                  <a:lnTo>
                    <a:pt x="14113" y="3122"/>
                  </a:lnTo>
                  <a:lnTo>
                    <a:pt x="14113" y="3122"/>
                  </a:lnTo>
                  <a:lnTo>
                    <a:pt x="14073" y="3178"/>
                  </a:lnTo>
                  <a:lnTo>
                    <a:pt x="14073" y="3178"/>
                  </a:lnTo>
                  <a:lnTo>
                    <a:pt x="13986" y="3302"/>
                  </a:lnTo>
                  <a:lnTo>
                    <a:pt x="13897" y="3423"/>
                  </a:lnTo>
                  <a:lnTo>
                    <a:pt x="13807" y="3545"/>
                  </a:lnTo>
                  <a:lnTo>
                    <a:pt x="13714" y="3666"/>
                  </a:lnTo>
                  <a:lnTo>
                    <a:pt x="13714" y="3666"/>
                  </a:lnTo>
                  <a:lnTo>
                    <a:pt x="13667" y="3723"/>
                  </a:lnTo>
                  <a:lnTo>
                    <a:pt x="13619" y="3779"/>
                  </a:lnTo>
                  <a:lnTo>
                    <a:pt x="13569" y="3834"/>
                  </a:lnTo>
                  <a:lnTo>
                    <a:pt x="13519" y="3889"/>
                  </a:lnTo>
                  <a:lnTo>
                    <a:pt x="13519" y="3889"/>
                  </a:lnTo>
                  <a:lnTo>
                    <a:pt x="13508" y="3913"/>
                  </a:lnTo>
                  <a:lnTo>
                    <a:pt x="13495" y="3933"/>
                  </a:lnTo>
                  <a:lnTo>
                    <a:pt x="13484" y="3949"/>
                  </a:lnTo>
                  <a:lnTo>
                    <a:pt x="13469" y="3963"/>
                  </a:lnTo>
                  <a:lnTo>
                    <a:pt x="13469" y="3963"/>
                  </a:lnTo>
                  <a:close/>
                  <a:moveTo>
                    <a:pt x="14300" y="2321"/>
                  </a:moveTo>
                  <a:lnTo>
                    <a:pt x="14300" y="2321"/>
                  </a:lnTo>
                  <a:lnTo>
                    <a:pt x="14316" y="2335"/>
                  </a:lnTo>
                  <a:lnTo>
                    <a:pt x="14330" y="2350"/>
                  </a:lnTo>
                  <a:lnTo>
                    <a:pt x="14343" y="2365"/>
                  </a:lnTo>
                  <a:lnTo>
                    <a:pt x="14355" y="2382"/>
                  </a:lnTo>
                  <a:lnTo>
                    <a:pt x="14368" y="2399"/>
                  </a:lnTo>
                  <a:lnTo>
                    <a:pt x="14380" y="2418"/>
                  </a:lnTo>
                  <a:lnTo>
                    <a:pt x="14391" y="2438"/>
                  </a:lnTo>
                  <a:lnTo>
                    <a:pt x="14400" y="2459"/>
                  </a:lnTo>
                  <a:lnTo>
                    <a:pt x="14400" y="2459"/>
                  </a:lnTo>
                  <a:lnTo>
                    <a:pt x="14410" y="2480"/>
                  </a:lnTo>
                  <a:lnTo>
                    <a:pt x="14422" y="2500"/>
                  </a:lnTo>
                  <a:lnTo>
                    <a:pt x="14434" y="2519"/>
                  </a:lnTo>
                  <a:lnTo>
                    <a:pt x="14447" y="2535"/>
                  </a:lnTo>
                  <a:lnTo>
                    <a:pt x="14461" y="2551"/>
                  </a:lnTo>
                  <a:lnTo>
                    <a:pt x="14475" y="2566"/>
                  </a:lnTo>
                  <a:lnTo>
                    <a:pt x="14490" y="2580"/>
                  </a:lnTo>
                  <a:lnTo>
                    <a:pt x="14506" y="2591"/>
                  </a:lnTo>
                  <a:lnTo>
                    <a:pt x="14506" y="2591"/>
                  </a:lnTo>
                  <a:lnTo>
                    <a:pt x="14465" y="2643"/>
                  </a:lnTo>
                  <a:lnTo>
                    <a:pt x="14426" y="2694"/>
                  </a:lnTo>
                  <a:lnTo>
                    <a:pt x="14346" y="2798"/>
                  </a:lnTo>
                  <a:lnTo>
                    <a:pt x="14269" y="2904"/>
                  </a:lnTo>
                  <a:lnTo>
                    <a:pt x="14193" y="3010"/>
                  </a:lnTo>
                  <a:lnTo>
                    <a:pt x="14193" y="3010"/>
                  </a:lnTo>
                  <a:lnTo>
                    <a:pt x="14142" y="3070"/>
                  </a:lnTo>
                  <a:lnTo>
                    <a:pt x="14091" y="3129"/>
                  </a:lnTo>
                  <a:lnTo>
                    <a:pt x="13988" y="3246"/>
                  </a:lnTo>
                  <a:lnTo>
                    <a:pt x="13885" y="3363"/>
                  </a:lnTo>
                  <a:lnTo>
                    <a:pt x="13835" y="3422"/>
                  </a:lnTo>
                  <a:lnTo>
                    <a:pt x="13784" y="3481"/>
                  </a:lnTo>
                  <a:lnTo>
                    <a:pt x="13735" y="3542"/>
                  </a:lnTo>
                  <a:lnTo>
                    <a:pt x="13687" y="3601"/>
                  </a:lnTo>
                  <a:lnTo>
                    <a:pt x="13640" y="3663"/>
                  </a:lnTo>
                  <a:lnTo>
                    <a:pt x="13595" y="3725"/>
                  </a:lnTo>
                  <a:lnTo>
                    <a:pt x="13550" y="3789"/>
                  </a:lnTo>
                  <a:lnTo>
                    <a:pt x="13508" y="3854"/>
                  </a:lnTo>
                  <a:lnTo>
                    <a:pt x="13467" y="3920"/>
                  </a:lnTo>
                  <a:lnTo>
                    <a:pt x="13430" y="3988"/>
                  </a:lnTo>
                  <a:lnTo>
                    <a:pt x="13430" y="3988"/>
                  </a:lnTo>
                  <a:lnTo>
                    <a:pt x="13418" y="3990"/>
                  </a:lnTo>
                  <a:lnTo>
                    <a:pt x="13406" y="3991"/>
                  </a:lnTo>
                  <a:lnTo>
                    <a:pt x="13395" y="3990"/>
                  </a:lnTo>
                  <a:lnTo>
                    <a:pt x="13383" y="3988"/>
                  </a:lnTo>
                  <a:lnTo>
                    <a:pt x="13370" y="3983"/>
                  </a:lnTo>
                  <a:lnTo>
                    <a:pt x="13357" y="3978"/>
                  </a:lnTo>
                  <a:lnTo>
                    <a:pt x="13344" y="3971"/>
                  </a:lnTo>
                  <a:lnTo>
                    <a:pt x="13331" y="3962"/>
                  </a:lnTo>
                  <a:lnTo>
                    <a:pt x="13331" y="3962"/>
                  </a:lnTo>
                  <a:lnTo>
                    <a:pt x="13386" y="3907"/>
                  </a:lnTo>
                  <a:lnTo>
                    <a:pt x="13441" y="3851"/>
                  </a:lnTo>
                  <a:lnTo>
                    <a:pt x="13494" y="3793"/>
                  </a:lnTo>
                  <a:lnTo>
                    <a:pt x="13546" y="3734"/>
                  </a:lnTo>
                  <a:lnTo>
                    <a:pt x="13597" y="3674"/>
                  </a:lnTo>
                  <a:lnTo>
                    <a:pt x="13646" y="3613"/>
                  </a:lnTo>
                  <a:lnTo>
                    <a:pt x="13695" y="3550"/>
                  </a:lnTo>
                  <a:lnTo>
                    <a:pt x="13743" y="3487"/>
                  </a:lnTo>
                  <a:lnTo>
                    <a:pt x="13743" y="3487"/>
                  </a:lnTo>
                  <a:lnTo>
                    <a:pt x="13785" y="3432"/>
                  </a:lnTo>
                  <a:lnTo>
                    <a:pt x="13831" y="3376"/>
                  </a:lnTo>
                  <a:lnTo>
                    <a:pt x="13879" y="3319"/>
                  </a:lnTo>
                  <a:lnTo>
                    <a:pt x="13929" y="3261"/>
                  </a:lnTo>
                  <a:lnTo>
                    <a:pt x="14030" y="3143"/>
                  </a:lnTo>
                  <a:lnTo>
                    <a:pt x="14080" y="3083"/>
                  </a:lnTo>
                  <a:lnTo>
                    <a:pt x="14130" y="3021"/>
                  </a:lnTo>
                  <a:lnTo>
                    <a:pt x="14178" y="2959"/>
                  </a:lnTo>
                  <a:lnTo>
                    <a:pt x="14223" y="2897"/>
                  </a:lnTo>
                  <a:lnTo>
                    <a:pt x="14244" y="2865"/>
                  </a:lnTo>
                  <a:lnTo>
                    <a:pt x="14265" y="2832"/>
                  </a:lnTo>
                  <a:lnTo>
                    <a:pt x="14285" y="2801"/>
                  </a:lnTo>
                  <a:lnTo>
                    <a:pt x="14304" y="2768"/>
                  </a:lnTo>
                  <a:lnTo>
                    <a:pt x="14323" y="2735"/>
                  </a:lnTo>
                  <a:lnTo>
                    <a:pt x="14339" y="2702"/>
                  </a:lnTo>
                  <a:lnTo>
                    <a:pt x="14354" y="2670"/>
                  </a:lnTo>
                  <a:lnTo>
                    <a:pt x="14368" y="2637"/>
                  </a:lnTo>
                  <a:lnTo>
                    <a:pt x="14381" y="2603"/>
                  </a:lnTo>
                  <a:lnTo>
                    <a:pt x="14392" y="2570"/>
                  </a:lnTo>
                  <a:lnTo>
                    <a:pt x="14401" y="2536"/>
                  </a:lnTo>
                  <a:lnTo>
                    <a:pt x="14409" y="2502"/>
                  </a:lnTo>
                  <a:lnTo>
                    <a:pt x="14409" y="2502"/>
                  </a:lnTo>
                  <a:lnTo>
                    <a:pt x="14409" y="2498"/>
                  </a:lnTo>
                  <a:lnTo>
                    <a:pt x="14408" y="2493"/>
                  </a:lnTo>
                  <a:lnTo>
                    <a:pt x="14406" y="2489"/>
                  </a:lnTo>
                  <a:lnTo>
                    <a:pt x="14402" y="2486"/>
                  </a:lnTo>
                  <a:lnTo>
                    <a:pt x="14399" y="2485"/>
                  </a:lnTo>
                  <a:lnTo>
                    <a:pt x="14394" y="2484"/>
                  </a:lnTo>
                  <a:lnTo>
                    <a:pt x="14389" y="2485"/>
                  </a:lnTo>
                  <a:lnTo>
                    <a:pt x="14386" y="2488"/>
                  </a:lnTo>
                  <a:lnTo>
                    <a:pt x="14386" y="2488"/>
                  </a:lnTo>
                  <a:lnTo>
                    <a:pt x="14228" y="2657"/>
                  </a:lnTo>
                  <a:lnTo>
                    <a:pt x="14148" y="2742"/>
                  </a:lnTo>
                  <a:lnTo>
                    <a:pt x="14070" y="2829"/>
                  </a:lnTo>
                  <a:lnTo>
                    <a:pt x="14070" y="2829"/>
                  </a:lnTo>
                  <a:lnTo>
                    <a:pt x="14105" y="2769"/>
                  </a:lnTo>
                  <a:lnTo>
                    <a:pt x="14139" y="2708"/>
                  </a:lnTo>
                  <a:lnTo>
                    <a:pt x="14171" y="2647"/>
                  </a:lnTo>
                  <a:lnTo>
                    <a:pt x="14201" y="2584"/>
                  </a:lnTo>
                  <a:lnTo>
                    <a:pt x="14229" y="2521"/>
                  </a:lnTo>
                  <a:lnTo>
                    <a:pt x="14255" y="2456"/>
                  </a:lnTo>
                  <a:lnTo>
                    <a:pt x="14279" y="2389"/>
                  </a:lnTo>
                  <a:lnTo>
                    <a:pt x="14300" y="2321"/>
                  </a:lnTo>
                  <a:lnTo>
                    <a:pt x="14300" y="2321"/>
                  </a:lnTo>
                  <a:close/>
                  <a:moveTo>
                    <a:pt x="13276" y="3975"/>
                  </a:moveTo>
                  <a:lnTo>
                    <a:pt x="13276" y="3975"/>
                  </a:lnTo>
                  <a:lnTo>
                    <a:pt x="13246" y="4004"/>
                  </a:lnTo>
                  <a:lnTo>
                    <a:pt x="13217" y="4032"/>
                  </a:lnTo>
                  <a:lnTo>
                    <a:pt x="13217" y="4032"/>
                  </a:lnTo>
                  <a:lnTo>
                    <a:pt x="13192" y="4054"/>
                  </a:lnTo>
                  <a:lnTo>
                    <a:pt x="13172" y="4072"/>
                  </a:lnTo>
                  <a:lnTo>
                    <a:pt x="13155" y="4086"/>
                  </a:lnTo>
                  <a:lnTo>
                    <a:pt x="13142" y="4095"/>
                  </a:lnTo>
                  <a:lnTo>
                    <a:pt x="13132" y="4101"/>
                  </a:lnTo>
                  <a:lnTo>
                    <a:pt x="13125" y="4104"/>
                  </a:lnTo>
                  <a:lnTo>
                    <a:pt x="13123" y="4104"/>
                  </a:lnTo>
                  <a:lnTo>
                    <a:pt x="13122" y="4102"/>
                  </a:lnTo>
                  <a:lnTo>
                    <a:pt x="13121" y="4101"/>
                  </a:lnTo>
                  <a:lnTo>
                    <a:pt x="13121" y="4099"/>
                  </a:lnTo>
                  <a:lnTo>
                    <a:pt x="13122" y="4092"/>
                  </a:lnTo>
                  <a:lnTo>
                    <a:pt x="13125" y="4082"/>
                  </a:lnTo>
                  <a:lnTo>
                    <a:pt x="13131" y="4071"/>
                  </a:lnTo>
                  <a:lnTo>
                    <a:pt x="13139" y="4057"/>
                  </a:lnTo>
                  <a:lnTo>
                    <a:pt x="13160" y="4023"/>
                  </a:lnTo>
                  <a:lnTo>
                    <a:pt x="13186" y="3983"/>
                  </a:lnTo>
                  <a:lnTo>
                    <a:pt x="13217" y="3940"/>
                  </a:lnTo>
                  <a:lnTo>
                    <a:pt x="13249" y="3894"/>
                  </a:lnTo>
                  <a:lnTo>
                    <a:pt x="13317" y="3804"/>
                  </a:lnTo>
                  <a:lnTo>
                    <a:pt x="13377" y="3725"/>
                  </a:lnTo>
                  <a:lnTo>
                    <a:pt x="13417" y="3676"/>
                  </a:lnTo>
                  <a:lnTo>
                    <a:pt x="13417" y="3676"/>
                  </a:lnTo>
                  <a:lnTo>
                    <a:pt x="13462" y="3621"/>
                  </a:lnTo>
                  <a:lnTo>
                    <a:pt x="13462" y="3621"/>
                  </a:lnTo>
                  <a:lnTo>
                    <a:pt x="13437" y="3665"/>
                  </a:lnTo>
                  <a:lnTo>
                    <a:pt x="13411" y="3708"/>
                  </a:lnTo>
                  <a:lnTo>
                    <a:pt x="13386" y="3751"/>
                  </a:lnTo>
                  <a:lnTo>
                    <a:pt x="13363" y="3795"/>
                  </a:lnTo>
                  <a:lnTo>
                    <a:pt x="13341" y="3839"/>
                  </a:lnTo>
                  <a:lnTo>
                    <a:pt x="13318" y="3885"/>
                  </a:lnTo>
                  <a:lnTo>
                    <a:pt x="13296" y="3929"/>
                  </a:lnTo>
                  <a:lnTo>
                    <a:pt x="13276" y="3975"/>
                  </a:lnTo>
                  <a:lnTo>
                    <a:pt x="13276" y="3975"/>
                  </a:lnTo>
                  <a:close/>
                  <a:moveTo>
                    <a:pt x="13636" y="3412"/>
                  </a:moveTo>
                  <a:lnTo>
                    <a:pt x="13636" y="3412"/>
                  </a:lnTo>
                  <a:lnTo>
                    <a:pt x="13714" y="3318"/>
                  </a:lnTo>
                  <a:lnTo>
                    <a:pt x="13789" y="3225"/>
                  </a:lnTo>
                  <a:lnTo>
                    <a:pt x="13864" y="3129"/>
                  </a:lnTo>
                  <a:lnTo>
                    <a:pt x="13899" y="3081"/>
                  </a:lnTo>
                  <a:lnTo>
                    <a:pt x="13935" y="3033"/>
                  </a:lnTo>
                  <a:lnTo>
                    <a:pt x="13935" y="3033"/>
                  </a:lnTo>
                  <a:lnTo>
                    <a:pt x="13960" y="3001"/>
                  </a:lnTo>
                  <a:lnTo>
                    <a:pt x="13960" y="3001"/>
                  </a:lnTo>
                  <a:lnTo>
                    <a:pt x="14028" y="2921"/>
                  </a:lnTo>
                  <a:lnTo>
                    <a:pt x="14096" y="2843"/>
                  </a:lnTo>
                  <a:lnTo>
                    <a:pt x="14166" y="2766"/>
                  </a:lnTo>
                  <a:lnTo>
                    <a:pt x="14236" y="2688"/>
                  </a:lnTo>
                  <a:lnTo>
                    <a:pt x="14236" y="2688"/>
                  </a:lnTo>
                  <a:lnTo>
                    <a:pt x="14274" y="2647"/>
                  </a:lnTo>
                  <a:lnTo>
                    <a:pt x="14302" y="2619"/>
                  </a:lnTo>
                  <a:lnTo>
                    <a:pt x="14312" y="2611"/>
                  </a:lnTo>
                  <a:lnTo>
                    <a:pt x="14319" y="2605"/>
                  </a:lnTo>
                  <a:lnTo>
                    <a:pt x="14325" y="2602"/>
                  </a:lnTo>
                  <a:lnTo>
                    <a:pt x="14329" y="2601"/>
                  </a:lnTo>
                  <a:lnTo>
                    <a:pt x="14330" y="2601"/>
                  </a:lnTo>
                  <a:lnTo>
                    <a:pt x="14331" y="2602"/>
                  </a:lnTo>
                  <a:lnTo>
                    <a:pt x="14331" y="2605"/>
                  </a:lnTo>
                  <a:lnTo>
                    <a:pt x="14330" y="2611"/>
                  </a:lnTo>
                  <a:lnTo>
                    <a:pt x="14326" y="2618"/>
                  </a:lnTo>
                  <a:lnTo>
                    <a:pt x="14316" y="2638"/>
                  </a:lnTo>
                  <a:lnTo>
                    <a:pt x="14302" y="2663"/>
                  </a:lnTo>
                  <a:lnTo>
                    <a:pt x="14264" y="2722"/>
                  </a:lnTo>
                  <a:lnTo>
                    <a:pt x="14223" y="2784"/>
                  </a:lnTo>
                  <a:lnTo>
                    <a:pt x="14185" y="2839"/>
                  </a:lnTo>
                  <a:lnTo>
                    <a:pt x="14159" y="2876"/>
                  </a:lnTo>
                  <a:lnTo>
                    <a:pt x="14159" y="2876"/>
                  </a:lnTo>
                  <a:lnTo>
                    <a:pt x="14079" y="2980"/>
                  </a:lnTo>
                  <a:lnTo>
                    <a:pt x="14002" y="3084"/>
                  </a:lnTo>
                  <a:lnTo>
                    <a:pt x="13846" y="3295"/>
                  </a:lnTo>
                  <a:lnTo>
                    <a:pt x="13768" y="3400"/>
                  </a:lnTo>
                  <a:lnTo>
                    <a:pt x="13688" y="3504"/>
                  </a:lnTo>
                  <a:lnTo>
                    <a:pt x="13609" y="3607"/>
                  </a:lnTo>
                  <a:lnTo>
                    <a:pt x="13527" y="3710"/>
                  </a:lnTo>
                  <a:lnTo>
                    <a:pt x="13527" y="3710"/>
                  </a:lnTo>
                  <a:lnTo>
                    <a:pt x="13480" y="3764"/>
                  </a:lnTo>
                  <a:lnTo>
                    <a:pt x="13432" y="3818"/>
                  </a:lnTo>
                  <a:lnTo>
                    <a:pt x="13383" y="3869"/>
                  </a:lnTo>
                  <a:lnTo>
                    <a:pt x="13333" y="3920"/>
                  </a:lnTo>
                  <a:lnTo>
                    <a:pt x="13333" y="3920"/>
                  </a:lnTo>
                  <a:lnTo>
                    <a:pt x="13363" y="3854"/>
                  </a:lnTo>
                  <a:lnTo>
                    <a:pt x="13397" y="3789"/>
                  </a:lnTo>
                  <a:lnTo>
                    <a:pt x="13433" y="3723"/>
                  </a:lnTo>
                  <a:lnTo>
                    <a:pt x="13471" y="3660"/>
                  </a:lnTo>
                  <a:lnTo>
                    <a:pt x="13509" y="3597"/>
                  </a:lnTo>
                  <a:lnTo>
                    <a:pt x="13550" y="3535"/>
                  </a:lnTo>
                  <a:lnTo>
                    <a:pt x="13592" y="3473"/>
                  </a:lnTo>
                  <a:lnTo>
                    <a:pt x="13636" y="3412"/>
                  </a:lnTo>
                  <a:lnTo>
                    <a:pt x="13636" y="3412"/>
                  </a:lnTo>
                  <a:close/>
                  <a:moveTo>
                    <a:pt x="14091" y="2203"/>
                  </a:moveTo>
                  <a:lnTo>
                    <a:pt x="14091" y="2203"/>
                  </a:lnTo>
                  <a:lnTo>
                    <a:pt x="14091" y="2203"/>
                  </a:lnTo>
                  <a:lnTo>
                    <a:pt x="14091" y="2203"/>
                  </a:lnTo>
                  <a:lnTo>
                    <a:pt x="14135" y="2220"/>
                  </a:lnTo>
                  <a:lnTo>
                    <a:pt x="14180" y="2241"/>
                  </a:lnTo>
                  <a:lnTo>
                    <a:pt x="14201" y="2252"/>
                  </a:lnTo>
                  <a:lnTo>
                    <a:pt x="14222" y="2264"/>
                  </a:lnTo>
                  <a:lnTo>
                    <a:pt x="14242" y="2276"/>
                  </a:lnTo>
                  <a:lnTo>
                    <a:pt x="14262" y="2290"/>
                  </a:lnTo>
                  <a:lnTo>
                    <a:pt x="14262" y="2290"/>
                  </a:lnTo>
                  <a:lnTo>
                    <a:pt x="14243" y="2309"/>
                  </a:lnTo>
                  <a:lnTo>
                    <a:pt x="14243" y="2309"/>
                  </a:lnTo>
                  <a:lnTo>
                    <a:pt x="14237" y="2307"/>
                  </a:lnTo>
                  <a:lnTo>
                    <a:pt x="14233" y="2307"/>
                  </a:lnTo>
                  <a:lnTo>
                    <a:pt x="14227" y="2309"/>
                  </a:lnTo>
                  <a:lnTo>
                    <a:pt x="14224" y="2312"/>
                  </a:lnTo>
                  <a:lnTo>
                    <a:pt x="14222" y="2314"/>
                  </a:lnTo>
                  <a:lnTo>
                    <a:pt x="14222" y="2314"/>
                  </a:lnTo>
                  <a:lnTo>
                    <a:pt x="14197" y="2354"/>
                  </a:lnTo>
                  <a:lnTo>
                    <a:pt x="14197" y="2354"/>
                  </a:lnTo>
                  <a:lnTo>
                    <a:pt x="14151" y="2403"/>
                  </a:lnTo>
                  <a:lnTo>
                    <a:pt x="14106" y="2454"/>
                  </a:lnTo>
                  <a:lnTo>
                    <a:pt x="14064" y="2506"/>
                  </a:lnTo>
                  <a:lnTo>
                    <a:pt x="14022" y="2559"/>
                  </a:lnTo>
                  <a:lnTo>
                    <a:pt x="13982" y="2612"/>
                  </a:lnTo>
                  <a:lnTo>
                    <a:pt x="13943" y="2666"/>
                  </a:lnTo>
                  <a:lnTo>
                    <a:pt x="13905" y="2721"/>
                  </a:lnTo>
                  <a:lnTo>
                    <a:pt x="13867" y="2777"/>
                  </a:lnTo>
                  <a:lnTo>
                    <a:pt x="13794" y="2890"/>
                  </a:lnTo>
                  <a:lnTo>
                    <a:pt x="13721" y="3003"/>
                  </a:lnTo>
                  <a:lnTo>
                    <a:pt x="13649" y="3117"/>
                  </a:lnTo>
                  <a:lnTo>
                    <a:pt x="13574" y="3230"/>
                  </a:lnTo>
                  <a:lnTo>
                    <a:pt x="13574" y="3230"/>
                  </a:lnTo>
                  <a:lnTo>
                    <a:pt x="13513" y="3305"/>
                  </a:lnTo>
                  <a:lnTo>
                    <a:pt x="13452" y="3381"/>
                  </a:lnTo>
                  <a:lnTo>
                    <a:pt x="13452" y="3381"/>
                  </a:lnTo>
                  <a:lnTo>
                    <a:pt x="13548" y="3269"/>
                  </a:lnTo>
                  <a:lnTo>
                    <a:pt x="13548" y="3269"/>
                  </a:lnTo>
                  <a:lnTo>
                    <a:pt x="13484" y="3360"/>
                  </a:lnTo>
                  <a:lnTo>
                    <a:pt x="13419" y="3452"/>
                  </a:lnTo>
                  <a:lnTo>
                    <a:pt x="13355" y="3542"/>
                  </a:lnTo>
                  <a:lnTo>
                    <a:pt x="13288" y="3632"/>
                  </a:lnTo>
                  <a:lnTo>
                    <a:pt x="13156" y="3811"/>
                  </a:lnTo>
                  <a:lnTo>
                    <a:pt x="13024" y="3989"/>
                  </a:lnTo>
                  <a:lnTo>
                    <a:pt x="12891" y="4168"/>
                  </a:lnTo>
                  <a:lnTo>
                    <a:pt x="12827" y="4258"/>
                  </a:lnTo>
                  <a:lnTo>
                    <a:pt x="12763" y="4349"/>
                  </a:lnTo>
                  <a:lnTo>
                    <a:pt x="12699" y="4441"/>
                  </a:lnTo>
                  <a:lnTo>
                    <a:pt x="12636" y="4533"/>
                  </a:lnTo>
                  <a:lnTo>
                    <a:pt x="12575" y="4627"/>
                  </a:lnTo>
                  <a:lnTo>
                    <a:pt x="12516" y="4720"/>
                  </a:lnTo>
                  <a:lnTo>
                    <a:pt x="12516" y="4720"/>
                  </a:lnTo>
                  <a:lnTo>
                    <a:pt x="12514" y="4724"/>
                  </a:lnTo>
                  <a:lnTo>
                    <a:pt x="12514" y="4726"/>
                  </a:lnTo>
                  <a:lnTo>
                    <a:pt x="12516" y="4730"/>
                  </a:lnTo>
                  <a:lnTo>
                    <a:pt x="12518" y="4731"/>
                  </a:lnTo>
                  <a:lnTo>
                    <a:pt x="12520" y="4732"/>
                  </a:lnTo>
                  <a:lnTo>
                    <a:pt x="12524" y="4732"/>
                  </a:lnTo>
                  <a:lnTo>
                    <a:pt x="12526" y="4731"/>
                  </a:lnTo>
                  <a:lnTo>
                    <a:pt x="12528" y="4729"/>
                  </a:lnTo>
                  <a:lnTo>
                    <a:pt x="12528" y="4729"/>
                  </a:lnTo>
                  <a:lnTo>
                    <a:pt x="12579" y="4651"/>
                  </a:lnTo>
                  <a:lnTo>
                    <a:pt x="12630" y="4575"/>
                  </a:lnTo>
                  <a:lnTo>
                    <a:pt x="12733" y="4424"/>
                  </a:lnTo>
                  <a:lnTo>
                    <a:pt x="12839" y="4274"/>
                  </a:lnTo>
                  <a:lnTo>
                    <a:pt x="12946" y="4125"/>
                  </a:lnTo>
                  <a:lnTo>
                    <a:pt x="13054" y="3977"/>
                  </a:lnTo>
                  <a:lnTo>
                    <a:pt x="13164" y="3830"/>
                  </a:lnTo>
                  <a:lnTo>
                    <a:pt x="13384" y="3536"/>
                  </a:lnTo>
                  <a:lnTo>
                    <a:pt x="13384" y="3536"/>
                  </a:lnTo>
                  <a:lnTo>
                    <a:pt x="13423" y="3484"/>
                  </a:lnTo>
                  <a:lnTo>
                    <a:pt x="13460" y="3433"/>
                  </a:lnTo>
                  <a:lnTo>
                    <a:pt x="13534" y="3328"/>
                  </a:lnTo>
                  <a:lnTo>
                    <a:pt x="13606" y="3221"/>
                  </a:lnTo>
                  <a:lnTo>
                    <a:pt x="13677" y="3114"/>
                  </a:lnTo>
                  <a:lnTo>
                    <a:pt x="13677" y="3114"/>
                  </a:lnTo>
                  <a:lnTo>
                    <a:pt x="13721" y="3061"/>
                  </a:lnTo>
                  <a:lnTo>
                    <a:pt x="13766" y="3007"/>
                  </a:lnTo>
                  <a:lnTo>
                    <a:pt x="13766" y="3007"/>
                  </a:lnTo>
                  <a:lnTo>
                    <a:pt x="13699" y="3083"/>
                  </a:lnTo>
                  <a:lnTo>
                    <a:pt x="13699" y="3083"/>
                  </a:lnTo>
                  <a:lnTo>
                    <a:pt x="13692" y="3091"/>
                  </a:lnTo>
                  <a:lnTo>
                    <a:pt x="13692" y="3091"/>
                  </a:lnTo>
                  <a:lnTo>
                    <a:pt x="13796" y="2934"/>
                  </a:lnTo>
                  <a:lnTo>
                    <a:pt x="13848" y="2856"/>
                  </a:lnTo>
                  <a:lnTo>
                    <a:pt x="13901" y="2777"/>
                  </a:lnTo>
                  <a:lnTo>
                    <a:pt x="13954" y="2700"/>
                  </a:lnTo>
                  <a:lnTo>
                    <a:pt x="14009" y="2623"/>
                  </a:lnTo>
                  <a:lnTo>
                    <a:pt x="14065" y="2547"/>
                  </a:lnTo>
                  <a:lnTo>
                    <a:pt x="14123" y="2472"/>
                  </a:lnTo>
                  <a:lnTo>
                    <a:pt x="14123" y="2472"/>
                  </a:lnTo>
                  <a:lnTo>
                    <a:pt x="14126" y="2468"/>
                  </a:lnTo>
                  <a:lnTo>
                    <a:pt x="14126" y="2468"/>
                  </a:lnTo>
                  <a:lnTo>
                    <a:pt x="13996" y="2674"/>
                  </a:lnTo>
                  <a:lnTo>
                    <a:pt x="13864" y="2880"/>
                  </a:lnTo>
                  <a:lnTo>
                    <a:pt x="13864" y="2880"/>
                  </a:lnTo>
                  <a:lnTo>
                    <a:pt x="13815" y="2944"/>
                  </a:lnTo>
                  <a:lnTo>
                    <a:pt x="13766" y="3007"/>
                  </a:lnTo>
                  <a:lnTo>
                    <a:pt x="13766" y="3007"/>
                  </a:lnTo>
                  <a:lnTo>
                    <a:pt x="13829" y="2934"/>
                  </a:lnTo>
                  <a:lnTo>
                    <a:pt x="13829" y="2934"/>
                  </a:lnTo>
                  <a:lnTo>
                    <a:pt x="13690" y="3145"/>
                  </a:lnTo>
                  <a:lnTo>
                    <a:pt x="13549" y="3354"/>
                  </a:lnTo>
                  <a:lnTo>
                    <a:pt x="13406" y="3563"/>
                  </a:lnTo>
                  <a:lnTo>
                    <a:pt x="13262" y="3771"/>
                  </a:lnTo>
                  <a:lnTo>
                    <a:pt x="13117" y="3978"/>
                  </a:lnTo>
                  <a:lnTo>
                    <a:pt x="12971" y="4184"/>
                  </a:lnTo>
                  <a:lnTo>
                    <a:pt x="12823" y="4390"/>
                  </a:lnTo>
                  <a:lnTo>
                    <a:pt x="12675" y="4595"/>
                  </a:lnTo>
                  <a:lnTo>
                    <a:pt x="12675" y="4595"/>
                  </a:lnTo>
                  <a:lnTo>
                    <a:pt x="12655" y="4616"/>
                  </a:lnTo>
                  <a:lnTo>
                    <a:pt x="12635" y="4636"/>
                  </a:lnTo>
                  <a:lnTo>
                    <a:pt x="12617" y="4657"/>
                  </a:lnTo>
                  <a:lnTo>
                    <a:pt x="12601" y="4679"/>
                  </a:lnTo>
                  <a:lnTo>
                    <a:pt x="12586" y="4700"/>
                  </a:lnTo>
                  <a:lnTo>
                    <a:pt x="12573" y="4722"/>
                  </a:lnTo>
                  <a:lnTo>
                    <a:pt x="12561" y="4743"/>
                  </a:lnTo>
                  <a:lnTo>
                    <a:pt x="12552" y="4764"/>
                  </a:lnTo>
                  <a:lnTo>
                    <a:pt x="12552" y="4764"/>
                  </a:lnTo>
                  <a:lnTo>
                    <a:pt x="12382" y="4995"/>
                  </a:lnTo>
                  <a:lnTo>
                    <a:pt x="12212" y="5225"/>
                  </a:lnTo>
                  <a:lnTo>
                    <a:pt x="12212" y="5225"/>
                  </a:lnTo>
                  <a:lnTo>
                    <a:pt x="12136" y="5321"/>
                  </a:lnTo>
                  <a:lnTo>
                    <a:pt x="12061" y="5417"/>
                  </a:lnTo>
                  <a:lnTo>
                    <a:pt x="11988" y="5514"/>
                  </a:lnTo>
                  <a:lnTo>
                    <a:pt x="11915" y="5613"/>
                  </a:lnTo>
                  <a:lnTo>
                    <a:pt x="11843" y="5712"/>
                  </a:lnTo>
                  <a:lnTo>
                    <a:pt x="11771" y="5812"/>
                  </a:lnTo>
                  <a:lnTo>
                    <a:pt x="11630" y="6013"/>
                  </a:lnTo>
                  <a:lnTo>
                    <a:pt x="11630" y="6013"/>
                  </a:lnTo>
                  <a:lnTo>
                    <a:pt x="11474" y="6221"/>
                  </a:lnTo>
                  <a:lnTo>
                    <a:pt x="11318" y="6428"/>
                  </a:lnTo>
                  <a:lnTo>
                    <a:pt x="11318" y="6428"/>
                  </a:lnTo>
                  <a:lnTo>
                    <a:pt x="11468" y="6173"/>
                  </a:lnTo>
                  <a:lnTo>
                    <a:pt x="11544" y="6045"/>
                  </a:lnTo>
                  <a:lnTo>
                    <a:pt x="11620" y="5919"/>
                  </a:lnTo>
                  <a:lnTo>
                    <a:pt x="11620" y="5919"/>
                  </a:lnTo>
                  <a:lnTo>
                    <a:pt x="11657" y="5860"/>
                  </a:lnTo>
                  <a:lnTo>
                    <a:pt x="11693" y="5803"/>
                  </a:lnTo>
                  <a:lnTo>
                    <a:pt x="11693" y="5803"/>
                  </a:lnTo>
                  <a:lnTo>
                    <a:pt x="11568" y="5995"/>
                  </a:lnTo>
                  <a:lnTo>
                    <a:pt x="11443" y="6188"/>
                  </a:lnTo>
                  <a:lnTo>
                    <a:pt x="11322" y="6382"/>
                  </a:lnTo>
                  <a:lnTo>
                    <a:pt x="11201" y="6579"/>
                  </a:lnTo>
                  <a:lnTo>
                    <a:pt x="11201" y="6579"/>
                  </a:lnTo>
                  <a:lnTo>
                    <a:pt x="10960" y="6893"/>
                  </a:lnTo>
                  <a:lnTo>
                    <a:pt x="10840" y="7048"/>
                  </a:lnTo>
                  <a:lnTo>
                    <a:pt x="10718" y="7204"/>
                  </a:lnTo>
                  <a:lnTo>
                    <a:pt x="10718" y="7204"/>
                  </a:lnTo>
                  <a:lnTo>
                    <a:pt x="10951" y="6855"/>
                  </a:lnTo>
                  <a:lnTo>
                    <a:pt x="11182" y="6508"/>
                  </a:lnTo>
                  <a:lnTo>
                    <a:pt x="11300" y="6334"/>
                  </a:lnTo>
                  <a:lnTo>
                    <a:pt x="11417" y="6162"/>
                  </a:lnTo>
                  <a:lnTo>
                    <a:pt x="11535" y="5991"/>
                  </a:lnTo>
                  <a:lnTo>
                    <a:pt x="11654" y="5821"/>
                  </a:lnTo>
                  <a:lnTo>
                    <a:pt x="11654" y="5821"/>
                  </a:lnTo>
                  <a:lnTo>
                    <a:pt x="11810" y="5602"/>
                  </a:lnTo>
                  <a:lnTo>
                    <a:pt x="11964" y="5382"/>
                  </a:lnTo>
                  <a:lnTo>
                    <a:pt x="12271" y="4942"/>
                  </a:lnTo>
                  <a:lnTo>
                    <a:pt x="12576" y="4499"/>
                  </a:lnTo>
                  <a:lnTo>
                    <a:pt x="12883" y="4058"/>
                  </a:lnTo>
                  <a:lnTo>
                    <a:pt x="13038" y="3838"/>
                  </a:lnTo>
                  <a:lnTo>
                    <a:pt x="13191" y="3619"/>
                  </a:lnTo>
                  <a:lnTo>
                    <a:pt x="13347" y="3399"/>
                  </a:lnTo>
                  <a:lnTo>
                    <a:pt x="13502" y="3181"/>
                  </a:lnTo>
                  <a:lnTo>
                    <a:pt x="13659" y="2962"/>
                  </a:lnTo>
                  <a:lnTo>
                    <a:pt x="13818" y="2746"/>
                  </a:lnTo>
                  <a:lnTo>
                    <a:pt x="13977" y="2530"/>
                  </a:lnTo>
                  <a:lnTo>
                    <a:pt x="14139" y="2315"/>
                  </a:lnTo>
                  <a:lnTo>
                    <a:pt x="14139" y="2315"/>
                  </a:lnTo>
                  <a:lnTo>
                    <a:pt x="14141" y="2312"/>
                  </a:lnTo>
                  <a:lnTo>
                    <a:pt x="14142" y="2308"/>
                  </a:lnTo>
                  <a:lnTo>
                    <a:pt x="14142" y="2306"/>
                  </a:lnTo>
                  <a:lnTo>
                    <a:pt x="14142" y="2302"/>
                  </a:lnTo>
                  <a:lnTo>
                    <a:pt x="14139" y="2296"/>
                  </a:lnTo>
                  <a:lnTo>
                    <a:pt x="14134" y="2293"/>
                  </a:lnTo>
                  <a:lnTo>
                    <a:pt x="14127" y="2290"/>
                  </a:lnTo>
                  <a:lnTo>
                    <a:pt x="14120" y="2289"/>
                  </a:lnTo>
                  <a:lnTo>
                    <a:pt x="14118" y="2290"/>
                  </a:lnTo>
                  <a:lnTo>
                    <a:pt x="14114" y="2292"/>
                  </a:lnTo>
                  <a:lnTo>
                    <a:pt x="14111" y="2294"/>
                  </a:lnTo>
                  <a:lnTo>
                    <a:pt x="14109" y="2298"/>
                  </a:lnTo>
                  <a:lnTo>
                    <a:pt x="14109" y="2298"/>
                  </a:lnTo>
                  <a:lnTo>
                    <a:pt x="13947" y="2512"/>
                  </a:lnTo>
                  <a:lnTo>
                    <a:pt x="13787" y="2728"/>
                  </a:lnTo>
                  <a:lnTo>
                    <a:pt x="13629" y="2945"/>
                  </a:lnTo>
                  <a:lnTo>
                    <a:pt x="13472" y="3162"/>
                  </a:lnTo>
                  <a:lnTo>
                    <a:pt x="13316" y="3381"/>
                  </a:lnTo>
                  <a:lnTo>
                    <a:pt x="13160" y="3600"/>
                  </a:lnTo>
                  <a:lnTo>
                    <a:pt x="13007" y="3820"/>
                  </a:lnTo>
                  <a:lnTo>
                    <a:pt x="12853" y="4040"/>
                  </a:lnTo>
                  <a:lnTo>
                    <a:pt x="12547" y="4482"/>
                  </a:lnTo>
                  <a:lnTo>
                    <a:pt x="12241" y="4924"/>
                  </a:lnTo>
                  <a:lnTo>
                    <a:pt x="11934" y="5364"/>
                  </a:lnTo>
                  <a:lnTo>
                    <a:pt x="11781" y="5584"/>
                  </a:lnTo>
                  <a:lnTo>
                    <a:pt x="11625" y="5804"/>
                  </a:lnTo>
                  <a:lnTo>
                    <a:pt x="11625" y="5804"/>
                  </a:lnTo>
                  <a:lnTo>
                    <a:pt x="11330" y="6222"/>
                  </a:lnTo>
                  <a:lnTo>
                    <a:pt x="11037" y="6641"/>
                  </a:lnTo>
                  <a:lnTo>
                    <a:pt x="10747" y="7062"/>
                  </a:lnTo>
                  <a:lnTo>
                    <a:pt x="10458" y="7484"/>
                  </a:lnTo>
                  <a:lnTo>
                    <a:pt x="10458" y="7484"/>
                  </a:lnTo>
                  <a:lnTo>
                    <a:pt x="10246" y="7796"/>
                  </a:lnTo>
                  <a:lnTo>
                    <a:pt x="10246" y="7796"/>
                  </a:lnTo>
                  <a:lnTo>
                    <a:pt x="10150" y="7915"/>
                  </a:lnTo>
                  <a:lnTo>
                    <a:pt x="10057" y="8034"/>
                  </a:lnTo>
                  <a:lnTo>
                    <a:pt x="9964" y="8153"/>
                  </a:lnTo>
                  <a:lnTo>
                    <a:pt x="9873" y="8274"/>
                  </a:lnTo>
                  <a:lnTo>
                    <a:pt x="9828" y="8335"/>
                  </a:lnTo>
                  <a:lnTo>
                    <a:pt x="9784" y="8396"/>
                  </a:lnTo>
                  <a:lnTo>
                    <a:pt x="9741" y="8458"/>
                  </a:lnTo>
                  <a:lnTo>
                    <a:pt x="9697" y="8520"/>
                  </a:lnTo>
                  <a:lnTo>
                    <a:pt x="9656" y="8582"/>
                  </a:lnTo>
                  <a:lnTo>
                    <a:pt x="9615" y="8645"/>
                  </a:lnTo>
                  <a:lnTo>
                    <a:pt x="9574" y="8709"/>
                  </a:lnTo>
                  <a:lnTo>
                    <a:pt x="9536" y="8774"/>
                  </a:lnTo>
                  <a:lnTo>
                    <a:pt x="9536" y="8774"/>
                  </a:lnTo>
                  <a:lnTo>
                    <a:pt x="9492" y="8826"/>
                  </a:lnTo>
                  <a:lnTo>
                    <a:pt x="9450" y="8879"/>
                  </a:lnTo>
                  <a:lnTo>
                    <a:pt x="9450" y="8879"/>
                  </a:lnTo>
                  <a:lnTo>
                    <a:pt x="9622" y="8568"/>
                  </a:lnTo>
                  <a:lnTo>
                    <a:pt x="9622" y="8568"/>
                  </a:lnTo>
                  <a:lnTo>
                    <a:pt x="9677" y="8474"/>
                  </a:lnTo>
                  <a:lnTo>
                    <a:pt x="9734" y="8380"/>
                  </a:lnTo>
                  <a:lnTo>
                    <a:pt x="9847" y="8194"/>
                  </a:lnTo>
                  <a:lnTo>
                    <a:pt x="9847" y="8194"/>
                  </a:lnTo>
                  <a:lnTo>
                    <a:pt x="9997" y="8011"/>
                  </a:lnTo>
                  <a:lnTo>
                    <a:pt x="10146" y="7826"/>
                  </a:lnTo>
                  <a:lnTo>
                    <a:pt x="10219" y="7732"/>
                  </a:lnTo>
                  <a:lnTo>
                    <a:pt x="10293" y="7638"/>
                  </a:lnTo>
                  <a:lnTo>
                    <a:pt x="10366" y="7545"/>
                  </a:lnTo>
                  <a:lnTo>
                    <a:pt x="10437" y="7450"/>
                  </a:lnTo>
                  <a:lnTo>
                    <a:pt x="10437" y="7450"/>
                  </a:lnTo>
                  <a:lnTo>
                    <a:pt x="10518" y="7341"/>
                  </a:lnTo>
                  <a:lnTo>
                    <a:pt x="10596" y="7232"/>
                  </a:lnTo>
                  <a:lnTo>
                    <a:pt x="10673" y="7121"/>
                  </a:lnTo>
                  <a:lnTo>
                    <a:pt x="10749" y="7009"/>
                  </a:lnTo>
                  <a:lnTo>
                    <a:pt x="10826" y="6896"/>
                  </a:lnTo>
                  <a:lnTo>
                    <a:pt x="10899" y="6783"/>
                  </a:lnTo>
                  <a:lnTo>
                    <a:pt x="11047" y="6554"/>
                  </a:lnTo>
                  <a:lnTo>
                    <a:pt x="11193" y="6326"/>
                  </a:lnTo>
                  <a:lnTo>
                    <a:pt x="11340" y="6098"/>
                  </a:lnTo>
                  <a:lnTo>
                    <a:pt x="11414" y="5984"/>
                  </a:lnTo>
                  <a:lnTo>
                    <a:pt x="11488" y="5871"/>
                  </a:lnTo>
                  <a:lnTo>
                    <a:pt x="11563" y="5759"/>
                  </a:lnTo>
                  <a:lnTo>
                    <a:pt x="11639" y="5646"/>
                  </a:lnTo>
                  <a:lnTo>
                    <a:pt x="11639" y="5646"/>
                  </a:lnTo>
                  <a:lnTo>
                    <a:pt x="11796" y="5423"/>
                  </a:lnTo>
                  <a:lnTo>
                    <a:pt x="11953" y="5199"/>
                  </a:lnTo>
                  <a:lnTo>
                    <a:pt x="12112" y="4977"/>
                  </a:lnTo>
                  <a:lnTo>
                    <a:pt x="12272" y="4755"/>
                  </a:lnTo>
                  <a:lnTo>
                    <a:pt x="12592" y="4312"/>
                  </a:lnTo>
                  <a:lnTo>
                    <a:pt x="12750" y="4089"/>
                  </a:lnTo>
                  <a:lnTo>
                    <a:pt x="12908" y="3866"/>
                  </a:lnTo>
                  <a:lnTo>
                    <a:pt x="12908" y="3866"/>
                  </a:lnTo>
                  <a:lnTo>
                    <a:pt x="12980" y="3763"/>
                  </a:lnTo>
                  <a:lnTo>
                    <a:pt x="13056" y="3660"/>
                  </a:lnTo>
                  <a:lnTo>
                    <a:pt x="13132" y="3558"/>
                  </a:lnTo>
                  <a:lnTo>
                    <a:pt x="13210" y="3456"/>
                  </a:lnTo>
                  <a:lnTo>
                    <a:pt x="13368" y="3254"/>
                  </a:lnTo>
                  <a:lnTo>
                    <a:pt x="13524" y="3049"/>
                  </a:lnTo>
                  <a:lnTo>
                    <a:pt x="13602" y="2947"/>
                  </a:lnTo>
                  <a:lnTo>
                    <a:pt x="13678" y="2844"/>
                  </a:lnTo>
                  <a:lnTo>
                    <a:pt x="13753" y="2740"/>
                  </a:lnTo>
                  <a:lnTo>
                    <a:pt x="13825" y="2635"/>
                  </a:lnTo>
                  <a:lnTo>
                    <a:pt x="13897" y="2529"/>
                  </a:lnTo>
                  <a:lnTo>
                    <a:pt x="13931" y="2475"/>
                  </a:lnTo>
                  <a:lnTo>
                    <a:pt x="13965" y="2422"/>
                  </a:lnTo>
                  <a:lnTo>
                    <a:pt x="13997" y="2368"/>
                  </a:lnTo>
                  <a:lnTo>
                    <a:pt x="14029" y="2313"/>
                  </a:lnTo>
                  <a:lnTo>
                    <a:pt x="14061" y="2259"/>
                  </a:lnTo>
                  <a:lnTo>
                    <a:pt x="14091" y="2203"/>
                  </a:lnTo>
                  <a:lnTo>
                    <a:pt x="14091" y="2203"/>
                  </a:lnTo>
                  <a:close/>
                  <a:moveTo>
                    <a:pt x="12535" y="4851"/>
                  </a:moveTo>
                  <a:lnTo>
                    <a:pt x="12535" y="4851"/>
                  </a:lnTo>
                  <a:lnTo>
                    <a:pt x="12485" y="4908"/>
                  </a:lnTo>
                  <a:lnTo>
                    <a:pt x="12435" y="4964"/>
                  </a:lnTo>
                  <a:lnTo>
                    <a:pt x="12435" y="4964"/>
                  </a:lnTo>
                  <a:lnTo>
                    <a:pt x="12537" y="4822"/>
                  </a:lnTo>
                  <a:lnTo>
                    <a:pt x="12537" y="4822"/>
                  </a:lnTo>
                  <a:lnTo>
                    <a:pt x="12535" y="4837"/>
                  </a:lnTo>
                  <a:lnTo>
                    <a:pt x="12535" y="4851"/>
                  </a:lnTo>
                  <a:lnTo>
                    <a:pt x="12535" y="4851"/>
                  </a:lnTo>
                  <a:close/>
                  <a:moveTo>
                    <a:pt x="11408" y="6865"/>
                  </a:moveTo>
                  <a:lnTo>
                    <a:pt x="11408" y="6865"/>
                  </a:lnTo>
                  <a:lnTo>
                    <a:pt x="11481" y="6762"/>
                  </a:lnTo>
                  <a:lnTo>
                    <a:pt x="11552" y="6657"/>
                  </a:lnTo>
                  <a:lnTo>
                    <a:pt x="11623" y="6552"/>
                  </a:lnTo>
                  <a:lnTo>
                    <a:pt x="11692" y="6447"/>
                  </a:lnTo>
                  <a:lnTo>
                    <a:pt x="11761" y="6340"/>
                  </a:lnTo>
                  <a:lnTo>
                    <a:pt x="11831" y="6235"/>
                  </a:lnTo>
                  <a:lnTo>
                    <a:pt x="11901" y="6130"/>
                  </a:lnTo>
                  <a:lnTo>
                    <a:pt x="11973" y="6027"/>
                  </a:lnTo>
                  <a:lnTo>
                    <a:pt x="11973" y="6027"/>
                  </a:lnTo>
                  <a:lnTo>
                    <a:pt x="12049" y="5920"/>
                  </a:lnTo>
                  <a:lnTo>
                    <a:pt x="12126" y="5815"/>
                  </a:lnTo>
                  <a:lnTo>
                    <a:pt x="12203" y="5711"/>
                  </a:lnTo>
                  <a:lnTo>
                    <a:pt x="12279" y="5605"/>
                  </a:lnTo>
                  <a:lnTo>
                    <a:pt x="12354" y="5500"/>
                  </a:lnTo>
                  <a:lnTo>
                    <a:pt x="12390" y="5447"/>
                  </a:lnTo>
                  <a:lnTo>
                    <a:pt x="12427" y="5393"/>
                  </a:lnTo>
                  <a:lnTo>
                    <a:pt x="12462" y="5338"/>
                  </a:lnTo>
                  <a:lnTo>
                    <a:pt x="12496" y="5283"/>
                  </a:lnTo>
                  <a:lnTo>
                    <a:pt x="12530" y="5228"/>
                  </a:lnTo>
                  <a:lnTo>
                    <a:pt x="12561" y="5171"/>
                  </a:lnTo>
                  <a:lnTo>
                    <a:pt x="12561" y="5171"/>
                  </a:lnTo>
                  <a:lnTo>
                    <a:pt x="12561" y="5179"/>
                  </a:lnTo>
                  <a:lnTo>
                    <a:pt x="12561" y="5190"/>
                  </a:lnTo>
                  <a:lnTo>
                    <a:pt x="12557" y="5217"/>
                  </a:lnTo>
                  <a:lnTo>
                    <a:pt x="12547" y="5253"/>
                  </a:lnTo>
                  <a:lnTo>
                    <a:pt x="12534" y="5296"/>
                  </a:lnTo>
                  <a:lnTo>
                    <a:pt x="12534" y="5296"/>
                  </a:lnTo>
                  <a:lnTo>
                    <a:pt x="12517" y="5330"/>
                  </a:lnTo>
                  <a:lnTo>
                    <a:pt x="12497" y="5363"/>
                  </a:lnTo>
                  <a:lnTo>
                    <a:pt x="12477" y="5397"/>
                  </a:lnTo>
                  <a:lnTo>
                    <a:pt x="12456" y="5430"/>
                  </a:lnTo>
                  <a:lnTo>
                    <a:pt x="12435" y="5462"/>
                  </a:lnTo>
                  <a:lnTo>
                    <a:pt x="12411" y="5494"/>
                  </a:lnTo>
                  <a:lnTo>
                    <a:pt x="12366" y="5558"/>
                  </a:lnTo>
                  <a:lnTo>
                    <a:pt x="12318" y="5622"/>
                  </a:lnTo>
                  <a:lnTo>
                    <a:pt x="12270" y="5682"/>
                  </a:lnTo>
                  <a:lnTo>
                    <a:pt x="12175" y="5803"/>
                  </a:lnTo>
                  <a:lnTo>
                    <a:pt x="12175" y="5803"/>
                  </a:lnTo>
                  <a:lnTo>
                    <a:pt x="12076" y="5929"/>
                  </a:lnTo>
                  <a:lnTo>
                    <a:pt x="11977" y="6057"/>
                  </a:lnTo>
                  <a:lnTo>
                    <a:pt x="11881" y="6185"/>
                  </a:lnTo>
                  <a:lnTo>
                    <a:pt x="11833" y="6250"/>
                  </a:lnTo>
                  <a:lnTo>
                    <a:pt x="11786" y="6315"/>
                  </a:lnTo>
                  <a:lnTo>
                    <a:pt x="11741" y="6381"/>
                  </a:lnTo>
                  <a:lnTo>
                    <a:pt x="11696" y="6447"/>
                  </a:lnTo>
                  <a:lnTo>
                    <a:pt x="11652" y="6514"/>
                  </a:lnTo>
                  <a:lnTo>
                    <a:pt x="11609" y="6581"/>
                  </a:lnTo>
                  <a:lnTo>
                    <a:pt x="11566" y="6649"/>
                  </a:lnTo>
                  <a:lnTo>
                    <a:pt x="11525" y="6720"/>
                  </a:lnTo>
                  <a:lnTo>
                    <a:pt x="11486" y="6789"/>
                  </a:lnTo>
                  <a:lnTo>
                    <a:pt x="11447" y="6860"/>
                  </a:lnTo>
                  <a:lnTo>
                    <a:pt x="11447" y="6860"/>
                  </a:lnTo>
                  <a:lnTo>
                    <a:pt x="11436" y="6860"/>
                  </a:lnTo>
                  <a:lnTo>
                    <a:pt x="11427" y="6861"/>
                  </a:lnTo>
                  <a:lnTo>
                    <a:pt x="11418" y="6862"/>
                  </a:lnTo>
                  <a:lnTo>
                    <a:pt x="11408" y="6865"/>
                  </a:lnTo>
                  <a:lnTo>
                    <a:pt x="11408" y="6865"/>
                  </a:lnTo>
                  <a:close/>
                  <a:moveTo>
                    <a:pt x="11270" y="6792"/>
                  </a:moveTo>
                  <a:lnTo>
                    <a:pt x="11270" y="6792"/>
                  </a:lnTo>
                  <a:lnTo>
                    <a:pt x="11474" y="6496"/>
                  </a:lnTo>
                  <a:lnTo>
                    <a:pt x="11474" y="6496"/>
                  </a:lnTo>
                  <a:lnTo>
                    <a:pt x="11454" y="6540"/>
                  </a:lnTo>
                  <a:lnTo>
                    <a:pt x="11434" y="6585"/>
                  </a:lnTo>
                  <a:lnTo>
                    <a:pt x="11417" y="6628"/>
                  </a:lnTo>
                  <a:lnTo>
                    <a:pt x="11399" y="6673"/>
                  </a:lnTo>
                  <a:lnTo>
                    <a:pt x="11383" y="6717"/>
                  </a:lnTo>
                  <a:lnTo>
                    <a:pt x="11369" y="6762"/>
                  </a:lnTo>
                  <a:lnTo>
                    <a:pt x="11355" y="6806"/>
                  </a:lnTo>
                  <a:lnTo>
                    <a:pt x="11342" y="6851"/>
                  </a:lnTo>
                  <a:lnTo>
                    <a:pt x="11342" y="6851"/>
                  </a:lnTo>
                  <a:lnTo>
                    <a:pt x="11218" y="7030"/>
                  </a:lnTo>
                  <a:lnTo>
                    <a:pt x="11218" y="7030"/>
                  </a:lnTo>
                  <a:lnTo>
                    <a:pt x="11228" y="7004"/>
                  </a:lnTo>
                  <a:lnTo>
                    <a:pt x="11239" y="6977"/>
                  </a:lnTo>
                  <a:lnTo>
                    <a:pt x="11249" y="6951"/>
                  </a:lnTo>
                  <a:lnTo>
                    <a:pt x="11259" y="6924"/>
                  </a:lnTo>
                  <a:lnTo>
                    <a:pt x="11267" y="6896"/>
                  </a:lnTo>
                  <a:lnTo>
                    <a:pt x="11275" y="6868"/>
                  </a:lnTo>
                  <a:lnTo>
                    <a:pt x="11282" y="6840"/>
                  </a:lnTo>
                  <a:lnTo>
                    <a:pt x="11288" y="6811"/>
                  </a:lnTo>
                  <a:lnTo>
                    <a:pt x="11288" y="6811"/>
                  </a:lnTo>
                  <a:lnTo>
                    <a:pt x="11288" y="6806"/>
                  </a:lnTo>
                  <a:lnTo>
                    <a:pt x="11288" y="6803"/>
                  </a:lnTo>
                  <a:lnTo>
                    <a:pt x="11285" y="6799"/>
                  </a:lnTo>
                  <a:lnTo>
                    <a:pt x="11284" y="6797"/>
                  </a:lnTo>
                  <a:lnTo>
                    <a:pt x="11281" y="6794"/>
                  </a:lnTo>
                  <a:lnTo>
                    <a:pt x="11277" y="6793"/>
                  </a:lnTo>
                  <a:lnTo>
                    <a:pt x="11275" y="6792"/>
                  </a:lnTo>
                  <a:lnTo>
                    <a:pt x="11270" y="6792"/>
                  </a:lnTo>
                  <a:lnTo>
                    <a:pt x="11270" y="6792"/>
                  </a:lnTo>
                  <a:close/>
                  <a:moveTo>
                    <a:pt x="12244" y="5609"/>
                  </a:moveTo>
                  <a:lnTo>
                    <a:pt x="12244" y="5609"/>
                  </a:lnTo>
                  <a:lnTo>
                    <a:pt x="12140" y="5755"/>
                  </a:lnTo>
                  <a:lnTo>
                    <a:pt x="12140" y="5755"/>
                  </a:lnTo>
                  <a:lnTo>
                    <a:pt x="12416" y="5356"/>
                  </a:lnTo>
                  <a:lnTo>
                    <a:pt x="12416" y="5356"/>
                  </a:lnTo>
                  <a:lnTo>
                    <a:pt x="12492" y="5247"/>
                  </a:lnTo>
                  <a:lnTo>
                    <a:pt x="12516" y="5213"/>
                  </a:lnTo>
                  <a:lnTo>
                    <a:pt x="12455" y="5303"/>
                  </a:lnTo>
                  <a:lnTo>
                    <a:pt x="12332" y="5482"/>
                  </a:lnTo>
                  <a:lnTo>
                    <a:pt x="12244" y="5609"/>
                  </a:lnTo>
                  <a:lnTo>
                    <a:pt x="12244" y="5609"/>
                  </a:lnTo>
                  <a:close/>
                  <a:moveTo>
                    <a:pt x="11403" y="6765"/>
                  </a:moveTo>
                  <a:lnTo>
                    <a:pt x="11403" y="6765"/>
                  </a:lnTo>
                  <a:lnTo>
                    <a:pt x="11414" y="6729"/>
                  </a:lnTo>
                  <a:lnTo>
                    <a:pt x="11429" y="6688"/>
                  </a:lnTo>
                  <a:lnTo>
                    <a:pt x="11448" y="6642"/>
                  </a:lnTo>
                  <a:lnTo>
                    <a:pt x="11469" y="6594"/>
                  </a:lnTo>
                  <a:lnTo>
                    <a:pt x="11489" y="6547"/>
                  </a:lnTo>
                  <a:lnTo>
                    <a:pt x="11510" y="6504"/>
                  </a:lnTo>
                  <a:lnTo>
                    <a:pt x="11529" y="6467"/>
                  </a:lnTo>
                  <a:lnTo>
                    <a:pt x="11544" y="6436"/>
                  </a:lnTo>
                  <a:lnTo>
                    <a:pt x="11544" y="6436"/>
                  </a:lnTo>
                  <a:lnTo>
                    <a:pt x="11571" y="6387"/>
                  </a:lnTo>
                  <a:lnTo>
                    <a:pt x="11599" y="6339"/>
                  </a:lnTo>
                  <a:lnTo>
                    <a:pt x="11630" y="6291"/>
                  </a:lnTo>
                  <a:lnTo>
                    <a:pt x="11660" y="6244"/>
                  </a:lnTo>
                  <a:lnTo>
                    <a:pt x="11692" y="6197"/>
                  </a:lnTo>
                  <a:lnTo>
                    <a:pt x="11724" y="6152"/>
                  </a:lnTo>
                  <a:lnTo>
                    <a:pt x="11758" y="6106"/>
                  </a:lnTo>
                  <a:lnTo>
                    <a:pt x="11793" y="6062"/>
                  </a:lnTo>
                  <a:lnTo>
                    <a:pt x="11864" y="5973"/>
                  </a:lnTo>
                  <a:lnTo>
                    <a:pt x="11935" y="5885"/>
                  </a:lnTo>
                  <a:lnTo>
                    <a:pt x="12079" y="5713"/>
                  </a:lnTo>
                  <a:lnTo>
                    <a:pt x="12079" y="5713"/>
                  </a:lnTo>
                  <a:lnTo>
                    <a:pt x="12219" y="5542"/>
                  </a:lnTo>
                  <a:lnTo>
                    <a:pt x="12291" y="5458"/>
                  </a:lnTo>
                  <a:lnTo>
                    <a:pt x="12363" y="5373"/>
                  </a:lnTo>
                  <a:lnTo>
                    <a:pt x="12363" y="5373"/>
                  </a:lnTo>
                  <a:lnTo>
                    <a:pt x="12122" y="5721"/>
                  </a:lnTo>
                  <a:lnTo>
                    <a:pt x="11882" y="6069"/>
                  </a:lnTo>
                  <a:lnTo>
                    <a:pt x="11642" y="6418"/>
                  </a:lnTo>
                  <a:lnTo>
                    <a:pt x="11403" y="6765"/>
                  </a:lnTo>
                  <a:lnTo>
                    <a:pt x="11403" y="6765"/>
                  </a:lnTo>
                  <a:close/>
                  <a:moveTo>
                    <a:pt x="12077" y="5565"/>
                  </a:moveTo>
                  <a:lnTo>
                    <a:pt x="12077" y="5565"/>
                  </a:lnTo>
                  <a:lnTo>
                    <a:pt x="12009" y="5658"/>
                  </a:lnTo>
                  <a:lnTo>
                    <a:pt x="11941" y="5750"/>
                  </a:lnTo>
                  <a:lnTo>
                    <a:pt x="11874" y="5843"/>
                  </a:lnTo>
                  <a:lnTo>
                    <a:pt x="11809" y="5936"/>
                  </a:lnTo>
                  <a:lnTo>
                    <a:pt x="11678" y="6125"/>
                  </a:lnTo>
                  <a:lnTo>
                    <a:pt x="11549" y="6315"/>
                  </a:lnTo>
                  <a:lnTo>
                    <a:pt x="11421" y="6505"/>
                  </a:lnTo>
                  <a:lnTo>
                    <a:pt x="11294" y="6696"/>
                  </a:lnTo>
                  <a:lnTo>
                    <a:pt x="11166" y="6887"/>
                  </a:lnTo>
                  <a:lnTo>
                    <a:pt x="11039" y="7077"/>
                  </a:lnTo>
                  <a:lnTo>
                    <a:pt x="11039" y="7077"/>
                  </a:lnTo>
                  <a:lnTo>
                    <a:pt x="10966" y="7184"/>
                  </a:lnTo>
                  <a:lnTo>
                    <a:pt x="10892" y="7290"/>
                  </a:lnTo>
                  <a:lnTo>
                    <a:pt x="10817" y="7396"/>
                  </a:lnTo>
                  <a:lnTo>
                    <a:pt x="10741" y="7500"/>
                  </a:lnTo>
                  <a:lnTo>
                    <a:pt x="10665" y="7606"/>
                  </a:lnTo>
                  <a:lnTo>
                    <a:pt x="10588" y="7709"/>
                  </a:lnTo>
                  <a:lnTo>
                    <a:pt x="10510" y="7812"/>
                  </a:lnTo>
                  <a:lnTo>
                    <a:pt x="10431" y="7915"/>
                  </a:lnTo>
                  <a:lnTo>
                    <a:pt x="10431" y="7915"/>
                  </a:lnTo>
                  <a:lnTo>
                    <a:pt x="10517" y="7780"/>
                  </a:lnTo>
                  <a:lnTo>
                    <a:pt x="10601" y="7644"/>
                  </a:lnTo>
                  <a:lnTo>
                    <a:pt x="10684" y="7508"/>
                  </a:lnTo>
                  <a:lnTo>
                    <a:pt x="10767" y="7371"/>
                  </a:lnTo>
                  <a:lnTo>
                    <a:pt x="10848" y="7235"/>
                  </a:lnTo>
                  <a:lnTo>
                    <a:pt x="10930" y="7096"/>
                  </a:lnTo>
                  <a:lnTo>
                    <a:pt x="11090" y="6820"/>
                  </a:lnTo>
                  <a:lnTo>
                    <a:pt x="11090" y="6820"/>
                  </a:lnTo>
                  <a:lnTo>
                    <a:pt x="11192" y="6688"/>
                  </a:lnTo>
                  <a:lnTo>
                    <a:pt x="11294" y="6554"/>
                  </a:lnTo>
                  <a:lnTo>
                    <a:pt x="11394" y="6421"/>
                  </a:lnTo>
                  <a:lnTo>
                    <a:pt x="11494" y="6286"/>
                  </a:lnTo>
                  <a:lnTo>
                    <a:pt x="11593" y="6152"/>
                  </a:lnTo>
                  <a:lnTo>
                    <a:pt x="11690" y="6016"/>
                  </a:lnTo>
                  <a:lnTo>
                    <a:pt x="11786" y="5879"/>
                  </a:lnTo>
                  <a:lnTo>
                    <a:pt x="11881" y="5742"/>
                  </a:lnTo>
                  <a:lnTo>
                    <a:pt x="11881" y="5742"/>
                  </a:lnTo>
                  <a:lnTo>
                    <a:pt x="11950" y="5640"/>
                  </a:lnTo>
                  <a:lnTo>
                    <a:pt x="12021" y="5541"/>
                  </a:lnTo>
                  <a:lnTo>
                    <a:pt x="12091" y="5441"/>
                  </a:lnTo>
                  <a:lnTo>
                    <a:pt x="12163" y="5343"/>
                  </a:lnTo>
                  <a:lnTo>
                    <a:pt x="12238" y="5246"/>
                  </a:lnTo>
                  <a:lnTo>
                    <a:pt x="12313" y="5150"/>
                  </a:lnTo>
                  <a:lnTo>
                    <a:pt x="12392" y="5056"/>
                  </a:lnTo>
                  <a:lnTo>
                    <a:pt x="12471" y="4963"/>
                  </a:lnTo>
                  <a:lnTo>
                    <a:pt x="12471" y="4963"/>
                  </a:lnTo>
                  <a:lnTo>
                    <a:pt x="12444" y="4994"/>
                  </a:lnTo>
                  <a:lnTo>
                    <a:pt x="12420" y="5027"/>
                  </a:lnTo>
                  <a:lnTo>
                    <a:pt x="12394" y="5062"/>
                  </a:lnTo>
                  <a:lnTo>
                    <a:pt x="12369" y="5100"/>
                  </a:lnTo>
                  <a:lnTo>
                    <a:pt x="12345" y="5137"/>
                  </a:lnTo>
                  <a:lnTo>
                    <a:pt x="12320" y="5176"/>
                  </a:lnTo>
                  <a:lnTo>
                    <a:pt x="12272" y="5255"/>
                  </a:lnTo>
                  <a:lnTo>
                    <a:pt x="12225" y="5336"/>
                  </a:lnTo>
                  <a:lnTo>
                    <a:pt x="12176" y="5416"/>
                  </a:lnTo>
                  <a:lnTo>
                    <a:pt x="12153" y="5455"/>
                  </a:lnTo>
                  <a:lnTo>
                    <a:pt x="12127" y="5493"/>
                  </a:lnTo>
                  <a:lnTo>
                    <a:pt x="12102" y="5530"/>
                  </a:lnTo>
                  <a:lnTo>
                    <a:pt x="12077" y="5565"/>
                  </a:lnTo>
                  <a:lnTo>
                    <a:pt x="12077" y="5565"/>
                  </a:lnTo>
                  <a:close/>
                  <a:moveTo>
                    <a:pt x="10024" y="8418"/>
                  </a:moveTo>
                  <a:lnTo>
                    <a:pt x="10024" y="8418"/>
                  </a:lnTo>
                  <a:lnTo>
                    <a:pt x="9957" y="8495"/>
                  </a:lnTo>
                  <a:lnTo>
                    <a:pt x="9893" y="8574"/>
                  </a:lnTo>
                  <a:lnTo>
                    <a:pt x="9828" y="8653"/>
                  </a:lnTo>
                  <a:lnTo>
                    <a:pt x="9766" y="8734"/>
                  </a:lnTo>
                  <a:lnTo>
                    <a:pt x="9705" y="8815"/>
                  </a:lnTo>
                  <a:lnTo>
                    <a:pt x="9676" y="8857"/>
                  </a:lnTo>
                  <a:lnTo>
                    <a:pt x="9647" y="8898"/>
                  </a:lnTo>
                  <a:lnTo>
                    <a:pt x="9619" y="8940"/>
                  </a:lnTo>
                  <a:lnTo>
                    <a:pt x="9591" y="8982"/>
                  </a:lnTo>
                  <a:lnTo>
                    <a:pt x="9564" y="9025"/>
                  </a:lnTo>
                  <a:lnTo>
                    <a:pt x="9538" y="9069"/>
                  </a:lnTo>
                  <a:lnTo>
                    <a:pt x="9538" y="9069"/>
                  </a:lnTo>
                  <a:lnTo>
                    <a:pt x="9528" y="9077"/>
                  </a:lnTo>
                  <a:lnTo>
                    <a:pt x="9519" y="9082"/>
                  </a:lnTo>
                  <a:lnTo>
                    <a:pt x="9513" y="9084"/>
                  </a:lnTo>
                  <a:lnTo>
                    <a:pt x="9512" y="9083"/>
                  </a:lnTo>
                  <a:lnTo>
                    <a:pt x="9510" y="9083"/>
                  </a:lnTo>
                  <a:lnTo>
                    <a:pt x="9509" y="9078"/>
                  </a:lnTo>
                  <a:lnTo>
                    <a:pt x="9510" y="9071"/>
                  </a:lnTo>
                  <a:lnTo>
                    <a:pt x="9512" y="9062"/>
                  </a:lnTo>
                  <a:lnTo>
                    <a:pt x="9516" y="9050"/>
                  </a:lnTo>
                  <a:lnTo>
                    <a:pt x="9528" y="9019"/>
                  </a:lnTo>
                  <a:lnTo>
                    <a:pt x="9545" y="8983"/>
                  </a:lnTo>
                  <a:lnTo>
                    <a:pt x="9566" y="8941"/>
                  </a:lnTo>
                  <a:lnTo>
                    <a:pt x="9590" y="8895"/>
                  </a:lnTo>
                  <a:lnTo>
                    <a:pt x="9643" y="8801"/>
                  </a:lnTo>
                  <a:lnTo>
                    <a:pt x="9697" y="8708"/>
                  </a:lnTo>
                  <a:lnTo>
                    <a:pt x="9742" y="8632"/>
                  </a:lnTo>
                  <a:lnTo>
                    <a:pt x="9772" y="8585"/>
                  </a:lnTo>
                  <a:lnTo>
                    <a:pt x="9772" y="8585"/>
                  </a:lnTo>
                  <a:lnTo>
                    <a:pt x="9841" y="8482"/>
                  </a:lnTo>
                  <a:lnTo>
                    <a:pt x="9913" y="8380"/>
                  </a:lnTo>
                  <a:lnTo>
                    <a:pt x="9984" y="8279"/>
                  </a:lnTo>
                  <a:lnTo>
                    <a:pt x="10055" y="8177"/>
                  </a:lnTo>
                  <a:lnTo>
                    <a:pt x="10129" y="8076"/>
                  </a:lnTo>
                  <a:lnTo>
                    <a:pt x="10203" y="7975"/>
                  </a:lnTo>
                  <a:lnTo>
                    <a:pt x="10351" y="7775"/>
                  </a:lnTo>
                  <a:lnTo>
                    <a:pt x="10504" y="7577"/>
                  </a:lnTo>
                  <a:lnTo>
                    <a:pt x="10656" y="7380"/>
                  </a:lnTo>
                  <a:lnTo>
                    <a:pt x="10961" y="6985"/>
                  </a:lnTo>
                  <a:lnTo>
                    <a:pt x="10961" y="6985"/>
                  </a:lnTo>
                  <a:lnTo>
                    <a:pt x="10876" y="7132"/>
                  </a:lnTo>
                  <a:lnTo>
                    <a:pt x="10790" y="7279"/>
                  </a:lnTo>
                  <a:lnTo>
                    <a:pt x="10703" y="7424"/>
                  </a:lnTo>
                  <a:lnTo>
                    <a:pt x="10615" y="7569"/>
                  </a:lnTo>
                  <a:lnTo>
                    <a:pt x="10526" y="7714"/>
                  </a:lnTo>
                  <a:lnTo>
                    <a:pt x="10435" y="7858"/>
                  </a:lnTo>
                  <a:lnTo>
                    <a:pt x="10343" y="8001"/>
                  </a:lnTo>
                  <a:lnTo>
                    <a:pt x="10250" y="8144"/>
                  </a:lnTo>
                  <a:lnTo>
                    <a:pt x="10250" y="8144"/>
                  </a:lnTo>
                  <a:lnTo>
                    <a:pt x="10137" y="8281"/>
                  </a:lnTo>
                  <a:lnTo>
                    <a:pt x="10081" y="8350"/>
                  </a:lnTo>
                  <a:lnTo>
                    <a:pt x="10024" y="8418"/>
                  </a:lnTo>
                  <a:lnTo>
                    <a:pt x="10024" y="8418"/>
                  </a:lnTo>
                  <a:close/>
                  <a:moveTo>
                    <a:pt x="10248" y="8145"/>
                  </a:moveTo>
                  <a:lnTo>
                    <a:pt x="10248" y="8145"/>
                  </a:lnTo>
                  <a:lnTo>
                    <a:pt x="10231" y="8173"/>
                  </a:lnTo>
                  <a:lnTo>
                    <a:pt x="10231" y="8173"/>
                  </a:lnTo>
                  <a:lnTo>
                    <a:pt x="10185" y="8234"/>
                  </a:lnTo>
                  <a:lnTo>
                    <a:pt x="10140" y="8295"/>
                  </a:lnTo>
                  <a:lnTo>
                    <a:pt x="10051" y="8419"/>
                  </a:lnTo>
                  <a:lnTo>
                    <a:pt x="9961" y="8545"/>
                  </a:lnTo>
                  <a:lnTo>
                    <a:pt x="9870" y="8672"/>
                  </a:lnTo>
                  <a:lnTo>
                    <a:pt x="9870" y="8672"/>
                  </a:lnTo>
                  <a:lnTo>
                    <a:pt x="9772" y="8795"/>
                  </a:lnTo>
                  <a:lnTo>
                    <a:pt x="9723" y="8856"/>
                  </a:lnTo>
                  <a:lnTo>
                    <a:pt x="9673" y="8915"/>
                  </a:lnTo>
                  <a:lnTo>
                    <a:pt x="9673" y="8915"/>
                  </a:lnTo>
                  <a:lnTo>
                    <a:pt x="9689" y="8891"/>
                  </a:lnTo>
                  <a:lnTo>
                    <a:pt x="9689" y="8891"/>
                  </a:lnTo>
                  <a:lnTo>
                    <a:pt x="9756" y="8795"/>
                  </a:lnTo>
                  <a:lnTo>
                    <a:pt x="9824" y="8700"/>
                  </a:lnTo>
                  <a:lnTo>
                    <a:pt x="9893" y="8606"/>
                  </a:lnTo>
                  <a:lnTo>
                    <a:pt x="9963" y="8513"/>
                  </a:lnTo>
                  <a:lnTo>
                    <a:pt x="10033" y="8420"/>
                  </a:lnTo>
                  <a:lnTo>
                    <a:pt x="10105" y="8328"/>
                  </a:lnTo>
                  <a:lnTo>
                    <a:pt x="10248" y="8145"/>
                  </a:lnTo>
                  <a:lnTo>
                    <a:pt x="10248" y="8145"/>
                  </a:lnTo>
                  <a:close/>
                  <a:moveTo>
                    <a:pt x="9593" y="8702"/>
                  </a:moveTo>
                  <a:lnTo>
                    <a:pt x="9593" y="8702"/>
                  </a:lnTo>
                  <a:lnTo>
                    <a:pt x="9629" y="8644"/>
                  </a:lnTo>
                  <a:lnTo>
                    <a:pt x="9666" y="8586"/>
                  </a:lnTo>
                  <a:lnTo>
                    <a:pt x="9703" y="8528"/>
                  </a:lnTo>
                  <a:lnTo>
                    <a:pt x="9742" y="8472"/>
                  </a:lnTo>
                  <a:lnTo>
                    <a:pt x="9820" y="8358"/>
                  </a:lnTo>
                  <a:lnTo>
                    <a:pt x="9900" y="8246"/>
                  </a:lnTo>
                  <a:lnTo>
                    <a:pt x="9983" y="8133"/>
                  </a:lnTo>
                  <a:lnTo>
                    <a:pt x="10067" y="8023"/>
                  </a:lnTo>
                  <a:lnTo>
                    <a:pt x="10153" y="7913"/>
                  </a:lnTo>
                  <a:lnTo>
                    <a:pt x="10240" y="7805"/>
                  </a:lnTo>
                  <a:lnTo>
                    <a:pt x="10240" y="7805"/>
                  </a:lnTo>
                  <a:lnTo>
                    <a:pt x="10055" y="8074"/>
                  </a:lnTo>
                  <a:lnTo>
                    <a:pt x="9963" y="8208"/>
                  </a:lnTo>
                  <a:lnTo>
                    <a:pt x="9869" y="8342"/>
                  </a:lnTo>
                  <a:lnTo>
                    <a:pt x="9869" y="8342"/>
                  </a:lnTo>
                  <a:lnTo>
                    <a:pt x="9803" y="8433"/>
                  </a:lnTo>
                  <a:lnTo>
                    <a:pt x="9734" y="8523"/>
                  </a:lnTo>
                  <a:lnTo>
                    <a:pt x="9664" y="8613"/>
                  </a:lnTo>
                  <a:lnTo>
                    <a:pt x="9593" y="8702"/>
                  </a:lnTo>
                  <a:lnTo>
                    <a:pt x="9593" y="8702"/>
                  </a:lnTo>
                  <a:close/>
                  <a:moveTo>
                    <a:pt x="10426" y="7632"/>
                  </a:moveTo>
                  <a:lnTo>
                    <a:pt x="10426" y="7632"/>
                  </a:lnTo>
                  <a:lnTo>
                    <a:pt x="10529" y="7483"/>
                  </a:lnTo>
                  <a:lnTo>
                    <a:pt x="10631" y="7332"/>
                  </a:lnTo>
                  <a:lnTo>
                    <a:pt x="10631" y="7332"/>
                  </a:lnTo>
                  <a:lnTo>
                    <a:pt x="10744" y="7198"/>
                  </a:lnTo>
                  <a:lnTo>
                    <a:pt x="10855" y="7065"/>
                  </a:lnTo>
                  <a:lnTo>
                    <a:pt x="10964" y="6931"/>
                  </a:lnTo>
                  <a:lnTo>
                    <a:pt x="11071" y="6798"/>
                  </a:lnTo>
                  <a:lnTo>
                    <a:pt x="11071" y="6798"/>
                  </a:lnTo>
                  <a:lnTo>
                    <a:pt x="11047" y="6841"/>
                  </a:lnTo>
                  <a:lnTo>
                    <a:pt x="11047" y="6841"/>
                  </a:lnTo>
                  <a:lnTo>
                    <a:pt x="11001" y="6902"/>
                  </a:lnTo>
                  <a:lnTo>
                    <a:pt x="10957" y="6964"/>
                  </a:lnTo>
                  <a:lnTo>
                    <a:pt x="10957" y="6964"/>
                  </a:lnTo>
                  <a:lnTo>
                    <a:pt x="10893" y="7046"/>
                  </a:lnTo>
                  <a:lnTo>
                    <a:pt x="10829" y="7129"/>
                  </a:lnTo>
                  <a:lnTo>
                    <a:pt x="10697" y="7295"/>
                  </a:lnTo>
                  <a:lnTo>
                    <a:pt x="10562" y="7463"/>
                  </a:lnTo>
                  <a:lnTo>
                    <a:pt x="10426" y="7632"/>
                  </a:lnTo>
                  <a:lnTo>
                    <a:pt x="10426" y="7632"/>
                  </a:lnTo>
                  <a:close/>
                  <a:moveTo>
                    <a:pt x="9267" y="8666"/>
                  </a:moveTo>
                  <a:lnTo>
                    <a:pt x="9267" y="8666"/>
                  </a:lnTo>
                  <a:lnTo>
                    <a:pt x="9302" y="8596"/>
                  </a:lnTo>
                  <a:lnTo>
                    <a:pt x="9338" y="8527"/>
                  </a:lnTo>
                  <a:lnTo>
                    <a:pt x="9378" y="8458"/>
                  </a:lnTo>
                  <a:lnTo>
                    <a:pt x="9419" y="8390"/>
                  </a:lnTo>
                  <a:lnTo>
                    <a:pt x="9461" y="8323"/>
                  </a:lnTo>
                  <a:lnTo>
                    <a:pt x="9504" y="8256"/>
                  </a:lnTo>
                  <a:lnTo>
                    <a:pt x="9591" y="8125"/>
                  </a:lnTo>
                  <a:lnTo>
                    <a:pt x="9591" y="8125"/>
                  </a:lnTo>
                  <a:lnTo>
                    <a:pt x="9659" y="8025"/>
                  </a:lnTo>
                  <a:lnTo>
                    <a:pt x="9728" y="7926"/>
                  </a:lnTo>
                  <a:lnTo>
                    <a:pt x="9798" y="7828"/>
                  </a:lnTo>
                  <a:lnTo>
                    <a:pt x="9869" y="7730"/>
                  </a:lnTo>
                  <a:lnTo>
                    <a:pt x="9942" y="7632"/>
                  </a:lnTo>
                  <a:lnTo>
                    <a:pt x="10014" y="7537"/>
                  </a:lnTo>
                  <a:lnTo>
                    <a:pt x="10162" y="7343"/>
                  </a:lnTo>
                  <a:lnTo>
                    <a:pt x="10309" y="7151"/>
                  </a:lnTo>
                  <a:lnTo>
                    <a:pt x="10457" y="6959"/>
                  </a:lnTo>
                  <a:lnTo>
                    <a:pt x="10529" y="6862"/>
                  </a:lnTo>
                  <a:lnTo>
                    <a:pt x="10602" y="6765"/>
                  </a:lnTo>
                  <a:lnTo>
                    <a:pt x="10673" y="6668"/>
                  </a:lnTo>
                  <a:lnTo>
                    <a:pt x="10742" y="6570"/>
                  </a:lnTo>
                  <a:lnTo>
                    <a:pt x="10742" y="6570"/>
                  </a:lnTo>
                  <a:lnTo>
                    <a:pt x="10772" y="6528"/>
                  </a:lnTo>
                  <a:lnTo>
                    <a:pt x="10772" y="6528"/>
                  </a:lnTo>
                  <a:lnTo>
                    <a:pt x="10447" y="7043"/>
                  </a:lnTo>
                  <a:lnTo>
                    <a:pt x="10447" y="7043"/>
                  </a:lnTo>
                  <a:lnTo>
                    <a:pt x="10247" y="7355"/>
                  </a:lnTo>
                  <a:lnTo>
                    <a:pt x="10048" y="7668"/>
                  </a:lnTo>
                  <a:lnTo>
                    <a:pt x="10048" y="7668"/>
                  </a:lnTo>
                  <a:lnTo>
                    <a:pt x="9985" y="7762"/>
                  </a:lnTo>
                  <a:lnTo>
                    <a:pt x="9921" y="7857"/>
                  </a:lnTo>
                  <a:lnTo>
                    <a:pt x="9856" y="7952"/>
                  </a:lnTo>
                  <a:lnTo>
                    <a:pt x="9791" y="8046"/>
                  </a:lnTo>
                  <a:lnTo>
                    <a:pt x="9725" y="8139"/>
                  </a:lnTo>
                  <a:lnTo>
                    <a:pt x="9659" y="8233"/>
                  </a:lnTo>
                  <a:lnTo>
                    <a:pt x="9591" y="8325"/>
                  </a:lnTo>
                  <a:lnTo>
                    <a:pt x="9523" y="8418"/>
                  </a:lnTo>
                  <a:lnTo>
                    <a:pt x="9523" y="8418"/>
                  </a:lnTo>
                  <a:lnTo>
                    <a:pt x="9529" y="8411"/>
                  </a:lnTo>
                  <a:lnTo>
                    <a:pt x="9522" y="8421"/>
                  </a:lnTo>
                  <a:lnTo>
                    <a:pt x="9482" y="8481"/>
                  </a:lnTo>
                  <a:lnTo>
                    <a:pt x="9416" y="8572"/>
                  </a:lnTo>
                  <a:lnTo>
                    <a:pt x="9379" y="8622"/>
                  </a:lnTo>
                  <a:lnTo>
                    <a:pt x="9343" y="8671"/>
                  </a:lnTo>
                  <a:lnTo>
                    <a:pt x="9306" y="8716"/>
                  </a:lnTo>
                  <a:lnTo>
                    <a:pt x="9275" y="8754"/>
                  </a:lnTo>
                  <a:lnTo>
                    <a:pt x="9261" y="8769"/>
                  </a:lnTo>
                  <a:lnTo>
                    <a:pt x="9248" y="8782"/>
                  </a:lnTo>
                  <a:lnTo>
                    <a:pt x="9237" y="8791"/>
                  </a:lnTo>
                  <a:lnTo>
                    <a:pt x="9229" y="8797"/>
                  </a:lnTo>
                  <a:lnTo>
                    <a:pt x="9226" y="8798"/>
                  </a:lnTo>
                  <a:lnTo>
                    <a:pt x="9223" y="8798"/>
                  </a:lnTo>
                  <a:lnTo>
                    <a:pt x="9221" y="8798"/>
                  </a:lnTo>
                  <a:lnTo>
                    <a:pt x="9220" y="8796"/>
                  </a:lnTo>
                  <a:lnTo>
                    <a:pt x="9219" y="8792"/>
                  </a:lnTo>
                  <a:lnTo>
                    <a:pt x="9219" y="8788"/>
                  </a:lnTo>
                  <a:lnTo>
                    <a:pt x="9221" y="8776"/>
                  </a:lnTo>
                  <a:lnTo>
                    <a:pt x="9227" y="8757"/>
                  </a:lnTo>
                  <a:lnTo>
                    <a:pt x="9236" y="8734"/>
                  </a:lnTo>
                  <a:lnTo>
                    <a:pt x="9249" y="8703"/>
                  </a:lnTo>
                  <a:lnTo>
                    <a:pt x="9267" y="8666"/>
                  </a:lnTo>
                  <a:lnTo>
                    <a:pt x="9267" y="8666"/>
                  </a:lnTo>
                  <a:close/>
                  <a:moveTo>
                    <a:pt x="11077" y="5070"/>
                  </a:moveTo>
                  <a:lnTo>
                    <a:pt x="11077" y="5070"/>
                  </a:lnTo>
                  <a:lnTo>
                    <a:pt x="10744" y="5521"/>
                  </a:lnTo>
                  <a:lnTo>
                    <a:pt x="10744" y="5521"/>
                  </a:lnTo>
                  <a:lnTo>
                    <a:pt x="10925" y="5255"/>
                  </a:lnTo>
                  <a:lnTo>
                    <a:pt x="11016" y="5123"/>
                  </a:lnTo>
                  <a:lnTo>
                    <a:pt x="11109" y="4992"/>
                  </a:lnTo>
                  <a:lnTo>
                    <a:pt x="11109" y="4992"/>
                  </a:lnTo>
                  <a:lnTo>
                    <a:pt x="11275" y="4757"/>
                  </a:lnTo>
                  <a:lnTo>
                    <a:pt x="11442" y="4523"/>
                  </a:lnTo>
                  <a:lnTo>
                    <a:pt x="11611" y="4287"/>
                  </a:lnTo>
                  <a:lnTo>
                    <a:pt x="11696" y="4171"/>
                  </a:lnTo>
                  <a:lnTo>
                    <a:pt x="11782" y="4056"/>
                  </a:lnTo>
                  <a:lnTo>
                    <a:pt x="11867" y="3940"/>
                  </a:lnTo>
                  <a:lnTo>
                    <a:pt x="11955" y="3824"/>
                  </a:lnTo>
                  <a:lnTo>
                    <a:pt x="12043" y="3710"/>
                  </a:lnTo>
                  <a:lnTo>
                    <a:pt x="12132" y="3597"/>
                  </a:lnTo>
                  <a:lnTo>
                    <a:pt x="12221" y="3483"/>
                  </a:lnTo>
                  <a:lnTo>
                    <a:pt x="12312" y="3372"/>
                  </a:lnTo>
                  <a:lnTo>
                    <a:pt x="12404" y="3261"/>
                  </a:lnTo>
                  <a:lnTo>
                    <a:pt x="12497" y="3152"/>
                  </a:lnTo>
                  <a:lnTo>
                    <a:pt x="12497" y="3152"/>
                  </a:lnTo>
                  <a:lnTo>
                    <a:pt x="12540" y="3103"/>
                  </a:lnTo>
                  <a:lnTo>
                    <a:pt x="12540" y="3103"/>
                  </a:lnTo>
                  <a:lnTo>
                    <a:pt x="12354" y="3345"/>
                  </a:lnTo>
                  <a:lnTo>
                    <a:pt x="12169" y="3589"/>
                  </a:lnTo>
                  <a:lnTo>
                    <a:pt x="11987" y="3834"/>
                  </a:lnTo>
                  <a:lnTo>
                    <a:pt x="11805" y="4080"/>
                  </a:lnTo>
                  <a:lnTo>
                    <a:pt x="11442" y="4574"/>
                  </a:lnTo>
                  <a:lnTo>
                    <a:pt x="11260" y="4822"/>
                  </a:lnTo>
                  <a:lnTo>
                    <a:pt x="11077" y="5070"/>
                  </a:lnTo>
                  <a:lnTo>
                    <a:pt x="11077" y="5070"/>
                  </a:lnTo>
                  <a:close/>
                  <a:moveTo>
                    <a:pt x="12733" y="2882"/>
                  </a:moveTo>
                  <a:lnTo>
                    <a:pt x="12733" y="2882"/>
                  </a:lnTo>
                  <a:lnTo>
                    <a:pt x="12801" y="2804"/>
                  </a:lnTo>
                  <a:lnTo>
                    <a:pt x="12867" y="2726"/>
                  </a:lnTo>
                  <a:lnTo>
                    <a:pt x="12933" y="2649"/>
                  </a:lnTo>
                  <a:lnTo>
                    <a:pt x="12998" y="2569"/>
                  </a:lnTo>
                  <a:lnTo>
                    <a:pt x="12998" y="2569"/>
                  </a:lnTo>
                  <a:lnTo>
                    <a:pt x="13059" y="2505"/>
                  </a:lnTo>
                  <a:lnTo>
                    <a:pt x="13120" y="2440"/>
                  </a:lnTo>
                  <a:lnTo>
                    <a:pt x="13182" y="2375"/>
                  </a:lnTo>
                  <a:lnTo>
                    <a:pt x="13242" y="2308"/>
                  </a:lnTo>
                  <a:lnTo>
                    <a:pt x="13272" y="2274"/>
                  </a:lnTo>
                  <a:lnTo>
                    <a:pt x="13301" y="2241"/>
                  </a:lnTo>
                  <a:lnTo>
                    <a:pt x="13329" y="2207"/>
                  </a:lnTo>
                  <a:lnTo>
                    <a:pt x="13356" y="2172"/>
                  </a:lnTo>
                  <a:lnTo>
                    <a:pt x="13382" y="2138"/>
                  </a:lnTo>
                  <a:lnTo>
                    <a:pt x="13406" y="2103"/>
                  </a:lnTo>
                  <a:lnTo>
                    <a:pt x="13430" y="2068"/>
                  </a:lnTo>
                  <a:lnTo>
                    <a:pt x="13452" y="2033"/>
                  </a:lnTo>
                  <a:lnTo>
                    <a:pt x="13452" y="2033"/>
                  </a:lnTo>
                  <a:lnTo>
                    <a:pt x="13421" y="2082"/>
                  </a:lnTo>
                  <a:lnTo>
                    <a:pt x="13391" y="2132"/>
                  </a:lnTo>
                  <a:lnTo>
                    <a:pt x="13358" y="2182"/>
                  </a:lnTo>
                  <a:lnTo>
                    <a:pt x="13327" y="2231"/>
                  </a:lnTo>
                  <a:lnTo>
                    <a:pt x="13293" y="2279"/>
                  </a:lnTo>
                  <a:lnTo>
                    <a:pt x="13259" y="2327"/>
                  </a:lnTo>
                  <a:lnTo>
                    <a:pt x="13190" y="2423"/>
                  </a:lnTo>
                  <a:lnTo>
                    <a:pt x="13118" y="2516"/>
                  </a:lnTo>
                  <a:lnTo>
                    <a:pt x="13046" y="2609"/>
                  </a:lnTo>
                  <a:lnTo>
                    <a:pt x="12971" y="2700"/>
                  </a:lnTo>
                  <a:lnTo>
                    <a:pt x="12896" y="2791"/>
                  </a:lnTo>
                  <a:lnTo>
                    <a:pt x="12819" y="2882"/>
                  </a:lnTo>
                  <a:lnTo>
                    <a:pt x="12743" y="2972"/>
                  </a:lnTo>
                  <a:lnTo>
                    <a:pt x="12588" y="3151"/>
                  </a:lnTo>
                  <a:lnTo>
                    <a:pt x="12511" y="3241"/>
                  </a:lnTo>
                  <a:lnTo>
                    <a:pt x="12435" y="3330"/>
                  </a:lnTo>
                  <a:lnTo>
                    <a:pt x="12360" y="3421"/>
                  </a:lnTo>
                  <a:lnTo>
                    <a:pt x="12286" y="3511"/>
                  </a:lnTo>
                  <a:lnTo>
                    <a:pt x="12286" y="3511"/>
                  </a:lnTo>
                  <a:lnTo>
                    <a:pt x="12133" y="3704"/>
                  </a:lnTo>
                  <a:lnTo>
                    <a:pt x="11982" y="3898"/>
                  </a:lnTo>
                  <a:lnTo>
                    <a:pt x="11831" y="4093"/>
                  </a:lnTo>
                  <a:lnTo>
                    <a:pt x="11681" y="4288"/>
                  </a:lnTo>
                  <a:lnTo>
                    <a:pt x="11681" y="4288"/>
                  </a:lnTo>
                  <a:lnTo>
                    <a:pt x="12140" y="3648"/>
                  </a:lnTo>
                  <a:lnTo>
                    <a:pt x="12140" y="3648"/>
                  </a:lnTo>
                  <a:lnTo>
                    <a:pt x="12211" y="3550"/>
                  </a:lnTo>
                  <a:lnTo>
                    <a:pt x="12284" y="3453"/>
                  </a:lnTo>
                  <a:lnTo>
                    <a:pt x="12356" y="3356"/>
                  </a:lnTo>
                  <a:lnTo>
                    <a:pt x="12431" y="3260"/>
                  </a:lnTo>
                  <a:lnTo>
                    <a:pt x="12505" y="3165"/>
                  </a:lnTo>
                  <a:lnTo>
                    <a:pt x="12581" y="3070"/>
                  </a:lnTo>
                  <a:lnTo>
                    <a:pt x="12733" y="2882"/>
                  </a:lnTo>
                  <a:lnTo>
                    <a:pt x="12733" y="2882"/>
                  </a:lnTo>
                  <a:close/>
                  <a:moveTo>
                    <a:pt x="11079" y="5144"/>
                  </a:moveTo>
                  <a:lnTo>
                    <a:pt x="11079" y="5144"/>
                  </a:lnTo>
                  <a:lnTo>
                    <a:pt x="11428" y="4676"/>
                  </a:lnTo>
                  <a:lnTo>
                    <a:pt x="11605" y="4442"/>
                  </a:lnTo>
                  <a:lnTo>
                    <a:pt x="11782" y="4209"/>
                  </a:lnTo>
                  <a:lnTo>
                    <a:pt x="11960" y="3978"/>
                  </a:lnTo>
                  <a:lnTo>
                    <a:pt x="12140" y="3748"/>
                  </a:lnTo>
                  <a:lnTo>
                    <a:pt x="12231" y="3633"/>
                  </a:lnTo>
                  <a:lnTo>
                    <a:pt x="12322" y="3519"/>
                  </a:lnTo>
                  <a:lnTo>
                    <a:pt x="12414" y="3406"/>
                  </a:lnTo>
                  <a:lnTo>
                    <a:pt x="12506" y="3294"/>
                  </a:lnTo>
                  <a:lnTo>
                    <a:pt x="12506" y="3294"/>
                  </a:lnTo>
                  <a:lnTo>
                    <a:pt x="12622" y="3154"/>
                  </a:lnTo>
                  <a:lnTo>
                    <a:pt x="12738" y="3016"/>
                  </a:lnTo>
                  <a:lnTo>
                    <a:pt x="12738" y="3016"/>
                  </a:lnTo>
                  <a:lnTo>
                    <a:pt x="12648" y="3138"/>
                  </a:lnTo>
                  <a:lnTo>
                    <a:pt x="12560" y="3260"/>
                  </a:lnTo>
                  <a:lnTo>
                    <a:pt x="12472" y="3383"/>
                  </a:lnTo>
                  <a:lnTo>
                    <a:pt x="12385" y="3507"/>
                  </a:lnTo>
                  <a:lnTo>
                    <a:pt x="12211" y="3755"/>
                  </a:lnTo>
                  <a:lnTo>
                    <a:pt x="12040" y="4003"/>
                  </a:lnTo>
                  <a:lnTo>
                    <a:pt x="11870" y="4252"/>
                  </a:lnTo>
                  <a:lnTo>
                    <a:pt x="11699" y="4500"/>
                  </a:lnTo>
                  <a:lnTo>
                    <a:pt x="11528" y="4747"/>
                  </a:lnTo>
                  <a:lnTo>
                    <a:pt x="11441" y="4869"/>
                  </a:lnTo>
                  <a:lnTo>
                    <a:pt x="11353" y="4991"/>
                  </a:lnTo>
                  <a:lnTo>
                    <a:pt x="11353" y="4991"/>
                  </a:lnTo>
                  <a:lnTo>
                    <a:pt x="11027" y="5445"/>
                  </a:lnTo>
                  <a:lnTo>
                    <a:pt x="10701" y="5900"/>
                  </a:lnTo>
                  <a:lnTo>
                    <a:pt x="10051" y="6810"/>
                  </a:lnTo>
                  <a:lnTo>
                    <a:pt x="10051" y="6810"/>
                  </a:lnTo>
                  <a:lnTo>
                    <a:pt x="9977" y="6911"/>
                  </a:lnTo>
                  <a:lnTo>
                    <a:pt x="9900" y="7013"/>
                  </a:lnTo>
                  <a:lnTo>
                    <a:pt x="9821" y="7116"/>
                  </a:lnTo>
                  <a:lnTo>
                    <a:pt x="9743" y="7218"/>
                  </a:lnTo>
                  <a:lnTo>
                    <a:pt x="9581" y="7425"/>
                  </a:lnTo>
                  <a:lnTo>
                    <a:pt x="9501" y="7528"/>
                  </a:lnTo>
                  <a:lnTo>
                    <a:pt x="9420" y="7632"/>
                  </a:lnTo>
                  <a:lnTo>
                    <a:pt x="9340" y="7738"/>
                  </a:lnTo>
                  <a:lnTo>
                    <a:pt x="9263" y="7843"/>
                  </a:lnTo>
                  <a:lnTo>
                    <a:pt x="9187" y="7950"/>
                  </a:lnTo>
                  <a:lnTo>
                    <a:pt x="9113" y="8056"/>
                  </a:lnTo>
                  <a:lnTo>
                    <a:pt x="9077" y="8110"/>
                  </a:lnTo>
                  <a:lnTo>
                    <a:pt x="9042" y="8164"/>
                  </a:lnTo>
                  <a:lnTo>
                    <a:pt x="9008" y="8218"/>
                  </a:lnTo>
                  <a:lnTo>
                    <a:pt x="8974" y="8273"/>
                  </a:lnTo>
                  <a:lnTo>
                    <a:pt x="8942" y="8327"/>
                  </a:lnTo>
                  <a:lnTo>
                    <a:pt x="8911" y="8382"/>
                  </a:lnTo>
                  <a:lnTo>
                    <a:pt x="8880" y="8437"/>
                  </a:lnTo>
                  <a:lnTo>
                    <a:pt x="8851" y="8492"/>
                  </a:lnTo>
                  <a:lnTo>
                    <a:pt x="8851" y="8492"/>
                  </a:lnTo>
                  <a:lnTo>
                    <a:pt x="8914" y="8370"/>
                  </a:lnTo>
                  <a:lnTo>
                    <a:pt x="8980" y="8250"/>
                  </a:lnTo>
                  <a:lnTo>
                    <a:pt x="9046" y="8130"/>
                  </a:lnTo>
                  <a:lnTo>
                    <a:pt x="9116" y="8011"/>
                  </a:lnTo>
                  <a:lnTo>
                    <a:pt x="9185" y="7891"/>
                  </a:lnTo>
                  <a:lnTo>
                    <a:pt x="9255" y="7773"/>
                  </a:lnTo>
                  <a:lnTo>
                    <a:pt x="9326" y="7655"/>
                  </a:lnTo>
                  <a:lnTo>
                    <a:pt x="9399" y="7538"/>
                  </a:lnTo>
                  <a:lnTo>
                    <a:pt x="9399" y="7538"/>
                  </a:lnTo>
                  <a:lnTo>
                    <a:pt x="9573" y="7279"/>
                  </a:lnTo>
                  <a:lnTo>
                    <a:pt x="9748" y="7019"/>
                  </a:lnTo>
                  <a:lnTo>
                    <a:pt x="10092" y="6497"/>
                  </a:lnTo>
                  <a:lnTo>
                    <a:pt x="10092" y="6497"/>
                  </a:lnTo>
                  <a:lnTo>
                    <a:pt x="10213" y="6325"/>
                  </a:lnTo>
                  <a:lnTo>
                    <a:pt x="10336" y="6154"/>
                  </a:lnTo>
                  <a:lnTo>
                    <a:pt x="10459" y="5984"/>
                  </a:lnTo>
                  <a:lnTo>
                    <a:pt x="10583" y="5815"/>
                  </a:lnTo>
                  <a:lnTo>
                    <a:pt x="10831" y="5478"/>
                  </a:lnTo>
                  <a:lnTo>
                    <a:pt x="11079" y="5144"/>
                  </a:lnTo>
                  <a:lnTo>
                    <a:pt x="11079" y="5144"/>
                  </a:lnTo>
                  <a:close/>
                  <a:moveTo>
                    <a:pt x="13197" y="2482"/>
                  </a:moveTo>
                  <a:lnTo>
                    <a:pt x="13197" y="2482"/>
                  </a:lnTo>
                  <a:lnTo>
                    <a:pt x="13215" y="2460"/>
                  </a:lnTo>
                  <a:lnTo>
                    <a:pt x="13235" y="2437"/>
                  </a:lnTo>
                  <a:lnTo>
                    <a:pt x="13279" y="2389"/>
                  </a:lnTo>
                  <a:lnTo>
                    <a:pt x="13370" y="2290"/>
                  </a:lnTo>
                  <a:lnTo>
                    <a:pt x="13416" y="2242"/>
                  </a:lnTo>
                  <a:lnTo>
                    <a:pt x="13457" y="2196"/>
                  </a:lnTo>
                  <a:lnTo>
                    <a:pt x="13475" y="2172"/>
                  </a:lnTo>
                  <a:lnTo>
                    <a:pt x="13493" y="2151"/>
                  </a:lnTo>
                  <a:lnTo>
                    <a:pt x="13508" y="2130"/>
                  </a:lnTo>
                  <a:lnTo>
                    <a:pt x="13521" y="2110"/>
                  </a:lnTo>
                  <a:lnTo>
                    <a:pt x="13521" y="2110"/>
                  </a:lnTo>
                  <a:lnTo>
                    <a:pt x="13462" y="2203"/>
                  </a:lnTo>
                  <a:lnTo>
                    <a:pt x="13403" y="2293"/>
                  </a:lnTo>
                  <a:lnTo>
                    <a:pt x="13342" y="2383"/>
                  </a:lnTo>
                  <a:lnTo>
                    <a:pt x="13279" y="2472"/>
                  </a:lnTo>
                  <a:lnTo>
                    <a:pt x="13214" y="2561"/>
                  </a:lnTo>
                  <a:lnTo>
                    <a:pt x="13150" y="2647"/>
                  </a:lnTo>
                  <a:lnTo>
                    <a:pt x="13020" y="2822"/>
                  </a:lnTo>
                  <a:lnTo>
                    <a:pt x="13020" y="2822"/>
                  </a:lnTo>
                  <a:lnTo>
                    <a:pt x="12369" y="3682"/>
                  </a:lnTo>
                  <a:lnTo>
                    <a:pt x="12045" y="4112"/>
                  </a:lnTo>
                  <a:lnTo>
                    <a:pt x="11885" y="4327"/>
                  </a:lnTo>
                  <a:lnTo>
                    <a:pt x="11724" y="4544"/>
                  </a:lnTo>
                  <a:lnTo>
                    <a:pt x="11724" y="4544"/>
                  </a:lnTo>
                  <a:lnTo>
                    <a:pt x="12018" y="4127"/>
                  </a:lnTo>
                  <a:lnTo>
                    <a:pt x="12164" y="3919"/>
                  </a:lnTo>
                  <a:lnTo>
                    <a:pt x="12310" y="3709"/>
                  </a:lnTo>
                  <a:lnTo>
                    <a:pt x="12310" y="3709"/>
                  </a:lnTo>
                  <a:lnTo>
                    <a:pt x="12525" y="3398"/>
                  </a:lnTo>
                  <a:lnTo>
                    <a:pt x="12634" y="3242"/>
                  </a:lnTo>
                  <a:lnTo>
                    <a:pt x="12743" y="3089"/>
                  </a:lnTo>
                  <a:lnTo>
                    <a:pt x="12854" y="2935"/>
                  </a:lnTo>
                  <a:lnTo>
                    <a:pt x="12966" y="2783"/>
                  </a:lnTo>
                  <a:lnTo>
                    <a:pt x="13081" y="2632"/>
                  </a:lnTo>
                  <a:lnTo>
                    <a:pt x="13138" y="2557"/>
                  </a:lnTo>
                  <a:lnTo>
                    <a:pt x="13197" y="2482"/>
                  </a:lnTo>
                  <a:lnTo>
                    <a:pt x="13197" y="2482"/>
                  </a:lnTo>
                  <a:close/>
                  <a:moveTo>
                    <a:pt x="13073" y="2830"/>
                  </a:moveTo>
                  <a:lnTo>
                    <a:pt x="13073" y="2830"/>
                  </a:lnTo>
                  <a:lnTo>
                    <a:pt x="13002" y="2932"/>
                  </a:lnTo>
                  <a:lnTo>
                    <a:pt x="12933" y="3035"/>
                  </a:lnTo>
                  <a:lnTo>
                    <a:pt x="12795" y="3241"/>
                  </a:lnTo>
                  <a:lnTo>
                    <a:pt x="12795" y="3241"/>
                  </a:lnTo>
                  <a:lnTo>
                    <a:pt x="12943" y="3042"/>
                  </a:lnTo>
                  <a:lnTo>
                    <a:pt x="13093" y="2845"/>
                  </a:lnTo>
                  <a:lnTo>
                    <a:pt x="13242" y="2651"/>
                  </a:lnTo>
                  <a:lnTo>
                    <a:pt x="13318" y="2554"/>
                  </a:lnTo>
                  <a:lnTo>
                    <a:pt x="13396" y="2458"/>
                  </a:lnTo>
                  <a:lnTo>
                    <a:pt x="13396" y="2458"/>
                  </a:lnTo>
                  <a:lnTo>
                    <a:pt x="13430" y="2417"/>
                  </a:lnTo>
                  <a:lnTo>
                    <a:pt x="13465" y="2377"/>
                  </a:lnTo>
                  <a:lnTo>
                    <a:pt x="13501" y="2337"/>
                  </a:lnTo>
                  <a:lnTo>
                    <a:pt x="13539" y="2299"/>
                  </a:lnTo>
                  <a:lnTo>
                    <a:pt x="13576" y="2261"/>
                  </a:lnTo>
                  <a:lnTo>
                    <a:pt x="13615" y="2224"/>
                  </a:lnTo>
                  <a:lnTo>
                    <a:pt x="13693" y="2150"/>
                  </a:lnTo>
                  <a:lnTo>
                    <a:pt x="13693" y="2150"/>
                  </a:lnTo>
                  <a:lnTo>
                    <a:pt x="13677" y="2166"/>
                  </a:lnTo>
                  <a:lnTo>
                    <a:pt x="13660" y="2184"/>
                  </a:lnTo>
                  <a:lnTo>
                    <a:pt x="13644" y="2203"/>
                  </a:lnTo>
                  <a:lnTo>
                    <a:pt x="13629" y="2224"/>
                  </a:lnTo>
                  <a:lnTo>
                    <a:pt x="13598" y="2267"/>
                  </a:lnTo>
                  <a:lnTo>
                    <a:pt x="13568" y="2313"/>
                  </a:lnTo>
                  <a:lnTo>
                    <a:pt x="13510" y="2406"/>
                  </a:lnTo>
                  <a:lnTo>
                    <a:pt x="13482" y="2450"/>
                  </a:lnTo>
                  <a:lnTo>
                    <a:pt x="13455" y="2489"/>
                  </a:lnTo>
                  <a:lnTo>
                    <a:pt x="13455" y="2489"/>
                  </a:lnTo>
                  <a:lnTo>
                    <a:pt x="13375" y="2601"/>
                  </a:lnTo>
                  <a:lnTo>
                    <a:pt x="13293" y="2712"/>
                  </a:lnTo>
                  <a:lnTo>
                    <a:pt x="13210" y="2823"/>
                  </a:lnTo>
                  <a:lnTo>
                    <a:pt x="13127" y="2933"/>
                  </a:lnTo>
                  <a:lnTo>
                    <a:pt x="12959" y="3152"/>
                  </a:lnTo>
                  <a:lnTo>
                    <a:pt x="12791" y="3372"/>
                  </a:lnTo>
                  <a:lnTo>
                    <a:pt x="12791" y="3372"/>
                  </a:lnTo>
                  <a:lnTo>
                    <a:pt x="12650" y="3555"/>
                  </a:lnTo>
                  <a:lnTo>
                    <a:pt x="12511" y="3737"/>
                  </a:lnTo>
                  <a:lnTo>
                    <a:pt x="12235" y="4105"/>
                  </a:lnTo>
                  <a:lnTo>
                    <a:pt x="11682" y="4840"/>
                  </a:lnTo>
                  <a:lnTo>
                    <a:pt x="11682" y="4840"/>
                  </a:lnTo>
                  <a:lnTo>
                    <a:pt x="11881" y="4545"/>
                  </a:lnTo>
                  <a:lnTo>
                    <a:pt x="12081" y="4251"/>
                  </a:lnTo>
                  <a:lnTo>
                    <a:pt x="12081" y="4251"/>
                  </a:lnTo>
                  <a:lnTo>
                    <a:pt x="11928" y="4461"/>
                  </a:lnTo>
                  <a:lnTo>
                    <a:pt x="11775" y="4672"/>
                  </a:lnTo>
                  <a:lnTo>
                    <a:pt x="11624" y="4884"/>
                  </a:lnTo>
                  <a:lnTo>
                    <a:pt x="11549" y="4991"/>
                  </a:lnTo>
                  <a:lnTo>
                    <a:pt x="11475" y="5098"/>
                  </a:lnTo>
                  <a:lnTo>
                    <a:pt x="11475" y="5098"/>
                  </a:lnTo>
                  <a:lnTo>
                    <a:pt x="11425" y="5173"/>
                  </a:lnTo>
                  <a:lnTo>
                    <a:pt x="11376" y="5248"/>
                  </a:lnTo>
                  <a:lnTo>
                    <a:pt x="11376" y="5248"/>
                  </a:lnTo>
                  <a:lnTo>
                    <a:pt x="10794" y="6020"/>
                  </a:lnTo>
                  <a:lnTo>
                    <a:pt x="10504" y="6406"/>
                  </a:lnTo>
                  <a:lnTo>
                    <a:pt x="10215" y="6792"/>
                  </a:lnTo>
                  <a:lnTo>
                    <a:pt x="10215" y="6792"/>
                  </a:lnTo>
                  <a:lnTo>
                    <a:pt x="10464" y="6413"/>
                  </a:lnTo>
                  <a:lnTo>
                    <a:pt x="10588" y="6223"/>
                  </a:lnTo>
                  <a:lnTo>
                    <a:pt x="10713" y="6034"/>
                  </a:lnTo>
                  <a:lnTo>
                    <a:pt x="10840" y="5845"/>
                  </a:lnTo>
                  <a:lnTo>
                    <a:pt x="10967" y="5658"/>
                  </a:lnTo>
                  <a:lnTo>
                    <a:pt x="11096" y="5471"/>
                  </a:lnTo>
                  <a:lnTo>
                    <a:pt x="11227" y="5285"/>
                  </a:lnTo>
                  <a:lnTo>
                    <a:pt x="11227" y="5285"/>
                  </a:lnTo>
                  <a:lnTo>
                    <a:pt x="11338" y="5129"/>
                  </a:lnTo>
                  <a:lnTo>
                    <a:pt x="11451" y="4974"/>
                  </a:lnTo>
                  <a:lnTo>
                    <a:pt x="11565" y="4821"/>
                  </a:lnTo>
                  <a:lnTo>
                    <a:pt x="11680" y="4668"/>
                  </a:lnTo>
                  <a:lnTo>
                    <a:pt x="11796" y="4514"/>
                  </a:lnTo>
                  <a:lnTo>
                    <a:pt x="11913" y="4362"/>
                  </a:lnTo>
                  <a:lnTo>
                    <a:pt x="12148" y="4058"/>
                  </a:lnTo>
                  <a:lnTo>
                    <a:pt x="12383" y="3754"/>
                  </a:lnTo>
                  <a:lnTo>
                    <a:pt x="12500" y="3601"/>
                  </a:lnTo>
                  <a:lnTo>
                    <a:pt x="12616" y="3448"/>
                  </a:lnTo>
                  <a:lnTo>
                    <a:pt x="12732" y="3295"/>
                  </a:lnTo>
                  <a:lnTo>
                    <a:pt x="12847" y="3140"/>
                  </a:lnTo>
                  <a:lnTo>
                    <a:pt x="12960" y="2986"/>
                  </a:lnTo>
                  <a:lnTo>
                    <a:pt x="13073" y="2830"/>
                  </a:lnTo>
                  <a:lnTo>
                    <a:pt x="13073" y="2830"/>
                  </a:lnTo>
                  <a:close/>
                  <a:moveTo>
                    <a:pt x="13709" y="2705"/>
                  </a:moveTo>
                  <a:lnTo>
                    <a:pt x="13709" y="2705"/>
                  </a:lnTo>
                  <a:lnTo>
                    <a:pt x="13558" y="2900"/>
                  </a:lnTo>
                  <a:lnTo>
                    <a:pt x="13407" y="3096"/>
                  </a:lnTo>
                  <a:lnTo>
                    <a:pt x="13259" y="3294"/>
                  </a:lnTo>
                  <a:lnTo>
                    <a:pt x="13111" y="3493"/>
                  </a:lnTo>
                  <a:lnTo>
                    <a:pt x="12964" y="3693"/>
                  </a:lnTo>
                  <a:lnTo>
                    <a:pt x="12819" y="3894"/>
                  </a:lnTo>
                  <a:lnTo>
                    <a:pt x="12674" y="4095"/>
                  </a:lnTo>
                  <a:lnTo>
                    <a:pt x="12530" y="4298"/>
                  </a:lnTo>
                  <a:lnTo>
                    <a:pt x="12387" y="4500"/>
                  </a:lnTo>
                  <a:lnTo>
                    <a:pt x="12245" y="4704"/>
                  </a:lnTo>
                  <a:lnTo>
                    <a:pt x="12104" y="4908"/>
                  </a:lnTo>
                  <a:lnTo>
                    <a:pt x="11962" y="5112"/>
                  </a:lnTo>
                  <a:lnTo>
                    <a:pt x="11682" y="5521"/>
                  </a:lnTo>
                  <a:lnTo>
                    <a:pt x="11404" y="5929"/>
                  </a:lnTo>
                  <a:lnTo>
                    <a:pt x="11404" y="5929"/>
                  </a:lnTo>
                  <a:lnTo>
                    <a:pt x="11329" y="6039"/>
                  </a:lnTo>
                  <a:lnTo>
                    <a:pt x="11254" y="6152"/>
                  </a:lnTo>
                  <a:lnTo>
                    <a:pt x="11108" y="6375"/>
                  </a:lnTo>
                  <a:lnTo>
                    <a:pt x="10962" y="6600"/>
                  </a:lnTo>
                  <a:lnTo>
                    <a:pt x="10816" y="6825"/>
                  </a:lnTo>
                  <a:lnTo>
                    <a:pt x="10742" y="6937"/>
                  </a:lnTo>
                  <a:lnTo>
                    <a:pt x="10669" y="7048"/>
                  </a:lnTo>
                  <a:lnTo>
                    <a:pt x="10594" y="7160"/>
                  </a:lnTo>
                  <a:lnTo>
                    <a:pt x="10518" y="7270"/>
                  </a:lnTo>
                  <a:lnTo>
                    <a:pt x="10440" y="7380"/>
                  </a:lnTo>
                  <a:lnTo>
                    <a:pt x="10363" y="7487"/>
                  </a:lnTo>
                  <a:lnTo>
                    <a:pt x="10282" y="7595"/>
                  </a:lnTo>
                  <a:lnTo>
                    <a:pt x="10202" y="7702"/>
                  </a:lnTo>
                  <a:lnTo>
                    <a:pt x="10202" y="7702"/>
                  </a:lnTo>
                  <a:lnTo>
                    <a:pt x="10153" y="7764"/>
                  </a:lnTo>
                  <a:lnTo>
                    <a:pt x="10102" y="7826"/>
                  </a:lnTo>
                  <a:lnTo>
                    <a:pt x="10003" y="7950"/>
                  </a:lnTo>
                  <a:lnTo>
                    <a:pt x="10003" y="7950"/>
                  </a:lnTo>
                  <a:lnTo>
                    <a:pt x="10117" y="7772"/>
                  </a:lnTo>
                  <a:lnTo>
                    <a:pt x="10233" y="7596"/>
                  </a:lnTo>
                  <a:lnTo>
                    <a:pt x="10350" y="7421"/>
                  </a:lnTo>
                  <a:lnTo>
                    <a:pt x="10470" y="7245"/>
                  </a:lnTo>
                  <a:lnTo>
                    <a:pt x="10590" y="7072"/>
                  </a:lnTo>
                  <a:lnTo>
                    <a:pt x="10711" y="6897"/>
                  </a:lnTo>
                  <a:lnTo>
                    <a:pt x="10954" y="6552"/>
                  </a:lnTo>
                  <a:lnTo>
                    <a:pt x="11199" y="6207"/>
                  </a:lnTo>
                  <a:lnTo>
                    <a:pt x="11442" y="5862"/>
                  </a:lnTo>
                  <a:lnTo>
                    <a:pt x="11564" y="5690"/>
                  </a:lnTo>
                  <a:lnTo>
                    <a:pt x="11685" y="5516"/>
                  </a:lnTo>
                  <a:lnTo>
                    <a:pt x="11804" y="5342"/>
                  </a:lnTo>
                  <a:lnTo>
                    <a:pt x="11923" y="5167"/>
                  </a:lnTo>
                  <a:lnTo>
                    <a:pt x="11923" y="5167"/>
                  </a:lnTo>
                  <a:lnTo>
                    <a:pt x="12057" y="4969"/>
                  </a:lnTo>
                  <a:lnTo>
                    <a:pt x="12190" y="4768"/>
                  </a:lnTo>
                  <a:lnTo>
                    <a:pt x="12455" y="4368"/>
                  </a:lnTo>
                  <a:lnTo>
                    <a:pt x="12718" y="3967"/>
                  </a:lnTo>
                  <a:lnTo>
                    <a:pt x="12983" y="3566"/>
                  </a:lnTo>
                  <a:lnTo>
                    <a:pt x="12983" y="3566"/>
                  </a:lnTo>
                  <a:lnTo>
                    <a:pt x="13039" y="3481"/>
                  </a:lnTo>
                  <a:lnTo>
                    <a:pt x="13096" y="3397"/>
                  </a:lnTo>
                  <a:lnTo>
                    <a:pt x="13096" y="3397"/>
                  </a:lnTo>
                  <a:lnTo>
                    <a:pt x="13258" y="3199"/>
                  </a:lnTo>
                  <a:lnTo>
                    <a:pt x="13338" y="3099"/>
                  </a:lnTo>
                  <a:lnTo>
                    <a:pt x="13417" y="2999"/>
                  </a:lnTo>
                  <a:lnTo>
                    <a:pt x="13494" y="2898"/>
                  </a:lnTo>
                  <a:lnTo>
                    <a:pt x="13532" y="2846"/>
                  </a:lnTo>
                  <a:lnTo>
                    <a:pt x="13569" y="2796"/>
                  </a:lnTo>
                  <a:lnTo>
                    <a:pt x="13605" y="2743"/>
                  </a:lnTo>
                  <a:lnTo>
                    <a:pt x="13640" y="2692"/>
                  </a:lnTo>
                  <a:lnTo>
                    <a:pt x="13675" y="2639"/>
                  </a:lnTo>
                  <a:lnTo>
                    <a:pt x="13711" y="2585"/>
                  </a:lnTo>
                  <a:lnTo>
                    <a:pt x="13711" y="2585"/>
                  </a:lnTo>
                  <a:lnTo>
                    <a:pt x="13774" y="2515"/>
                  </a:lnTo>
                  <a:lnTo>
                    <a:pt x="13838" y="2446"/>
                  </a:lnTo>
                  <a:lnTo>
                    <a:pt x="13905" y="2379"/>
                  </a:lnTo>
                  <a:lnTo>
                    <a:pt x="13972" y="2312"/>
                  </a:lnTo>
                  <a:lnTo>
                    <a:pt x="13972" y="2312"/>
                  </a:lnTo>
                  <a:lnTo>
                    <a:pt x="13980" y="2305"/>
                  </a:lnTo>
                  <a:lnTo>
                    <a:pt x="13984" y="2301"/>
                  </a:lnTo>
                  <a:lnTo>
                    <a:pt x="13986" y="2301"/>
                  </a:lnTo>
                  <a:lnTo>
                    <a:pt x="13986" y="2302"/>
                  </a:lnTo>
                  <a:lnTo>
                    <a:pt x="13984" y="2308"/>
                  </a:lnTo>
                  <a:lnTo>
                    <a:pt x="13970" y="2330"/>
                  </a:lnTo>
                  <a:lnTo>
                    <a:pt x="13948" y="2365"/>
                  </a:lnTo>
                  <a:lnTo>
                    <a:pt x="13881" y="2460"/>
                  </a:lnTo>
                  <a:lnTo>
                    <a:pt x="13801" y="2571"/>
                  </a:lnTo>
                  <a:lnTo>
                    <a:pt x="13674" y="2746"/>
                  </a:lnTo>
                  <a:lnTo>
                    <a:pt x="13663" y="2762"/>
                  </a:lnTo>
                  <a:lnTo>
                    <a:pt x="13661" y="2765"/>
                  </a:lnTo>
                  <a:lnTo>
                    <a:pt x="13663" y="2763"/>
                  </a:lnTo>
                  <a:lnTo>
                    <a:pt x="13709" y="2705"/>
                  </a:lnTo>
                  <a:lnTo>
                    <a:pt x="13709" y="2705"/>
                  </a:lnTo>
                  <a:close/>
                  <a:moveTo>
                    <a:pt x="12860" y="3638"/>
                  </a:moveTo>
                  <a:lnTo>
                    <a:pt x="12860" y="3638"/>
                  </a:lnTo>
                  <a:lnTo>
                    <a:pt x="12725" y="3806"/>
                  </a:lnTo>
                  <a:lnTo>
                    <a:pt x="12593" y="3975"/>
                  </a:lnTo>
                  <a:lnTo>
                    <a:pt x="12462" y="4144"/>
                  </a:lnTo>
                  <a:lnTo>
                    <a:pt x="12332" y="4315"/>
                  </a:lnTo>
                  <a:lnTo>
                    <a:pt x="12332" y="4315"/>
                  </a:lnTo>
                  <a:lnTo>
                    <a:pt x="12480" y="4108"/>
                  </a:lnTo>
                  <a:lnTo>
                    <a:pt x="12628" y="3901"/>
                  </a:lnTo>
                  <a:lnTo>
                    <a:pt x="12628" y="3901"/>
                  </a:lnTo>
                  <a:lnTo>
                    <a:pt x="12695" y="3807"/>
                  </a:lnTo>
                  <a:lnTo>
                    <a:pt x="12763" y="3715"/>
                  </a:lnTo>
                  <a:lnTo>
                    <a:pt x="12832" y="3622"/>
                  </a:lnTo>
                  <a:lnTo>
                    <a:pt x="12901" y="3530"/>
                  </a:lnTo>
                  <a:lnTo>
                    <a:pt x="13040" y="3346"/>
                  </a:lnTo>
                  <a:lnTo>
                    <a:pt x="13179" y="3162"/>
                  </a:lnTo>
                  <a:lnTo>
                    <a:pt x="13248" y="3070"/>
                  </a:lnTo>
                  <a:lnTo>
                    <a:pt x="13316" y="2976"/>
                  </a:lnTo>
                  <a:lnTo>
                    <a:pt x="13384" y="2883"/>
                  </a:lnTo>
                  <a:lnTo>
                    <a:pt x="13450" y="2789"/>
                  </a:lnTo>
                  <a:lnTo>
                    <a:pt x="13514" y="2693"/>
                  </a:lnTo>
                  <a:lnTo>
                    <a:pt x="13577" y="2597"/>
                  </a:lnTo>
                  <a:lnTo>
                    <a:pt x="13639" y="2500"/>
                  </a:lnTo>
                  <a:lnTo>
                    <a:pt x="13698" y="2402"/>
                  </a:lnTo>
                  <a:lnTo>
                    <a:pt x="13698" y="2402"/>
                  </a:lnTo>
                  <a:lnTo>
                    <a:pt x="13733" y="2361"/>
                  </a:lnTo>
                  <a:lnTo>
                    <a:pt x="13767" y="2322"/>
                  </a:lnTo>
                  <a:lnTo>
                    <a:pt x="13783" y="2306"/>
                  </a:lnTo>
                  <a:lnTo>
                    <a:pt x="13797" y="2290"/>
                  </a:lnTo>
                  <a:lnTo>
                    <a:pt x="13811" y="2279"/>
                  </a:lnTo>
                  <a:lnTo>
                    <a:pt x="13822" y="2269"/>
                  </a:lnTo>
                  <a:lnTo>
                    <a:pt x="13831" y="2265"/>
                  </a:lnTo>
                  <a:lnTo>
                    <a:pt x="13835" y="2265"/>
                  </a:lnTo>
                  <a:lnTo>
                    <a:pt x="13837" y="2265"/>
                  </a:lnTo>
                  <a:lnTo>
                    <a:pt x="13839" y="2266"/>
                  </a:lnTo>
                  <a:lnTo>
                    <a:pt x="13840" y="2268"/>
                  </a:lnTo>
                  <a:lnTo>
                    <a:pt x="13840" y="2273"/>
                  </a:lnTo>
                  <a:lnTo>
                    <a:pt x="13840" y="2279"/>
                  </a:lnTo>
                  <a:lnTo>
                    <a:pt x="13836" y="2294"/>
                  </a:lnTo>
                  <a:lnTo>
                    <a:pt x="13828" y="2316"/>
                  </a:lnTo>
                  <a:lnTo>
                    <a:pt x="13815" y="2344"/>
                  </a:lnTo>
                  <a:lnTo>
                    <a:pt x="13797" y="2381"/>
                  </a:lnTo>
                  <a:lnTo>
                    <a:pt x="13797" y="2381"/>
                  </a:lnTo>
                  <a:lnTo>
                    <a:pt x="13761" y="2451"/>
                  </a:lnTo>
                  <a:lnTo>
                    <a:pt x="13722" y="2519"/>
                  </a:lnTo>
                  <a:lnTo>
                    <a:pt x="13722" y="2519"/>
                  </a:lnTo>
                  <a:lnTo>
                    <a:pt x="13664" y="2583"/>
                  </a:lnTo>
                  <a:lnTo>
                    <a:pt x="13605" y="2649"/>
                  </a:lnTo>
                  <a:lnTo>
                    <a:pt x="13548" y="2715"/>
                  </a:lnTo>
                  <a:lnTo>
                    <a:pt x="13491" y="2782"/>
                  </a:lnTo>
                  <a:lnTo>
                    <a:pt x="13434" y="2851"/>
                  </a:lnTo>
                  <a:lnTo>
                    <a:pt x="13379" y="2919"/>
                  </a:lnTo>
                  <a:lnTo>
                    <a:pt x="13324" y="2988"/>
                  </a:lnTo>
                  <a:lnTo>
                    <a:pt x="13271" y="3058"/>
                  </a:lnTo>
                  <a:lnTo>
                    <a:pt x="13218" y="3130"/>
                  </a:lnTo>
                  <a:lnTo>
                    <a:pt x="13165" y="3201"/>
                  </a:lnTo>
                  <a:lnTo>
                    <a:pt x="13112" y="3272"/>
                  </a:lnTo>
                  <a:lnTo>
                    <a:pt x="13061" y="3345"/>
                  </a:lnTo>
                  <a:lnTo>
                    <a:pt x="12959" y="3490"/>
                  </a:lnTo>
                  <a:lnTo>
                    <a:pt x="12860" y="3638"/>
                  </a:lnTo>
                  <a:lnTo>
                    <a:pt x="12860" y="3638"/>
                  </a:lnTo>
                  <a:close/>
                  <a:moveTo>
                    <a:pt x="12576" y="3916"/>
                  </a:moveTo>
                  <a:lnTo>
                    <a:pt x="12576" y="3916"/>
                  </a:lnTo>
                  <a:lnTo>
                    <a:pt x="12731" y="3693"/>
                  </a:lnTo>
                  <a:lnTo>
                    <a:pt x="12887" y="3468"/>
                  </a:lnTo>
                  <a:lnTo>
                    <a:pt x="13045" y="3246"/>
                  </a:lnTo>
                  <a:lnTo>
                    <a:pt x="13124" y="3136"/>
                  </a:lnTo>
                  <a:lnTo>
                    <a:pt x="13205" y="3024"/>
                  </a:lnTo>
                  <a:lnTo>
                    <a:pt x="13205" y="3024"/>
                  </a:lnTo>
                  <a:lnTo>
                    <a:pt x="13248" y="2966"/>
                  </a:lnTo>
                  <a:lnTo>
                    <a:pt x="13293" y="2907"/>
                  </a:lnTo>
                  <a:lnTo>
                    <a:pt x="13382" y="2791"/>
                  </a:lnTo>
                  <a:lnTo>
                    <a:pt x="13474" y="2678"/>
                  </a:lnTo>
                  <a:lnTo>
                    <a:pt x="13567" y="2564"/>
                  </a:lnTo>
                  <a:lnTo>
                    <a:pt x="13567" y="2564"/>
                  </a:lnTo>
                  <a:lnTo>
                    <a:pt x="13510" y="2652"/>
                  </a:lnTo>
                  <a:lnTo>
                    <a:pt x="13453" y="2739"/>
                  </a:lnTo>
                  <a:lnTo>
                    <a:pt x="13395" y="2825"/>
                  </a:lnTo>
                  <a:lnTo>
                    <a:pt x="13335" y="2912"/>
                  </a:lnTo>
                  <a:lnTo>
                    <a:pt x="13273" y="2996"/>
                  </a:lnTo>
                  <a:lnTo>
                    <a:pt x="13211" y="3082"/>
                  </a:lnTo>
                  <a:lnTo>
                    <a:pt x="13148" y="3166"/>
                  </a:lnTo>
                  <a:lnTo>
                    <a:pt x="13084" y="3249"/>
                  </a:lnTo>
                  <a:lnTo>
                    <a:pt x="12957" y="3416"/>
                  </a:lnTo>
                  <a:lnTo>
                    <a:pt x="12828" y="3583"/>
                  </a:lnTo>
                  <a:lnTo>
                    <a:pt x="12701" y="3749"/>
                  </a:lnTo>
                  <a:lnTo>
                    <a:pt x="12638" y="3833"/>
                  </a:lnTo>
                  <a:lnTo>
                    <a:pt x="12576" y="3916"/>
                  </a:lnTo>
                  <a:lnTo>
                    <a:pt x="12576" y="3916"/>
                  </a:lnTo>
                  <a:close/>
                  <a:moveTo>
                    <a:pt x="13673" y="2385"/>
                  </a:moveTo>
                  <a:lnTo>
                    <a:pt x="13673" y="2385"/>
                  </a:lnTo>
                  <a:lnTo>
                    <a:pt x="13664" y="2401"/>
                  </a:lnTo>
                  <a:lnTo>
                    <a:pt x="13664" y="2401"/>
                  </a:lnTo>
                  <a:lnTo>
                    <a:pt x="13606" y="2466"/>
                  </a:lnTo>
                  <a:lnTo>
                    <a:pt x="13549" y="2534"/>
                  </a:lnTo>
                  <a:lnTo>
                    <a:pt x="13434" y="2669"/>
                  </a:lnTo>
                  <a:lnTo>
                    <a:pt x="13434" y="2669"/>
                  </a:lnTo>
                  <a:lnTo>
                    <a:pt x="13464" y="2623"/>
                  </a:lnTo>
                  <a:lnTo>
                    <a:pt x="13492" y="2577"/>
                  </a:lnTo>
                  <a:lnTo>
                    <a:pt x="13492" y="2577"/>
                  </a:lnTo>
                  <a:lnTo>
                    <a:pt x="13528" y="2521"/>
                  </a:lnTo>
                  <a:lnTo>
                    <a:pt x="13578" y="2446"/>
                  </a:lnTo>
                  <a:lnTo>
                    <a:pt x="13636" y="2364"/>
                  </a:lnTo>
                  <a:lnTo>
                    <a:pt x="13664" y="2327"/>
                  </a:lnTo>
                  <a:lnTo>
                    <a:pt x="13690" y="2293"/>
                  </a:lnTo>
                  <a:lnTo>
                    <a:pt x="13712" y="2265"/>
                  </a:lnTo>
                  <a:lnTo>
                    <a:pt x="13729" y="2245"/>
                  </a:lnTo>
                  <a:lnTo>
                    <a:pt x="13736" y="2238"/>
                  </a:lnTo>
                  <a:lnTo>
                    <a:pt x="13742" y="2233"/>
                  </a:lnTo>
                  <a:lnTo>
                    <a:pt x="13746" y="2232"/>
                  </a:lnTo>
                  <a:lnTo>
                    <a:pt x="13746" y="2233"/>
                  </a:lnTo>
                  <a:lnTo>
                    <a:pt x="13747" y="2234"/>
                  </a:lnTo>
                  <a:lnTo>
                    <a:pt x="13747" y="2239"/>
                  </a:lnTo>
                  <a:lnTo>
                    <a:pt x="13743" y="2247"/>
                  </a:lnTo>
                  <a:lnTo>
                    <a:pt x="13739" y="2260"/>
                  </a:lnTo>
                  <a:lnTo>
                    <a:pt x="13732" y="2276"/>
                  </a:lnTo>
                  <a:lnTo>
                    <a:pt x="13708" y="2322"/>
                  </a:lnTo>
                  <a:lnTo>
                    <a:pt x="13673" y="2385"/>
                  </a:lnTo>
                  <a:lnTo>
                    <a:pt x="13673" y="2385"/>
                  </a:lnTo>
                  <a:close/>
                  <a:moveTo>
                    <a:pt x="13186" y="2927"/>
                  </a:moveTo>
                  <a:lnTo>
                    <a:pt x="13186" y="2927"/>
                  </a:lnTo>
                  <a:lnTo>
                    <a:pt x="13072" y="3104"/>
                  </a:lnTo>
                  <a:lnTo>
                    <a:pt x="13014" y="3192"/>
                  </a:lnTo>
                  <a:lnTo>
                    <a:pt x="12957" y="3278"/>
                  </a:lnTo>
                  <a:lnTo>
                    <a:pt x="12957" y="3278"/>
                  </a:lnTo>
                  <a:lnTo>
                    <a:pt x="12885" y="3377"/>
                  </a:lnTo>
                  <a:lnTo>
                    <a:pt x="12814" y="3474"/>
                  </a:lnTo>
                  <a:lnTo>
                    <a:pt x="12674" y="3672"/>
                  </a:lnTo>
                  <a:lnTo>
                    <a:pt x="12674" y="3672"/>
                  </a:lnTo>
                  <a:lnTo>
                    <a:pt x="12355" y="4097"/>
                  </a:lnTo>
                  <a:lnTo>
                    <a:pt x="12038" y="4523"/>
                  </a:lnTo>
                  <a:lnTo>
                    <a:pt x="11880" y="4736"/>
                  </a:lnTo>
                  <a:lnTo>
                    <a:pt x="11724" y="4950"/>
                  </a:lnTo>
                  <a:lnTo>
                    <a:pt x="11568" y="5165"/>
                  </a:lnTo>
                  <a:lnTo>
                    <a:pt x="11413" y="5381"/>
                  </a:lnTo>
                  <a:lnTo>
                    <a:pt x="11413" y="5381"/>
                  </a:lnTo>
                  <a:lnTo>
                    <a:pt x="11202" y="5675"/>
                  </a:lnTo>
                  <a:lnTo>
                    <a:pt x="10991" y="5970"/>
                  </a:lnTo>
                  <a:lnTo>
                    <a:pt x="10778" y="6264"/>
                  </a:lnTo>
                  <a:lnTo>
                    <a:pt x="10565" y="6557"/>
                  </a:lnTo>
                  <a:lnTo>
                    <a:pt x="10565" y="6557"/>
                  </a:lnTo>
                  <a:lnTo>
                    <a:pt x="10672" y="6382"/>
                  </a:lnTo>
                  <a:lnTo>
                    <a:pt x="10781" y="6209"/>
                  </a:lnTo>
                  <a:lnTo>
                    <a:pt x="10891" y="6036"/>
                  </a:lnTo>
                  <a:lnTo>
                    <a:pt x="11002" y="5865"/>
                  </a:lnTo>
                  <a:lnTo>
                    <a:pt x="11002" y="5865"/>
                  </a:lnTo>
                  <a:lnTo>
                    <a:pt x="11284" y="5439"/>
                  </a:lnTo>
                  <a:lnTo>
                    <a:pt x="11284" y="5439"/>
                  </a:lnTo>
                  <a:lnTo>
                    <a:pt x="11764" y="4815"/>
                  </a:lnTo>
                  <a:lnTo>
                    <a:pt x="12004" y="4503"/>
                  </a:lnTo>
                  <a:lnTo>
                    <a:pt x="12244" y="4189"/>
                  </a:lnTo>
                  <a:lnTo>
                    <a:pt x="12482" y="3875"/>
                  </a:lnTo>
                  <a:lnTo>
                    <a:pt x="12718" y="3560"/>
                  </a:lnTo>
                  <a:lnTo>
                    <a:pt x="12953" y="3244"/>
                  </a:lnTo>
                  <a:lnTo>
                    <a:pt x="13069" y="3085"/>
                  </a:lnTo>
                  <a:lnTo>
                    <a:pt x="13186" y="2927"/>
                  </a:lnTo>
                  <a:lnTo>
                    <a:pt x="13186" y="2927"/>
                  </a:lnTo>
                  <a:close/>
                  <a:moveTo>
                    <a:pt x="11333" y="5553"/>
                  </a:moveTo>
                  <a:lnTo>
                    <a:pt x="11333" y="5553"/>
                  </a:lnTo>
                  <a:lnTo>
                    <a:pt x="11549" y="5252"/>
                  </a:lnTo>
                  <a:lnTo>
                    <a:pt x="11765" y="4953"/>
                  </a:lnTo>
                  <a:lnTo>
                    <a:pt x="11984" y="4655"/>
                  </a:lnTo>
                  <a:lnTo>
                    <a:pt x="12203" y="4358"/>
                  </a:lnTo>
                  <a:lnTo>
                    <a:pt x="12203" y="4358"/>
                  </a:lnTo>
                  <a:lnTo>
                    <a:pt x="12008" y="4651"/>
                  </a:lnTo>
                  <a:lnTo>
                    <a:pt x="11812" y="4943"/>
                  </a:lnTo>
                  <a:lnTo>
                    <a:pt x="11618" y="5234"/>
                  </a:lnTo>
                  <a:lnTo>
                    <a:pt x="11521" y="5378"/>
                  </a:lnTo>
                  <a:lnTo>
                    <a:pt x="11422" y="5522"/>
                  </a:lnTo>
                  <a:lnTo>
                    <a:pt x="11422" y="5522"/>
                  </a:lnTo>
                  <a:lnTo>
                    <a:pt x="11087" y="6013"/>
                  </a:lnTo>
                  <a:lnTo>
                    <a:pt x="10918" y="6257"/>
                  </a:lnTo>
                  <a:lnTo>
                    <a:pt x="10748" y="6501"/>
                  </a:lnTo>
                  <a:lnTo>
                    <a:pt x="10576" y="6743"/>
                  </a:lnTo>
                  <a:lnTo>
                    <a:pt x="10490" y="6863"/>
                  </a:lnTo>
                  <a:lnTo>
                    <a:pt x="10402" y="6983"/>
                  </a:lnTo>
                  <a:lnTo>
                    <a:pt x="10314" y="7103"/>
                  </a:lnTo>
                  <a:lnTo>
                    <a:pt x="10225" y="7222"/>
                  </a:lnTo>
                  <a:lnTo>
                    <a:pt x="10135" y="7340"/>
                  </a:lnTo>
                  <a:lnTo>
                    <a:pt x="10045" y="7458"/>
                  </a:lnTo>
                  <a:lnTo>
                    <a:pt x="10045" y="7458"/>
                  </a:lnTo>
                  <a:lnTo>
                    <a:pt x="9888" y="7662"/>
                  </a:lnTo>
                  <a:lnTo>
                    <a:pt x="9888" y="7662"/>
                  </a:lnTo>
                  <a:lnTo>
                    <a:pt x="10006" y="7472"/>
                  </a:lnTo>
                  <a:lnTo>
                    <a:pt x="10123" y="7283"/>
                  </a:lnTo>
                  <a:lnTo>
                    <a:pt x="10355" y="6901"/>
                  </a:lnTo>
                  <a:lnTo>
                    <a:pt x="10355" y="6901"/>
                  </a:lnTo>
                  <a:lnTo>
                    <a:pt x="10601" y="6565"/>
                  </a:lnTo>
                  <a:lnTo>
                    <a:pt x="10847" y="6228"/>
                  </a:lnTo>
                  <a:lnTo>
                    <a:pt x="11090" y="5891"/>
                  </a:lnTo>
                  <a:lnTo>
                    <a:pt x="11333" y="5553"/>
                  </a:lnTo>
                  <a:lnTo>
                    <a:pt x="11333" y="5553"/>
                  </a:lnTo>
                  <a:close/>
                  <a:moveTo>
                    <a:pt x="10494" y="7040"/>
                  </a:moveTo>
                  <a:lnTo>
                    <a:pt x="10494" y="7040"/>
                  </a:lnTo>
                  <a:lnTo>
                    <a:pt x="10663" y="6787"/>
                  </a:lnTo>
                  <a:lnTo>
                    <a:pt x="10833" y="6535"/>
                  </a:lnTo>
                  <a:lnTo>
                    <a:pt x="11003" y="6283"/>
                  </a:lnTo>
                  <a:lnTo>
                    <a:pt x="11175" y="6032"/>
                  </a:lnTo>
                  <a:lnTo>
                    <a:pt x="11350" y="5782"/>
                  </a:lnTo>
                  <a:lnTo>
                    <a:pt x="11525" y="5534"/>
                  </a:lnTo>
                  <a:lnTo>
                    <a:pt x="11703" y="5286"/>
                  </a:lnTo>
                  <a:lnTo>
                    <a:pt x="11884" y="5038"/>
                  </a:lnTo>
                  <a:lnTo>
                    <a:pt x="11884" y="5038"/>
                  </a:lnTo>
                  <a:lnTo>
                    <a:pt x="12052" y="4805"/>
                  </a:lnTo>
                  <a:lnTo>
                    <a:pt x="12221" y="4569"/>
                  </a:lnTo>
                  <a:lnTo>
                    <a:pt x="12389" y="4334"/>
                  </a:lnTo>
                  <a:lnTo>
                    <a:pt x="12559" y="4100"/>
                  </a:lnTo>
                  <a:lnTo>
                    <a:pt x="12559" y="4100"/>
                  </a:lnTo>
                  <a:lnTo>
                    <a:pt x="12367" y="4406"/>
                  </a:lnTo>
                  <a:lnTo>
                    <a:pt x="12176" y="4709"/>
                  </a:lnTo>
                  <a:lnTo>
                    <a:pt x="12080" y="4860"/>
                  </a:lnTo>
                  <a:lnTo>
                    <a:pt x="11984" y="5008"/>
                  </a:lnTo>
                  <a:lnTo>
                    <a:pt x="11888" y="5157"/>
                  </a:lnTo>
                  <a:lnTo>
                    <a:pt x="11791" y="5303"/>
                  </a:lnTo>
                  <a:lnTo>
                    <a:pt x="11791" y="5303"/>
                  </a:lnTo>
                  <a:lnTo>
                    <a:pt x="11669" y="5481"/>
                  </a:lnTo>
                  <a:lnTo>
                    <a:pt x="11548" y="5658"/>
                  </a:lnTo>
                  <a:lnTo>
                    <a:pt x="11424" y="5836"/>
                  </a:lnTo>
                  <a:lnTo>
                    <a:pt x="11301" y="6013"/>
                  </a:lnTo>
                  <a:lnTo>
                    <a:pt x="10803" y="6718"/>
                  </a:lnTo>
                  <a:lnTo>
                    <a:pt x="10679" y="6895"/>
                  </a:lnTo>
                  <a:lnTo>
                    <a:pt x="10556" y="7072"/>
                  </a:lnTo>
                  <a:lnTo>
                    <a:pt x="10433" y="7250"/>
                  </a:lnTo>
                  <a:lnTo>
                    <a:pt x="10312" y="7429"/>
                  </a:lnTo>
                  <a:lnTo>
                    <a:pt x="10192" y="7608"/>
                  </a:lnTo>
                  <a:lnTo>
                    <a:pt x="10073" y="7788"/>
                  </a:lnTo>
                  <a:lnTo>
                    <a:pt x="9956" y="7968"/>
                  </a:lnTo>
                  <a:lnTo>
                    <a:pt x="9840" y="8151"/>
                  </a:lnTo>
                  <a:lnTo>
                    <a:pt x="9840" y="8151"/>
                  </a:lnTo>
                  <a:lnTo>
                    <a:pt x="9707" y="8316"/>
                  </a:lnTo>
                  <a:lnTo>
                    <a:pt x="9640" y="8399"/>
                  </a:lnTo>
                  <a:lnTo>
                    <a:pt x="9574" y="8482"/>
                  </a:lnTo>
                  <a:lnTo>
                    <a:pt x="9574" y="8482"/>
                  </a:lnTo>
                  <a:lnTo>
                    <a:pt x="9690" y="8295"/>
                  </a:lnTo>
                  <a:lnTo>
                    <a:pt x="9807" y="8109"/>
                  </a:lnTo>
                  <a:lnTo>
                    <a:pt x="9924" y="7923"/>
                  </a:lnTo>
                  <a:lnTo>
                    <a:pt x="10043" y="7738"/>
                  </a:lnTo>
                  <a:lnTo>
                    <a:pt x="10043" y="7738"/>
                  </a:lnTo>
                  <a:lnTo>
                    <a:pt x="10157" y="7565"/>
                  </a:lnTo>
                  <a:lnTo>
                    <a:pt x="10271" y="7390"/>
                  </a:lnTo>
                  <a:lnTo>
                    <a:pt x="10383" y="7216"/>
                  </a:lnTo>
                  <a:lnTo>
                    <a:pt x="10494" y="7040"/>
                  </a:lnTo>
                  <a:lnTo>
                    <a:pt x="10494" y="7040"/>
                  </a:lnTo>
                  <a:close/>
                  <a:moveTo>
                    <a:pt x="14056" y="2189"/>
                  </a:moveTo>
                  <a:lnTo>
                    <a:pt x="14056" y="2189"/>
                  </a:lnTo>
                  <a:lnTo>
                    <a:pt x="13989" y="2251"/>
                  </a:lnTo>
                  <a:lnTo>
                    <a:pt x="13924" y="2314"/>
                  </a:lnTo>
                  <a:lnTo>
                    <a:pt x="13859" y="2377"/>
                  </a:lnTo>
                  <a:lnTo>
                    <a:pt x="13796" y="2443"/>
                  </a:lnTo>
                  <a:lnTo>
                    <a:pt x="13796" y="2443"/>
                  </a:lnTo>
                  <a:lnTo>
                    <a:pt x="13836" y="2370"/>
                  </a:lnTo>
                  <a:lnTo>
                    <a:pt x="13873" y="2298"/>
                  </a:lnTo>
                  <a:lnTo>
                    <a:pt x="13910" y="2223"/>
                  </a:lnTo>
                  <a:lnTo>
                    <a:pt x="13927" y="2184"/>
                  </a:lnTo>
                  <a:lnTo>
                    <a:pt x="13943" y="2145"/>
                  </a:lnTo>
                  <a:lnTo>
                    <a:pt x="13943" y="2145"/>
                  </a:lnTo>
                  <a:lnTo>
                    <a:pt x="13999" y="2168"/>
                  </a:lnTo>
                  <a:lnTo>
                    <a:pt x="14056" y="2189"/>
                  </a:lnTo>
                  <a:lnTo>
                    <a:pt x="14056" y="2189"/>
                  </a:lnTo>
                  <a:close/>
                  <a:moveTo>
                    <a:pt x="13907" y="2130"/>
                  </a:moveTo>
                  <a:lnTo>
                    <a:pt x="13907" y="2130"/>
                  </a:lnTo>
                  <a:lnTo>
                    <a:pt x="13870" y="2172"/>
                  </a:lnTo>
                  <a:lnTo>
                    <a:pt x="13831" y="2213"/>
                  </a:lnTo>
                  <a:lnTo>
                    <a:pt x="13756" y="2298"/>
                  </a:lnTo>
                  <a:lnTo>
                    <a:pt x="13756" y="2298"/>
                  </a:lnTo>
                  <a:lnTo>
                    <a:pt x="13804" y="2211"/>
                  </a:lnTo>
                  <a:lnTo>
                    <a:pt x="13828" y="2166"/>
                  </a:lnTo>
                  <a:lnTo>
                    <a:pt x="13850" y="2123"/>
                  </a:lnTo>
                  <a:lnTo>
                    <a:pt x="13850" y="2123"/>
                  </a:lnTo>
                  <a:lnTo>
                    <a:pt x="13852" y="2116"/>
                  </a:lnTo>
                  <a:lnTo>
                    <a:pt x="13851" y="2110"/>
                  </a:lnTo>
                  <a:lnTo>
                    <a:pt x="13849" y="2104"/>
                  </a:lnTo>
                  <a:lnTo>
                    <a:pt x="13845" y="2101"/>
                  </a:lnTo>
                  <a:lnTo>
                    <a:pt x="13840" y="2097"/>
                  </a:lnTo>
                  <a:lnTo>
                    <a:pt x="13835" y="2097"/>
                  </a:lnTo>
                  <a:lnTo>
                    <a:pt x="13829" y="2099"/>
                  </a:lnTo>
                  <a:lnTo>
                    <a:pt x="13823" y="2102"/>
                  </a:lnTo>
                  <a:lnTo>
                    <a:pt x="13823" y="2102"/>
                  </a:lnTo>
                  <a:lnTo>
                    <a:pt x="13797" y="2127"/>
                  </a:lnTo>
                  <a:lnTo>
                    <a:pt x="13770" y="2152"/>
                  </a:lnTo>
                  <a:lnTo>
                    <a:pt x="13720" y="2205"/>
                  </a:lnTo>
                  <a:lnTo>
                    <a:pt x="13671" y="2260"/>
                  </a:lnTo>
                  <a:lnTo>
                    <a:pt x="13623" y="2316"/>
                  </a:lnTo>
                  <a:lnTo>
                    <a:pt x="13623" y="2316"/>
                  </a:lnTo>
                  <a:lnTo>
                    <a:pt x="13711" y="2191"/>
                  </a:lnTo>
                  <a:lnTo>
                    <a:pt x="13797" y="2067"/>
                  </a:lnTo>
                  <a:lnTo>
                    <a:pt x="13797" y="2067"/>
                  </a:lnTo>
                  <a:lnTo>
                    <a:pt x="13823" y="2086"/>
                  </a:lnTo>
                  <a:lnTo>
                    <a:pt x="13850" y="2102"/>
                  </a:lnTo>
                  <a:lnTo>
                    <a:pt x="13878" y="2117"/>
                  </a:lnTo>
                  <a:lnTo>
                    <a:pt x="13907" y="2130"/>
                  </a:lnTo>
                  <a:lnTo>
                    <a:pt x="13907" y="2130"/>
                  </a:lnTo>
                  <a:close/>
                  <a:moveTo>
                    <a:pt x="13562" y="1915"/>
                  </a:moveTo>
                  <a:lnTo>
                    <a:pt x="13562" y="1915"/>
                  </a:lnTo>
                  <a:lnTo>
                    <a:pt x="13563" y="1911"/>
                  </a:lnTo>
                  <a:lnTo>
                    <a:pt x="13563" y="1908"/>
                  </a:lnTo>
                  <a:lnTo>
                    <a:pt x="13563" y="1902"/>
                  </a:lnTo>
                  <a:lnTo>
                    <a:pt x="13563" y="1902"/>
                  </a:lnTo>
                  <a:lnTo>
                    <a:pt x="13589" y="1917"/>
                  </a:lnTo>
                  <a:lnTo>
                    <a:pt x="13613" y="1932"/>
                  </a:lnTo>
                  <a:lnTo>
                    <a:pt x="13639" y="1950"/>
                  </a:lnTo>
                  <a:lnTo>
                    <a:pt x="13665" y="1967"/>
                  </a:lnTo>
                  <a:lnTo>
                    <a:pt x="13715" y="2005"/>
                  </a:lnTo>
                  <a:lnTo>
                    <a:pt x="13767" y="2044"/>
                  </a:lnTo>
                  <a:lnTo>
                    <a:pt x="13767" y="2044"/>
                  </a:lnTo>
                  <a:lnTo>
                    <a:pt x="13718" y="2086"/>
                  </a:lnTo>
                  <a:lnTo>
                    <a:pt x="13670" y="2128"/>
                  </a:lnTo>
                  <a:lnTo>
                    <a:pt x="13622" y="2171"/>
                  </a:lnTo>
                  <a:lnTo>
                    <a:pt x="13576" y="2216"/>
                  </a:lnTo>
                  <a:lnTo>
                    <a:pt x="13532" y="2261"/>
                  </a:lnTo>
                  <a:lnTo>
                    <a:pt x="13488" y="2307"/>
                  </a:lnTo>
                  <a:lnTo>
                    <a:pt x="13445" y="2354"/>
                  </a:lnTo>
                  <a:lnTo>
                    <a:pt x="13403" y="2402"/>
                  </a:lnTo>
                  <a:lnTo>
                    <a:pt x="13362" y="2450"/>
                  </a:lnTo>
                  <a:lnTo>
                    <a:pt x="13321" y="2499"/>
                  </a:lnTo>
                  <a:lnTo>
                    <a:pt x="13282" y="2548"/>
                  </a:lnTo>
                  <a:lnTo>
                    <a:pt x="13242" y="2598"/>
                  </a:lnTo>
                  <a:lnTo>
                    <a:pt x="13205" y="2649"/>
                  </a:lnTo>
                  <a:lnTo>
                    <a:pt x="13166" y="2700"/>
                  </a:lnTo>
                  <a:lnTo>
                    <a:pt x="13093" y="2803"/>
                  </a:lnTo>
                  <a:lnTo>
                    <a:pt x="13093" y="2803"/>
                  </a:lnTo>
                  <a:lnTo>
                    <a:pt x="13164" y="2701"/>
                  </a:lnTo>
                  <a:lnTo>
                    <a:pt x="13235" y="2599"/>
                  </a:lnTo>
                  <a:lnTo>
                    <a:pt x="13306" y="2498"/>
                  </a:lnTo>
                  <a:lnTo>
                    <a:pt x="13375" y="2395"/>
                  </a:lnTo>
                  <a:lnTo>
                    <a:pt x="13443" y="2292"/>
                  </a:lnTo>
                  <a:lnTo>
                    <a:pt x="13510" y="2187"/>
                  </a:lnTo>
                  <a:lnTo>
                    <a:pt x="13577" y="2083"/>
                  </a:lnTo>
                  <a:lnTo>
                    <a:pt x="13642" y="1978"/>
                  </a:lnTo>
                  <a:lnTo>
                    <a:pt x="13642" y="1978"/>
                  </a:lnTo>
                  <a:lnTo>
                    <a:pt x="13644" y="1976"/>
                  </a:lnTo>
                  <a:lnTo>
                    <a:pt x="13644" y="1972"/>
                  </a:lnTo>
                  <a:lnTo>
                    <a:pt x="13644" y="1966"/>
                  </a:lnTo>
                  <a:lnTo>
                    <a:pt x="13642" y="1960"/>
                  </a:lnTo>
                  <a:lnTo>
                    <a:pt x="13637" y="1957"/>
                  </a:lnTo>
                  <a:lnTo>
                    <a:pt x="13632" y="1953"/>
                  </a:lnTo>
                  <a:lnTo>
                    <a:pt x="13626" y="1952"/>
                  </a:lnTo>
                  <a:lnTo>
                    <a:pt x="13620" y="1953"/>
                  </a:lnTo>
                  <a:lnTo>
                    <a:pt x="13618" y="1956"/>
                  </a:lnTo>
                  <a:lnTo>
                    <a:pt x="13615" y="1958"/>
                  </a:lnTo>
                  <a:lnTo>
                    <a:pt x="13615" y="1958"/>
                  </a:lnTo>
                  <a:lnTo>
                    <a:pt x="13536" y="2041"/>
                  </a:lnTo>
                  <a:lnTo>
                    <a:pt x="13460" y="2125"/>
                  </a:lnTo>
                  <a:lnTo>
                    <a:pt x="13384" y="2212"/>
                  </a:lnTo>
                  <a:lnTo>
                    <a:pt x="13308" y="2298"/>
                  </a:lnTo>
                  <a:lnTo>
                    <a:pt x="13308" y="2298"/>
                  </a:lnTo>
                  <a:lnTo>
                    <a:pt x="13375" y="2205"/>
                  </a:lnTo>
                  <a:lnTo>
                    <a:pt x="13439" y="2109"/>
                  </a:lnTo>
                  <a:lnTo>
                    <a:pt x="13501" y="2013"/>
                  </a:lnTo>
                  <a:lnTo>
                    <a:pt x="13532" y="1964"/>
                  </a:lnTo>
                  <a:lnTo>
                    <a:pt x="13562" y="1915"/>
                  </a:lnTo>
                  <a:lnTo>
                    <a:pt x="13562" y="1915"/>
                  </a:lnTo>
                  <a:close/>
                  <a:moveTo>
                    <a:pt x="13455" y="1854"/>
                  </a:moveTo>
                  <a:lnTo>
                    <a:pt x="13455" y="1854"/>
                  </a:lnTo>
                  <a:lnTo>
                    <a:pt x="13478" y="1862"/>
                  </a:lnTo>
                  <a:lnTo>
                    <a:pt x="13499" y="1870"/>
                  </a:lnTo>
                  <a:lnTo>
                    <a:pt x="13520" y="1881"/>
                  </a:lnTo>
                  <a:lnTo>
                    <a:pt x="13542" y="1891"/>
                  </a:lnTo>
                  <a:lnTo>
                    <a:pt x="13542" y="1891"/>
                  </a:lnTo>
                  <a:lnTo>
                    <a:pt x="13539" y="1893"/>
                  </a:lnTo>
                  <a:lnTo>
                    <a:pt x="13535" y="1894"/>
                  </a:lnTo>
                  <a:lnTo>
                    <a:pt x="13535" y="1894"/>
                  </a:lnTo>
                  <a:lnTo>
                    <a:pt x="13465" y="1974"/>
                  </a:lnTo>
                  <a:lnTo>
                    <a:pt x="13395" y="2055"/>
                  </a:lnTo>
                  <a:lnTo>
                    <a:pt x="13255" y="2218"/>
                  </a:lnTo>
                  <a:lnTo>
                    <a:pt x="13255" y="2218"/>
                  </a:lnTo>
                  <a:lnTo>
                    <a:pt x="13283" y="2175"/>
                  </a:lnTo>
                  <a:lnTo>
                    <a:pt x="13310" y="2130"/>
                  </a:lnTo>
                  <a:lnTo>
                    <a:pt x="13336" y="2086"/>
                  </a:lnTo>
                  <a:lnTo>
                    <a:pt x="13362" y="2040"/>
                  </a:lnTo>
                  <a:lnTo>
                    <a:pt x="13386" y="1994"/>
                  </a:lnTo>
                  <a:lnTo>
                    <a:pt x="13411" y="1949"/>
                  </a:lnTo>
                  <a:lnTo>
                    <a:pt x="13433" y="1901"/>
                  </a:lnTo>
                  <a:lnTo>
                    <a:pt x="13455" y="1854"/>
                  </a:lnTo>
                  <a:lnTo>
                    <a:pt x="13455" y="1854"/>
                  </a:lnTo>
                  <a:close/>
                  <a:moveTo>
                    <a:pt x="13120" y="1862"/>
                  </a:moveTo>
                  <a:lnTo>
                    <a:pt x="13120" y="1862"/>
                  </a:lnTo>
                  <a:lnTo>
                    <a:pt x="13141" y="1855"/>
                  </a:lnTo>
                  <a:lnTo>
                    <a:pt x="13141" y="1855"/>
                  </a:lnTo>
                  <a:lnTo>
                    <a:pt x="13146" y="1864"/>
                  </a:lnTo>
                  <a:lnTo>
                    <a:pt x="13152" y="1874"/>
                  </a:lnTo>
                  <a:lnTo>
                    <a:pt x="13152" y="1874"/>
                  </a:lnTo>
                  <a:lnTo>
                    <a:pt x="13153" y="1875"/>
                  </a:lnTo>
                  <a:lnTo>
                    <a:pt x="13155" y="1875"/>
                  </a:lnTo>
                  <a:lnTo>
                    <a:pt x="13158" y="1874"/>
                  </a:lnTo>
                  <a:lnTo>
                    <a:pt x="13159" y="1871"/>
                  </a:lnTo>
                  <a:lnTo>
                    <a:pt x="13159" y="1868"/>
                  </a:lnTo>
                  <a:lnTo>
                    <a:pt x="13159" y="1868"/>
                  </a:lnTo>
                  <a:lnTo>
                    <a:pt x="13151" y="1850"/>
                  </a:lnTo>
                  <a:lnTo>
                    <a:pt x="13151" y="1850"/>
                  </a:lnTo>
                  <a:lnTo>
                    <a:pt x="13185" y="1840"/>
                  </a:lnTo>
                  <a:lnTo>
                    <a:pt x="13218" y="1832"/>
                  </a:lnTo>
                  <a:lnTo>
                    <a:pt x="13249" y="1827"/>
                  </a:lnTo>
                  <a:lnTo>
                    <a:pt x="13281" y="1825"/>
                  </a:lnTo>
                  <a:lnTo>
                    <a:pt x="13313" y="1823"/>
                  </a:lnTo>
                  <a:lnTo>
                    <a:pt x="13343" y="1826"/>
                  </a:lnTo>
                  <a:lnTo>
                    <a:pt x="13374" y="1830"/>
                  </a:lnTo>
                  <a:lnTo>
                    <a:pt x="13403" y="1836"/>
                  </a:lnTo>
                  <a:lnTo>
                    <a:pt x="13403" y="1836"/>
                  </a:lnTo>
                  <a:lnTo>
                    <a:pt x="13316" y="1924"/>
                  </a:lnTo>
                  <a:lnTo>
                    <a:pt x="13231" y="2014"/>
                  </a:lnTo>
                  <a:lnTo>
                    <a:pt x="13146" y="2106"/>
                  </a:lnTo>
                  <a:lnTo>
                    <a:pt x="13063" y="2197"/>
                  </a:lnTo>
                  <a:lnTo>
                    <a:pt x="12981" y="2290"/>
                  </a:lnTo>
                  <a:lnTo>
                    <a:pt x="12901" y="2384"/>
                  </a:lnTo>
                  <a:lnTo>
                    <a:pt x="12821" y="2479"/>
                  </a:lnTo>
                  <a:lnTo>
                    <a:pt x="12743" y="2575"/>
                  </a:lnTo>
                  <a:lnTo>
                    <a:pt x="12665" y="2672"/>
                  </a:lnTo>
                  <a:lnTo>
                    <a:pt x="12589" y="2769"/>
                  </a:lnTo>
                  <a:lnTo>
                    <a:pt x="12513" y="2868"/>
                  </a:lnTo>
                  <a:lnTo>
                    <a:pt x="12438" y="2966"/>
                  </a:lnTo>
                  <a:lnTo>
                    <a:pt x="12365" y="3065"/>
                  </a:lnTo>
                  <a:lnTo>
                    <a:pt x="12291" y="3166"/>
                  </a:lnTo>
                  <a:lnTo>
                    <a:pt x="12218" y="3267"/>
                  </a:lnTo>
                  <a:lnTo>
                    <a:pt x="12146" y="3367"/>
                  </a:lnTo>
                  <a:lnTo>
                    <a:pt x="12003" y="3571"/>
                  </a:lnTo>
                  <a:lnTo>
                    <a:pt x="11861" y="3775"/>
                  </a:lnTo>
                  <a:lnTo>
                    <a:pt x="11721" y="3979"/>
                  </a:lnTo>
                  <a:lnTo>
                    <a:pt x="11580" y="4184"/>
                  </a:lnTo>
                  <a:lnTo>
                    <a:pt x="11440" y="4389"/>
                  </a:lnTo>
                  <a:lnTo>
                    <a:pt x="11300" y="4594"/>
                  </a:lnTo>
                  <a:lnTo>
                    <a:pt x="11158" y="4798"/>
                  </a:lnTo>
                  <a:lnTo>
                    <a:pt x="11015" y="4999"/>
                  </a:lnTo>
                  <a:lnTo>
                    <a:pt x="11015" y="4999"/>
                  </a:lnTo>
                  <a:lnTo>
                    <a:pt x="10878" y="5187"/>
                  </a:lnTo>
                  <a:lnTo>
                    <a:pt x="10742" y="5375"/>
                  </a:lnTo>
                  <a:lnTo>
                    <a:pt x="10604" y="5562"/>
                  </a:lnTo>
                  <a:lnTo>
                    <a:pt x="10466" y="5749"/>
                  </a:lnTo>
                  <a:lnTo>
                    <a:pt x="10188" y="6121"/>
                  </a:lnTo>
                  <a:lnTo>
                    <a:pt x="9908" y="6494"/>
                  </a:lnTo>
                  <a:lnTo>
                    <a:pt x="9908" y="6494"/>
                  </a:lnTo>
                  <a:lnTo>
                    <a:pt x="10208" y="6062"/>
                  </a:lnTo>
                  <a:lnTo>
                    <a:pt x="10506" y="5629"/>
                  </a:lnTo>
                  <a:lnTo>
                    <a:pt x="10506" y="5629"/>
                  </a:lnTo>
                  <a:lnTo>
                    <a:pt x="10842" y="5139"/>
                  </a:lnTo>
                  <a:lnTo>
                    <a:pt x="11010" y="4895"/>
                  </a:lnTo>
                  <a:lnTo>
                    <a:pt x="11179" y="4651"/>
                  </a:lnTo>
                  <a:lnTo>
                    <a:pt x="11349" y="4408"/>
                  </a:lnTo>
                  <a:lnTo>
                    <a:pt x="11521" y="4166"/>
                  </a:lnTo>
                  <a:lnTo>
                    <a:pt x="11694" y="3924"/>
                  </a:lnTo>
                  <a:lnTo>
                    <a:pt x="11782" y="3804"/>
                  </a:lnTo>
                  <a:lnTo>
                    <a:pt x="11870" y="3685"/>
                  </a:lnTo>
                  <a:lnTo>
                    <a:pt x="11870" y="3685"/>
                  </a:lnTo>
                  <a:lnTo>
                    <a:pt x="12236" y="3192"/>
                  </a:lnTo>
                  <a:lnTo>
                    <a:pt x="12418" y="2945"/>
                  </a:lnTo>
                  <a:lnTo>
                    <a:pt x="12601" y="2697"/>
                  </a:lnTo>
                  <a:lnTo>
                    <a:pt x="12601" y="2697"/>
                  </a:lnTo>
                  <a:lnTo>
                    <a:pt x="12635" y="2647"/>
                  </a:lnTo>
                  <a:lnTo>
                    <a:pt x="12670" y="2596"/>
                  </a:lnTo>
                  <a:lnTo>
                    <a:pt x="12705" y="2542"/>
                  </a:lnTo>
                  <a:lnTo>
                    <a:pt x="12740" y="2486"/>
                  </a:lnTo>
                  <a:lnTo>
                    <a:pt x="12813" y="2371"/>
                  </a:lnTo>
                  <a:lnTo>
                    <a:pt x="12850" y="2313"/>
                  </a:lnTo>
                  <a:lnTo>
                    <a:pt x="12889" y="2255"/>
                  </a:lnTo>
                  <a:lnTo>
                    <a:pt x="12928" y="2198"/>
                  </a:lnTo>
                  <a:lnTo>
                    <a:pt x="12967" y="2142"/>
                  </a:lnTo>
                  <a:lnTo>
                    <a:pt x="13010" y="2089"/>
                  </a:lnTo>
                  <a:lnTo>
                    <a:pt x="13031" y="2063"/>
                  </a:lnTo>
                  <a:lnTo>
                    <a:pt x="13052" y="2038"/>
                  </a:lnTo>
                  <a:lnTo>
                    <a:pt x="13073" y="2013"/>
                  </a:lnTo>
                  <a:lnTo>
                    <a:pt x="13095" y="1990"/>
                  </a:lnTo>
                  <a:lnTo>
                    <a:pt x="13117" y="1967"/>
                  </a:lnTo>
                  <a:lnTo>
                    <a:pt x="13139" y="1946"/>
                  </a:lnTo>
                  <a:lnTo>
                    <a:pt x="13163" y="1925"/>
                  </a:lnTo>
                  <a:lnTo>
                    <a:pt x="13186" y="1907"/>
                  </a:lnTo>
                  <a:lnTo>
                    <a:pt x="13211" y="1888"/>
                  </a:lnTo>
                  <a:lnTo>
                    <a:pt x="13234" y="1871"/>
                  </a:lnTo>
                  <a:lnTo>
                    <a:pt x="13234" y="1871"/>
                  </a:lnTo>
                  <a:lnTo>
                    <a:pt x="13238" y="1869"/>
                  </a:lnTo>
                  <a:lnTo>
                    <a:pt x="13239" y="1867"/>
                  </a:lnTo>
                  <a:lnTo>
                    <a:pt x="13241" y="1861"/>
                  </a:lnTo>
                  <a:lnTo>
                    <a:pt x="13241" y="1855"/>
                  </a:lnTo>
                  <a:lnTo>
                    <a:pt x="13239" y="1849"/>
                  </a:lnTo>
                  <a:lnTo>
                    <a:pt x="13235" y="1845"/>
                  </a:lnTo>
                  <a:lnTo>
                    <a:pt x="13231" y="1842"/>
                  </a:lnTo>
                  <a:lnTo>
                    <a:pt x="13225" y="1842"/>
                  </a:lnTo>
                  <a:lnTo>
                    <a:pt x="13223" y="1842"/>
                  </a:lnTo>
                  <a:lnTo>
                    <a:pt x="13219" y="1845"/>
                  </a:lnTo>
                  <a:lnTo>
                    <a:pt x="13219" y="1845"/>
                  </a:lnTo>
                  <a:lnTo>
                    <a:pt x="13187" y="1867"/>
                  </a:lnTo>
                  <a:lnTo>
                    <a:pt x="13157" y="1890"/>
                  </a:lnTo>
                  <a:lnTo>
                    <a:pt x="13127" y="1915"/>
                  </a:lnTo>
                  <a:lnTo>
                    <a:pt x="13096" y="1942"/>
                  </a:lnTo>
                  <a:lnTo>
                    <a:pt x="13067" y="1969"/>
                  </a:lnTo>
                  <a:lnTo>
                    <a:pt x="13039" y="1998"/>
                  </a:lnTo>
                  <a:lnTo>
                    <a:pt x="13010" y="2028"/>
                  </a:lnTo>
                  <a:lnTo>
                    <a:pt x="12981" y="2060"/>
                  </a:lnTo>
                  <a:lnTo>
                    <a:pt x="12981" y="2060"/>
                  </a:lnTo>
                  <a:lnTo>
                    <a:pt x="13011" y="2007"/>
                  </a:lnTo>
                  <a:lnTo>
                    <a:pt x="13040" y="1955"/>
                  </a:lnTo>
                  <a:lnTo>
                    <a:pt x="13068" y="1901"/>
                  </a:lnTo>
                  <a:lnTo>
                    <a:pt x="13095" y="1847"/>
                  </a:lnTo>
                  <a:lnTo>
                    <a:pt x="13095" y="1847"/>
                  </a:lnTo>
                  <a:lnTo>
                    <a:pt x="13096" y="1850"/>
                  </a:lnTo>
                  <a:lnTo>
                    <a:pt x="13097" y="1855"/>
                  </a:lnTo>
                  <a:lnTo>
                    <a:pt x="13100" y="1857"/>
                  </a:lnTo>
                  <a:lnTo>
                    <a:pt x="13102" y="1861"/>
                  </a:lnTo>
                  <a:lnTo>
                    <a:pt x="13107" y="1863"/>
                  </a:lnTo>
                  <a:lnTo>
                    <a:pt x="13110" y="1864"/>
                  </a:lnTo>
                  <a:lnTo>
                    <a:pt x="13115" y="1864"/>
                  </a:lnTo>
                  <a:lnTo>
                    <a:pt x="13120" y="1862"/>
                  </a:lnTo>
                  <a:lnTo>
                    <a:pt x="13120" y="1862"/>
                  </a:lnTo>
                  <a:close/>
                  <a:moveTo>
                    <a:pt x="11783" y="3580"/>
                  </a:moveTo>
                  <a:lnTo>
                    <a:pt x="11783" y="3580"/>
                  </a:lnTo>
                  <a:lnTo>
                    <a:pt x="11774" y="3592"/>
                  </a:lnTo>
                  <a:lnTo>
                    <a:pt x="11774" y="3592"/>
                  </a:lnTo>
                  <a:lnTo>
                    <a:pt x="12086" y="3179"/>
                  </a:lnTo>
                  <a:lnTo>
                    <a:pt x="12399" y="2766"/>
                  </a:lnTo>
                  <a:lnTo>
                    <a:pt x="12554" y="2559"/>
                  </a:lnTo>
                  <a:lnTo>
                    <a:pt x="12710" y="2351"/>
                  </a:lnTo>
                  <a:lnTo>
                    <a:pt x="12863" y="2143"/>
                  </a:lnTo>
                  <a:lnTo>
                    <a:pt x="13018" y="1935"/>
                  </a:lnTo>
                  <a:lnTo>
                    <a:pt x="13018" y="1935"/>
                  </a:lnTo>
                  <a:lnTo>
                    <a:pt x="12997" y="1964"/>
                  </a:lnTo>
                  <a:lnTo>
                    <a:pt x="12973" y="2003"/>
                  </a:lnTo>
                  <a:lnTo>
                    <a:pt x="12914" y="2100"/>
                  </a:lnTo>
                  <a:lnTo>
                    <a:pt x="12844" y="2217"/>
                  </a:lnTo>
                  <a:lnTo>
                    <a:pt x="12770" y="2342"/>
                  </a:lnTo>
                  <a:lnTo>
                    <a:pt x="12770" y="2342"/>
                  </a:lnTo>
                  <a:lnTo>
                    <a:pt x="12733" y="2396"/>
                  </a:lnTo>
                  <a:lnTo>
                    <a:pt x="12698" y="2450"/>
                  </a:lnTo>
                  <a:lnTo>
                    <a:pt x="12630" y="2557"/>
                  </a:lnTo>
                  <a:lnTo>
                    <a:pt x="12630" y="2557"/>
                  </a:lnTo>
                  <a:lnTo>
                    <a:pt x="12613" y="2582"/>
                  </a:lnTo>
                  <a:lnTo>
                    <a:pt x="12613" y="2582"/>
                  </a:lnTo>
                  <a:lnTo>
                    <a:pt x="12565" y="2647"/>
                  </a:lnTo>
                  <a:lnTo>
                    <a:pt x="12516" y="2712"/>
                  </a:lnTo>
                  <a:lnTo>
                    <a:pt x="12465" y="2776"/>
                  </a:lnTo>
                  <a:lnTo>
                    <a:pt x="12415" y="2839"/>
                  </a:lnTo>
                  <a:lnTo>
                    <a:pt x="12365" y="2903"/>
                  </a:lnTo>
                  <a:lnTo>
                    <a:pt x="12312" y="2965"/>
                  </a:lnTo>
                  <a:lnTo>
                    <a:pt x="12208" y="3089"/>
                  </a:lnTo>
                  <a:lnTo>
                    <a:pt x="12101" y="3213"/>
                  </a:lnTo>
                  <a:lnTo>
                    <a:pt x="11995" y="3336"/>
                  </a:lnTo>
                  <a:lnTo>
                    <a:pt x="11888" y="3457"/>
                  </a:lnTo>
                  <a:lnTo>
                    <a:pt x="11783" y="3580"/>
                  </a:lnTo>
                  <a:lnTo>
                    <a:pt x="11783" y="3580"/>
                  </a:lnTo>
                  <a:close/>
                  <a:moveTo>
                    <a:pt x="12009" y="2039"/>
                  </a:moveTo>
                  <a:lnTo>
                    <a:pt x="12009" y="2039"/>
                  </a:lnTo>
                  <a:lnTo>
                    <a:pt x="12012" y="2040"/>
                  </a:lnTo>
                  <a:lnTo>
                    <a:pt x="12016" y="2042"/>
                  </a:lnTo>
                  <a:lnTo>
                    <a:pt x="12021" y="2042"/>
                  </a:lnTo>
                  <a:lnTo>
                    <a:pt x="12024" y="2042"/>
                  </a:lnTo>
                  <a:lnTo>
                    <a:pt x="12028" y="2041"/>
                  </a:lnTo>
                  <a:lnTo>
                    <a:pt x="12031" y="2039"/>
                  </a:lnTo>
                  <a:lnTo>
                    <a:pt x="12035" y="2035"/>
                  </a:lnTo>
                  <a:lnTo>
                    <a:pt x="12036" y="2031"/>
                  </a:lnTo>
                  <a:lnTo>
                    <a:pt x="12036" y="2031"/>
                  </a:lnTo>
                  <a:lnTo>
                    <a:pt x="12045" y="2006"/>
                  </a:lnTo>
                  <a:lnTo>
                    <a:pt x="12054" y="1985"/>
                  </a:lnTo>
                  <a:lnTo>
                    <a:pt x="12064" y="1965"/>
                  </a:lnTo>
                  <a:lnTo>
                    <a:pt x="12076" y="1949"/>
                  </a:lnTo>
                  <a:lnTo>
                    <a:pt x="12087" y="1933"/>
                  </a:lnTo>
                  <a:lnTo>
                    <a:pt x="12099" y="1922"/>
                  </a:lnTo>
                  <a:lnTo>
                    <a:pt x="12112" y="1910"/>
                  </a:lnTo>
                  <a:lnTo>
                    <a:pt x="12126" y="1902"/>
                  </a:lnTo>
                  <a:lnTo>
                    <a:pt x="12140" y="1895"/>
                  </a:lnTo>
                  <a:lnTo>
                    <a:pt x="12155" y="1889"/>
                  </a:lnTo>
                  <a:lnTo>
                    <a:pt x="12170" y="1884"/>
                  </a:lnTo>
                  <a:lnTo>
                    <a:pt x="12187" y="1881"/>
                  </a:lnTo>
                  <a:lnTo>
                    <a:pt x="12203" y="1878"/>
                  </a:lnTo>
                  <a:lnTo>
                    <a:pt x="12219" y="1877"/>
                  </a:lnTo>
                  <a:lnTo>
                    <a:pt x="12253" y="1876"/>
                  </a:lnTo>
                  <a:lnTo>
                    <a:pt x="12253" y="1876"/>
                  </a:lnTo>
                  <a:lnTo>
                    <a:pt x="12195" y="1931"/>
                  </a:lnTo>
                  <a:lnTo>
                    <a:pt x="12138" y="1987"/>
                  </a:lnTo>
                  <a:lnTo>
                    <a:pt x="12024" y="2100"/>
                  </a:lnTo>
                  <a:lnTo>
                    <a:pt x="11913" y="2214"/>
                  </a:lnTo>
                  <a:lnTo>
                    <a:pt x="11803" y="2331"/>
                  </a:lnTo>
                  <a:lnTo>
                    <a:pt x="11803" y="2331"/>
                  </a:lnTo>
                  <a:lnTo>
                    <a:pt x="11895" y="2186"/>
                  </a:lnTo>
                  <a:lnTo>
                    <a:pt x="11985" y="2041"/>
                  </a:lnTo>
                  <a:lnTo>
                    <a:pt x="11985" y="2041"/>
                  </a:lnTo>
                  <a:lnTo>
                    <a:pt x="11989" y="2042"/>
                  </a:lnTo>
                  <a:lnTo>
                    <a:pt x="11991" y="2044"/>
                  </a:lnTo>
                  <a:lnTo>
                    <a:pt x="11997" y="2045"/>
                  </a:lnTo>
                  <a:lnTo>
                    <a:pt x="12004" y="2042"/>
                  </a:lnTo>
                  <a:lnTo>
                    <a:pt x="12009" y="2039"/>
                  </a:lnTo>
                  <a:lnTo>
                    <a:pt x="12009" y="2039"/>
                  </a:lnTo>
                  <a:close/>
                  <a:moveTo>
                    <a:pt x="8317" y="7050"/>
                  </a:moveTo>
                  <a:lnTo>
                    <a:pt x="8317" y="7050"/>
                  </a:lnTo>
                  <a:lnTo>
                    <a:pt x="8348" y="7000"/>
                  </a:lnTo>
                  <a:lnTo>
                    <a:pt x="8379" y="6950"/>
                  </a:lnTo>
                  <a:lnTo>
                    <a:pt x="8379" y="6950"/>
                  </a:lnTo>
                  <a:lnTo>
                    <a:pt x="8541" y="6721"/>
                  </a:lnTo>
                  <a:lnTo>
                    <a:pt x="8700" y="6489"/>
                  </a:lnTo>
                  <a:lnTo>
                    <a:pt x="8859" y="6257"/>
                  </a:lnTo>
                  <a:lnTo>
                    <a:pt x="9017" y="6025"/>
                  </a:lnTo>
                  <a:lnTo>
                    <a:pt x="9017" y="6025"/>
                  </a:lnTo>
                  <a:lnTo>
                    <a:pt x="9148" y="5849"/>
                  </a:lnTo>
                  <a:lnTo>
                    <a:pt x="9279" y="5673"/>
                  </a:lnTo>
                  <a:lnTo>
                    <a:pt x="9542" y="5323"/>
                  </a:lnTo>
                  <a:lnTo>
                    <a:pt x="9542" y="5323"/>
                  </a:lnTo>
                  <a:lnTo>
                    <a:pt x="9675" y="5145"/>
                  </a:lnTo>
                  <a:lnTo>
                    <a:pt x="9811" y="4970"/>
                  </a:lnTo>
                  <a:lnTo>
                    <a:pt x="9811" y="4970"/>
                  </a:lnTo>
                  <a:lnTo>
                    <a:pt x="9525" y="5379"/>
                  </a:lnTo>
                  <a:lnTo>
                    <a:pt x="9238" y="5789"/>
                  </a:lnTo>
                  <a:lnTo>
                    <a:pt x="8953" y="6200"/>
                  </a:lnTo>
                  <a:lnTo>
                    <a:pt x="8811" y="6405"/>
                  </a:lnTo>
                  <a:lnTo>
                    <a:pt x="8670" y="6611"/>
                  </a:lnTo>
                  <a:lnTo>
                    <a:pt x="8529" y="6818"/>
                  </a:lnTo>
                  <a:lnTo>
                    <a:pt x="8390" y="7026"/>
                  </a:lnTo>
                  <a:lnTo>
                    <a:pt x="8253" y="7235"/>
                  </a:lnTo>
                  <a:lnTo>
                    <a:pt x="8117" y="7444"/>
                  </a:lnTo>
                  <a:lnTo>
                    <a:pt x="7984" y="7655"/>
                  </a:lnTo>
                  <a:lnTo>
                    <a:pt x="7851" y="7867"/>
                  </a:lnTo>
                  <a:lnTo>
                    <a:pt x="7787" y="7973"/>
                  </a:lnTo>
                  <a:lnTo>
                    <a:pt x="7723" y="8081"/>
                  </a:lnTo>
                  <a:lnTo>
                    <a:pt x="7658" y="8188"/>
                  </a:lnTo>
                  <a:lnTo>
                    <a:pt x="7595" y="8296"/>
                  </a:lnTo>
                  <a:lnTo>
                    <a:pt x="7595" y="8296"/>
                  </a:lnTo>
                  <a:lnTo>
                    <a:pt x="7473" y="8455"/>
                  </a:lnTo>
                  <a:lnTo>
                    <a:pt x="7349" y="8612"/>
                  </a:lnTo>
                  <a:lnTo>
                    <a:pt x="7349" y="8612"/>
                  </a:lnTo>
                  <a:lnTo>
                    <a:pt x="7386" y="8568"/>
                  </a:lnTo>
                  <a:lnTo>
                    <a:pt x="7420" y="8522"/>
                  </a:lnTo>
                  <a:lnTo>
                    <a:pt x="7454" y="8475"/>
                  </a:lnTo>
                  <a:lnTo>
                    <a:pt x="7487" y="8428"/>
                  </a:lnTo>
                  <a:lnTo>
                    <a:pt x="7553" y="8335"/>
                  </a:lnTo>
                  <a:lnTo>
                    <a:pt x="7616" y="8239"/>
                  </a:lnTo>
                  <a:lnTo>
                    <a:pt x="7678" y="8143"/>
                  </a:lnTo>
                  <a:lnTo>
                    <a:pt x="7739" y="8044"/>
                  </a:lnTo>
                  <a:lnTo>
                    <a:pt x="7799" y="7946"/>
                  </a:lnTo>
                  <a:lnTo>
                    <a:pt x="7856" y="7847"/>
                  </a:lnTo>
                  <a:lnTo>
                    <a:pt x="7972" y="7647"/>
                  </a:lnTo>
                  <a:lnTo>
                    <a:pt x="8086" y="7446"/>
                  </a:lnTo>
                  <a:lnTo>
                    <a:pt x="8200" y="7246"/>
                  </a:lnTo>
                  <a:lnTo>
                    <a:pt x="8258" y="7148"/>
                  </a:lnTo>
                  <a:lnTo>
                    <a:pt x="8317" y="7050"/>
                  </a:lnTo>
                  <a:lnTo>
                    <a:pt x="8317" y="7050"/>
                  </a:lnTo>
                  <a:close/>
                  <a:moveTo>
                    <a:pt x="8114" y="7253"/>
                  </a:moveTo>
                  <a:lnTo>
                    <a:pt x="8114" y="7253"/>
                  </a:lnTo>
                  <a:lnTo>
                    <a:pt x="8245" y="7051"/>
                  </a:lnTo>
                  <a:lnTo>
                    <a:pt x="8245" y="7051"/>
                  </a:lnTo>
                  <a:lnTo>
                    <a:pt x="8308" y="6952"/>
                  </a:lnTo>
                  <a:lnTo>
                    <a:pt x="8372" y="6855"/>
                  </a:lnTo>
                  <a:lnTo>
                    <a:pt x="8437" y="6758"/>
                  </a:lnTo>
                  <a:lnTo>
                    <a:pt x="8502" y="6662"/>
                  </a:lnTo>
                  <a:lnTo>
                    <a:pt x="8636" y="6471"/>
                  </a:lnTo>
                  <a:lnTo>
                    <a:pt x="8770" y="6282"/>
                  </a:lnTo>
                  <a:lnTo>
                    <a:pt x="8906" y="6093"/>
                  </a:lnTo>
                  <a:lnTo>
                    <a:pt x="9043" y="5905"/>
                  </a:lnTo>
                  <a:lnTo>
                    <a:pt x="9320" y="5530"/>
                  </a:lnTo>
                  <a:lnTo>
                    <a:pt x="9320" y="5530"/>
                  </a:lnTo>
                  <a:lnTo>
                    <a:pt x="8935" y="6093"/>
                  </a:lnTo>
                  <a:lnTo>
                    <a:pt x="8935" y="6093"/>
                  </a:lnTo>
                  <a:lnTo>
                    <a:pt x="8797" y="6286"/>
                  </a:lnTo>
                  <a:lnTo>
                    <a:pt x="8661" y="6480"/>
                  </a:lnTo>
                  <a:lnTo>
                    <a:pt x="8526" y="6675"/>
                  </a:lnTo>
                  <a:lnTo>
                    <a:pt x="8392" y="6871"/>
                  </a:lnTo>
                  <a:lnTo>
                    <a:pt x="8392" y="6871"/>
                  </a:lnTo>
                  <a:lnTo>
                    <a:pt x="8253" y="7062"/>
                  </a:lnTo>
                  <a:lnTo>
                    <a:pt x="8114" y="7253"/>
                  </a:lnTo>
                  <a:lnTo>
                    <a:pt x="8114" y="7253"/>
                  </a:lnTo>
                  <a:close/>
                  <a:moveTo>
                    <a:pt x="11584" y="2440"/>
                  </a:moveTo>
                  <a:lnTo>
                    <a:pt x="11584" y="2440"/>
                  </a:lnTo>
                  <a:lnTo>
                    <a:pt x="11686" y="2344"/>
                  </a:lnTo>
                  <a:lnTo>
                    <a:pt x="11734" y="2298"/>
                  </a:lnTo>
                  <a:lnTo>
                    <a:pt x="11781" y="2253"/>
                  </a:lnTo>
                  <a:lnTo>
                    <a:pt x="11822" y="2211"/>
                  </a:lnTo>
                  <a:lnTo>
                    <a:pt x="11858" y="2171"/>
                  </a:lnTo>
                  <a:lnTo>
                    <a:pt x="11874" y="2154"/>
                  </a:lnTo>
                  <a:lnTo>
                    <a:pt x="11888" y="2136"/>
                  </a:lnTo>
                  <a:lnTo>
                    <a:pt x="11900" y="2120"/>
                  </a:lnTo>
                  <a:lnTo>
                    <a:pt x="11909" y="2104"/>
                  </a:lnTo>
                  <a:lnTo>
                    <a:pt x="11909" y="2104"/>
                  </a:lnTo>
                  <a:lnTo>
                    <a:pt x="11848" y="2204"/>
                  </a:lnTo>
                  <a:lnTo>
                    <a:pt x="11786" y="2301"/>
                  </a:lnTo>
                  <a:lnTo>
                    <a:pt x="11722" y="2397"/>
                  </a:lnTo>
                  <a:lnTo>
                    <a:pt x="11657" y="2493"/>
                  </a:lnTo>
                  <a:lnTo>
                    <a:pt x="11657" y="2493"/>
                  </a:lnTo>
                  <a:lnTo>
                    <a:pt x="11572" y="2589"/>
                  </a:lnTo>
                  <a:lnTo>
                    <a:pt x="11488" y="2686"/>
                  </a:lnTo>
                  <a:lnTo>
                    <a:pt x="11406" y="2786"/>
                  </a:lnTo>
                  <a:lnTo>
                    <a:pt x="11324" y="2884"/>
                  </a:lnTo>
                  <a:lnTo>
                    <a:pt x="11243" y="2985"/>
                  </a:lnTo>
                  <a:lnTo>
                    <a:pt x="11163" y="3085"/>
                  </a:lnTo>
                  <a:lnTo>
                    <a:pt x="11084" y="3186"/>
                  </a:lnTo>
                  <a:lnTo>
                    <a:pt x="11005" y="3288"/>
                  </a:lnTo>
                  <a:lnTo>
                    <a:pt x="10927" y="3391"/>
                  </a:lnTo>
                  <a:lnTo>
                    <a:pt x="10850" y="3494"/>
                  </a:lnTo>
                  <a:lnTo>
                    <a:pt x="10774" y="3597"/>
                  </a:lnTo>
                  <a:lnTo>
                    <a:pt x="10698" y="3701"/>
                  </a:lnTo>
                  <a:lnTo>
                    <a:pt x="10548" y="3910"/>
                  </a:lnTo>
                  <a:lnTo>
                    <a:pt x="10398" y="4121"/>
                  </a:lnTo>
                  <a:lnTo>
                    <a:pt x="10398" y="4121"/>
                  </a:lnTo>
                  <a:lnTo>
                    <a:pt x="10176" y="4416"/>
                  </a:lnTo>
                  <a:lnTo>
                    <a:pt x="9955" y="4713"/>
                  </a:lnTo>
                  <a:lnTo>
                    <a:pt x="9735" y="5009"/>
                  </a:lnTo>
                  <a:lnTo>
                    <a:pt x="9513" y="5306"/>
                  </a:lnTo>
                  <a:lnTo>
                    <a:pt x="9513" y="5306"/>
                  </a:lnTo>
                  <a:lnTo>
                    <a:pt x="9469" y="5365"/>
                  </a:lnTo>
                  <a:lnTo>
                    <a:pt x="9469" y="5365"/>
                  </a:lnTo>
                  <a:lnTo>
                    <a:pt x="9543" y="5259"/>
                  </a:lnTo>
                  <a:lnTo>
                    <a:pt x="9616" y="5153"/>
                  </a:lnTo>
                  <a:lnTo>
                    <a:pt x="9616" y="5153"/>
                  </a:lnTo>
                  <a:lnTo>
                    <a:pt x="10026" y="4573"/>
                  </a:lnTo>
                  <a:lnTo>
                    <a:pt x="10230" y="4283"/>
                  </a:lnTo>
                  <a:lnTo>
                    <a:pt x="10433" y="3991"/>
                  </a:lnTo>
                  <a:lnTo>
                    <a:pt x="10433" y="3991"/>
                  </a:lnTo>
                  <a:lnTo>
                    <a:pt x="10586" y="3778"/>
                  </a:lnTo>
                  <a:lnTo>
                    <a:pt x="10738" y="3565"/>
                  </a:lnTo>
                  <a:lnTo>
                    <a:pt x="10738" y="3565"/>
                  </a:lnTo>
                  <a:lnTo>
                    <a:pt x="10790" y="3494"/>
                  </a:lnTo>
                  <a:lnTo>
                    <a:pt x="10843" y="3422"/>
                  </a:lnTo>
                  <a:lnTo>
                    <a:pt x="10950" y="3282"/>
                  </a:lnTo>
                  <a:lnTo>
                    <a:pt x="11057" y="3143"/>
                  </a:lnTo>
                  <a:lnTo>
                    <a:pt x="11165" y="3003"/>
                  </a:lnTo>
                  <a:lnTo>
                    <a:pt x="11273" y="2864"/>
                  </a:lnTo>
                  <a:lnTo>
                    <a:pt x="11379" y="2725"/>
                  </a:lnTo>
                  <a:lnTo>
                    <a:pt x="11432" y="2654"/>
                  </a:lnTo>
                  <a:lnTo>
                    <a:pt x="11483" y="2583"/>
                  </a:lnTo>
                  <a:lnTo>
                    <a:pt x="11534" y="2512"/>
                  </a:lnTo>
                  <a:lnTo>
                    <a:pt x="11584" y="2440"/>
                  </a:lnTo>
                  <a:lnTo>
                    <a:pt x="11584" y="2440"/>
                  </a:lnTo>
                  <a:close/>
                  <a:moveTo>
                    <a:pt x="10973" y="3210"/>
                  </a:moveTo>
                  <a:lnTo>
                    <a:pt x="10973" y="3210"/>
                  </a:lnTo>
                  <a:lnTo>
                    <a:pt x="11072" y="3070"/>
                  </a:lnTo>
                  <a:lnTo>
                    <a:pt x="11172" y="2931"/>
                  </a:lnTo>
                  <a:lnTo>
                    <a:pt x="11275" y="2793"/>
                  </a:lnTo>
                  <a:lnTo>
                    <a:pt x="11326" y="2725"/>
                  </a:lnTo>
                  <a:lnTo>
                    <a:pt x="11379" y="2656"/>
                  </a:lnTo>
                  <a:lnTo>
                    <a:pt x="11379" y="2656"/>
                  </a:lnTo>
                  <a:lnTo>
                    <a:pt x="11407" y="2622"/>
                  </a:lnTo>
                  <a:lnTo>
                    <a:pt x="11440" y="2585"/>
                  </a:lnTo>
                  <a:lnTo>
                    <a:pt x="11475" y="2548"/>
                  </a:lnTo>
                  <a:lnTo>
                    <a:pt x="11513" y="2509"/>
                  </a:lnTo>
                  <a:lnTo>
                    <a:pt x="11513" y="2509"/>
                  </a:lnTo>
                  <a:lnTo>
                    <a:pt x="11449" y="2599"/>
                  </a:lnTo>
                  <a:lnTo>
                    <a:pt x="11384" y="2688"/>
                  </a:lnTo>
                  <a:lnTo>
                    <a:pt x="11317" y="2776"/>
                  </a:lnTo>
                  <a:lnTo>
                    <a:pt x="11249" y="2864"/>
                  </a:lnTo>
                  <a:lnTo>
                    <a:pt x="11180" y="2951"/>
                  </a:lnTo>
                  <a:lnTo>
                    <a:pt x="11112" y="3037"/>
                  </a:lnTo>
                  <a:lnTo>
                    <a:pt x="10973" y="3210"/>
                  </a:lnTo>
                  <a:lnTo>
                    <a:pt x="10973" y="3210"/>
                  </a:lnTo>
                  <a:close/>
                  <a:moveTo>
                    <a:pt x="11405" y="2837"/>
                  </a:moveTo>
                  <a:lnTo>
                    <a:pt x="11405" y="2837"/>
                  </a:lnTo>
                  <a:lnTo>
                    <a:pt x="11291" y="2986"/>
                  </a:lnTo>
                  <a:lnTo>
                    <a:pt x="11175" y="3133"/>
                  </a:lnTo>
                  <a:lnTo>
                    <a:pt x="11058" y="3280"/>
                  </a:lnTo>
                  <a:lnTo>
                    <a:pt x="10941" y="3426"/>
                  </a:lnTo>
                  <a:lnTo>
                    <a:pt x="10941" y="3426"/>
                  </a:lnTo>
                  <a:lnTo>
                    <a:pt x="10998" y="3351"/>
                  </a:lnTo>
                  <a:lnTo>
                    <a:pt x="11055" y="3276"/>
                  </a:lnTo>
                  <a:lnTo>
                    <a:pt x="11170" y="3129"/>
                  </a:lnTo>
                  <a:lnTo>
                    <a:pt x="11287" y="2982"/>
                  </a:lnTo>
                  <a:lnTo>
                    <a:pt x="11405" y="2837"/>
                  </a:lnTo>
                  <a:lnTo>
                    <a:pt x="11405" y="2837"/>
                  </a:lnTo>
                  <a:close/>
                  <a:moveTo>
                    <a:pt x="7699" y="8176"/>
                  </a:moveTo>
                  <a:lnTo>
                    <a:pt x="7699" y="8176"/>
                  </a:lnTo>
                  <a:lnTo>
                    <a:pt x="7736" y="8128"/>
                  </a:lnTo>
                  <a:lnTo>
                    <a:pt x="7736" y="8128"/>
                  </a:lnTo>
                  <a:lnTo>
                    <a:pt x="7658" y="8255"/>
                  </a:lnTo>
                  <a:lnTo>
                    <a:pt x="7583" y="8383"/>
                  </a:lnTo>
                  <a:lnTo>
                    <a:pt x="7511" y="8512"/>
                  </a:lnTo>
                  <a:lnTo>
                    <a:pt x="7440" y="8641"/>
                  </a:lnTo>
                  <a:lnTo>
                    <a:pt x="7440" y="8641"/>
                  </a:lnTo>
                  <a:lnTo>
                    <a:pt x="7458" y="8603"/>
                  </a:lnTo>
                  <a:lnTo>
                    <a:pt x="7484" y="8554"/>
                  </a:lnTo>
                  <a:lnTo>
                    <a:pt x="7484" y="8554"/>
                  </a:lnTo>
                  <a:lnTo>
                    <a:pt x="7537" y="8459"/>
                  </a:lnTo>
                  <a:lnTo>
                    <a:pt x="7590" y="8364"/>
                  </a:lnTo>
                  <a:lnTo>
                    <a:pt x="7699" y="8176"/>
                  </a:lnTo>
                  <a:lnTo>
                    <a:pt x="7699" y="8176"/>
                  </a:lnTo>
                  <a:close/>
                  <a:moveTo>
                    <a:pt x="7469" y="8619"/>
                  </a:moveTo>
                  <a:lnTo>
                    <a:pt x="7469" y="8619"/>
                  </a:lnTo>
                  <a:lnTo>
                    <a:pt x="7532" y="8510"/>
                  </a:lnTo>
                  <a:lnTo>
                    <a:pt x="7596" y="8404"/>
                  </a:lnTo>
                  <a:lnTo>
                    <a:pt x="7663" y="8297"/>
                  </a:lnTo>
                  <a:lnTo>
                    <a:pt x="7730" y="8192"/>
                  </a:lnTo>
                  <a:lnTo>
                    <a:pt x="7730" y="8192"/>
                  </a:lnTo>
                  <a:lnTo>
                    <a:pt x="7788" y="8102"/>
                  </a:lnTo>
                  <a:lnTo>
                    <a:pt x="7848" y="8013"/>
                  </a:lnTo>
                  <a:lnTo>
                    <a:pt x="7909" y="7924"/>
                  </a:lnTo>
                  <a:lnTo>
                    <a:pt x="7970" y="7836"/>
                  </a:lnTo>
                  <a:lnTo>
                    <a:pt x="8032" y="7748"/>
                  </a:lnTo>
                  <a:lnTo>
                    <a:pt x="8095" y="7662"/>
                  </a:lnTo>
                  <a:lnTo>
                    <a:pt x="8221" y="7489"/>
                  </a:lnTo>
                  <a:lnTo>
                    <a:pt x="8221" y="7489"/>
                  </a:lnTo>
                  <a:lnTo>
                    <a:pt x="8263" y="7431"/>
                  </a:lnTo>
                  <a:lnTo>
                    <a:pt x="8263" y="7431"/>
                  </a:lnTo>
                  <a:lnTo>
                    <a:pt x="8412" y="7232"/>
                  </a:lnTo>
                  <a:lnTo>
                    <a:pt x="8412" y="7232"/>
                  </a:lnTo>
                  <a:lnTo>
                    <a:pt x="8753" y="6773"/>
                  </a:lnTo>
                  <a:lnTo>
                    <a:pt x="9092" y="6315"/>
                  </a:lnTo>
                  <a:lnTo>
                    <a:pt x="9433" y="5856"/>
                  </a:lnTo>
                  <a:lnTo>
                    <a:pt x="9602" y="5626"/>
                  </a:lnTo>
                  <a:lnTo>
                    <a:pt x="9773" y="5398"/>
                  </a:lnTo>
                  <a:lnTo>
                    <a:pt x="9773" y="5398"/>
                  </a:lnTo>
                  <a:lnTo>
                    <a:pt x="9914" y="5211"/>
                  </a:lnTo>
                  <a:lnTo>
                    <a:pt x="10052" y="5022"/>
                  </a:lnTo>
                  <a:lnTo>
                    <a:pt x="10190" y="4834"/>
                  </a:lnTo>
                  <a:lnTo>
                    <a:pt x="10327" y="4645"/>
                  </a:lnTo>
                  <a:lnTo>
                    <a:pt x="10600" y="4266"/>
                  </a:lnTo>
                  <a:lnTo>
                    <a:pt x="10870" y="3886"/>
                  </a:lnTo>
                  <a:lnTo>
                    <a:pt x="10870" y="3886"/>
                  </a:lnTo>
                  <a:lnTo>
                    <a:pt x="11030" y="3683"/>
                  </a:lnTo>
                  <a:lnTo>
                    <a:pt x="11030" y="3683"/>
                  </a:lnTo>
                  <a:lnTo>
                    <a:pt x="10690" y="4170"/>
                  </a:lnTo>
                  <a:lnTo>
                    <a:pt x="10351" y="4658"/>
                  </a:lnTo>
                  <a:lnTo>
                    <a:pt x="10013" y="5146"/>
                  </a:lnTo>
                  <a:lnTo>
                    <a:pt x="9675" y="5635"/>
                  </a:lnTo>
                  <a:lnTo>
                    <a:pt x="9675" y="5635"/>
                  </a:lnTo>
                  <a:lnTo>
                    <a:pt x="9532" y="5842"/>
                  </a:lnTo>
                  <a:lnTo>
                    <a:pt x="9391" y="6050"/>
                  </a:lnTo>
                  <a:lnTo>
                    <a:pt x="9109" y="6468"/>
                  </a:lnTo>
                  <a:lnTo>
                    <a:pt x="8967" y="6676"/>
                  </a:lnTo>
                  <a:lnTo>
                    <a:pt x="8825" y="6885"/>
                  </a:lnTo>
                  <a:lnTo>
                    <a:pt x="8682" y="7093"/>
                  </a:lnTo>
                  <a:lnTo>
                    <a:pt x="8539" y="7299"/>
                  </a:lnTo>
                  <a:lnTo>
                    <a:pt x="8539" y="7299"/>
                  </a:lnTo>
                  <a:lnTo>
                    <a:pt x="8454" y="7418"/>
                  </a:lnTo>
                  <a:lnTo>
                    <a:pt x="8369" y="7537"/>
                  </a:lnTo>
                  <a:lnTo>
                    <a:pt x="8282" y="7654"/>
                  </a:lnTo>
                  <a:lnTo>
                    <a:pt x="8196" y="7771"/>
                  </a:lnTo>
                  <a:lnTo>
                    <a:pt x="8107" y="7886"/>
                  </a:lnTo>
                  <a:lnTo>
                    <a:pt x="8018" y="8001"/>
                  </a:lnTo>
                  <a:lnTo>
                    <a:pt x="7928" y="8116"/>
                  </a:lnTo>
                  <a:lnTo>
                    <a:pt x="7836" y="8229"/>
                  </a:lnTo>
                  <a:lnTo>
                    <a:pt x="7836" y="8229"/>
                  </a:lnTo>
                  <a:lnTo>
                    <a:pt x="7748" y="8339"/>
                  </a:lnTo>
                  <a:lnTo>
                    <a:pt x="7682" y="8424"/>
                  </a:lnTo>
                  <a:lnTo>
                    <a:pt x="7609" y="8512"/>
                  </a:lnTo>
                  <a:lnTo>
                    <a:pt x="7573" y="8555"/>
                  </a:lnTo>
                  <a:lnTo>
                    <a:pt x="7539" y="8595"/>
                  </a:lnTo>
                  <a:lnTo>
                    <a:pt x="7507" y="8630"/>
                  </a:lnTo>
                  <a:lnTo>
                    <a:pt x="7479" y="8660"/>
                  </a:lnTo>
                  <a:lnTo>
                    <a:pt x="7456" y="8684"/>
                  </a:lnTo>
                  <a:lnTo>
                    <a:pt x="7445" y="8692"/>
                  </a:lnTo>
                  <a:lnTo>
                    <a:pt x="7437" y="8698"/>
                  </a:lnTo>
                  <a:lnTo>
                    <a:pt x="7430" y="8702"/>
                  </a:lnTo>
                  <a:lnTo>
                    <a:pt x="7424" y="8703"/>
                  </a:lnTo>
                  <a:lnTo>
                    <a:pt x="7423" y="8702"/>
                  </a:lnTo>
                  <a:lnTo>
                    <a:pt x="7422" y="8701"/>
                  </a:lnTo>
                  <a:lnTo>
                    <a:pt x="7421" y="8700"/>
                  </a:lnTo>
                  <a:lnTo>
                    <a:pt x="7420" y="8698"/>
                  </a:lnTo>
                  <a:lnTo>
                    <a:pt x="7420" y="8698"/>
                  </a:lnTo>
                  <a:lnTo>
                    <a:pt x="7442" y="8665"/>
                  </a:lnTo>
                  <a:lnTo>
                    <a:pt x="7469" y="8619"/>
                  </a:lnTo>
                  <a:lnTo>
                    <a:pt x="7469" y="8619"/>
                  </a:lnTo>
                  <a:close/>
                  <a:moveTo>
                    <a:pt x="9631" y="5522"/>
                  </a:moveTo>
                  <a:lnTo>
                    <a:pt x="9631" y="5522"/>
                  </a:lnTo>
                  <a:lnTo>
                    <a:pt x="9790" y="5295"/>
                  </a:lnTo>
                  <a:lnTo>
                    <a:pt x="9790" y="5295"/>
                  </a:lnTo>
                  <a:lnTo>
                    <a:pt x="9880" y="5170"/>
                  </a:lnTo>
                  <a:lnTo>
                    <a:pt x="9970" y="5046"/>
                  </a:lnTo>
                  <a:lnTo>
                    <a:pt x="10062" y="4922"/>
                  </a:lnTo>
                  <a:lnTo>
                    <a:pt x="10155" y="4799"/>
                  </a:lnTo>
                  <a:lnTo>
                    <a:pt x="10248" y="4677"/>
                  </a:lnTo>
                  <a:lnTo>
                    <a:pt x="10343" y="4554"/>
                  </a:lnTo>
                  <a:lnTo>
                    <a:pt x="10533" y="4312"/>
                  </a:lnTo>
                  <a:lnTo>
                    <a:pt x="10533" y="4312"/>
                  </a:lnTo>
                  <a:lnTo>
                    <a:pt x="10281" y="4658"/>
                  </a:lnTo>
                  <a:lnTo>
                    <a:pt x="10281" y="4658"/>
                  </a:lnTo>
                  <a:lnTo>
                    <a:pt x="10202" y="4767"/>
                  </a:lnTo>
                  <a:lnTo>
                    <a:pt x="10122" y="4875"/>
                  </a:lnTo>
                  <a:lnTo>
                    <a:pt x="9961" y="5091"/>
                  </a:lnTo>
                  <a:lnTo>
                    <a:pt x="9796" y="5307"/>
                  </a:lnTo>
                  <a:lnTo>
                    <a:pt x="9631" y="5522"/>
                  </a:lnTo>
                  <a:lnTo>
                    <a:pt x="9631" y="5522"/>
                  </a:lnTo>
                  <a:close/>
                  <a:moveTo>
                    <a:pt x="10914" y="3780"/>
                  </a:moveTo>
                  <a:lnTo>
                    <a:pt x="10914" y="3780"/>
                  </a:lnTo>
                  <a:lnTo>
                    <a:pt x="10645" y="4115"/>
                  </a:lnTo>
                  <a:lnTo>
                    <a:pt x="10512" y="4283"/>
                  </a:lnTo>
                  <a:lnTo>
                    <a:pt x="10378" y="4451"/>
                  </a:lnTo>
                  <a:lnTo>
                    <a:pt x="10246" y="4620"/>
                  </a:lnTo>
                  <a:lnTo>
                    <a:pt x="10116" y="4789"/>
                  </a:lnTo>
                  <a:lnTo>
                    <a:pt x="10053" y="4875"/>
                  </a:lnTo>
                  <a:lnTo>
                    <a:pt x="9989" y="4960"/>
                  </a:lnTo>
                  <a:lnTo>
                    <a:pt x="9927" y="5046"/>
                  </a:lnTo>
                  <a:lnTo>
                    <a:pt x="9865" y="5132"/>
                  </a:lnTo>
                  <a:lnTo>
                    <a:pt x="9865" y="5132"/>
                  </a:lnTo>
                  <a:lnTo>
                    <a:pt x="9697" y="5368"/>
                  </a:lnTo>
                  <a:lnTo>
                    <a:pt x="9530" y="5605"/>
                  </a:lnTo>
                  <a:lnTo>
                    <a:pt x="9195" y="6082"/>
                  </a:lnTo>
                  <a:lnTo>
                    <a:pt x="9195" y="6082"/>
                  </a:lnTo>
                  <a:lnTo>
                    <a:pt x="9011" y="6320"/>
                  </a:lnTo>
                  <a:lnTo>
                    <a:pt x="8828" y="6560"/>
                  </a:lnTo>
                  <a:lnTo>
                    <a:pt x="8646" y="6801"/>
                  </a:lnTo>
                  <a:lnTo>
                    <a:pt x="8557" y="6922"/>
                  </a:lnTo>
                  <a:lnTo>
                    <a:pt x="8468" y="7044"/>
                  </a:lnTo>
                  <a:lnTo>
                    <a:pt x="8379" y="7165"/>
                  </a:lnTo>
                  <a:lnTo>
                    <a:pt x="8293" y="7287"/>
                  </a:lnTo>
                  <a:lnTo>
                    <a:pt x="8206" y="7410"/>
                  </a:lnTo>
                  <a:lnTo>
                    <a:pt x="8122" y="7534"/>
                  </a:lnTo>
                  <a:lnTo>
                    <a:pt x="8038" y="7658"/>
                  </a:lnTo>
                  <a:lnTo>
                    <a:pt x="7954" y="7782"/>
                  </a:lnTo>
                  <a:lnTo>
                    <a:pt x="7874" y="7909"/>
                  </a:lnTo>
                  <a:lnTo>
                    <a:pt x="7794" y="8034"/>
                  </a:lnTo>
                  <a:lnTo>
                    <a:pt x="7794" y="8034"/>
                  </a:lnTo>
                  <a:lnTo>
                    <a:pt x="7736" y="8111"/>
                  </a:lnTo>
                  <a:lnTo>
                    <a:pt x="7736" y="8111"/>
                  </a:lnTo>
                  <a:lnTo>
                    <a:pt x="7853" y="7917"/>
                  </a:lnTo>
                  <a:lnTo>
                    <a:pt x="7971" y="7723"/>
                  </a:lnTo>
                  <a:lnTo>
                    <a:pt x="8091" y="7531"/>
                  </a:lnTo>
                  <a:lnTo>
                    <a:pt x="8214" y="7340"/>
                  </a:lnTo>
                  <a:lnTo>
                    <a:pt x="8338" y="7149"/>
                  </a:lnTo>
                  <a:lnTo>
                    <a:pt x="8465" y="6961"/>
                  </a:lnTo>
                  <a:lnTo>
                    <a:pt x="8591" y="6772"/>
                  </a:lnTo>
                  <a:lnTo>
                    <a:pt x="8720" y="6585"/>
                  </a:lnTo>
                  <a:lnTo>
                    <a:pt x="8849" y="6398"/>
                  </a:lnTo>
                  <a:lnTo>
                    <a:pt x="8979" y="6212"/>
                  </a:lnTo>
                  <a:lnTo>
                    <a:pt x="9240" y="5839"/>
                  </a:lnTo>
                  <a:lnTo>
                    <a:pt x="9502" y="5468"/>
                  </a:lnTo>
                  <a:lnTo>
                    <a:pt x="9763" y="5097"/>
                  </a:lnTo>
                  <a:lnTo>
                    <a:pt x="9763" y="5097"/>
                  </a:lnTo>
                  <a:lnTo>
                    <a:pt x="9969" y="4802"/>
                  </a:lnTo>
                  <a:lnTo>
                    <a:pt x="10174" y="4506"/>
                  </a:lnTo>
                  <a:lnTo>
                    <a:pt x="10174" y="4506"/>
                  </a:lnTo>
                  <a:lnTo>
                    <a:pt x="10565" y="4013"/>
                  </a:lnTo>
                  <a:lnTo>
                    <a:pt x="10760" y="3765"/>
                  </a:lnTo>
                  <a:lnTo>
                    <a:pt x="10953" y="3517"/>
                  </a:lnTo>
                  <a:lnTo>
                    <a:pt x="11048" y="3393"/>
                  </a:lnTo>
                  <a:lnTo>
                    <a:pt x="11143" y="3268"/>
                  </a:lnTo>
                  <a:lnTo>
                    <a:pt x="11237" y="3141"/>
                  </a:lnTo>
                  <a:lnTo>
                    <a:pt x="11330" y="3015"/>
                  </a:lnTo>
                  <a:lnTo>
                    <a:pt x="11422" y="2889"/>
                  </a:lnTo>
                  <a:lnTo>
                    <a:pt x="11513" y="2761"/>
                  </a:lnTo>
                  <a:lnTo>
                    <a:pt x="11601" y="2632"/>
                  </a:lnTo>
                  <a:lnTo>
                    <a:pt x="11690" y="2502"/>
                  </a:lnTo>
                  <a:lnTo>
                    <a:pt x="11690" y="2502"/>
                  </a:lnTo>
                  <a:lnTo>
                    <a:pt x="11730" y="2464"/>
                  </a:lnTo>
                  <a:lnTo>
                    <a:pt x="11772" y="2423"/>
                  </a:lnTo>
                  <a:lnTo>
                    <a:pt x="11864" y="2341"/>
                  </a:lnTo>
                  <a:lnTo>
                    <a:pt x="11864" y="2341"/>
                  </a:lnTo>
                  <a:lnTo>
                    <a:pt x="11834" y="2390"/>
                  </a:lnTo>
                  <a:lnTo>
                    <a:pt x="11806" y="2439"/>
                  </a:lnTo>
                  <a:lnTo>
                    <a:pt x="11755" y="2530"/>
                  </a:lnTo>
                  <a:lnTo>
                    <a:pt x="11712" y="2609"/>
                  </a:lnTo>
                  <a:lnTo>
                    <a:pt x="11693" y="2640"/>
                  </a:lnTo>
                  <a:lnTo>
                    <a:pt x="11678" y="2665"/>
                  </a:lnTo>
                  <a:lnTo>
                    <a:pt x="11678" y="2665"/>
                  </a:lnTo>
                  <a:lnTo>
                    <a:pt x="11585" y="2807"/>
                  </a:lnTo>
                  <a:lnTo>
                    <a:pt x="11493" y="2947"/>
                  </a:lnTo>
                  <a:lnTo>
                    <a:pt x="11398" y="3086"/>
                  </a:lnTo>
                  <a:lnTo>
                    <a:pt x="11303" y="3227"/>
                  </a:lnTo>
                  <a:lnTo>
                    <a:pt x="11207" y="3365"/>
                  </a:lnTo>
                  <a:lnTo>
                    <a:pt x="11110" y="3504"/>
                  </a:lnTo>
                  <a:lnTo>
                    <a:pt x="10914" y="3780"/>
                  </a:lnTo>
                  <a:lnTo>
                    <a:pt x="10914" y="3780"/>
                  </a:lnTo>
                  <a:close/>
                  <a:moveTo>
                    <a:pt x="11799" y="2539"/>
                  </a:moveTo>
                  <a:lnTo>
                    <a:pt x="11799" y="2539"/>
                  </a:lnTo>
                  <a:lnTo>
                    <a:pt x="11815" y="2515"/>
                  </a:lnTo>
                  <a:lnTo>
                    <a:pt x="11832" y="2485"/>
                  </a:lnTo>
                  <a:lnTo>
                    <a:pt x="11875" y="2410"/>
                  </a:lnTo>
                  <a:lnTo>
                    <a:pt x="11926" y="2323"/>
                  </a:lnTo>
                  <a:lnTo>
                    <a:pt x="11953" y="2279"/>
                  </a:lnTo>
                  <a:lnTo>
                    <a:pt x="11981" y="2235"/>
                  </a:lnTo>
                  <a:lnTo>
                    <a:pt x="11981" y="2235"/>
                  </a:lnTo>
                  <a:lnTo>
                    <a:pt x="12032" y="2187"/>
                  </a:lnTo>
                  <a:lnTo>
                    <a:pt x="12080" y="2139"/>
                  </a:lnTo>
                  <a:lnTo>
                    <a:pt x="12125" y="2094"/>
                  </a:lnTo>
                  <a:lnTo>
                    <a:pt x="12146" y="2070"/>
                  </a:lnTo>
                  <a:lnTo>
                    <a:pt x="12164" y="2048"/>
                  </a:lnTo>
                  <a:lnTo>
                    <a:pt x="12164" y="2048"/>
                  </a:lnTo>
                  <a:lnTo>
                    <a:pt x="12169" y="2046"/>
                  </a:lnTo>
                  <a:lnTo>
                    <a:pt x="12169" y="2046"/>
                  </a:lnTo>
                  <a:lnTo>
                    <a:pt x="12173" y="2045"/>
                  </a:lnTo>
                  <a:lnTo>
                    <a:pt x="12175" y="2044"/>
                  </a:lnTo>
                  <a:lnTo>
                    <a:pt x="12175" y="2044"/>
                  </a:lnTo>
                  <a:lnTo>
                    <a:pt x="12116" y="2139"/>
                  </a:lnTo>
                  <a:lnTo>
                    <a:pt x="12057" y="2235"/>
                  </a:lnTo>
                  <a:lnTo>
                    <a:pt x="11997" y="2330"/>
                  </a:lnTo>
                  <a:lnTo>
                    <a:pt x="11935" y="2424"/>
                  </a:lnTo>
                  <a:lnTo>
                    <a:pt x="11935" y="2424"/>
                  </a:lnTo>
                  <a:lnTo>
                    <a:pt x="11786" y="2626"/>
                  </a:lnTo>
                  <a:lnTo>
                    <a:pt x="11639" y="2829"/>
                  </a:lnTo>
                  <a:lnTo>
                    <a:pt x="11491" y="3033"/>
                  </a:lnTo>
                  <a:lnTo>
                    <a:pt x="11345" y="3236"/>
                  </a:lnTo>
                  <a:lnTo>
                    <a:pt x="11345" y="3236"/>
                  </a:lnTo>
                  <a:lnTo>
                    <a:pt x="11262" y="3344"/>
                  </a:lnTo>
                  <a:lnTo>
                    <a:pt x="11178" y="3452"/>
                  </a:lnTo>
                  <a:lnTo>
                    <a:pt x="11178" y="3452"/>
                  </a:lnTo>
                  <a:lnTo>
                    <a:pt x="11337" y="3226"/>
                  </a:lnTo>
                  <a:lnTo>
                    <a:pt x="11494" y="2999"/>
                  </a:lnTo>
                  <a:lnTo>
                    <a:pt x="11571" y="2884"/>
                  </a:lnTo>
                  <a:lnTo>
                    <a:pt x="11648" y="2770"/>
                  </a:lnTo>
                  <a:lnTo>
                    <a:pt x="11724" y="2654"/>
                  </a:lnTo>
                  <a:lnTo>
                    <a:pt x="11799" y="2539"/>
                  </a:lnTo>
                  <a:lnTo>
                    <a:pt x="11799" y="2539"/>
                  </a:lnTo>
                  <a:close/>
                  <a:moveTo>
                    <a:pt x="11961" y="1992"/>
                  </a:moveTo>
                  <a:lnTo>
                    <a:pt x="11961" y="1992"/>
                  </a:lnTo>
                  <a:lnTo>
                    <a:pt x="11905" y="2042"/>
                  </a:lnTo>
                  <a:lnTo>
                    <a:pt x="11850" y="2094"/>
                  </a:lnTo>
                  <a:lnTo>
                    <a:pt x="11795" y="2145"/>
                  </a:lnTo>
                  <a:lnTo>
                    <a:pt x="11741" y="2199"/>
                  </a:lnTo>
                  <a:lnTo>
                    <a:pt x="11741" y="2199"/>
                  </a:lnTo>
                  <a:lnTo>
                    <a:pt x="11790" y="2117"/>
                  </a:lnTo>
                  <a:lnTo>
                    <a:pt x="11838" y="2035"/>
                  </a:lnTo>
                  <a:lnTo>
                    <a:pt x="11884" y="1951"/>
                  </a:lnTo>
                  <a:lnTo>
                    <a:pt x="11927" y="1866"/>
                  </a:lnTo>
                  <a:lnTo>
                    <a:pt x="11927" y="1866"/>
                  </a:lnTo>
                  <a:lnTo>
                    <a:pt x="11932" y="1898"/>
                  </a:lnTo>
                  <a:lnTo>
                    <a:pt x="11939" y="1930"/>
                  </a:lnTo>
                  <a:lnTo>
                    <a:pt x="11948" y="1960"/>
                  </a:lnTo>
                  <a:lnTo>
                    <a:pt x="11961" y="1992"/>
                  </a:lnTo>
                  <a:lnTo>
                    <a:pt x="11961" y="1992"/>
                  </a:lnTo>
                  <a:close/>
                  <a:moveTo>
                    <a:pt x="11816" y="1482"/>
                  </a:moveTo>
                  <a:lnTo>
                    <a:pt x="11816" y="1482"/>
                  </a:lnTo>
                  <a:lnTo>
                    <a:pt x="11830" y="1497"/>
                  </a:lnTo>
                  <a:lnTo>
                    <a:pt x="11843" y="1512"/>
                  </a:lnTo>
                  <a:lnTo>
                    <a:pt x="11854" y="1529"/>
                  </a:lnTo>
                  <a:lnTo>
                    <a:pt x="11865" y="1545"/>
                  </a:lnTo>
                  <a:lnTo>
                    <a:pt x="11874" y="1562"/>
                  </a:lnTo>
                  <a:lnTo>
                    <a:pt x="11882" y="1580"/>
                  </a:lnTo>
                  <a:lnTo>
                    <a:pt x="11891" y="1599"/>
                  </a:lnTo>
                  <a:lnTo>
                    <a:pt x="11896" y="1619"/>
                  </a:lnTo>
                  <a:lnTo>
                    <a:pt x="11902" y="1637"/>
                  </a:lnTo>
                  <a:lnTo>
                    <a:pt x="11907" y="1658"/>
                  </a:lnTo>
                  <a:lnTo>
                    <a:pt x="11912" y="1679"/>
                  </a:lnTo>
                  <a:lnTo>
                    <a:pt x="11915" y="1701"/>
                  </a:lnTo>
                  <a:lnTo>
                    <a:pt x="11918" y="1722"/>
                  </a:lnTo>
                  <a:lnTo>
                    <a:pt x="11920" y="1744"/>
                  </a:lnTo>
                  <a:lnTo>
                    <a:pt x="11922" y="1790"/>
                  </a:lnTo>
                  <a:lnTo>
                    <a:pt x="11922" y="1790"/>
                  </a:lnTo>
                  <a:lnTo>
                    <a:pt x="11923" y="1811"/>
                  </a:lnTo>
                  <a:lnTo>
                    <a:pt x="11923" y="1811"/>
                  </a:lnTo>
                  <a:lnTo>
                    <a:pt x="11921" y="1812"/>
                  </a:lnTo>
                  <a:lnTo>
                    <a:pt x="11918" y="1814"/>
                  </a:lnTo>
                  <a:lnTo>
                    <a:pt x="11918" y="1814"/>
                  </a:lnTo>
                  <a:lnTo>
                    <a:pt x="11838" y="1910"/>
                  </a:lnTo>
                  <a:lnTo>
                    <a:pt x="11760" y="2007"/>
                  </a:lnTo>
                  <a:lnTo>
                    <a:pt x="11682" y="2104"/>
                  </a:lnTo>
                  <a:lnTo>
                    <a:pt x="11605" y="2203"/>
                  </a:lnTo>
                  <a:lnTo>
                    <a:pt x="11529" y="2301"/>
                  </a:lnTo>
                  <a:lnTo>
                    <a:pt x="11453" y="2401"/>
                  </a:lnTo>
                  <a:lnTo>
                    <a:pt x="11303" y="2598"/>
                  </a:lnTo>
                  <a:lnTo>
                    <a:pt x="11156" y="2800"/>
                  </a:lnTo>
                  <a:lnTo>
                    <a:pt x="11009" y="3001"/>
                  </a:lnTo>
                  <a:lnTo>
                    <a:pt x="10864" y="3203"/>
                  </a:lnTo>
                  <a:lnTo>
                    <a:pt x="10720" y="3406"/>
                  </a:lnTo>
                  <a:lnTo>
                    <a:pt x="10577" y="3610"/>
                  </a:lnTo>
                  <a:lnTo>
                    <a:pt x="10435" y="3814"/>
                  </a:lnTo>
                  <a:lnTo>
                    <a:pt x="10150" y="4223"/>
                  </a:lnTo>
                  <a:lnTo>
                    <a:pt x="10007" y="4427"/>
                  </a:lnTo>
                  <a:lnTo>
                    <a:pt x="9863" y="4630"/>
                  </a:lnTo>
                  <a:lnTo>
                    <a:pt x="9719" y="4834"/>
                  </a:lnTo>
                  <a:lnTo>
                    <a:pt x="9573" y="5036"/>
                  </a:lnTo>
                  <a:lnTo>
                    <a:pt x="9573" y="5036"/>
                  </a:lnTo>
                  <a:lnTo>
                    <a:pt x="9425" y="5241"/>
                  </a:lnTo>
                  <a:lnTo>
                    <a:pt x="9274" y="5445"/>
                  </a:lnTo>
                  <a:lnTo>
                    <a:pt x="9124" y="5649"/>
                  </a:lnTo>
                  <a:lnTo>
                    <a:pt x="8972" y="5852"/>
                  </a:lnTo>
                  <a:lnTo>
                    <a:pt x="8666" y="6257"/>
                  </a:lnTo>
                  <a:lnTo>
                    <a:pt x="8359" y="6661"/>
                  </a:lnTo>
                  <a:lnTo>
                    <a:pt x="8359" y="6661"/>
                  </a:lnTo>
                  <a:lnTo>
                    <a:pt x="8214" y="6852"/>
                  </a:lnTo>
                  <a:lnTo>
                    <a:pt x="8067" y="7043"/>
                  </a:lnTo>
                  <a:lnTo>
                    <a:pt x="7773" y="7422"/>
                  </a:lnTo>
                  <a:lnTo>
                    <a:pt x="7773" y="7422"/>
                  </a:lnTo>
                  <a:lnTo>
                    <a:pt x="8008" y="7093"/>
                  </a:lnTo>
                  <a:lnTo>
                    <a:pt x="8241" y="6764"/>
                  </a:lnTo>
                  <a:lnTo>
                    <a:pt x="8709" y="6104"/>
                  </a:lnTo>
                  <a:lnTo>
                    <a:pt x="8943" y="5775"/>
                  </a:lnTo>
                  <a:lnTo>
                    <a:pt x="9180" y="5446"/>
                  </a:lnTo>
                  <a:lnTo>
                    <a:pt x="9298" y="5282"/>
                  </a:lnTo>
                  <a:lnTo>
                    <a:pt x="9418" y="5119"/>
                  </a:lnTo>
                  <a:lnTo>
                    <a:pt x="9538" y="4957"/>
                  </a:lnTo>
                  <a:lnTo>
                    <a:pt x="9660" y="4795"/>
                  </a:lnTo>
                  <a:lnTo>
                    <a:pt x="9660" y="4795"/>
                  </a:lnTo>
                  <a:lnTo>
                    <a:pt x="9808" y="4596"/>
                  </a:lnTo>
                  <a:lnTo>
                    <a:pt x="9957" y="4396"/>
                  </a:lnTo>
                  <a:lnTo>
                    <a:pt x="10251" y="3996"/>
                  </a:lnTo>
                  <a:lnTo>
                    <a:pt x="10837" y="3192"/>
                  </a:lnTo>
                  <a:lnTo>
                    <a:pt x="10837" y="3192"/>
                  </a:lnTo>
                  <a:lnTo>
                    <a:pt x="10909" y="3096"/>
                  </a:lnTo>
                  <a:lnTo>
                    <a:pt x="10980" y="3001"/>
                  </a:lnTo>
                  <a:lnTo>
                    <a:pt x="11123" y="2811"/>
                  </a:lnTo>
                  <a:lnTo>
                    <a:pt x="11194" y="2715"/>
                  </a:lnTo>
                  <a:lnTo>
                    <a:pt x="11264" y="2621"/>
                  </a:lnTo>
                  <a:lnTo>
                    <a:pt x="11335" y="2526"/>
                  </a:lnTo>
                  <a:lnTo>
                    <a:pt x="11404" y="2429"/>
                  </a:lnTo>
                  <a:lnTo>
                    <a:pt x="11470" y="2331"/>
                  </a:lnTo>
                  <a:lnTo>
                    <a:pt x="11536" y="2233"/>
                  </a:lnTo>
                  <a:lnTo>
                    <a:pt x="11600" y="2134"/>
                  </a:lnTo>
                  <a:lnTo>
                    <a:pt x="11631" y="2083"/>
                  </a:lnTo>
                  <a:lnTo>
                    <a:pt x="11661" y="2033"/>
                  </a:lnTo>
                  <a:lnTo>
                    <a:pt x="11692" y="1981"/>
                  </a:lnTo>
                  <a:lnTo>
                    <a:pt x="11721" y="1930"/>
                  </a:lnTo>
                  <a:lnTo>
                    <a:pt x="11749" y="1878"/>
                  </a:lnTo>
                  <a:lnTo>
                    <a:pt x="11777" y="1826"/>
                  </a:lnTo>
                  <a:lnTo>
                    <a:pt x="11804" y="1772"/>
                  </a:lnTo>
                  <a:lnTo>
                    <a:pt x="11830" y="1719"/>
                  </a:lnTo>
                  <a:lnTo>
                    <a:pt x="11855" y="1664"/>
                  </a:lnTo>
                  <a:lnTo>
                    <a:pt x="11880" y="1610"/>
                  </a:lnTo>
                  <a:lnTo>
                    <a:pt x="11880" y="1610"/>
                  </a:lnTo>
                  <a:lnTo>
                    <a:pt x="11881" y="1603"/>
                  </a:lnTo>
                  <a:lnTo>
                    <a:pt x="11880" y="1598"/>
                  </a:lnTo>
                  <a:lnTo>
                    <a:pt x="11878" y="1593"/>
                  </a:lnTo>
                  <a:lnTo>
                    <a:pt x="11874" y="1588"/>
                  </a:lnTo>
                  <a:lnTo>
                    <a:pt x="11870" y="1585"/>
                  </a:lnTo>
                  <a:lnTo>
                    <a:pt x="11865" y="1584"/>
                  </a:lnTo>
                  <a:lnTo>
                    <a:pt x="11859" y="1586"/>
                  </a:lnTo>
                  <a:lnTo>
                    <a:pt x="11853" y="1589"/>
                  </a:lnTo>
                  <a:lnTo>
                    <a:pt x="11853" y="1589"/>
                  </a:lnTo>
                  <a:lnTo>
                    <a:pt x="11757" y="1704"/>
                  </a:lnTo>
                  <a:lnTo>
                    <a:pt x="11662" y="1819"/>
                  </a:lnTo>
                  <a:lnTo>
                    <a:pt x="11568" y="1935"/>
                  </a:lnTo>
                  <a:lnTo>
                    <a:pt x="11474" y="2052"/>
                  </a:lnTo>
                  <a:lnTo>
                    <a:pt x="11474" y="2052"/>
                  </a:lnTo>
                  <a:lnTo>
                    <a:pt x="11564" y="1911"/>
                  </a:lnTo>
                  <a:lnTo>
                    <a:pt x="11607" y="1841"/>
                  </a:lnTo>
                  <a:lnTo>
                    <a:pt x="11651" y="1770"/>
                  </a:lnTo>
                  <a:lnTo>
                    <a:pt x="11693" y="1698"/>
                  </a:lnTo>
                  <a:lnTo>
                    <a:pt x="11735" y="1627"/>
                  </a:lnTo>
                  <a:lnTo>
                    <a:pt x="11776" y="1554"/>
                  </a:lnTo>
                  <a:lnTo>
                    <a:pt x="11816" y="1482"/>
                  </a:lnTo>
                  <a:lnTo>
                    <a:pt x="11816" y="1482"/>
                  </a:lnTo>
                  <a:close/>
                  <a:moveTo>
                    <a:pt x="11456" y="1964"/>
                  </a:moveTo>
                  <a:lnTo>
                    <a:pt x="11456" y="1964"/>
                  </a:lnTo>
                  <a:lnTo>
                    <a:pt x="11405" y="2055"/>
                  </a:lnTo>
                  <a:lnTo>
                    <a:pt x="11353" y="2144"/>
                  </a:lnTo>
                  <a:lnTo>
                    <a:pt x="11328" y="2187"/>
                  </a:lnTo>
                  <a:lnTo>
                    <a:pt x="11301" y="2230"/>
                  </a:lnTo>
                  <a:lnTo>
                    <a:pt x="11275" y="2271"/>
                  </a:lnTo>
                  <a:lnTo>
                    <a:pt x="11248" y="2308"/>
                  </a:lnTo>
                  <a:lnTo>
                    <a:pt x="11248" y="2308"/>
                  </a:lnTo>
                  <a:lnTo>
                    <a:pt x="11163" y="2425"/>
                  </a:lnTo>
                  <a:lnTo>
                    <a:pt x="11075" y="2541"/>
                  </a:lnTo>
                  <a:lnTo>
                    <a:pt x="10987" y="2654"/>
                  </a:lnTo>
                  <a:lnTo>
                    <a:pt x="10898" y="2769"/>
                  </a:lnTo>
                  <a:lnTo>
                    <a:pt x="10719" y="2996"/>
                  </a:lnTo>
                  <a:lnTo>
                    <a:pt x="10629" y="3110"/>
                  </a:lnTo>
                  <a:lnTo>
                    <a:pt x="10540" y="3223"/>
                  </a:lnTo>
                  <a:lnTo>
                    <a:pt x="10540" y="3223"/>
                  </a:lnTo>
                  <a:lnTo>
                    <a:pt x="10360" y="3455"/>
                  </a:lnTo>
                  <a:lnTo>
                    <a:pt x="10178" y="3686"/>
                  </a:lnTo>
                  <a:lnTo>
                    <a:pt x="9814" y="4147"/>
                  </a:lnTo>
                  <a:lnTo>
                    <a:pt x="9814" y="4147"/>
                  </a:lnTo>
                  <a:lnTo>
                    <a:pt x="9955" y="3931"/>
                  </a:lnTo>
                  <a:lnTo>
                    <a:pt x="10096" y="3717"/>
                  </a:lnTo>
                  <a:lnTo>
                    <a:pt x="10096" y="3717"/>
                  </a:lnTo>
                  <a:lnTo>
                    <a:pt x="9969" y="3876"/>
                  </a:lnTo>
                  <a:lnTo>
                    <a:pt x="9969" y="3876"/>
                  </a:lnTo>
                  <a:lnTo>
                    <a:pt x="9814" y="4111"/>
                  </a:lnTo>
                  <a:lnTo>
                    <a:pt x="9660" y="4343"/>
                  </a:lnTo>
                  <a:lnTo>
                    <a:pt x="9660" y="4343"/>
                  </a:lnTo>
                  <a:lnTo>
                    <a:pt x="9402" y="4670"/>
                  </a:lnTo>
                  <a:lnTo>
                    <a:pt x="9274" y="4834"/>
                  </a:lnTo>
                  <a:lnTo>
                    <a:pt x="9146" y="4999"/>
                  </a:lnTo>
                  <a:lnTo>
                    <a:pt x="9146" y="4999"/>
                  </a:lnTo>
                  <a:lnTo>
                    <a:pt x="8982" y="5213"/>
                  </a:lnTo>
                  <a:lnTo>
                    <a:pt x="8819" y="5429"/>
                  </a:lnTo>
                  <a:lnTo>
                    <a:pt x="8740" y="5537"/>
                  </a:lnTo>
                  <a:lnTo>
                    <a:pt x="8660" y="5645"/>
                  </a:lnTo>
                  <a:lnTo>
                    <a:pt x="8582" y="5754"/>
                  </a:lnTo>
                  <a:lnTo>
                    <a:pt x="8503" y="5864"/>
                  </a:lnTo>
                  <a:lnTo>
                    <a:pt x="8426" y="5974"/>
                  </a:lnTo>
                  <a:lnTo>
                    <a:pt x="8350" y="6084"/>
                  </a:lnTo>
                  <a:lnTo>
                    <a:pt x="8274" y="6195"/>
                  </a:lnTo>
                  <a:lnTo>
                    <a:pt x="8199" y="6306"/>
                  </a:lnTo>
                  <a:lnTo>
                    <a:pt x="8125" y="6419"/>
                  </a:lnTo>
                  <a:lnTo>
                    <a:pt x="8052" y="6532"/>
                  </a:lnTo>
                  <a:lnTo>
                    <a:pt x="7979" y="6646"/>
                  </a:lnTo>
                  <a:lnTo>
                    <a:pt x="7908" y="6760"/>
                  </a:lnTo>
                  <a:lnTo>
                    <a:pt x="7908" y="6760"/>
                  </a:lnTo>
                  <a:lnTo>
                    <a:pt x="7875" y="6812"/>
                  </a:lnTo>
                  <a:lnTo>
                    <a:pt x="7841" y="6865"/>
                  </a:lnTo>
                  <a:lnTo>
                    <a:pt x="7806" y="6916"/>
                  </a:lnTo>
                  <a:lnTo>
                    <a:pt x="7771" y="6968"/>
                  </a:lnTo>
                  <a:lnTo>
                    <a:pt x="7771" y="6968"/>
                  </a:lnTo>
                  <a:lnTo>
                    <a:pt x="7875" y="6806"/>
                  </a:lnTo>
                  <a:lnTo>
                    <a:pt x="7978" y="6645"/>
                  </a:lnTo>
                  <a:lnTo>
                    <a:pt x="8081" y="6482"/>
                  </a:lnTo>
                  <a:lnTo>
                    <a:pt x="8183" y="6318"/>
                  </a:lnTo>
                  <a:lnTo>
                    <a:pt x="8386" y="5991"/>
                  </a:lnTo>
                  <a:lnTo>
                    <a:pt x="8488" y="5829"/>
                  </a:lnTo>
                  <a:lnTo>
                    <a:pt x="8591" y="5666"/>
                  </a:lnTo>
                  <a:lnTo>
                    <a:pt x="8591" y="5666"/>
                  </a:lnTo>
                  <a:lnTo>
                    <a:pt x="8764" y="5430"/>
                  </a:lnTo>
                  <a:lnTo>
                    <a:pt x="8941" y="5196"/>
                  </a:lnTo>
                  <a:lnTo>
                    <a:pt x="9029" y="5080"/>
                  </a:lnTo>
                  <a:lnTo>
                    <a:pt x="9119" y="4963"/>
                  </a:lnTo>
                  <a:lnTo>
                    <a:pt x="9208" y="4847"/>
                  </a:lnTo>
                  <a:lnTo>
                    <a:pt x="9299" y="4732"/>
                  </a:lnTo>
                  <a:lnTo>
                    <a:pt x="9299" y="4732"/>
                  </a:lnTo>
                  <a:lnTo>
                    <a:pt x="9435" y="4559"/>
                  </a:lnTo>
                  <a:lnTo>
                    <a:pt x="9571" y="4386"/>
                  </a:lnTo>
                  <a:lnTo>
                    <a:pt x="9840" y="4038"/>
                  </a:lnTo>
                  <a:lnTo>
                    <a:pt x="9840" y="4038"/>
                  </a:lnTo>
                  <a:lnTo>
                    <a:pt x="9571" y="4374"/>
                  </a:lnTo>
                  <a:lnTo>
                    <a:pt x="9303" y="4710"/>
                  </a:lnTo>
                  <a:lnTo>
                    <a:pt x="9036" y="5047"/>
                  </a:lnTo>
                  <a:lnTo>
                    <a:pt x="8903" y="5215"/>
                  </a:lnTo>
                  <a:lnTo>
                    <a:pt x="8770" y="5385"/>
                  </a:lnTo>
                  <a:lnTo>
                    <a:pt x="8770" y="5385"/>
                  </a:lnTo>
                  <a:lnTo>
                    <a:pt x="8857" y="5253"/>
                  </a:lnTo>
                  <a:lnTo>
                    <a:pt x="8857" y="5253"/>
                  </a:lnTo>
                  <a:lnTo>
                    <a:pt x="9044" y="4997"/>
                  </a:lnTo>
                  <a:lnTo>
                    <a:pt x="9233" y="4741"/>
                  </a:lnTo>
                  <a:lnTo>
                    <a:pt x="9421" y="4486"/>
                  </a:lnTo>
                  <a:lnTo>
                    <a:pt x="9612" y="4232"/>
                  </a:lnTo>
                  <a:lnTo>
                    <a:pt x="9612" y="4232"/>
                  </a:lnTo>
                  <a:lnTo>
                    <a:pt x="9708" y="4107"/>
                  </a:lnTo>
                  <a:lnTo>
                    <a:pt x="9804" y="3982"/>
                  </a:lnTo>
                  <a:lnTo>
                    <a:pt x="9901" y="3858"/>
                  </a:lnTo>
                  <a:lnTo>
                    <a:pt x="9998" y="3734"/>
                  </a:lnTo>
                  <a:lnTo>
                    <a:pt x="10193" y="3487"/>
                  </a:lnTo>
                  <a:lnTo>
                    <a:pt x="10390" y="3240"/>
                  </a:lnTo>
                  <a:lnTo>
                    <a:pt x="10390" y="3240"/>
                  </a:lnTo>
                  <a:lnTo>
                    <a:pt x="10289" y="3391"/>
                  </a:lnTo>
                  <a:lnTo>
                    <a:pt x="10189" y="3542"/>
                  </a:lnTo>
                  <a:lnTo>
                    <a:pt x="9990" y="3845"/>
                  </a:lnTo>
                  <a:lnTo>
                    <a:pt x="9990" y="3845"/>
                  </a:lnTo>
                  <a:lnTo>
                    <a:pt x="10137" y="3654"/>
                  </a:lnTo>
                  <a:lnTo>
                    <a:pt x="10137" y="3654"/>
                  </a:lnTo>
                  <a:lnTo>
                    <a:pt x="10256" y="3477"/>
                  </a:lnTo>
                  <a:lnTo>
                    <a:pt x="10374" y="3303"/>
                  </a:lnTo>
                  <a:lnTo>
                    <a:pt x="10494" y="3129"/>
                  </a:lnTo>
                  <a:lnTo>
                    <a:pt x="10616" y="2955"/>
                  </a:lnTo>
                  <a:lnTo>
                    <a:pt x="10616" y="2955"/>
                  </a:lnTo>
                  <a:lnTo>
                    <a:pt x="10742" y="2794"/>
                  </a:lnTo>
                  <a:lnTo>
                    <a:pt x="10868" y="2631"/>
                  </a:lnTo>
                  <a:lnTo>
                    <a:pt x="10868" y="2631"/>
                  </a:lnTo>
                  <a:lnTo>
                    <a:pt x="11117" y="2305"/>
                  </a:lnTo>
                  <a:lnTo>
                    <a:pt x="11365" y="1978"/>
                  </a:lnTo>
                  <a:lnTo>
                    <a:pt x="11365" y="1978"/>
                  </a:lnTo>
                  <a:lnTo>
                    <a:pt x="11468" y="1857"/>
                  </a:lnTo>
                  <a:lnTo>
                    <a:pt x="11573" y="1739"/>
                  </a:lnTo>
                  <a:lnTo>
                    <a:pt x="11573" y="1739"/>
                  </a:lnTo>
                  <a:lnTo>
                    <a:pt x="11503" y="1843"/>
                  </a:lnTo>
                  <a:lnTo>
                    <a:pt x="11431" y="1950"/>
                  </a:lnTo>
                  <a:lnTo>
                    <a:pt x="11328" y="2097"/>
                  </a:lnTo>
                  <a:lnTo>
                    <a:pt x="11328" y="2097"/>
                  </a:lnTo>
                  <a:lnTo>
                    <a:pt x="11190" y="2289"/>
                  </a:lnTo>
                  <a:lnTo>
                    <a:pt x="11050" y="2480"/>
                  </a:lnTo>
                  <a:lnTo>
                    <a:pt x="10909" y="2670"/>
                  </a:lnTo>
                  <a:lnTo>
                    <a:pt x="10766" y="2858"/>
                  </a:lnTo>
                  <a:lnTo>
                    <a:pt x="10766" y="2858"/>
                  </a:lnTo>
                  <a:lnTo>
                    <a:pt x="10945" y="2638"/>
                  </a:lnTo>
                  <a:lnTo>
                    <a:pt x="11033" y="2528"/>
                  </a:lnTo>
                  <a:lnTo>
                    <a:pt x="11120" y="2417"/>
                  </a:lnTo>
                  <a:lnTo>
                    <a:pt x="11207" y="2306"/>
                  </a:lnTo>
                  <a:lnTo>
                    <a:pt x="11293" y="2193"/>
                  </a:lnTo>
                  <a:lnTo>
                    <a:pt x="11376" y="2079"/>
                  </a:lnTo>
                  <a:lnTo>
                    <a:pt x="11417" y="2021"/>
                  </a:lnTo>
                  <a:lnTo>
                    <a:pt x="11456" y="1964"/>
                  </a:lnTo>
                  <a:lnTo>
                    <a:pt x="11456" y="1964"/>
                  </a:lnTo>
                  <a:close/>
                  <a:moveTo>
                    <a:pt x="6932" y="8082"/>
                  </a:moveTo>
                  <a:lnTo>
                    <a:pt x="6932" y="8082"/>
                  </a:lnTo>
                  <a:lnTo>
                    <a:pt x="6852" y="8179"/>
                  </a:lnTo>
                  <a:lnTo>
                    <a:pt x="6771" y="8275"/>
                  </a:lnTo>
                  <a:lnTo>
                    <a:pt x="6771" y="8275"/>
                  </a:lnTo>
                  <a:lnTo>
                    <a:pt x="6785" y="8259"/>
                  </a:lnTo>
                  <a:lnTo>
                    <a:pt x="6798" y="8238"/>
                  </a:lnTo>
                  <a:lnTo>
                    <a:pt x="6811" y="8215"/>
                  </a:lnTo>
                  <a:lnTo>
                    <a:pt x="6824" y="8191"/>
                  </a:lnTo>
                  <a:lnTo>
                    <a:pt x="6836" y="8164"/>
                  </a:lnTo>
                  <a:lnTo>
                    <a:pt x="6848" y="8136"/>
                  </a:lnTo>
                  <a:lnTo>
                    <a:pt x="6873" y="8078"/>
                  </a:lnTo>
                  <a:lnTo>
                    <a:pt x="6898" y="8019"/>
                  </a:lnTo>
                  <a:lnTo>
                    <a:pt x="6922" y="7961"/>
                  </a:lnTo>
                  <a:lnTo>
                    <a:pt x="6935" y="7933"/>
                  </a:lnTo>
                  <a:lnTo>
                    <a:pt x="6948" y="7909"/>
                  </a:lnTo>
                  <a:lnTo>
                    <a:pt x="6962" y="7884"/>
                  </a:lnTo>
                  <a:lnTo>
                    <a:pt x="6975" y="7863"/>
                  </a:lnTo>
                  <a:lnTo>
                    <a:pt x="6975" y="7863"/>
                  </a:lnTo>
                  <a:lnTo>
                    <a:pt x="7019" y="7798"/>
                  </a:lnTo>
                  <a:lnTo>
                    <a:pt x="7066" y="7733"/>
                  </a:lnTo>
                  <a:lnTo>
                    <a:pt x="7160" y="7604"/>
                  </a:lnTo>
                  <a:lnTo>
                    <a:pt x="7255" y="7477"/>
                  </a:lnTo>
                  <a:lnTo>
                    <a:pt x="7348" y="7349"/>
                  </a:lnTo>
                  <a:lnTo>
                    <a:pt x="7348" y="7349"/>
                  </a:lnTo>
                  <a:lnTo>
                    <a:pt x="7551" y="7067"/>
                  </a:lnTo>
                  <a:lnTo>
                    <a:pt x="7551" y="7067"/>
                  </a:lnTo>
                  <a:lnTo>
                    <a:pt x="7469" y="7191"/>
                  </a:lnTo>
                  <a:lnTo>
                    <a:pt x="7389" y="7316"/>
                  </a:lnTo>
                  <a:lnTo>
                    <a:pt x="7310" y="7442"/>
                  </a:lnTo>
                  <a:lnTo>
                    <a:pt x="7232" y="7568"/>
                  </a:lnTo>
                  <a:lnTo>
                    <a:pt x="7155" y="7696"/>
                  </a:lnTo>
                  <a:lnTo>
                    <a:pt x="7080" y="7823"/>
                  </a:lnTo>
                  <a:lnTo>
                    <a:pt x="7005" y="7952"/>
                  </a:lnTo>
                  <a:lnTo>
                    <a:pt x="6932" y="8082"/>
                  </a:lnTo>
                  <a:lnTo>
                    <a:pt x="6932" y="8082"/>
                  </a:lnTo>
                  <a:close/>
                  <a:moveTo>
                    <a:pt x="7885" y="6656"/>
                  </a:moveTo>
                  <a:lnTo>
                    <a:pt x="7885" y="6656"/>
                  </a:lnTo>
                  <a:lnTo>
                    <a:pt x="8048" y="6423"/>
                  </a:lnTo>
                  <a:lnTo>
                    <a:pt x="8212" y="6193"/>
                  </a:lnTo>
                  <a:lnTo>
                    <a:pt x="8212" y="6193"/>
                  </a:lnTo>
                  <a:lnTo>
                    <a:pt x="8028" y="6487"/>
                  </a:lnTo>
                  <a:lnTo>
                    <a:pt x="7844" y="6780"/>
                  </a:lnTo>
                  <a:lnTo>
                    <a:pt x="7751" y="6927"/>
                  </a:lnTo>
                  <a:lnTo>
                    <a:pt x="7657" y="7073"/>
                  </a:lnTo>
                  <a:lnTo>
                    <a:pt x="7562" y="7218"/>
                  </a:lnTo>
                  <a:lnTo>
                    <a:pt x="7466" y="7362"/>
                  </a:lnTo>
                  <a:lnTo>
                    <a:pt x="7466" y="7362"/>
                  </a:lnTo>
                  <a:lnTo>
                    <a:pt x="7395" y="7466"/>
                  </a:lnTo>
                  <a:lnTo>
                    <a:pt x="7321" y="7570"/>
                  </a:lnTo>
                  <a:lnTo>
                    <a:pt x="7246" y="7673"/>
                  </a:lnTo>
                  <a:lnTo>
                    <a:pt x="7171" y="7775"/>
                  </a:lnTo>
                  <a:lnTo>
                    <a:pt x="7171" y="7775"/>
                  </a:lnTo>
                  <a:lnTo>
                    <a:pt x="7207" y="7703"/>
                  </a:lnTo>
                  <a:lnTo>
                    <a:pt x="7242" y="7634"/>
                  </a:lnTo>
                  <a:lnTo>
                    <a:pt x="7277" y="7569"/>
                  </a:lnTo>
                  <a:lnTo>
                    <a:pt x="7293" y="7539"/>
                  </a:lnTo>
                  <a:lnTo>
                    <a:pt x="7311" y="7511"/>
                  </a:lnTo>
                  <a:lnTo>
                    <a:pt x="7311" y="7511"/>
                  </a:lnTo>
                  <a:lnTo>
                    <a:pt x="7380" y="7402"/>
                  </a:lnTo>
                  <a:lnTo>
                    <a:pt x="7450" y="7294"/>
                  </a:lnTo>
                  <a:lnTo>
                    <a:pt x="7521" y="7187"/>
                  </a:lnTo>
                  <a:lnTo>
                    <a:pt x="7593" y="7080"/>
                  </a:lnTo>
                  <a:lnTo>
                    <a:pt x="7739" y="6868"/>
                  </a:lnTo>
                  <a:lnTo>
                    <a:pt x="7885" y="6656"/>
                  </a:lnTo>
                  <a:lnTo>
                    <a:pt x="7885" y="6656"/>
                  </a:lnTo>
                  <a:close/>
                  <a:moveTo>
                    <a:pt x="6973" y="8217"/>
                  </a:moveTo>
                  <a:lnTo>
                    <a:pt x="6973" y="8217"/>
                  </a:lnTo>
                  <a:lnTo>
                    <a:pt x="7056" y="8129"/>
                  </a:lnTo>
                  <a:lnTo>
                    <a:pt x="7138" y="8040"/>
                  </a:lnTo>
                  <a:lnTo>
                    <a:pt x="7218" y="7949"/>
                  </a:lnTo>
                  <a:lnTo>
                    <a:pt x="7298" y="7856"/>
                  </a:lnTo>
                  <a:lnTo>
                    <a:pt x="7376" y="7762"/>
                  </a:lnTo>
                  <a:lnTo>
                    <a:pt x="7454" y="7666"/>
                  </a:lnTo>
                  <a:lnTo>
                    <a:pt x="7530" y="7570"/>
                  </a:lnTo>
                  <a:lnTo>
                    <a:pt x="7605" y="7472"/>
                  </a:lnTo>
                  <a:lnTo>
                    <a:pt x="7605" y="7472"/>
                  </a:lnTo>
                  <a:lnTo>
                    <a:pt x="7528" y="7577"/>
                  </a:lnTo>
                  <a:lnTo>
                    <a:pt x="7452" y="7680"/>
                  </a:lnTo>
                  <a:lnTo>
                    <a:pt x="7375" y="7782"/>
                  </a:lnTo>
                  <a:lnTo>
                    <a:pt x="7296" y="7884"/>
                  </a:lnTo>
                  <a:lnTo>
                    <a:pt x="7214" y="7984"/>
                  </a:lnTo>
                  <a:lnTo>
                    <a:pt x="7173" y="8033"/>
                  </a:lnTo>
                  <a:lnTo>
                    <a:pt x="7131" y="8082"/>
                  </a:lnTo>
                  <a:lnTo>
                    <a:pt x="7087" y="8131"/>
                  </a:lnTo>
                  <a:lnTo>
                    <a:pt x="7044" y="8179"/>
                  </a:lnTo>
                  <a:lnTo>
                    <a:pt x="6999" y="8226"/>
                  </a:lnTo>
                  <a:lnTo>
                    <a:pt x="6955" y="8273"/>
                  </a:lnTo>
                  <a:lnTo>
                    <a:pt x="6955" y="8273"/>
                  </a:lnTo>
                  <a:lnTo>
                    <a:pt x="6973" y="8217"/>
                  </a:lnTo>
                  <a:lnTo>
                    <a:pt x="6973" y="8217"/>
                  </a:lnTo>
                  <a:close/>
                  <a:moveTo>
                    <a:pt x="6995" y="8144"/>
                  </a:moveTo>
                  <a:lnTo>
                    <a:pt x="6995" y="8144"/>
                  </a:lnTo>
                  <a:lnTo>
                    <a:pt x="6998" y="8130"/>
                  </a:lnTo>
                  <a:lnTo>
                    <a:pt x="6998" y="8130"/>
                  </a:lnTo>
                  <a:lnTo>
                    <a:pt x="7030" y="8083"/>
                  </a:lnTo>
                  <a:lnTo>
                    <a:pt x="7061" y="8037"/>
                  </a:lnTo>
                  <a:lnTo>
                    <a:pt x="7095" y="7992"/>
                  </a:lnTo>
                  <a:lnTo>
                    <a:pt x="7128" y="7946"/>
                  </a:lnTo>
                  <a:lnTo>
                    <a:pt x="7162" y="7902"/>
                  </a:lnTo>
                  <a:lnTo>
                    <a:pt x="7197" y="7857"/>
                  </a:lnTo>
                  <a:lnTo>
                    <a:pt x="7232" y="7814"/>
                  </a:lnTo>
                  <a:lnTo>
                    <a:pt x="7269" y="7771"/>
                  </a:lnTo>
                  <a:lnTo>
                    <a:pt x="7269" y="7771"/>
                  </a:lnTo>
                  <a:lnTo>
                    <a:pt x="7320" y="7704"/>
                  </a:lnTo>
                  <a:lnTo>
                    <a:pt x="7368" y="7640"/>
                  </a:lnTo>
                  <a:lnTo>
                    <a:pt x="7465" y="7506"/>
                  </a:lnTo>
                  <a:lnTo>
                    <a:pt x="7465" y="7506"/>
                  </a:lnTo>
                  <a:lnTo>
                    <a:pt x="7540" y="7400"/>
                  </a:lnTo>
                  <a:lnTo>
                    <a:pt x="7613" y="7292"/>
                  </a:lnTo>
                  <a:lnTo>
                    <a:pt x="7684" y="7183"/>
                  </a:lnTo>
                  <a:lnTo>
                    <a:pt x="7753" y="7073"/>
                  </a:lnTo>
                  <a:lnTo>
                    <a:pt x="7822" y="6962"/>
                  </a:lnTo>
                  <a:lnTo>
                    <a:pt x="7891" y="6851"/>
                  </a:lnTo>
                  <a:lnTo>
                    <a:pt x="8027" y="6629"/>
                  </a:lnTo>
                  <a:lnTo>
                    <a:pt x="8027" y="6629"/>
                  </a:lnTo>
                  <a:lnTo>
                    <a:pt x="8105" y="6505"/>
                  </a:lnTo>
                  <a:lnTo>
                    <a:pt x="8185" y="6381"/>
                  </a:lnTo>
                  <a:lnTo>
                    <a:pt x="8266" y="6260"/>
                  </a:lnTo>
                  <a:lnTo>
                    <a:pt x="8348" y="6139"/>
                  </a:lnTo>
                  <a:lnTo>
                    <a:pt x="8431" y="6018"/>
                  </a:lnTo>
                  <a:lnTo>
                    <a:pt x="8515" y="5899"/>
                  </a:lnTo>
                  <a:lnTo>
                    <a:pt x="8599" y="5780"/>
                  </a:lnTo>
                  <a:lnTo>
                    <a:pt x="8686" y="5661"/>
                  </a:lnTo>
                  <a:lnTo>
                    <a:pt x="8773" y="5544"/>
                  </a:lnTo>
                  <a:lnTo>
                    <a:pt x="8860" y="5427"/>
                  </a:lnTo>
                  <a:lnTo>
                    <a:pt x="8948" y="5310"/>
                  </a:lnTo>
                  <a:lnTo>
                    <a:pt x="9037" y="5194"/>
                  </a:lnTo>
                  <a:lnTo>
                    <a:pt x="9216" y="4963"/>
                  </a:lnTo>
                  <a:lnTo>
                    <a:pt x="9396" y="4731"/>
                  </a:lnTo>
                  <a:lnTo>
                    <a:pt x="9396" y="4731"/>
                  </a:lnTo>
                  <a:lnTo>
                    <a:pt x="9324" y="4837"/>
                  </a:lnTo>
                  <a:lnTo>
                    <a:pt x="9252" y="4945"/>
                  </a:lnTo>
                  <a:lnTo>
                    <a:pt x="9110" y="5162"/>
                  </a:lnTo>
                  <a:lnTo>
                    <a:pt x="8968" y="5379"/>
                  </a:lnTo>
                  <a:lnTo>
                    <a:pt x="8826" y="5601"/>
                  </a:lnTo>
                  <a:lnTo>
                    <a:pt x="8543" y="6043"/>
                  </a:lnTo>
                  <a:lnTo>
                    <a:pt x="8400" y="6264"/>
                  </a:lnTo>
                  <a:lnTo>
                    <a:pt x="8255" y="6484"/>
                  </a:lnTo>
                  <a:lnTo>
                    <a:pt x="8183" y="6594"/>
                  </a:lnTo>
                  <a:lnTo>
                    <a:pt x="8109" y="6703"/>
                  </a:lnTo>
                  <a:lnTo>
                    <a:pt x="8035" y="6812"/>
                  </a:lnTo>
                  <a:lnTo>
                    <a:pt x="7960" y="6920"/>
                  </a:lnTo>
                  <a:lnTo>
                    <a:pt x="7885" y="7027"/>
                  </a:lnTo>
                  <a:lnTo>
                    <a:pt x="7809" y="7134"/>
                  </a:lnTo>
                  <a:lnTo>
                    <a:pt x="7732" y="7240"/>
                  </a:lnTo>
                  <a:lnTo>
                    <a:pt x="7655" y="7346"/>
                  </a:lnTo>
                  <a:lnTo>
                    <a:pt x="7575" y="7449"/>
                  </a:lnTo>
                  <a:lnTo>
                    <a:pt x="7496" y="7552"/>
                  </a:lnTo>
                  <a:lnTo>
                    <a:pt x="7415" y="7654"/>
                  </a:lnTo>
                  <a:lnTo>
                    <a:pt x="7333" y="7754"/>
                  </a:lnTo>
                  <a:lnTo>
                    <a:pt x="7251" y="7854"/>
                  </a:lnTo>
                  <a:lnTo>
                    <a:pt x="7167" y="7952"/>
                  </a:lnTo>
                  <a:lnTo>
                    <a:pt x="7081" y="8049"/>
                  </a:lnTo>
                  <a:lnTo>
                    <a:pt x="6995" y="8144"/>
                  </a:lnTo>
                  <a:lnTo>
                    <a:pt x="6995" y="8144"/>
                  </a:lnTo>
                  <a:close/>
                  <a:moveTo>
                    <a:pt x="9173" y="5119"/>
                  </a:moveTo>
                  <a:lnTo>
                    <a:pt x="9173" y="5119"/>
                  </a:lnTo>
                  <a:lnTo>
                    <a:pt x="9279" y="4960"/>
                  </a:lnTo>
                  <a:lnTo>
                    <a:pt x="9386" y="4800"/>
                  </a:lnTo>
                  <a:lnTo>
                    <a:pt x="9598" y="4477"/>
                  </a:lnTo>
                  <a:lnTo>
                    <a:pt x="9598" y="4477"/>
                  </a:lnTo>
                  <a:lnTo>
                    <a:pt x="9796" y="4232"/>
                  </a:lnTo>
                  <a:lnTo>
                    <a:pt x="9996" y="3988"/>
                  </a:lnTo>
                  <a:lnTo>
                    <a:pt x="10197" y="3743"/>
                  </a:lnTo>
                  <a:lnTo>
                    <a:pt x="10397" y="3497"/>
                  </a:lnTo>
                  <a:lnTo>
                    <a:pt x="10397" y="3497"/>
                  </a:lnTo>
                  <a:lnTo>
                    <a:pt x="10156" y="3840"/>
                  </a:lnTo>
                  <a:lnTo>
                    <a:pt x="9915" y="4184"/>
                  </a:lnTo>
                  <a:lnTo>
                    <a:pt x="9675" y="4528"/>
                  </a:lnTo>
                  <a:lnTo>
                    <a:pt x="9434" y="4871"/>
                  </a:lnTo>
                  <a:lnTo>
                    <a:pt x="9434" y="4871"/>
                  </a:lnTo>
                  <a:lnTo>
                    <a:pt x="8858" y="5686"/>
                  </a:lnTo>
                  <a:lnTo>
                    <a:pt x="8569" y="6092"/>
                  </a:lnTo>
                  <a:lnTo>
                    <a:pt x="8280" y="6499"/>
                  </a:lnTo>
                  <a:lnTo>
                    <a:pt x="8280" y="6499"/>
                  </a:lnTo>
                  <a:lnTo>
                    <a:pt x="8393" y="6325"/>
                  </a:lnTo>
                  <a:lnTo>
                    <a:pt x="8506" y="6150"/>
                  </a:lnTo>
                  <a:lnTo>
                    <a:pt x="8728" y="5802"/>
                  </a:lnTo>
                  <a:lnTo>
                    <a:pt x="8838" y="5629"/>
                  </a:lnTo>
                  <a:lnTo>
                    <a:pt x="8949" y="5457"/>
                  </a:lnTo>
                  <a:lnTo>
                    <a:pt x="9061" y="5287"/>
                  </a:lnTo>
                  <a:lnTo>
                    <a:pt x="9173" y="5119"/>
                  </a:lnTo>
                  <a:lnTo>
                    <a:pt x="9173" y="5119"/>
                  </a:lnTo>
                  <a:close/>
                  <a:moveTo>
                    <a:pt x="11673" y="1393"/>
                  </a:moveTo>
                  <a:lnTo>
                    <a:pt x="11673" y="1393"/>
                  </a:lnTo>
                  <a:lnTo>
                    <a:pt x="11693" y="1402"/>
                  </a:lnTo>
                  <a:lnTo>
                    <a:pt x="11713" y="1413"/>
                  </a:lnTo>
                  <a:lnTo>
                    <a:pt x="11713" y="1413"/>
                  </a:lnTo>
                  <a:lnTo>
                    <a:pt x="11729" y="1421"/>
                  </a:lnTo>
                  <a:lnTo>
                    <a:pt x="11743" y="1429"/>
                  </a:lnTo>
                  <a:lnTo>
                    <a:pt x="11743" y="1429"/>
                  </a:lnTo>
                  <a:lnTo>
                    <a:pt x="11741" y="1430"/>
                  </a:lnTo>
                  <a:lnTo>
                    <a:pt x="11738" y="1433"/>
                  </a:lnTo>
                  <a:lnTo>
                    <a:pt x="11738" y="1433"/>
                  </a:lnTo>
                  <a:lnTo>
                    <a:pt x="11495" y="1749"/>
                  </a:lnTo>
                  <a:lnTo>
                    <a:pt x="11250" y="2063"/>
                  </a:lnTo>
                  <a:lnTo>
                    <a:pt x="11250" y="2063"/>
                  </a:lnTo>
                  <a:lnTo>
                    <a:pt x="11166" y="2168"/>
                  </a:lnTo>
                  <a:lnTo>
                    <a:pt x="11083" y="2273"/>
                  </a:lnTo>
                  <a:lnTo>
                    <a:pt x="11002" y="2379"/>
                  </a:lnTo>
                  <a:lnTo>
                    <a:pt x="10921" y="2486"/>
                  </a:lnTo>
                  <a:lnTo>
                    <a:pt x="10921" y="2486"/>
                  </a:lnTo>
                  <a:lnTo>
                    <a:pt x="10562" y="2947"/>
                  </a:lnTo>
                  <a:lnTo>
                    <a:pt x="10204" y="3407"/>
                  </a:lnTo>
                  <a:lnTo>
                    <a:pt x="10025" y="3639"/>
                  </a:lnTo>
                  <a:lnTo>
                    <a:pt x="9847" y="3871"/>
                  </a:lnTo>
                  <a:lnTo>
                    <a:pt x="9670" y="4102"/>
                  </a:lnTo>
                  <a:lnTo>
                    <a:pt x="9495" y="4335"/>
                  </a:lnTo>
                  <a:lnTo>
                    <a:pt x="9495" y="4335"/>
                  </a:lnTo>
                  <a:lnTo>
                    <a:pt x="9612" y="4173"/>
                  </a:lnTo>
                  <a:lnTo>
                    <a:pt x="9730" y="4011"/>
                  </a:lnTo>
                  <a:lnTo>
                    <a:pt x="9968" y="3688"/>
                  </a:lnTo>
                  <a:lnTo>
                    <a:pt x="10205" y="3365"/>
                  </a:lnTo>
                  <a:lnTo>
                    <a:pt x="10443" y="3041"/>
                  </a:lnTo>
                  <a:lnTo>
                    <a:pt x="10443" y="3041"/>
                  </a:lnTo>
                  <a:lnTo>
                    <a:pt x="10519" y="2938"/>
                  </a:lnTo>
                  <a:lnTo>
                    <a:pt x="10596" y="2836"/>
                  </a:lnTo>
                  <a:lnTo>
                    <a:pt x="10676" y="2734"/>
                  </a:lnTo>
                  <a:lnTo>
                    <a:pt x="10755" y="2632"/>
                  </a:lnTo>
                  <a:lnTo>
                    <a:pt x="10916" y="2432"/>
                  </a:lnTo>
                  <a:lnTo>
                    <a:pt x="11077" y="2231"/>
                  </a:lnTo>
                  <a:lnTo>
                    <a:pt x="11157" y="2129"/>
                  </a:lnTo>
                  <a:lnTo>
                    <a:pt x="11235" y="2027"/>
                  </a:lnTo>
                  <a:lnTo>
                    <a:pt x="11312" y="1925"/>
                  </a:lnTo>
                  <a:lnTo>
                    <a:pt x="11388" y="1821"/>
                  </a:lnTo>
                  <a:lnTo>
                    <a:pt x="11463" y="1717"/>
                  </a:lnTo>
                  <a:lnTo>
                    <a:pt x="11536" y="1610"/>
                  </a:lnTo>
                  <a:lnTo>
                    <a:pt x="11571" y="1557"/>
                  </a:lnTo>
                  <a:lnTo>
                    <a:pt x="11606" y="1503"/>
                  </a:lnTo>
                  <a:lnTo>
                    <a:pt x="11640" y="1448"/>
                  </a:lnTo>
                  <a:lnTo>
                    <a:pt x="11673" y="1393"/>
                  </a:lnTo>
                  <a:lnTo>
                    <a:pt x="11673" y="1393"/>
                  </a:lnTo>
                  <a:close/>
                  <a:moveTo>
                    <a:pt x="10996" y="2210"/>
                  </a:moveTo>
                  <a:lnTo>
                    <a:pt x="10996" y="2210"/>
                  </a:lnTo>
                  <a:lnTo>
                    <a:pt x="11062" y="2129"/>
                  </a:lnTo>
                  <a:lnTo>
                    <a:pt x="11126" y="2046"/>
                  </a:lnTo>
                  <a:lnTo>
                    <a:pt x="11188" y="1963"/>
                  </a:lnTo>
                  <a:lnTo>
                    <a:pt x="11252" y="1880"/>
                  </a:lnTo>
                  <a:lnTo>
                    <a:pt x="11376" y="1712"/>
                  </a:lnTo>
                  <a:lnTo>
                    <a:pt x="11439" y="1629"/>
                  </a:lnTo>
                  <a:lnTo>
                    <a:pt x="11503" y="1546"/>
                  </a:lnTo>
                  <a:lnTo>
                    <a:pt x="11503" y="1546"/>
                  </a:lnTo>
                  <a:lnTo>
                    <a:pt x="11539" y="1502"/>
                  </a:lnTo>
                  <a:lnTo>
                    <a:pt x="11566" y="1470"/>
                  </a:lnTo>
                  <a:lnTo>
                    <a:pt x="11584" y="1451"/>
                  </a:lnTo>
                  <a:lnTo>
                    <a:pt x="11594" y="1442"/>
                  </a:lnTo>
                  <a:lnTo>
                    <a:pt x="11597" y="1441"/>
                  </a:lnTo>
                  <a:lnTo>
                    <a:pt x="11598" y="1442"/>
                  </a:lnTo>
                  <a:lnTo>
                    <a:pt x="11598" y="1444"/>
                  </a:lnTo>
                  <a:lnTo>
                    <a:pt x="11597" y="1449"/>
                  </a:lnTo>
                  <a:lnTo>
                    <a:pt x="11590" y="1463"/>
                  </a:lnTo>
                  <a:lnTo>
                    <a:pt x="11580" y="1481"/>
                  </a:lnTo>
                  <a:lnTo>
                    <a:pt x="11555" y="1525"/>
                  </a:lnTo>
                  <a:lnTo>
                    <a:pt x="11525" y="1571"/>
                  </a:lnTo>
                  <a:lnTo>
                    <a:pt x="11494" y="1619"/>
                  </a:lnTo>
                  <a:lnTo>
                    <a:pt x="11494" y="1619"/>
                  </a:lnTo>
                  <a:lnTo>
                    <a:pt x="11467" y="1660"/>
                  </a:lnTo>
                  <a:lnTo>
                    <a:pt x="11440" y="1701"/>
                  </a:lnTo>
                  <a:lnTo>
                    <a:pt x="11383" y="1781"/>
                  </a:lnTo>
                  <a:lnTo>
                    <a:pt x="11324" y="1861"/>
                  </a:lnTo>
                  <a:lnTo>
                    <a:pt x="11263" y="1939"/>
                  </a:lnTo>
                  <a:lnTo>
                    <a:pt x="11202" y="2017"/>
                  </a:lnTo>
                  <a:lnTo>
                    <a:pt x="11140" y="2093"/>
                  </a:lnTo>
                  <a:lnTo>
                    <a:pt x="11016" y="2246"/>
                  </a:lnTo>
                  <a:lnTo>
                    <a:pt x="11016" y="2246"/>
                  </a:lnTo>
                  <a:lnTo>
                    <a:pt x="10830" y="2478"/>
                  </a:lnTo>
                  <a:lnTo>
                    <a:pt x="10644" y="2711"/>
                  </a:lnTo>
                  <a:lnTo>
                    <a:pt x="10462" y="2946"/>
                  </a:lnTo>
                  <a:lnTo>
                    <a:pt x="10280" y="3184"/>
                  </a:lnTo>
                  <a:lnTo>
                    <a:pt x="10100" y="3422"/>
                  </a:lnTo>
                  <a:lnTo>
                    <a:pt x="9922" y="3662"/>
                  </a:lnTo>
                  <a:lnTo>
                    <a:pt x="9745" y="3903"/>
                  </a:lnTo>
                  <a:lnTo>
                    <a:pt x="9571" y="4147"/>
                  </a:lnTo>
                  <a:lnTo>
                    <a:pt x="9571" y="4147"/>
                  </a:lnTo>
                  <a:lnTo>
                    <a:pt x="9640" y="4049"/>
                  </a:lnTo>
                  <a:lnTo>
                    <a:pt x="9640" y="4049"/>
                  </a:lnTo>
                  <a:lnTo>
                    <a:pt x="9969" y="3582"/>
                  </a:lnTo>
                  <a:lnTo>
                    <a:pt x="10134" y="3349"/>
                  </a:lnTo>
                  <a:lnTo>
                    <a:pt x="10301" y="3117"/>
                  </a:lnTo>
                  <a:lnTo>
                    <a:pt x="10385" y="3001"/>
                  </a:lnTo>
                  <a:lnTo>
                    <a:pt x="10470" y="2886"/>
                  </a:lnTo>
                  <a:lnTo>
                    <a:pt x="10555" y="2772"/>
                  </a:lnTo>
                  <a:lnTo>
                    <a:pt x="10642" y="2658"/>
                  </a:lnTo>
                  <a:lnTo>
                    <a:pt x="10728" y="2544"/>
                  </a:lnTo>
                  <a:lnTo>
                    <a:pt x="10817" y="2432"/>
                  </a:lnTo>
                  <a:lnTo>
                    <a:pt x="10906" y="2321"/>
                  </a:lnTo>
                  <a:lnTo>
                    <a:pt x="10996" y="2210"/>
                  </a:lnTo>
                  <a:lnTo>
                    <a:pt x="10996" y="2210"/>
                  </a:lnTo>
                  <a:close/>
                  <a:moveTo>
                    <a:pt x="9185" y="4635"/>
                  </a:moveTo>
                  <a:lnTo>
                    <a:pt x="9185" y="4635"/>
                  </a:lnTo>
                  <a:lnTo>
                    <a:pt x="9113" y="4733"/>
                  </a:lnTo>
                  <a:lnTo>
                    <a:pt x="9042" y="4832"/>
                  </a:lnTo>
                  <a:lnTo>
                    <a:pt x="8898" y="5026"/>
                  </a:lnTo>
                  <a:lnTo>
                    <a:pt x="8752" y="5219"/>
                  </a:lnTo>
                  <a:lnTo>
                    <a:pt x="8603" y="5411"/>
                  </a:lnTo>
                  <a:lnTo>
                    <a:pt x="8454" y="5603"/>
                  </a:lnTo>
                  <a:lnTo>
                    <a:pt x="8304" y="5793"/>
                  </a:lnTo>
                  <a:lnTo>
                    <a:pt x="8006" y="6174"/>
                  </a:lnTo>
                  <a:lnTo>
                    <a:pt x="8006" y="6174"/>
                  </a:lnTo>
                  <a:lnTo>
                    <a:pt x="8107" y="6021"/>
                  </a:lnTo>
                  <a:lnTo>
                    <a:pt x="8207" y="5867"/>
                  </a:lnTo>
                  <a:lnTo>
                    <a:pt x="8309" y="5714"/>
                  </a:lnTo>
                  <a:lnTo>
                    <a:pt x="8412" y="5562"/>
                  </a:lnTo>
                  <a:lnTo>
                    <a:pt x="8516" y="5411"/>
                  </a:lnTo>
                  <a:lnTo>
                    <a:pt x="8623" y="5261"/>
                  </a:lnTo>
                  <a:lnTo>
                    <a:pt x="8730" y="5112"/>
                  </a:lnTo>
                  <a:lnTo>
                    <a:pt x="8840" y="4966"/>
                  </a:lnTo>
                  <a:lnTo>
                    <a:pt x="8840" y="4966"/>
                  </a:lnTo>
                  <a:lnTo>
                    <a:pt x="9003" y="4754"/>
                  </a:lnTo>
                  <a:lnTo>
                    <a:pt x="9166" y="4542"/>
                  </a:lnTo>
                  <a:lnTo>
                    <a:pt x="9494" y="4121"/>
                  </a:lnTo>
                  <a:lnTo>
                    <a:pt x="9656" y="3910"/>
                  </a:lnTo>
                  <a:lnTo>
                    <a:pt x="9820" y="3700"/>
                  </a:lnTo>
                  <a:lnTo>
                    <a:pt x="9983" y="3488"/>
                  </a:lnTo>
                  <a:lnTo>
                    <a:pt x="10144" y="3276"/>
                  </a:lnTo>
                  <a:lnTo>
                    <a:pt x="10144" y="3276"/>
                  </a:lnTo>
                  <a:lnTo>
                    <a:pt x="10023" y="3446"/>
                  </a:lnTo>
                  <a:lnTo>
                    <a:pt x="9903" y="3615"/>
                  </a:lnTo>
                  <a:lnTo>
                    <a:pt x="9663" y="3956"/>
                  </a:lnTo>
                  <a:lnTo>
                    <a:pt x="9425" y="4295"/>
                  </a:lnTo>
                  <a:lnTo>
                    <a:pt x="9305" y="4466"/>
                  </a:lnTo>
                  <a:lnTo>
                    <a:pt x="9185" y="4635"/>
                  </a:lnTo>
                  <a:lnTo>
                    <a:pt x="9185" y="4635"/>
                  </a:lnTo>
                  <a:close/>
                  <a:moveTo>
                    <a:pt x="11391" y="1475"/>
                  </a:moveTo>
                  <a:lnTo>
                    <a:pt x="11391" y="1475"/>
                  </a:lnTo>
                  <a:lnTo>
                    <a:pt x="11405" y="1459"/>
                  </a:lnTo>
                  <a:lnTo>
                    <a:pt x="11419" y="1447"/>
                  </a:lnTo>
                  <a:lnTo>
                    <a:pt x="11434" y="1434"/>
                  </a:lnTo>
                  <a:lnTo>
                    <a:pt x="11448" y="1422"/>
                  </a:lnTo>
                  <a:lnTo>
                    <a:pt x="11463" y="1413"/>
                  </a:lnTo>
                  <a:lnTo>
                    <a:pt x="11477" y="1403"/>
                  </a:lnTo>
                  <a:lnTo>
                    <a:pt x="11493" y="1395"/>
                  </a:lnTo>
                  <a:lnTo>
                    <a:pt x="11508" y="1389"/>
                  </a:lnTo>
                  <a:lnTo>
                    <a:pt x="11522" y="1383"/>
                  </a:lnTo>
                  <a:lnTo>
                    <a:pt x="11537" y="1379"/>
                  </a:lnTo>
                  <a:lnTo>
                    <a:pt x="11552" y="1376"/>
                  </a:lnTo>
                  <a:lnTo>
                    <a:pt x="11568" y="1374"/>
                  </a:lnTo>
                  <a:lnTo>
                    <a:pt x="11583" y="1374"/>
                  </a:lnTo>
                  <a:lnTo>
                    <a:pt x="11598" y="1374"/>
                  </a:lnTo>
                  <a:lnTo>
                    <a:pt x="11614" y="1376"/>
                  </a:lnTo>
                  <a:lnTo>
                    <a:pt x="11630" y="1379"/>
                  </a:lnTo>
                  <a:lnTo>
                    <a:pt x="11630" y="1379"/>
                  </a:lnTo>
                  <a:lnTo>
                    <a:pt x="11577" y="1426"/>
                  </a:lnTo>
                  <a:lnTo>
                    <a:pt x="11527" y="1473"/>
                  </a:lnTo>
                  <a:lnTo>
                    <a:pt x="11476" y="1524"/>
                  </a:lnTo>
                  <a:lnTo>
                    <a:pt x="11427" y="1574"/>
                  </a:lnTo>
                  <a:lnTo>
                    <a:pt x="11378" y="1627"/>
                  </a:lnTo>
                  <a:lnTo>
                    <a:pt x="11330" y="1681"/>
                  </a:lnTo>
                  <a:lnTo>
                    <a:pt x="11283" y="1736"/>
                  </a:lnTo>
                  <a:lnTo>
                    <a:pt x="11237" y="1792"/>
                  </a:lnTo>
                  <a:lnTo>
                    <a:pt x="11237" y="1792"/>
                  </a:lnTo>
                  <a:lnTo>
                    <a:pt x="11280" y="1719"/>
                  </a:lnTo>
                  <a:lnTo>
                    <a:pt x="11322" y="1646"/>
                  </a:lnTo>
                  <a:lnTo>
                    <a:pt x="11362" y="1572"/>
                  </a:lnTo>
                  <a:lnTo>
                    <a:pt x="11400" y="1498"/>
                  </a:lnTo>
                  <a:lnTo>
                    <a:pt x="11400" y="1498"/>
                  </a:lnTo>
                  <a:lnTo>
                    <a:pt x="11401" y="1495"/>
                  </a:lnTo>
                  <a:lnTo>
                    <a:pt x="11401" y="1490"/>
                  </a:lnTo>
                  <a:lnTo>
                    <a:pt x="11401" y="1486"/>
                  </a:lnTo>
                  <a:lnTo>
                    <a:pt x="11400" y="1484"/>
                  </a:lnTo>
                  <a:lnTo>
                    <a:pt x="11397" y="1478"/>
                  </a:lnTo>
                  <a:lnTo>
                    <a:pt x="11391" y="1475"/>
                  </a:lnTo>
                  <a:lnTo>
                    <a:pt x="11391" y="1475"/>
                  </a:lnTo>
                  <a:close/>
                  <a:moveTo>
                    <a:pt x="11253" y="1462"/>
                  </a:moveTo>
                  <a:lnTo>
                    <a:pt x="11253" y="1462"/>
                  </a:lnTo>
                  <a:lnTo>
                    <a:pt x="11276" y="1470"/>
                  </a:lnTo>
                  <a:lnTo>
                    <a:pt x="11298" y="1481"/>
                  </a:lnTo>
                  <a:lnTo>
                    <a:pt x="11318" y="1492"/>
                  </a:lnTo>
                  <a:lnTo>
                    <a:pt x="11337" y="1505"/>
                  </a:lnTo>
                  <a:lnTo>
                    <a:pt x="11337" y="1505"/>
                  </a:lnTo>
                  <a:lnTo>
                    <a:pt x="11340" y="1507"/>
                  </a:lnTo>
                  <a:lnTo>
                    <a:pt x="11344" y="1509"/>
                  </a:lnTo>
                  <a:lnTo>
                    <a:pt x="11351" y="1509"/>
                  </a:lnTo>
                  <a:lnTo>
                    <a:pt x="11351" y="1509"/>
                  </a:lnTo>
                  <a:lnTo>
                    <a:pt x="11276" y="1622"/>
                  </a:lnTo>
                  <a:lnTo>
                    <a:pt x="11199" y="1735"/>
                  </a:lnTo>
                  <a:lnTo>
                    <a:pt x="11120" y="1846"/>
                  </a:lnTo>
                  <a:lnTo>
                    <a:pt x="11041" y="1955"/>
                  </a:lnTo>
                  <a:lnTo>
                    <a:pt x="10959" y="2063"/>
                  </a:lnTo>
                  <a:lnTo>
                    <a:pt x="10876" y="2171"/>
                  </a:lnTo>
                  <a:lnTo>
                    <a:pt x="10793" y="2278"/>
                  </a:lnTo>
                  <a:lnTo>
                    <a:pt x="10708" y="2384"/>
                  </a:lnTo>
                  <a:lnTo>
                    <a:pt x="10538" y="2596"/>
                  </a:lnTo>
                  <a:lnTo>
                    <a:pt x="10366" y="2805"/>
                  </a:lnTo>
                  <a:lnTo>
                    <a:pt x="10193" y="3016"/>
                  </a:lnTo>
                  <a:lnTo>
                    <a:pt x="10108" y="3122"/>
                  </a:lnTo>
                  <a:lnTo>
                    <a:pt x="10023" y="3228"/>
                  </a:lnTo>
                  <a:lnTo>
                    <a:pt x="10023" y="3228"/>
                  </a:lnTo>
                  <a:lnTo>
                    <a:pt x="9947" y="3324"/>
                  </a:lnTo>
                  <a:lnTo>
                    <a:pt x="9870" y="3421"/>
                  </a:lnTo>
                  <a:lnTo>
                    <a:pt x="9719" y="3617"/>
                  </a:lnTo>
                  <a:lnTo>
                    <a:pt x="9571" y="3813"/>
                  </a:lnTo>
                  <a:lnTo>
                    <a:pt x="9422" y="4010"/>
                  </a:lnTo>
                  <a:lnTo>
                    <a:pt x="9127" y="4406"/>
                  </a:lnTo>
                  <a:lnTo>
                    <a:pt x="8980" y="4602"/>
                  </a:lnTo>
                  <a:lnTo>
                    <a:pt x="8831" y="4799"/>
                  </a:lnTo>
                  <a:lnTo>
                    <a:pt x="8831" y="4799"/>
                  </a:lnTo>
                  <a:lnTo>
                    <a:pt x="8533" y="5191"/>
                  </a:lnTo>
                  <a:lnTo>
                    <a:pt x="8383" y="5388"/>
                  </a:lnTo>
                  <a:lnTo>
                    <a:pt x="8235" y="5584"/>
                  </a:lnTo>
                  <a:lnTo>
                    <a:pt x="8088" y="5782"/>
                  </a:lnTo>
                  <a:lnTo>
                    <a:pt x="7943" y="5981"/>
                  </a:lnTo>
                  <a:lnTo>
                    <a:pt x="7800" y="6181"/>
                  </a:lnTo>
                  <a:lnTo>
                    <a:pt x="7729" y="6283"/>
                  </a:lnTo>
                  <a:lnTo>
                    <a:pt x="7658" y="6384"/>
                  </a:lnTo>
                  <a:lnTo>
                    <a:pt x="7658" y="6384"/>
                  </a:lnTo>
                  <a:lnTo>
                    <a:pt x="7794" y="6155"/>
                  </a:lnTo>
                  <a:lnTo>
                    <a:pt x="7929" y="5928"/>
                  </a:lnTo>
                  <a:lnTo>
                    <a:pt x="8062" y="5702"/>
                  </a:lnTo>
                  <a:lnTo>
                    <a:pt x="8197" y="5479"/>
                  </a:lnTo>
                  <a:lnTo>
                    <a:pt x="8197" y="5479"/>
                  </a:lnTo>
                  <a:lnTo>
                    <a:pt x="8386" y="5227"/>
                  </a:lnTo>
                  <a:lnTo>
                    <a:pt x="8578" y="4977"/>
                  </a:lnTo>
                  <a:lnTo>
                    <a:pt x="8771" y="4726"/>
                  </a:lnTo>
                  <a:lnTo>
                    <a:pt x="8966" y="4478"/>
                  </a:lnTo>
                  <a:lnTo>
                    <a:pt x="9357" y="3982"/>
                  </a:lnTo>
                  <a:lnTo>
                    <a:pt x="9749" y="3486"/>
                  </a:lnTo>
                  <a:lnTo>
                    <a:pt x="9943" y="3236"/>
                  </a:lnTo>
                  <a:lnTo>
                    <a:pt x="10136" y="2987"/>
                  </a:lnTo>
                  <a:lnTo>
                    <a:pt x="10328" y="2736"/>
                  </a:lnTo>
                  <a:lnTo>
                    <a:pt x="10519" y="2485"/>
                  </a:lnTo>
                  <a:lnTo>
                    <a:pt x="10612" y="2358"/>
                  </a:lnTo>
                  <a:lnTo>
                    <a:pt x="10706" y="2232"/>
                  </a:lnTo>
                  <a:lnTo>
                    <a:pt x="10799" y="2104"/>
                  </a:lnTo>
                  <a:lnTo>
                    <a:pt x="10891" y="1977"/>
                  </a:lnTo>
                  <a:lnTo>
                    <a:pt x="10982" y="1849"/>
                  </a:lnTo>
                  <a:lnTo>
                    <a:pt x="11074" y="1720"/>
                  </a:lnTo>
                  <a:lnTo>
                    <a:pt x="11164" y="1591"/>
                  </a:lnTo>
                  <a:lnTo>
                    <a:pt x="11253" y="1462"/>
                  </a:lnTo>
                  <a:lnTo>
                    <a:pt x="11253" y="1462"/>
                  </a:lnTo>
                  <a:close/>
                  <a:moveTo>
                    <a:pt x="10683" y="1832"/>
                  </a:moveTo>
                  <a:lnTo>
                    <a:pt x="10683" y="1832"/>
                  </a:lnTo>
                  <a:lnTo>
                    <a:pt x="10693" y="1820"/>
                  </a:lnTo>
                  <a:lnTo>
                    <a:pt x="10693" y="1820"/>
                  </a:lnTo>
                  <a:lnTo>
                    <a:pt x="10707" y="1805"/>
                  </a:lnTo>
                  <a:lnTo>
                    <a:pt x="10726" y="1788"/>
                  </a:lnTo>
                  <a:lnTo>
                    <a:pt x="10771" y="1749"/>
                  </a:lnTo>
                  <a:lnTo>
                    <a:pt x="10823" y="1705"/>
                  </a:lnTo>
                  <a:lnTo>
                    <a:pt x="10879" y="1660"/>
                  </a:lnTo>
                  <a:lnTo>
                    <a:pt x="10933" y="1614"/>
                  </a:lnTo>
                  <a:lnTo>
                    <a:pt x="10980" y="1573"/>
                  </a:lnTo>
                  <a:lnTo>
                    <a:pt x="11000" y="1555"/>
                  </a:lnTo>
                  <a:lnTo>
                    <a:pt x="11015" y="1539"/>
                  </a:lnTo>
                  <a:lnTo>
                    <a:pt x="11028" y="1525"/>
                  </a:lnTo>
                  <a:lnTo>
                    <a:pt x="11035" y="1514"/>
                  </a:lnTo>
                  <a:lnTo>
                    <a:pt x="11035" y="1514"/>
                  </a:lnTo>
                  <a:lnTo>
                    <a:pt x="11009" y="1564"/>
                  </a:lnTo>
                  <a:lnTo>
                    <a:pt x="10984" y="1613"/>
                  </a:lnTo>
                  <a:lnTo>
                    <a:pt x="10957" y="1662"/>
                  </a:lnTo>
                  <a:lnTo>
                    <a:pt x="10929" y="1710"/>
                  </a:lnTo>
                  <a:lnTo>
                    <a:pt x="10929" y="1710"/>
                  </a:lnTo>
                  <a:lnTo>
                    <a:pt x="10870" y="1768"/>
                  </a:lnTo>
                  <a:lnTo>
                    <a:pt x="10813" y="1827"/>
                  </a:lnTo>
                  <a:lnTo>
                    <a:pt x="10755" y="1887"/>
                  </a:lnTo>
                  <a:lnTo>
                    <a:pt x="10698" y="1946"/>
                  </a:lnTo>
                  <a:lnTo>
                    <a:pt x="10586" y="2068"/>
                  </a:lnTo>
                  <a:lnTo>
                    <a:pt x="10474" y="2192"/>
                  </a:lnTo>
                  <a:lnTo>
                    <a:pt x="10364" y="2317"/>
                  </a:lnTo>
                  <a:lnTo>
                    <a:pt x="10257" y="2445"/>
                  </a:lnTo>
                  <a:lnTo>
                    <a:pt x="10151" y="2574"/>
                  </a:lnTo>
                  <a:lnTo>
                    <a:pt x="10046" y="2705"/>
                  </a:lnTo>
                  <a:lnTo>
                    <a:pt x="9943" y="2837"/>
                  </a:lnTo>
                  <a:lnTo>
                    <a:pt x="9841" y="2971"/>
                  </a:lnTo>
                  <a:lnTo>
                    <a:pt x="9741" y="3105"/>
                  </a:lnTo>
                  <a:lnTo>
                    <a:pt x="9641" y="3240"/>
                  </a:lnTo>
                  <a:lnTo>
                    <a:pt x="9544" y="3376"/>
                  </a:lnTo>
                  <a:lnTo>
                    <a:pt x="9447" y="3512"/>
                  </a:lnTo>
                  <a:lnTo>
                    <a:pt x="9351" y="3649"/>
                  </a:lnTo>
                  <a:lnTo>
                    <a:pt x="9257" y="3786"/>
                  </a:lnTo>
                  <a:lnTo>
                    <a:pt x="9257" y="3786"/>
                  </a:lnTo>
                  <a:lnTo>
                    <a:pt x="9103" y="3984"/>
                  </a:lnTo>
                  <a:lnTo>
                    <a:pt x="8949" y="4183"/>
                  </a:lnTo>
                  <a:lnTo>
                    <a:pt x="8949" y="4183"/>
                  </a:lnTo>
                  <a:lnTo>
                    <a:pt x="9153" y="3895"/>
                  </a:lnTo>
                  <a:lnTo>
                    <a:pt x="9355" y="3606"/>
                  </a:lnTo>
                  <a:lnTo>
                    <a:pt x="9557" y="3316"/>
                  </a:lnTo>
                  <a:lnTo>
                    <a:pt x="9757" y="3024"/>
                  </a:lnTo>
                  <a:lnTo>
                    <a:pt x="9757" y="3024"/>
                  </a:lnTo>
                  <a:lnTo>
                    <a:pt x="9794" y="2971"/>
                  </a:lnTo>
                  <a:lnTo>
                    <a:pt x="9833" y="2917"/>
                  </a:lnTo>
                  <a:lnTo>
                    <a:pt x="9909" y="2810"/>
                  </a:lnTo>
                  <a:lnTo>
                    <a:pt x="9909" y="2810"/>
                  </a:lnTo>
                  <a:lnTo>
                    <a:pt x="10109" y="2570"/>
                  </a:lnTo>
                  <a:lnTo>
                    <a:pt x="10209" y="2450"/>
                  </a:lnTo>
                  <a:lnTo>
                    <a:pt x="10307" y="2328"/>
                  </a:lnTo>
                  <a:lnTo>
                    <a:pt x="10403" y="2206"/>
                  </a:lnTo>
                  <a:lnTo>
                    <a:pt x="10499" y="2082"/>
                  </a:lnTo>
                  <a:lnTo>
                    <a:pt x="10591" y="1958"/>
                  </a:lnTo>
                  <a:lnTo>
                    <a:pt x="10683" y="1832"/>
                  </a:lnTo>
                  <a:lnTo>
                    <a:pt x="10683" y="1832"/>
                  </a:lnTo>
                  <a:close/>
                  <a:moveTo>
                    <a:pt x="10102" y="2542"/>
                  </a:moveTo>
                  <a:lnTo>
                    <a:pt x="10102" y="2542"/>
                  </a:lnTo>
                  <a:lnTo>
                    <a:pt x="10175" y="2446"/>
                  </a:lnTo>
                  <a:lnTo>
                    <a:pt x="10247" y="2351"/>
                  </a:lnTo>
                  <a:lnTo>
                    <a:pt x="10320" y="2257"/>
                  </a:lnTo>
                  <a:lnTo>
                    <a:pt x="10395" y="2163"/>
                  </a:lnTo>
                  <a:lnTo>
                    <a:pt x="10395" y="2163"/>
                  </a:lnTo>
                  <a:lnTo>
                    <a:pt x="10430" y="2120"/>
                  </a:lnTo>
                  <a:lnTo>
                    <a:pt x="10466" y="2076"/>
                  </a:lnTo>
                  <a:lnTo>
                    <a:pt x="10540" y="1991"/>
                  </a:lnTo>
                  <a:lnTo>
                    <a:pt x="10540" y="1991"/>
                  </a:lnTo>
                  <a:lnTo>
                    <a:pt x="10487" y="2061"/>
                  </a:lnTo>
                  <a:lnTo>
                    <a:pt x="10435" y="2131"/>
                  </a:lnTo>
                  <a:lnTo>
                    <a:pt x="10381" y="2200"/>
                  </a:lnTo>
                  <a:lnTo>
                    <a:pt x="10326" y="2269"/>
                  </a:lnTo>
                  <a:lnTo>
                    <a:pt x="10216" y="2406"/>
                  </a:lnTo>
                  <a:lnTo>
                    <a:pt x="10102" y="2542"/>
                  </a:lnTo>
                  <a:lnTo>
                    <a:pt x="10102" y="2542"/>
                  </a:lnTo>
                  <a:close/>
                  <a:moveTo>
                    <a:pt x="10542" y="1941"/>
                  </a:moveTo>
                  <a:lnTo>
                    <a:pt x="10542" y="1941"/>
                  </a:lnTo>
                  <a:lnTo>
                    <a:pt x="10641" y="1813"/>
                  </a:lnTo>
                  <a:lnTo>
                    <a:pt x="10732" y="1694"/>
                  </a:lnTo>
                  <a:lnTo>
                    <a:pt x="10773" y="1641"/>
                  </a:lnTo>
                  <a:lnTo>
                    <a:pt x="10807" y="1593"/>
                  </a:lnTo>
                  <a:lnTo>
                    <a:pt x="10835" y="1553"/>
                  </a:lnTo>
                  <a:lnTo>
                    <a:pt x="10855" y="1523"/>
                  </a:lnTo>
                  <a:lnTo>
                    <a:pt x="10855" y="1523"/>
                  </a:lnTo>
                  <a:lnTo>
                    <a:pt x="10815" y="1588"/>
                  </a:lnTo>
                  <a:lnTo>
                    <a:pt x="10773" y="1653"/>
                  </a:lnTo>
                  <a:lnTo>
                    <a:pt x="10731" y="1717"/>
                  </a:lnTo>
                  <a:lnTo>
                    <a:pt x="10689" y="1781"/>
                  </a:lnTo>
                  <a:lnTo>
                    <a:pt x="10689" y="1781"/>
                  </a:lnTo>
                  <a:lnTo>
                    <a:pt x="10615" y="1860"/>
                  </a:lnTo>
                  <a:lnTo>
                    <a:pt x="10542" y="1941"/>
                  </a:lnTo>
                  <a:lnTo>
                    <a:pt x="10542" y="1941"/>
                  </a:lnTo>
                  <a:close/>
                  <a:moveTo>
                    <a:pt x="10016" y="2890"/>
                  </a:moveTo>
                  <a:lnTo>
                    <a:pt x="10016" y="2890"/>
                  </a:lnTo>
                  <a:lnTo>
                    <a:pt x="10131" y="2754"/>
                  </a:lnTo>
                  <a:lnTo>
                    <a:pt x="10247" y="2619"/>
                  </a:lnTo>
                  <a:lnTo>
                    <a:pt x="10363" y="2485"/>
                  </a:lnTo>
                  <a:lnTo>
                    <a:pt x="10478" y="2349"/>
                  </a:lnTo>
                  <a:lnTo>
                    <a:pt x="10534" y="2281"/>
                  </a:lnTo>
                  <a:lnTo>
                    <a:pt x="10590" y="2213"/>
                  </a:lnTo>
                  <a:lnTo>
                    <a:pt x="10645" y="2144"/>
                  </a:lnTo>
                  <a:lnTo>
                    <a:pt x="10700" y="2074"/>
                  </a:lnTo>
                  <a:lnTo>
                    <a:pt x="10753" y="2004"/>
                  </a:lnTo>
                  <a:lnTo>
                    <a:pt x="10806" y="1932"/>
                  </a:lnTo>
                  <a:lnTo>
                    <a:pt x="10856" y="1861"/>
                  </a:lnTo>
                  <a:lnTo>
                    <a:pt x="10905" y="1787"/>
                  </a:lnTo>
                  <a:lnTo>
                    <a:pt x="10905" y="1787"/>
                  </a:lnTo>
                  <a:lnTo>
                    <a:pt x="10971" y="1718"/>
                  </a:lnTo>
                  <a:lnTo>
                    <a:pt x="11003" y="1683"/>
                  </a:lnTo>
                  <a:lnTo>
                    <a:pt x="11037" y="1649"/>
                  </a:lnTo>
                  <a:lnTo>
                    <a:pt x="11037" y="1649"/>
                  </a:lnTo>
                  <a:lnTo>
                    <a:pt x="11064" y="1623"/>
                  </a:lnTo>
                  <a:lnTo>
                    <a:pt x="11085" y="1602"/>
                  </a:lnTo>
                  <a:lnTo>
                    <a:pt x="11103" y="1587"/>
                  </a:lnTo>
                  <a:lnTo>
                    <a:pt x="11117" y="1576"/>
                  </a:lnTo>
                  <a:lnTo>
                    <a:pt x="11126" y="1571"/>
                  </a:lnTo>
                  <a:lnTo>
                    <a:pt x="11130" y="1569"/>
                  </a:lnTo>
                  <a:lnTo>
                    <a:pt x="11132" y="1569"/>
                  </a:lnTo>
                  <a:lnTo>
                    <a:pt x="11133" y="1571"/>
                  </a:lnTo>
                  <a:lnTo>
                    <a:pt x="11135" y="1572"/>
                  </a:lnTo>
                  <a:lnTo>
                    <a:pt x="11133" y="1579"/>
                  </a:lnTo>
                  <a:lnTo>
                    <a:pt x="11129" y="1588"/>
                  </a:lnTo>
                  <a:lnTo>
                    <a:pt x="11123" y="1601"/>
                  </a:lnTo>
                  <a:lnTo>
                    <a:pt x="11102" y="1636"/>
                  </a:lnTo>
                  <a:lnTo>
                    <a:pt x="11074" y="1679"/>
                  </a:lnTo>
                  <a:lnTo>
                    <a:pt x="11039" y="1730"/>
                  </a:lnTo>
                  <a:lnTo>
                    <a:pt x="10999" y="1785"/>
                  </a:lnTo>
                  <a:lnTo>
                    <a:pt x="10958" y="1842"/>
                  </a:lnTo>
                  <a:lnTo>
                    <a:pt x="10876" y="1953"/>
                  </a:lnTo>
                  <a:lnTo>
                    <a:pt x="10768" y="2097"/>
                  </a:lnTo>
                  <a:lnTo>
                    <a:pt x="10768" y="2097"/>
                  </a:lnTo>
                  <a:lnTo>
                    <a:pt x="10696" y="2198"/>
                  </a:lnTo>
                  <a:lnTo>
                    <a:pt x="10622" y="2300"/>
                  </a:lnTo>
                  <a:lnTo>
                    <a:pt x="10473" y="2500"/>
                  </a:lnTo>
                  <a:lnTo>
                    <a:pt x="10322" y="2700"/>
                  </a:lnTo>
                  <a:lnTo>
                    <a:pt x="10171" y="2899"/>
                  </a:lnTo>
                  <a:lnTo>
                    <a:pt x="10171" y="2899"/>
                  </a:lnTo>
                  <a:lnTo>
                    <a:pt x="9993" y="3131"/>
                  </a:lnTo>
                  <a:lnTo>
                    <a:pt x="9814" y="3363"/>
                  </a:lnTo>
                  <a:lnTo>
                    <a:pt x="9634" y="3593"/>
                  </a:lnTo>
                  <a:lnTo>
                    <a:pt x="9454" y="3823"/>
                  </a:lnTo>
                  <a:lnTo>
                    <a:pt x="9092" y="4283"/>
                  </a:lnTo>
                  <a:lnTo>
                    <a:pt x="8911" y="4512"/>
                  </a:lnTo>
                  <a:lnTo>
                    <a:pt x="8730" y="4743"/>
                  </a:lnTo>
                  <a:lnTo>
                    <a:pt x="8730" y="4743"/>
                  </a:lnTo>
                  <a:lnTo>
                    <a:pt x="8523" y="5013"/>
                  </a:lnTo>
                  <a:lnTo>
                    <a:pt x="8316" y="5283"/>
                  </a:lnTo>
                  <a:lnTo>
                    <a:pt x="8316" y="5283"/>
                  </a:lnTo>
                  <a:lnTo>
                    <a:pt x="8365" y="5206"/>
                  </a:lnTo>
                  <a:lnTo>
                    <a:pt x="8413" y="5129"/>
                  </a:lnTo>
                  <a:lnTo>
                    <a:pt x="8413" y="5129"/>
                  </a:lnTo>
                  <a:lnTo>
                    <a:pt x="8645" y="4770"/>
                  </a:lnTo>
                  <a:lnTo>
                    <a:pt x="8763" y="4589"/>
                  </a:lnTo>
                  <a:lnTo>
                    <a:pt x="8881" y="4409"/>
                  </a:lnTo>
                  <a:lnTo>
                    <a:pt x="9001" y="4229"/>
                  </a:lnTo>
                  <a:lnTo>
                    <a:pt x="9121" y="4050"/>
                  </a:lnTo>
                  <a:lnTo>
                    <a:pt x="9243" y="3871"/>
                  </a:lnTo>
                  <a:lnTo>
                    <a:pt x="9366" y="3693"/>
                  </a:lnTo>
                  <a:lnTo>
                    <a:pt x="9366" y="3693"/>
                  </a:lnTo>
                  <a:lnTo>
                    <a:pt x="9526" y="3490"/>
                  </a:lnTo>
                  <a:lnTo>
                    <a:pt x="9688" y="3289"/>
                  </a:lnTo>
                  <a:lnTo>
                    <a:pt x="9852" y="3088"/>
                  </a:lnTo>
                  <a:lnTo>
                    <a:pt x="10016" y="2890"/>
                  </a:lnTo>
                  <a:lnTo>
                    <a:pt x="10016" y="2890"/>
                  </a:lnTo>
                  <a:close/>
                  <a:moveTo>
                    <a:pt x="9731" y="3186"/>
                  </a:moveTo>
                  <a:lnTo>
                    <a:pt x="9731" y="3186"/>
                  </a:lnTo>
                  <a:lnTo>
                    <a:pt x="9862" y="3013"/>
                  </a:lnTo>
                  <a:lnTo>
                    <a:pt x="9928" y="2927"/>
                  </a:lnTo>
                  <a:lnTo>
                    <a:pt x="9995" y="2842"/>
                  </a:lnTo>
                  <a:lnTo>
                    <a:pt x="10061" y="2756"/>
                  </a:lnTo>
                  <a:lnTo>
                    <a:pt x="10128" y="2672"/>
                  </a:lnTo>
                  <a:lnTo>
                    <a:pt x="10196" y="2588"/>
                  </a:lnTo>
                  <a:lnTo>
                    <a:pt x="10265" y="2505"/>
                  </a:lnTo>
                  <a:lnTo>
                    <a:pt x="10334" y="2423"/>
                  </a:lnTo>
                  <a:lnTo>
                    <a:pt x="10404" y="2340"/>
                  </a:lnTo>
                  <a:lnTo>
                    <a:pt x="10474" y="2259"/>
                  </a:lnTo>
                  <a:lnTo>
                    <a:pt x="10545" y="2178"/>
                  </a:lnTo>
                  <a:lnTo>
                    <a:pt x="10616" y="2097"/>
                  </a:lnTo>
                  <a:lnTo>
                    <a:pt x="10689" y="2018"/>
                  </a:lnTo>
                  <a:lnTo>
                    <a:pt x="10761" y="1939"/>
                  </a:lnTo>
                  <a:lnTo>
                    <a:pt x="10835" y="1861"/>
                  </a:lnTo>
                  <a:lnTo>
                    <a:pt x="10835" y="1861"/>
                  </a:lnTo>
                  <a:lnTo>
                    <a:pt x="10806" y="1905"/>
                  </a:lnTo>
                  <a:lnTo>
                    <a:pt x="10775" y="1950"/>
                  </a:lnTo>
                  <a:lnTo>
                    <a:pt x="10712" y="2036"/>
                  </a:lnTo>
                  <a:lnTo>
                    <a:pt x="10646" y="2122"/>
                  </a:lnTo>
                  <a:lnTo>
                    <a:pt x="10580" y="2207"/>
                  </a:lnTo>
                  <a:lnTo>
                    <a:pt x="10512" y="2290"/>
                  </a:lnTo>
                  <a:lnTo>
                    <a:pt x="10442" y="2374"/>
                  </a:lnTo>
                  <a:lnTo>
                    <a:pt x="10370" y="2457"/>
                  </a:lnTo>
                  <a:lnTo>
                    <a:pt x="10299" y="2539"/>
                  </a:lnTo>
                  <a:lnTo>
                    <a:pt x="10154" y="2701"/>
                  </a:lnTo>
                  <a:lnTo>
                    <a:pt x="10010" y="2863"/>
                  </a:lnTo>
                  <a:lnTo>
                    <a:pt x="9938" y="2942"/>
                  </a:lnTo>
                  <a:lnTo>
                    <a:pt x="9868" y="3023"/>
                  </a:lnTo>
                  <a:lnTo>
                    <a:pt x="9799" y="3105"/>
                  </a:lnTo>
                  <a:lnTo>
                    <a:pt x="9731" y="3186"/>
                  </a:lnTo>
                  <a:lnTo>
                    <a:pt x="9731" y="3186"/>
                  </a:lnTo>
                  <a:close/>
                  <a:moveTo>
                    <a:pt x="8998" y="4168"/>
                  </a:moveTo>
                  <a:lnTo>
                    <a:pt x="8998" y="4168"/>
                  </a:lnTo>
                  <a:lnTo>
                    <a:pt x="8776" y="4505"/>
                  </a:lnTo>
                  <a:lnTo>
                    <a:pt x="8776" y="4505"/>
                  </a:lnTo>
                  <a:lnTo>
                    <a:pt x="8565" y="4825"/>
                  </a:lnTo>
                  <a:lnTo>
                    <a:pt x="8356" y="5145"/>
                  </a:lnTo>
                  <a:lnTo>
                    <a:pt x="8148" y="5467"/>
                  </a:lnTo>
                  <a:lnTo>
                    <a:pt x="7940" y="5790"/>
                  </a:lnTo>
                  <a:lnTo>
                    <a:pt x="7940" y="5790"/>
                  </a:lnTo>
                  <a:lnTo>
                    <a:pt x="7853" y="5912"/>
                  </a:lnTo>
                  <a:lnTo>
                    <a:pt x="7766" y="6034"/>
                  </a:lnTo>
                  <a:lnTo>
                    <a:pt x="7679" y="6155"/>
                  </a:lnTo>
                  <a:lnTo>
                    <a:pt x="7594" y="6277"/>
                  </a:lnTo>
                  <a:lnTo>
                    <a:pt x="7509" y="6400"/>
                  </a:lnTo>
                  <a:lnTo>
                    <a:pt x="7424" y="6524"/>
                  </a:lnTo>
                  <a:lnTo>
                    <a:pt x="7341" y="6648"/>
                  </a:lnTo>
                  <a:lnTo>
                    <a:pt x="7259" y="6772"/>
                  </a:lnTo>
                  <a:lnTo>
                    <a:pt x="7177" y="6897"/>
                  </a:lnTo>
                  <a:lnTo>
                    <a:pt x="7097" y="7024"/>
                  </a:lnTo>
                  <a:lnTo>
                    <a:pt x="7017" y="7150"/>
                  </a:lnTo>
                  <a:lnTo>
                    <a:pt x="6939" y="7277"/>
                  </a:lnTo>
                  <a:lnTo>
                    <a:pt x="6860" y="7404"/>
                  </a:lnTo>
                  <a:lnTo>
                    <a:pt x="6784" y="7533"/>
                  </a:lnTo>
                  <a:lnTo>
                    <a:pt x="6708" y="7662"/>
                  </a:lnTo>
                  <a:lnTo>
                    <a:pt x="6634" y="7792"/>
                  </a:lnTo>
                  <a:lnTo>
                    <a:pt x="6634" y="7792"/>
                  </a:lnTo>
                  <a:lnTo>
                    <a:pt x="6566" y="7872"/>
                  </a:lnTo>
                  <a:lnTo>
                    <a:pt x="6497" y="7952"/>
                  </a:lnTo>
                  <a:lnTo>
                    <a:pt x="6426" y="8030"/>
                  </a:lnTo>
                  <a:lnTo>
                    <a:pt x="6390" y="8069"/>
                  </a:lnTo>
                  <a:lnTo>
                    <a:pt x="6353" y="8108"/>
                  </a:lnTo>
                  <a:lnTo>
                    <a:pt x="6353" y="8108"/>
                  </a:lnTo>
                  <a:lnTo>
                    <a:pt x="6331" y="8129"/>
                  </a:lnTo>
                  <a:lnTo>
                    <a:pt x="6315" y="8142"/>
                  </a:lnTo>
                  <a:lnTo>
                    <a:pt x="6309" y="8145"/>
                  </a:lnTo>
                  <a:lnTo>
                    <a:pt x="6304" y="8146"/>
                  </a:lnTo>
                  <a:lnTo>
                    <a:pt x="6301" y="8146"/>
                  </a:lnTo>
                  <a:lnTo>
                    <a:pt x="6298" y="8145"/>
                  </a:lnTo>
                  <a:lnTo>
                    <a:pt x="6297" y="8142"/>
                  </a:lnTo>
                  <a:lnTo>
                    <a:pt x="6297" y="8137"/>
                  </a:lnTo>
                  <a:lnTo>
                    <a:pt x="6301" y="8124"/>
                  </a:lnTo>
                  <a:lnTo>
                    <a:pt x="6307" y="8105"/>
                  </a:lnTo>
                  <a:lnTo>
                    <a:pt x="6316" y="8084"/>
                  </a:lnTo>
                  <a:lnTo>
                    <a:pt x="6326" y="8061"/>
                  </a:lnTo>
                  <a:lnTo>
                    <a:pt x="6340" y="8035"/>
                  </a:lnTo>
                  <a:lnTo>
                    <a:pt x="6370" y="7980"/>
                  </a:lnTo>
                  <a:lnTo>
                    <a:pt x="6399" y="7926"/>
                  </a:lnTo>
                  <a:lnTo>
                    <a:pt x="6426" y="7882"/>
                  </a:lnTo>
                  <a:lnTo>
                    <a:pt x="6426" y="7882"/>
                  </a:lnTo>
                  <a:lnTo>
                    <a:pt x="6456" y="7844"/>
                  </a:lnTo>
                  <a:lnTo>
                    <a:pt x="6488" y="7807"/>
                  </a:lnTo>
                  <a:lnTo>
                    <a:pt x="6549" y="7730"/>
                  </a:lnTo>
                  <a:lnTo>
                    <a:pt x="6607" y="7650"/>
                  </a:lnTo>
                  <a:lnTo>
                    <a:pt x="6665" y="7569"/>
                  </a:lnTo>
                  <a:lnTo>
                    <a:pt x="6721" y="7486"/>
                  </a:lnTo>
                  <a:lnTo>
                    <a:pt x="6776" y="7402"/>
                  </a:lnTo>
                  <a:lnTo>
                    <a:pt x="6830" y="7318"/>
                  </a:lnTo>
                  <a:lnTo>
                    <a:pt x="6884" y="7232"/>
                  </a:lnTo>
                  <a:lnTo>
                    <a:pt x="6988" y="7061"/>
                  </a:lnTo>
                  <a:lnTo>
                    <a:pt x="7091" y="6892"/>
                  </a:lnTo>
                  <a:lnTo>
                    <a:pt x="7142" y="6807"/>
                  </a:lnTo>
                  <a:lnTo>
                    <a:pt x="7194" y="6725"/>
                  </a:lnTo>
                  <a:lnTo>
                    <a:pt x="7245" y="6643"/>
                  </a:lnTo>
                  <a:lnTo>
                    <a:pt x="7297" y="6564"/>
                  </a:lnTo>
                  <a:lnTo>
                    <a:pt x="7297" y="6564"/>
                  </a:lnTo>
                  <a:lnTo>
                    <a:pt x="7339" y="6502"/>
                  </a:lnTo>
                  <a:lnTo>
                    <a:pt x="7339" y="6502"/>
                  </a:lnTo>
                  <a:lnTo>
                    <a:pt x="7599" y="6116"/>
                  </a:lnTo>
                  <a:lnTo>
                    <a:pt x="7599" y="6116"/>
                  </a:lnTo>
                  <a:lnTo>
                    <a:pt x="7710" y="5953"/>
                  </a:lnTo>
                  <a:lnTo>
                    <a:pt x="7821" y="5789"/>
                  </a:lnTo>
                  <a:lnTo>
                    <a:pt x="7935" y="5627"/>
                  </a:lnTo>
                  <a:lnTo>
                    <a:pt x="8048" y="5465"/>
                  </a:lnTo>
                  <a:lnTo>
                    <a:pt x="8162" y="5303"/>
                  </a:lnTo>
                  <a:lnTo>
                    <a:pt x="8276" y="5143"/>
                  </a:lnTo>
                  <a:lnTo>
                    <a:pt x="8392" y="4983"/>
                  </a:lnTo>
                  <a:lnTo>
                    <a:pt x="8509" y="4822"/>
                  </a:lnTo>
                  <a:lnTo>
                    <a:pt x="8509" y="4822"/>
                  </a:lnTo>
                  <a:lnTo>
                    <a:pt x="8630" y="4658"/>
                  </a:lnTo>
                  <a:lnTo>
                    <a:pt x="8753" y="4494"/>
                  </a:lnTo>
                  <a:lnTo>
                    <a:pt x="8876" y="4331"/>
                  </a:lnTo>
                  <a:lnTo>
                    <a:pt x="8998" y="4168"/>
                  </a:lnTo>
                  <a:lnTo>
                    <a:pt x="8998" y="4168"/>
                  </a:lnTo>
                  <a:close/>
                  <a:moveTo>
                    <a:pt x="7754" y="6087"/>
                  </a:moveTo>
                  <a:lnTo>
                    <a:pt x="7754" y="6087"/>
                  </a:lnTo>
                  <a:lnTo>
                    <a:pt x="7668" y="6226"/>
                  </a:lnTo>
                  <a:lnTo>
                    <a:pt x="7582" y="6365"/>
                  </a:lnTo>
                  <a:lnTo>
                    <a:pt x="7582" y="6365"/>
                  </a:lnTo>
                  <a:lnTo>
                    <a:pt x="7383" y="6691"/>
                  </a:lnTo>
                  <a:lnTo>
                    <a:pt x="7283" y="6855"/>
                  </a:lnTo>
                  <a:lnTo>
                    <a:pt x="7182" y="7017"/>
                  </a:lnTo>
                  <a:lnTo>
                    <a:pt x="7131" y="7098"/>
                  </a:lnTo>
                  <a:lnTo>
                    <a:pt x="7079" y="7178"/>
                  </a:lnTo>
                  <a:lnTo>
                    <a:pt x="7026" y="7258"/>
                  </a:lnTo>
                  <a:lnTo>
                    <a:pt x="6973" y="7336"/>
                  </a:lnTo>
                  <a:lnTo>
                    <a:pt x="6919" y="7415"/>
                  </a:lnTo>
                  <a:lnTo>
                    <a:pt x="6864" y="7493"/>
                  </a:lnTo>
                  <a:lnTo>
                    <a:pt x="6807" y="7570"/>
                  </a:lnTo>
                  <a:lnTo>
                    <a:pt x="6750" y="7647"/>
                  </a:lnTo>
                  <a:lnTo>
                    <a:pt x="6750" y="7647"/>
                  </a:lnTo>
                  <a:lnTo>
                    <a:pt x="6807" y="7546"/>
                  </a:lnTo>
                  <a:lnTo>
                    <a:pt x="6866" y="7445"/>
                  </a:lnTo>
                  <a:lnTo>
                    <a:pt x="6926" y="7346"/>
                  </a:lnTo>
                  <a:lnTo>
                    <a:pt x="6985" y="7247"/>
                  </a:lnTo>
                  <a:lnTo>
                    <a:pt x="7046" y="7148"/>
                  </a:lnTo>
                  <a:lnTo>
                    <a:pt x="7108" y="7050"/>
                  </a:lnTo>
                  <a:lnTo>
                    <a:pt x="7170" y="6952"/>
                  </a:lnTo>
                  <a:lnTo>
                    <a:pt x="7234" y="6854"/>
                  </a:lnTo>
                  <a:lnTo>
                    <a:pt x="7360" y="6661"/>
                  </a:lnTo>
                  <a:lnTo>
                    <a:pt x="7490" y="6469"/>
                  </a:lnTo>
                  <a:lnTo>
                    <a:pt x="7621" y="6277"/>
                  </a:lnTo>
                  <a:lnTo>
                    <a:pt x="7754" y="6087"/>
                  </a:lnTo>
                  <a:lnTo>
                    <a:pt x="7754" y="6087"/>
                  </a:lnTo>
                  <a:close/>
                  <a:moveTo>
                    <a:pt x="11207" y="1448"/>
                  </a:moveTo>
                  <a:lnTo>
                    <a:pt x="11207" y="1448"/>
                  </a:lnTo>
                  <a:lnTo>
                    <a:pt x="11153" y="1497"/>
                  </a:lnTo>
                  <a:lnTo>
                    <a:pt x="11099" y="1547"/>
                  </a:lnTo>
                  <a:lnTo>
                    <a:pt x="10992" y="1649"/>
                  </a:lnTo>
                  <a:lnTo>
                    <a:pt x="10992" y="1649"/>
                  </a:lnTo>
                  <a:lnTo>
                    <a:pt x="11023" y="1595"/>
                  </a:lnTo>
                  <a:lnTo>
                    <a:pt x="11055" y="1540"/>
                  </a:lnTo>
                  <a:lnTo>
                    <a:pt x="11084" y="1485"/>
                  </a:lnTo>
                  <a:lnTo>
                    <a:pt x="11113" y="1429"/>
                  </a:lnTo>
                  <a:lnTo>
                    <a:pt x="11113" y="1429"/>
                  </a:lnTo>
                  <a:lnTo>
                    <a:pt x="11161" y="1437"/>
                  </a:lnTo>
                  <a:lnTo>
                    <a:pt x="11207" y="1448"/>
                  </a:lnTo>
                  <a:lnTo>
                    <a:pt x="11207" y="1448"/>
                  </a:lnTo>
                  <a:close/>
                  <a:moveTo>
                    <a:pt x="11057" y="1421"/>
                  </a:moveTo>
                  <a:lnTo>
                    <a:pt x="11057" y="1421"/>
                  </a:lnTo>
                  <a:lnTo>
                    <a:pt x="10991" y="1482"/>
                  </a:lnTo>
                  <a:lnTo>
                    <a:pt x="10924" y="1544"/>
                  </a:lnTo>
                  <a:lnTo>
                    <a:pt x="10859" y="1606"/>
                  </a:lnTo>
                  <a:lnTo>
                    <a:pt x="10795" y="1670"/>
                  </a:lnTo>
                  <a:lnTo>
                    <a:pt x="10795" y="1670"/>
                  </a:lnTo>
                  <a:lnTo>
                    <a:pt x="10838" y="1605"/>
                  </a:lnTo>
                  <a:lnTo>
                    <a:pt x="10882" y="1538"/>
                  </a:lnTo>
                  <a:lnTo>
                    <a:pt x="10924" y="1471"/>
                  </a:lnTo>
                  <a:lnTo>
                    <a:pt x="10965" y="1404"/>
                  </a:lnTo>
                  <a:lnTo>
                    <a:pt x="10965" y="1404"/>
                  </a:lnTo>
                  <a:lnTo>
                    <a:pt x="11010" y="1413"/>
                  </a:lnTo>
                  <a:lnTo>
                    <a:pt x="11057" y="1421"/>
                  </a:lnTo>
                  <a:lnTo>
                    <a:pt x="11057" y="1421"/>
                  </a:lnTo>
                  <a:close/>
                  <a:moveTo>
                    <a:pt x="10808" y="1340"/>
                  </a:moveTo>
                  <a:lnTo>
                    <a:pt x="10808" y="1340"/>
                  </a:lnTo>
                  <a:lnTo>
                    <a:pt x="10821" y="1349"/>
                  </a:lnTo>
                  <a:lnTo>
                    <a:pt x="10834" y="1358"/>
                  </a:lnTo>
                  <a:lnTo>
                    <a:pt x="10848" y="1365"/>
                  </a:lnTo>
                  <a:lnTo>
                    <a:pt x="10863" y="1373"/>
                  </a:lnTo>
                  <a:lnTo>
                    <a:pt x="10878" y="1379"/>
                  </a:lnTo>
                  <a:lnTo>
                    <a:pt x="10895" y="1385"/>
                  </a:lnTo>
                  <a:lnTo>
                    <a:pt x="10927" y="1395"/>
                  </a:lnTo>
                  <a:lnTo>
                    <a:pt x="10927" y="1395"/>
                  </a:lnTo>
                  <a:lnTo>
                    <a:pt x="10883" y="1440"/>
                  </a:lnTo>
                  <a:lnTo>
                    <a:pt x="10837" y="1485"/>
                  </a:lnTo>
                  <a:lnTo>
                    <a:pt x="10794" y="1532"/>
                  </a:lnTo>
                  <a:lnTo>
                    <a:pt x="10749" y="1579"/>
                  </a:lnTo>
                  <a:lnTo>
                    <a:pt x="10707" y="1627"/>
                  </a:lnTo>
                  <a:lnTo>
                    <a:pt x="10665" y="1676"/>
                  </a:lnTo>
                  <a:lnTo>
                    <a:pt x="10623" y="1725"/>
                  </a:lnTo>
                  <a:lnTo>
                    <a:pt x="10581" y="1775"/>
                  </a:lnTo>
                  <a:lnTo>
                    <a:pt x="10500" y="1877"/>
                  </a:lnTo>
                  <a:lnTo>
                    <a:pt x="10419" y="1980"/>
                  </a:lnTo>
                  <a:lnTo>
                    <a:pt x="10341" y="2086"/>
                  </a:lnTo>
                  <a:lnTo>
                    <a:pt x="10264" y="2192"/>
                  </a:lnTo>
                  <a:lnTo>
                    <a:pt x="10186" y="2299"/>
                  </a:lnTo>
                  <a:lnTo>
                    <a:pt x="10110" y="2405"/>
                  </a:lnTo>
                  <a:lnTo>
                    <a:pt x="9959" y="2619"/>
                  </a:lnTo>
                  <a:lnTo>
                    <a:pt x="9883" y="2726"/>
                  </a:lnTo>
                  <a:lnTo>
                    <a:pt x="9808" y="2831"/>
                  </a:lnTo>
                  <a:lnTo>
                    <a:pt x="9731" y="2935"/>
                  </a:lnTo>
                  <a:lnTo>
                    <a:pt x="9655" y="3037"/>
                  </a:lnTo>
                  <a:lnTo>
                    <a:pt x="9655" y="3037"/>
                  </a:lnTo>
                  <a:lnTo>
                    <a:pt x="9595" y="3114"/>
                  </a:lnTo>
                  <a:lnTo>
                    <a:pt x="9536" y="3194"/>
                  </a:lnTo>
                  <a:lnTo>
                    <a:pt x="9419" y="3352"/>
                  </a:lnTo>
                  <a:lnTo>
                    <a:pt x="9419" y="3352"/>
                  </a:lnTo>
                  <a:lnTo>
                    <a:pt x="9346" y="3442"/>
                  </a:lnTo>
                  <a:lnTo>
                    <a:pt x="9274" y="3534"/>
                  </a:lnTo>
                  <a:lnTo>
                    <a:pt x="9202" y="3625"/>
                  </a:lnTo>
                  <a:lnTo>
                    <a:pt x="9131" y="3717"/>
                  </a:lnTo>
                  <a:lnTo>
                    <a:pt x="9061" y="3811"/>
                  </a:lnTo>
                  <a:lnTo>
                    <a:pt x="8990" y="3905"/>
                  </a:lnTo>
                  <a:lnTo>
                    <a:pt x="8921" y="3998"/>
                  </a:lnTo>
                  <a:lnTo>
                    <a:pt x="8853" y="4092"/>
                  </a:lnTo>
                  <a:lnTo>
                    <a:pt x="8718" y="4283"/>
                  </a:lnTo>
                  <a:lnTo>
                    <a:pt x="8584" y="4475"/>
                  </a:lnTo>
                  <a:lnTo>
                    <a:pt x="8452" y="4668"/>
                  </a:lnTo>
                  <a:lnTo>
                    <a:pt x="8322" y="4862"/>
                  </a:lnTo>
                  <a:lnTo>
                    <a:pt x="8322" y="4862"/>
                  </a:lnTo>
                  <a:lnTo>
                    <a:pt x="8194" y="5035"/>
                  </a:lnTo>
                  <a:lnTo>
                    <a:pt x="8130" y="5121"/>
                  </a:lnTo>
                  <a:lnTo>
                    <a:pt x="8066" y="5207"/>
                  </a:lnTo>
                  <a:lnTo>
                    <a:pt x="8066" y="5207"/>
                  </a:lnTo>
                  <a:lnTo>
                    <a:pt x="7976" y="5324"/>
                  </a:lnTo>
                  <a:lnTo>
                    <a:pt x="7884" y="5441"/>
                  </a:lnTo>
                  <a:lnTo>
                    <a:pt x="7703" y="5674"/>
                  </a:lnTo>
                  <a:lnTo>
                    <a:pt x="7703" y="5674"/>
                  </a:lnTo>
                  <a:lnTo>
                    <a:pt x="7814" y="5506"/>
                  </a:lnTo>
                  <a:lnTo>
                    <a:pt x="7926" y="5337"/>
                  </a:lnTo>
                  <a:lnTo>
                    <a:pt x="7926" y="5337"/>
                  </a:lnTo>
                  <a:lnTo>
                    <a:pt x="8100" y="5080"/>
                  </a:lnTo>
                  <a:lnTo>
                    <a:pt x="8274" y="4822"/>
                  </a:lnTo>
                  <a:lnTo>
                    <a:pt x="8450" y="4565"/>
                  </a:lnTo>
                  <a:lnTo>
                    <a:pt x="8625" y="4308"/>
                  </a:lnTo>
                  <a:lnTo>
                    <a:pt x="8803" y="4054"/>
                  </a:lnTo>
                  <a:lnTo>
                    <a:pt x="8983" y="3800"/>
                  </a:lnTo>
                  <a:lnTo>
                    <a:pt x="9165" y="3548"/>
                  </a:lnTo>
                  <a:lnTo>
                    <a:pt x="9256" y="3422"/>
                  </a:lnTo>
                  <a:lnTo>
                    <a:pt x="9348" y="3297"/>
                  </a:lnTo>
                  <a:lnTo>
                    <a:pt x="9348" y="3297"/>
                  </a:lnTo>
                  <a:lnTo>
                    <a:pt x="9440" y="3175"/>
                  </a:lnTo>
                  <a:lnTo>
                    <a:pt x="9533" y="3055"/>
                  </a:lnTo>
                  <a:lnTo>
                    <a:pt x="9628" y="2935"/>
                  </a:lnTo>
                  <a:lnTo>
                    <a:pt x="9724" y="2817"/>
                  </a:lnTo>
                  <a:lnTo>
                    <a:pt x="9918" y="2580"/>
                  </a:lnTo>
                  <a:lnTo>
                    <a:pt x="10014" y="2460"/>
                  </a:lnTo>
                  <a:lnTo>
                    <a:pt x="10112" y="2341"/>
                  </a:lnTo>
                  <a:lnTo>
                    <a:pt x="10206" y="2221"/>
                  </a:lnTo>
                  <a:lnTo>
                    <a:pt x="10301" y="2100"/>
                  </a:lnTo>
                  <a:lnTo>
                    <a:pt x="10392" y="1978"/>
                  </a:lnTo>
                  <a:lnTo>
                    <a:pt x="10438" y="1916"/>
                  </a:lnTo>
                  <a:lnTo>
                    <a:pt x="10483" y="1854"/>
                  </a:lnTo>
                  <a:lnTo>
                    <a:pt x="10526" y="1791"/>
                  </a:lnTo>
                  <a:lnTo>
                    <a:pt x="10569" y="1729"/>
                  </a:lnTo>
                  <a:lnTo>
                    <a:pt x="10611" y="1665"/>
                  </a:lnTo>
                  <a:lnTo>
                    <a:pt x="10652" y="1601"/>
                  </a:lnTo>
                  <a:lnTo>
                    <a:pt x="10693" y="1537"/>
                  </a:lnTo>
                  <a:lnTo>
                    <a:pt x="10732" y="1471"/>
                  </a:lnTo>
                  <a:lnTo>
                    <a:pt x="10771" y="1406"/>
                  </a:lnTo>
                  <a:lnTo>
                    <a:pt x="10808" y="1340"/>
                  </a:lnTo>
                  <a:lnTo>
                    <a:pt x="10808" y="1340"/>
                  </a:lnTo>
                  <a:close/>
                  <a:moveTo>
                    <a:pt x="10577" y="1120"/>
                  </a:moveTo>
                  <a:lnTo>
                    <a:pt x="10577" y="1120"/>
                  </a:lnTo>
                  <a:lnTo>
                    <a:pt x="10594" y="1122"/>
                  </a:lnTo>
                  <a:lnTo>
                    <a:pt x="10609" y="1127"/>
                  </a:lnTo>
                  <a:lnTo>
                    <a:pt x="10624" y="1133"/>
                  </a:lnTo>
                  <a:lnTo>
                    <a:pt x="10637" y="1140"/>
                  </a:lnTo>
                  <a:lnTo>
                    <a:pt x="10650" y="1149"/>
                  </a:lnTo>
                  <a:lnTo>
                    <a:pt x="10660" y="1159"/>
                  </a:lnTo>
                  <a:lnTo>
                    <a:pt x="10672" y="1170"/>
                  </a:lnTo>
                  <a:lnTo>
                    <a:pt x="10683" y="1183"/>
                  </a:lnTo>
                  <a:lnTo>
                    <a:pt x="10704" y="1210"/>
                  </a:lnTo>
                  <a:lnTo>
                    <a:pt x="10724" y="1241"/>
                  </a:lnTo>
                  <a:lnTo>
                    <a:pt x="10746" y="1272"/>
                  </a:lnTo>
                  <a:lnTo>
                    <a:pt x="10771" y="1304"/>
                  </a:lnTo>
                  <a:lnTo>
                    <a:pt x="10771" y="1304"/>
                  </a:lnTo>
                  <a:lnTo>
                    <a:pt x="10684" y="1401"/>
                  </a:lnTo>
                  <a:lnTo>
                    <a:pt x="10600" y="1498"/>
                  </a:lnTo>
                  <a:lnTo>
                    <a:pt x="10514" y="1595"/>
                  </a:lnTo>
                  <a:lnTo>
                    <a:pt x="10431" y="1694"/>
                  </a:lnTo>
                  <a:lnTo>
                    <a:pt x="10431" y="1694"/>
                  </a:lnTo>
                  <a:lnTo>
                    <a:pt x="10463" y="1639"/>
                  </a:lnTo>
                  <a:lnTo>
                    <a:pt x="10493" y="1584"/>
                  </a:lnTo>
                  <a:lnTo>
                    <a:pt x="10524" y="1529"/>
                  </a:lnTo>
                  <a:lnTo>
                    <a:pt x="10553" y="1471"/>
                  </a:lnTo>
                  <a:lnTo>
                    <a:pt x="10581" y="1415"/>
                  </a:lnTo>
                  <a:lnTo>
                    <a:pt x="10609" y="1358"/>
                  </a:lnTo>
                  <a:lnTo>
                    <a:pt x="10636" y="1299"/>
                  </a:lnTo>
                  <a:lnTo>
                    <a:pt x="10662" y="1242"/>
                  </a:lnTo>
                  <a:lnTo>
                    <a:pt x="10662" y="1242"/>
                  </a:lnTo>
                  <a:lnTo>
                    <a:pt x="10664" y="1236"/>
                  </a:lnTo>
                  <a:lnTo>
                    <a:pt x="10663" y="1230"/>
                  </a:lnTo>
                  <a:lnTo>
                    <a:pt x="10660" y="1224"/>
                  </a:lnTo>
                  <a:lnTo>
                    <a:pt x="10657" y="1219"/>
                  </a:lnTo>
                  <a:lnTo>
                    <a:pt x="10652" y="1217"/>
                  </a:lnTo>
                  <a:lnTo>
                    <a:pt x="10648" y="1216"/>
                  </a:lnTo>
                  <a:lnTo>
                    <a:pt x="10642" y="1217"/>
                  </a:lnTo>
                  <a:lnTo>
                    <a:pt x="10637" y="1222"/>
                  </a:lnTo>
                  <a:lnTo>
                    <a:pt x="10637" y="1222"/>
                  </a:lnTo>
                  <a:lnTo>
                    <a:pt x="10554" y="1321"/>
                  </a:lnTo>
                  <a:lnTo>
                    <a:pt x="10472" y="1423"/>
                  </a:lnTo>
                  <a:lnTo>
                    <a:pt x="10392" y="1526"/>
                  </a:lnTo>
                  <a:lnTo>
                    <a:pt x="10314" y="1630"/>
                  </a:lnTo>
                  <a:lnTo>
                    <a:pt x="10237" y="1736"/>
                  </a:lnTo>
                  <a:lnTo>
                    <a:pt x="10160" y="1842"/>
                  </a:lnTo>
                  <a:lnTo>
                    <a:pt x="10085" y="1950"/>
                  </a:lnTo>
                  <a:lnTo>
                    <a:pt x="10009" y="2058"/>
                  </a:lnTo>
                  <a:lnTo>
                    <a:pt x="9860" y="2273"/>
                  </a:lnTo>
                  <a:lnTo>
                    <a:pt x="9711" y="2489"/>
                  </a:lnTo>
                  <a:lnTo>
                    <a:pt x="9563" y="2705"/>
                  </a:lnTo>
                  <a:lnTo>
                    <a:pt x="9487" y="2811"/>
                  </a:lnTo>
                  <a:lnTo>
                    <a:pt x="9410" y="2917"/>
                  </a:lnTo>
                  <a:lnTo>
                    <a:pt x="9410" y="2917"/>
                  </a:lnTo>
                  <a:lnTo>
                    <a:pt x="9219" y="3184"/>
                  </a:lnTo>
                  <a:lnTo>
                    <a:pt x="9029" y="3450"/>
                  </a:lnTo>
                  <a:lnTo>
                    <a:pt x="8839" y="3720"/>
                  </a:lnTo>
                  <a:lnTo>
                    <a:pt x="8651" y="3989"/>
                  </a:lnTo>
                  <a:lnTo>
                    <a:pt x="8651" y="3989"/>
                  </a:lnTo>
                  <a:lnTo>
                    <a:pt x="8345" y="4381"/>
                  </a:lnTo>
                  <a:lnTo>
                    <a:pt x="8194" y="4578"/>
                  </a:lnTo>
                  <a:lnTo>
                    <a:pt x="8042" y="4775"/>
                  </a:lnTo>
                  <a:lnTo>
                    <a:pt x="7892" y="4973"/>
                  </a:lnTo>
                  <a:lnTo>
                    <a:pt x="7741" y="5171"/>
                  </a:lnTo>
                  <a:lnTo>
                    <a:pt x="7593" y="5369"/>
                  </a:lnTo>
                  <a:lnTo>
                    <a:pt x="7444" y="5568"/>
                  </a:lnTo>
                  <a:lnTo>
                    <a:pt x="7444" y="5568"/>
                  </a:lnTo>
                  <a:lnTo>
                    <a:pt x="7482" y="5515"/>
                  </a:lnTo>
                  <a:lnTo>
                    <a:pt x="7518" y="5462"/>
                  </a:lnTo>
                  <a:lnTo>
                    <a:pt x="7518" y="5462"/>
                  </a:lnTo>
                  <a:lnTo>
                    <a:pt x="7822" y="5018"/>
                  </a:lnTo>
                  <a:lnTo>
                    <a:pt x="8127" y="4575"/>
                  </a:lnTo>
                  <a:lnTo>
                    <a:pt x="8432" y="4134"/>
                  </a:lnTo>
                  <a:lnTo>
                    <a:pt x="8585" y="3914"/>
                  </a:lnTo>
                  <a:lnTo>
                    <a:pt x="8740" y="3695"/>
                  </a:lnTo>
                  <a:lnTo>
                    <a:pt x="8894" y="3476"/>
                  </a:lnTo>
                  <a:lnTo>
                    <a:pt x="9050" y="3258"/>
                  </a:lnTo>
                  <a:lnTo>
                    <a:pt x="9207" y="3040"/>
                  </a:lnTo>
                  <a:lnTo>
                    <a:pt x="9364" y="2822"/>
                  </a:lnTo>
                  <a:lnTo>
                    <a:pt x="9522" y="2605"/>
                  </a:lnTo>
                  <a:lnTo>
                    <a:pt x="9680" y="2388"/>
                  </a:lnTo>
                  <a:lnTo>
                    <a:pt x="9840" y="2171"/>
                  </a:lnTo>
                  <a:lnTo>
                    <a:pt x="10000" y="1955"/>
                  </a:lnTo>
                  <a:lnTo>
                    <a:pt x="10000" y="1955"/>
                  </a:lnTo>
                  <a:lnTo>
                    <a:pt x="10039" y="1902"/>
                  </a:lnTo>
                  <a:lnTo>
                    <a:pt x="10078" y="1848"/>
                  </a:lnTo>
                  <a:lnTo>
                    <a:pt x="10116" y="1793"/>
                  </a:lnTo>
                  <a:lnTo>
                    <a:pt x="10154" y="1737"/>
                  </a:lnTo>
                  <a:lnTo>
                    <a:pt x="10229" y="1626"/>
                  </a:lnTo>
                  <a:lnTo>
                    <a:pt x="10300" y="1513"/>
                  </a:lnTo>
                  <a:lnTo>
                    <a:pt x="10300" y="1513"/>
                  </a:lnTo>
                  <a:lnTo>
                    <a:pt x="10336" y="1465"/>
                  </a:lnTo>
                  <a:lnTo>
                    <a:pt x="10374" y="1418"/>
                  </a:lnTo>
                  <a:lnTo>
                    <a:pt x="10409" y="1370"/>
                  </a:lnTo>
                  <a:lnTo>
                    <a:pt x="10444" y="1323"/>
                  </a:lnTo>
                  <a:lnTo>
                    <a:pt x="10479" y="1273"/>
                  </a:lnTo>
                  <a:lnTo>
                    <a:pt x="10513" y="1223"/>
                  </a:lnTo>
                  <a:lnTo>
                    <a:pt x="10546" y="1173"/>
                  </a:lnTo>
                  <a:lnTo>
                    <a:pt x="10577" y="1120"/>
                  </a:lnTo>
                  <a:lnTo>
                    <a:pt x="10577" y="1120"/>
                  </a:lnTo>
                  <a:close/>
                  <a:moveTo>
                    <a:pt x="9055" y="3475"/>
                  </a:moveTo>
                  <a:lnTo>
                    <a:pt x="9055" y="3475"/>
                  </a:lnTo>
                  <a:lnTo>
                    <a:pt x="9025" y="3512"/>
                  </a:lnTo>
                  <a:lnTo>
                    <a:pt x="9025" y="3512"/>
                  </a:lnTo>
                  <a:lnTo>
                    <a:pt x="9027" y="3509"/>
                  </a:lnTo>
                  <a:lnTo>
                    <a:pt x="9027" y="3509"/>
                  </a:lnTo>
                  <a:lnTo>
                    <a:pt x="9103" y="3401"/>
                  </a:lnTo>
                  <a:lnTo>
                    <a:pt x="9180" y="3294"/>
                  </a:lnTo>
                  <a:lnTo>
                    <a:pt x="9333" y="3079"/>
                  </a:lnTo>
                  <a:lnTo>
                    <a:pt x="9489" y="2865"/>
                  </a:lnTo>
                  <a:lnTo>
                    <a:pt x="9646" y="2652"/>
                  </a:lnTo>
                  <a:lnTo>
                    <a:pt x="9801" y="2438"/>
                  </a:lnTo>
                  <a:lnTo>
                    <a:pt x="9956" y="2224"/>
                  </a:lnTo>
                  <a:lnTo>
                    <a:pt x="10109" y="2010"/>
                  </a:lnTo>
                  <a:lnTo>
                    <a:pt x="10185" y="1901"/>
                  </a:lnTo>
                  <a:lnTo>
                    <a:pt x="10260" y="1792"/>
                  </a:lnTo>
                  <a:lnTo>
                    <a:pt x="10260" y="1792"/>
                  </a:lnTo>
                  <a:lnTo>
                    <a:pt x="10278" y="1768"/>
                  </a:lnTo>
                  <a:lnTo>
                    <a:pt x="10295" y="1744"/>
                  </a:lnTo>
                  <a:lnTo>
                    <a:pt x="10337" y="1691"/>
                  </a:lnTo>
                  <a:lnTo>
                    <a:pt x="10428" y="1580"/>
                  </a:lnTo>
                  <a:lnTo>
                    <a:pt x="10472" y="1524"/>
                  </a:lnTo>
                  <a:lnTo>
                    <a:pt x="10493" y="1496"/>
                  </a:lnTo>
                  <a:lnTo>
                    <a:pt x="10513" y="1469"/>
                  </a:lnTo>
                  <a:lnTo>
                    <a:pt x="10531" y="1441"/>
                  </a:lnTo>
                  <a:lnTo>
                    <a:pt x="10547" y="1414"/>
                  </a:lnTo>
                  <a:lnTo>
                    <a:pt x="10562" y="1388"/>
                  </a:lnTo>
                  <a:lnTo>
                    <a:pt x="10574" y="1362"/>
                  </a:lnTo>
                  <a:lnTo>
                    <a:pt x="10574" y="1362"/>
                  </a:lnTo>
                  <a:lnTo>
                    <a:pt x="10550" y="1415"/>
                  </a:lnTo>
                  <a:lnTo>
                    <a:pt x="10525" y="1468"/>
                  </a:lnTo>
                  <a:lnTo>
                    <a:pt x="10498" y="1518"/>
                  </a:lnTo>
                  <a:lnTo>
                    <a:pt x="10470" y="1569"/>
                  </a:lnTo>
                  <a:lnTo>
                    <a:pt x="10442" y="1620"/>
                  </a:lnTo>
                  <a:lnTo>
                    <a:pt x="10412" y="1669"/>
                  </a:lnTo>
                  <a:lnTo>
                    <a:pt x="10354" y="1768"/>
                  </a:lnTo>
                  <a:lnTo>
                    <a:pt x="10354" y="1768"/>
                  </a:lnTo>
                  <a:lnTo>
                    <a:pt x="10341" y="1790"/>
                  </a:lnTo>
                  <a:lnTo>
                    <a:pt x="10327" y="1811"/>
                  </a:lnTo>
                  <a:lnTo>
                    <a:pt x="10300" y="1852"/>
                  </a:lnTo>
                  <a:lnTo>
                    <a:pt x="10300" y="1852"/>
                  </a:lnTo>
                  <a:lnTo>
                    <a:pt x="10138" y="2049"/>
                  </a:lnTo>
                  <a:lnTo>
                    <a:pt x="9978" y="2250"/>
                  </a:lnTo>
                  <a:lnTo>
                    <a:pt x="9820" y="2451"/>
                  </a:lnTo>
                  <a:lnTo>
                    <a:pt x="9664" y="2653"/>
                  </a:lnTo>
                  <a:lnTo>
                    <a:pt x="9510" y="2857"/>
                  </a:lnTo>
                  <a:lnTo>
                    <a:pt x="9357" y="3062"/>
                  </a:lnTo>
                  <a:lnTo>
                    <a:pt x="9204" y="3268"/>
                  </a:lnTo>
                  <a:lnTo>
                    <a:pt x="9055" y="3475"/>
                  </a:lnTo>
                  <a:lnTo>
                    <a:pt x="9055" y="3475"/>
                  </a:lnTo>
                  <a:close/>
                  <a:moveTo>
                    <a:pt x="10065" y="2198"/>
                  </a:moveTo>
                  <a:lnTo>
                    <a:pt x="10065" y="2198"/>
                  </a:lnTo>
                  <a:lnTo>
                    <a:pt x="9983" y="2308"/>
                  </a:lnTo>
                  <a:lnTo>
                    <a:pt x="9900" y="2417"/>
                  </a:lnTo>
                  <a:lnTo>
                    <a:pt x="9815" y="2525"/>
                  </a:lnTo>
                  <a:lnTo>
                    <a:pt x="9730" y="2631"/>
                  </a:lnTo>
                  <a:lnTo>
                    <a:pt x="9730" y="2631"/>
                  </a:lnTo>
                  <a:lnTo>
                    <a:pt x="9896" y="2413"/>
                  </a:lnTo>
                  <a:lnTo>
                    <a:pt x="10065" y="2198"/>
                  </a:lnTo>
                  <a:lnTo>
                    <a:pt x="10065" y="2198"/>
                  </a:lnTo>
                  <a:close/>
                  <a:moveTo>
                    <a:pt x="6317" y="7012"/>
                  </a:moveTo>
                  <a:lnTo>
                    <a:pt x="6317" y="7012"/>
                  </a:lnTo>
                  <a:lnTo>
                    <a:pt x="6235" y="7116"/>
                  </a:lnTo>
                  <a:lnTo>
                    <a:pt x="6154" y="7220"/>
                  </a:lnTo>
                  <a:lnTo>
                    <a:pt x="5994" y="7430"/>
                  </a:lnTo>
                  <a:lnTo>
                    <a:pt x="5835" y="7641"/>
                  </a:lnTo>
                  <a:lnTo>
                    <a:pt x="5677" y="7854"/>
                  </a:lnTo>
                  <a:lnTo>
                    <a:pt x="5677" y="7854"/>
                  </a:lnTo>
                  <a:lnTo>
                    <a:pt x="5579" y="7985"/>
                  </a:lnTo>
                  <a:lnTo>
                    <a:pt x="5479" y="8115"/>
                  </a:lnTo>
                  <a:lnTo>
                    <a:pt x="5377" y="8243"/>
                  </a:lnTo>
                  <a:lnTo>
                    <a:pt x="5326" y="8308"/>
                  </a:lnTo>
                  <a:lnTo>
                    <a:pt x="5274" y="8371"/>
                  </a:lnTo>
                  <a:lnTo>
                    <a:pt x="5274" y="8371"/>
                  </a:lnTo>
                  <a:lnTo>
                    <a:pt x="5239" y="8412"/>
                  </a:lnTo>
                  <a:lnTo>
                    <a:pt x="5192" y="8467"/>
                  </a:lnTo>
                  <a:lnTo>
                    <a:pt x="5141" y="8526"/>
                  </a:lnTo>
                  <a:lnTo>
                    <a:pt x="5116" y="8551"/>
                  </a:lnTo>
                  <a:lnTo>
                    <a:pt x="5095" y="8574"/>
                  </a:lnTo>
                  <a:lnTo>
                    <a:pt x="5076" y="8591"/>
                  </a:lnTo>
                  <a:lnTo>
                    <a:pt x="5064" y="8602"/>
                  </a:lnTo>
                  <a:lnTo>
                    <a:pt x="5059" y="8604"/>
                  </a:lnTo>
                  <a:lnTo>
                    <a:pt x="5057" y="8604"/>
                  </a:lnTo>
                  <a:lnTo>
                    <a:pt x="5055" y="8602"/>
                  </a:lnTo>
                  <a:lnTo>
                    <a:pt x="5057" y="8597"/>
                  </a:lnTo>
                  <a:lnTo>
                    <a:pt x="5060" y="8589"/>
                  </a:lnTo>
                  <a:lnTo>
                    <a:pt x="5065" y="8578"/>
                  </a:lnTo>
                  <a:lnTo>
                    <a:pt x="5082" y="8548"/>
                  </a:lnTo>
                  <a:lnTo>
                    <a:pt x="5110" y="8502"/>
                  </a:lnTo>
                  <a:lnTo>
                    <a:pt x="5150" y="8441"/>
                  </a:lnTo>
                  <a:lnTo>
                    <a:pt x="5150" y="8441"/>
                  </a:lnTo>
                  <a:lnTo>
                    <a:pt x="5227" y="8329"/>
                  </a:lnTo>
                  <a:lnTo>
                    <a:pt x="5307" y="8218"/>
                  </a:lnTo>
                  <a:lnTo>
                    <a:pt x="5387" y="8108"/>
                  </a:lnTo>
                  <a:lnTo>
                    <a:pt x="5469" y="7999"/>
                  </a:lnTo>
                  <a:lnTo>
                    <a:pt x="5550" y="7891"/>
                  </a:lnTo>
                  <a:lnTo>
                    <a:pt x="5632" y="7783"/>
                  </a:lnTo>
                  <a:lnTo>
                    <a:pt x="5799" y="7569"/>
                  </a:lnTo>
                  <a:lnTo>
                    <a:pt x="5882" y="7462"/>
                  </a:lnTo>
                  <a:lnTo>
                    <a:pt x="5964" y="7354"/>
                  </a:lnTo>
                  <a:lnTo>
                    <a:pt x="6044" y="7245"/>
                  </a:lnTo>
                  <a:lnTo>
                    <a:pt x="6125" y="7136"/>
                  </a:lnTo>
                  <a:lnTo>
                    <a:pt x="6204" y="7025"/>
                  </a:lnTo>
                  <a:lnTo>
                    <a:pt x="6281" y="6913"/>
                  </a:lnTo>
                  <a:lnTo>
                    <a:pt x="6356" y="6799"/>
                  </a:lnTo>
                  <a:lnTo>
                    <a:pt x="6393" y="6742"/>
                  </a:lnTo>
                  <a:lnTo>
                    <a:pt x="6429" y="6683"/>
                  </a:lnTo>
                  <a:lnTo>
                    <a:pt x="6429" y="6683"/>
                  </a:lnTo>
                  <a:lnTo>
                    <a:pt x="6508" y="6557"/>
                  </a:lnTo>
                  <a:lnTo>
                    <a:pt x="6587" y="6433"/>
                  </a:lnTo>
                  <a:lnTo>
                    <a:pt x="6669" y="6309"/>
                  </a:lnTo>
                  <a:lnTo>
                    <a:pt x="6751" y="6186"/>
                  </a:lnTo>
                  <a:lnTo>
                    <a:pt x="6834" y="6064"/>
                  </a:lnTo>
                  <a:lnTo>
                    <a:pt x="6919" y="5944"/>
                  </a:lnTo>
                  <a:lnTo>
                    <a:pt x="7004" y="5824"/>
                  </a:lnTo>
                  <a:lnTo>
                    <a:pt x="7091" y="5705"/>
                  </a:lnTo>
                  <a:lnTo>
                    <a:pt x="7177" y="5587"/>
                  </a:lnTo>
                  <a:lnTo>
                    <a:pt x="7265" y="5467"/>
                  </a:lnTo>
                  <a:lnTo>
                    <a:pt x="7443" y="5232"/>
                  </a:lnTo>
                  <a:lnTo>
                    <a:pt x="7622" y="4997"/>
                  </a:lnTo>
                  <a:lnTo>
                    <a:pt x="7802" y="4761"/>
                  </a:lnTo>
                  <a:lnTo>
                    <a:pt x="7802" y="4761"/>
                  </a:lnTo>
                  <a:lnTo>
                    <a:pt x="7991" y="4517"/>
                  </a:lnTo>
                  <a:lnTo>
                    <a:pt x="7991" y="4517"/>
                  </a:lnTo>
                  <a:lnTo>
                    <a:pt x="7788" y="4796"/>
                  </a:lnTo>
                  <a:lnTo>
                    <a:pt x="7689" y="4937"/>
                  </a:lnTo>
                  <a:lnTo>
                    <a:pt x="7589" y="5079"/>
                  </a:lnTo>
                  <a:lnTo>
                    <a:pt x="7491" y="5219"/>
                  </a:lnTo>
                  <a:lnTo>
                    <a:pt x="7394" y="5361"/>
                  </a:lnTo>
                  <a:lnTo>
                    <a:pt x="7297" y="5503"/>
                  </a:lnTo>
                  <a:lnTo>
                    <a:pt x="7201" y="5646"/>
                  </a:lnTo>
                  <a:lnTo>
                    <a:pt x="7106" y="5789"/>
                  </a:lnTo>
                  <a:lnTo>
                    <a:pt x="7012" y="5934"/>
                  </a:lnTo>
                  <a:lnTo>
                    <a:pt x="6919" y="6078"/>
                  </a:lnTo>
                  <a:lnTo>
                    <a:pt x="6827" y="6224"/>
                  </a:lnTo>
                  <a:lnTo>
                    <a:pt x="6736" y="6371"/>
                  </a:lnTo>
                  <a:lnTo>
                    <a:pt x="6646" y="6518"/>
                  </a:lnTo>
                  <a:lnTo>
                    <a:pt x="6558" y="6666"/>
                  </a:lnTo>
                  <a:lnTo>
                    <a:pt x="6470" y="6816"/>
                  </a:lnTo>
                  <a:lnTo>
                    <a:pt x="6470" y="6816"/>
                  </a:lnTo>
                  <a:lnTo>
                    <a:pt x="6394" y="6914"/>
                  </a:lnTo>
                  <a:lnTo>
                    <a:pt x="6317" y="7012"/>
                  </a:lnTo>
                  <a:lnTo>
                    <a:pt x="6317" y="7012"/>
                  </a:lnTo>
                  <a:close/>
                  <a:moveTo>
                    <a:pt x="6366" y="6998"/>
                  </a:moveTo>
                  <a:lnTo>
                    <a:pt x="6366" y="6998"/>
                  </a:lnTo>
                  <a:lnTo>
                    <a:pt x="6328" y="7066"/>
                  </a:lnTo>
                  <a:lnTo>
                    <a:pt x="6328" y="7066"/>
                  </a:lnTo>
                  <a:lnTo>
                    <a:pt x="6129" y="7318"/>
                  </a:lnTo>
                  <a:lnTo>
                    <a:pt x="5931" y="7570"/>
                  </a:lnTo>
                  <a:lnTo>
                    <a:pt x="5931" y="7570"/>
                  </a:lnTo>
                  <a:lnTo>
                    <a:pt x="6077" y="7374"/>
                  </a:lnTo>
                  <a:lnTo>
                    <a:pt x="6151" y="7277"/>
                  </a:lnTo>
                  <a:lnTo>
                    <a:pt x="6225" y="7180"/>
                  </a:lnTo>
                  <a:lnTo>
                    <a:pt x="6225" y="7180"/>
                  </a:lnTo>
                  <a:lnTo>
                    <a:pt x="6366" y="6998"/>
                  </a:lnTo>
                  <a:lnTo>
                    <a:pt x="6366" y="6998"/>
                  </a:lnTo>
                  <a:close/>
                  <a:moveTo>
                    <a:pt x="6179" y="7318"/>
                  </a:moveTo>
                  <a:lnTo>
                    <a:pt x="6179" y="7318"/>
                  </a:lnTo>
                  <a:lnTo>
                    <a:pt x="5996" y="7580"/>
                  </a:lnTo>
                  <a:lnTo>
                    <a:pt x="5816" y="7843"/>
                  </a:lnTo>
                  <a:lnTo>
                    <a:pt x="5636" y="8108"/>
                  </a:lnTo>
                  <a:lnTo>
                    <a:pt x="5459" y="8373"/>
                  </a:lnTo>
                  <a:lnTo>
                    <a:pt x="5459" y="8373"/>
                  </a:lnTo>
                  <a:lnTo>
                    <a:pt x="5409" y="8430"/>
                  </a:lnTo>
                  <a:lnTo>
                    <a:pt x="5359" y="8485"/>
                  </a:lnTo>
                  <a:lnTo>
                    <a:pt x="5307" y="8538"/>
                  </a:lnTo>
                  <a:lnTo>
                    <a:pt x="5253" y="8592"/>
                  </a:lnTo>
                  <a:lnTo>
                    <a:pt x="5253" y="8592"/>
                  </a:lnTo>
                  <a:lnTo>
                    <a:pt x="5215" y="8630"/>
                  </a:lnTo>
                  <a:lnTo>
                    <a:pt x="5185" y="8657"/>
                  </a:lnTo>
                  <a:lnTo>
                    <a:pt x="5165" y="8673"/>
                  </a:lnTo>
                  <a:lnTo>
                    <a:pt x="5158" y="8678"/>
                  </a:lnTo>
                  <a:lnTo>
                    <a:pt x="5153" y="8680"/>
                  </a:lnTo>
                  <a:lnTo>
                    <a:pt x="5149" y="8681"/>
                  </a:lnTo>
                  <a:lnTo>
                    <a:pt x="5148" y="8680"/>
                  </a:lnTo>
                  <a:lnTo>
                    <a:pt x="5147" y="8678"/>
                  </a:lnTo>
                  <a:lnTo>
                    <a:pt x="5148" y="8674"/>
                  </a:lnTo>
                  <a:lnTo>
                    <a:pt x="5154" y="8663"/>
                  </a:lnTo>
                  <a:lnTo>
                    <a:pt x="5163" y="8646"/>
                  </a:lnTo>
                  <a:lnTo>
                    <a:pt x="5191" y="8606"/>
                  </a:lnTo>
                  <a:lnTo>
                    <a:pt x="5223" y="8563"/>
                  </a:lnTo>
                  <a:lnTo>
                    <a:pt x="5268" y="8502"/>
                  </a:lnTo>
                  <a:lnTo>
                    <a:pt x="5268" y="8502"/>
                  </a:lnTo>
                  <a:lnTo>
                    <a:pt x="5343" y="8397"/>
                  </a:lnTo>
                  <a:lnTo>
                    <a:pt x="5421" y="8293"/>
                  </a:lnTo>
                  <a:lnTo>
                    <a:pt x="5575" y="8085"/>
                  </a:lnTo>
                  <a:lnTo>
                    <a:pt x="5575" y="8085"/>
                  </a:lnTo>
                  <a:lnTo>
                    <a:pt x="5649" y="7988"/>
                  </a:lnTo>
                  <a:lnTo>
                    <a:pt x="5724" y="7891"/>
                  </a:lnTo>
                  <a:lnTo>
                    <a:pt x="5873" y="7699"/>
                  </a:lnTo>
                  <a:lnTo>
                    <a:pt x="6026" y="7507"/>
                  </a:lnTo>
                  <a:lnTo>
                    <a:pt x="6179" y="7318"/>
                  </a:lnTo>
                  <a:lnTo>
                    <a:pt x="6179" y="7318"/>
                  </a:lnTo>
                  <a:close/>
                  <a:moveTo>
                    <a:pt x="5568" y="8298"/>
                  </a:moveTo>
                  <a:lnTo>
                    <a:pt x="5568" y="8298"/>
                  </a:lnTo>
                  <a:lnTo>
                    <a:pt x="5614" y="8245"/>
                  </a:lnTo>
                  <a:lnTo>
                    <a:pt x="5659" y="8190"/>
                  </a:lnTo>
                  <a:lnTo>
                    <a:pt x="5703" y="8135"/>
                  </a:lnTo>
                  <a:lnTo>
                    <a:pt x="5746" y="8080"/>
                  </a:lnTo>
                  <a:lnTo>
                    <a:pt x="5789" y="8023"/>
                  </a:lnTo>
                  <a:lnTo>
                    <a:pt x="5831" y="7966"/>
                  </a:lnTo>
                  <a:lnTo>
                    <a:pt x="5872" y="7909"/>
                  </a:lnTo>
                  <a:lnTo>
                    <a:pt x="5913" y="7850"/>
                  </a:lnTo>
                  <a:lnTo>
                    <a:pt x="5954" y="7792"/>
                  </a:lnTo>
                  <a:lnTo>
                    <a:pt x="5994" y="7733"/>
                  </a:lnTo>
                  <a:lnTo>
                    <a:pt x="6072" y="7614"/>
                  </a:lnTo>
                  <a:lnTo>
                    <a:pt x="6149" y="7493"/>
                  </a:lnTo>
                  <a:lnTo>
                    <a:pt x="6223" y="7370"/>
                  </a:lnTo>
                  <a:lnTo>
                    <a:pt x="6223" y="7370"/>
                  </a:lnTo>
                  <a:lnTo>
                    <a:pt x="6342" y="7203"/>
                  </a:lnTo>
                  <a:lnTo>
                    <a:pt x="6401" y="7119"/>
                  </a:lnTo>
                  <a:lnTo>
                    <a:pt x="6459" y="7034"/>
                  </a:lnTo>
                  <a:lnTo>
                    <a:pt x="6459" y="7034"/>
                  </a:lnTo>
                  <a:lnTo>
                    <a:pt x="6534" y="6923"/>
                  </a:lnTo>
                  <a:lnTo>
                    <a:pt x="6610" y="6812"/>
                  </a:lnTo>
                  <a:lnTo>
                    <a:pt x="6763" y="6592"/>
                  </a:lnTo>
                  <a:lnTo>
                    <a:pt x="6763" y="6592"/>
                  </a:lnTo>
                  <a:lnTo>
                    <a:pt x="6974" y="6324"/>
                  </a:lnTo>
                  <a:lnTo>
                    <a:pt x="7182" y="6054"/>
                  </a:lnTo>
                  <a:lnTo>
                    <a:pt x="7388" y="5782"/>
                  </a:lnTo>
                  <a:lnTo>
                    <a:pt x="7592" y="5509"/>
                  </a:lnTo>
                  <a:lnTo>
                    <a:pt x="7795" y="5235"/>
                  </a:lnTo>
                  <a:lnTo>
                    <a:pt x="7995" y="4960"/>
                  </a:lnTo>
                  <a:lnTo>
                    <a:pt x="8196" y="4684"/>
                  </a:lnTo>
                  <a:lnTo>
                    <a:pt x="8395" y="4407"/>
                  </a:lnTo>
                  <a:lnTo>
                    <a:pt x="8395" y="4407"/>
                  </a:lnTo>
                  <a:lnTo>
                    <a:pt x="8009" y="4958"/>
                  </a:lnTo>
                  <a:lnTo>
                    <a:pt x="8009" y="4958"/>
                  </a:lnTo>
                  <a:lnTo>
                    <a:pt x="7840" y="5198"/>
                  </a:lnTo>
                  <a:lnTo>
                    <a:pt x="7669" y="5437"/>
                  </a:lnTo>
                  <a:lnTo>
                    <a:pt x="7498" y="5674"/>
                  </a:lnTo>
                  <a:lnTo>
                    <a:pt x="7325" y="5912"/>
                  </a:lnTo>
                  <a:lnTo>
                    <a:pt x="6980" y="6386"/>
                  </a:lnTo>
                  <a:lnTo>
                    <a:pt x="6807" y="6624"/>
                  </a:lnTo>
                  <a:lnTo>
                    <a:pt x="6638" y="6862"/>
                  </a:lnTo>
                  <a:lnTo>
                    <a:pt x="6638" y="6862"/>
                  </a:lnTo>
                  <a:lnTo>
                    <a:pt x="6550" y="6986"/>
                  </a:lnTo>
                  <a:lnTo>
                    <a:pt x="6465" y="7112"/>
                  </a:lnTo>
                  <a:lnTo>
                    <a:pt x="6294" y="7362"/>
                  </a:lnTo>
                  <a:lnTo>
                    <a:pt x="6124" y="7613"/>
                  </a:lnTo>
                  <a:lnTo>
                    <a:pt x="6039" y="7738"/>
                  </a:lnTo>
                  <a:lnTo>
                    <a:pt x="5953" y="7862"/>
                  </a:lnTo>
                  <a:lnTo>
                    <a:pt x="5866" y="7986"/>
                  </a:lnTo>
                  <a:lnTo>
                    <a:pt x="5779" y="8108"/>
                  </a:lnTo>
                  <a:lnTo>
                    <a:pt x="5689" y="8229"/>
                  </a:lnTo>
                  <a:lnTo>
                    <a:pt x="5597" y="8350"/>
                  </a:lnTo>
                  <a:lnTo>
                    <a:pt x="5550" y="8410"/>
                  </a:lnTo>
                  <a:lnTo>
                    <a:pt x="5504" y="8469"/>
                  </a:lnTo>
                  <a:lnTo>
                    <a:pt x="5456" y="8528"/>
                  </a:lnTo>
                  <a:lnTo>
                    <a:pt x="5406" y="8585"/>
                  </a:lnTo>
                  <a:lnTo>
                    <a:pt x="5357" y="8644"/>
                  </a:lnTo>
                  <a:lnTo>
                    <a:pt x="5308" y="8701"/>
                  </a:lnTo>
                  <a:lnTo>
                    <a:pt x="5258" y="8757"/>
                  </a:lnTo>
                  <a:lnTo>
                    <a:pt x="5206" y="8813"/>
                  </a:lnTo>
                  <a:lnTo>
                    <a:pt x="5206" y="8813"/>
                  </a:lnTo>
                  <a:lnTo>
                    <a:pt x="5231" y="8785"/>
                  </a:lnTo>
                  <a:lnTo>
                    <a:pt x="5256" y="8757"/>
                  </a:lnTo>
                  <a:lnTo>
                    <a:pt x="5280" y="8727"/>
                  </a:lnTo>
                  <a:lnTo>
                    <a:pt x="5305" y="8696"/>
                  </a:lnTo>
                  <a:lnTo>
                    <a:pt x="5350" y="8634"/>
                  </a:lnTo>
                  <a:lnTo>
                    <a:pt x="5396" y="8569"/>
                  </a:lnTo>
                  <a:lnTo>
                    <a:pt x="5440" y="8502"/>
                  </a:lnTo>
                  <a:lnTo>
                    <a:pt x="5484" y="8434"/>
                  </a:lnTo>
                  <a:lnTo>
                    <a:pt x="5568" y="8298"/>
                  </a:lnTo>
                  <a:lnTo>
                    <a:pt x="5568" y="8298"/>
                  </a:lnTo>
                  <a:close/>
                  <a:moveTo>
                    <a:pt x="10163" y="1678"/>
                  </a:moveTo>
                  <a:lnTo>
                    <a:pt x="10163" y="1678"/>
                  </a:lnTo>
                  <a:lnTo>
                    <a:pt x="10023" y="1880"/>
                  </a:lnTo>
                  <a:lnTo>
                    <a:pt x="9880" y="2080"/>
                  </a:lnTo>
                  <a:lnTo>
                    <a:pt x="9736" y="2279"/>
                  </a:lnTo>
                  <a:lnTo>
                    <a:pt x="9591" y="2477"/>
                  </a:lnTo>
                  <a:lnTo>
                    <a:pt x="9444" y="2674"/>
                  </a:lnTo>
                  <a:lnTo>
                    <a:pt x="9298" y="2871"/>
                  </a:lnTo>
                  <a:lnTo>
                    <a:pt x="9004" y="3267"/>
                  </a:lnTo>
                  <a:lnTo>
                    <a:pt x="8858" y="3463"/>
                  </a:lnTo>
                  <a:lnTo>
                    <a:pt x="8712" y="3662"/>
                  </a:lnTo>
                  <a:lnTo>
                    <a:pt x="8568" y="3860"/>
                  </a:lnTo>
                  <a:lnTo>
                    <a:pt x="8424" y="4060"/>
                  </a:lnTo>
                  <a:lnTo>
                    <a:pt x="8282" y="4262"/>
                  </a:lnTo>
                  <a:lnTo>
                    <a:pt x="8142" y="4463"/>
                  </a:lnTo>
                  <a:lnTo>
                    <a:pt x="8073" y="4565"/>
                  </a:lnTo>
                  <a:lnTo>
                    <a:pt x="8004" y="4667"/>
                  </a:lnTo>
                  <a:lnTo>
                    <a:pt x="7936" y="4770"/>
                  </a:lnTo>
                  <a:lnTo>
                    <a:pt x="7868" y="4873"/>
                  </a:lnTo>
                  <a:lnTo>
                    <a:pt x="7868" y="4873"/>
                  </a:lnTo>
                  <a:lnTo>
                    <a:pt x="7732" y="5079"/>
                  </a:lnTo>
                  <a:lnTo>
                    <a:pt x="7595" y="5283"/>
                  </a:lnTo>
                  <a:lnTo>
                    <a:pt x="7455" y="5486"/>
                  </a:lnTo>
                  <a:lnTo>
                    <a:pt x="7314" y="5687"/>
                  </a:lnTo>
                  <a:lnTo>
                    <a:pt x="7170" y="5887"/>
                  </a:lnTo>
                  <a:lnTo>
                    <a:pt x="7026" y="6086"/>
                  </a:lnTo>
                  <a:lnTo>
                    <a:pt x="6880" y="6283"/>
                  </a:lnTo>
                  <a:lnTo>
                    <a:pt x="6731" y="6480"/>
                  </a:lnTo>
                  <a:lnTo>
                    <a:pt x="6731" y="6480"/>
                  </a:lnTo>
                  <a:lnTo>
                    <a:pt x="6810" y="6340"/>
                  </a:lnTo>
                  <a:lnTo>
                    <a:pt x="6891" y="6201"/>
                  </a:lnTo>
                  <a:lnTo>
                    <a:pt x="6971" y="6063"/>
                  </a:lnTo>
                  <a:lnTo>
                    <a:pt x="7053" y="5927"/>
                  </a:lnTo>
                  <a:lnTo>
                    <a:pt x="7136" y="5793"/>
                  </a:lnTo>
                  <a:lnTo>
                    <a:pt x="7180" y="5726"/>
                  </a:lnTo>
                  <a:lnTo>
                    <a:pt x="7223" y="5660"/>
                  </a:lnTo>
                  <a:lnTo>
                    <a:pt x="7266" y="5595"/>
                  </a:lnTo>
                  <a:lnTo>
                    <a:pt x="7311" y="5530"/>
                  </a:lnTo>
                  <a:lnTo>
                    <a:pt x="7356" y="5466"/>
                  </a:lnTo>
                  <a:lnTo>
                    <a:pt x="7402" y="5403"/>
                  </a:lnTo>
                  <a:lnTo>
                    <a:pt x="7402" y="5403"/>
                  </a:lnTo>
                  <a:lnTo>
                    <a:pt x="7605" y="5127"/>
                  </a:lnTo>
                  <a:lnTo>
                    <a:pt x="7806" y="4849"/>
                  </a:lnTo>
                  <a:lnTo>
                    <a:pt x="8007" y="4572"/>
                  </a:lnTo>
                  <a:lnTo>
                    <a:pt x="8207" y="4293"/>
                  </a:lnTo>
                  <a:lnTo>
                    <a:pt x="8608" y="3737"/>
                  </a:lnTo>
                  <a:lnTo>
                    <a:pt x="9007" y="3180"/>
                  </a:lnTo>
                  <a:lnTo>
                    <a:pt x="9007" y="3180"/>
                  </a:lnTo>
                  <a:lnTo>
                    <a:pt x="9119" y="3023"/>
                  </a:lnTo>
                  <a:lnTo>
                    <a:pt x="9231" y="2865"/>
                  </a:lnTo>
                  <a:lnTo>
                    <a:pt x="9343" y="2708"/>
                  </a:lnTo>
                  <a:lnTo>
                    <a:pt x="9456" y="2551"/>
                  </a:lnTo>
                  <a:lnTo>
                    <a:pt x="9513" y="2474"/>
                  </a:lnTo>
                  <a:lnTo>
                    <a:pt x="9571" y="2397"/>
                  </a:lnTo>
                  <a:lnTo>
                    <a:pt x="9629" y="2320"/>
                  </a:lnTo>
                  <a:lnTo>
                    <a:pt x="9688" y="2244"/>
                  </a:lnTo>
                  <a:lnTo>
                    <a:pt x="9748" y="2168"/>
                  </a:lnTo>
                  <a:lnTo>
                    <a:pt x="9808" y="2093"/>
                  </a:lnTo>
                  <a:lnTo>
                    <a:pt x="9870" y="2019"/>
                  </a:lnTo>
                  <a:lnTo>
                    <a:pt x="9934" y="1945"/>
                  </a:lnTo>
                  <a:lnTo>
                    <a:pt x="9934" y="1945"/>
                  </a:lnTo>
                  <a:lnTo>
                    <a:pt x="10050" y="1812"/>
                  </a:lnTo>
                  <a:lnTo>
                    <a:pt x="10163" y="1678"/>
                  </a:lnTo>
                  <a:lnTo>
                    <a:pt x="10163" y="1678"/>
                  </a:lnTo>
                  <a:close/>
                  <a:moveTo>
                    <a:pt x="10553" y="538"/>
                  </a:moveTo>
                  <a:lnTo>
                    <a:pt x="10553" y="538"/>
                  </a:lnTo>
                  <a:lnTo>
                    <a:pt x="10553" y="536"/>
                  </a:lnTo>
                  <a:lnTo>
                    <a:pt x="10553" y="536"/>
                  </a:lnTo>
                  <a:lnTo>
                    <a:pt x="10560" y="552"/>
                  </a:lnTo>
                  <a:lnTo>
                    <a:pt x="10565" y="569"/>
                  </a:lnTo>
                  <a:lnTo>
                    <a:pt x="10568" y="585"/>
                  </a:lnTo>
                  <a:lnTo>
                    <a:pt x="10569" y="604"/>
                  </a:lnTo>
                  <a:lnTo>
                    <a:pt x="10569" y="623"/>
                  </a:lnTo>
                  <a:lnTo>
                    <a:pt x="10568" y="641"/>
                  </a:lnTo>
                  <a:lnTo>
                    <a:pt x="10566" y="660"/>
                  </a:lnTo>
                  <a:lnTo>
                    <a:pt x="10562" y="681"/>
                  </a:lnTo>
                  <a:lnTo>
                    <a:pt x="10556" y="701"/>
                  </a:lnTo>
                  <a:lnTo>
                    <a:pt x="10550" y="721"/>
                  </a:lnTo>
                  <a:lnTo>
                    <a:pt x="10543" y="742"/>
                  </a:lnTo>
                  <a:lnTo>
                    <a:pt x="10535" y="763"/>
                  </a:lnTo>
                  <a:lnTo>
                    <a:pt x="10517" y="805"/>
                  </a:lnTo>
                  <a:lnTo>
                    <a:pt x="10497" y="848"/>
                  </a:lnTo>
                  <a:lnTo>
                    <a:pt x="10473" y="889"/>
                  </a:lnTo>
                  <a:lnTo>
                    <a:pt x="10451" y="930"/>
                  </a:lnTo>
                  <a:lnTo>
                    <a:pt x="10404" y="1008"/>
                  </a:lnTo>
                  <a:lnTo>
                    <a:pt x="10363" y="1073"/>
                  </a:lnTo>
                  <a:lnTo>
                    <a:pt x="10346" y="1101"/>
                  </a:lnTo>
                  <a:lnTo>
                    <a:pt x="10333" y="1126"/>
                  </a:lnTo>
                  <a:lnTo>
                    <a:pt x="10333" y="1126"/>
                  </a:lnTo>
                  <a:lnTo>
                    <a:pt x="10332" y="1129"/>
                  </a:lnTo>
                  <a:lnTo>
                    <a:pt x="10330" y="1134"/>
                  </a:lnTo>
                  <a:lnTo>
                    <a:pt x="10330" y="1138"/>
                  </a:lnTo>
                  <a:lnTo>
                    <a:pt x="10332" y="1141"/>
                  </a:lnTo>
                  <a:lnTo>
                    <a:pt x="10332" y="1141"/>
                  </a:lnTo>
                  <a:lnTo>
                    <a:pt x="10291" y="1181"/>
                  </a:lnTo>
                  <a:lnTo>
                    <a:pt x="10251" y="1222"/>
                  </a:lnTo>
                  <a:lnTo>
                    <a:pt x="10211" y="1264"/>
                  </a:lnTo>
                  <a:lnTo>
                    <a:pt x="10172" y="1307"/>
                  </a:lnTo>
                  <a:lnTo>
                    <a:pt x="10134" y="1351"/>
                  </a:lnTo>
                  <a:lnTo>
                    <a:pt x="10096" y="1395"/>
                  </a:lnTo>
                  <a:lnTo>
                    <a:pt x="10059" y="1440"/>
                  </a:lnTo>
                  <a:lnTo>
                    <a:pt x="10021" y="1485"/>
                  </a:lnTo>
                  <a:lnTo>
                    <a:pt x="9949" y="1578"/>
                  </a:lnTo>
                  <a:lnTo>
                    <a:pt x="9879" y="1672"/>
                  </a:lnTo>
                  <a:lnTo>
                    <a:pt x="9810" y="1768"/>
                  </a:lnTo>
                  <a:lnTo>
                    <a:pt x="9741" y="1866"/>
                  </a:lnTo>
                  <a:lnTo>
                    <a:pt x="9674" y="1963"/>
                  </a:lnTo>
                  <a:lnTo>
                    <a:pt x="9607" y="2061"/>
                  </a:lnTo>
                  <a:lnTo>
                    <a:pt x="9474" y="2257"/>
                  </a:lnTo>
                  <a:lnTo>
                    <a:pt x="9407" y="2354"/>
                  </a:lnTo>
                  <a:lnTo>
                    <a:pt x="9340" y="2448"/>
                  </a:lnTo>
                  <a:lnTo>
                    <a:pt x="9274" y="2542"/>
                  </a:lnTo>
                  <a:lnTo>
                    <a:pt x="9206" y="2635"/>
                  </a:lnTo>
                  <a:lnTo>
                    <a:pt x="9206" y="2635"/>
                  </a:lnTo>
                  <a:lnTo>
                    <a:pt x="9015" y="2885"/>
                  </a:lnTo>
                  <a:lnTo>
                    <a:pt x="8825" y="3136"/>
                  </a:lnTo>
                  <a:lnTo>
                    <a:pt x="8444" y="3637"/>
                  </a:lnTo>
                  <a:lnTo>
                    <a:pt x="8254" y="3888"/>
                  </a:lnTo>
                  <a:lnTo>
                    <a:pt x="8066" y="4140"/>
                  </a:lnTo>
                  <a:lnTo>
                    <a:pt x="7878" y="4393"/>
                  </a:lnTo>
                  <a:lnTo>
                    <a:pt x="7786" y="4520"/>
                  </a:lnTo>
                  <a:lnTo>
                    <a:pt x="7693" y="4648"/>
                  </a:lnTo>
                  <a:lnTo>
                    <a:pt x="7693" y="4648"/>
                  </a:lnTo>
                  <a:lnTo>
                    <a:pt x="7606" y="4772"/>
                  </a:lnTo>
                  <a:lnTo>
                    <a:pt x="7517" y="4897"/>
                  </a:lnTo>
                  <a:lnTo>
                    <a:pt x="7342" y="5148"/>
                  </a:lnTo>
                  <a:lnTo>
                    <a:pt x="6995" y="5652"/>
                  </a:lnTo>
                  <a:lnTo>
                    <a:pt x="6820" y="5904"/>
                  </a:lnTo>
                  <a:lnTo>
                    <a:pt x="6733" y="6029"/>
                  </a:lnTo>
                  <a:lnTo>
                    <a:pt x="6645" y="6153"/>
                  </a:lnTo>
                  <a:lnTo>
                    <a:pt x="6556" y="6278"/>
                  </a:lnTo>
                  <a:lnTo>
                    <a:pt x="6466" y="6401"/>
                  </a:lnTo>
                  <a:lnTo>
                    <a:pt x="6376" y="6525"/>
                  </a:lnTo>
                  <a:lnTo>
                    <a:pt x="6283" y="6647"/>
                  </a:lnTo>
                  <a:lnTo>
                    <a:pt x="6283" y="6647"/>
                  </a:lnTo>
                  <a:lnTo>
                    <a:pt x="6476" y="6326"/>
                  </a:lnTo>
                  <a:lnTo>
                    <a:pt x="6573" y="6166"/>
                  </a:lnTo>
                  <a:lnTo>
                    <a:pt x="6671" y="6007"/>
                  </a:lnTo>
                  <a:lnTo>
                    <a:pt x="6671" y="6007"/>
                  </a:lnTo>
                  <a:lnTo>
                    <a:pt x="6910" y="5677"/>
                  </a:lnTo>
                  <a:lnTo>
                    <a:pt x="7148" y="5345"/>
                  </a:lnTo>
                  <a:lnTo>
                    <a:pt x="7387" y="5014"/>
                  </a:lnTo>
                  <a:lnTo>
                    <a:pt x="7623" y="4682"/>
                  </a:lnTo>
                  <a:lnTo>
                    <a:pt x="8096" y="4017"/>
                  </a:lnTo>
                  <a:lnTo>
                    <a:pt x="8570" y="3352"/>
                  </a:lnTo>
                  <a:lnTo>
                    <a:pt x="8808" y="3021"/>
                  </a:lnTo>
                  <a:lnTo>
                    <a:pt x="9046" y="2690"/>
                  </a:lnTo>
                  <a:lnTo>
                    <a:pt x="9288" y="2360"/>
                  </a:lnTo>
                  <a:lnTo>
                    <a:pt x="9529" y="2031"/>
                  </a:lnTo>
                  <a:lnTo>
                    <a:pt x="9772" y="1704"/>
                  </a:lnTo>
                  <a:lnTo>
                    <a:pt x="9895" y="1541"/>
                  </a:lnTo>
                  <a:lnTo>
                    <a:pt x="10018" y="1379"/>
                  </a:lnTo>
                  <a:lnTo>
                    <a:pt x="10142" y="1217"/>
                  </a:lnTo>
                  <a:lnTo>
                    <a:pt x="10266" y="1056"/>
                  </a:lnTo>
                  <a:lnTo>
                    <a:pt x="10391" y="894"/>
                  </a:lnTo>
                  <a:lnTo>
                    <a:pt x="10518" y="734"/>
                  </a:lnTo>
                  <a:lnTo>
                    <a:pt x="10518" y="734"/>
                  </a:lnTo>
                  <a:lnTo>
                    <a:pt x="10520" y="730"/>
                  </a:lnTo>
                  <a:lnTo>
                    <a:pt x="10521" y="727"/>
                  </a:lnTo>
                  <a:lnTo>
                    <a:pt x="10521" y="723"/>
                  </a:lnTo>
                  <a:lnTo>
                    <a:pt x="10521" y="719"/>
                  </a:lnTo>
                  <a:lnTo>
                    <a:pt x="10519" y="713"/>
                  </a:lnTo>
                  <a:lnTo>
                    <a:pt x="10515" y="707"/>
                  </a:lnTo>
                  <a:lnTo>
                    <a:pt x="10510" y="702"/>
                  </a:lnTo>
                  <a:lnTo>
                    <a:pt x="10504" y="701"/>
                  </a:lnTo>
                  <a:lnTo>
                    <a:pt x="10500" y="701"/>
                  </a:lnTo>
                  <a:lnTo>
                    <a:pt x="10497" y="702"/>
                  </a:lnTo>
                  <a:lnTo>
                    <a:pt x="10494" y="704"/>
                  </a:lnTo>
                  <a:lnTo>
                    <a:pt x="10491" y="707"/>
                  </a:lnTo>
                  <a:lnTo>
                    <a:pt x="10491" y="707"/>
                  </a:lnTo>
                  <a:lnTo>
                    <a:pt x="10299" y="953"/>
                  </a:lnTo>
                  <a:lnTo>
                    <a:pt x="10108" y="1201"/>
                  </a:lnTo>
                  <a:lnTo>
                    <a:pt x="10108" y="1201"/>
                  </a:lnTo>
                  <a:lnTo>
                    <a:pt x="10168" y="1120"/>
                  </a:lnTo>
                  <a:lnTo>
                    <a:pt x="10226" y="1038"/>
                  </a:lnTo>
                  <a:lnTo>
                    <a:pt x="10284" y="956"/>
                  </a:lnTo>
                  <a:lnTo>
                    <a:pt x="10341" y="874"/>
                  </a:lnTo>
                  <a:lnTo>
                    <a:pt x="10396" y="791"/>
                  </a:lnTo>
                  <a:lnTo>
                    <a:pt x="10450" y="708"/>
                  </a:lnTo>
                  <a:lnTo>
                    <a:pt x="10502" y="623"/>
                  </a:lnTo>
                  <a:lnTo>
                    <a:pt x="10553" y="538"/>
                  </a:lnTo>
                  <a:lnTo>
                    <a:pt x="10553" y="538"/>
                  </a:lnTo>
                  <a:close/>
                  <a:moveTo>
                    <a:pt x="4934" y="8425"/>
                  </a:moveTo>
                  <a:lnTo>
                    <a:pt x="4934" y="8425"/>
                  </a:lnTo>
                  <a:lnTo>
                    <a:pt x="4918" y="8437"/>
                  </a:lnTo>
                  <a:lnTo>
                    <a:pt x="4906" y="8445"/>
                  </a:lnTo>
                  <a:lnTo>
                    <a:pt x="4895" y="8449"/>
                  </a:lnTo>
                  <a:lnTo>
                    <a:pt x="4886" y="8452"/>
                  </a:lnTo>
                  <a:lnTo>
                    <a:pt x="4880" y="8452"/>
                  </a:lnTo>
                  <a:lnTo>
                    <a:pt x="4877" y="8451"/>
                  </a:lnTo>
                  <a:lnTo>
                    <a:pt x="4875" y="8449"/>
                  </a:lnTo>
                  <a:lnTo>
                    <a:pt x="4873" y="8444"/>
                  </a:lnTo>
                  <a:lnTo>
                    <a:pt x="4872" y="8437"/>
                  </a:lnTo>
                  <a:lnTo>
                    <a:pt x="4872" y="8427"/>
                  </a:lnTo>
                  <a:lnTo>
                    <a:pt x="4874" y="8417"/>
                  </a:lnTo>
                  <a:lnTo>
                    <a:pt x="4877" y="8404"/>
                  </a:lnTo>
                  <a:lnTo>
                    <a:pt x="4882" y="8389"/>
                  </a:lnTo>
                  <a:lnTo>
                    <a:pt x="4895" y="8357"/>
                  </a:lnTo>
                  <a:lnTo>
                    <a:pt x="4911" y="8322"/>
                  </a:lnTo>
                  <a:lnTo>
                    <a:pt x="4930" y="8283"/>
                  </a:lnTo>
                  <a:lnTo>
                    <a:pt x="4951" y="8245"/>
                  </a:lnTo>
                  <a:lnTo>
                    <a:pt x="4972" y="8207"/>
                  </a:lnTo>
                  <a:lnTo>
                    <a:pt x="4992" y="8171"/>
                  </a:lnTo>
                  <a:lnTo>
                    <a:pt x="5012" y="8138"/>
                  </a:lnTo>
                  <a:lnTo>
                    <a:pt x="5030" y="8111"/>
                  </a:lnTo>
                  <a:lnTo>
                    <a:pt x="5044" y="8089"/>
                  </a:lnTo>
                  <a:lnTo>
                    <a:pt x="5054" y="8076"/>
                  </a:lnTo>
                  <a:lnTo>
                    <a:pt x="5054" y="8076"/>
                  </a:lnTo>
                  <a:lnTo>
                    <a:pt x="5289" y="7795"/>
                  </a:lnTo>
                  <a:lnTo>
                    <a:pt x="5406" y="7655"/>
                  </a:lnTo>
                  <a:lnTo>
                    <a:pt x="5524" y="7513"/>
                  </a:lnTo>
                  <a:lnTo>
                    <a:pt x="5639" y="7371"/>
                  </a:lnTo>
                  <a:lnTo>
                    <a:pt x="5754" y="7229"/>
                  </a:lnTo>
                  <a:lnTo>
                    <a:pt x="5868" y="7085"/>
                  </a:lnTo>
                  <a:lnTo>
                    <a:pt x="5980" y="6938"/>
                  </a:lnTo>
                  <a:lnTo>
                    <a:pt x="5980" y="6938"/>
                  </a:lnTo>
                  <a:lnTo>
                    <a:pt x="6106" y="6769"/>
                  </a:lnTo>
                  <a:lnTo>
                    <a:pt x="6234" y="6599"/>
                  </a:lnTo>
                  <a:lnTo>
                    <a:pt x="6486" y="6258"/>
                  </a:lnTo>
                  <a:lnTo>
                    <a:pt x="6486" y="6258"/>
                  </a:lnTo>
                  <a:lnTo>
                    <a:pt x="6111" y="6872"/>
                  </a:lnTo>
                  <a:lnTo>
                    <a:pt x="6111" y="6872"/>
                  </a:lnTo>
                  <a:lnTo>
                    <a:pt x="6035" y="6966"/>
                  </a:lnTo>
                  <a:lnTo>
                    <a:pt x="5957" y="7061"/>
                  </a:lnTo>
                  <a:lnTo>
                    <a:pt x="5801" y="7250"/>
                  </a:lnTo>
                  <a:lnTo>
                    <a:pt x="5645" y="7437"/>
                  </a:lnTo>
                  <a:lnTo>
                    <a:pt x="5568" y="7531"/>
                  </a:lnTo>
                  <a:lnTo>
                    <a:pt x="5491" y="7625"/>
                  </a:lnTo>
                  <a:lnTo>
                    <a:pt x="5416" y="7720"/>
                  </a:lnTo>
                  <a:lnTo>
                    <a:pt x="5341" y="7816"/>
                  </a:lnTo>
                  <a:lnTo>
                    <a:pt x="5268" y="7913"/>
                  </a:lnTo>
                  <a:lnTo>
                    <a:pt x="5197" y="8012"/>
                  </a:lnTo>
                  <a:lnTo>
                    <a:pt x="5128" y="8112"/>
                  </a:lnTo>
                  <a:lnTo>
                    <a:pt x="5094" y="8163"/>
                  </a:lnTo>
                  <a:lnTo>
                    <a:pt x="5061" y="8214"/>
                  </a:lnTo>
                  <a:lnTo>
                    <a:pt x="5028" y="8266"/>
                  </a:lnTo>
                  <a:lnTo>
                    <a:pt x="4996" y="8318"/>
                  </a:lnTo>
                  <a:lnTo>
                    <a:pt x="4965" y="8371"/>
                  </a:lnTo>
                  <a:lnTo>
                    <a:pt x="4934" y="8425"/>
                  </a:lnTo>
                  <a:lnTo>
                    <a:pt x="4934" y="8425"/>
                  </a:lnTo>
                  <a:close/>
                  <a:moveTo>
                    <a:pt x="5999" y="7054"/>
                  </a:moveTo>
                  <a:lnTo>
                    <a:pt x="5999" y="7054"/>
                  </a:lnTo>
                  <a:lnTo>
                    <a:pt x="5899" y="7215"/>
                  </a:lnTo>
                  <a:lnTo>
                    <a:pt x="5799" y="7376"/>
                  </a:lnTo>
                  <a:lnTo>
                    <a:pt x="5799" y="7376"/>
                  </a:lnTo>
                  <a:lnTo>
                    <a:pt x="5734" y="7478"/>
                  </a:lnTo>
                  <a:lnTo>
                    <a:pt x="5668" y="7580"/>
                  </a:lnTo>
                  <a:lnTo>
                    <a:pt x="5598" y="7680"/>
                  </a:lnTo>
                  <a:lnTo>
                    <a:pt x="5563" y="7731"/>
                  </a:lnTo>
                  <a:lnTo>
                    <a:pt x="5527" y="7780"/>
                  </a:lnTo>
                  <a:lnTo>
                    <a:pt x="5491" y="7829"/>
                  </a:lnTo>
                  <a:lnTo>
                    <a:pt x="5454" y="7877"/>
                  </a:lnTo>
                  <a:lnTo>
                    <a:pt x="5416" y="7925"/>
                  </a:lnTo>
                  <a:lnTo>
                    <a:pt x="5378" y="7972"/>
                  </a:lnTo>
                  <a:lnTo>
                    <a:pt x="5339" y="8019"/>
                  </a:lnTo>
                  <a:lnTo>
                    <a:pt x="5299" y="8064"/>
                  </a:lnTo>
                  <a:lnTo>
                    <a:pt x="5258" y="8110"/>
                  </a:lnTo>
                  <a:lnTo>
                    <a:pt x="5217" y="8155"/>
                  </a:lnTo>
                  <a:lnTo>
                    <a:pt x="5217" y="8155"/>
                  </a:lnTo>
                  <a:lnTo>
                    <a:pt x="5003" y="8364"/>
                  </a:lnTo>
                  <a:lnTo>
                    <a:pt x="5003" y="8364"/>
                  </a:lnTo>
                  <a:lnTo>
                    <a:pt x="4966" y="8397"/>
                  </a:lnTo>
                  <a:lnTo>
                    <a:pt x="4966" y="8397"/>
                  </a:lnTo>
                  <a:lnTo>
                    <a:pt x="5023" y="8307"/>
                  </a:lnTo>
                  <a:lnTo>
                    <a:pt x="5080" y="8218"/>
                  </a:lnTo>
                  <a:lnTo>
                    <a:pt x="5138" y="8130"/>
                  </a:lnTo>
                  <a:lnTo>
                    <a:pt x="5199" y="8042"/>
                  </a:lnTo>
                  <a:lnTo>
                    <a:pt x="5261" y="7957"/>
                  </a:lnTo>
                  <a:lnTo>
                    <a:pt x="5325" y="7872"/>
                  </a:lnTo>
                  <a:lnTo>
                    <a:pt x="5390" y="7788"/>
                  </a:lnTo>
                  <a:lnTo>
                    <a:pt x="5456" y="7705"/>
                  </a:lnTo>
                  <a:lnTo>
                    <a:pt x="5521" y="7623"/>
                  </a:lnTo>
                  <a:lnTo>
                    <a:pt x="5589" y="7541"/>
                  </a:lnTo>
                  <a:lnTo>
                    <a:pt x="5725" y="7378"/>
                  </a:lnTo>
                  <a:lnTo>
                    <a:pt x="5862" y="7217"/>
                  </a:lnTo>
                  <a:lnTo>
                    <a:pt x="5999" y="7054"/>
                  </a:lnTo>
                  <a:lnTo>
                    <a:pt x="5999" y="7054"/>
                  </a:lnTo>
                  <a:close/>
                  <a:moveTo>
                    <a:pt x="5438" y="6930"/>
                  </a:moveTo>
                  <a:lnTo>
                    <a:pt x="5438" y="6930"/>
                  </a:lnTo>
                  <a:lnTo>
                    <a:pt x="5538" y="6817"/>
                  </a:lnTo>
                  <a:lnTo>
                    <a:pt x="5636" y="6701"/>
                  </a:lnTo>
                  <a:lnTo>
                    <a:pt x="5684" y="6642"/>
                  </a:lnTo>
                  <a:lnTo>
                    <a:pt x="5732" y="6584"/>
                  </a:lnTo>
                  <a:lnTo>
                    <a:pt x="5780" y="6525"/>
                  </a:lnTo>
                  <a:lnTo>
                    <a:pt x="5826" y="6466"/>
                  </a:lnTo>
                  <a:lnTo>
                    <a:pt x="5826" y="6466"/>
                  </a:lnTo>
                  <a:lnTo>
                    <a:pt x="5976" y="6267"/>
                  </a:lnTo>
                  <a:lnTo>
                    <a:pt x="6126" y="6066"/>
                  </a:lnTo>
                  <a:lnTo>
                    <a:pt x="6274" y="5865"/>
                  </a:lnTo>
                  <a:lnTo>
                    <a:pt x="6420" y="5663"/>
                  </a:lnTo>
                  <a:lnTo>
                    <a:pt x="6564" y="5459"/>
                  </a:lnTo>
                  <a:lnTo>
                    <a:pt x="6708" y="5254"/>
                  </a:lnTo>
                  <a:lnTo>
                    <a:pt x="6851" y="5049"/>
                  </a:lnTo>
                  <a:lnTo>
                    <a:pt x="6992" y="4843"/>
                  </a:lnTo>
                  <a:lnTo>
                    <a:pt x="7276" y="4430"/>
                  </a:lnTo>
                  <a:lnTo>
                    <a:pt x="7559" y="4018"/>
                  </a:lnTo>
                  <a:lnTo>
                    <a:pt x="7702" y="3812"/>
                  </a:lnTo>
                  <a:lnTo>
                    <a:pt x="7844" y="3607"/>
                  </a:lnTo>
                  <a:lnTo>
                    <a:pt x="7988" y="3402"/>
                  </a:lnTo>
                  <a:lnTo>
                    <a:pt x="8132" y="3199"/>
                  </a:lnTo>
                  <a:lnTo>
                    <a:pt x="8132" y="3199"/>
                  </a:lnTo>
                  <a:lnTo>
                    <a:pt x="8974" y="2129"/>
                  </a:lnTo>
                  <a:lnTo>
                    <a:pt x="8974" y="2129"/>
                  </a:lnTo>
                  <a:lnTo>
                    <a:pt x="9017" y="2074"/>
                  </a:lnTo>
                  <a:lnTo>
                    <a:pt x="9017" y="2074"/>
                  </a:lnTo>
                  <a:lnTo>
                    <a:pt x="8920" y="2204"/>
                  </a:lnTo>
                  <a:lnTo>
                    <a:pt x="8824" y="2335"/>
                  </a:lnTo>
                  <a:lnTo>
                    <a:pt x="8730" y="2467"/>
                  </a:lnTo>
                  <a:lnTo>
                    <a:pt x="8637" y="2599"/>
                  </a:lnTo>
                  <a:lnTo>
                    <a:pt x="8544" y="2732"/>
                  </a:lnTo>
                  <a:lnTo>
                    <a:pt x="8453" y="2865"/>
                  </a:lnTo>
                  <a:lnTo>
                    <a:pt x="8272" y="3133"/>
                  </a:lnTo>
                  <a:lnTo>
                    <a:pt x="8093" y="3402"/>
                  </a:lnTo>
                  <a:lnTo>
                    <a:pt x="7914" y="3672"/>
                  </a:lnTo>
                  <a:lnTo>
                    <a:pt x="7733" y="3941"/>
                  </a:lnTo>
                  <a:lnTo>
                    <a:pt x="7553" y="4210"/>
                  </a:lnTo>
                  <a:lnTo>
                    <a:pt x="7553" y="4210"/>
                  </a:lnTo>
                  <a:lnTo>
                    <a:pt x="7462" y="4343"/>
                  </a:lnTo>
                  <a:lnTo>
                    <a:pt x="7462" y="4343"/>
                  </a:lnTo>
                  <a:lnTo>
                    <a:pt x="7291" y="4564"/>
                  </a:lnTo>
                  <a:lnTo>
                    <a:pt x="7120" y="4784"/>
                  </a:lnTo>
                  <a:lnTo>
                    <a:pt x="7120" y="4784"/>
                  </a:lnTo>
                  <a:lnTo>
                    <a:pt x="7024" y="4909"/>
                  </a:lnTo>
                  <a:lnTo>
                    <a:pt x="6929" y="5033"/>
                  </a:lnTo>
                  <a:lnTo>
                    <a:pt x="6836" y="5158"/>
                  </a:lnTo>
                  <a:lnTo>
                    <a:pt x="6742" y="5285"/>
                  </a:lnTo>
                  <a:lnTo>
                    <a:pt x="6556" y="5537"/>
                  </a:lnTo>
                  <a:lnTo>
                    <a:pt x="6373" y="5791"/>
                  </a:lnTo>
                  <a:lnTo>
                    <a:pt x="6192" y="6047"/>
                  </a:lnTo>
                  <a:lnTo>
                    <a:pt x="6012" y="6303"/>
                  </a:lnTo>
                  <a:lnTo>
                    <a:pt x="5834" y="6562"/>
                  </a:lnTo>
                  <a:lnTo>
                    <a:pt x="5658" y="6820"/>
                  </a:lnTo>
                  <a:lnTo>
                    <a:pt x="5658" y="6820"/>
                  </a:lnTo>
                  <a:lnTo>
                    <a:pt x="5573" y="6919"/>
                  </a:lnTo>
                  <a:lnTo>
                    <a:pt x="5487" y="7017"/>
                  </a:lnTo>
                  <a:lnTo>
                    <a:pt x="5316" y="7212"/>
                  </a:lnTo>
                  <a:lnTo>
                    <a:pt x="5232" y="7311"/>
                  </a:lnTo>
                  <a:lnTo>
                    <a:pt x="5149" y="7409"/>
                  </a:lnTo>
                  <a:lnTo>
                    <a:pt x="5068" y="7510"/>
                  </a:lnTo>
                  <a:lnTo>
                    <a:pt x="5028" y="7560"/>
                  </a:lnTo>
                  <a:lnTo>
                    <a:pt x="4989" y="7611"/>
                  </a:lnTo>
                  <a:lnTo>
                    <a:pt x="4989" y="7611"/>
                  </a:lnTo>
                  <a:lnTo>
                    <a:pt x="5048" y="7529"/>
                  </a:lnTo>
                  <a:lnTo>
                    <a:pt x="5108" y="7446"/>
                  </a:lnTo>
                  <a:lnTo>
                    <a:pt x="5165" y="7362"/>
                  </a:lnTo>
                  <a:lnTo>
                    <a:pt x="5222" y="7277"/>
                  </a:lnTo>
                  <a:lnTo>
                    <a:pt x="5277" y="7191"/>
                  </a:lnTo>
                  <a:lnTo>
                    <a:pt x="5332" y="7105"/>
                  </a:lnTo>
                  <a:lnTo>
                    <a:pt x="5438" y="6930"/>
                  </a:lnTo>
                  <a:lnTo>
                    <a:pt x="5438" y="6930"/>
                  </a:lnTo>
                  <a:close/>
                  <a:moveTo>
                    <a:pt x="4595" y="8014"/>
                  </a:moveTo>
                  <a:lnTo>
                    <a:pt x="4595" y="8014"/>
                  </a:lnTo>
                  <a:lnTo>
                    <a:pt x="4635" y="7970"/>
                  </a:lnTo>
                  <a:lnTo>
                    <a:pt x="4675" y="7924"/>
                  </a:lnTo>
                  <a:lnTo>
                    <a:pt x="4714" y="7877"/>
                  </a:lnTo>
                  <a:lnTo>
                    <a:pt x="4751" y="7828"/>
                  </a:lnTo>
                  <a:lnTo>
                    <a:pt x="4787" y="7778"/>
                  </a:lnTo>
                  <a:lnTo>
                    <a:pt x="4825" y="7726"/>
                  </a:lnTo>
                  <a:lnTo>
                    <a:pt x="4896" y="7622"/>
                  </a:lnTo>
                  <a:lnTo>
                    <a:pt x="4969" y="7518"/>
                  </a:lnTo>
                  <a:lnTo>
                    <a:pt x="5041" y="7414"/>
                  </a:lnTo>
                  <a:lnTo>
                    <a:pt x="5078" y="7362"/>
                  </a:lnTo>
                  <a:lnTo>
                    <a:pt x="5115" y="7313"/>
                  </a:lnTo>
                  <a:lnTo>
                    <a:pt x="5154" y="7264"/>
                  </a:lnTo>
                  <a:lnTo>
                    <a:pt x="5192" y="7216"/>
                  </a:lnTo>
                  <a:lnTo>
                    <a:pt x="5192" y="7216"/>
                  </a:lnTo>
                  <a:lnTo>
                    <a:pt x="5265" y="7132"/>
                  </a:lnTo>
                  <a:lnTo>
                    <a:pt x="5265" y="7132"/>
                  </a:lnTo>
                  <a:lnTo>
                    <a:pt x="5188" y="7249"/>
                  </a:lnTo>
                  <a:lnTo>
                    <a:pt x="5110" y="7364"/>
                  </a:lnTo>
                  <a:lnTo>
                    <a:pt x="5030" y="7479"/>
                  </a:lnTo>
                  <a:lnTo>
                    <a:pt x="4990" y="7535"/>
                  </a:lnTo>
                  <a:lnTo>
                    <a:pt x="4948" y="7592"/>
                  </a:lnTo>
                  <a:lnTo>
                    <a:pt x="4907" y="7647"/>
                  </a:lnTo>
                  <a:lnTo>
                    <a:pt x="4865" y="7702"/>
                  </a:lnTo>
                  <a:lnTo>
                    <a:pt x="4821" y="7755"/>
                  </a:lnTo>
                  <a:lnTo>
                    <a:pt x="4777" y="7808"/>
                  </a:lnTo>
                  <a:lnTo>
                    <a:pt x="4734" y="7861"/>
                  </a:lnTo>
                  <a:lnTo>
                    <a:pt x="4688" y="7913"/>
                  </a:lnTo>
                  <a:lnTo>
                    <a:pt x="4642" y="7964"/>
                  </a:lnTo>
                  <a:lnTo>
                    <a:pt x="4595" y="8014"/>
                  </a:lnTo>
                  <a:lnTo>
                    <a:pt x="4595" y="8014"/>
                  </a:lnTo>
                  <a:close/>
                  <a:moveTo>
                    <a:pt x="10096" y="557"/>
                  </a:moveTo>
                  <a:lnTo>
                    <a:pt x="10096" y="557"/>
                  </a:lnTo>
                  <a:lnTo>
                    <a:pt x="10068" y="579"/>
                  </a:lnTo>
                  <a:lnTo>
                    <a:pt x="10041" y="601"/>
                  </a:lnTo>
                  <a:lnTo>
                    <a:pt x="10014" y="626"/>
                  </a:lnTo>
                  <a:lnTo>
                    <a:pt x="9987" y="651"/>
                  </a:lnTo>
                  <a:lnTo>
                    <a:pt x="9961" y="675"/>
                  </a:lnTo>
                  <a:lnTo>
                    <a:pt x="9935" y="702"/>
                  </a:lnTo>
                  <a:lnTo>
                    <a:pt x="9883" y="756"/>
                  </a:lnTo>
                  <a:lnTo>
                    <a:pt x="9833" y="812"/>
                  </a:lnTo>
                  <a:lnTo>
                    <a:pt x="9784" y="870"/>
                  </a:lnTo>
                  <a:lnTo>
                    <a:pt x="9736" y="929"/>
                  </a:lnTo>
                  <a:lnTo>
                    <a:pt x="9688" y="990"/>
                  </a:lnTo>
                  <a:lnTo>
                    <a:pt x="9642" y="1051"/>
                  </a:lnTo>
                  <a:lnTo>
                    <a:pt x="9598" y="1113"/>
                  </a:lnTo>
                  <a:lnTo>
                    <a:pt x="9510" y="1236"/>
                  </a:lnTo>
                  <a:lnTo>
                    <a:pt x="9426" y="1355"/>
                  </a:lnTo>
                  <a:lnTo>
                    <a:pt x="9346" y="1469"/>
                  </a:lnTo>
                  <a:lnTo>
                    <a:pt x="9346" y="1469"/>
                  </a:lnTo>
                  <a:lnTo>
                    <a:pt x="9186" y="1656"/>
                  </a:lnTo>
                  <a:lnTo>
                    <a:pt x="9025" y="1846"/>
                  </a:lnTo>
                  <a:lnTo>
                    <a:pt x="8867" y="2035"/>
                  </a:lnTo>
                  <a:lnTo>
                    <a:pt x="8712" y="2227"/>
                  </a:lnTo>
                  <a:lnTo>
                    <a:pt x="8712" y="2227"/>
                  </a:lnTo>
                  <a:lnTo>
                    <a:pt x="8551" y="2424"/>
                  </a:lnTo>
                  <a:lnTo>
                    <a:pt x="8390" y="2619"/>
                  </a:lnTo>
                  <a:lnTo>
                    <a:pt x="8066" y="3009"/>
                  </a:lnTo>
                  <a:lnTo>
                    <a:pt x="8066" y="3009"/>
                  </a:lnTo>
                  <a:lnTo>
                    <a:pt x="8297" y="2694"/>
                  </a:lnTo>
                  <a:lnTo>
                    <a:pt x="8413" y="2536"/>
                  </a:lnTo>
                  <a:lnTo>
                    <a:pt x="8530" y="2381"/>
                  </a:lnTo>
                  <a:lnTo>
                    <a:pt x="8649" y="2225"/>
                  </a:lnTo>
                  <a:lnTo>
                    <a:pt x="8768" y="2069"/>
                  </a:lnTo>
                  <a:lnTo>
                    <a:pt x="8887" y="1916"/>
                  </a:lnTo>
                  <a:lnTo>
                    <a:pt x="9008" y="1763"/>
                  </a:lnTo>
                  <a:lnTo>
                    <a:pt x="9131" y="1612"/>
                  </a:lnTo>
                  <a:lnTo>
                    <a:pt x="9254" y="1461"/>
                  </a:lnTo>
                  <a:lnTo>
                    <a:pt x="9379" y="1313"/>
                  </a:lnTo>
                  <a:lnTo>
                    <a:pt x="9505" y="1166"/>
                  </a:lnTo>
                  <a:lnTo>
                    <a:pt x="9634" y="1021"/>
                  </a:lnTo>
                  <a:lnTo>
                    <a:pt x="9764" y="878"/>
                  </a:lnTo>
                  <a:lnTo>
                    <a:pt x="9829" y="807"/>
                  </a:lnTo>
                  <a:lnTo>
                    <a:pt x="9896" y="737"/>
                  </a:lnTo>
                  <a:lnTo>
                    <a:pt x="9963" y="668"/>
                  </a:lnTo>
                  <a:lnTo>
                    <a:pt x="10030" y="599"/>
                  </a:lnTo>
                  <a:lnTo>
                    <a:pt x="10030" y="599"/>
                  </a:lnTo>
                  <a:lnTo>
                    <a:pt x="10079" y="549"/>
                  </a:lnTo>
                  <a:lnTo>
                    <a:pt x="10113" y="516"/>
                  </a:lnTo>
                  <a:lnTo>
                    <a:pt x="10134" y="496"/>
                  </a:lnTo>
                  <a:lnTo>
                    <a:pt x="10140" y="491"/>
                  </a:lnTo>
                  <a:lnTo>
                    <a:pt x="10143" y="490"/>
                  </a:lnTo>
                  <a:lnTo>
                    <a:pt x="10144" y="490"/>
                  </a:lnTo>
                  <a:lnTo>
                    <a:pt x="10144" y="490"/>
                  </a:lnTo>
                  <a:lnTo>
                    <a:pt x="10142" y="494"/>
                  </a:lnTo>
                  <a:lnTo>
                    <a:pt x="10133" y="508"/>
                  </a:lnTo>
                  <a:lnTo>
                    <a:pt x="10096" y="557"/>
                  </a:lnTo>
                  <a:lnTo>
                    <a:pt x="10096" y="557"/>
                  </a:lnTo>
                  <a:close/>
                  <a:moveTo>
                    <a:pt x="10265" y="538"/>
                  </a:moveTo>
                  <a:lnTo>
                    <a:pt x="10265" y="538"/>
                  </a:lnTo>
                  <a:lnTo>
                    <a:pt x="10172" y="632"/>
                  </a:lnTo>
                  <a:lnTo>
                    <a:pt x="10082" y="726"/>
                  </a:lnTo>
                  <a:lnTo>
                    <a:pt x="9992" y="822"/>
                  </a:lnTo>
                  <a:lnTo>
                    <a:pt x="9903" y="918"/>
                  </a:lnTo>
                  <a:lnTo>
                    <a:pt x="9903" y="918"/>
                  </a:lnTo>
                  <a:lnTo>
                    <a:pt x="9847" y="980"/>
                  </a:lnTo>
                  <a:lnTo>
                    <a:pt x="9847" y="980"/>
                  </a:lnTo>
                  <a:lnTo>
                    <a:pt x="9760" y="1074"/>
                  </a:lnTo>
                  <a:lnTo>
                    <a:pt x="9675" y="1170"/>
                  </a:lnTo>
                  <a:lnTo>
                    <a:pt x="9591" y="1267"/>
                  </a:lnTo>
                  <a:lnTo>
                    <a:pt x="9506" y="1365"/>
                  </a:lnTo>
                  <a:lnTo>
                    <a:pt x="9422" y="1462"/>
                  </a:lnTo>
                  <a:lnTo>
                    <a:pt x="9340" y="1560"/>
                  </a:lnTo>
                  <a:lnTo>
                    <a:pt x="9257" y="1658"/>
                  </a:lnTo>
                  <a:lnTo>
                    <a:pt x="9176" y="1758"/>
                  </a:lnTo>
                  <a:lnTo>
                    <a:pt x="9176" y="1758"/>
                  </a:lnTo>
                  <a:lnTo>
                    <a:pt x="9316" y="1569"/>
                  </a:lnTo>
                  <a:lnTo>
                    <a:pt x="9316" y="1569"/>
                  </a:lnTo>
                  <a:lnTo>
                    <a:pt x="9503" y="1351"/>
                  </a:lnTo>
                  <a:lnTo>
                    <a:pt x="9595" y="1242"/>
                  </a:lnTo>
                  <a:lnTo>
                    <a:pt x="9687" y="1131"/>
                  </a:lnTo>
                  <a:lnTo>
                    <a:pt x="9778" y="1021"/>
                  </a:lnTo>
                  <a:lnTo>
                    <a:pt x="9868" y="908"/>
                  </a:lnTo>
                  <a:lnTo>
                    <a:pt x="9957" y="796"/>
                  </a:lnTo>
                  <a:lnTo>
                    <a:pt x="10044" y="681"/>
                  </a:lnTo>
                  <a:lnTo>
                    <a:pt x="10044" y="681"/>
                  </a:lnTo>
                  <a:lnTo>
                    <a:pt x="10081" y="647"/>
                  </a:lnTo>
                  <a:lnTo>
                    <a:pt x="10121" y="613"/>
                  </a:lnTo>
                  <a:lnTo>
                    <a:pt x="10162" y="580"/>
                  </a:lnTo>
                  <a:lnTo>
                    <a:pt x="10199" y="554"/>
                  </a:lnTo>
                  <a:lnTo>
                    <a:pt x="10216" y="542"/>
                  </a:lnTo>
                  <a:lnTo>
                    <a:pt x="10231" y="532"/>
                  </a:lnTo>
                  <a:lnTo>
                    <a:pt x="10244" y="527"/>
                  </a:lnTo>
                  <a:lnTo>
                    <a:pt x="10254" y="522"/>
                  </a:lnTo>
                  <a:lnTo>
                    <a:pt x="10261" y="521"/>
                  </a:lnTo>
                  <a:lnTo>
                    <a:pt x="10265" y="522"/>
                  </a:lnTo>
                  <a:lnTo>
                    <a:pt x="10266" y="523"/>
                  </a:lnTo>
                  <a:lnTo>
                    <a:pt x="10267" y="525"/>
                  </a:lnTo>
                  <a:lnTo>
                    <a:pt x="10267" y="529"/>
                  </a:lnTo>
                  <a:lnTo>
                    <a:pt x="10265" y="538"/>
                  </a:lnTo>
                  <a:lnTo>
                    <a:pt x="10265" y="538"/>
                  </a:lnTo>
                  <a:close/>
                  <a:moveTo>
                    <a:pt x="9971" y="611"/>
                  </a:moveTo>
                  <a:lnTo>
                    <a:pt x="9971" y="611"/>
                  </a:lnTo>
                  <a:lnTo>
                    <a:pt x="9870" y="714"/>
                  </a:lnTo>
                  <a:lnTo>
                    <a:pt x="9771" y="819"/>
                  </a:lnTo>
                  <a:lnTo>
                    <a:pt x="9673" y="925"/>
                  </a:lnTo>
                  <a:lnTo>
                    <a:pt x="9576" y="1032"/>
                  </a:lnTo>
                  <a:lnTo>
                    <a:pt x="9576" y="1032"/>
                  </a:lnTo>
                  <a:lnTo>
                    <a:pt x="9490" y="1115"/>
                  </a:lnTo>
                  <a:lnTo>
                    <a:pt x="9407" y="1196"/>
                  </a:lnTo>
                  <a:lnTo>
                    <a:pt x="9367" y="1236"/>
                  </a:lnTo>
                  <a:lnTo>
                    <a:pt x="9330" y="1276"/>
                  </a:lnTo>
                  <a:lnTo>
                    <a:pt x="9293" y="1314"/>
                  </a:lnTo>
                  <a:lnTo>
                    <a:pt x="9259" y="1353"/>
                  </a:lnTo>
                  <a:lnTo>
                    <a:pt x="9259" y="1353"/>
                  </a:lnTo>
                  <a:lnTo>
                    <a:pt x="9050" y="1600"/>
                  </a:lnTo>
                  <a:lnTo>
                    <a:pt x="8842" y="1847"/>
                  </a:lnTo>
                  <a:lnTo>
                    <a:pt x="8842" y="1847"/>
                  </a:lnTo>
                  <a:lnTo>
                    <a:pt x="8921" y="1739"/>
                  </a:lnTo>
                  <a:lnTo>
                    <a:pt x="9001" y="1634"/>
                  </a:lnTo>
                  <a:lnTo>
                    <a:pt x="9082" y="1529"/>
                  </a:lnTo>
                  <a:lnTo>
                    <a:pt x="9164" y="1424"/>
                  </a:lnTo>
                  <a:lnTo>
                    <a:pt x="9247" y="1323"/>
                  </a:lnTo>
                  <a:lnTo>
                    <a:pt x="9332" y="1221"/>
                  </a:lnTo>
                  <a:lnTo>
                    <a:pt x="9419" y="1120"/>
                  </a:lnTo>
                  <a:lnTo>
                    <a:pt x="9508" y="1022"/>
                  </a:lnTo>
                  <a:lnTo>
                    <a:pt x="9508" y="1022"/>
                  </a:lnTo>
                  <a:lnTo>
                    <a:pt x="9543" y="985"/>
                  </a:lnTo>
                  <a:lnTo>
                    <a:pt x="9580" y="949"/>
                  </a:lnTo>
                  <a:lnTo>
                    <a:pt x="9619" y="912"/>
                  </a:lnTo>
                  <a:lnTo>
                    <a:pt x="9660" y="875"/>
                  </a:lnTo>
                  <a:lnTo>
                    <a:pt x="9744" y="802"/>
                  </a:lnTo>
                  <a:lnTo>
                    <a:pt x="9828" y="727"/>
                  </a:lnTo>
                  <a:lnTo>
                    <a:pt x="9869" y="688"/>
                  </a:lnTo>
                  <a:lnTo>
                    <a:pt x="9909" y="651"/>
                  </a:lnTo>
                  <a:lnTo>
                    <a:pt x="9948" y="612"/>
                  </a:lnTo>
                  <a:lnTo>
                    <a:pt x="9983" y="575"/>
                  </a:lnTo>
                  <a:lnTo>
                    <a:pt x="10016" y="536"/>
                  </a:lnTo>
                  <a:lnTo>
                    <a:pt x="10031" y="516"/>
                  </a:lnTo>
                  <a:lnTo>
                    <a:pt x="10046" y="497"/>
                  </a:lnTo>
                  <a:lnTo>
                    <a:pt x="10059" y="477"/>
                  </a:lnTo>
                  <a:lnTo>
                    <a:pt x="10072" y="458"/>
                  </a:lnTo>
                  <a:lnTo>
                    <a:pt x="10082" y="439"/>
                  </a:lnTo>
                  <a:lnTo>
                    <a:pt x="10093" y="419"/>
                  </a:lnTo>
                  <a:lnTo>
                    <a:pt x="10093" y="419"/>
                  </a:lnTo>
                  <a:lnTo>
                    <a:pt x="10080" y="443"/>
                  </a:lnTo>
                  <a:lnTo>
                    <a:pt x="10067" y="467"/>
                  </a:lnTo>
                  <a:lnTo>
                    <a:pt x="10053" y="491"/>
                  </a:lnTo>
                  <a:lnTo>
                    <a:pt x="10038" y="515"/>
                  </a:lnTo>
                  <a:lnTo>
                    <a:pt x="10006" y="563"/>
                  </a:lnTo>
                  <a:lnTo>
                    <a:pt x="9971" y="611"/>
                  </a:lnTo>
                  <a:lnTo>
                    <a:pt x="9971" y="611"/>
                  </a:lnTo>
                  <a:close/>
                  <a:moveTo>
                    <a:pt x="9203" y="1470"/>
                  </a:moveTo>
                  <a:lnTo>
                    <a:pt x="9203" y="1470"/>
                  </a:lnTo>
                  <a:lnTo>
                    <a:pt x="9119" y="1575"/>
                  </a:lnTo>
                  <a:lnTo>
                    <a:pt x="9035" y="1681"/>
                  </a:lnTo>
                  <a:lnTo>
                    <a:pt x="8952" y="1786"/>
                  </a:lnTo>
                  <a:lnTo>
                    <a:pt x="8870" y="1893"/>
                  </a:lnTo>
                  <a:lnTo>
                    <a:pt x="8788" y="2000"/>
                  </a:lnTo>
                  <a:lnTo>
                    <a:pt x="8706" y="2108"/>
                  </a:lnTo>
                  <a:lnTo>
                    <a:pt x="8546" y="2324"/>
                  </a:lnTo>
                  <a:lnTo>
                    <a:pt x="8385" y="2542"/>
                  </a:lnTo>
                  <a:lnTo>
                    <a:pt x="8227" y="2760"/>
                  </a:lnTo>
                  <a:lnTo>
                    <a:pt x="7911" y="3196"/>
                  </a:lnTo>
                  <a:lnTo>
                    <a:pt x="7911" y="3196"/>
                  </a:lnTo>
                  <a:lnTo>
                    <a:pt x="7723" y="3422"/>
                  </a:lnTo>
                  <a:lnTo>
                    <a:pt x="7534" y="3649"/>
                  </a:lnTo>
                  <a:lnTo>
                    <a:pt x="7534" y="3649"/>
                  </a:lnTo>
                  <a:lnTo>
                    <a:pt x="7802" y="3284"/>
                  </a:lnTo>
                  <a:lnTo>
                    <a:pt x="8069" y="2918"/>
                  </a:lnTo>
                  <a:lnTo>
                    <a:pt x="8335" y="2551"/>
                  </a:lnTo>
                  <a:lnTo>
                    <a:pt x="8599" y="2183"/>
                  </a:lnTo>
                  <a:lnTo>
                    <a:pt x="8599" y="2183"/>
                  </a:lnTo>
                  <a:lnTo>
                    <a:pt x="8674" y="2094"/>
                  </a:lnTo>
                  <a:lnTo>
                    <a:pt x="8674" y="2094"/>
                  </a:lnTo>
                  <a:lnTo>
                    <a:pt x="8938" y="1781"/>
                  </a:lnTo>
                  <a:lnTo>
                    <a:pt x="9203" y="1470"/>
                  </a:lnTo>
                  <a:lnTo>
                    <a:pt x="9203" y="1470"/>
                  </a:lnTo>
                  <a:close/>
                  <a:moveTo>
                    <a:pt x="7393" y="3780"/>
                  </a:moveTo>
                  <a:lnTo>
                    <a:pt x="7393" y="3780"/>
                  </a:lnTo>
                  <a:lnTo>
                    <a:pt x="7260" y="3961"/>
                  </a:lnTo>
                  <a:lnTo>
                    <a:pt x="7126" y="4139"/>
                  </a:lnTo>
                  <a:lnTo>
                    <a:pt x="6990" y="4317"/>
                  </a:lnTo>
                  <a:lnTo>
                    <a:pt x="6853" y="4493"/>
                  </a:lnTo>
                  <a:lnTo>
                    <a:pt x="6715" y="4668"/>
                  </a:lnTo>
                  <a:lnTo>
                    <a:pt x="6575" y="4843"/>
                  </a:lnTo>
                  <a:lnTo>
                    <a:pt x="6435" y="5016"/>
                  </a:lnTo>
                  <a:lnTo>
                    <a:pt x="6294" y="5191"/>
                  </a:lnTo>
                  <a:lnTo>
                    <a:pt x="6294" y="5191"/>
                  </a:lnTo>
                  <a:lnTo>
                    <a:pt x="6466" y="4937"/>
                  </a:lnTo>
                  <a:lnTo>
                    <a:pt x="6639" y="4684"/>
                  </a:lnTo>
                  <a:lnTo>
                    <a:pt x="6726" y="4558"/>
                  </a:lnTo>
                  <a:lnTo>
                    <a:pt x="6813" y="4432"/>
                  </a:lnTo>
                  <a:lnTo>
                    <a:pt x="6902" y="4307"/>
                  </a:lnTo>
                  <a:lnTo>
                    <a:pt x="6992" y="4184"/>
                  </a:lnTo>
                  <a:lnTo>
                    <a:pt x="6992" y="4184"/>
                  </a:lnTo>
                  <a:lnTo>
                    <a:pt x="7143" y="3982"/>
                  </a:lnTo>
                  <a:lnTo>
                    <a:pt x="7297" y="3782"/>
                  </a:lnTo>
                  <a:lnTo>
                    <a:pt x="7451" y="3583"/>
                  </a:lnTo>
                  <a:lnTo>
                    <a:pt x="7608" y="3385"/>
                  </a:lnTo>
                  <a:lnTo>
                    <a:pt x="7766" y="3187"/>
                  </a:lnTo>
                  <a:lnTo>
                    <a:pt x="7925" y="2992"/>
                  </a:lnTo>
                  <a:lnTo>
                    <a:pt x="8086" y="2797"/>
                  </a:lnTo>
                  <a:lnTo>
                    <a:pt x="8247" y="2603"/>
                  </a:lnTo>
                  <a:lnTo>
                    <a:pt x="8247" y="2603"/>
                  </a:lnTo>
                  <a:lnTo>
                    <a:pt x="7393" y="3780"/>
                  </a:lnTo>
                  <a:lnTo>
                    <a:pt x="7393" y="3780"/>
                  </a:lnTo>
                  <a:close/>
                  <a:moveTo>
                    <a:pt x="6716" y="4734"/>
                  </a:moveTo>
                  <a:lnTo>
                    <a:pt x="6716" y="4734"/>
                  </a:lnTo>
                  <a:lnTo>
                    <a:pt x="6843" y="4574"/>
                  </a:lnTo>
                  <a:lnTo>
                    <a:pt x="6968" y="4411"/>
                  </a:lnTo>
                  <a:lnTo>
                    <a:pt x="6968" y="4411"/>
                  </a:lnTo>
                  <a:lnTo>
                    <a:pt x="7112" y="4229"/>
                  </a:lnTo>
                  <a:lnTo>
                    <a:pt x="7112" y="4229"/>
                  </a:lnTo>
                  <a:lnTo>
                    <a:pt x="7225" y="4084"/>
                  </a:lnTo>
                  <a:lnTo>
                    <a:pt x="7341" y="3940"/>
                  </a:lnTo>
                  <a:lnTo>
                    <a:pt x="7457" y="3797"/>
                  </a:lnTo>
                  <a:lnTo>
                    <a:pt x="7574" y="3654"/>
                  </a:lnTo>
                  <a:lnTo>
                    <a:pt x="7574" y="3654"/>
                  </a:lnTo>
                  <a:lnTo>
                    <a:pt x="7490" y="3765"/>
                  </a:lnTo>
                  <a:lnTo>
                    <a:pt x="7406" y="3876"/>
                  </a:lnTo>
                  <a:lnTo>
                    <a:pt x="7406" y="3876"/>
                  </a:lnTo>
                  <a:lnTo>
                    <a:pt x="7218" y="4120"/>
                  </a:lnTo>
                  <a:lnTo>
                    <a:pt x="7029" y="4363"/>
                  </a:lnTo>
                  <a:lnTo>
                    <a:pt x="6649" y="4848"/>
                  </a:lnTo>
                  <a:lnTo>
                    <a:pt x="6460" y="5091"/>
                  </a:lnTo>
                  <a:lnTo>
                    <a:pt x="6366" y="5213"/>
                  </a:lnTo>
                  <a:lnTo>
                    <a:pt x="6274" y="5336"/>
                  </a:lnTo>
                  <a:lnTo>
                    <a:pt x="6181" y="5459"/>
                  </a:lnTo>
                  <a:lnTo>
                    <a:pt x="6089" y="5583"/>
                  </a:lnTo>
                  <a:lnTo>
                    <a:pt x="5999" y="5707"/>
                  </a:lnTo>
                  <a:lnTo>
                    <a:pt x="5909" y="5832"/>
                  </a:lnTo>
                  <a:lnTo>
                    <a:pt x="5909" y="5832"/>
                  </a:lnTo>
                  <a:lnTo>
                    <a:pt x="5826" y="5951"/>
                  </a:lnTo>
                  <a:lnTo>
                    <a:pt x="5742" y="6069"/>
                  </a:lnTo>
                  <a:lnTo>
                    <a:pt x="5579" y="6306"/>
                  </a:lnTo>
                  <a:lnTo>
                    <a:pt x="5415" y="6544"/>
                  </a:lnTo>
                  <a:lnTo>
                    <a:pt x="5332" y="6662"/>
                  </a:lnTo>
                  <a:lnTo>
                    <a:pt x="5248" y="6779"/>
                  </a:lnTo>
                  <a:lnTo>
                    <a:pt x="5164" y="6896"/>
                  </a:lnTo>
                  <a:lnTo>
                    <a:pt x="5079" y="7012"/>
                  </a:lnTo>
                  <a:lnTo>
                    <a:pt x="4991" y="7127"/>
                  </a:lnTo>
                  <a:lnTo>
                    <a:pt x="4903" y="7240"/>
                  </a:lnTo>
                  <a:lnTo>
                    <a:pt x="4812" y="7353"/>
                  </a:lnTo>
                  <a:lnTo>
                    <a:pt x="4766" y="7408"/>
                  </a:lnTo>
                  <a:lnTo>
                    <a:pt x="4719" y="7463"/>
                  </a:lnTo>
                  <a:lnTo>
                    <a:pt x="4673" y="7518"/>
                  </a:lnTo>
                  <a:lnTo>
                    <a:pt x="4625" y="7572"/>
                  </a:lnTo>
                  <a:lnTo>
                    <a:pt x="4577" y="7625"/>
                  </a:lnTo>
                  <a:lnTo>
                    <a:pt x="4528" y="7678"/>
                  </a:lnTo>
                  <a:lnTo>
                    <a:pt x="4528" y="7678"/>
                  </a:lnTo>
                  <a:lnTo>
                    <a:pt x="4568" y="7618"/>
                  </a:lnTo>
                  <a:lnTo>
                    <a:pt x="4611" y="7560"/>
                  </a:lnTo>
                  <a:lnTo>
                    <a:pt x="4696" y="7444"/>
                  </a:lnTo>
                  <a:lnTo>
                    <a:pt x="4696" y="7444"/>
                  </a:lnTo>
                  <a:lnTo>
                    <a:pt x="4862" y="7216"/>
                  </a:lnTo>
                  <a:lnTo>
                    <a:pt x="5027" y="6988"/>
                  </a:lnTo>
                  <a:lnTo>
                    <a:pt x="5357" y="6531"/>
                  </a:lnTo>
                  <a:lnTo>
                    <a:pt x="5357" y="6531"/>
                  </a:lnTo>
                  <a:lnTo>
                    <a:pt x="5522" y="6304"/>
                  </a:lnTo>
                  <a:lnTo>
                    <a:pt x="5690" y="6078"/>
                  </a:lnTo>
                  <a:lnTo>
                    <a:pt x="5858" y="5852"/>
                  </a:lnTo>
                  <a:lnTo>
                    <a:pt x="6028" y="5627"/>
                  </a:lnTo>
                  <a:lnTo>
                    <a:pt x="6199" y="5404"/>
                  </a:lnTo>
                  <a:lnTo>
                    <a:pt x="6371" y="5180"/>
                  </a:lnTo>
                  <a:lnTo>
                    <a:pt x="6543" y="4957"/>
                  </a:lnTo>
                  <a:lnTo>
                    <a:pt x="6716" y="4734"/>
                  </a:lnTo>
                  <a:lnTo>
                    <a:pt x="6716" y="4734"/>
                  </a:lnTo>
                  <a:close/>
                  <a:moveTo>
                    <a:pt x="4415" y="7796"/>
                  </a:moveTo>
                  <a:lnTo>
                    <a:pt x="4415" y="7796"/>
                  </a:lnTo>
                  <a:lnTo>
                    <a:pt x="4396" y="7814"/>
                  </a:lnTo>
                  <a:lnTo>
                    <a:pt x="4380" y="7828"/>
                  </a:lnTo>
                  <a:lnTo>
                    <a:pt x="4367" y="7838"/>
                  </a:lnTo>
                  <a:lnTo>
                    <a:pt x="4355" y="7848"/>
                  </a:lnTo>
                  <a:lnTo>
                    <a:pt x="4345" y="7853"/>
                  </a:lnTo>
                  <a:lnTo>
                    <a:pt x="4338" y="7856"/>
                  </a:lnTo>
                  <a:lnTo>
                    <a:pt x="4331" y="7857"/>
                  </a:lnTo>
                  <a:lnTo>
                    <a:pt x="4327" y="7855"/>
                  </a:lnTo>
                  <a:lnTo>
                    <a:pt x="4325" y="7851"/>
                  </a:lnTo>
                  <a:lnTo>
                    <a:pt x="4324" y="7847"/>
                  </a:lnTo>
                  <a:lnTo>
                    <a:pt x="4324" y="7838"/>
                  </a:lnTo>
                  <a:lnTo>
                    <a:pt x="4325" y="7830"/>
                  </a:lnTo>
                  <a:lnTo>
                    <a:pt x="4331" y="7809"/>
                  </a:lnTo>
                  <a:lnTo>
                    <a:pt x="4341" y="7782"/>
                  </a:lnTo>
                  <a:lnTo>
                    <a:pt x="4341" y="7782"/>
                  </a:lnTo>
                  <a:lnTo>
                    <a:pt x="4407" y="7685"/>
                  </a:lnTo>
                  <a:lnTo>
                    <a:pt x="4475" y="7587"/>
                  </a:lnTo>
                  <a:lnTo>
                    <a:pt x="4475" y="7587"/>
                  </a:lnTo>
                  <a:lnTo>
                    <a:pt x="4794" y="7155"/>
                  </a:lnTo>
                  <a:lnTo>
                    <a:pt x="5113" y="6723"/>
                  </a:lnTo>
                  <a:lnTo>
                    <a:pt x="5113" y="6723"/>
                  </a:lnTo>
                  <a:lnTo>
                    <a:pt x="5131" y="6698"/>
                  </a:lnTo>
                  <a:lnTo>
                    <a:pt x="5131" y="6698"/>
                  </a:lnTo>
                  <a:lnTo>
                    <a:pt x="5261" y="6546"/>
                  </a:lnTo>
                  <a:lnTo>
                    <a:pt x="5391" y="6393"/>
                  </a:lnTo>
                  <a:lnTo>
                    <a:pt x="5520" y="6238"/>
                  </a:lnTo>
                  <a:lnTo>
                    <a:pt x="5584" y="6161"/>
                  </a:lnTo>
                  <a:lnTo>
                    <a:pt x="5648" y="6083"/>
                  </a:lnTo>
                  <a:lnTo>
                    <a:pt x="5648" y="6083"/>
                  </a:lnTo>
                  <a:lnTo>
                    <a:pt x="5569" y="6183"/>
                  </a:lnTo>
                  <a:lnTo>
                    <a:pt x="5490" y="6285"/>
                  </a:lnTo>
                  <a:lnTo>
                    <a:pt x="5328" y="6491"/>
                  </a:lnTo>
                  <a:lnTo>
                    <a:pt x="5163" y="6700"/>
                  </a:lnTo>
                  <a:lnTo>
                    <a:pt x="5081" y="6806"/>
                  </a:lnTo>
                  <a:lnTo>
                    <a:pt x="5000" y="6913"/>
                  </a:lnTo>
                  <a:lnTo>
                    <a:pt x="4920" y="7020"/>
                  </a:lnTo>
                  <a:lnTo>
                    <a:pt x="4840" y="7128"/>
                  </a:lnTo>
                  <a:lnTo>
                    <a:pt x="4763" y="7237"/>
                  </a:lnTo>
                  <a:lnTo>
                    <a:pt x="4688" y="7348"/>
                  </a:lnTo>
                  <a:lnTo>
                    <a:pt x="4615" y="7458"/>
                  </a:lnTo>
                  <a:lnTo>
                    <a:pt x="4580" y="7514"/>
                  </a:lnTo>
                  <a:lnTo>
                    <a:pt x="4545" y="7570"/>
                  </a:lnTo>
                  <a:lnTo>
                    <a:pt x="4511" y="7627"/>
                  </a:lnTo>
                  <a:lnTo>
                    <a:pt x="4478" y="7683"/>
                  </a:lnTo>
                  <a:lnTo>
                    <a:pt x="4447" y="7739"/>
                  </a:lnTo>
                  <a:lnTo>
                    <a:pt x="4415" y="7796"/>
                  </a:lnTo>
                  <a:lnTo>
                    <a:pt x="4415" y="7796"/>
                  </a:lnTo>
                  <a:close/>
                  <a:moveTo>
                    <a:pt x="4450" y="7800"/>
                  </a:moveTo>
                  <a:lnTo>
                    <a:pt x="4450" y="7800"/>
                  </a:lnTo>
                  <a:lnTo>
                    <a:pt x="4525" y="7724"/>
                  </a:lnTo>
                  <a:lnTo>
                    <a:pt x="4598" y="7648"/>
                  </a:lnTo>
                  <a:lnTo>
                    <a:pt x="4669" y="7569"/>
                  </a:lnTo>
                  <a:lnTo>
                    <a:pt x="4738" y="7491"/>
                  </a:lnTo>
                  <a:lnTo>
                    <a:pt x="4807" y="7410"/>
                  </a:lnTo>
                  <a:lnTo>
                    <a:pt x="4875" y="7329"/>
                  </a:lnTo>
                  <a:lnTo>
                    <a:pt x="4941" y="7247"/>
                  </a:lnTo>
                  <a:lnTo>
                    <a:pt x="5006" y="7164"/>
                  </a:lnTo>
                  <a:lnTo>
                    <a:pt x="5071" y="7081"/>
                  </a:lnTo>
                  <a:lnTo>
                    <a:pt x="5135" y="6997"/>
                  </a:lnTo>
                  <a:lnTo>
                    <a:pt x="5197" y="6911"/>
                  </a:lnTo>
                  <a:lnTo>
                    <a:pt x="5260" y="6826"/>
                  </a:lnTo>
                  <a:lnTo>
                    <a:pt x="5383" y="6654"/>
                  </a:lnTo>
                  <a:lnTo>
                    <a:pt x="5504" y="6480"/>
                  </a:lnTo>
                  <a:lnTo>
                    <a:pt x="5504" y="6480"/>
                  </a:lnTo>
                  <a:lnTo>
                    <a:pt x="5669" y="6244"/>
                  </a:lnTo>
                  <a:lnTo>
                    <a:pt x="5835" y="6011"/>
                  </a:lnTo>
                  <a:lnTo>
                    <a:pt x="6003" y="5780"/>
                  </a:lnTo>
                  <a:lnTo>
                    <a:pt x="6173" y="5549"/>
                  </a:lnTo>
                  <a:lnTo>
                    <a:pt x="6345" y="5320"/>
                  </a:lnTo>
                  <a:lnTo>
                    <a:pt x="6517" y="5091"/>
                  </a:lnTo>
                  <a:lnTo>
                    <a:pt x="6692" y="4863"/>
                  </a:lnTo>
                  <a:lnTo>
                    <a:pt x="6867" y="4636"/>
                  </a:lnTo>
                  <a:lnTo>
                    <a:pt x="6867" y="4636"/>
                  </a:lnTo>
                  <a:lnTo>
                    <a:pt x="6982" y="4486"/>
                  </a:lnTo>
                  <a:lnTo>
                    <a:pt x="7095" y="4336"/>
                  </a:lnTo>
                  <a:lnTo>
                    <a:pt x="7209" y="4184"/>
                  </a:lnTo>
                  <a:lnTo>
                    <a:pt x="7321" y="4032"/>
                  </a:lnTo>
                  <a:lnTo>
                    <a:pt x="7546" y="3725"/>
                  </a:lnTo>
                  <a:lnTo>
                    <a:pt x="7771" y="3416"/>
                  </a:lnTo>
                  <a:lnTo>
                    <a:pt x="7771" y="3416"/>
                  </a:lnTo>
                  <a:lnTo>
                    <a:pt x="8013" y="3126"/>
                  </a:lnTo>
                  <a:lnTo>
                    <a:pt x="8255" y="2836"/>
                  </a:lnTo>
                  <a:lnTo>
                    <a:pt x="8496" y="2544"/>
                  </a:lnTo>
                  <a:lnTo>
                    <a:pt x="8617" y="2398"/>
                  </a:lnTo>
                  <a:lnTo>
                    <a:pt x="8736" y="2252"/>
                  </a:lnTo>
                  <a:lnTo>
                    <a:pt x="8736" y="2252"/>
                  </a:lnTo>
                  <a:lnTo>
                    <a:pt x="8846" y="2120"/>
                  </a:lnTo>
                  <a:lnTo>
                    <a:pt x="8956" y="1988"/>
                  </a:lnTo>
                  <a:lnTo>
                    <a:pt x="8956" y="1988"/>
                  </a:lnTo>
                  <a:lnTo>
                    <a:pt x="8823" y="2170"/>
                  </a:lnTo>
                  <a:lnTo>
                    <a:pt x="8688" y="2353"/>
                  </a:lnTo>
                  <a:lnTo>
                    <a:pt x="8423" y="2718"/>
                  </a:lnTo>
                  <a:lnTo>
                    <a:pt x="8157" y="3084"/>
                  </a:lnTo>
                  <a:lnTo>
                    <a:pt x="7892" y="3450"/>
                  </a:lnTo>
                  <a:lnTo>
                    <a:pt x="7892" y="3450"/>
                  </a:lnTo>
                  <a:lnTo>
                    <a:pt x="7621" y="3795"/>
                  </a:lnTo>
                  <a:lnTo>
                    <a:pt x="7351" y="4140"/>
                  </a:lnTo>
                  <a:lnTo>
                    <a:pt x="7216" y="4312"/>
                  </a:lnTo>
                  <a:lnTo>
                    <a:pt x="7083" y="4485"/>
                  </a:lnTo>
                  <a:lnTo>
                    <a:pt x="6949" y="4660"/>
                  </a:lnTo>
                  <a:lnTo>
                    <a:pt x="6817" y="4834"/>
                  </a:lnTo>
                  <a:lnTo>
                    <a:pt x="6685" y="5009"/>
                  </a:lnTo>
                  <a:lnTo>
                    <a:pt x="6555" y="5185"/>
                  </a:lnTo>
                  <a:lnTo>
                    <a:pt x="6426" y="5362"/>
                  </a:lnTo>
                  <a:lnTo>
                    <a:pt x="6298" y="5541"/>
                  </a:lnTo>
                  <a:lnTo>
                    <a:pt x="6173" y="5720"/>
                  </a:lnTo>
                  <a:lnTo>
                    <a:pt x="6049" y="5901"/>
                  </a:lnTo>
                  <a:lnTo>
                    <a:pt x="5927" y="6083"/>
                  </a:lnTo>
                  <a:lnTo>
                    <a:pt x="5807" y="6267"/>
                  </a:lnTo>
                  <a:lnTo>
                    <a:pt x="5807" y="6267"/>
                  </a:lnTo>
                  <a:lnTo>
                    <a:pt x="5773" y="6322"/>
                  </a:lnTo>
                  <a:lnTo>
                    <a:pt x="5773" y="6322"/>
                  </a:lnTo>
                  <a:lnTo>
                    <a:pt x="5507" y="6668"/>
                  </a:lnTo>
                  <a:lnTo>
                    <a:pt x="5241" y="7013"/>
                  </a:lnTo>
                  <a:lnTo>
                    <a:pt x="5107" y="7185"/>
                  </a:lnTo>
                  <a:lnTo>
                    <a:pt x="4972" y="7357"/>
                  </a:lnTo>
                  <a:lnTo>
                    <a:pt x="4838" y="7528"/>
                  </a:lnTo>
                  <a:lnTo>
                    <a:pt x="4702" y="7698"/>
                  </a:lnTo>
                  <a:lnTo>
                    <a:pt x="4702" y="7698"/>
                  </a:lnTo>
                  <a:lnTo>
                    <a:pt x="4691" y="7709"/>
                  </a:lnTo>
                  <a:lnTo>
                    <a:pt x="4677" y="7723"/>
                  </a:lnTo>
                  <a:lnTo>
                    <a:pt x="4657" y="7738"/>
                  </a:lnTo>
                  <a:lnTo>
                    <a:pt x="4635" y="7754"/>
                  </a:lnTo>
                  <a:lnTo>
                    <a:pt x="4584" y="7792"/>
                  </a:lnTo>
                  <a:lnTo>
                    <a:pt x="4529" y="7830"/>
                  </a:lnTo>
                  <a:lnTo>
                    <a:pt x="4427" y="7899"/>
                  </a:lnTo>
                  <a:lnTo>
                    <a:pt x="4394" y="7923"/>
                  </a:lnTo>
                  <a:lnTo>
                    <a:pt x="4385" y="7930"/>
                  </a:lnTo>
                  <a:lnTo>
                    <a:pt x="4380" y="7933"/>
                  </a:lnTo>
                  <a:lnTo>
                    <a:pt x="4380" y="7933"/>
                  </a:lnTo>
                  <a:lnTo>
                    <a:pt x="4396" y="7899"/>
                  </a:lnTo>
                  <a:lnTo>
                    <a:pt x="4414" y="7865"/>
                  </a:lnTo>
                  <a:lnTo>
                    <a:pt x="4432" y="7833"/>
                  </a:lnTo>
                  <a:lnTo>
                    <a:pt x="4450" y="7800"/>
                  </a:lnTo>
                  <a:lnTo>
                    <a:pt x="4450" y="7800"/>
                  </a:lnTo>
                  <a:close/>
                  <a:moveTo>
                    <a:pt x="7362" y="4182"/>
                  </a:moveTo>
                  <a:lnTo>
                    <a:pt x="7362" y="4182"/>
                  </a:lnTo>
                  <a:lnTo>
                    <a:pt x="7056" y="4601"/>
                  </a:lnTo>
                  <a:lnTo>
                    <a:pt x="6748" y="5020"/>
                  </a:lnTo>
                  <a:lnTo>
                    <a:pt x="6439" y="5438"/>
                  </a:lnTo>
                  <a:lnTo>
                    <a:pt x="6127" y="5855"/>
                  </a:lnTo>
                  <a:lnTo>
                    <a:pt x="6127" y="5855"/>
                  </a:lnTo>
                  <a:lnTo>
                    <a:pt x="6201" y="5747"/>
                  </a:lnTo>
                  <a:lnTo>
                    <a:pt x="6275" y="5640"/>
                  </a:lnTo>
                  <a:lnTo>
                    <a:pt x="6425" y="5429"/>
                  </a:lnTo>
                  <a:lnTo>
                    <a:pt x="6577" y="5218"/>
                  </a:lnTo>
                  <a:lnTo>
                    <a:pt x="6731" y="5009"/>
                  </a:lnTo>
                  <a:lnTo>
                    <a:pt x="6887" y="4801"/>
                  </a:lnTo>
                  <a:lnTo>
                    <a:pt x="7044" y="4594"/>
                  </a:lnTo>
                  <a:lnTo>
                    <a:pt x="7202" y="4388"/>
                  </a:lnTo>
                  <a:lnTo>
                    <a:pt x="7362" y="4182"/>
                  </a:lnTo>
                  <a:lnTo>
                    <a:pt x="7362" y="4182"/>
                  </a:lnTo>
                  <a:close/>
                  <a:moveTo>
                    <a:pt x="6006" y="6037"/>
                  </a:moveTo>
                  <a:lnTo>
                    <a:pt x="6006" y="6037"/>
                  </a:lnTo>
                  <a:lnTo>
                    <a:pt x="6349" y="5597"/>
                  </a:lnTo>
                  <a:lnTo>
                    <a:pt x="6520" y="5376"/>
                  </a:lnTo>
                  <a:lnTo>
                    <a:pt x="6689" y="5153"/>
                  </a:lnTo>
                  <a:lnTo>
                    <a:pt x="6689" y="5153"/>
                  </a:lnTo>
                  <a:lnTo>
                    <a:pt x="6767" y="5053"/>
                  </a:lnTo>
                  <a:lnTo>
                    <a:pt x="6843" y="4951"/>
                  </a:lnTo>
                  <a:lnTo>
                    <a:pt x="6843" y="4951"/>
                  </a:lnTo>
                  <a:lnTo>
                    <a:pt x="6631" y="5261"/>
                  </a:lnTo>
                  <a:lnTo>
                    <a:pt x="6418" y="5571"/>
                  </a:lnTo>
                  <a:lnTo>
                    <a:pt x="6204" y="5881"/>
                  </a:lnTo>
                  <a:lnTo>
                    <a:pt x="6096" y="6035"/>
                  </a:lnTo>
                  <a:lnTo>
                    <a:pt x="5988" y="6189"/>
                  </a:lnTo>
                  <a:lnTo>
                    <a:pt x="5988" y="6189"/>
                  </a:lnTo>
                  <a:lnTo>
                    <a:pt x="5936" y="6262"/>
                  </a:lnTo>
                  <a:lnTo>
                    <a:pt x="5882" y="6334"/>
                  </a:lnTo>
                  <a:lnTo>
                    <a:pt x="5828" y="6406"/>
                  </a:lnTo>
                  <a:lnTo>
                    <a:pt x="5773" y="6476"/>
                  </a:lnTo>
                  <a:lnTo>
                    <a:pt x="5717" y="6546"/>
                  </a:lnTo>
                  <a:lnTo>
                    <a:pt x="5659" y="6617"/>
                  </a:lnTo>
                  <a:lnTo>
                    <a:pt x="5546" y="6755"/>
                  </a:lnTo>
                  <a:lnTo>
                    <a:pt x="5546" y="6755"/>
                  </a:lnTo>
                  <a:lnTo>
                    <a:pt x="5645" y="6591"/>
                  </a:lnTo>
                  <a:lnTo>
                    <a:pt x="5696" y="6510"/>
                  </a:lnTo>
                  <a:lnTo>
                    <a:pt x="5746" y="6430"/>
                  </a:lnTo>
                  <a:lnTo>
                    <a:pt x="5746" y="6430"/>
                  </a:lnTo>
                  <a:lnTo>
                    <a:pt x="5809" y="6332"/>
                  </a:lnTo>
                  <a:lnTo>
                    <a:pt x="5875" y="6234"/>
                  </a:lnTo>
                  <a:lnTo>
                    <a:pt x="6006" y="6037"/>
                  </a:lnTo>
                  <a:lnTo>
                    <a:pt x="6006" y="6037"/>
                  </a:lnTo>
                  <a:close/>
                  <a:moveTo>
                    <a:pt x="9989" y="1182"/>
                  </a:moveTo>
                  <a:lnTo>
                    <a:pt x="9989" y="1182"/>
                  </a:lnTo>
                  <a:lnTo>
                    <a:pt x="10051" y="1106"/>
                  </a:lnTo>
                  <a:lnTo>
                    <a:pt x="10114" y="1032"/>
                  </a:lnTo>
                  <a:lnTo>
                    <a:pt x="10175" y="960"/>
                  </a:lnTo>
                  <a:lnTo>
                    <a:pt x="10205" y="923"/>
                  </a:lnTo>
                  <a:lnTo>
                    <a:pt x="10234" y="886"/>
                  </a:lnTo>
                  <a:lnTo>
                    <a:pt x="10234" y="886"/>
                  </a:lnTo>
                  <a:lnTo>
                    <a:pt x="10164" y="984"/>
                  </a:lnTo>
                  <a:lnTo>
                    <a:pt x="10096" y="1081"/>
                  </a:lnTo>
                  <a:lnTo>
                    <a:pt x="10030" y="1175"/>
                  </a:lnTo>
                  <a:lnTo>
                    <a:pt x="9998" y="1218"/>
                  </a:lnTo>
                  <a:lnTo>
                    <a:pt x="9968" y="1259"/>
                  </a:lnTo>
                  <a:lnTo>
                    <a:pt x="9968" y="1259"/>
                  </a:lnTo>
                  <a:lnTo>
                    <a:pt x="9827" y="1442"/>
                  </a:lnTo>
                  <a:lnTo>
                    <a:pt x="9689" y="1626"/>
                  </a:lnTo>
                  <a:lnTo>
                    <a:pt x="9551" y="1811"/>
                  </a:lnTo>
                  <a:lnTo>
                    <a:pt x="9414" y="1996"/>
                  </a:lnTo>
                  <a:lnTo>
                    <a:pt x="9278" y="2182"/>
                  </a:lnTo>
                  <a:lnTo>
                    <a:pt x="9142" y="2369"/>
                  </a:lnTo>
                  <a:lnTo>
                    <a:pt x="8872" y="2742"/>
                  </a:lnTo>
                  <a:lnTo>
                    <a:pt x="8604" y="3118"/>
                  </a:lnTo>
                  <a:lnTo>
                    <a:pt x="8336" y="3494"/>
                  </a:lnTo>
                  <a:lnTo>
                    <a:pt x="8068" y="3869"/>
                  </a:lnTo>
                  <a:lnTo>
                    <a:pt x="7799" y="4243"/>
                  </a:lnTo>
                  <a:lnTo>
                    <a:pt x="7799" y="4243"/>
                  </a:lnTo>
                  <a:lnTo>
                    <a:pt x="7688" y="4397"/>
                  </a:lnTo>
                  <a:lnTo>
                    <a:pt x="7579" y="4553"/>
                  </a:lnTo>
                  <a:lnTo>
                    <a:pt x="7471" y="4710"/>
                  </a:lnTo>
                  <a:lnTo>
                    <a:pt x="7366" y="4868"/>
                  </a:lnTo>
                  <a:lnTo>
                    <a:pt x="7262" y="5026"/>
                  </a:lnTo>
                  <a:lnTo>
                    <a:pt x="7157" y="5184"/>
                  </a:lnTo>
                  <a:lnTo>
                    <a:pt x="7056" y="5343"/>
                  </a:lnTo>
                  <a:lnTo>
                    <a:pt x="6954" y="5503"/>
                  </a:lnTo>
                  <a:lnTo>
                    <a:pt x="6954" y="5503"/>
                  </a:lnTo>
                  <a:lnTo>
                    <a:pt x="6777" y="5752"/>
                  </a:lnTo>
                  <a:lnTo>
                    <a:pt x="6600" y="6000"/>
                  </a:lnTo>
                  <a:lnTo>
                    <a:pt x="6425" y="6249"/>
                  </a:lnTo>
                  <a:lnTo>
                    <a:pt x="6248" y="6497"/>
                  </a:lnTo>
                  <a:lnTo>
                    <a:pt x="6069" y="6744"/>
                  </a:lnTo>
                  <a:lnTo>
                    <a:pt x="5890" y="6990"/>
                  </a:lnTo>
                  <a:lnTo>
                    <a:pt x="5799" y="7113"/>
                  </a:lnTo>
                  <a:lnTo>
                    <a:pt x="5707" y="7235"/>
                  </a:lnTo>
                  <a:lnTo>
                    <a:pt x="5615" y="7356"/>
                  </a:lnTo>
                  <a:lnTo>
                    <a:pt x="5521" y="7477"/>
                  </a:lnTo>
                  <a:lnTo>
                    <a:pt x="5521" y="7477"/>
                  </a:lnTo>
                  <a:lnTo>
                    <a:pt x="5500" y="7504"/>
                  </a:lnTo>
                  <a:lnTo>
                    <a:pt x="5477" y="7532"/>
                  </a:lnTo>
                  <a:lnTo>
                    <a:pt x="5451" y="7561"/>
                  </a:lnTo>
                  <a:lnTo>
                    <a:pt x="5423" y="7590"/>
                  </a:lnTo>
                  <a:lnTo>
                    <a:pt x="5423" y="7590"/>
                  </a:lnTo>
                  <a:lnTo>
                    <a:pt x="5498" y="7496"/>
                  </a:lnTo>
                  <a:lnTo>
                    <a:pt x="5572" y="7400"/>
                  </a:lnTo>
                  <a:lnTo>
                    <a:pt x="5644" y="7302"/>
                  </a:lnTo>
                  <a:lnTo>
                    <a:pt x="5715" y="7204"/>
                  </a:lnTo>
                  <a:lnTo>
                    <a:pt x="5787" y="7106"/>
                  </a:lnTo>
                  <a:lnTo>
                    <a:pt x="5857" y="7007"/>
                  </a:lnTo>
                  <a:lnTo>
                    <a:pt x="5995" y="6808"/>
                  </a:lnTo>
                  <a:lnTo>
                    <a:pt x="6132" y="6610"/>
                  </a:lnTo>
                  <a:lnTo>
                    <a:pt x="6268" y="6412"/>
                  </a:lnTo>
                  <a:lnTo>
                    <a:pt x="6404" y="6215"/>
                  </a:lnTo>
                  <a:lnTo>
                    <a:pt x="6539" y="6021"/>
                  </a:lnTo>
                  <a:lnTo>
                    <a:pt x="6539" y="6021"/>
                  </a:lnTo>
                  <a:lnTo>
                    <a:pt x="6679" y="5823"/>
                  </a:lnTo>
                  <a:lnTo>
                    <a:pt x="6817" y="5625"/>
                  </a:lnTo>
                  <a:lnTo>
                    <a:pt x="7093" y="5230"/>
                  </a:lnTo>
                  <a:lnTo>
                    <a:pt x="7367" y="4832"/>
                  </a:lnTo>
                  <a:lnTo>
                    <a:pt x="7641" y="4432"/>
                  </a:lnTo>
                  <a:lnTo>
                    <a:pt x="8186" y="3635"/>
                  </a:lnTo>
                  <a:lnTo>
                    <a:pt x="8460" y="3237"/>
                  </a:lnTo>
                  <a:lnTo>
                    <a:pt x="8734" y="2839"/>
                  </a:lnTo>
                  <a:lnTo>
                    <a:pt x="8734" y="2839"/>
                  </a:lnTo>
                  <a:lnTo>
                    <a:pt x="8912" y="2585"/>
                  </a:lnTo>
                  <a:lnTo>
                    <a:pt x="8912" y="2585"/>
                  </a:lnTo>
                  <a:lnTo>
                    <a:pt x="9144" y="2276"/>
                  </a:lnTo>
                  <a:lnTo>
                    <a:pt x="9144" y="2276"/>
                  </a:lnTo>
                  <a:lnTo>
                    <a:pt x="9352" y="2000"/>
                  </a:lnTo>
                  <a:lnTo>
                    <a:pt x="9561" y="1725"/>
                  </a:lnTo>
                  <a:lnTo>
                    <a:pt x="9667" y="1588"/>
                  </a:lnTo>
                  <a:lnTo>
                    <a:pt x="9772" y="1452"/>
                  </a:lnTo>
                  <a:lnTo>
                    <a:pt x="9880" y="1317"/>
                  </a:lnTo>
                  <a:lnTo>
                    <a:pt x="9989" y="1182"/>
                  </a:lnTo>
                  <a:lnTo>
                    <a:pt x="9989" y="1182"/>
                  </a:lnTo>
                  <a:close/>
                  <a:moveTo>
                    <a:pt x="9868" y="1273"/>
                  </a:moveTo>
                  <a:lnTo>
                    <a:pt x="9868" y="1273"/>
                  </a:lnTo>
                  <a:lnTo>
                    <a:pt x="9909" y="1219"/>
                  </a:lnTo>
                  <a:lnTo>
                    <a:pt x="9909" y="1219"/>
                  </a:lnTo>
                  <a:lnTo>
                    <a:pt x="9952" y="1167"/>
                  </a:lnTo>
                  <a:lnTo>
                    <a:pt x="9996" y="1113"/>
                  </a:lnTo>
                  <a:lnTo>
                    <a:pt x="10040" y="1061"/>
                  </a:lnTo>
                  <a:lnTo>
                    <a:pt x="10086" y="1010"/>
                  </a:lnTo>
                  <a:lnTo>
                    <a:pt x="10131" y="958"/>
                  </a:lnTo>
                  <a:lnTo>
                    <a:pt x="10177" y="908"/>
                  </a:lnTo>
                  <a:lnTo>
                    <a:pt x="10272" y="809"/>
                  </a:lnTo>
                  <a:lnTo>
                    <a:pt x="10272" y="809"/>
                  </a:lnTo>
                  <a:lnTo>
                    <a:pt x="10259" y="830"/>
                  </a:lnTo>
                  <a:lnTo>
                    <a:pt x="10245" y="851"/>
                  </a:lnTo>
                  <a:lnTo>
                    <a:pt x="10230" y="871"/>
                  </a:lnTo>
                  <a:lnTo>
                    <a:pt x="10213" y="889"/>
                  </a:lnTo>
                  <a:lnTo>
                    <a:pt x="10195" y="908"/>
                  </a:lnTo>
                  <a:lnTo>
                    <a:pt x="10176" y="927"/>
                  </a:lnTo>
                  <a:lnTo>
                    <a:pt x="10155" y="944"/>
                  </a:lnTo>
                  <a:lnTo>
                    <a:pt x="10133" y="961"/>
                  </a:lnTo>
                  <a:lnTo>
                    <a:pt x="10133" y="961"/>
                  </a:lnTo>
                  <a:lnTo>
                    <a:pt x="10067" y="1039"/>
                  </a:lnTo>
                  <a:lnTo>
                    <a:pt x="10000" y="1116"/>
                  </a:lnTo>
                  <a:lnTo>
                    <a:pt x="9934" y="1195"/>
                  </a:lnTo>
                  <a:lnTo>
                    <a:pt x="9868" y="1273"/>
                  </a:lnTo>
                  <a:lnTo>
                    <a:pt x="9868" y="1273"/>
                  </a:lnTo>
                  <a:close/>
                  <a:moveTo>
                    <a:pt x="9902" y="1472"/>
                  </a:moveTo>
                  <a:lnTo>
                    <a:pt x="9902" y="1472"/>
                  </a:lnTo>
                  <a:lnTo>
                    <a:pt x="9738" y="1690"/>
                  </a:lnTo>
                  <a:lnTo>
                    <a:pt x="9574" y="1909"/>
                  </a:lnTo>
                  <a:lnTo>
                    <a:pt x="9412" y="2128"/>
                  </a:lnTo>
                  <a:lnTo>
                    <a:pt x="9249" y="2348"/>
                  </a:lnTo>
                  <a:lnTo>
                    <a:pt x="8927" y="2788"/>
                  </a:lnTo>
                  <a:lnTo>
                    <a:pt x="8606" y="3230"/>
                  </a:lnTo>
                  <a:lnTo>
                    <a:pt x="7965" y="4115"/>
                  </a:lnTo>
                  <a:lnTo>
                    <a:pt x="7644" y="4555"/>
                  </a:lnTo>
                  <a:lnTo>
                    <a:pt x="7322" y="4995"/>
                  </a:lnTo>
                  <a:lnTo>
                    <a:pt x="7322" y="4995"/>
                  </a:lnTo>
                  <a:lnTo>
                    <a:pt x="7265" y="5074"/>
                  </a:lnTo>
                  <a:lnTo>
                    <a:pt x="7265" y="5074"/>
                  </a:lnTo>
                  <a:lnTo>
                    <a:pt x="7389" y="4889"/>
                  </a:lnTo>
                  <a:lnTo>
                    <a:pt x="7451" y="4798"/>
                  </a:lnTo>
                  <a:lnTo>
                    <a:pt x="7514" y="4706"/>
                  </a:lnTo>
                  <a:lnTo>
                    <a:pt x="7514" y="4706"/>
                  </a:lnTo>
                  <a:lnTo>
                    <a:pt x="7613" y="4567"/>
                  </a:lnTo>
                  <a:lnTo>
                    <a:pt x="7711" y="4430"/>
                  </a:lnTo>
                  <a:lnTo>
                    <a:pt x="7811" y="4292"/>
                  </a:lnTo>
                  <a:lnTo>
                    <a:pt x="7911" y="4155"/>
                  </a:lnTo>
                  <a:lnTo>
                    <a:pt x="8112" y="3882"/>
                  </a:lnTo>
                  <a:lnTo>
                    <a:pt x="8315" y="3611"/>
                  </a:lnTo>
                  <a:lnTo>
                    <a:pt x="8517" y="3338"/>
                  </a:lnTo>
                  <a:lnTo>
                    <a:pt x="8719" y="3065"/>
                  </a:lnTo>
                  <a:lnTo>
                    <a:pt x="8818" y="2928"/>
                  </a:lnTo>
                  <a:lnTo>
                    <a:pt x="8917" y="2790"/>
                  </a:lnTo>
                  <a:lnTo>
                    <a:pt x="9015" y="2652"/>
                  </a:lnTo>
                  <a:lnTo>
                    <a:pt x="9111" y="2513"/>
                  </a:lnTo>
                  <a:lnTo>
                    <a:pt x="9111" y="2513"/>
                  </a:lnTo>
                  <a:lnTo>
                    <a:pt x="9158" y="2446"/>
                  </a:lnTo>
                  <a:lnTo>
                    <a:pt x="9204" y="2379"/>
                  </a:lnTo>
                  <a:lnTo>
                    <a:pt x="9299" y="2248"/>
                  </a:lnTo>
                  <a:lnTo>
                    <a:pt x="9398" y="2118"/>
                  </a:lnTo>
                  <a:lnTo>
                    <a:pt x="9497" y="1988"/>
                  </a:lnTo>
                  <a:lnTo>
                    <a:pt x="9598" y="1860"/>
                  </a:lnTo>
                  <a:lnTo>
                    <a:pt x="9700" y="1731"/>
                  </a:lnTo>
                  <a:lnTo>
                    <a:pt x="9902" y="1472"/>
                  </a:lnTo>
                  <a:lnTo>
                    <a:pt x="9902" y="1472"/>
                  </a:lnTo>
                  <a:close/>
                  <a:moveTo>
                    <a:pt x="7461" y="4403"/>
                  </a:moveTo>
                  <a:lnTo>
                    <a:pt x="7461" y="4403"/>
                  </a:lnTo>
                  <a:lnTo>
                    <a:pt x="7471" y="4389"/>
                  </a:lnTo>
                  <a:lnTo>
                    <a:pt x="7471" y="4389"/>
                  </a:lnTo>
                  <a:lnTo>
                    <a:pt x="7713" y="4081"/>
                  </a:lnTo>
                  <a:lnTo>
                    <a:pt x="7954" y="3772"/>
                  </a:lnTo>
                  <a:lnTo>
                    <a:pt x="8197" y="3464"/>
                  </a:lnTo>
                  <a:lnTo>
                    <a:pt x="8438" y="3154"/>
                  </a:lnTo>
                  <a:lnTo>
                    <a:pt x="8438" y="3154"/>
                  </a:lnTo>
                  <a:lnTo>
                    <a:pt x="8248" y="3411"/>
                  </a:lnTo>
                  <a:lnTo>
                    <a:pt x="8057" y="3666"/>
                  </a:lnTo>
                  <a:lnTo>
                    <a:pt x="8057" y="3666"/>
                  </a:lnTo>
                  <a:lnTo>
                    <a:pt x="7946" y="3813"/>
                  </a:lnTo>
                  <a:lnTo>
                    <a:pt x="7837" y="3962"/>
                  </a:lnTo>
                  <a:lnTo>
                    <a:pt x="7729" y="4111"/>
                  </a:lnTo>
                  <a:lnTo>
                    <a:pt x="7621" y="4260"/>
                  </a:lnTo>
                  <a:lnTo>
                    <a:pt x="7407" y="4560"/>
                  </a:lnTo>
                  <a:lnTo>
                    <a:pt x="7195" y="4861"/>
                  </a:lnTo>
                  <a:lnTo>
                    <a:pt x="6983" y="5163"/>
                  </a:lnTo>
                  <a:lnTo>
                    <a:pt x="6771" y="5464"/>
                  </a:lnTo>
                  <a:lnTo>
                    <a:pt x="6558" y="5764"/>
                  </a:lnTo>
                  <a:lnTo>
                    <a:pt x="6451" y="5914"/>
                  </a:lnTo>
                  <a:lnTo>
                    <a:pt x="6343" y="6064"/>
                  </a:lnTo>
                  <a:lnTo>
                    <a:pt x="6343" y="6064"/>
                  </a:lnTo>
                  <a:lnTo>
                    <a:pt x="6243" y="6197"/>
                  </a:lnTo>
                  <a:lnTo>
                    <a:pt x="6143" y="6331"/>
                  </a:lnTo>
                  <a:lnTo>
                    <a:pt x="6040" y="6462"/>
                  </a:lnTo>
                  <a:lnTo>
                    <a:pt x="5937" y="6593"/>
                  </a:lnTo>
                  <a:lnTo>
                    <a:pt x="5727" y="6853"/>
                  </a:lnTo>
                  <a:lnTo>
                    <a:pt x="5518" y="7112"/>
                  </a:lnTo>
                  <a:lnTo>
                    <a:pt x="5518" y="7112"/>
                  </a:lnTo>
                  <a:lnTo>
                    <a:pt x="5562" y="7038"/>
                  </a:lnTo>
                  <a:lnTo>
                    <a:pt x="5607" y="6965"/>
                  </a:lnTo>
                  <a:lnTo>
                    <a:pt x="5652" y="6895"/>
                  </a:lnTo>
                  <a:lnTo>
                    <a:pt x="5697" y="6825"/>
                  </a:lnTo>
                  <a:lnTo>
                    <a:pt x="5697" y="6825"/>
                  </a:lnTo>
                  <a:lnTo>
                    <a:pt x="5818" y="6682"/>
                  </a:lnTo>
                  <a:lnTo>
                    <a:pt x="5938" y="6538"/>
                  </a:lnTo>
                  <a:lnTo>
                    <a:pt x="6055" y="6393"/>
                  </a:lnTo>
                  <a:lnTo>
                    <a:pt x="6171" y="6245"/>
                  </a:lnTo>
                  <a:lnTo>
                    <a:pt x="6284" y="6097"/>
                  </a:lnTo>
                  <a:lnTo>
                    <a:pt x="6397" y="5947"/>
                  </a:lnTo>
                  <a:lnTo>
                    <a:pt x="6508" y="5796"/>
                  </a:lnTo>
                  <a:lnTo>
                    <a:pt x="6617" y="5645"/>
                  </a:lnTo>
                  <a:lnTo>
                    <a:pt x="6726" y="5492"/>
                  </a:lnTo>
                  <a:lnTo>
                    <a:pt x="6833" y="5338"/>
                  </a:lnTo>
                  <a:lnTo>
                    <a:pt x="6940" y="5184"/>
                  </a:lnTo>
                  <a:lnTo>
                    <a:pt x="7045" y="5028"/>
                  </a:lnTo>
                  <a:lnTo>
                    <a:pt x="7149" y="4873"/>
                  </a:lnTo>
                  <a:lnTo>
                    <a:pt x="7253" y="4717"/>
                  </a:lnTo>
                  <a:lnTo>
                    <a:pt x="7461" y="4403"/>
                  </a:lnTo>
                  <a:lnTo>
                    <a:pt x="7461" y="4403"/>
                  </a:lnTo>
                  <a:close/>
                  <a:moveTo>
                    <a:pt x="5913" y="6509"/>
                  </a:moveTo>
                  <a:lnTo>
                    <a:pt x="5913" y="6509"/>
                  </a:lnTo>
                  <a:lnTo>
                    <a:pt x="6060" y="6298"/>
                  </a:lnTo>
                  <a:lnTo>
                    <a:pt x="6207" y="6087"/>
                  </a:lnTo>
                  <a:lnTo>
                    <a:pt x="6356" y="5878"/>
                  </a:lnTo>
                  <a:lnTo>
                    <a:pt x="6507" y="5671"/>
                  </a:lnTo>
                  <a:lnTo>
                    <a:pt x="6658" y="5462"/>
                  </a:lnTo>
                  <a:lnTo>
                    <a:pt x="6811" y="5256"/>
                  </a:lnTo>
                  <a:lnTo>
                    <a:pt x="6965" y="5052"/>
                  </a:lnTo>
                  <a:lnTo>
                    <a:pt x="7120" y="4847"/>
                  </a:lnTo>
                  <a:lnTo>
                    <a:pt x="7120" y="4847"/>
                  </a:lnTo>
                  <a:lnTo>
                    <a:pt x="6975" y="5059"/>
                  </a:lnTo>
                  <a:lnTo>
                    <a:pt x="6827" y="5269"/>
                  </a:lnTo>
                  <a:lnTo>
                    <a:pt x="6679" y="5480"/>
                  </a:lnTo>
                  <a:lnTo>
                    <a:pt x="6530" y="5690"/>
                  </a:lnTo>
                  <a:lnTo>
                    <a:pt x="6378" y="5898"/>
                  </a:lnTo>
                  <a:lnTo>
                    <a:pt x="6226" y="6104"/>
                  </a:lnTo>
                  <a:lnTo>
                    <a:pt x="6149" y="6206"/>
                  </a:lnTo>
                  <a:lnTo>
                    <a:pt x="6070" y="6308"/>
                  </a:lnTo>
                  <a:lnTo>
                    <a:pt x="5992" y="6408"/>
                  </a:lnTo>
                  <a:lnTo>
                    <a:pt x="5913" y="6509"/>
                  </a:lnTo>
                  <a:lnTo>
                    <a:pt x="5913" y="6509"/>
                  </a:lnTo>
                  <a:close/>
                  <a:moveTo>
                    <a:pt x="5512" y="7037"/>
                  </a:moveTo>
                  <a:lnTo>
                    <a:pt x="5512" y="7037"/>
                  </a:lnTo>
                  <a:lnTo>
                    <a:pt x="5396" y="7209"/>
                  </a:lnTo>
                  <a:lnTo>
                    <a:pt x="5396" y="7209"/>
                  </a:lnTo>
                  <a:lnTo>
                    <a:pt x="5265" y="7408"/>
                  </a:lnTo>
                  <a:lnTo>
                    <a:pt x="5135" y="7607"/>
                  </a:lnTo>
                  <a:lnTo>
                    <a:pt x="5135" y="7607"/>
                  </a:lnTo>
                  <a:lnTo>
                    <a:pt x="5076" y="7688"/>
                  </a:lnTo>
                  <a:lnTo>
                    <a:pt x="5018" y="7769"/>
                  </a:lnTo>
                  <a:lnTo>
                    <a:pt x="4962" y="7851"/>
                  </a:lnTo>
                  <a:lnTo>
                    <a:pt x="4906" y="7934"/>
                  </a:lnTo>
                  <a:lnTo>
                    <a:pt x="4906" y="7934"/>
                  </a:lnTo>
                  <a:lnTo>
                    <a:pt x="4852" y="8002"/>
                  </a:lnTo>
                  <a:lnTo>
                    <a:pt x="4800" y="8066"/>
                  </a:lnTo>
                  <a:lnTo>
                    <a:pt x="4753" y="8121"/>
                  </a:lnTo>
                  <a:lnTo>
                    <a:pt x="4732" y="8143"/>
                  </a:lnTo>
                  <a:lnTo>
                    <a:pt x="4715" y="8160"/>
                  </a:lnTo>
                  <a:lnTo>
                    <a:pt x="4700" y="8174"/>
                  </a:lnTo>
                  <a:lnTo>
                    <a:pt x="4688" y="8183"/>
                  </a:lnTo>
                  <a:lnTo>
                    <a:pt x="4683" y="8184"/>
                  </a:lnTo>
                  <a:lnTo>
                    <a:pt x="4680" y="8185"/>
                  </a:lnTo>
                  <a:lnTo>
                    <a:pt x="4677" y="8184"/>
                  </a:lnTo>
                  <a:lnTo>
                    <a:pt x="4676" y="8180"/>
                  </a:lnTo>
                  <a:lnTo>
                    <a:pt x="4676" y="8176"/>
                  </a:lnTo>
                  <a:lnTo>
                    <a:pt x="4677" y="8169"/>
                  </a:lnTo>
                  <a:lnTo>
                    <a:pt x="4683" y="8150"/>
                  </a:lnTo>
                  <a:lnTo>
                    <a:pt x="4695" y="8123"/>
                  </a:lnTo>
                  <a:lnTo>
                    <a:pt x="4712" y="8087"/>
                  </a:lnTo>
                  <a:lnTo>
                    <a:pt x="4712" y="8087"/>
                  </a:lnTo>
                  <a:lnTo>
                    <a:pt x="4731" y="8050"/>
                  </a:lnTo>
                  <a:lnTo>
                    <a:pt x="4751" y="8014"/>
                  </a:lnTo>
                  <a:lnTo>
                    <a:pt x="4792" y="7943"/>
                  </a:lnTo>
                  <a:lnTo>
                    <a:pt x="4834" y="7872"/>
                  </a:lnTo>
                  <a:lnTo>
                    <a:pt x="4880" y="7803"/>
                  </a:lnTo>
                  <a:lnTo>
                    <a:pt x="4927" y="7735"/>
                  </a:lnTo>
                  <a:lnTo>
                    <a:pt x="4976" y="7669"/>
                  </a:lnTo>
                  <a:lnTo>
                    <a:pt x="5026" y="7602"/>
                  </a:lnTo>
                  <a:lnTo>
                    <a:pt x="5076" y="7538"/>
                  </a:lnTo>
                  <a:lnTo>
                    <a:pt x="5129" y="7473"/>
                  </a:lnTo>
                  <a:lnTo>
                    <a:pt x="5183" y="7409"/>
                  </a:lnTo>
                  <a:lnTo>
                    <a:pt x="5237" y="7346"/>
                  </a:lnTo>
                  <a:lnTo>
                    <a:pt x="5292" y="7284"/>
                  </a:lnTo>
                  <a:lnTo>
                    <a:pt x="5402" y="7160"/>
                  </a:lnTo>
                  <a:lnTo>
                    <a:pt x="5512" y="7037"/>
                  </a:lnTo>
                  <a:lnTo>
                    <a:pt x="5512" y="7037"/>
                  </a:lnTo>
                  <a:close/>
                  <a:moveTo>
                    <a:pt x="4801" y="8151"/>
                  </a:moveTo>
                  <a:lnTo>
                    <a:pt x="4801" y="8151"/>
                  </a:lnTo>
                  <a:lnTo>
                    <a:pt x="4846" y="8103"/>
                  </a:lnTo>
                  <a:lnTo>
                    <a:pt x="4889" y="8055"/>
                  </a:lnTo>
                  <a:lnTo>
                    <a:pt x="4931" y="8005"/>
                  </a:lnTo>
                  <a:lnTo>
                    <a:pt x="4972" y="7953"/>
                  </a:lnTo>
                  <a:lnTo>
                    <a:pt x="5013" y="7901"/>
                  </a:lnTo>
                  <a:lnTo>
                    <a:pt x="5053" y="7847"/>
                  </a:lnTo>
                  <a:lnTo>
                    <a:pt x="5092" y="7792"/>
                  </a:lnTo>
                  <a:lnTo>
                    <a:pt x="5130" y="7737"/>
                  </a:lnTo>
                  <a:lnTo>
                    <a:pt x="5168" y="7680"/>
                  </a:lnTo>
                  <a:lnTo>
                    <a:pt x="5205" y="7624"/>
                  </a:lnTo>
                  <a:lnTo>
                    <a:pt x="5278" y="7510"/>
                  </a:lnTo>
                  <a:lnTo>
                    <a:pt x="5348" y="7395"/>
                  </a:lnTo>
                  <a:lnTo>
                    <a:pt x="5418" y="7279"/>
                  </a:lnTo>
                  <a:lnTo>
                    <a:pt x="5418" y="7279"/>
                  </a:lnTo>
                  <a:lnTo>
                    <a:pt x="5513" y="7161"/>
                  </a:lnTo>
                  <a:lnTo>
                    <a:pt x="5609" y="7043"/>
                  </a:lnTo>
                  <a:lnTo>
                    <a:pt x="5801" y="6808"/>
                  </a:lnTo>
                  <a:lnTo>
                    <a:pt x="5898" y="6691"/>
                  </a:lnTo>
                  <a:lnTo>
                    <a:pt x="5993" y="6573"/>
                  </a:lnTo>
                  <a:lnTo>
                    <a:pt x="6088" y="6455"/>
                  </a:lnTo>
                  <a:lnTo>
                    <a:pt x="6180" y="6336"/>
                  </a:lnTo>
                  <a:lnTo>
                    <a:pt x="6180" y="6336"/>
                  </a:lnTo>
                  <a:lnTo>
                    <a:pt x="6277" y="6209"/>
                  </a:lnTo>
                  <a:lnTo>
                    <a:pt x="6373" y="6080"/>
                  </a:lnTo>
                  <a:lnTo>
                    <a:pt x="6468" y="5952"/>
                  </a:lnTo>
                  <a:lnTo>
                    <a:pt x="6562" y="5822"/>
                  </a:lnTo>
                  <a:lnTo>
                    <a:pt x="6654" y="5691"/>
                  </a:lnTo>
                  <a:lnTo>
                    <a:pt x="6745" y="5560"/>
                  </a:lnTo>
                  <a:lnTo>
                    <a:pt x="6928" y="5296"/>
                  </a:lnTo>
                  <a:lnTo>
                    <a:pt x="7111" y="5033"/>
                  </a:lnTo>
                  <a:lnTo>
                    <a:pt x="7293" y="4770"/>
                  </a:lnTo>
                  <a:lnTo>
                    <a:pt x="7384" y="4638"/>
                  </a:lnTo>
                  <a:lnTo>
                    <a:pt x="7478" y="4507"/>
                  </a:lnTo>
                  <a:lnTo>
                    <a:pt x="7572" y="4377"/>
                  </a:lnTo>
                  <a:lnTo>
                    <a:pt x="7665" y="4249"/>
                  </a:lnTo>
                  <a:lnTo>
                    <a:pt x="7665" y="4249"/>
                  </a:lnTo>
                  <a:lnTo>
                    <a:pt x="7827" y="4031"/>
                  </a:lnTo>
                  <a:lnTo>
                    <a:pt x="7990" y="3813"/>
                  </a:lnTo>
                  <a:lnTo>
                    <a:pt x="8315" y="3380"/>
                  </a:lnTo>
                  <a:lnTo>
                    <a:pt x="8315" y="3380"/>
                  </a:lnTo>
                  <a:lnTo>
                    <a:pt x="7933" y="3937"/>
                  </a:lnTo>
                  <a:lnTo>
                    <a:pt x="7552" y="4494"/>
                  </a:lnTo>
                  <a:lnTo>
                    <a:pt x="7552" y="4494"/>
                  </a:lnTo>
                  <a:lnTo>
                    <a:pt x="7188" y="5024"/>
                  </a:lnTo>
                  <a:lnTo>
                    <a:pt x="7005" y="5288"/>
                  </a:lnTo>
                  <a:lnTo>
                    <a:pt x="6822" y="5551"/>
                  </a:lnTo>
                  <a:lnTo>
                    <a:pt x="6638" y="5815"/>
                  </a:lnTo>
                  <a:lnTo>
                    <a:pt x="6453" y="6077"/>
                  </a:lnTo>
                  <a:lnTo>
                    <a:pt x="6267" y="6339"/>
                  </a:lnTo>
                  <a:lnTo>
                    <a:pt x="6079" y="6600"/>
                  </a:lnTo>
                  <a:lnTo>
                    <a:pt x="6079" y="6600"/>
                  </a:lnTo>
                  <a:lnTo>
                    <a:pt x="5762" y="7043"/>
                  </a:lnTo>
                  <a:lnTo>
                    <a:pt x="5603" y="7264"/>
                  </a:lnTo>
                  <a:lnTo>
                    <a:pt x="5443" y="7484"/>
                  </a:lnTo>
                  <a:lnTo>
                    <a:pt x="5443" y="7484"/>
                  </a:lnTo>
                  <a:lnTo>
                    <a:pt x="5384" y="7561"/>
                  </a:lnTo>
                  <a:lnTo>
                    <a:pt x="5326" y="7637"/>
                  </a:lnTo>
                  <a:lnTo>
                    <a:pt x="5266" y="7713"/>
                  </a:lnTo>
                  <a:lnTo>
                    <a:pt x="5205" y="7788"/>
                  </a:lnTo>
                  <a:lnTo>
                    <a:pt x="5143" y="7862"/>
                  </a:lnTo>
                  <a:lnTo>
                    <a:pt x="5080" y="7934"/>
                  </a:lnTo>
                  <a:lnTo>
                    <a:pt x="5016" y="8007"/>
                  </a:lnTo>
                  <a:lnTo>
                    <a:pt x="4951" y="8080"/>
                  </a:lnTo>
                  <a:lnTo>
                    <a:pt x="4951" y="8080"/>
                  </a:lnTo>
                  <a:lnTo>
                    <a:pt x="4874" y="8165"/>
                  </a:lnTo>
                  <a:lnTo>
                    <a:pt x="4827" y="8214"/>
                  </a:lnTo>
                  <a:lnTo>
                    <a:pt x="4805" y="8236"/>
                  </a:lnTo>
                  <a:lnTo>
                    <a:pt x="4785" y="8255"/>
                  </a:lnTo>
                  <a:lnTo>
                    <a:pt x="4767" y="8269"/>
                  </a:lnTo>
                  <a:lnTo>
                    <a:pt x="4760" y="8275"/>
                  </a:lnTo>
                  <a:lnTo>
                    <a:pt x="4755" y="8279"/>
                  </a:lnTo>
                  <a:lnTo>
                    <a:pt x="4749" y="8280"/>
                  </a:lnTo>
                  <a:lnTo>
                    <a:pt x="4745" y="8281"/>
                  </a:lnTo>
                  <a:lnTo>
                    <a:pt x="4743" y="8279"/>
                  </a:lnTo>
                  <a:lnTo>
                    <a:pt x="4742" y="8275"/>
                  </a:lnTo>
                  <a:lnTo>
                    <a:pt x="4743" y="8269"/>
                  </a:lnTo>
                  <a:lnTo>
                    <a:pt x="4745" y="8260"/>
                  </a:lnTo>
                  <a:lnTo>
                    <a:pt x="4750" y="8249"/>
                  </a:lnTo>
                  <a:lnTo>
                    <a:pt x="4756" y="8235"/>
                  </a:lnTo>
                  <a:lnTo>
                    <a:pt x="4773" y="8199"/>
                  </a:lnTo>
                  <a:lnTo>
                    <a:pt x="4801" y="8151"/>
                  </a:lnTo>
                  <a:lnTo>
                    <a:pt x="4801" y="8151"/>
                  </a:lnTo>
                  <a:close/>
                  <a:moveTo>
                    <a:pt x="10442" y="517"/>
                  </a:moveTo>
                  <a:lnTo>
                    <a:pt x="10442" y="517"/>
                  </a:lnTo>
                  <a:lnTo>
                    <a:pt x="10443" y="511"/>
                  </a:lnTo>
                  <a:lnTo>
                    <a:pt x="10442" y="507"/>
                  </a:lnTo>
                  <a:lnTo>
                    <a:pt x="10439" y="502"/>
                  </a:lnTo>
                  <a:lnTo>
                    <a:pt x="10436" y="498"/>
                  </a:lnTo>
                  <a:lnTo>
                    <a:pt x="10431" y="495"/>
                  </a:lnTo>
                  <a:lnTo>
                    <a:pt x="10425" y="494"/>
                  </a:lnTo>
                  <a:lnTo>
                    <a:pt x="10419" y="495"/>
                  </a:lnTo>
                  <a:lnTo>
                    <a:pt x="10415" y="496"/>
                  </a:lnTo>
                  <a:lnTo>
                    <a:pt x="10415" y="496"/>
                  </a:lnTo>
                  <a:lnTo>
                    <a:pt x="10405" y="502"/>
                  </a:lnTo>
                  <a:lnTo>
                    <a:pt x="10405" y="502"/>
                  </a:lnTo>
                  <a:lnTo>
                    <a:pt x="10417" y="476"/>
                  </a:lnTo>
                  <a:lnTo>
                    <a:pt x="10430" y="449"/>
                  </a:lnTo>
                  <a:lnTo>
                    <a:pt x="10430" y="449"/>
                  </a:lnTo>
                  <a:lnTo>
                    <a:pt x="10447" y="455"/>
                  </a:lnTo>
                  <a:lnTo>
                    <a:pt x="10464" y="461"/>
                  </a:lnTo>
                  <a:lnTo>
                    <a:pt x="10478" y="468"/>
                  </a:lnTo>
                  <a:lnTo>
                    <a:pt x="10492" y="475"/>
                  </a:lnTo>
                  <a:lnTo>
                    <a:pt x="10505" y="483"/>
                  </a:lnTo>
                  <a:lnTo>
                    <a:pt x="10515" y="491"/>
                  </a:lnTo>
                  <a:lnTo>
                    <a:pt x="10526" y="501"/>
                  </a:lnTo>
                  <a:lnTo>
                    <a:pt x="10534" y="510"/>
                  </a:lnTo>
                  <a:lnTo>
                    <a:pt x="10534" y="510"/>
                  </a:lnTo>
                  <a:lnTo>
                    <a:pt x="10528" y="511"/>
                  </a:lnTo>
                  <a:lnTo>
                    <a:pt x="10522" y="515"/>
                  </a:lnTo>
                  <a:lnTo>
                    <a:pt x="10522" y="515"/>
                  </a:lnTo>
                  <a:lnTo>
                    <a:pt x="10490" y="544"/>
                  </a:lnTo>
                  <a:lnTo>
                    <a:pt x="10457" y="575"/>
                  </a:lnTo>
                  <a:lnTo>
                    <a:pt x="10392" y="637"/>
                  </a:lnTo>
                  <a:lnTo>
                    <a:pt x="10392" y="637"/>
                  </a:lnTo>
                  <a:lnTo>
                    <a:pt x="10407" y="607"/>
                  </a:lnTo>
                  <a:lnTo>
                    <a:pt x="10419" y="578"/>
                  </a:lnTo>
                  <a:lnTo>
                    <a:pt x="10431" y="548"/>
                  </a:lnTo>
                  <a:lnTo>
                    <a:pt x="10442" y="517"/>
                  </a:lnTo>
                  <a:lnTo>
                    <a:pt x="10442" y="517"/>
                  </a:lnTo>
                  <a:close/>
                  <a:moveTo>
                    <a:pt x="10325" y="596"/>
                  </a:moveTo>
                  <a:lnTo>
                    <a:pt x="10325" y="596"/>
                  </a:lnTo>
                  <a:lnTo>
                    <a:pt x="10300" y="640"/>
                  </a:lnTo>
                  <a:lnTo>
                    <a:pt x="10275" y="683"/>
                  </a:lnTo>
                  <a:lnTo>
                    <a:pt x="10250" y="727"/>
                  </a:lnTo>
                  <a:lnTo>
                    <a:pt x="10222" y="769"/>
                  </a:lnTo>
                  <a:lnTo>
                    <a:pt x="10193" y="811"/>
                  </a:lnTo>
                  <a:lnTo>
                    <a:pt x="10164" y="852"/>
                  </a:lnTo>
                  <a:lnTo>
                    <a:pt x="10134" y="894"/>
                  </a:lnTo>
                  <a:lnTo>
                    <a:pt x="10102" y="934"/>
                  </a:lnTo>
                  <a:lnTo>
                    <a:pt x="10102" y="934"/>
                  </a:lnTo>
                  <a:lnTo>
                    <a:pt x="10040" y="1004"/>
                  </a:lnTo>
                  <a:lnTo>
                    <a:pt x="9979" y="1076"/>
                  </a:lnTo>
                  <a:lnTo>
                    <a:pt x="9920" y="1148"/>
                  </a:lnTo>
                  <a:lnTo>
                    <a:pt x="9860" y="1221"/>
                  </a:lnTo>
                  <a:lnTo>
                    <a:pt x="9860" y="1221"/>
                  </a:lnTo>
                  <a:lnTo>
                    <a:pt x="9749" y="1347"/>
                  </a:lnTo>
                  <a:lnTo>
                    <a:pt x="9694" y="1409"/>
                  </a:lnTo>
                  <a:lnTo>
                    <a:pt x="9641" y="1471"/>
                  </a:lnTo>
                  <a:lnTo>
                    <a:pt x="9641" y="1471"/>
                  </a:lnTo>
                  <a:lnTo>
                    <a:pt x="9566" y="1562"/>
                  </a:lnTo>
                  <a:lnTo>
                    <a:pt x="9494" y="1654"/>
                  </a:lnTo>
                  <a:lnTo>
                    <a:pt x="9422" y="1746"/>
                  </a:lnTo>
                  <a:lnTo>
                    <a:pt x="9351" y="1840"/>
                  </a:lnTo>
                  <a:lnTo>
                    <a:pt x="9282" y="1935"/>
                  </a:lnTo>
                  <a:lnTo>
                    <a:pt x="9213" y="2031"/>
                  </a:lnTo>
                  <a:lnTo>
                    <a:pt x="9076" y="2221"/>
                  </a:lnTo>
                  <a:lnTo>
                    <a:pt x="8940" y="2415"/>
                  </a:lnTo>
                  <a:lnTo>
                    <a:pt x="8804" y="2607"/>
                  </a:lnTo>
                  <a:lnTo>
                    <a:pt x="8735" y="2702"/>
                  </a:lnTo>
                  <a:lnTo>
                    <a:pt x="8666" y="2797"/>
                  </a:lnTo>
                  <a:lnTo>
                    <a:pt x="8596" y="2892"/>
                  </a:lnTo>
                  <a:lnTo>
                    <a:pt x="8526" y="2985"/>
                  </a:lnTo>
                  <a:lnTo>
                    <a:pt x="8526" y="2985"/>
                  </a:lnTo>
                  <a:lnTo>
                    <a:pt x="8318" y="3253"/>
                  </a:lnTo>
                  <a:lnTo>
                    <a:pt x="8110" y="3519"/>
                  </a:lnTo>
                  <a:lnTo>
                    <a:pt x="7691" y="4052"/>
                  </a:lnTo>
                  <a:lnTo>
                    <a:pt x="7691" y="4052"/>
                  </a:lnTo>
                  <a:lnTo>
                    <a:pt x="7847" y="3816"/>
                  </a:lnTo>
                  <a:lnTo>
                    <a:pt x="8002" y="3579"/>
                  </a:lnTo>
                  <a:lnTo>
                    <a:pt x="8159" y="3344"/>
                  </a:lnTo>
                  <a:lnTo>
                    <a:pt x="8317" y="3110"/>
                  </a:lnTo>
                  <a:lnTo>
                    <a:pt x="8476" y="2878"/>
                  </a:lnTo>
                  <a:lnTo>
                    <a:pt x="8557" y="2762"/>
                  </a:lnTo>
                  <a:lnTo>
                    <a:pt x="8639" y="2647"/>
                  </a:lnTo>
                  <a:lnTo>
                    <a:pt x="8720" y="2533"/>
                  </a:lnTo>
                  <a:lnTo>
                    <a:pt x="8803" y="2418"/>
                  </a:lnTo>
                  <a:lnTo>
                    <a:pt x="8886" y="2305"/>
                  </a:lnTo>
                  <a:lnTo>
                    <a:pt x="8970" y="2192"/>
                  </a:lnTo>
                  <a:lnTo>
                    <a:pt x="8970" y="2192"/>
                  </a:lnTo>
                  <a:lnTo>
                    <a:pt x="9183" y="1910"/>
                  </a:lnTo>
                  <a:lnTo>
                    <a:pt x="9399" y="1629"/>
                  </a:lnTo>
                  <a:lnTo>
                    <a:pt x="9615" y="1349"/>
                  </a:lnTo>
                  <a:lnTo>
                    <a:pt x="9833" y="1071"/>
                  </a:lnTo>
                  <a:lnTo>
                    <a:pt x="9833" y="1071"/>
                  </a:lnTo>
                  <a:lnTo>
                    <a:pt x="9834" y="1070"/>
                  </a:lnTo>
                  <a:lnTo>
                    <a:pt x="9834" y="1070"/>
                  </a:lnTo>
                  <a:lnTo>
                    <a:pt x="9920" y="981"/>
                  </a:lnTo>
                  <a:lnTo>
                    <a:pt x="10007" y="892"/>
                  </a:lnTo>
                  <a:lnTo>
                    <a:pt x="10050" y="847"/>
                  </a:lnTo>
                  <a:lnTo>
                    <a:pt x="10092" y="802"/>
                  </a:lnTo>
                  <a:lnTo>
                    <a:pt x="10134" y="756"/>
                  </a:lnTo>
                  <a:lnTo>
                    <a:pt x="10174" y="710"/>
                  </a:lnTo>
                  <a:lnTo>
                    <a:pt x="10174" y="710"/>
                  </a:lnTo>
                  <a:lnTo>
                    <a:pt x="10211" y="679"/>
                  </a:lnTo>
                  <a:lnTo>
                    <a:pt x="10247" y="648"/>
                  </a:lnTo>
                  <a:lnTo>
                    <a:pt x="10286" y="619"/>
                  </a:lnTo>
                  <a:lnTo>
                    <a:pt x="10325" y="590"/>
                  </a:lnTo>
                  <a:lnTo>
                    <a:pt x="10325" y="590"/>
                  </a:lnTo>
                  <a:lnTo>
                    <a:pt x="10325" y="596"/>
                  </a:lnTo>
                  <a:lnTo>
                    <a:pt x="10325" y="596"/>
                  </a:lnTo>
                  <a:close/>
                  <a:moveTo>
                    <a:pt x="10319" y="424"/>
                  </a:moveTo>
                  <a:lnTo>
                    <a:pt x="10319" y="424"/>
                  </a:lnTo>
                  <a:lnTo>
                    <a:pt x="10282" y="441"/>
                  </a:lnTo>
                  <a:lnTo>
                    <a:pt x="10246" y="459"/>
                  </a:lnTo>
                  <a:lnTo>
                    <a:pt x="10211" y="479"/>
                  </a:lnTo>
                  <a:lnTo>
                    <a:pt x="10176" y="501"/>
                  </a:lnTo>
                  <a:lnTo>
                    <a:pt x="10176" y="501"/>
                  </a:lnTo>
                  <a:lnTo>
                    <a:pt x="10211" y="451"/>
                  </a:lnTo>
                  <a:lnTo>
                    <a:pt x="10246" y="400"/>
                  </a:lnTo>
                  <a:lnTo>
                    <a:pt x="10246" y="400"/>
                  </a:lnTo>
                  <a:lnTo>
                    <a:pt x="10260" y="407"/>
                  </a:lnTo>
                  <a:lnTo>
                    <a:pt x="10278" y="413"/>
                  </a:lnTo>
                  <a:lnTo>
                    <a:pt x="10298" y="419"/>
                  </a:lnTo>
                  <a:lnTo>
                    <a:pt x="10319" y="424"/>
                  </a:lnTo>
                  <a:lnTo>
                    <a:pt x="10319" y="424"/>
                  </a:lnTo>
                  <a:close/>
                  <a:moveTo>
                    <a:pt x="10211" y="379"/>
                  </a:moveTo>
                  <a:lnTo>
                    <a:pt x="10211" y="379"/>
                  </a:lnTo>
                  <a:lnTo>
                    <a:pt x="10121" y="463"/>
                  </a:lnTo>
                  <a:lnTo>
                    <a:pt x="10032" y="549"/>
                  </a:lnTo>
                  <a:lnTo>
                    <a:pt x="10032" y="549"/>
                  </a:lnTo>
                  <a:lnTo>
                    <a:pt x="10068" y="501"/>
                  </a:lnTo>
                  <a:lnTo>
                    <a:pt x="10102" y="451"/>
                  </a:lnTo>
                  <a:lnTo>
                    <a:pt x="10135" y="399"/>
                  </a:lnTo>
                  <a:lnTo>
                    <a:pt x="10164" y="345"/>
                  </a:lnTo>
                  <a:lnTo>
                    <a:pt x="10164" y="345"/>
                  </a:lnTo>
                  <a:lnTo>
                    <a:pt x="10186" y="363"/>
                  </a:lnTo>
                  <a:lnTo>
                    <a:pt x="10211" y="379"/>
                  </a:lnTo>
                  <a:lnTo>
                    <a:pt x="10211" y="379"/>
                  </a:lnTo>
                  <a:close/>
                  <a:moveTo>
                    <a:pt x="10079" y="225"/>
                  </a:moveTo>
                  <a:lnTo>
                    <a:pt x="10079" y="225"/>
                  </a:lnTo>
                  <a:lnTo>
                    <a:pt x="10083" y="239"/>
                  </a:lnTo>
                  <a:lnTo>
                    <a:pt x="10090" y="253"/>
                  </a:lnTo>
                  <a:lnTo>
                    <a:pt x="10096" y="266"/>
                  </a:lnTo>
                  <a:lnTo>
                    <a:pt x="10103" y="277"/>
                  </a:lnTo>
                  <a:lnTo>
                    <a:pt x="10112" y="289"/>
                  </a:lnTo>
                  <a:lnTo>
                    <a:pt x="10119" y="300"/>
                  </a:lnTo>
                  <a:lnTo>
                    <a:pt x="10135" y="318"/>
                  </a:lnTo>
                  <a:lnTo>
                    <a:pt x="10135" y="318"/>
                  </a:lnTo>
                  <a:lnTo>
                    <a:pt x="10094" y="373"/>
                  </a:lnTo>
                  <a:lnTo>
                    <a:pt x="10051" y="427"/>
                  </a:lnTo>
                  <a:lnTo>
                    <a:pt x="10005" y="480"/>
                  </a:lnTo>
                  <a:lnTo>
                    <a:pt x="9959" y="531"/>
                  </a:lnTo>
                  <a:lnTo>
                    <a:pt x="9913" y="580"/>
                  </a:lnTo>
                  <a:lnTo>
                    <a:pt x="9865" y="630"/>
                  </a:lnTo>
                  <a:lnTo>
                    <a:pt x="9815" y="679"/>
                  </a:lnTo>
                  <a:lnTo>
                    <a:pt x="9766" y="727"/>
                  </a:lnTo>
                  <a:lnTo>
                    <a:pt x="9667" y="822"/>
                  </a:lnTo>
                  <a:lnTo>
                    <a:pt x="9567" y="916"/>
                  </a:lnTo>
                  <a:lnTo>
                    <a:pt x="9518" y="964"/>
                  </a:lnTo>
                  <a:lnTo>
                    <a:pt x="9470" y="1013"/>
                  </a:lnTo>
                  <a:lnTo>
                    <a:pt x="9422" y="1063"/>
                  </a:lnTo>
                  <a:lnTo>
                    <a:pt x="9374" y="1113"/>
                  </a:lnTo>
                  <a:lnTo>
                    <a:pt x="9374" y="1113"/>
                  </a:lnTo>
                  <a:lnTo>
                    <a:pt x="9334" y="1157"/>
                  </a:lnTo>
                  <a:lnTo>
                    <a:pt x="9293" y="1203"/>
                  </a:lnTo>
                  <a:lnTo>
                    <a:pt x="9255" y="1250"/>
                  </a:lnTo>
                  <a:lnTo>
                    <a:pt x="9215" y="1297"/>
                  </a:lnTo>
                  <a:lnTo>
                    <a:pt x="9139" y="1390"/>
                  </a:lnTo>
                  <a:lnTo>
                    <a:pt x="9064" y="1486"/>
                  </a:lnTo>
                  <a:lnTo>
                    <a:pt x="8990" y="1584"/>
                  </a:lnTo>
                  <a:lnTo>
                    <a:pt x="8917" y="1681"/>
                  </a:lnTo>
                  <a:lnTo>
                    <a:pt x="8774" y="1876"/>
                  </a:lnTo>
                  <a:lnTo>
                    <a:pt x="8774" y="1876"/>
                  </a:lnTo>
                  <a:lnTo>
                    <a:pt x="8519" y="2227"/>
                  </a:lnTo>
                  <a:lnTo>
                    <a:pt x="8519" y="2227"/>
                  </a:lnTo>
                  <a:lnTo>
                    <a:pt x="8421" y="2343"/>
                  </a:lnTo>
                  <a:lnTo>
                    <a:pt x="8421" y="2343"/>
                  </a:lnTo>
                  <a:lnTo>
                    <a:pt x="8234" y="2568"/>
                  </a:lnTo>
                  <a:lnTo>
                    <a:pt x="8048" y="2793"/>
                  </a:lnTo>
                  <a:lnTo>
                    <a:pt x="7863" y="3019"/>
                  </a:lnTo>
                  <a:lnTo>
                    <a:pt x="7679" y="3246"/>
                  </a:lnTo>
                  <a:lnTo>
                    <a:pt x="7498" y="3474"/>
                  </a:lnTo>
                  <a:lnTo>
                    <a:pt x="7318" y="3703"/>
                  </a:lnTo>
                  <a:lnTo>
                    <a:pt x="7140" y="3935"/>
                  </a:lnTo>
                  <a:lnTo>
                    <a:pt x="6963" y="4168"/>
                  </a:lnTo>
                  <a:lnTo>
                    <a:pt x="6963" y="4168"/>
                  </a:lnTo>
                  <a:lnTo>
                    <a:pt x="6896" y="4257"/>
                  </a:lnTo>
                  <a:lnTo>
                    <a:pt x="6831" y="4347"/>
                  </a:lnTo>
                  <a:lnTo>
                    <a:pt x="6767" y="4437"/>
                  </a:lnTo>
                  <a:lnTo>
                    <a:pt x="6702" y="4528"/>
                  </a:lnTo>
                  <a:lnTo>
                    <a:pt x="6573" y="4711"/>
                  </a:lnTo>
                  <a:lnTo>
                    <a:pt x="6447" y="4895"/>
                  </a:lnTo>
                  <a:lnTo>
                    <a:pt x="6194" y="5262"/>
                  </a:lnTo>
                  <a:lnTo>
                    <a:pt x="6068" y="5445"/>
                  </a:lnTo>
                  <a:lnTo>
                    <a:pt x="5939" y="5627"/>
                  </a:lnTo>
                  <a:lnTo>
                    <a:pt x="5939" y="5627"/>
                  </a:lnTo>
                  <a:lnTo>
                    <a:pt x="5668" y="5962"/>
                  </a:lnTo>
                  <a:lnTo>
                    <a:pt x="5668" y="5962"/>
                  </a:lnTo>
                  <a:lnTo>
                    <a:pt x="5854" y="5702"/>
                  </a:lnTo>
                  <a:lnTo>
                    <a:pt x="6037" y="5441"/>
                  </a:lnTo>
                  <a:lnTo>
                    <a:pt x="6405" y="4919"/>
                  </a:lnTo>
                  <a:lnTo>
                    <a:pt x="6590" y="4660"/>
                  </a:lnTo>
                  <a:lnTo>
                    <a:pt x="6776" y="4400"/>
                  </a:lnTo>
                  <a:lnTo>
                    <a:pt x="6870" y="4271"/>
                  </a:lnTo>
                  <a:lnTo>
                    <a:pt x="6964" y="4142"/>
                  </a:lnTo>
                  <a:lnTo>
                    <a:pt x="7059" y="4015"/>
                  </a:lnTo>
                  <a:lnTo>
                    <a:pt x="7155" y="3887"/>
                  </a:lnTo>
                  <a:lnTo>
                    <a:pt x="7155" y="3887"/>
                  </a:lnTo>
                  <a:lnTo>
                    <a:pt x="7271" y="3735"/>
                  </a:lnTo>
                  <a:lnTo>
                    <a:pt x="7388" y="3584"/>
                  </a:lnTo>
                  <a:lnTo>
                    <a:pt x="7505" y="3433"/>
                  </a:lnTo>
                  <a:lnTo>
                    <a:pt x="7622" y="3283"/>
                  </a:lnTo>
                  <a:lnTo>
                    <a:pt x="7860" y="2983"/>
                  </a:lnTo>
                  <a:lnTo>
                    <a:pt x="8097" y="2686"/>
                  </a:lnTo>
                  <a:lnTo>
                    <a:pt x="8336" y="2388"/>
                  </a:lnTo>
                  <a:lnTo>
                    <a:pt x="8574" y="2089"/>
                  </a:lnTo>
                  <a:lnTo>
                    <a:pt x="8810" y="1790"/>
                  </a:lnTo>
                  <a:lnTo>
                    <a:pt x="8927" y="1639"/>
                  </a:lnTo>
                  <a:lnTo>
                    <a:pt x="9044" y="1488"/>
                  </a:lnTo>
                  <a:lnTo>
                    <a:pt x="9044" y="1488"/>
                  </a:lnTo>
                  <a:lnTo>
                    <a:pt x="9097" y="1421"/>
                  </a:lnTo>
                  <a:lnTo>
                    <a:pt x="9151" y="1353"/>
                  </a:lnTo>
                  <a:lnTo>
                    <a:pt x="9151" y="1353"/>
                  </a:lnTo>
                  <a:lnTo>
                    <a:pt x="9267" y="1223"/>
                  </a:lnTo>
                  <a:lnTo>
                    <a:pt x="9381" y="1092"/>
                  </a:lnTo>
                  <a:lnTo>
                    <a:pt x="9439" y="1026"/>
                  </a:lnTo>
                  <a:lnTo>
                    <a:pt x="9495" y="960"/>
                  </a:lnTo>
                  <a:lnTo>
                    <a:pt x="9550" y="893"/>
                  </a:lnTo>
                  <a:lnTo>
                    <a:pt x="9605" y="826"/>
                  </a:lnTo>
                  <a:lnTo>
                    <a:pt x="9657" y="758"/>
                  </a:lnTo>
                  <a:lnTo>
                    <a:pt x="9710" y="689"/>
                  </a:lnTo>
                  <a:lnTo>
                    <a:pt x="9760" y="621"/>
                  </a:lnTo>
                  <a:lnTo>
                    <a:pt x="9811" y="551"/>
                  </a:lnTo>
                  <a:lnTo>
                    <a:pt x="9858" y="481"/>
                  </a:lnTo>
                  <a:lnTo>
                    <a:pt x="9904" y="410"/>
                  </a:lnTo>
                  <a:lnTo>
                    <a:pt x="9948" y="337"/>
                  </a:lnTo>
                  <a:lnTo>
                    <a:pt x="9990" y="264"/>
                  </a:lnTo>
                  <a:lnTo>
                    <a:pt x="9990" y="264"/>
                  </a:lnTo>
                  <a:lnTo>
                    <a:pt x="9991" y="260"/>
                  </a:lnTo>
                  <a:lnTo>
                    <a:pt x="9992" y="255"/>
                  </a:lnTo>
                  <a:lnTo>
                    <a:pt x="9991" y="252"/>
                  </a:lnTo>
                  <a:lnTo>
                    <a:pt x="9989" y="248"/>
                  </a:lnTo>
                  <a:lnTo>
                    <a:pt x="9986" y="245"/>
                  </a:lnTo>
                  <a:lnTo>
                    <a:pt x="9983" y="242"/>
                  </a:lnTo>
                  <a:lnTo>
                    <a:pt x="9979" y="240"/>
                  </a:lnTo>
                  <a:lnTo>
                    <a:pt x="9975" y="240"/>
                  </a:lnTo>
                  <a:lnTo>
                    <a:pt x="9975" y="240"/>
                  </a:lnTo>
                  <a:lnTo>
                    <a:pt x="9992" y="216"/>
                  </a:lnTo>
                  <a:lnTo>
                    <a:pt x="10009" y="193"/>
                  </a:lnTo>
                  <a:lnTo>
                    <a:pt x="10009" y="193"/>
                  </a:lnTo>
                  <a:lnTo>
                    <a:pt x="10043" y="207"/>
                  </a:lnTo>
                  <a:lnTo>
                    <a:pt x="10079" y="225"/>
                  </a:lnTo>
                  <a:lnTo>
                    <a:pt x="10079" y="225"/>
                  </a:lnTo>
                  <a:close/>
                  <a:moveTo>
                    <a:pt x="6502" y="4633"/>
                  </a:moveTo>
                  <a:lnTo>
                    <a:pt x="6502" y="4633"/>
                  </a:lnTo>
                  <a:lnTo>
                    <a:pt x="6758" y="4271"/>
                  </a:lnTo>
                  <a:lnTo>
                    <a:pt x="6887" y="4091"/>
                  </a:lnTo>
                  <a:lnTo>
                    <a:pt x="7018" y="3912"/>
                  </a:lnTo>
                  <a:lnTo>
                    <a:pt x="7018" y="3912"/>
                  </a:lnTo>
                  <a:lnTo>
                    <a:pt x="7073" y="3837"/>
                  </a:lnTo>
                  <a:lnTo>
                    <a:pt x="7129" y="3763"/>
                  </a:lnTo>
                  <a:lnTo>
                    <a:pt x="7186" y="3689"/>
                  </a:lnTo>
                  <a:lnTo>
                    <a:pt x="7243" y="3617"/>
                  </a:lnTo>
                  <a:lnTo>
                    <a:pt x="7359" y="3471"/>
                  </a:lnTo>
                  <a:lnTo>
                    <a:pt x="7477" y="3329"/>
                  </a:lnTo>
                  <a:lnTo>
                    <a:pt x="7596" y="3186"/>
                  </a:lnTo>
                  <a:lnTo>
                    <a:pt x="7717" y="3045"/>
                  </a:lnTo>
                  <a:lnTo>
                    <a:pt x="7959" y="2763"/>
                  </a:lnTo>
                  <a:lnTo>
                    <a:pt x="7959" y="2763"/>
                  </a:lnTo>
                  <a:lnTo>
                    <a:pt x="7780" y="3000"/>
                  </a:lnTo>
                  <a:lnTo>
                    <a:pt x="7600" y="3235"/>
                  </a:lnTo>
                  <a:lnTo>
                    <a:pt x="7420" y="3469"/>
                  </a:lnTo>
                  <a:lnTo>
                    <a:pt x="7237" y="3703"/>
                  </a:lnTo>
                  <a:lnTo>
                    <a:pt x="7054" y="3936"/>
                  </a:lnTo>
                  <a:lnTo>
                    <a:pt x="6871" y="4169"/>
                  </a:lnTo>
                  <a:lnTo>
                    <a:pt x="6687" y="4401"/>
                  </a:lnTo>
                  <a:lnTo>
                    <a:pt x="6502" y="4633"/>
                  </a:lnTo>
                  <a:lnTo>
                    <a:pt x="6502" y="4633"/>
                  </a:lnTo>
                  <a:close/>
                  <a:moveTo>
                    <a:pt x="8722" y="1791"/>
                  </a:moveTo>
                  <a:lnTo>
                    <a:pt x="8722" y="1791"/>
                  </a:lnTo>
                  <a:lnTo>
                    <a:pt x="9063" y="1326"/>
                  </a:lnTo>
                  <a:lnTo>
                    <a:pt x="9063" y="1326"/>
                  </a:lnTo>
                  <a:lnTo>
                    <a:pt x="9117" y="1256"/>
                  </a:lnTo>
                  <a:lnTo>
                    <a:pt x="9171" y="1187"/>
                  </a:lnTo>
                  <a:lnTo>
                    <a:pt x="9227" y="1119"/>
                  </a:lnTo>
                  <a:lnTo>
                    <a:pt x="9283" y="1052"/>
                  </a:lnTo>
                  <a:lnTo>
                    <a:pt x="9341" y="987"/>
                  </a:lnTo>
                  <a:lnTo>
                    <a:pt x="9399" y="921"/>
                  </a:lnTo>
                  <a:lnTo>
                    <a:pt x="9517" y="791"/>
                  </a:lnTo>
                  <a:lnTo>
                    <a:pt x="9517" y="791"/>
                  </a:lnTo>
                  <a:lnTo>
                    <a:pt x="9384" y="960"/>
                  </a:lnTo>
                  <a:lnTo>
                    <a:pt x="9251" y="1128"/>
                  </a:lnTo>
                  <a:lnTo>
                    <a:pt x="9120" y="1298"/>
                  </a:lnTo>
                  <a:lnTo>
                    <a:pt x="8989" y="1469"/>
                  </a:lnTo>
                  <a:lnTo>
                    <a:pt x="8989" y="1469"/>
                  </a:lnTo>
                  <a:lnTo>
                    <a:pt x="8959" y="1505"/>
                  </a:lnTo>
                  <a:lnTo>
                    <a:pt x="8959" y="1505"/>
                  </a:lnTo>
                  <a:lnTo>
                    <a:pt x="8840" y="1648"/>
                  </a:lnTo>
                  <a:lnTo>
                    <a:pt x="8722" y="1791"/>
                  </a:lnTo>
                  <a:lnTo>
                    <a:pt x="8722" y="1791"/>
                  </a:lnTo>
                  <a:close/>
                  <a:moveTo>
                    <a:pt x="9979" y="180"/>
                  </a:moveTo>
                  <a:lnTo>
                    <a:pt x="9979" y="180"/>
                  </a:lnTo>
                  <a:lnTo>
                    <a:pt x="9932" y="246"/>
                  </a:lnTo>
                  <a:lnTo>
                    <a:pt x="9884" y="310"/>
                  </a:lnTo>
                  <a:lnTo>
                    <a:pt x="9835" y="372"/>
                  </a:lnTo>
                  <a:lnTo>
                    <a:pt x="9784" y="434"/>
                  </a:lnTo>
                  <a:lnTo>
                    <a:pt x="9731" y="495"/>
                  </a:lnTo>
                  <a:lnTo>
                    <a:pt x="9679" y="556"/>
                  </a:lnTo>
                  <a:lnTo>
                    <a:pt x="9571" y="674"/>
                  </a:lnTo>
                  <a:lnTo>
                    <a:pt x="9462" y="792"/>
                  </a:lnTo>
                  <a:lnTo>
                    <a:pt x="9354" y="912"/>
                  </a:lnTo>
                  <a:lnTo>
                    <a:pt x="9300" y="971"/>
                  </a:lnTo>
                  <a:lnTo>
                    <a:pt x="9249" y="1033"/>
                  </a:lnTo>
                  <a:lnTo>
                    <a:pt x="9197" y="1094"/>
                  </a:lnTo>
                  <a:lnTo>
                    <a:pt x="9147" y="1157"/>
                  </a:lnTo>
                  <a:lnTo>
                    <a:pt x="9147" y="1157"/>
                  </a:lnTo>
                  <a:lnTo>
                    <a:pt x="9049" y="1286"/>
                  </a:lnTo>
                  <a:lnTo>
                    <a:pt x="8952" y="1416"/>
                  </a:lnTo>
                  <a:lnTo>
                    <a:pt x="8856" y="1547"/>
                  </a:lnTo>
                  <a:lnTo>
                    <a:pt x="8760" y="1678"/>
                  </a:lnTo>
                  <a:lnTo>
                    <a:pt x="8570" y="1941"/>
                  </a:lnTo>
                  <a:lnTo>
                    <a:pt x="8475" y="2072"/>
                  </a:lnTo>
                  <a:lnTo>
                    <a:pt x="8379" y="2203"/>
                  </a:lnTo>
                  <a:lnTo>
                    <a:pt x="8379" y="2203"/>
                  </a:lnTo>
                  <a:lnTo>
                    <a:pt x="8378" y="2204"/>
                  </a:lnTo>
                  <a:lnTo>
                    <a:pt x="8378" y="2204"/>
                  </a:lnTo>
                  <a:lnTo>
                    <a:pt x="8084" y="2554"/>
                  </a:lnTo>
                  <a:lnTo>
                    <a:pt x="7792" y="2904"/>
                  </a:lnTo>
                  <a:lnTo>
                    <a:pt x="7645" y="3081"/>
                  </a:lnTo>
                  <a:lnTo>
                    <a:pt x="7500" y="3256"/>
                  </a:lnTo>
                  <a:lnTo>
                    <a:pt x="7355" y="3433"/>
                  </a:lnTo>
                  <a:lnTo>
                    <a:pt x="7211" y="3611"/>
                  </a:lnTo>
                  <a:lnTo>
                    <a:pt x="7211" y="3611"/>
                  </a:lnTo>
                  <a:lnTo>
                    <a:pt x="7141" y="3700"/>
                  </a:lnTo>
                  <a:lnTo>
                    <a:pt x="7071" y="3789"/>
                  </a:lnTo>
                  <a:lnTo>
                    <a:pt x="7002" y="3879"/>
                  </a:lnTo>
                  <a:lnTo>
                    <a:pt x="6933" y="3970"/>
                  </a:lnTo>
                  <a:lnTo>
                    <a:pt x="6865" y="4061"/>
                  </a:lnTo>
                  <a:lnTo>
                    <a:pt x="6797" y="4153"/>
                  </a:lnTo>
                  <a:lnTo>
                    <a:pt x="6664" y="4338"/>
                  </a:lnTo>
                  <a:lnTo>
                    <a:pt x="6531" y="4523"/>
                  </a:lnTo>
                  <a:lnTo>
                    <a:pt x="6399" y="4710"/>
                  </a:lnTo>
                  <a:lnTo>
                    <a:pt x="6137" y="5082"/>
                  </a:lnTo>
                  <a:lnTo>
                    <a:pt x="6137" y="5082"/>
                  </a:lnTo>
                  <a:lnTo>
                    <a:pt x="6090" y="5127"/>
                  </a:lnTo>
                  <a:lnTo>
                    <a:pt x="6043" y="5170"/>
                  </a:lnTo>
                  <a:lnTo>
                    <a:pt x="5998" y="5214"/>
                  </a:lnTo>
                  <a:lnTo>
                    <a:pt x="5953" y="5260"/>
                  </a:lnTo>
                  <a:lnTo>
                    <a:pt x="5909" y="5306"/>
                  </a:lnTo>
                  <a:lnTo>
                    <a:pt x="5864" y="5351"/>
                  </a:lnTo>
                  <a:lnTo>
                    <a:pt x="5821" y="5398"/>
                  </a:lnTo>
                  <a:lnTo>
                    <a:pt x="5778" y="5445"/>
                  </a:lnTo>
                  <a:lnTo>
                    <a:pt x="5778" y="5445"/>
                  </a:lnTo>
                  <a:lnTo>
                    <a:pt x="5870" y="5311"/>
                  </a:lnTo>
                  <a:lnTo>
                    <a:pt x="5961" y="5177"/>
                  </a:lnTo>
                  <a:lnTo>
                    <a:pt x="5961" y="5177"/>
                  </a:lnTo>
                  <a:lnTo>
                    <a:pt x="6118" y="4978"/>
                  </a:lnTo>
                  <a:lnTo>
                    <a:pt x="6275" y="4779"/>
                  </a:lnTo>
                  <a:lnTo>
                    <a:pt x="6432" y="4579"/>
                  </a:lnTo>
                  <a:lnTo>
                    <a:pt x="6587" y="4379"/>
                  </a:lnTo>
                  <a:lnTo>
                    <a:pt x="6741" y="4177"/>
                  </a:lnTo>
                  <a:lnTo>
                    <a:pt x="6893" y="3975"/>
                  </a:lnTo>
                  <a:lnTo>
                    <a:pt x="7044" y="3771"/>
                  </a:lnTo>
                  <a:lnTo>
                    <a:pt x="7194" y="3565"/>
                  </a:lnTo>
                  <a:lnTo>
                    <a:pt x="7194" y="3565"/>
                  </a:lnTo>
                  <a:lnTo>
                    <a:pt x="7304" y="3411"/>
                  </a:lnTo>
                  <a:lnTo>
                    <a:pt x="7413" y="3254"/>
                  </a:lnTo>
                  <a:lnTo>
                    <a:pt x="7413" y="3254"/>
                  </a:lnTo>
                  <a:lnTo>
                    <a:pt x="7705" y="2880"/>
                  </a:lnTo>
                  <a:lnTo>
                    <a:pt x="7998" y="2506"/>
                  </a:lnTo>
                  <a:lnTo>
                    <a:pt x="8288" y="2131"/>
                  </a:lnTo>
                  <a:lnTo>
                    <a:pt x="8581" y="1758"/>
                  </a:lnTo>
                  <a:lnTo>
                    <a:pt x="8581" y="1758"/>
                  </a:lnTo>
                  <a:lnTo>
                    <a:pt x="8925" y="1365"/>
                  </a:lnTo>
                  <a:lnTo>
                    <a:pt x="9097" y="1167"/>
                  </a:lnTo>
                  <a:lnTo>
                    <a:pt x="9268" y="970"/>
                  </a:lnTo>
                  <a:lnTo>
                    <a:pt x="9437" y="771"/>
                  </a:lnTo>
                  <a:lnTo>
                    <a:pt x="9606" y="571"/>
                  </a:lnTo>
                  <a:lnTo>
                    <a:pt x="9689" y="470"/>
                  </a:lnTo>
                  <a:lnTo>
                    <a:pt x="9771" y="369"/>
                  </a:lnTo>
                  <a:lnTo>
                    <a:pt x="9853" y="267"/>
                  </a:lnTo>
                  <a:lnTo>
                    <a:pt x="9935" y="165"/>
                  </a:lnTo>
                  <a:lnTo>
                    <a:pt x="9935" y="165"/>
                  </a:lnTo>
                  <a:lnTo>
                    <a:pt x="9957" y="172"/>
                  </a:lnTo>
                  <a:lnTo>
                    <a:pt x="9979" y="180"/>
                  </a:lnTo>
                  <a:lnTo>
                    <a:pt x="9979" y="180"/>
                  </a:lnTo>
                  <a:close/>
                  <a:moveTo>
                    <a:pt x="5843" y="4910"/>
                  </a:moveTo>
                  <a:lnTo>
                    <a:pt x="5843" y="4910"/>
                  </a:lnTo>
                  <a:lnTo>
                    <a:pt x="6110" y="4548"/>
                  </a:lnTo>
                  <a:lnTo>
                    <a:pt x="6243" y="4368"/>
                  </a:lnTo>
                  <a:lnTo>
                    <a:pt x="6378" y="4188"/>
                  </a:lnTo>
                  <a:lnTo>
                    <a:pt x="6378" y="4188"/>
                  </a:lnTo>
                  <a:lnTo>
                    <a:pt x="6493" y="4038"/>
                  </a:lnTo>
                  <a:lnTo>
                    <a:pt x="6607" y="3887"/>
                  </a:lnTo>
                  <a:lnTo>
                    <a:pt x="6723" y="3738"/>
                  </a:lnTo>
                  <a:lnTo>
                    <a:pt x="6839" y="3590"/>
                  </a:lnTo>
                  <a:lnTo>
                    <a:pt x="6956" y="3441"/>
                  </a:lnTo>
                  <a:lnTo>
                    <a:pt x="7074" y="3294"/>
                  </a:lnTo>
                  <a:lnTo>
                    <a:pt x="7193" y="3147"/>
                  </a:lnTo>
                  <a:lnTo>
                    <a:pt x="7312" y="3000"/>
                  </a:lnTo>
                  <a:lnTo>
                    <a:pt x="7432" y="2855"/>
                  </a:lnTo>
                  <a:lnTo>
                    <a:pt x="7553" y="2708"/>
                  </a:lnTo>
                  <a:lnTo>
                    <a:pt x="7795" y="2419"/>
                  </a:lnTo>
                  <a:lnTo>
                    <a:pt x="8040" y="2131"/>
                  </a:lnTo>
                  <a:lnTo>
                    <a:pt x="8286" y="1843"/>
                  </a:lnTo>
                  <a:lnTo>
                    <a:pt x="8286" y="1843"/>
                  </a:lnTo>
                  <a:lnTo>
                    <a:pt x="8125" y="2053"/>
                  </a:lnTo>
                  <a:lnTo>
                    <a:pt x="7966" y="2264"/>
                  </a:lnTo>
                  <a:lnTo>
                    <a:pt x="7650" y="2685"/>
                  </a:lnTo>
                  <a:lnTo>
                    <a:pt x="7650" y="2685"/>
                  </a:lnTo>
                  <a:lnTo>
                    <a:pt x="7579" y="2763"/>
                  </a:lnTo>
                  <a:lnTo>
                    <a:pt x="7509" y="2843"/>
                  </a:lnTo>
                  <a:lnTo>
                    <a:pt x="7440" y="2923"/>
                  </a:lnTo>
                  <a:lnTo>
                    <a:pt x="7372" y="3003"/>
                  </a:lnTo>
                  <a:lnTo>
                    <a:pt x="7305" y="3085"/>
                  </a:lnTo>
                  <a:lnTo>
                    <a:pt x="7238" y="3167"/>
                  </a:lnTo>
                  <a:lnTo>
                    <a:pt x="7173" y="3249"/>
                  </a:lnTo>
                  <a:lnTo>
                    <a:pt x="7108" y="3333"/>
                  </a:lnTo>
                  <a:lnTo>
                    <a:pt x="7044" y="3416"/>
                  </a:lnTo>
                  <a:lnTo>
                    <a:pt x="6980" y="3501"/>
                  </a:lnTo>
                  <a:lnTo>
                    <a:pt x="6853" y="3670"/>
                  </a:lnTo>
                  <a:lnTo>
                    <a:pt x="6729" y="3841"/>
                  </a:lnTo>
                  <a:lnTo>
                    <a:pt x="6605" y="4013"/>
                  </a:lnTo>
                  <a:lnTo>
                    <a:pt x="6605" y="4013"/>
                  </a:lnTo>
                  <a:lnTo>
                    <a:pt x="6417" y="4238"/>
                  </a:lnTo>
                  <a:lnTo>
                    <a:pt x="6226" y="4463"/>
                  </a:lnTo>
                  <a:lnTo>
                    <a:pt x="6035" y="4686"/>
                  </a:lnTo>
                  <a:lnTo>
                    <a:pt x="5843" y="4910"/>
                  </a:lnTo>
                  <a:lnTo>
                    <a:pt x="5843" y="4910"/>
                  </a:lnTo>
                  <a:close/>
                  <a:moveTo>
                    <a:pt x="6403" y="4297"/>
                  </a:moveTo>
                  <a:lnTo>
                    <a:pt x="6403" y="4297"/>
                  </a:lnTo>
                  <a:lnTo>
                    <a:pt x="6372" y="4341"/>
                  </a:lnTo>
                  <a:lnTo>
                    <a:pt x="6372" y="4341"/>
                  </a:lnTo>
                  <a:lnTo>
                    <a:pt x="5974" y="4798"/>
                  </a:lnTo>
                  <a:lnTo>
                    <a:pt x="5974" y="4798"/>
                  </a:lnTo>
                  <a:lnTo>
                    <a:pt x="6188" y="4547"/>
                  </a:lnTo>
                  <a:lnTo>
                    <a:pt x="6403" y="4297"/>
                  </a:lnTo>
                  <a:lnTo>
                    <a:pt x="6403" y="4297"/>
                  </a:lnTo>
                  <a:close/>
                  <a:moveTo>
                    <a:pt x="5616" y="5175"/>
                  </a:moveTo>
                  <a:lnTo>
                    <a:pt x="5616" y="5175"/>
                  </a:lnTo>
                  <a:lnTo>
                    <a:pt x="5374" y="5455"/>
                  </a:lnTo>
                  <a:lnTo>
                    <a:pt x="5374" y="5455"/>
                  </a:lnTo>
                  <a:lnTo>
                    <a:pt x="5570" y="5207"/>
                  </a:lnTo>
                  <a:lnTo>
                    <a:pt x="5767" y="4959"/>
                  </a:lnTo>
                  <a:lnTo>
                    <a:pt x="5962" y="4710"/>
                  </a:lnTo>
                  <a:lnTo>
                    <a:pt x="6157" y="4459"/>
                  </a:lnTo>
                  <a:lnTo>
                    <a:pt x="6157" y="4459"/>
                  </a:lnTo>
                  <a:lnTo>
                    <a:pt x="5886" y="4816"/>
                  </a:lnTo>
                  <a:lnTo>
                    <a:pt x="5616" y="5175"/>
                  </a:lnTo>
                  <a:lnTo>
                    <a:pt x="5616" y="5175"/>
                  </a:lnTo>
                  <a:close/>
                  <a:moveTo>
                    <a:pt x="8625" y="1663"/>
                  </a:moveTo>
                  <a:lnTo>
                    <a:pt x="8625" y="1663"/>
                  </a:lnTo>
                  <a:lnTo>
                    <a:pt x="8495" y="1809"/>
                  </a:lnTo>
                  <a:lnTo>
                    <a:pt x="8495" y="1809"/>
                  </a:lnTo>
                  <a:lnTo>
                    <a:pt x="8375" y="1948"/>
                  </a:lnTo>
                  <a:lnTo>
                    <a:pt x="8255" y="2088"/>
                  </a:lnTo>
                  <a:lnTo>
                    <a:pt x="8137" y="2228"/>
                  </a:lnTo>
                  <a:lnTo>
                    <a:pt x="8020" y="2369"/>
                  </a:lnTo>
                  <a:lnTo>
                    <a:pt x="8020" y="2369"/>
                  </a:lnTo>
                  <a:lnTo>
                    <a:pt x="8055" y="2319"/>
                  </a:lnTo>
                  <a:lnTo>
                    <a:pt x="8055" y="2319"/>
                  </a:lnTo>
                  <a:lnTo>
                    <a:pt x="8179" y="2165"/>
                  </a:lnTo>
                  <a:lnTo>
                    <a:pt x="8303" y="2012"/>
                  </a:lnTo>
                  <a:lnTo>
                    <a:pt x="8430" y="1859"/>
                  </a:lnTo>
                  <a:lnTo>
                    <a:pt x="8556" y="1706"/>
                  </a:lnTo>
                  <a:lnTo>
                    <a:pt x="8682" y="1555"/>
                  </a:lnTo>
                  <a:lnTo>
                    <a:pt x="8810" y="1403"/>
                  </a:lnTo>
                  <a:lnTo>
                    <a:pt x="8939" y="1252"/>
                  </a:lnTo>
                  <a:lnTo>
                    <a:pt x="9068" y="1102"/>
                  </a:lnTo>
                  <a:lnTo>
                    <a:pt x="9068" y="1102"/>
                  </a:lnTo>
                  <a:lnTo>
                    <a:pt x="8845" y="1382"/>
                  </a:lnTo>
                  <a:lnTo>
                    <a:pt x="8625" y="1663"/>
                  </a:lnTo>
                  <a:lnTo>
                    <a:pt x="8625" y="1663"/>
                  </a:lnTo>
                  <a:close/>
                  <a:moveTo>
                    <a:pt x="9558" y="551"/>
                  </a:moveTo>
                  <a:lnTo>
                    <a:pt x="9558" y="551"/>
                  </a:lnTo>
                  <a:lnTo>
                    <a:pt x="9423" y="735"/>
                  </a:lnTo>
                  <a:lnTo>
                    <a:pt x="9391" y="779"/>
                  </a:lnTo>
                  <a:lnTo>
                    <a:pt x="9358" y="822"/>
                  </a:lnTo>
                  <a:lnTo>
                    <a:pt x="9325" y="864"/>
                  </a:lnTo>
                  <a:lnTo>
                    <a:pt x="9292" y="903"/>
                  </a:lnTo>
                  <a:lnTo>
                    <a:pt x="9292" y="903"/>
                  </a:lnTo>
                  <a:lnTo>
                    <a:pt x="9201" y="1009"/>
                  </a:lnTo>
                  <a:lnTo>
                    <a:pt x="9109" y="1114"/>
                  </a:lnTo>
                  <a:lnTo>
                    <a:pt x="8925" y="1324"/>
                  </a:lnTo>
                  <a:lnTo>
                    <a:pt x="8925" y="1324"/>
                  </a:lnTo>
                  <a:lnTo>
                    <a:pt x="9080" y="1128"/>
                  </a:lnTo>
                  <a:lnTo>
                    <a:pt x="9238" y="935"/>
                  </a:lnTo>
                  <a:lnTo>
                    <a:pt x="9398" y="742"/>
                  </a:lnTo>
                  <a:lnTo>
                    <a:pt x="9558" y="551"/>
                  </a:lnTo>
                  <a:lnTo>
                    <a:pt x="9558" y="551"/>
                  </a:lnTo>
                  <a:close/>
                  <a:moveTo>
                    <a:pt x="8296" y="2086"/>
                  </a:moveTo>
                  <a:lnTo>
                    <a:pt x="8296" y="2086"/>
                  </a:lnTo>
                  <a:lnTo>
                    <a:pt x="7962" y="2515"/>
                  </a:lnTo>
                  <a:lnTo>
                    <a:pt x="7627" y="2944"/>
                  </a:lnTo>
                  <a:lnTo>
                    <a:pt x="7627" y="2944"/>
                  </a:lnTo>
                  <a:lnTo>
                    <a:pt x="7846" y="2623"/>
                  </a:lnTo>
                  <a:lnTo>
                    <a:pt x="7846" y="2623"/>
                  </a:lnTo>
                  <a:lnTo>
                    <a:pt x="7957" y="2487"/>
                  </a:lnTo>
                  <a:lnTo>
                    <a:pt x="8069" y="2353"/>
                  </a:lnTo>
                  <a:lnTo>
                    <a:pt x="8182" y="2219"/>
                  </a:lnTo>
                  <a:lnTo>
                    <a:pt x="8296" y="2086"/>
                  </a:lnTo>
                  <a:lnTo>
                    <a:pt x="8296" y="2086"/>
                  </a:lnTo>
                  <a:close/>
                  <a:moveTo>
                    <a:pt x="7443" y="2960"/>
                  </a:moveTo>
                  <a:lnTo>
                    <a:pt x="7443" y="2960"/>
                  </a:lnTo>
                  <a:lnTo>
                    <a:pt x="7289" y="3162"/>
                  </a:lnTo>
                  <a:lnTo>
                    <a:pt x="7133" y="3364"/>
                  </a:lnTo>
                  <a:lnTo>
                    <a:pt x="7054" y="3463"/>
                  </a:lnTo>
                  <a:lnTo>
                    <a:pt x="6975" y="3564"/>
                  </a:lnTo>
                  <a:lnTo>
                    <a:pt x="6895" y="3662"/>
                  </a:lnTo>
                  <a:lnTo>
                    <a:pt x="6815" y="3762"/>
                  </a:lnTo>
                  <a:lnTo>
                    <a:pt x="6815" y="3762"/>
                  </a:lnTo>
                  <a:lnTo>
                    <a:pt x="6803" y="3776"/>
                  </a:lnTo>
                  <a:lnTo>
                    <a:pt x="6803" y="3776"/>
                  </a:lnTo>
                  <a:lnTo>
                    <a:pt x="6880" y="3672"/>
                  </a:lnTo>
                  <a:lnTo>
                    <a:pt x="6958" y="3567"/>
                  </a:lnTo>
                  <a:lnTo>
                    <a:pt x="7037" y="3464"/>
                  </a:lnTo>
                  <a:lnTo>
                    <a:pt x="7115" y="3361"/>
                  </a:lnTo>
                  <a:lnTo>
                    <a:pt x="7196" y="3260"/>
                  </a:lnTo>
                  <a:lnTo>
                    <a:pt x="7277" y="3159"/>
                  </a:lnTo>
                  <a:lnTo>
                    <a:pt x="7360" y="3058"/>
                  </a:lnTo>
                  <a:lnTo>
                    <a:pt x="7443" y="2960"/>
                  </a:lnTo>
                  <a:lnTo>
                    <a:pt x="7443" y="2960"/>
                  </a:lnTo>
                  <a:close/>
                  <a:moveTo>
                    <a:pt x="6557" y="4115"/>
                  </a:moveTo>
                  <a:lnTo>
                    <a:pt x="6557" y="4115"/>
                  </a:lnTo>
                  <a:lnTo>
                    <a:pt x="6669" y="3982"/>
                  </a:lnTo>
                  <a:lnTo>
                    <a:pt x="6781" y="3848"/>
                  </a:lnTo>
                  <a:lnTo>
                    <a:pt x="6891" y="3714"/>
                  </a:lnTo>
                  <a:lnTo>
                    <a:pt x="7001" y="3579"/>
                  </a:lnTo>
                  <a:lnTo>
                    <a:pt x="7111" y="3443"/>
                  </a:lnTo>
                  <a:lnTo>
                    <a:pt x="7218" y="3308"/>
                  </a:lnTo>
                  <a:lnTo>
                    <a:pt x="7326" y="3171"/>
                  </a:lnTo>
                  <a:lnTo>
                    <a:pt x="7432" y="3034"/>
                  </a:lnTo>
                  <a:lnTo>
                    <a:pt x="7432" y="3034"/>
                  </a:lnTo>
                  <a:lnTo>
                    <a:pt x="7274" y="3249"/>
                  </a:lnTo>
                  <a:lnTo>
                    <a:pt x="7118" y="3464"/>
                  </a:lnTo>
                  <a:lnTo>
                    <a:pt x="7118" y="3464"/>
                  </a:lnTo>
                  <a:lnTo>
                    <a:pt x="7018" y="3585"/>
                  </a:lnTo>
                  <a:lnTo>
                    <a:pt x="6919" y="3704"/>
                  </a:lnTo>
                  <a:lnTo>
                    <a:pt x="6919" y="3704"/>
                  </a:lnTo>
                  <a:lnTo>
                    <a:pt x="6713" y="3947"/>
                  </a:lnTo>
                  <a:lnTo>
                    <a:pt x="6506" y="4188"/>
                  </a:lnTo>
                  <a:lnTo>
                    <a:pt x="6506" y="4188"/>
                  </a:lnTo>
                  <a:lnTo>
                    <a:pt x="6557" y="4115"/>
                  </a:lnTo>
                  <a:lnTo>
                    <a:pt x="6557" y="4115"/>
                  </a:lnTo>
                  <a:close/>
                  <a:moveTo>
                    <a:pt x="7296" y="3290"/>
                  </a:moveTo>
                  <a:lnTo>
                    <a:pt x="7296" y="3290"/>
                  </a:lnTo>
                  <a:lnTo>
                    <a:pt x="7472" y="3078"/>
                  </a:lnTo>
                  <a:lnTo>
                    <a:pt x="7647" y="2865"/>
                  </a:lnTo>
                  <a:lnTo>
                    <a:pt x="7647" y="2865"/>
                  </a:lnTo>
                  <a:lnTo>
                    <a:pt x="7526" y="3042"/>
                  </a:lnTo>
                  <a:lnTo>
                    <a:pt x="7526" y="3042"/>
                  </a:lnTo>
                  <a:lnTo>
                    <a:pt x="7435" y="3173"/>
                  </a:lnTo>
                  <a:lnTo>
                    <a:pt x="7342" y="3303"/>
                  </a:lnTo>
                  <a:lnTo>
                    <a:pt x="7342" y="3303"/>
                  </a:lnTo>
                  <a:lnTo>
                    <a:pt x="7204" y="3476"/>
                  </a:lnTo>
                  <a:lnTo>
                    <a:pt x="7065" y="3648"/>
                  </a:lnTo>
                  <a:lnTo>
                    <a:pt x="7065" y="3648"/>
                  </a:lnTo>
                  <a:lnTo>
                    <a:pt x="6896" y="3855"/>
                  </a:lnTo>
                  <a:lnTo>
                    <a:pt x="6728" y="4061"/>
                  </a:lnTo>
                  <a:lnTo>
                    <a:pt x="6728" y="4061"/>
                  </a:lnTo>
                  <a:lnTo>
                    <a:pt x="6868" y="3867"/>
                  </a:lnTo>
                  <a:lnTo>
                    <a:pt x="7010" y="3674"/>
                  </a:lnTo>
                  <a:lnTo>
                    <a:pt x="7153" y="3481"/>
                  </a:lnTo>
                  <a:lnTo>
                    <a:pt x="7296" y="3290"/>
                  </a:lnTo>
                  <a:lnTo>
                    <a:pt x="7296" y="3290"/>
                  </a:lnTo>
                  <a:close/>
                  <a:moveTo>
                    <a:pt x="6864" y="3938"/>
                  </a:moveTo>
                  <a:lnTo>
                    <a:pt x="6864" y="3938"/>
                  </a:lnTo>
                  <a:lnTo>
                    <a:pt x="6961" y="3818"/>
                  </a:lnTo>
                  <a:lnTo>
                    <a:pt x="7058" y="3697"/>
                  </a:lnTo>
                  <a:lnTo>
                    <a:pt x="7058" y="3697"/>
                  </a:lnTo>
                  <a:lnTo>
                    <a:pt x="6951" y="3844"/>
                  </a:lnTo>
                  <a:lnTo>
                    <a:pt x="6843" y="3989"/>
                  </a:lnTo>
                  <a:lnTo>
                    <a:pt x="6734" y="4133"/>
                  </a:lnTo>
                  <a:lnTo>
                    <a:pt x="6625" y="4277"/>
                  </a:lnTo>
                  <a:lnTo>
                    <a:pt x="6514" y="4421"/>
                  </a:lnTo>
                  <a:lnTo>
                    <a:pt x="6404" y="4564"/>
                  </a:lnTo>
                  <a:lnTo>
                    <a:pt x="6180" y="4849"/>
                  </a:lnTo>
                  <a:lnTo>
                    <a:pt x="6180" y="4849"/>
                  </a:lnTo>
                  <a:lnTo>
                    <a:pt x="6340" y="4613"/>
                  </a:lnTo>
                  <a:lnTo>
                    <a:pt x="6420" y="4496"/>
                  </a:lnTo>
                  <a:lnTo>
                    <a:pt x="6500" y="4380"/>
                  </a:lnTo>
                  <a:lnTo>
                    <a:pt x="6500" y="4380"/>
                  </a:lnTo>
                  <a:lnTo>
                    <a:pt x="6864" y="3938"/>
                  </a:lnTo>
                  <a:lnTo>
                    <a:pt x="6864" y="3938"/>
                  </a:lnTo>
                  <a:close/>
                  <a:moveTo>
                    <a:pt x="9600" y="370"/>
                  </a:moveTo>
                  <a:lnTo>
                    <a:pt x="9600" y="370"/>
                  </a:lnTo>
                  <a:lnTo>
                    <a:pt x="9618" y="300"/>
                  </a:lnTo>
                  <a:lnTo>
                    <a:pt x="9618" y="300"/>
                  </a:lnTo>
                  <a:lnTo>
                    <a:pt x="9622" y="274"/>
                  </a:lnTo>
                  <a:lnTo>
                    <a:pt x="9628" y="250"/>
                  </a:lnTo>
                  <a:lnTo>
                    <a:pt x="9635" y="229"/>
                  </a:lnTo>
                  <a:lnTo>
                    <a:pt x="9646" y="209"/>
                  </a:lnTo>
                  <a:lnTo>
                    <a:pt x="9656" y="193"/>
                  </a:lnTo>
                  <a:lnTo>
                    <a:pt x="9669" y="178"/>
                  </a:lnTo>
                  <a:lnTo>
                    <a:pt x="9684" y="166"/>
                  </a:lnTo>
                  <a:lnTo>
                    <a:pt x="9701" y="156"/>
                  </a:lnTo>
                  <a:lnTo>
                    <a:pt x="9718" y="147"/>
                  </a:lnTo>
                  <a:lnTo>
                    <a:pt x="9738" y="141"/>
                  </a:lnTo>
                  <a:lnTo>
                    <a:pt x="9759" y="137"/>
                  </a:lnTo>
                  <a:lnTo>
                    <a:pt x="9783" y="136"/>
                  </a:lnTo>
                  <a:lnTo>
                    <a:pt x="9807" y="137"/>
                  </a:lnTo>
                  <a:lnTo>
                    <a:pt x="9833" y="139"/>
                  </a:lnTo>
                  <a:lnTo>
                    <a:pt x="9861" y="144"/>
                  </a:lnTo>
                  <a:lnTo>
                    <a:pt x="9892" y="151"/>
                  </a:lnTo>
                  <a:lnTo>
                    <a:pt x="9892" y="151"/>
                  </a:lnTo>
                  <a:lnTo>
                    <a:pt x="9837" y="197"/>
                  </a:lnTo>
                  <a:lnTo>
                    <a:pt x="9837" y="197"/>
                  </a:lnTo>
                  <a:lnTo>
                    <a:pt x="9833" y="194"/>
                  </a:lnTo>
                  <a:lnTo>
                    <a:pt x="9829" y="194"/>
                  </a:lnTo>
                  <a:lnTo>
                    <a:pt x="9825" y="195"/>
                  </a:lnTo>
                  <a:lnTo>
                    <a:pt x="9821" y="198"/>
                  </a:lnTo>
                  <a:lnTo>
                    <a:pt x="9821" y="198"/>
                  </a:lnTo>
                  <a:lnTo>
                    <a:pt x="9787" y="237"/>
                  </a:lnTo>
                  <a:lnTo>
                    <a:pt x="9787" y="237"/>
                  </a:lnTo>
                  <a:lnTo>
                    <a:pt x="9686" y="325"/>
                  </a:lnTo>
                  <a:lnTo>
                    <a:pt x="9635" y="370"/>
                  </a:lnTo>
                  <a:lnTo>
                    <a:pt x="9585" y="415"/>
                  </a:lnTo>
                  <a:lnTo>
                    <a:pt x="9585" y="415"/>
                  </a:lnTo>
                  <a:lnTo>
                    <a:pt x="9600" y="370"/>
                  </a:lnTo>
                  <a:lnTo>
                    <a:pt x="9600" y="370"/>
                  </a:lnTo>
                  <a:close/>
                  <a:moveTo>
                    <a:pt x="9654" y="387"/>
                  </a:moveTo>
                  <a:lnTo>
                    <a:pt x="9654" y="387"/>
                  </a:lnTo>
                  <a:lnTo>
                    <a:pt x="9063" y="1056"/>
                  </a:lnTo>
                  <a:lnTo>
                    <a:pt x="8915" y="1223"/>
                  </a:lnTo>
                  <a:lnTo>
                    <a:pt x="8768" y="1390"/>
                  </a:lnTo>
                  <a:lnTo>
                    <a:pt x="8622" y="1559"/>
                  </a:lnTo>
                  <a:lnTo>
                    <a:pt x="8476" y="1727"/>
                  </a:lnTo>
                  <a:lnTo>
                    <a:pt x="8476" y="1727"/>
                  </a:lnTo>
                  <a:lnTo>
                    <a:pt x="8543" y="1639"/>
                  </a:lnTo>
                  <a:lnTo>
                    <a:pt x="8610" y="1550"/>
                  </a:lnTo>
                  <a:lnTo>
                    <a:pt x="8679" y="1461"/>
                  </a:lnTo>
                  <a:lnTo>
                    <a:pt x="8748" y="1373"/>
                  </a:lnTo>
                  <a:lnTo>
                    <a:pt x="8817" y="1286"/>
                  </a:lnTo>
                  <a:lnTo>
                    <a:pt x="8888" y="1200"/>
                  </a:lnTo>
                  <a:lnTo>
                    <a:pt x="8960" y="1114"/>
                  </a:lnTo>
                  <a:lnTo>
                    <a:pt x="9032" y="1030"/>
                  </a:lnTo>
                  <a:lnTo>
                    <a:pt x="9106" y="946"/>
                  </a:lnTo>
                  <a:lnTo>
                    <a:pt x="9181" y="863"/>
                  </a:lnTo>
                  <a:lnTo>
                    <a:pt x="9256" y="781"/>
                  </a:lnTo>
                  <a:lnTo>
                    <a:pt x="9333" y="700"/>
                  </a:lnTo>
                  <a:lnTo>
                    <a:pt x="9412" y="620"/>
                  </a:lnTo>
                  <a:lnTo>
                    <a:pt x="9491" y="542"/>
                  </a:lnTo>
                  <a:lnTo>
                    <a:pt x="9572" y="463"/>
                  </a:lnTo>
                  <a:lnTo>
                    <a:pt x="9654" y="387"/>
                  </a:lnTo>
                  <a:lnTo>
                    <a:pt x="9654" y="387"/>
                  </a:lnTo>
                  <a:close/>
                  <a:moveTo>
                    <a:pt x="9410" y="551"/>
                  </a:moveTo>
                  <a:lnTo>
                    <a:pt x="9410" y="551"/>
                  </a:lnTo>
                  <a:lnTo>
                    <a:pt x="9419" y="550"/>
                  </a:lnTo>
                  <a:lnTo>
                    <a:pt x="9429" y="548"/>
                  </a:lnTo>
                  <a:lnTo>
                    <a:pt x="9454" y="542"/>
                  </a:lnTo>
                  <a:lnTo>
                    <a:pt x="9454" y="542"/>
                  </a:lnTo>
                  <a:lnTo>
                    <a:pt x="9368" y="627"/>
                  </a:lnTo>
                  <a:lnTo>
                    <a:pt x="9284" y="713"/>
                  </a:lnTo>
                  <a:lnTo>
                    <a:pt x="9202" y="800"/>
                  </a:lnTo>
                  <a:lnTo>
                    <a:pt x="9120" y="889"/>
                  </a:lnTo>
                  <a:lnTo>
                    <a:pt x="9041" y="978"/>
                  </a:lnTo>
                  <a:lnTo>
                    <a:pt x="8962" y="1070"/>
                  </a:lnTo>
                  <a:lnTo>
                    <a:pt x="8884" y="1161"/>
                  </a:lnTo>
                  <a:lnTo>
                    <a:pt x="8808" y="1253"/>
                  </a:lnTo>
                  <a:lnTo>
                    <a:pt x="8732" y="1347"/>
                  </a:lnTo>
                  <a:lnTo>
                    <a:pt x="8658" y="1442"/>
                  </a:lnTo>
                  <a:lnTo>
                    <a:pt x="8584" y="1537"/>
                  </a:lnTo>
                  <a:lnTo>
                    <a:pt x="8512" y="1633"/>
                  </a:lnTo>
                  <a:lnTo>
                    <a:pt x="8439" y="1730"/>
                  </a:lnTo>
                  <a:lnTo>
                    <a:pt x="8368" y="1827"/>
                  </a:lnTo>
                  <a:lnTo>
                    <a:pt x="8297" y="1925"/>
                  </a:lnTo>
                  <a:lnTo>
                    <a:pt x="8227" y="2022"/>
                  </a:lnTo>
                  <a:lnTo>
                    <a:pt x="8227" y="2022"/>
                  </a:lnTo>
                  <a:lnTo>
                    <a:pt x="8143" y="2124"/>
                  </a:lnTo>
                  <a:lnTo>
                    <a:pt x="8060" y="2226"/>
                  </a:lnTo>
                  <a:lnTo>
                    <a:pt x="7977" y="2328"/>
                  </a:lnTo>
                  <a:lnTo>
                    <a:pt x="7894" y="2431"/>
                  </a:lnTo>
                  <a:lnTo>
                    <a:pt x="7894" y="2431"/>
                  </a:lnTo>
                  <a:lnTo>
                    <a:pt x="7866" y="2461"/>
                  </a:lnTo>
                  <a:lnTo>
                    <a:pt x="7866" y="2461"/>
                  </a:lnTo>
                  <a:lnTo>
                    <a:pt x="8070" y="2185"/>
                  </a:lnTo>
                  <a:lnTo>
                    <a:pt x="8276" y="1911"/>
                  </a:lnTo>
                  <a:lnTo>
                    <a:pt x="8381" y="1774"/>
                  </a:lnTo>
                  <a:lnTo>
                    <a:pt x="8486" y="1637"/>
                  </a:lnTo>
                  <a:lnTo>
                    <a:pt x="8591" y="1503"/>
                  </a:lnTo>
                  <a:lnTo>
                    <a:pt x="8698" y="1368"/>
                  </a:lnTo>
                  <a:lnTo>
                    <a:pt x="8698" y="1368"/>
                  </a:lnTo>
                  <a:lnTo>
                    <a:pt x="9054" y="961"/>
                  </a:lnTo>
                  <a:lnTo>
                    <a:pt x="9409" y="555"/>
                  </a:lnTo>
                  <a:lnTo>
                    <a:pt x="9409" y="555"/>
                  </a:lnTo>
                  <a:lnTo>
                    <a:pt x="9409" y="552"/>
                  </a:lnTo>
                  <a:lnTo>
                    <a:pt x="9410" y="551"/>
                  </a:lnTo>
                  <a:lnTo>
                    <a:pt x="9410" y="551"/>
                  </a:lnTo>
                  <a:close/>
                  <a:moveTo>
                    <a:pt x="8804" y="695"/>
                  </a:moveTo>
                  <a:lnTo>
                    <a:pt x="8804" y="695"/>
                  </a:lnTo>
                  <a:lnTo>
                    <a:pt x="8822" y="674"/>
                  </a:lnTo>
                  <a:lnTo>
                    <a:pt x="8840" y="648"/>
                  </a:lnTo>
                  <a:lnTo>
                    <a:pt x="8880" y="587"/>
                  </a:lnTo>
                  <a:lnTo>
                    <a:pt x="8901" y="555"/>
                  </a:lnTo>
                  <a:lnTo>
                    <a:pt x="8924" y="521"/>
                  </a:lnTo>
                  <a:lnTo>
                    <a:pt x="8947" y="488"/>
                  </a:lnTo>
                  <a:lnTo>
                    <a:pt x="8973" y="456"/>
                  </a:lnTo>
                  <a:lnTo>
                    <a:pt x="8984" y="442"/>
                  </a:lnTo>
                  <a:lnTo>
                    <a:pt x="8997" y="428"/>
                  </a:lnTo>
                  <a:lnTo>
                    <a:pt x="9011" y="414"/>
                  </a:lnTo>
                  <a:lnTo>
                    <a:pt x="9024" y="403"/>
                  </a:lnTo>
                  <a:lnTo>
                    <a:pt x="9038" y="392"/>
                  </a:lnTo>
                  <a:lnTo>
                    <a:pt x="9052" y="383"/>
                  </a:lnTo>
                  <a:lnTo>
                    <a:pt x="9066" y="374"/>
                  </a:lnTo>
                  <a:lnTo>
                    <a:pt x="9082" y="367"/>
                  </a:lnTo>
                  <a:lnTo>
                    <a:pt x="9096" y="363"/>
                  </a:lnTo>
                  <a:lnTo>
                    <a:pt x="9111" y="360"/>
                  </a:lnTo>
                  <a:lnTo>
                    <a:pt x="9126" y="359"/>
                  </a:lnTo>
                  <a:lnTo>
                    <a:pt x="9141" y="359"/>
                  </a:lnTo>
                  <a:lnTo>
                    <a:pt x="9158" y="363"/>
                  </a:lnTo>
                  <a:lnTo>
                    <a:pt x="9174" y="369"/>
                  </a:lnTo>
                  <a:lnTo>
                    <a:pt x="9190" y="377"/>
                  </a:lnTo>
                  <a:lnTo>
                    <a:pt x="9207" y="387"/>
                  </a:lnTo>
                  <a:lnTo>
                    <a:pt x="9207" y="387"/>
                  </a:lnTo>
                  <a:lnTo>
                    <a:pt x="9201" y="387"/>
                  </a:lnTo>
                  <a:lnTo>
                    <a:pt x="9196" y="390"/>
                  </a:lnTo>
                  <a:lnTo>
                    <a:pt x="9196" y="390"/>
                  </a:lnTo>
                  <a:lnTo>
                    <a:pt x="9145" y="434"/>
                  </a:lnTo>
                  <a:lnTo>
                    <a:pt x="9096" y="479"/>
                  </a:lnTo>
                  <a:lnTo>
                    <a:pt x="9048" y="525"/>
                  </a:lnTo>
                  <a:lnTo>
                    <a:pt x="9000" y="573"/>
                  </a:lnTo>
                  <a:lnTo>
                    <a:pt x="9000" y="573"/>
                  </a:lnTo>
                  <a:lnTo>
                    <a:pt x="9029" y="530"/>
                  </a:lnTo>
                  <a:lnTo>
                    <a:pt x="9057" y="484"/>
                  </a:lnTo>
                  <a:lnTo>
                    <a:pt x="9082" y="439"/>
                  </a:lnTo>
                  <a:lnTo>
                    <a:pt x="9094" y="414"/>
                  </a:lnTo>
                  <a:lnTo>
                    <a:pt x="9105" y="391"/>
                  </a:lnTo>
                  <a:lnTo>
                    <a:pt x="9105" y="391"/>
                  </a:lnTo>
                  <a:lnTo>
                    <a:pt x="9106" y="385"/>
                  </a:lnTo>
                  <a:lnTo>
                    <a:pt x="9106" y="380"/>
                  </a:lnTo>
                  <a:lnTo>
                    <a:pt x="9104" y="377"/>
                  </a:lnTo>
                  <a:lnTo>
                    <a:pt x="9100" y="374"/>
                  </a:lnTo>
                  <a:lnTo>
                    <a:pt x="9097" y="372"/>
                  </a:lnTo>
                  <a:lnTo>
                    <a:pt x="9092" y="372"/>
                  </a:lnTo>
                  <a:lnTo>
                    <a:pt x="9087" y="374"/>
                  </a:lnTo>
                  <a:lnTo>
                    <a:pt x="9084" y="378"/>
                  </a:lnTo>
                  <a:lnTo>
                    <a:pt x="9084" y="378"/>
                  </a:lnTo>
                  <a:lnTo>
                    <a:pt x="9049" y="426"/>
                  </a:lnTo>
                  <a:lnTo>
                    <a:pt x="9011" y="472"/>
                  </a:lnTo>
                  <a:lnTo>
                    <a:pt x="8974" y="517"/>
                  </a:lnTo>
                  <a:lnTo>
                    <a:pt x="8934" y="562"/>
                  </a:lnTo>
                  <a:lnTo>
                    <a:pt x="8894" y="605"/>
                  </a:lnTo>
                  <a:lnTo>
                    <a:pt x="8853" y="648"/>
                  </a:lnTo>
                  <a:lnTo>
                    <a:pt x="8771" y="734"/>
                  </a:lnTo>
                  <a:lnTo>
                    <a:pt x="8690" y="819"/>
                  </a:lnTo>
                  <a:lnTo>
                    <a:pt x="8650" y="863"/>
                  </a:lnTo>
                  <a:lnTo>
                    <a:pt x="8610" y="907"/>
                  </a:lnTo>
                  <a:lnTo>
                    <a:pt x="8571" y="951"/>
                  </a:lnTo>
                  <a:lnTo>
                    <a:pt x="8535" y="997"/>
                  </a:lnTo>
                  <a:lnTo>
                    <a:pt x="8499" y="1045"/>
                  </a:lnTo>
                  <a:lnTo>
                    <a:pt x="8465" y="1093"/>
                  </a:lnTo>
                  <a:lnTo>
                    <a:pt x="8465" y="1093"/>
                  </a:lnTo>
                  <a:lnTo>
                    <a:pt x="8464" y="1072"/>
                  </a:lnTo>
                  <a:lnTo>
                    <a:pt x="8464" y="1053"/>
                  </a:lnTo>
                  <a:lnTo>
                    <a:pt x="8465" y="1035"/>
                  </a:lnTo>
                  <a:lnTo>
                    <a:pt x="8468" y="1017"/>
                  </a:lnTo>
                  <a:lnTo>
                    <a:pt x="8473" y="999"/>
                  </a:lnTo>
                  <a:lnTo>
                    <a:pt x="8478" y="984"/>
                  </a:lnTo>
                  <a:lnTo>
                    <a:pt x="8485" y="969"/>
                  </a:lnTo>
                  <a:lnTo>
                    <a:pt x="8493" y="954"/>
                  </a:lnTo>
                  <a:lnTo>
                    <a:pt x="8501" y="940"/>
                  </a:lnTo>
                  <a:lnTo>
                    <a:pt x="8510" y="927"/>
                  </a:lnTo>
                  <a:lnTo>
                    <a:pt x="8521" y="914"/>
                  </a:lnTo>
                  <a:lnTo>
                    <a:pt x="8533" y="902"/>
                  </a:lnTo>
                  <a:lnTo>
                    <a:pt x="8544" y="889"/>
                  </a:lnTo>
                  <a:lnTo>
                    <a:pt x="8557" y="879"/>
                  </a:lnTo>
                  <a:lnTo>
                    <a:pt x="8583" y="857"/>
                  </a:lnTo>
                  <a:lnTo>
                    <a:pt x="8612" y="837"/>
                  </a:lnTo>
                  <a:lnTo>
                    <a:pt x="8642" y="817"/>
                  </a:lnTo>
                  <a:lnTo>
                    <a:pt x="8700" y="779"/>
                  </a:lnTo>
                  <a:lnTo>
                    <a:pt x="8729" y="760"/>
                  </a:lnTo>
                  <a:lnTo>
                    <a:pt x="8756" y="740"/>
                  </a:lnTo>
                  <a:lnTo>
                    <a:pt x="8782" y="719"/>
                  </a:lnTo>
                  <a:lnTo>
                    <a:pt x="8794" y="707"/>
                  </a:lnTo>
                  <a:lnTo>
                    <a:pt x="8804" y="695"/>
                  </a:lnTo>
                  <a:lnTo>
                    <a:pt x="8804" y="695"/>
                  </a:lnTo>
                  <a:close/>
                  <a:moveTo>
                    <a:pt x="8723" y="913"/>
                  </a:moveTo>
                  <a:lnTo>
                    <a:pt x="8723" y="913"/>
                  </a:lnTo>
                  <a:lnTo>
                    <a:pt x="8795" y="834"/>
                  </a:lnTo>
                  <a:lnTo>
                    <a:pt x="8865" y="756"/>
                  </a:lnTo>
                  <a:lnTo>
                    <a:pt x="8865" y="756"/>
                  </a:lnTo>
                  <a:lnTo>
                    <a:pt x="8918" y="699"/>
                  </a:lnTo>
                  <a:lnTo>
                    <a:pt x="8970" y="641"/>
                  </a:lnTo>
                  <a:lnTo>
                    <a:pt x="9024" y="585"/>
                  </a:lnTo>
                  <a:lnTo>
                    <a:pt x="9078" y="530"/>
                  </a:lnTo>
                  <a:lnTo>
                    <a:pt x="9078" y="530"/>
                  </a:lnTo>
                  <a:lnTo>
                    <a:pt x="9124" y="489"/>
                  </a:lnTo>
                  <a:lnTo>
                    <a:pt x="9169" y="448"/>
                  </a:lnTo>
                  <a:lnTo>
                    <a:pt x="9169" y="448"/>
                  </a:lnTo>
                  <a:lnTo>
                    <a:pt x="9171" y="448"/>
                  </a:lnTo>
                  <a:lnTo>
                    <a:pt x="9169" y="451"/>
                  </a:lnTo>
                  <a:lnTo>
                    <a:pt x="9159" y="463"/>
                  </a:lnTo>
                  <a:lnTo>
                    <a:pt x="9120" y="508"/>
                  </a:lnTo>
                  <a:lnTo>
                    <a:pt x="9072" y="563"/>
                  </a:lnTo>
                  <a:lnTo>
                    <a:pt x="9072" y="563"/>
                  </a:lnTo>
                  <a:lnTo>
                    <a:pt x="9031" y="610"/>
                  </a:lnTo>
                  <a:lnTo>
                    <a:pt x="8990" y="655"/>
                  </a:lnTo>
                  <a:lnTo>
                    <a:pt x="8947" y="700"/>
                  </a:lnTo>
                  <a:lnTo>
                    <a:pt x="8904" y="743"/>
                  </a:lnTo>
                  <a:lnTo>
                    <a:pt x="8859" y="786"/>
                  </a:lnTo>
                  <a:lnTo>
                    <a:pt x="8814" y="829"/>
                  </a:lnTo>
                  <a:lnTo>
                    <a:pt x="8723" y="913"/>
                  </a:lnTo>
                  <a:lnTo>
                    <a:pt x="8723" y="913"/>
                  </a:lnTo>
                  <a:close/>
                  <a:moveTo>
                    <a:pt x="8506" y="1097"/>
                  </a:moveTo>
                  <a:lnTo>
                    <a:pt x="8506" y="1097"/>
                  </a:lnTo>
                  <a:lnTo>
                    <a:pt x="8471" y="1132"/>
                  </a:lnTo>
                  <a:lnTo>
                    <a:pt x="8471" y="1132"/>
                  </a:lnTo>
                  <a:lnTo>
                    <a:pt x="8469" y="1127"/>
                  </a:lnTo>
                  <a:lnTo>
                    <a:pt x="8469" y="1127"/>
                  </a:lnTo>
                  <a:lnTo>
                    <a:pt x="8492" y="1093"/>
                  </a:lnTo>
                  <a:lnTo>
                    <a:pt x="8492" y="1093"/>
                  </a:lnTo>
                  <a:lnTo>
                    <a:pt x="8508" y="1070"/>
                  </a:lnTo>
                  <a:lnTo>
                    <a:pt x="8524" y="1046"/>
                  </a:lnTo>
                  <a:lnTo>
                    <a:pt x="8542" y="1023"/>
                  </a:lnTo>
                  <a:lnTo>
                    <a:pt x="8560" y="999"/>
                  </a:lnTo>
                  <a:lnTo>
                    <a:pt x="8597" y="955"/>
                  </a:lnTo>
                  <a:lnTo>
                    <a:pt x="8636" y="912"/>
                  </a:lnTo>
                  <a:lnTo>
                    <a:pt x="8675" y="870"/>
                  </a:lnTo>
                  <a:lnTo>
                    <a:pt x="8715" y="827"/>
                  </a:lnTo>
                  <a:lnTo>
                    <a:pt x="8797" y="745"/>
                  </a:lnTo>
                  <a:lnTo>
                    <a:pt x="8797" y="745"/>
                  </a:lnTo>
                  <a:lnTo>
                    <a:pt x="8857" y="685"/>
                  </a:lnTo>
                  <a:lnTo>
                    <a:pt x="8915" y="624"/>
                  </a:lnTo>
                  <a:lnTo>
                    <a:pt x="8972" y="561"/>
                  </a:lnTo>
                  <a:lnTo>
                    <a:pt x="9028" y="496"/>
                  </a:lnTo>
                  <a:lnTo>
                    <a:pt x="9028" y="496"/>
                  </a:lnTo>
                  <a:lnTo>
                    <a:pt x="9008" y="527"/>
                  </a:lnTo>
                  <a:lnTo>
                    <a:pt x="8988" y="557"/>
                  </a:lnTo>
                  <a:lnTo>
                    <a:pt x="8947" y="617"/>
                  </a:lnTo>
                  <a:lnTo>
                    <a:pt x="8947" y="617"/>
                  </a:lnTo>
                  <a:lnTo>
                    <a:pt x="8929" y="641"/>
                  </a:lnTo>
                  <a:lnTo>
                    <a:pt x="8912" y="665"/>
                  </a:lnTo>
                  <a:lnTo>
                    <a:pt x="8912" y="665"/>
                  </a:lnTo>
                  <a:lnTo>
                    <a:pt x="8843" y="740"/>
                  </a:lnTo>
                  <a:lnTo>
                    <a:pt x="8775" y="816"/>
                  </a:lnTo>
                  <a:lnTo>
                    <a:pt x="8707" y="892"/>
                  </a:lnTo>
                  <a:lnTo>
                    <a:pt x="8638" y="968"/>
                  </a:lnTo>
                  <a:lnTo>
                    <a:pt x="8638" y="968"/>
                  </a:lnTo>
                  <a:lnTo>
                    <a:pt x="8605" y="1001"/>
                  </a:lnTo>
                  <a:lnTo>
                    <a:pt x="8572" y="1033"/>
                  </a:lnTo>
                  <a:lnTo>
                    <a:pt x="8506" y="1097"/>
                  </a:lnTo>
                  <a:lnTo>
                    <a:pt x="8506" y="1097"/>
                  </a:lnTo>
                  <a:close/>
                  <a:moveTo>
                    <a:pt x="8839" y="857"/>
                  </a:moveTo>
                  <a:lnTo>
                    <a:pt x="8839" y="857"/>
                  </a:lnTo>
                  <a:lnTo>
                    <a:pt x="8761" y="948"/>
                  </a:lnTo>
                  <a:lnTo>
                    <a:pt x="8681" y="1037"/>
                  </a:lnTo>
                  <a:lnTo>
                    <a:pt x="8681" y="1037"/>
                  </a:lnTo>
                  <a:lnTo>
                    <a:pt x="8663" y="1056"/>
                  </a:lnTo>
                  <a:lnTo>
                    <a:pt x="8640" y="1076"/>
                  </a:lnTo>
                  <a:lnTo>
                    <a:pt x="8594" y="1115"/>
                  </a:lnTo>
                  <a:lnTo>
                    <a:pt x="8570" y="1135"/>
                  </a:lnTo>
                  <a:lnTo>
                    <a:pt x="8548" y="1156"/>
                  </a:lnTo>
                  <a:lnTo>
                    <a:pt x="8528" y="1177"/>
                  </a:lnTo>
                  <a:lnTo>
                    <a:pt x="8520" y="1188"/>
                  </a:lnTo>
                  <a:lnTo>
                    <a:pt x="8513" y="1198"/>
                  </a:lnTo>
                  <a:lnTo>
                    <a:pt x="8513" y="1198"/>
                  </a:lnTo>
                  <a:lnTo>
                    <a:pt x="8513" y="1198"/>
                  </a:lnTo>
                  <a:lnTo>
                    <a:pt x="8513" y="1198"/>
                  </a:lnTo>
                  <a:lnTo>
                    <a:pt x="8532" y="1166"/>
                  </a:lnTo>
                  <a:lnTo>
                    <a:pt x="8551" y="1134"/>
                  </a:lnTo>
                  <a:lnTo>
                    <a:pt x="8572" y="1104"/>
                  </a:lnTo>
                  <a:lnTo>
                    <a:pt x="8595" y="1073"/>
                  </a:lnTo>
                  <a:lnTo>
                    <a:pt x="8595" y="1073"/>
                  </a:lnTo>
                  <a:lnTo>
                    <a:pt x="8642" y="1023"/>
                  </a:lnTo>
                  <a:lnTo>
                    <a:pt x="8691" y="975"/>
                  </a:lnTo>
                  <a:lnTo>
                    <a:pt x="8740" y="927"/>
                  </a:lnTo>
                  <a:lnTo>
                    <a:pt x="8790" y="879"/>
                  </a:lnTo>
                  <a:lnTo>
                    <a:pt x="8891" y="784"/>
                  </a:lnTo>
                  <a:lnTo>
                    <a:pt x="8940" y="737"/>
                  </a:lnTo>
                  <a:lnTo>
                    <a:pt x="8989" y="688"/>
                  </a:lnTo>
                  <a:lnTo>
                    <a:pt x="8989" y="688"/>
                  </a:lnTo>
                  <a:lnTo>
                    <a:pt x="8951" y="729"/>
                  </a:lnTo>
                  <a:lnTo>
                    <a:pt x="8913" y="771"/>
                  </a:lnTo>
                  <a:lnTo>
                    <a:pt x="8839" y="857"/>
                  </a:lnTo>
                  <a:lnTo>
                    <a:pt x="8839" y="857"/>
                  </a:lnTo>
                  <a:close/>
                  <a:moveTo>
                    <a:pt x="9032" y="644"/>
                  </a:moveTo>
                  <a:lnTo>
                    <a:pt x="9032" y="644"/>
                  </a:lnTo>
                  <a:lnTo>
                    <a:pt x="9083" y="587"/>
                  </a:lnTo>
                  <a:lnTo>
                    <a:pt x="9107" y="559"/>
                  </a:lnTo>
                  <a:lnTo>
                    <a:pt x="9132" y="530"/>
                  </a:lnTo>
                  <a:lnTo>
                    <a:pt x="9154" y="501"/>
                  </a:lnTo>
                  <a:lnTo>
                    <a:pt x="9176" y="470"/>
                  </a:lnTo>
                  <a:lnTo>
                    <a:pt x="9199" y="439"/>
                  </a:lnTo>
                  <a:lnTo>
                    <a:pt x="9220" y="407"/>
                  </a:lnTo>
                  <a:lnTo>
                    <a:pt x="9220" y="407"/>
                  </a:lnTo>
                  <a:lnTo>
                    <a:pt x="9221" y="403"/>
                  </a:lnTo>
                  <a:lnTo>
                    <a:pt x="9221" y="399"/>
                  </a:lnTo>
                  <a:lnTo>
                    <a:pt x="9221" y="399"/>
                  </a:lnTo>
                  <a:lnTo>
                    <a:pt x="9234" y="410"/>
                  </a:lnTo>
                  <a:lnTo>
                    <a:pt x="9245" y="421"/>
                  </a:lnTo>
                  <a:lnTo>
                    <a:pt x="9245" y="421"/>
                  </a:lnTo>
                  <a:lnTo>
                    <a:pt x="9243" y="422"/>
                  </a:lnTo>
                  <a:lnTo>
                    <a:pt x="9241" y="425"/>
                  </a:lnTo>
                  <a:lnTo>
                    <a:pt x="9241" y="425"/>
                  </a:lnTo>
                  <a:lnTo>
                    <a:pt x="9209" y="470"/>
                  </a:lnTo>
                  <a:lnTo>
                    <a:pt x="9178" y="517"/>
                  </a:lnTo>
                  <a:lnTo>
                    <a:pt x="9178" y="517"/>
                  </a:lnTo>
                  <a:lnTo>
                    <a:pt x="9172" y="516"/>
                  </a:lnTo>
                  <a:lnTo>
                    <a:pt x="9168" y="517"/>
                  </a:lnTo>
                  <a:lnTo>
                    <a:pt x="9166" y="520"/>
                  </a:lnTo>
                  <a:lnTo>
                    <a:pt x="9166" y="520"/>
                  </a:lnTo>
                  <a:lnTo>
                    <a:pt x="9131" y="549"/>
                  </a:lnTo>
                  <a:lnTo>
                    <a:pt x="9098" y="579"/>
                  </a:lnTo>
                  <a:lnTo>
                    <a:pt x="9065" y="611"/>
                  </a:lnTo>
                  <a:lnTo>
                    <a:pt x="9032" y="644"/>
                  </a:lnTo>
                  <a:lnTo>
                    <a:pt x="9032" y="644"/>
                  </a:lnTo>
                  <a:close/>
                  <a:moveTo>
                    <a:pt x="9265" y="445"/>
                  </a:moveTo>
                  <a:lnTo>
                    <a:pt x="9265" y="445"/>
                  </a:lnTo>
                  <a:lnTo>
                    <a:pt x="9281" y="463"/>
                  </a:lnTo>
                  <a:lnTo>
                    <a:pt x="9296" y="484"/>
                  </a:lnTo>
                  <a:lnTo>
                    <a:pt x="9296" y="484"/>
                  </a:lnTo>
                  <a:lnTo>
                    <a:pt x="9293" y="484"/>
                  </a:lnTo>
                  <a:lnTo>
                    <a:pt x="9292" y="486"/>
                  </a:lnTo>
                  <a:lnTo>
                    <a:pt x="9292" y="486"/>
                  </a:lnTo>
                  <a:lnTo>
                    <a:pt x="9236" y="543"/>
                  </a:lnTo>
                  <a:lnTo>
                    <a:pt x="9181" y="600"/>
                  </a:lnTo>
                  <a:lnTo>
                    <a:pt x="9071" y="717"/>
                  </a:lnTo>
                  <a:lnTo>
                    <a:pt x="9071" y="717"/>
                  </a:lnTo>
                  <a:lnTo>
                    <a:pt x="9121" y="651"/>
                  </a:lnTo>
                  <a:lnTo>
                    <a:pt x="9171" y="583"/>
                  </a:lnTo>
                  <a:lnTo>
                    <a:pt x="9219" y="514"/>
                  </a:lnTo>
                  <a:lnTo>
                    <a:pt x="9265" y="445"/>
                  </a:lnTo>
                  <a:lnTo>
                    <a:pt x="9265" y="445"/>
                  </a:lnTo>
                  <a:close/>
                  <a:moveTo>
                    <a:pt x="8749" y="1125"/>
                  </a:moveTo>
                  <a:lnTo>
                    <a:pt x="8749" y="1125"/>
                  </a:lnTo>
                  <a:lnTo>
                    <a:pt x="8830" y="1029"/>
                  </a:lnTo>
                  <a:lnTo>
                    <a:pt x="8913" y="933"/>
                  </a:lnTo>
                  <a:lnTo>
                    <a:pt x="8996" y="839"/>
                  </a:lnTo>
                  <a:lnTo>
                    <a:pt x="9082" y="745"/>
                  </a:lnTo>
                  <a:lnTo>
                    <a:pt x="9082" y="745"/>
                  </a:lnTo>
                  <a:lnTo>
                    <a:pt x="9133" y="689"/>
                  </a:lnTo>
                  <a:lnTo>
                    <a:pt x="9169" y="652"/>
                  </a:lnTo>
                  <a:lnTo>
                    <a:pt x="9192" y="630"/>
                  </a:lnTo>
                  <a:lnTo>
                    <a:pt x="9197" y="625"/>
                  </a:lnTo>
                  <a:lnTo>
                    <a:pt x="9201" y="624"/>
                  </a:lnTo>
                  <a:lnTo>
                    <a:pt x="9201" y="624"/>
                  </a:lnTo>
                  <a:lnTo>
                    <a:pt x="9201" y="625"/>
                  </a:lnTo>
                  <a:lnTo>
                    <a:pt x="9199" y="630"/>
                  </a:lnTo>
                  <a:lnTo>
                    <a:pt x="9188" y="646"/>
                  </a:lnTo>
                  <a:lnTo>
                    <a:pt x="9169" y="672"/>
                  </a:lnTo>
                  <a:lnTo>
                    <a:pt x="9145" y="704"/>
                  </a:lnTo>
                  <a:lnTo>
                    <a:pt x="9083" y="784"/>
                  </a:lnTo>
                  <a:lnTo>
                    <a:pt x="9015" y="868"/>
                  </a:lnTo>
                  <a:lnTo>
                    <a:pt x="8953" y="944"/>
                  </a:lnTo>
                  <a:lnTo>
                    <a:pt x="8911" y="995"/>
                  </a:lnTo>
                  <a:lnTo>
                    <a:pt x="8911" y="995"/>
                  </a:lnTo>
                  <a:lnTo>
                    <a:pt x="8853" y="1063"/>
                  </a:lnTo>
                  <a:lnTo>
                    <a:pt x="8795" y="1129"/>
                  </a:lnTo>
                  <a:lnTo>
                    <a:pt x="8735" y="1196"/>
                  </a:lnTo>
                  <a:lnTo>
                    <a:pt x="8677" y="1262"/>
                  </a:lnTo>
                  <a:lnTo>
                    <a:pt x="8556" y="1390"/>
                  </a:lnTo>
                  <a:lnTo>
                    <a:pt x="8434" y="1519"/>
                  </a:lnTo>
                  <a:lnTo>
                    <a:pt x="8434" y="1519"/>
                  </a:lnTo>
                  <a:lnTo>
                    <a:pt x="8590" y="1321"/>
                  </a:lnTo>
                  <a:lnTo>
                    <a:pt x="8670" y="1223"/>
                  </a:lnTo>
                  <a:lnTo>
                    <a:pt x="8749" y="1125"/>
                  </a:lnTo>
                  <a:lnTo>
                    <a:pt x="8749" y="1125"/>
                  </a:lnTo>
                  <a:close/>
                  <a:moveTo>
                    <a:pt x="8344" y="1635"/>
                  </a:moveTo>
                  <a:lnTo>
                    <a:pt x="8344" y="1635"/>
                  </a:lnTo>
                  <a:lnTo>
                    <a:pt x="8472" y="1499"/>
                  </a:lnTo>
                  <a:lnTo>
                    <a:pt x="8601" y="1365"/>
                  </a:lnTo>
                  <a:lnTo>
                    <a:pt x="8728" y="1229"/>
                  </a:lnTo>
                  <a:lnTo>
                    <a:pt x="8791" y="1161"/>
                  </a:lnTo>
                  <a:lnTo>
                    <a:pt x="8853" y="1092"/>
                  </a:lnTo>
                  <a:lnTo>
                    <a:pt x="8915" y="1023"/>
                  </a:lnTo>
                  <a:lnTo>
                    <a:pt x="8976" y="953"/>
                  </a:lnTo>
                  <a:lnTo>
                    <a:pt x="9036" y="881"/>
                  </a:lnTo>
                  <a:lnTo>
                    <a:pt x="9094" y="810"/>
                  </a:lnTo>
                  <a:lnTo>
                    <a:pt x="9152" y="736"/>
                  </a:lnTo>
                  <a:lnTo>
                    <a:pt x="9207" y="661"/>
                  </a:lnTo>
                  <a:lnTo>
                    <a:pt x="9262" y="585"/>
                  </a:lnTo>
                  <a:lnTo>
                    <a:pt x="9313" y="507"/>
                  </a:lnTo>
                  <a:lnTo>
                    <a:pt x="9313" y="507"/>
                  </a:lnTo>
                  <a:lnTo>
                    <a:pt x="9327" y="520"/>
                  </a:lnTo>
                  <a:lnTo>
                    <a:pt x="9344" y="531"/>
                  </a:lnTo>
                  <a:lnTo>
                    <a:pt x="9360" y="541"/>
                  </a:lnTo>
                  <a:lnTo>
                    <a:pt x="9370" y="544"/>
                  </a:lnTo>
                  <a:lnTo>
                    <a:pt x="9378" y="546"/>
                  </a:lnTo>
                  <a:lnTo>
                    <a:pt x="9378" y="546"/>
                  </a:lnTo>
                  <a:lnTo>
                    <a:pt x="9281" y="651"/>
                  </a:lnTo>
                  <a:lnTo>
                    <a:pt x="9183" y="756"/>
                  </a:lnTo>
                  <a:lnTo>
                    <a:pt x="9089" y="863"/>
                  </a:lnTo>
                  <a:lnTo>
                    <a:pt x="8995" y="969"/>
                  </a:lnTo>
                  <a:lnTo>
                    <a:pt x="8903" y="1078"/>
                  </a:lnTo>
                  <a:lnTo>
                    <a:pt x="8810" y="1187"/>
                  </a:lnTo>
                  <a:lnTo>
                    <a:pt x="8720" y="1297"/>
                  </a:lnTo>
                  <a:lnTo>
                    <a:pt x="8630" y="1407"/>
                  </a:lnTo>
                  <a:lnTo>
                    <a:pt x="8630" y="1407"/>
                  </a:lnTo>
                  <a:lnTo>
                    <a:pt x="8473" y="1588"/>
                  </a:lnTo>
                  <a:lnTo>
                    <a:pt x="8315" y="1768"/>
                  </a:lnTo>
                  <a:lnTo>
                    <a:pt x="8315" y="1768"/>
                  </a:lnTo>
                  <a:lnTo>
                    <a:pt x="8192" y="1912"/>
                  </a:lnTo>
                  <a:lnTo>
                    <a:pt x="8069" y="2056"/>
                  </a:lnTo>
                  <a:lnTo>
                    <a:pt x="7947" y="2202"/>
                  </a:lnTo>
                  <a:lnTo>
                    <a:pt x="7827" y="2347"/>
                  </a:lnTo>
                  <a:lnTo>
                    <a:pt x="7706" y="2493"/>
                  </a:lnTo>
                  <a:lnTo>
                    <a:pt x="7587" y="2638"/>
                  </a:lnTo>
                  <a:lnTo>
                    <a:pt x="7468" y="2786"/>
                  </a:lnTo>
                  <a:lnTo>
                    <a:pt x="7348" y="2932"/>
                  </a:lnTo>
                  <a:lnTo>
                    <a:pt x="7113" y="3227"/>
                  </a:lnTo>
                  <a:lnTo>
                    <a:pt x="6880" y="3523"/>
                  </a:lnTo>
                  <a:lnTo>
                    <a:pt x="6647" y="3821"/>
                  </a:lnTo>
                  <a:lnTo>
                    <a:pt x="6417" y="4120"/>
                  </a:lnTo>
                  <a:lnTo>
                    <a:pt x="6417" y="4120"/>
                  </a:lnTo>
                  <a:lnTo>
                    <a:pt x="6513" y="3995"/>
                  </a:lnTo>
                  <a:lnTo>
                    <a:pt x="6607" y="3868"/>
                  </a:lnTo>
                  <a:lnTo>
                    <a:pt x="6607" y="3868"/>
                  </a:lnTo>
                  <a:lnTo>
                    <a:pt x="6727" y="3708"/>
                  </a:lnTo>
                  <a:lnTo>
                    <a:pt x="6846" y="3546"/>
                  </a:lnTo>
                  <a:lnTo>
                    <a:pt x="7084" y="3221"/>
                  </a:lnTo>
                  <a:lnTo>
                    <a:pt x="7084" y="3221"/>
                  </a:lnTo>
                  <a:lnTo>
                    <a:pt x="7322" y="2933"/>
                  </a:lnTo>
                  <a:lnTo>
                    <a:pt x="7441" y="2789"/>
                  </a:lnTo>
                  <a:lnTo>
                    <a:pt x="7559" y="2644"/>
                  </a:lnTo>
                  <a:lnTo>
                    <a:pt x="7676" y="2499"/>
                  </a:lnTo>
                  <a:lnTo>
                    <a:pt x="7792" y="2353"/>
                  </a:lnTo>
                  <a:lnTo>
                    <a:pt x="7907" y="2205"/>
                  </a:lnTo>
                  <a:lnTo>
                    <a:pt x="8021" y="2056"/>
                  </a:lnTo>
                  <a:lnTo>
                    <a:pt x="8021" y="2056"/>
                  </a:lnTo>
                  <a:lnTo>
                    <a:pt x="8183" y="1846"/>
                  </a:lnTo>
                  <a:lnTo>
                    <a:pt x="8344" y="1635"/>
                  </a:lnTo>
                  <a:lnTo>
                    <a:pt x="8344" y="1635"/>
                  </a:lnTo>
                  <a:close/>
                  <a:moveTo>
                    <a:pt x="4035" y="6751"/>
                  </a:moveTo>
                  <a:lnTo>
                    <a:pt x="4035" y="6751"/>
                  </a:lnTo>
                  <a:lnTo>
                    <a:pt x="4118" y="6652"/>
                  </a:lnTo>
                  <a:lnTo>
                    <a:pt x="4202" y="6554"/>
                  </a:lnTo>
                  <a:lnTo>
                    <a:pt x="4372" y="6361"/>
                  </a:lnTo>
                  <a:lnTo>
                    <a:pt x="4457" y="6265"/>
                  </a:lnTo>
                  <a:lnTo>
                    <a:pt x="4542" y="6167"/>
                  </a:lnTo>
                  <a:lnTo>
                    <a:pt x="4623" y="6069"/>
                  </a:lnTo>
                  <a:lnTo>
                    <a:pt x="4664" y="6018"/>
                  </a:lnTo>
                  <a:lnTo>
                    <a:pt x="4704" y="5967"/>
                  </a:lnTo>
                  <a:lnTo>
                    <a:pt x="4704" y="5967"/>
                  </a:lnTo>
                  <a:lnTo>
                    <a:pt x="4803" y="5839"/>
                  </a:lnTo>
                  <a:lnTo>
                    <a:pt x="4900" y="5712"/>
                  </a:lnTo>
                  <a:lnTo>
                    <a:pt x="5094" y="5454"/>
                  </a:lnTo>
                  <a:lnTo>
                    <a:pt x="5094" y="5454"/>
                  </a:lnTo>
                  <a:lnTo>
                    <a:pt x="5417" y="5069"/>
                  </a:lnTo>
                  <a:lnTo>
                    <a:pt x="5740" y="4685"/>
                  </a:lnTo>
                  <a:lnTo>
                    <a:pt x="5740" y="4685"/>
                  </a:lnTo>
                  <a:lnTo>
                    <a:pt x="5945" y="4439"/>
                  </a:lnTo>
                  <a:lnTo>
                    <a:pt x="6048" y="4317"/>
                  </a:lnTo>
                  <a:lnTo>
                    <a:pt x="6149" y="4192"/>
                  </a:lnTo>
                  <a:lnTo>
                    <a:pt x="6249" y="4067"/>
                  </a:lnTo>
                  <a:lnTo>
                    <a:pt x="6349" y="3942"/>
                  </a:lnTo>
                  <a:lnTo>
                    <a:pt x="6448" y="3816"/>
                  </a:lnTo>
                  <a:lnTo>
                    <a:pt x="6545" y="3689"/>
                  </a:lnTo>
                  <a:lnTo>
                    <a:pt x="6545" y="3689"/>
                  </a:lnTo>
                  <a:lnTo>
                    <a:pt x="6589" y="3632"/>
                  </a:lnTo>
                  <a:lnTo>
                    <a:pt x="6631" y="3574"/>
                  </a:lnTo>
                  <a:lnTo>
                    <a:pt x="6713" y="3460"/>
                  </a:lnTo>
                  <a:lnTo>
                    <a:pt x="6795" y="3343"/>
                  </a:lnTo>
                  <a:lnTo>
                    <a:pt x="6877" y="3227"/>
                  </a:lnTo>
                  <a:lnTo>
                    <a:pt x="6877" y="3227"/>
                  </a:lnTo>
                  <a:lnTo>
                    <a:pt x="7150" y="2917"/>
                  </a:lnTo>
                  <a:lnTo>
                    <a:pt x="7423" y="2607"/>
                  </a:lnTo>
                  <a:lnTo>
                    <a:pt x="7423" y="2607"/>
                  </a:lnTo>
                  <a:lnTo>
                    <a:pt x="7267" y="2810"/>
                  </a:lnTo>
                  <a:lnTo>
                    <a:pt x="7113" y="3015"/>
                  </a:lnTo>
                  <a:lnTo>
                    <a:pt x="6958" y="3219"/>
                  </a:lnTo>
                  <a:lnTo>
                    <a:pt x="6880" y="3320"/>
                  </a:lnTo>
                  <a:lnTo>
                    <a:pt x="6800" y="3421"/>
                  </a:lnTo>
                  <a:lnTo>
                    <a:pt x="6800" y="3421"/>
                  </a:lnTo>
                  <a:lnTo>
                    <a:pt x="6653" y="3608"/>
                  </a:lnTo>
                  <a:lnTo>
                    <a:pt x="6506" y="3798"/>
                  </a:lnTo>
                  <a:lnTo>
                    <a:pt x="6211" y="4176"/>
                  </a:lnTo>
                  <a:lnTo>
                    <a:pt x="5916" y="4555"/>
                  </a:lnTo>
                  <a:lnTo>
                    <a:pt x="5767" y="4745"/>
                  </a:lnTo>
                  <a:lnTo>
                    <a:pt x="5618" y="4935"/>
                  </a:lnTo>
                  <a:lnTo>
                    <a:pt x="5469" y="5123"/>
                  </a:lnTo>
                  <a:lnTo>
                    <a:pt x="5319" y="5310"/>
                  </a:lnTo>
                  <a:lnTo>
                    <a:pt x="5168" y="5498"/>
                  </a:lnTo>
                  <a:lnTo>
                    <a:pt x="5016" y="5682"/>
                  </a:lnTo>
                  <a:lnTo>
                    <a:pt x="4861" y="5867"/>
                  </a:lnTo>
                  <a:lnTo>
                    <a:pt x="4707" y="6050"/>
                  </a:lnTo>
                  <a:lnTo>
                    <a:pt x="4550" y="6230"/>
                  </a:lnTo>
                  <a:lnTo>
                    <a:pt x="4391" y="6409"/>
                  </a:lnTo>
                  <a:lnTo>
                    <a:pt x="4391" y="6409"/>
                  </a:lnTo>
                  <a:lnTo>
                    <a:pt x="4279" y="6530"/>
                  </a:lnTo>
                  <a:lnTo>
                    <a:pt x="4166" y="6648"/>
                  </a:lnTo>
                  <a:lnTo>
                    <a:pt x="4166" y="6648"/>
                  </a:lnTo>
                  <a:lnTo>
                    <a:pt x="4091" y="6728"/>
                  </a:lnTo>
                  <a:lnTo>
                    <a:pt x="4036" y="6786"/>
                  </a:lnTo>
                  <a:lnTo>
                    <a:pt x="3983" y="6839"/>
                  </a:lnTo>
                  <a:lnTo>
                    <a:pt x="3962" y="6860"/>
                  </a:lnTo>
                  <a:lnTo>
                    <a:pt x="3946" y="6875"/>
                  </a:lnTo>
                  <a:lnTo>
                    <a:pt x="3936" y="6882"/>
                  </a:lnTo>
                  <a:lnTo>
                    <a:pt x="3934" y="6882"/>
                  </a:lnTo>
                  <a:lnTo>
                    <a:pt x="3934" y="6881"/>
                  </a:lnTo>
                  <a:lnTo>
                    <a:pt x="3942" y="6868"/>
                  </a:lnTo>
                  <a:lnTo>
                    <a:pt x="3960" y="6844"/>
                  </a:lnTo>
                  <a:lnTo>
                    <a:pt x="3990" y="6805"/>
                  </a:lnTo>
                  <a:lnTo>
                    <a:pt x="4035" y="6751"/>
                  </a:lnTo>
                  <a:lnTo>
                    <a:pt x="4035" y="6751"/>
                  </a:lnTo>
                  <a:close/>
                  <a:moveTo>
                    <a:pt x="3935" y="6825"/>
                  </a:moveTo>
                  <a:lnTo>
                    <a:pt x="3935" y="6825"/>
                  </a:lnTo>
                  <a:lnTo>
                    <a:pt x="3973" y="6768"/>
                  </a:lnTo>
                  <a:lnTo>
                    <a:pt x="4010" y="6713"/>
                  </a:lnTo>
                  <a:lnTo>
                    <a:pt x="4049" y="6657"/>
                  </a:lnTo>
                  <a:lnTo>
                    <a:pt x="4090" y="6604"/>
                  </a:lnTo>
                  <a:lnTo>
                    <a:pt x="4131" y="6550"/>
                  </a:lnTo>
                  <a:lnTo>
                    <a:pt x="4173" y="6497"/>
                  </a:lnTo>
                  <a:lnTo>
                    <a:pt x="4216" y="6446"/>
                  </a:lnTo>
                  <a:lnTo>
                    <a:pt x="4259" y="6394"/>
                  </a:lnTo>
                  <a:lnTo>
                    <a:pt x="4348" y="6292"/>
                  </a:lnTo>
                  <a:lnTo>
                    <a:pt x="4440" y="6192"/>
                  </a:lnTo>
                  <a:lnTo>
                    <a:pt x="4623" y="5993"/>
                  </a:lnTo>
                  <a:lnTo>
                    <a:pt x="4623" y="5993"/>
                  </a:lnTo>
                  <a:lnTo>
                    <a:pt x="4449" y="6200"/>
                  </a:lnTo>
                  <a:lnTo>
                    <a:pt x="4275" y="6406"/>
                  </a:lnTo>
                  <a:lnTo>
                    <a:pt x="4188" y="6509"/>
                  </a:lnTo>
                  <a:lnTo>
                    <a:pt x="4103" y="6613"/>
                  </a:lnTo>
                  <a:lnTo>
                    <a:pt x="4018" y="6718"/>
                  </a:lnTo>
                  <a:lnTo>
                    <a:pt x="3935" y="6825"/>
                  </a:lnTo>
                  <a:lnTo>
                    <a:pt x="3935" y="6825"/>
                  </a:lnTo>
                  <a:close/>
                  <a:moveTo>
                    <a:pt x="5341" y="5122"/>
                  </a:moveTo>
                  <a:lnTo>
                    <a:pt x="5341" y="5122"/>
                  </a:lnTo>
                  <a:lnTo>
                    <a:pt x="5509" y="4896"/>
                  </a:lnTo>
                  <a:lnTo>
                    <a:pt x="5679" y="4671"/>
                  </a:lnTo>
                  <a:lnTo>
                    <a:pt x="5765" y="4559"/>
                  </a:lnTo>
                  <a:lnTo>
                    <a:pt x="5851" y="4448"/>
                  </a:lnTo>
                  <a:lnTo>
                    <a:pt x="5939" y="4336"/>
                  </a:lnTo>
                  <a:lnTo>
                    <a:pt x="6027" y="4226"/>
                  </a:lnTo>
                  <a:lnTo>
                    <a:pt x="6027" y="4226"/>
                  </a:lnTo>
                  <a:lnTo>
                    <a:pt x="6112" y="4119"/>
                  </a:lnTo>
                  <a:lnTo>
                    <a:pt x="6200" y="4013"/>
                  </a:lnTo>
                  <a:lnTo>
                    <a:pt x="6288" y="3907"/>
                  </a:lnTo>
                  <a:lnTo>
                    <a:pt x="6377" y="3802"/>
                  </a:lnTo>
                  <a:lnTo>
                    <a:pt x="6556" y="3593"/>
                  </a:lnTo>
                  <a:lnTo>
                    <a:pt x="6737" y="3385"/>
                  </a:lnTo>
                  <a:lnTo>
                    <a:pt x="6737" y="3385"/>
                  </a:lnTo>
                  <a:lnTo>
                    <a:pt x="6712" y="3422"/>
                  </a:lnTo>
                  <a:lnTo>
                    <a:pt x="6712" y="3422"/>
                  </a:lnTo>
                  <a:lnTo>
                    <a:pt x="6649" y="3512"/>
                  </a:lnTo>
                  <a:lnTo>
                    <a:pt x="6585" y="3601"/>
                  </a:lnTo>
                  <a:lnTo>
                    <a:pt x="6520" y="3692"/>
                  </a:lnTo>
                  <a:lnTo>
                    <a:pt x="6453" y="3779"/>
                  </a:lnTo>
                  <a:lnTo>
                    <a:pt x="6385" y="3867"/>
                  </a:lnTo>
                  <a:lnTo>
                    <a:pt x="6316" y="3955"/>
                  </a:lnTo>
                  <a:lnTo>
                    <a:pt x="6247" y="4041"/>
                  </a:lnTo>
                  <a:lnTo>
                    <a:pt x="6177" y="4128"/>
                  </a:lnTo>
                  <a:lnTo>
                    <a:pt x="6034" y="4300"/>
                  </a:lnTo>
                  <a:lnTo>
                    <a:pt x="5891" y="4470"/>
                  </a:lnTo>
                  <a:lnTo>
                    <a:pt x="5605" y="4807"/>
                  </a:lnTo>
                  <a:lnTo>
                    <a:pt x="5605" y="4807"/>
                  </a:lnTo>
                  <a:lnTo>
                    <a:pt x="5341" y="5122"/>
                  </a:lnTo>
                  <a:lnTo>
                    <a:pt x="5341" y="5122"/>
                  </a:lnTo>
                  <a:close/>
                  <a:moveTo>
                    <a:pt x="6605" y="3716"/>
                  </a:moveTo>
                  <a:lnTo>
                    <a:pt x="6605" y="3716"/>
                  </a:lnTo>
                  <a:lnTo>
                    <a:pt x="6693" y="3607"/>
                  </a:lnTo>
                  <a:lnTo>
                    <a:pt x="6779" y="3497"/>
                  </a:lnTo>
                  <a:lnTo>
                    <a:pt x="6866" y="3387"/>
                  </a:lnTo>
                  <a:lnTo>
                    <a:pt x="6953" y="3276"/>
                  </a:lnTo>
                  <a:lnTo>
                    <a:pt x="7122" y="3054"/>
                  </a:lnTo>
                  <a:lnTo>
                    <a:pt x="7293" y="2830"/>
                  </a:lnTo>
                  <a:lnTo>
                    <a:pt x="7464" y="2609"/>
                  </a:lnTo>
                  <a:lnTo>
                    <a:pt x="7551" y="2498"/>
                  </a:lnTo>
                  <a:lnTo>
                    <a:pt x="7637" y="2388"/>
                  </a:lnTo>
                  <a:lnTo>
                    <a:pt x="7725" y="2279"/>
                  </a:lnTo>
                  <a:lnTo>
                    <a:pt x="7814" y="2171"/>
                  </a:lnTo>
                  <a:lnTo>
                    <a:pt x="7903" y="2063"/>
                  </a:lnTo>
                  <a:lnTo>
                    <a:pt x="7994" y="1957"/>
                  </a:lnTo>
                  <a:lnTo>
                    <a:pt x="7994" y="1957"/>
                  </a:lnTo>
                  <a:lnTo>
                    <a:pt x="8081" y="1859"/>
                  </a:lnTo>
                  <a:lnTo>
                    <a:pt x="8169" y="1761"/>
                  </a:lnTo>
                  <a:lnTo>
                    <a:pt x="8169" y="1761"/>
                  </a:lnTo>
                  <a:lnTo>
                    <a:pt x="8066" y="1890"/>
                  </a:lnTo>
                  <a:lnTo>
                    <a:pt x="7963" y="2020"/>
                  </a:lnTo>
                  <a:lnTo>
                    <a:pt x="7759" y="2280"/>
                  </a:lnTo>
                  <a:lnTo>
                    <a:pt x="7353" y="2803"/>
                  </a:lnTo>
                  <a:lnTo>
                    <a:pt x="7150" y="3064"/>
                  </a:lnTo>
                  <a:lnTo>
                    <a:pt x="7049" y="3194"/>
                  </a:lnTo>
                  <a:lnTo>
                    <a:pt x="6946" y="3323"/>
                  </a:lnTo>
                  <a:lnTo>
                    <a:pt x="6843" y="3452"/>
                  </a:lnTo>
                  <a:lnTo>
                    <a:pt x="6740" y="3579"/>
                  </a:lnTo>
                  <a:lnTo>
                    <a:pt x="6635" y="3706"/>
                  </a:lnTo>
                  <a:lnTo>
                    <a:pt x="6530" y="3832"/>
                  </a:lnTo>
                  <a:lnTo>
                    <a:pt x="6530" y="3832"/>
                  </a:lnTo>
                  <a:lnTo>
                    <a:pt x="6392" y="3998"/>
                  </a:lnTo>
                  <a:lnTo>
                    <a:pt x="6255" y="4166"/>
                  </a:lnTo>
                  <a:lnTo>
                    <a:pt x="6119" y="4334"/>
                  </a:lnTo>
                  <a:lnTo>
                    <a:pt x="5985" y="4504"/>
                  </a:lnTo>
                  <a:lnTo>
                    <a:pt x="5985" y="4504"/>
                  </a:lnTo>
                  <a:lnTo>
                    <a:pt x="6138" y="4305"/>
                  </a:lnTo>
                  <a:lnTo>
                    <a:pt x="6293" y="4107"/>
                  </a:lnTo>
                  <a:lnTo>
                    <a:pt x="6448" y="3910"/>
                  </a:lnTo>
                  <a:lnTo>
                    <a:pt x="6605" y="3716"/>
                  </a:lnTo>
                  <a:lnTo>
                    <a:pt x="6605" y="3716"/>
                  </a:lnTo>
                  <a:close/>
                  <a:moveTo>
                    <a:pt x="7669" y="1623"/>
                  </a:moveTo>
                  <a:lnTo>
                    <a:pt x="7669" y="1623"/>
                  </a:lnTo>
                  <a:lnTo>
                    <a:pt x="7670" y="1621"/>
                  </a:lnTo>
                  <a:lnTo>
                    <a:pt x="7671" y="1619"/>
                  </a:lnTo>
                  <a:lnTo>
                    <a:pt x="7671" y="1619"/>
                  </a:lnTo>
                  <a:lnTo>
                    <a:pt x="7684" y="1620"/>
                  </a:lnTo>
                  <a:lnTo>
                    <a:pt x="7697" y="1622"/>
                  </a:lnTo>
                  <a:lnTo>
                    <a:pt x="7710" y="1626"/>
                  </a:lnTo>
                  <a:lnTo>
                    <a:pt x="7723" y="1630"/>
                  </a:lnTo>
                  <a:lnTo>
                    <a:pt x="7736" y="1636"/>
                  </a:lnTo>
                  <a:lnTo>
                    <a:pt x="7748" y="1643"/>
                  </a:lnTo>
                  <a:lnTo>
                    <a:pt x="7761" y="1651"/>
                  </a:lnTo>
                  <a:lnTo>
                    <a:pt x="7773" y="1661"/>
                  </a:lnTo>
                  <a:lnTo>
                    <a:pt x="7785" y="1671"/>
                  </a:lnTo>
                  <a:lnTo>
                    <a:pt x="7796" y="1684"/>
                  </a:lnTo>
                  <a:lnTo>
                    <a:pt x="7808" y="1697"/>
                  </a:lnTo>
                  <a:lnTo>
                    <a:pt x="7820" y="1712"/>
                  </a:lnTo>
                  <a:lnTo>
                    <a:pt x="7830" y="1730"/>
                  </a:lnTo>
                  <a:lnTo>
                    <a:pt x="7841" y="1749"/>
                  </a:lnTo>
                  <a:lnTo>
                    <a:pt x="7851" y="1768"/>
                  </a:lnTo>
                  <a:lnTo>
                    <a:pt x="7862" y="1790"/>
                  </a:lnTo>
                  <a:lnTo>
                    <a:pt x="7862" y="1790"/>
                  </a:lnTo>
                  <a:lnTo>
                    <a:pt x="7864" y="1793"/>
                  </a:lnTo>
                  <a:lnTo>
                    <a:pt x="7867" y="1795"/>
                  </a:lnTo>
                  <a:lnTo>
                    <a:pt x="7870" y="1797"/>
                  </a:lnTo>
                  <a:lnTo>
                    <a:pt x="7875" y="1798"/>
                  </a:lnTo>
                  <a:lnTo>
                    <a:pt x="7875" y="1798"/>
                  </a:lnTo>
                  <a:lnTo>
                    <a:pt x="7821" y="1855"/>
                  </a:lnTo>
                  <a:lnTo>
                    <a:pt x="7770" y="1914"/>
                  </a:lnTo>
                  <a:lnTo>
                    <a:pt x="7718" y="1973"/>
                  </a:lnTo>
                  <a:lnTo>
                    <a:pt x="7668" y="2033"/>
                  </a:lnTo>
                  <a:lnTo>
                    <a:pt x="7617" y="2094"/>
                  </a:lnTo>
                  <a:lnTo>
                    <a:pt x="7568" y="2155"/>
                  </a:lnTo>
                  <a:lnTo>
                    <a:pt x="7519" y="2217"/>
                  </a:lnTo>
                  <a:lnTo>
                    <a:pt x="7471" y="2279"/>
                  </a:lnTo>
                  <a:lnTo>
                    <a:pt x="7471" y="2279"/>
                  </a:lnTo>
                  <a:lnTo>
                    <a:pt x="7324" y="2468"/>
                  </a:lnTo>
                  <a:lnTo>
                    <a:pt x="7174" y="2656"/>
                  </a:lnTo>
                  <a:lnTo>
                    <a:pt x="7024" y="2842"/>
                  </a:lnTo>
                  <a:lnTo>
                    <a:pt x="6872" y="3027"/>
                  </a:lnTo>
                  <a:lnTo>
                    <a:pt x="6872" y="3027"/>
                  </a:lnTo>
                  <a:lnTo>
                    <a:pt x="6639" y="3297"/>
                  </a:lnTo>
                  <a:lnTo>
                    <a:pt x="6408" y="3570"/>
                  </a:lnTo>
                  <a:lnTo>
                    <a:pt x="6178" y="3843"/>
                  </a:lnTo>
                  <a:lnTo>
                    <a:pt x="5948" y="4116"/>
                  </a:lnTo>
                  <a:lnTo>
                    <a:pt x="5948" y="4116"/>
                  </a:lnTo>
                  <a:lnTo>
                    <a:pt x="5621" y="4509"/>
                  </a:lnTo>
                  <a:lnTo>
                    <a:pt x="5458" y="4705"/>
                  </a:lnTo>
                  <a:lnTo>
                    <a:pt x="5296" y="4903"/>
                  </a:lnTo>
                  <a:lnTo>
                    <a:pt x="5135" y="5102"/>
                  </a:lnTo>
                  <a:lnTo>
                    <a:pt x="4976" y="5301"/>
                  </a:lnTo>
                  <a:lnTo>
                    <a:pt x="4818" y="5502"/>
                  </a:lnTo>
                  <a:lnTo>
                    <a:pt x="4662" y="5704"/>
                  </a:lnTo>
                  <a:lnTo>
                    <a:pt x="4662" y="5704"/>
                  </a:lnTo>
                  <a:lnTo>
                    <a:pt x="4283" y="6171"/>
                  </a:lnTo>
                  <a:lnTo>
                    <a:pt x="3903" y="6635"/>
                  </a:lnTo>
                  <a:lnTo>
                    <a:pt x="3903" y="6635"/>
                  </a:lnTo>
                  <a:lnTo>
                    <a:pt x="3850" y="6698"/>
                  </a:lnTo>
                  <a:lnTo>
                    <a:pt x="3814" y="6742"/>
                  </a:lnTo>
                  <a:lnTo>
                    <a:pt x="3790" y="6766"/>
                  </a:lnTo>
                  <a:lnTo>
                    <a:pt x="3784" y="6772"/>
                  </a:lnTo>
                  <a:lnTo>
                    <a:pt x="3781" y="6775"/>
                  </a:lnTo>
                  <a:lnTo>
                    <a:pt x="3780" y="6775"/>
                  </a:lnTo>
                  <a:lnTo>
                    <a:pt x="3780" y="6773"/>
                  </a:lnTo>
                  <a:lnTo>
                    <a:pt x="3782" y="6769"/>
                  </a:lnTo>
                  <a:lnTo>
                    <a:pt x="3792" y="6751"/>
                  </a:lnTo>
                  <a:lnTo>
                    <a:pt x="3810" y="6723"/>
                  </a:lnTo>
                  <a:lnTo>
                    <a:pt x="3835" y="6688"/>
                  </a:lnTo>
                  <a:lnTo>
                    <a:pt x="3895" y="6602"/>
                  </a:lnTo>
                  <a:lnTo>
                    <a:pt x="3961" y="6511"/>
                  </a:lnTo>
                  <a:lnTo>
                    <a:pt x="4055" y="6381"/>
                  </a:lnTo>
                  <a:lnTo>
                    <a:pt x="4055" y="6381"/>
                  </a:lnTo>
                  <a:lnTo>
                    <a:pt x="4130" y="6281"/>
                  </a:lnTo>
                  <a:lnTo>
                    <a:pt x="4206" y="6181"/>
                  </a:lnTo>
                  <a:lnTo>
                    <a:pt x="4283" y="6083"/>
                  </a:lnTo>
                  <a:lnTo>
                    <a:pt x="4362" y="5986"/>
                  </a:lnTo>
                  <a:lnTo>
                    <a:pt x="4443" y="5888"/>
                  </a:lnTo>
                  <a:lnTo>
                    <a:pt x="4523" y="5793"/>
                  </a:lnTo>
                  <a:lnTo>
                    <a:pt x="4686" y="5602"/>
                  </a:lnTo>
                  <a:lnTo>
                    <a:pt x="4686" y="5602"/>
                  </a:lnTo>
                  <a:lnTo>
                    <a:pt x="4822" y="5437"/>
                  </a:lnTo>
                  <a:lnTo>
                    <a:pt x="4958" y="5272"/>
                  </a:lnTo>
                  <a:lnTo>
                    <a:pt x="5094" y="5104"/>
                  </a:lnTo>
                  <a:lnTo>
                    <a:pt x="5227" y="4937"/>
                  </a:lnTo>
                  <a:lnTo>
                    <a:pt x="5494" y="4601"/>
                  </a:lnTo>
                  <a:lnTo>
                    <a:pt x="5760" y="4264"/>
                  </a:lnTo>
                  <a:lnTo>
                    <a:pt x="5760" y="4264"/>
                  </a:lnTo>
                  <a:lnTo>
                    <a:pt x="5902" y="4087"/>
                  </a:lnTo>
                  <a:lnTo>
                    <a:pt x="6043" y="3913"/>
                  </a:lnTo>
                  <a:lnTo>
                    <a:pt x="6187" y="3738"/>
                  </a:lnTo>
                  <a:lnTo>
                    <a:pt x="6332" y="3565"/>
                  </a:lnTo>
                  <a:lnTo>
                    <a:pt x="6477" y="3392"/>
                  </a:lnTo>
                  <a:lnTo>
                    <a:pt x="6624" y="3220"/>
                  </a:lnTo>
                  <a:lnTo>
                    <a:pt x="6916" y="2876"/>
                  </a:lnTo>
                  <a:lnTo>
                    <a:pt x="6916" y="2876"/>
                  </a:lnTo>
                  <a:lnTo>
                    <a:pt x="6975" y="2808"/>
                  </a:lnTo>
                  <a:lnTo>
                    <a:pt x="7036" y="2740"/>
                  </a:lnTo>
                  <a:lnTo>
                    <a:pt x="7156" y="2604"/>
                  </a:lnTo>
                  <a:lnTo>
                    <a:pt x="7279" y="2467"/>
                  </a:lnTo>
                  <a:lnTo>
                    <a:pt x="7340" y="2398"/>
                  </a:lnTo>
                  <a:lnTo>
                    <a:pt x="7400" y="2329"/>
                  </a:lnTo>
                  <a:lnTo>
                    <a:pt x="7458" y="2259"/>
                  </a:lnTo>
                  <a:lnTo>
                    <a:pt x="7517" y="2189"/>
                  </a:lnTo>
                  <a:lnTo>
                    <a:pt x="7573" y="2117"/>
                  </a:lnTo>
                  <a:lnTo>
                    <a:pt x="7628" y="2045"/>
                  </a:lnTo>
                  <a:lnTo>
                    <a:pt x="7681" y="1970"/>
                  </a:lnTo>
                  <a:lnTo>
                    <a:pt x="7731" y="1895"/>
                  </a:lnTo>
                  <a:lnTo>
                    <a:pt x="7756" y="1857"/>
                  </a:lnTo>
                  <a:lnTo>
                    <a:pt x="7780" y="1819"/>
                  </a:lnTo>
                  <a:lnTo>
                    <a:pt x="7802" y="1779"/>
                  </a:lnTo>
                  <a:lnTo>
                    <a:pt x="7825" y="1740"/>
                  </a:lnTo>
                  <a:lnTo>
                    <a:pt x="7825" y="1740"/>
                  </a:lnTo>
                  <a:lnTo>
                    <a:pt x="7827" y="1735"/>
                  </a:lnTo>
                  <a:lnTo>
                    <a:pt x="7826" y="1730"/>
                  </a:lnTo>
                  <a:lnTo>
                    <a:pt x="7825" y="1725"/>
                  </a:lnTo>
                  <a:lnTo>
                    <a:pt x="7821" y="1722"/>
                  </a:lnTo>
                  <a:lnTo>
                    <a:pt x="7816" y="1718"/>
                  </a:lnTo>
                  <a:lnTo>
                    <a:pt x="7812" y="1718"/>
                  </a:lnTo>
                  <a:lnTo>
                    <a:pt x="7807" y="1719"/>
                  </a:lnTo>
                  <a:lnTo>
                    <a:pt x="7802" y="1722"/>
                  </a:lnTo>
                  <a:lnTo>
                    <a:pt x="7802" y="1722"/>
                  </a:lnTo>
                  <a:lnTo>
                    <a:pt x="7645" y="1893"/>
                  </a:lnTo>
                  <a:lnTo>
                    <a:pt x="7490" y="2063"/>
                  </a:lnTo>
                  <a:lnTo>
                    <a:pt x="7335" y="2235"/>
                  </a:lnTo>
                  <a:lnTo>
                    <a:pt x="7182" y="2409"/>
                  </a:lnTo>
                  <a:lnTo>
                    <a:pt x="7182" y="2409"/>
                  </a:lnTo>
                  <a:lnTo>
                    <a:pt x="7327" y="2231"/>
                  </a:lnTo>
                  <a:lnTo>
                    <a:pt x="7470" y="2051"/>
                  </a:lnTo>
                  <a:lnTo>
                    <a:pt x="7541" y="1960"/>
                  </a:lnTo>
                  <a:lnTo>
                    <a:pt x="7612" y="1869"/>
                  </a:lnTo>
                  <a:lnTo>
                    <a:pt x="7681" y="1778"/>
                  </a:lnTo>
                  <a:lnTo>
                    <a:pt x="7750" y="1685"/>
                  </a:lnTo>
                  <a:lnTo>
                    <a:pt x="7750" y="1685"/>
                  </a:lnTo>
                  <a:lnTo>
                    <a:pt x="7751" y="1683"/>
                  </a:lnTo>
                  <a:lnTo>
                    <a:pt x="7752" y="1681"/>
                  </a:lnTo>
                  <a:lnTo>
                    <a:pt x="7752" y="1675"/>
                  </a:lnTo>
                  <a:lnTo>
                    <a:pt x="7750" y="1670"/>
                  </a:lnTo>
                  <a:lnTo>
                    <a:pt x="7746" y="1665"/>
                  </a:lnTo>
                  <a:lnTo>
                    <a:pt x="7740" y="1663"/>
                  </a:lnTo>
                  <a:lnTo>
                    <a:pt x="7734" y="1662"/>
                  </a:lnTo>
                  <a:lnTo>
                    <a:pt x="7730" y="1663"/>
                  </a:lnTo>
                  <a:lnTo>
                    <a:pt x="7724" y="1667"/>
                  </a:lnTo>
                  <a:lnTo>
                    <a:pt x="7724" y="1667"/>
                  </a:lnTo>
                  <a:lnTo>
                    <a:pt x="7669" y="1725"/>
                  </a:lnTo>
                  <a:lnTo>
                    <a:pt x="7614" y="1784"/>
                  </a:lnTo>
                  <a:lnTo>
                    <a:pt x="7504" y="1902"/>
                  </a:lnTo>
                  <a:lnTo>
                    <a:pt x="7504" y="1902"/>
                  </a:lnTo>
                  <a:lnTo>
                    <a:pt x="7557" y="1841"/>
                  </a:lnTo>
                  <a:lnTo>
                    <a:pt x="7607" y="1779"/>
                  </a:lnTo>
                  <a:lnTo>
                    <a:pt x="7657" y="1717"/>
                  </a:lnTo>
                  <a:lnTo>
                    <a:pt x="7705" y="1653"/>
                  </a:lnTo>
                  <a:lnTo>
                    <a:pt x="7705" y="1653"/>
                  </a:lnTo>
                  <a:lnTo>
                    <a:pt x="7708" y="1647"/>
                  </a:lnTo>
                  <a:lnTo>
                    <a:pt x="7708" y="1642"/>
                  </a:lnTo>
                  <a:lnTo>
                    <a:pt x="7705" y="1637"/>
                  </a:lnTo>
                  <a:lnTo>
                    <a:pt x="7702" y="1634"/>
                  </a:lnTo>
                  <a:lnTo>
                    <a:pt x="7697" y="1632"/>
                  </a:lnTo>
                  <a:lnTo>
                    <a:pt x="7691" y="1630"/>
                  </a:lnTo>
                  <a:lnTo>
                    <a:pt x="7686" y="1632"/>
                  </a:lnTo>
                  <a:lnTo>
                    <a:pt x="7681" y="1634"/>
                  </a:lnTo>
                  <a:lnTo>
                    <a:pt x="7681" y="1634"/>
                  </a:lnTo>
                  <a:lnTo>
                    <a:pt x="7655" y="1656"/>
                  </a:lnTo>
                  <a:lnTo>
                    <a:pt x="7629" y="1678"/>
                  </a:lnTo>
                  <a:lnTo>
                    <a:pt x="7578" y="1724"/>
                  </a:lnTo>
                  <a:lnTo>
                    <a:pt x="7578" y="1724"/>
                  </a:lnTo>
                  <a:lnTo>
                    <a:pt x="7669" y="1623"/>
                  </a:lnTo>
                  <a:lnTo>
                    <a:pt x="7669" y="1623"/>
                  </a:lnTo>
                  <a:close/>
                  <a:moveTo>
                    <a:pt x="6459" y="2896"/>
                  </a:moveTo>
                  <a:lnTo>
                    <a:pt x="6459" y="2896"/>
                  </a:lnTo>
                  <a:lnTo>
                    <a:pt x="6788" y="2549"/>
                  </a:lnTo>
                  <a:lnTo>
                    <a:pt x="6788" y="2549"/>
                  </a:lnTo>
                  <a:lnTo>
                    <a:pt x="6674" y="2674"/>
                  </a:lnTo>
                  <a:lnTo>
                    <a:pt x="6561" y="2800"/>
                  </a:lnTo>
                  <a:lnTo>
                    <a:pt x="6561" y="2800"/>
                  </a:lnTo>
                  <a:lnTo>
                    <a:pt x="6440" y="2934"/>
                  </a:lnTo>
                  <a:lnTo>
                    <a:pt x="6322" y="3070"/>
                  </a:lnTo>
                  <a:lnTo>
                    <a:pt x="6084" y="3343"/>
                  </a:lnTo>
                  <a:lnTo>
                    <a:pt x="6084" y="3343"/>
                  </a:lnTo>
                  <a:lnTo>
                    <a:pt x="6270" y="3119"/>
                  </a:lnTo>
                  <a:lnTo>
                    <a:pt x="6459" y="2896"/>
                  </a:lnTo>
                  <a:lnTo>
                    <a:pt x="6459" y="2896"/>
                  </a:lnTo>
                  <a:close/>
                  <a:moveTo>
                    <a:pt x="5351" y="4040"/>
                  </a:moveTo>
                  <a:lnTo>
                    <a:pt x="5351" y="4040"/>
                  </a:lnTo>
                  <a:lnTo>
                    <a:pt x="5566" y="3778"/>
                  </a:lnTo>
                  <a:lnTo>
                    <a:pt x="5673" y="3647"/>
                  </a:lnTo>
                  <a:lnTo>
                    <a:pt x="5781" y="3516"/>
                  </a:lnTo>
                  <a:lnTo>
                    <a:pt x="5890" y="3386"/>
                  </a:lnTo>
                  <a:lnTo>
                    <a:pt x="6001" y="3258"/>
                  </a:lnTo>
                  <a:lnTo>
                    <a:pt x="6057" y="3194"/>
                  </a:lnTo>
                  <a:lnTo>
                    <a:pt x="6113" y="3132"/>
                  </a:lnTo>
                  <a:lnTo>
                    <a:pt x="6171" y="3069"/>
                  </a:lnTo>
                  <a:lnTo>
                    <a:pt x="6229" y="3008"/>
                  </a:lnTo>
                  <a:lnTo>
                    <a:pt x="6229" y="3008"/>
                  </a:lnTo>
                  <a:lnTo>
                    <a:pt x="6346" y="2887"/>
                  </a:lnTo>
                  <a:lnTo>
                    <a:pt x="6463" y="2769"/>
                  </a:lnTo>
                  <a:lnTo>
                    <a:pt x="6700" y="2534"/>
                  </a:lnTo>
                  <a:lnTo>
                    <a:pt x="6700" y="2534"/>
                  </a:lnTo>
                  <a:lnTo>
                    <a:pt x="6534" y="2725"/>
                  </a:lnTo>
                  <a:lnTo>
                    <a:pt x="6367" y="2914"/>
                  </a:lnTo>
                  <a:lnTo>
                    <a:pt x="6200" y="3104"/>
                  </a:lnTo>
                  <a:lnTo>
                    <a:pt x="6031" y="3292"/>
                  </a:lnTo>
                  <a:lnTo>
                    <a:pt x="5863" y="3481"/>
                  </a:lnTo>
                  <a:lnTo>
                    <a:pt x="5693" y="3668"/>
                  </a:lnTo>
                  <a:lnTo>
                    <a:pt x="5524" y="3855"/>
                  </a:lnTo>
                  <a:lnTo>
                    <a:pt x="5351" y="4040"/>
                  </a:lnTo>
                  <a:lnTo>
                    <a:pt x="5351" y="4040"/>
                  </a:lnTo>
                  <a:close/>
                  <a:moveTo>
                    <a:pt x="6668" y="2763"/>
                  </a:moveTo>
                  <a:lnTo>
                    <a:pt x="6668" y="2763"/>
                  </a:lnTo>
                  <a:lnTo>
                    <a:pt x="6742" y="2684"/>
                  </a:lnTo>
                  <a:lnTo>
                    <a:pt x="6818" y="2604"/>
                  </a:lnTo>
                  <a:lnTo>
                    <a:pt x="6894" y="2526"/>
                  </a:lnTo>
                  <a:lnTo>
                    <a:pt x="6973" y="2448"/>
                  </a:lnTo>
                  <a:lnTo>
                    <a:pt x="7129" y="2293"/>
                  </a:lnTo>
                  <a:lnTo>
                    <a:pt x="7208" y="2216"/>
                  </a:lnTo>
                  <a:lnTo>
                    <a:pt x="7285" y="2137"/>
                  </a:lnTo>
                  <a:lnTo>
                    <a:pt x="7285" y="2137"/>
                  </a:lnTo>
                  <a:lnTo>
                    <a:pt x="7152" y="2286"/>
                  </a:lnTo>
                  <a:lnTo>
                    <a:pt x="7018" y="2434"/>
                  </a:lnTo>
                  <a:lnTo>
                    <a:pt x="6887" y="2585"/>
                  </a:lnTo>
                  <a:lnTo>
                    <a:pt x="6756" y="2738"/>
                  </a:lnTo>
                  <a:lnTo>
                    <a:pt x="6626" y="2890"/>
                  </a:lnTo>
                  <a:lnTo>
                    <a:pt x="6497" y="3043"/>
                  </a:lnTo>
                  <a:lnTo>
                    <a:pt x="6369" y="3198"/>
                  </a:lnTo>
                  <a:lnTo>
                    <a:pt x="6242" y="3352"/>
                  </a:lnTo>
                  <a:lnTo>
                    <a:pt x="6115" y="3508"/>
                  </a:lnTo>
                  <a:lnTo>
                    <a:pt x="5989" y="3665"/>
                  </a:lnTo>
                  <a:lnTo>
                    <a:pt x="5864" y="3821"/>
                  </a:lnTo>
                  <a:lnTo>
                    <a:pt x="5740" y="3978"/>
                  </a:lnTo>
                  <a:lnTo>
                    <a:pt x="5492" y="4294"/>
                  </a:lnTo>
                  <a:lnTo>
                    <a:pt x="5247" y="4610"/>
                  </a:lnTo>
                  <a:lnTo>
                    <a:pt x="5247" y="4610"/>
                  </a:lnTo>
                  <a:lnTo>
                    <a:pt x="4784" y="5171"/>
                  </a:lnTo>
                  <a:lnTo>
                    <a:pt x="4552" y="5451"/>
                  </a:lnTo>
                  <a:lnTo>
                    <a:pt x="4319" y="5728"/>
                  </a:lnTo>
                  <a:lnTo>
                    <a:pt x="4319" y="5728"/>
                  </a:lnTo>
                  <a:lnTo>
                    <a:pt x="4258" y="5800"/>
                  </a:lnTo>
                  <a:lnTo>
                    <a:pt x="4197" y="5870"/>
                  </a:lnTo>
                  <a:lnTo>
                    <a:pt x="4073" y="6008"/>
                  </a:lnTo>
                  <a:lnTo>
                    <a:pt x="3823" y="6282"/>
                  </a:lnTo>
                  <a:lnTo>
                    <a:pt x="3823" y="6282"/>
                  </a:lnTo>
                  <a:lnTo>
                    <a:pt x="4251" y="5727"/>
                  </a:lnTo>
                  <a:lnTo>
                    <a:pt x="4681" y="5173"/>
                  </a:lnTo>
                  <a:lnTo>
                    <a:pt x="4897" y="4897"/>
                  </a:lnTo>
                  <a:lnTo>
                    <a:pt x="5114" y="4622"/>
                  </a:lnTo>
                  <a:lnTo>
                    <a:pt x="5330" y="4348"/>
                  </a:lnTo>
                  <a:lnTo>
                    <a:pt x="5549" y="4074"/>
                  </a:lnTo>
                  <a:lnTo>
                    <a:pt x="5549" y="4074"/>
                  </a:lnTo>
                  <a:lnTo>
                    <a:pt x="5685" y="3907"/>
                  </a:lnTo>
                  <a:lnTo>
                    <a:pt x="5822" y="3741"/>
                  </a:lnTo>
                  <a:lnTo>
                    <a:pt x="5960" y="3574"/>
                  </a:lnTo>
                  <a:lnTo>
                    <a:pt x="6099" y="3411"/>
                  </a:lnTo>
                  <a:lnTo>
                    <a:pt x="6240" y="3247"/>
                  </a:lnTo>
                  <a:lnTo>
                    <a:pt x="6381" y="3085"/>
                  </a:lnTo>
                  <a:lnTo>
                    <a:pt x="6524" y="2924"/>
                  </a:lnTo>
                  <a:lnTo>
                    <a:pt x="6668" y="2763"/>
                  </a:lnTo>
                  <a:lnTo>
                    <a:pt x="6668" y="2763"/>
                  </a:lnTo>
                  <a:close/>
                  <a:moveTo>
                    <a:pt x="6824" y="2549"/>
                  </a:moveTo>
                  <a:lnTo>
                    <a:pt x="6824" y="2549"/>
                  </a:lnTo>
                  <a:lnTo>
                    <a:pt x="7128" y="2214"/>
                  </a:lnTo>
                  <a:lnTo>
                    <a:pt x="7434" y="1881"/>
                  </a:lnTo>
                  <a:lnTo>
                    <a:pt x="7434" y="1881"/>
                  </a:lnTo>
                  <a:lnTo>
                    <a:pt x="7455" y="1862"/>
                  </a:lnTo>
                  <a:lnTo>
                    <a:pt x="7455" y="1862"/>
                  </a:lnTo>
                  <a:lnTo>
                    <a:pt x="7504" y="1818"/>
                  </a:lnTo>
                  <a:lnTo>
                    <a:pt x="7540" y="1786"/>
                  </a:lnTo>
                  <a:lnTo>
                    <a:pt x="7566" y="1766"/>
                  </a:lnTo>
                  <a:lnTo>
                    <a:pt x="7580" y="1754"/>
                  </a:lnTo>
                  <a:lnTo>
                    <a:pt x="7585" y="1753"/>
                  </a:lnTo>
                  <a:lnTo>
                    <a:pt x="7587" y="1753"/>
                  </a:lnTo>
                  <a:lnTo>
                    <a:pt x="7587" y="1754"/>
                  </a:lnTo>
                  <a:lnTo>
                    <a:pt x="7585" y="1758"/>
                  </a:lnTo>
                  <a:lnTo>
                    <a:pt x="7576" y="1768"/>
                  </a:lnTo>
                  <a:lnTo>
                    <a:pt x="7564" y="1785"/>
                  </a:lnTo>
                  <a:lnTo>
                    <a:pt x="7526" y="1826"/>
                  </a:lnTo>
                  <a:lnTo>
                    <a:pt x="7483" y="1871"/>
                  </a:lnTo>
                  <a:lnTo>
                    <a:pt x="7420" y="1938"/>
                  </a:lnTo>
                  <a:lnTo>
                    <a:pt x="7420" y="1938"/>
                  </a:lnTo>
                  <a:lnTo>
                    <a:pt x="7265" y="2094"/>
                  </a:lnTo>
                  <a:lnTo>
                    <a:pt x="7111" y="2250"/>
                  </a:lnTo>
                  <a:lnTo>
                    <a:pt x="7111" y="2250"/>
                  </a:lnTo>
                  <a:lnTo>
                    <a:pt x="7038" y="2323"/>
                  </a:lnTo>
                  <a:lnTo>
                    <a:pt x="6967" y="2398"/>
                  </a:lnTo>
                  <a:lnTo>
                    <a:pt x="6824" y="2549"/>
                  </a:lnTo>
                  <a:lnTo>
                    <a:pt x="6824" y="2549"/>
                  </a:lnTo>
                  <a:close/>
                  <a:moveTo>
                    <a:pt x="7373" y="1798"/>
                  </a:moveTo>
                  <a:lnTo>
                    <a:pt x="7373" y="1798"/>
                  </a:lnTo>
                  <a:lnTo>
                    <a:pt x="7375" y="1793"/>
                  </a:lnTo>
                  <a:lnTo>
                    <a:pt x="7376" y="1787"/>
                  </a:lnTo>
                  <a:lnTo>
                    <a:pt x="7375" y="1782"/>
                  </a:lnTo>
                  <a:lnTo>
                    <a:pt x="7373" y="1779"/>
                  </a:lnTo>
                  <a:lnTo>
                    <a:pt x="7373" y="1779"/>
                  </a:lnTo>
                  <a:lnTo>
                    <a:pt x="7403" y="1751"/>
                  </a:lnTo>
                  <a:lnTo>
                    <a:pt x="7434" y="1724"/>
                  </a:lnTo>
                  <a:lnTo>
                    <a:pt x="7466" y="1699"/>
                  </a:lnTo>
                  <a:lnTo>
                    <a:pt x="7498" y="1677"/>
                  </a:lnTo>
                  <a:lnTo>
                    <a:pt x="7514" y="1667"/>
                  </a:lnTo>
                  <a:lnTo>
                    <a:pt x="7531" y="1657"/>
                  </a:lnTo>
                  <a:lnTo>
                    <a:pt x="7547" y="1649"/>
                  </a:lnTo>
                  <a:lnTo>
                    <a:pt x="7564" y="1641"/>
                  </a:lnTo>
                  <a:lnTo>
                    <a:pt x="7581" y="1634"/>
                  </a:lnTo>
                  <a:lnTo>
                    <a:pt x="7598" y="1629"/>
                  </a:lnTo>
                  <a:lnTo>
                    <a:pt x="7614" y="1624"/>
                  </a:lnTo>
                  <a:lnTo>
                    <a:pt x="7630" y="1621"/>
                  </a:lnTo>
                  <a:lnTo>
                    <a:pt x="7630" y="1621"/>
                  </a:lnTo>
                  <a:lnTo>
                    <a:pt x="7290" y="1977"/>
                  </a:lnTo>
                  <a:lnTo>
                    <a:pt x="7290" y="1977"/>
                  </a:lnTo>
                  <a:lnTo>
                    <a:pt x="7222" y="2041"/>
                  </a:lnTo>
                  <a:lnTo>
                    <a:pt x="7155" y="2106"/>
                  </a:lnTo>
                  <a:lnTo>
                    <a:pt x="7088" y="2171"/>
                  </a:lnTo>
                  <a:lnTo>
                    <a:pt x="7023" y="2237"/>
                  </a:lnTo>
                  <a:lnTo>
                    <a:pt x="6957" y="2303"/>
                  </a:lnTo>
                  <a:lnTo>
                    <a:pt x="6893" y="2370"/>
                  </a:lnTo>
                  <a:lnTo>
                    <a:pt x="6829" y="2438"/>
                  </a:lnTo>
                  <a:lnTo>
                    <a:pt x="6765" y="2506"/>
                  </a:lnTo>
                  <a:lnTo>
                    <a:pt x="6765" y="2506"/>
                  </a:lnTo>
                  <a:lnTo>
                    <a:pt x="6868" y="2383"/>
                  </a:lnTo>
                  <a:lnTo>
                    <a:pt x="6970" y="2259"/>
                  </a:lnTo>
                  <a:lnTo>
                    <a:pt x="6970" y="2259"/>
                  </a:lnTo>
                  <a:lnTo>
                    <a:pt x="7074" y="2148"/>
                  </a:lnTo>
                  <a:lnTo>
                    <a:pt x="7126" y="2090"/>
                  </a:lnTo>
                  <a:lnTo>
                    <a:pt x="7176" y="2033"/>
                  </a:lnTo>
                  <a:lnTo>
                    <a:pt x="7226" y="1976"/>
                  </a:lnTo>
                  <a:lnTo>
                    <a:pt x="7277" y="1917"/>
                  </a:lnTo>
                  <a:lnTo>
                    <a:pt x="7325" y="1857"/>
                  </a:lnTo>
                  <a:lnTo>
                    <a:pt x="7373" y="1798"/>
                  </a:lnTo>
                  <a:lnTo>
                    <a:pt x="7373" y="1798"/>
                  </a:lnTo>
                  <a:close/>
                  <a:moveTo>
                    <a:pt x="7289" y="1445"/>
                  </a:moveTo>
                  <a:lnTo>
                    <a:pt x="7289" y="1445"/>
                  </a:lnTo>
                  <a:lnTo>
                    <a:pt x="7285" y="1445"/>
                  </a:lnTo>
                  <a:lnTo>
                    <a:pt x="7283" y="1445"/>
                  </a:lnTo>
                  <a:lnTo>
                    <a:pt x="7279" y="1447"/>
                  </a:lnTo>
                  <a:lnTo>
                    <a:pt x="7277" y="1449"/>
                  </a:lnTo>
                  <a:lnTo>
                    <a:pt x="7277" y="1449"/>
                  </a:lnTo>
                  <a:lnTo>
                    <a:pt x="7237" y="1488"/>
                  </a:lnTo>
                  <a:lnTo>
                    <a:pt x="7205" y="1518"/>
                  </a:lnTo>
                  <a:lnTo>
                    <a:pt x="7180" y="1541"/>
                  </a:lnTo>
                  <a:lnTo>
                    <a:pt x="7162" y="1557"/>
                  </a:lnTo>
                  <a:lnTo>
                    <a:pt x="7150" y="1565"/>
                  </a:lnTo>
                  <a:lnTo>
                    <a:pt x="7146" y="1567"/>
                  </a:lnTo>
                  <a:lnTo>
                    <a:pt x="7143" y="1568"/>
                  </a:lnTo>
                  <a:lnTo>
                    <a:pt x="7142" y="1567"/>
                  </a:lnTo>
                  <a:lnTo>
                    <a:pt x="7142" y="1565"/>
                  </a:lnTo>
                  <a:lnTo>
                    <a:pt x="7146" y="1558"/>
                  </a:lnTo>
                  <a:lnTo>
                    <a:pt x="7153" y="1546"/>
                  </a:lnTo>
                  <a:lnTo>
                    <a:pt x="7164" y="1532"/>
                  </a:lnTo>
                  <a:lnTo>
                    <a:pt x="7196" y="1495"/>
                  </a:lnTo>
                  <a:lnTo>
                    <a:pt x="7236" y="1451"/>
                  </a:lnTo>
                  <a:lnTo>
                    <a:pt x="7258" y="1428"/>
                  </a:lnTo>
                  <a:lnTo>
                    <a:pt x="7282" y="1406"/>
                  </a:lnTo>
                  <a:lnTo>
                    <a:pt x="7282" y="1406"/>
                  </a:lnTo>
                  <a:lnTo>
                    <a:pt x="7285" y="1426"/>
                  </a:lnTo>
                  <a:lnTo>
                    <a:pt x="7289" y="1445"/>
                  </a:lnTo>
                  <a:lnTo>
                    <a:pt x="7289" y="1445"/>
                  </a:lnTo>
                  <a:close/>
                  <a:moveTo>
                    <a:pt x="6958" y="1603"/>
                  </a:moveTo>
                  <a:lnTo>
                    <a:pt x="6958" y="1603"/>
                  </a:lnTo>
                  <a:lnTo>
                    <a:pt x="6981" y="1567"/>
                  </a:lnTo>
                  <a:lnTo>
                    <a:pt x="7015" y="1517"/>
                  </a:lnTo>
                  <a:lnTo>
                    <a:pt x="7035" y="1489"/>
                  </a:lnTo>
                  <a:lnTo>
                    <a:pt x="7057" y="1461"/>
                  </a:lnTo>
                  <a:lnTo>
                    <a:pt x="7080" y="1433"/>
                  </a:lnTo>
                  <a:lnTo>
                    <a:pt x="7104" y="1406"/>
                  </a:lnTo>
                  <a:lnTo>
                    <a:pt x="7128" y="1381"/>
                  </a:lnTo>
                  <a:lnTo>
                    <a:pt x="7140" y="1370"/>
                  </a:lnTo>
                  <a:lnTo>
                    <a:pt x="7152" y="1361"/>
                  </a:lnTo>
                  <a:lnTo>
                    <a:pt x="7163" y="1352"/>
                  </a:lnTo>
                  <a:lnTo>
                    <a:pt x="7175" y="1345"/>
                  </a:lnTo>
                  <a:lnTo>
                    <a:pt x="7187" y="1339"/>
                  </a:lnTo>
                  <a:lnTo>
                    <a:pt x="7198" y="1335"/>
                  </a:lnTo>
                  <a:lnTo>
                    <a:pt x="7209" y="1333"/>
                  </a:lnTo>
                  <a:lnTo>
                    <a:pt x="7219" y="1332"/>
                  </a:lnTo>
                  <a:lnTo>
                    <a:pt x="7229" y="1333"/>
                  </a:lnTo>
                  <a:lnTo>
                    <a:pt x="7238" y="1337"/>
                  </a:lnTo>
                  <a:lnTo>
                    <a:pt x="7248" y="1342"/>
                  </a:lnTo>
                  <a:lnTo>
                    <a:pt x="7256" y="1351"/>
                  </a:lnTo>
                  <a:lnTo>
                    <a:pt x="7264" y="1361"/>
                  </a:lnTo>
                  <a:lnTo>
                    <a:pt x="7270" y="1374"/>
                  </a:lnTo>
                  <a:lnTo>
                    <a:pt x="7270" y="1374"/>
                  </a:lnTo>
                  <a:lnTo>
                    <a:pt x="7234" y="1406"/>
                  </a:lnTo>
                  <a:lnTo>
                    <a:pt x="7198" y="1435"/>
                  </a:lnTo>
                  <a:lnTo>
                    <a:pt x="7169" y="1461"/>
                  </a:lnTo>
                  <a:lnTo>
                    <a:pt x="7149" y="1476"/>
                  </a:lnTo>
                  <a:lnTo>
                    <a:pt x="7143" y="1479"/>
                  </a:lnTo>
                  <a:lnTo>
                    <a:pt x="7141" y="1479"/>
                  </a:lnTo>
                  <a:lnTo>
                    <a:pt x="7141" y="1479"/>
                  </a:lnTo>
                  <a:lnTo>
                    <a:pt x="7142" y="1475"/>
                  </a:lnTo>
                  <a:lnTo>
                    <a:pt x="7148" y="1465"/>
                  </a:lnTo>
                  <a:lnTo>
                    <a:pt x="7173" y="1430"/>
                  </a:lnTo>
                  <a:lnTo>
                    <a:pt x="7219" y="1370"/>
                  </a:lnTo>
                  <a:lnTo>
                    <a:pt x="7219" y="1370"/>
                  </a:lnTo>
                  <a:lnTo>
                    <a:pt x="7223" y="1365"/>
                  </a:lnTo>
                  <a:lnTo>
                    <a:pt x="7223" y="1359"/>
                  </a:lnTo>
                  <a:lnTo>
                    <a:pt x="7222" y="1353"/>
                  </a:lnTo>
                  <a:lnTo>
                    <a:pt x="7218" y="1349"/>
                  </a:lnTo>
                  <a:lnTo>
                    <a:pt x="7214" y="1346"/>
                  </a:lnTo>
                  <a:lnTo>
                    <a:pt x="7209" y="1345"/>
                  </a:lnTo>
                  <a:lnTo>
                    <a:pt x="7204" y="1346"/>
                  </a:lnTo>
                  <a:lnTo>
                    <a:pt x="7202" y="1347"/>
                  </a:lnTo>
                  <a:lnTo>
                    <a:pt x="7200" y="1349"/>
                  </a:lnTo>
                  <a:lnTo>
                    <a:pt x="7200" y="1349"/>
                  </a:lnTo>
                  <a:lnTo>
                    <a:pt x="7024" y="1568"/>
                  </a:lnTo>
                  <a:lnTo>
                    <a:pt x="7024" y="1568"/>
                  </a:lnTo>
                  <a:lnTo>
                    <a:pt x="7020" y="1574"/>
                  </a:lnTo>
                  <a:lnTo>
                    <a:pt x="7019" y="1580"/>
                  </a:lnTo>
                  <a:lnTo>
                    <a:pt x="7020" y="1585"/>
                  </a:lnTo>
                  <a:lnTo>
                    <a:pt x="7024" y="1589"/>
                  </a:lnTo>
                  <a:lnTo>
                    <a:pt x="7029" y="1592"/>
                  </a:lnTo>
                  <a:lnTo>
                    <a:pt x="7033" y="1594"/>
                  </a:lnTo>
                  <a:lnTo>
                    <a:pt x="7039" y="1593"/>
                  </a:lnTo>
                  <a:lnTo>
                    <a:pt x="7045" y="1589"/>
                  </a:lnTo>
                  <a:lnTo>
                    <a:pt x="7045" y="1589"/>
                  </a:lnTo>
                  <a:lnTo>
                    <a:pt x="7141" y="1513"/>
                  </a:lnTo>
                  <a:lnTo>
                    <a:pt x="7181" y="1483"/>
                  </a:lnTo>
                  <a:lnTo>
                    <a:pt x="7183" y="1482"/>
                  </a:lnTo>
                  <a:lnTo>
                    <a:pt x="7183" y="1482"/>
                  </a:lnTo>
                  <a:lnTo>
                    <a:pt x="7177" y="1489"/>
                  </a:lnTo>
                  <a:lnTo>
                    <a:pt x="7140" y="1521"/>
                  </a:lnTo>
                  <a:lnTo>
                    <a:pt x="7084" y="1574"/>
                  </a:lnTo>
                  <a:lnTo>
                    <a:pt x="7051" y="1605"/>
                  </a:lnTo>
                  <a:lnTo>
                    <a:pt x="7018" y="1637"/>
                  </a:lnTo>
                  <a:lnTo>
                    <a:pt x="6987" y="1669"/>
                  </a:lnTo>
                  <a:lnTo>
                    <a:pt x="6957" y="1702"/>
                  </a:lnTo>
                  <a:lnTo>
                    <a:pt x="6932" y="1731"/>
                  </a:lnTo>
                  <a:lnTo>
                    <a:pt x="6921" y="1745"/>
                  </a:lnTo>
                  <a:lnTo>
                    <a:pt x="6912" y="1758"/>
                  </a:lnTo>
                  <a:lnTo>
                    <a:pt x="6912" y="1758"/>
                  </a:lnTo>
                  <a:lnTo>
                    <a:pt x="6910" y="1763"/>
                  </a:lnTo>
                  <a:lnTo>
                    <a:pt x="6910" y="1767"/>
                  </a:lnTo>
                  <a:lnTo>
                    <a:pt x="6912" y="1772"/>
                  </a:lnTo>
                  <a:lnTo>
                    <a:pt x="6915" y="1775"/>
                  </a:lnTo>
                  <a:lnTo>
                    <a:pt x="6919" y="1779"/>
                  </a:lnTo>
                  <a:lnTo>
                    <a:pt x="6923" y="1780"/>
                  </a:lnTo>
                  <a:lnTo>
                    <a:pt x="6927" y="1780"/>
                  </a:lnTo>
                  <a:lnTo>
                    <a:pt x="6932" y="1778"/>
                  </a:lnTo>
                  <a:lnTo>
                    <a:pt x="6932" y="1778"/>
                  </a:lnTo>
                  <a:lnTo>
                    <a:pt x="7017" y="1717"/>
                  </a:lnTo>
                  <a:lnTo>
                    <a:pt x="7060" y="1685"/>
                  </a:lnTo>
                  <a:lnTo>
                    <a:pt x="7098" y="1654"/>
                  </a:lnTo>
                  <a:lnTo>
                    <a:pt x="7168" y="1595"/>
                  </a:lnTo>
                  <a:lnTo>
                    <a:pt x="7168" y="1595"/>
                  </a:lnTo>
                  <a:lnTo>
                    <a:pt x="7102" y="1650"/>
                  </a:lnTo>
                  <a:lnTo>
                    <a:pt x="7023" y="1720"/>
                  </a:lnTo>
                  <a:lnTo>
                    <a:pt x="6981" y="1758"/>
                  </a:lnTo>
                  <a:lnTo>
                    <a:pt x="6941" y="1795"/>
                  </a:lnTo>
                  <a:lnTo>
                    <a:pt x="6903" y="1832"/>
                  </a:lnTo>
                  <a:lnTo>
                    <a:pt x="6871" y="1866"/>
                  </a:lnTo>
                  <a:lnTo>
                    <a:pt x="6871" y="1866"/>
                  </a:lnTo>
                  <a:lnTo>
                    <a:pt x="6868" y="1869"/>
                  </a:lnTo>
                  <a:lnTo>
                    <a:pt x="6867" y="1875"/>
                  </a:lnTo>
                  <a:lnTo>
                    <a:pt x="6868" y="1880"/>
                  </a:lnTo>
                  <a:lnTo>
                    <a:pt x="6871" y="1884"/>
                  </a:lnTo>
                  <a:lnTo>
                    <a:pt x="6873" y="1887"/>
                  </a:lnTo>
                  <a:lnTo>
                    <a:pt x="6878" y="1889"/>
                  </a:lnTo>
                  <a:lnTo>
                    <a:pt x="6882" y="1889"/>
                  </a:lnTo>
                  <a:lnTo>
                    <a:pt x="6888" y="1888"/>
                  </a:lnTo>
                  <a:lnTo>
                    <a:pt x="6888" y="1888"/>
                  </a:lnTo>
                  <a:lnTo>
                    <a:pt x="7029" y="1785"/>
                  </a:lnTo>
                  <a:lnTo>
                    <a:pt x="7116" y="1722"/>
                  </a:lnTo>
                  <a:lnTo>
                    <a:pt x="7143" y="1704"/>
                  </a:lnTo>
                  <a:lnTo>
                    <a:pt x="7149" y="1701"/>
                  </a:lnTo>
                  <a:lnTo>
                    <a:pt x="7149" y="1701"/>
                  </a:lnTo>
                  <a:lnTo>
                    <a:pt x="7149" y="1702"/>
                  </a:lnTo>
                  <a:lnTo>
                    <a:pt x="7149" y="1702"/>
                  </a:lnTo>
                  <a:lnTo>
                    <a:pt x="7105" y="1746"/>
                  </a:lnTo>
                  <a:lnTo>
                    <a:pt x="7060" y="1790"/>
                  </a:lnTo>
                  <a:lnTo>
                    <a:pt x="7016" y="1833"/>
                  </a:lnTo>
                  <a:lnTo>
                    <a:pt x="6969" y="1875"/>
                  </a:lnTo>
                  <a:lnTo>
                    <a:pt x="6875" y="1959"/>
                  </a:lnTo>
                  <a:lnTo>
                    <a:pt x="6782" y="2042"/>
                  </a:lnTo>
                  <a:lnTo>
                    <a:pt x="6782" y="2042"/>
                  </a:lnTo>
                  <a:lnTo>
                    <a:pt x="6798" y="1986"/>
                  </a:lnTo>
                  <a:lnTo>
                    <a:pt x="6816" y="1931"/>
                  </a:lnTo>
                  <a:lnTo>
                    <a:pt x="6833" y="1876"/>
                  </a:lnTo>
                  <a:lnTo>
                    <a:pt x="6853" y="1821"/>
                  </a:lnTo>
                  <a:lnTo>
                    <a:pt x="6875" y="1766"/>
                  </a:lnTo>
                  <a:lnTo>
                    <a:pt x="6900" y="1712"/>
                  </a:lnTo>
                  <a:lnTo>
                    <a:pt x="6914" y="1685"/>
                  </a:lnTo>
                  <a:lnTo>
                    <a:pt x="6928" y="1657"/>
                  </a:lnTo>
                  <a:lnTo>
                    <a:pt x="6943" y="1630"/>
                  </a:lnTo>
                  <a:lnTo>
                    <a:pt x="6958" y="1603"/>
                  </a:lnTo>
                  <a:lnTo>
                    <a:pt x="6958" y="1603"/>
                  </a:lnTo>
                  <a:close/>
                  <a:moveTo>
                    <a:pt x="7084" y="1799"/>
                  </a:moveTo>
                  <a:lnTo>
                    <a:pt x="7084" y="1799"/>
                  </a:lnTo>
                  <a:lnTo>
                    <a:pt x="7135" y="1750"/>
                  </a:lnTo>
                  <a:lnTo>
                    <a:pt x="7186" y="1701"/>
                  </a:lnTo>
                  <a:lnTo>
                    <a:pt x="7236" y="1651"/>
                  </a:lnTo>
                  <a:lnTo>
                    <a:pt x="7285" y="1600"/>
                  </a:lnTo>
                  <a:lnTo>
                    <a:pt x="7285" y="1600"/>
                  </a:lnTo>
                  <a:lnTo>
                    <a:pt x="7289" y="1595"/>
                  </a:lnTo>
                  <a:lnTo>
                    <a:pt x="7290" y="1589"/>
                  </a:lnTo>
                  <a:lnTo>
                    <a:pt x="7289" y="1585"/>
                  </a:lnTo>
                  <a:lnTo>
                    <a:pt x="7285" y="1581"/>
                  </a:lnTo>
                  <a:lnTo>
                    <a:pt x="7282" y="1578"/>
                  </a:lnTo>
                  <a:lnTo>
                    <a:pt x="7276" y="1576"/>
                  </a:lnTo>
                  <a:lnTo>
                    <a:pt x="7271" y="1578"/>
                  </a:lnTo>
                  <a:lnTo>
                    <a:pt x="7265" y="1580"/>
                  </a:lnTo>
                  <a:lnTo>
                    <a:pt x="7265" y="1580"/>
                  </a:lnTo>
                  <a:lnTo>
                    <a:pt x="7170" y="1655"/>
                  </a:lnTo>
                  <a:lnTo>
                    <a:pt x="7098" y="1711"/>
                  </a:lnTo>
                  <a:lnTo>
                    <a:pt x="7046" y="1750"/>
                  </a:lnTo>
                  <a:lnTo>
                    <a:pt x="7012" y="1773"/>
                  </a:lnTo>
                  <a:lnTo>
                    <a:pt x="7002" y="1780"/>
                  </a:lnTo>
                  <a:lnTo>
                    <a:pt x="6995" y="1784"/>
                  </a:lnTo>
                  <a:lnTo>
                    <a:pt x="6991" y="1784"/>
                  </a:lnTo>
                  <a:lnTo>
                    <a:pt x="6991" y="1782"/>
                  </a:lnTo>
                  <a:lnTo>
                    <a:pt x="6991" y="1781"/>
                  </a:lnTo>
                  <a:lnTo>
                    <a:pt x="6995" y="1777"/>
                  </a:lnTo>
                  <a:lnTo>
                    <a:pt x="7001" y="1768"/>
                  </a:lnTo>
                  <a:lnTo>
                    <a:pt x="7019" y="1747"/>
                  </a:lnTo>
                  <a:lnTo>
                    <a:pt x="7046" y="1719"/>
                  </a:lnTo>
                  <a:lnTo>
                    <a:pt x="7080" y="1687"/>
                  </a:lnTo>
                  <a:lnTo>
                    <a:pt x="7156" y="1610"/>
                  </a:lnTo>
                  <a:lnTo>
                    <a:pt x="7234" y="1534"/>
                  </a:lnTo>
                  <a:lnTo>
                    <a:pt x="7266" y="1500"/>
                  </a:lnTo>
                  <a:lnTo>
                    <a:pt x="7293" y="1472"/>
                  </a:lnTo>
                  <a:lnTo>
                    <a:pt x="7293" y="1472"/>
                  </a:lnTo>
                  <a:lnTo>
                    <a:pt x="7299" y="1520"/>
                  </a:lnTo>
                  <a:lnTo>
                    <a:pt x="7303" y="1568"/>
                  </a:lnTo>
                  <a:lnTo>
                    <a:pt x="7308" y="1667"/>
                  </a:lnTo>
                  <a:lnTo>
                    <a:pt x="7308" y="1667"/>
                  </a:lnTo>
                  <a:lnTo>
                    <a:pt x="7278" y="1682"/>
                  </a:lnTo>
                  <a:lnTo>
                    <a:pt x="7248" y="1697"/>
                  </a:lnTo>
                  <a:lnTo>
                    <a:pt x="7219" y="1713"/>
                  </a:lnTo>
                  <a:lnTo>
                    <a:pt x="7191" y="1730"/>
                  </a:lnTo>
                  <a:lnTo>
                    <a:pt x="7136" y="1764"/>
                  </a:lnTo>
                  <a:lnTo>
                    <a:pt x="7084" y="1799"/>
                  </a:lnTo>
                  <a:lnTo>
                    <a:pt x="7084" y="1799"/>
                  </a:lnTo>
                  <a:close/>
                  <a:moveTo>
                    <a:pt x="7277" y="1784"/>
                  </a:moveTo>
                  <a:lnTo>
                    <a:pt x="7277" y="1784"/>
                  </a:lnTo>
                  <a:lnTo>
                    <a:pt x="7279" y="1780"/>
                  </a:lnTo>
                  <a:lnTo>
                    <a:pt x="7279" y="1777"/>
                  </a:lnTo>
                  <a:lnTo>
                    <a:pt x="7279" y="1773"/>
                  </a:lnTo>
                  <a:lnTo>
                    <a:pt x="7278" y="1770"/>
                  </a:lnTo>
                  <a:lnTo>
                    <a:pt x="7276" y="1767"/>
                  </a:lnTo>
                  <a:lnTo>
                    <a:pt x="7273" y="1765"/>
                  </a:lnTo>
                  <a:lnTo>
                    <a:pt x="7270" y="1763"/>
                  </a:lnTo>
                  <a:lnTo>
                    <a:pt x="7266" y="1761"/>
                  </a:lnTo>
                  <a:lnTo>
                    <a:pt x="7266" y="1761"/>
                  </a:lnTo>
                  <a:lnTo>
                    <a:pt x="7290" y="1736"/>
                  </a:lnTo>
                  <a:lnTo>
                    <a:pt x="7313" y="1709"/>
                  </a:lnTo>
                  <a:lnTo>
                    <a:pt x="7313" y="1709"/>
                  </a:lnTo>
                  <a:lnTo>
                    <a:pt x="7317" y="1747"/>
                  </a:lnTo>
                  <a:lnTo>
                    <a:pt x="7320" y="1767"/>
                  </a:lnTo>
                  <a:lnTo>
                    <a:pt x="7324" y="1786"/>
                  </a:lnTo>
                  <a:lnTo>
                    <a:pt x="7324" y="1786"/>
                  </a:lnTo>
                  <a:lnTo>
                    <a:pt x="7325" y="1791"/>
                  </a:lnTo>
                  <a:lnTo>
                    <a:pt x="7327" y="1794"/>
                  </a:lnTo>
                  <a:lnTo>
                    <a:pt x="7331" y="1797"/>
                  </a:lnTo>
                  <a:lnTo>
                    <a:pt x="7334" y="1799"/>
                  </a:lnTo>
                  <a:lnTo>
                    <a:pt x="7334" y="1799"/>
                  </a:lnTo>
                  <a:lnTo>
                    <a:pt x="7105" y="2067"/>
                  </a:lnTo>
                  <a:lnTo>
                    <a:pt x="6873" y="2335"/>
                  </a:lnTo>
                  <a:lnTo>
                    <a:pt x="6873" y="2335"/>
                  </a:lnTo>
                  <a:lnTo>
                    <a:pt x="6791" y="2417"/>
                  </a:lnTo>
                  <a:lnTo>
                    <a:pt x="6708" y="2500"/>
                  </a:lnTo>
                  <a:lnTo>
                    <a:pt x="6542" y="2663"/>
                  </a:lnTo>
                  <a:lnTo>
                    <a:pt x="6374" y="2824"/>
                  </a:lnTo>
                  <a:lnTo>
                    <a:pt x="6291" y="2906"/>
                  </a:lnTo>
                  <a:lnTo>
                    <a:pt x="6209" y="2988"/>
                  </a:lnTo>
                  <a:lnTo>
                    <a:pt x="6209" y="2988"/>
                  </a:lnTo>
                  <a:lnTo>
                    <a:pt x="6136" y="3064"/>
                  </a:lnTo>
                  <a:lnTo>
                    <a:pt x="6063" y="3141"/>
                  </a:lnTo>
                  <a:lnTo>
                    <a:pt x="5992" y="3220"/>
                  </a:lnTo>
                  <a:lnTo>
                    <a:pt x="5921" y="3299"/>
                  </a:lnTo>
                  <a:lnTo>
                    <a:pt x="5851" y="3380"/>
                  </a:lnTo>
                  <a:lnTo>
                    <a:pt x="5782" y="3461"/>
                  </a:lnTo>
                  <a:lnTo>
                    <a:pt x="5714" y="3543"/>
                  </a:lnTo>
                  <a:lnTo>
                    <a:pt x="5648" y="3625"/>
                  </a:lnTo>
                  <a:lnTo>
                    <a:pt x="5513" y="3791"/>
                  </a:lnTo>
                  <a:lnTo>
                    <a:pt x="5381" y="3956"/>
                  </a:lnTo>
                  <a:lnTo>
                    <a:pt x="5246" y="4122"/>
                  </a:lnTo>
                  <a:lnTo>
                    <a:pt x="5179" y="4204"/>
                  </a:lnTo>
                  <a:lnTo>
                    <a:pt x="5112" y="4286"/>
                  </a:lnTo>
                  <a:lnTo>
                    <a:pt x="5112" y="4286"/>
                  </a:lnTo>
                  <a:lnTo>
                    <a:pt x="5061" y="4345"/>
                  </a:lnTo>
                  <a:lnTo>
                    <a:pt x="5011" y="4402"/>
                  </a:lnTo>
                  <a:lnTo>
                    <a:pt x="4907" y="4517"/>
                  </a:lnTo>
                  <a:lnTo>
                    <a:pt x="4907" y="4517"/>
                  </a:lnTo>
                  <a:lnTo>
                    <a:pt x="4650" y="4786"/>
                  </a:lnTo>
                  <a:lnTo>
                    <a:pt x="4393" y="5054"/>
                  </a:lnTo>
                  <a:lnTo>
                    <a:pt x="4393" y="5054"/>
                  </a:lnTo>
                  <a:lnTo>
                    <a:pt x="4505" y="4891"/>
                  </a:lnTo>
                  <a:lnTo>
                    <a:pt x="4616" y="4730"/>
                  </a:lnTo>
                  <a:lnTo>
                    <a:pt x="4616" y="4730"/>
                  </a:lnTo>
                  <a:lnTo>
                    <a:pt x="4849" y="4486"/>
                  </a:lnTo>
                  <a:lnTo>
                    <a:pt x="5082" y="4243"/>
                  </a:lnTo>
                  <a:lnTo>
                    <a:pt x="5082" y="4243"/>
                  </a:lnTo>
                  <a:lnTo>
                    <a:pt x="5157" y="4163"/>
                  </a:lnTo>
                  <a:lnTo>
                    <a:pt x="5231" y="4082"/>
                  </a:lnTo>
                  <a:lnTo>
                    <a:pt x="5304" y="4002"/>
                  </a:lnTo>
                  <a:lnTo>
                    <a:pt x="5375" y="3920"/>
                  </a:lnTo>
                  <a:lnTo>
                    <a:pt x="5446" y="3838"/>
                  </a:lnTo>
                  <a:lnTo>
                    <a:pt x="5518" y="3754"/>
                  </a:lnTo>
                  <a:lnTo>
                    <a:pt x="5658" y="3586"/>
                  </a:lnTo>
                  <a:lnTo>
                    <a:pt x="5796" y="3416"/>
                  </a:lnTo>
                  <a:lnTo>
                    <a:pt x="5934" y="3246"/>
                  </a:lnTo>
                  <a:lnTo>
                    <a:pt x="6072" y="3076"/>
                  </a:lnTo>
                  <a:lnTo>
                    <a:pt x="6211" y="2905"/>
                  </a:lnTo>
                  <a:lnTo>
                    <a:pt x="6211" y="2905"/>
                  </a:lnTo>
                  <a:lnTo>
                    <a:pt x="6213" y="2903"/>
                  </a:lnTo>
                  <a:lnTo>
                    <a:pt x="6213" y="2903"/>
                  </a:lnTo>
                  <a:lnTo>
                    <a:pt x="6280" y="2836"/>
                  </a:lnTo>
                  <a:lnTo>
                    <a:pt x="6349" y="2769"/>
                  </a:lnTo>
                  <a:lnTo>
                    <a:pt x="6489" y="2637"/>
                  </a:lnTo>
                  <a:lnTo>
                    <a:pt x="6631" y="2502"/>
                  </a:lnTo>
                  <a:lnTo>
                    <a:pt x="6701" y="2434"/>
                  </a:lnTo>
                  <a:lnTo>
                    <a:pt x="6771" y="2365"/>
                  </a:lnTo>
                  <a:lnTo>
                    <a:pt x="6840" y="2296"/>
                  </a:lnTo>
                  <a:lnTo>
                    <a:pt x="6909" y="2226"/>
                  </a:lnTo>
                  <a:lnTo>
                    <a:pt x="6976" y="2156"/>
                  </a:lnTo>
                  <a:lnTo>
                    <a:pt x="7040" y="2083"/>
                  </a:lnTo>
                  <a:lnTo>
                    <a:pt x="7104" y="2011"/>
                  </a:lnTo>
                  <a:lnTo>
                    <a:pt x="7164" y="1937"/>
                  </a:lnTo>
                  <a:lnTo>
                    <a:pt x="7194" y="1898"/>
                  </a:lnTo>
                  <a:lnTo>
                    <a:pt x="7222" y="1861"/>
                  </a:lnTo>
                  <a:lnTo>
                    <a:pt x="7250" y="1822"/>
                  </a:lnTo>
                  <a:lnTo>
                    <a:pt x="7277" y="1784"/>
                  </a:lnTo>
                  <a:lnTo>
                    <a:pt x="7277" y="1784"/>
                  </a:lnTo>
                  <a:close/>
                  <a:moveTo>
                    <a:pt x="3466" y="6230"/>
                  </a:moveTo>
                  <a:lnTo>
                    <a:pt x="3466" y="6230"/>
                  </a:lnTo>
                  <a:lnTo>
                    <a:pt x="3522" y="6173"/>
                  </a:lnTo>
                  <a:lnTo>
                    <a:pt x="3578" y="6116"/>
                  </a:lnTo>
                  <a:lnTo>
                    <a:pt x="3633" y="6056"/>
                  </a:lnTo>
                  <a:lnTo>
                    <a:pt x="3687" y="5996"/>
                  </a:lnTo>
                  <a:lnTo>
                    <a:pt x="3740" y="5935"/>
                  </a:lnTo>
                  <a:lnTo>
                    <a:pt x="3792" y="5872"/>
                  </a:lnTo>
                  <a:lnTo>
                    <a:pt x="3844" y="5809"/>
                  </a:lnTo>
                  <a:lnTo>
                    <a:pt x="3894" y="5746"/>
                  </a:lnTo>
                  <a:lnTo>
                    <a:pt x="3945" y="5681"/>
                  </a:lnTo>
                  <a:lnTo>
                    <a:pt x="3995" y="5616"/>
                  </a:lnTo>
                  <a:lnTo>
                    <a:pt x="4044" y="5550"/>
                  </a:lnTo>
                  <a:lnTo>
                    <a:pt x="4092" y="5484"/>
                  </a:lnTo>
                  <a:lnTo>
                    <a:pt x="4188" y="5349"/>
                  </a:lnTo>
                  <a:lnTo>
                    <a:pt x="4283" y="5214"/>
                  </a:lnTo>
                  <a:lnTo>
                    <a:pt x="4283" y="5214"/>
                  </a:lnTo>
                  <a:lnTo>
                    <a:pt x="4359" y="5134"/>
                  </a:lnTo>
                  <a:lnTo>
                    <a:pt x="4435" y="5053"/>
                  </a:lnTo>
                  <a:lnTo>
                    <a:pt x="4588" y="4892"/>
                  </a:lnTo>
                  <a:lnTo>
                    <a:pt x="4742" y="4732"/>
                  </a:lnTo>
                  <a:lnTo>
                    <a:pt x="4818" y="4651"/>
                  </a:lnTo>
                  <a:lnTo>
                    <a:pt x="4894" y="4571"/>
                  </a:lnTo>
                  <a:lnTo>
                    <a:pt x="4894" y="4571"/>
                  </a:lnTo>
                  <a:lnTo>
                    <a:pt x="5092" y="4363"/>
                  </a:lnTo>
                  <a:lnTo>
                    <a:pt x="5092" y="4363"/>
                  </a:lnTo>
                  <a:lnTo>
                    <a:pt x="4854" y="4643"/>
                  </a:lnTo>
                  <a:lnTo>
                    <a:pt x="4618" y="4924"/>
                  </a:lnTo>
                  <a:lnTo>
                    <a:pt x="4381" y="5205"/>
                  </a:lnTo>
                  <a:lnTo>
                    <a:pt x="4145" y="5485"/>
                  </a:lnTo>
                  <a:lnTo>
                    <a:pt x="4025" y="5625"/>
                  </a:lnTo>
                  <a:lnTo>
                    <a:pt x="3906" y="5764"/>
                  </a:lnTo>
                  <a:lnTo>
                    <a:pt x="3785" y="5903"/>
                  </a:lnTo>
                  <a:lnTo>
                    <a:pt x="3665" y="6041"/>
                  </a:lnTo>
                  <a:lnTo>
                    <a:pt x="3542" y="6178"/>
                  </a:lnTo>
                  <a:lnTo>
                    <a:pt x="3419" y="6313"/>
                  </a:lnTo>
                  <a:lnTo>
                    <a:pt x="3295" y="6449"/>
                  </a:lnTo>
                  <a:lnTo>
                    <a:pt x="3170" y="6583"/>
                  </a:lnTo>
                  <a:lnTo>
                    <a:pt x="3170" y="6583"/>
                  </a:lnTo>
                  <a:lnTo>
                    <a:pt x="3205" y="6544"/>
                  </a:lnTo>
                  <a:lnTo>
                    <a:pt x="3241" y="6503"/>
                  </a:lnTo>
                  <a:lnTo>
                    <a:pt x="3279" y="6461"/>
                  </a:lnTo>
                  <a:lnTo>
                    <a:pt x="3315" y="6418"/>
                  </a:lnTo>
                  <a:lnTo>
                    <a:pt x="3390" y="6326"/>
                  </a:lnTo>
                  <a:lnTo>
                    <a:pt x="3466" y="6230"/>
                  </a:lnTo>
                  <a:lnTo>
                    <a:pt x="3466" y="6230"/>
                  </a:lnTo>
                  <a:close/>
                  <a:moveTo>
                    <a:pt x="3056" y="6504"/>
                  </a:moveTo>
                  <a:lnTo>
                    <a:pt x="3056" y="6504"/>
                  </a:lnTo>
                  <a:lnTo>
                    <a:pt x="3075" y="6471"/>
                  </a:lnTo>
                  <a:lnTo>
                    <a:pt x="3096" y="6440"/>
                  </a:lnTo>
                  <a:lnTo>
                    <a:pt x="3117" y="6407"/>
                  </a:lnTo>
                  <a:lnTo>
                    <a:pt x="3139" y="6375"/>
                  </a:lnTo>
                  <a:lnTo>
                    <a:pt x="3164" y="6343"/>
                  </a:lnTo>
                  <a:lnTo>
                    <a:pt x="3187" y="6311"/>
                  </a:lnTo>
                  <a:lnTo>
                    <a:pt x="3213" y="6279"/>
                  </a:lnTo>
                  <a:lnTo>
                    <a:pt x="3239" y="6249"/>
                  </a:lnTo>
                  <a:lnTo>
                    <a:pt x="3294" y="6186"/>
                  </a:lnTo>
                  <a:lnTo>
                    <a:pt x="3350" y="6125"/>
                  </a:lnTo>
                  <a:lnTo>
                    <a:pt x="3409" y="6063"/>
                  </a:lnTo>
                  <a:lnTo>
                    <a:pt x="3469" y="6003"/>
                  </a:lnTo>
                  <a:lnTo>
                    <a:pt x="3530" y="5944"/>
                  </a:lnTo>
                  <a:lnTo>
                    <a:pt x="3594" y="5884"/>
                  </a:lnTo>
                  <a:lnTo>
                    <a:pt x="3719" y="5768"/>
                  </a:lnTo>
                  <a:lnTo>
                    <a:pt x="3843" y="5653"/>
                  </a:lnTo>
                  <a:lnTo>
                    <a:pt x="3903" y="5597"/>
                  </a:lnTo>
                  <a:lnTo>
                    <a:pt x="3961" y="5541"/>
                  </a:lnTo>
                  <a:lnTo>
                    <a:pt x="3961" y="5541"/>
                  </a:lnTo>
                  <a:lnTo>
                    <a:pt x="3855" y="5670"/>
                  </a:lnTo>
                  <a:lnTo>
                    <a:pt x="3749" y="5800"/>
                  </a:lnTo>
                  <a:lnTo>
                    <a:pt x="3646" y="5929"/>
                  </a:lnTo>
                  <a:lnTo>
                    <a:pt x="3544" y="6062"/>
                  </a:lnTo>
                  <a:lnTo>
                    <a:pt x="3544" y="6062"/>
                  </a:lnTo>
                  <a:lnTo>
                    <a:pt x="3473" y="6138"/>
                  </a:lnTo>
                  <a:lnTo>
                    <a:pt x="3438" y="6175"/>
                  </a:lnTo>
                  <a:lnTo>
                    <a:pt x="3403" y="6215"/>
                  </a:lnTo>
                  <a:lnTo>
                    <a:pt x="3403" y="6215"/>
                  </a:lnTo>
                  <a:lnTo>
                    <a:pt x="3389" y="6229"/>
                  </a:lnTo>
                  <a:lnTo>
                    <a:pt x="3370" y="6247"/>
                  </a:lnTo>
                  <a:lnTo>
                    <a:pt x="3349" y="6264"/>
                  </a:lnTo>
                  <a:lnTo>
                    <a:pt x="3326" y="6283"/>
                  </a:lnTo>
                  <a:lnTo>
                    <a:pt x="3273" y="6322"/>
                  </a:lnTo>
                  <a:lnTo>
                    <a:pt x="3218" y="6363"/>
                  </a:lnTo>
                  <a:lnTo>
                    <a:pt x="3165" y="6403"/>
                  </a:lnTo>
                  <a:lnTo>
                    <a:pt x="3117" y="6441"/>
                  </a:lnTo>
                  <a:lnTo>
                    <a:pt x="3096" y="6459"/>
                  </a:lnTo>
                  <a:lnTo>
                    <a:pt x="3079" y="6476"/>
                  </a:lnTo>
                  <a:lnTo>
                    <a:pt x="3066" y="6490"/>
                  </a:lnTo>
                  <a:lnTo>
                    <a:pt x="3056" y="6504"/>
                  </a:lnTo>
                  <a:lnTo>
                    <a:pt x="3056" y="6504"/>
                  </a:lnTo>
                  <a:close/>
                  <a:moveTo>
                    <a:pt x="4723" y="4578"/>
                  </a:moveTo>
                  <a:lnTo>
                    <a:pt x="4723" y="4578"/>
                  </a:lnTo>
                  <a:lnTo>
                    <a:pt x="4800" y="4470"/>
                  </a:lnTo>
                  <a:lnTo>
                    <a:pt x="4879" y="4363"/>
                  </a:lnTo>
                  <a:lnTo>
                    <a:pt x="4958" y="4259"/>
                  </a:lnTo>
                  <a:lnTo>
                    <a:pt x="4998" y="4208"/>
                  </a:lnTo>
                  <a:lnTo>
                    <a:pt x="5039" y="4157"/>
                  </a:lnTo>
                  <a:lnTo>
                    <a:pt x="5039" y="4157"/>
                  </a:lnTo>
                  <a:lnTo>
                    <a:pt x="5101" y="4081"/>
                  </a:lnTo>
                  <a:lnTo>
                    <a:pt x="5164" y="4006"/>
                  </a:lnTo>
                  <a:lnTo>
                    <a:pt x="5229" y="3931"/>
                  </a:lnTo>
                  <a:lnTo>
                    <a:pt x="5294" y="3858"/>
                  </a:lnTo>
                  <a:lnTo>
                    <a:pt x="5360" y="3784"/>
                  </a:lnTo>
                  <a:lnTo>
                    <a:pt x="5426" y="3711"/>
                  </a:lnTo>
                  <a:lnTo>
                    <a:pt x="5493" y="3639"/>
                  </a:lnTo>
                  <a:lnTo>
                    <a:pt x="5560" y="3567"/>
                  </a:lnTo>
                  <a:lnTo>
                    <a:pt x="5697" y="3425"/>
                  </a:lnTo>
                  <a:lnTo>
                    <a:pt x="5834" y="3284"/>
                  </a:lnTo>
                  <a:lnTo>
                    <a:pt x="5973" y="3144"/>
                  </a:lnTo>
                  <a:lnTo>
                    <a:pt x="6112" y="3004"/>
                  </a:lnTo>
                  <a:lnTo>
                    <a:pt x="6112" y="3004"/>
                  </a:lnTo>
                  <a:lnTo>
                    <a:pt x="5981" y="3158"/>
                  </a:lnTo>
                  <a:lnTo>
                    <a:pt x="5852" y="3311"/>
                  </a:lnTo>
                  <a:lnTo>
                    <a:pt x="5593" y="3619"/>
                  </a:lnTo>
                  <a:lnTo>
                    <a:pt x="5463" y="3771"/>
                  </a:lnTo>
                  <a:lnTo>
                    <a:pt x="5330" y="3923"/>
                  </a:lnTo>
                  <a:lnTo>
                    <a:pt x="5264" y="3998"/>
                  </a:lnTo>
                  <a:lnTo>
                    <a:pt x="5197" y="4073"/>
                  </a:lnTo>
                  <a:lnTo>
                    <a:pt x="5129" y="4148"/>
                  </a:lnTo>
                  <a:lnTo>
                    <a:pt x="5061" y="4222"/>
                  </a:lnTo>
                  <a:lnTo>
                    <a:pt x="5061" y="4222"/>
                  </a:lnTo>
                  <a:lnTo>
                    <a:pt x="4892" y="4400"/>
                  </a:lnTo>
                  <a:lnTo>
                    <a:pt x="4723" y="4578"/>
                  </a:lnTo>
                  <a:lnTo>
                    <a:pt x="4723" y="4578"/>
                  </a:lnTo>
                  <a:close/>
                  <a:moveTo>
                    <a:pt x="6625" y="2399"/>
                  </a:moveTo>
                  <a:lnTo>
                    <a:pt x="6625" y="2399"/>
                  </a:lnTo>
                  <a:lnTo>
                    <a:pt x="6566" y="2473"/>
                  </a:lnTo>
                  <a:lnTo>
                    <a:pt x="6509" y="2546"/>
                  </a:lnTo>
                  <a:lnTo>
                    <a:pt x="6509" y="2546"/>
                  </a:lnTo>
                  <a:lnTo>
                    <a:pt x="6429" y="2632"/>
                  </a:lnTo>
                  <a:lnTo>
                    <a:pt x="6351" y="2718"/>
                  </a:lnTo>
                  <a:lnTo>
                    <a:pt x="6271" y="2802"/>
                  </a:lnTo>
                  <a:lnTo>
                    <a:pt x="6193" y="2883"/>
                  </a:lnTo>
                  <a:lnTo>
                    <a:pt x="6193" y="2883"/>
                  </a:lnTo>
                  <a:lnTo>
                    <a:pt x="6041" y="3035"/>
                  </a:lnTo>
                  <a:lnTo>
                    <a:pt x="5890" y="3188"/>
                  </a:lnTo>
                  <a:lnTo>
                    <a:pt x="5740" y="3342"/>
                  </a:lnTo>
                  <a:lnTo>
                    <a:pt x="5591" y="3497"/>
                  </a:lnTo>
                  <a:lnTo>
                    <a:pt x="5445" y="3654"/>
                  </a:lnTo>
                  <a:lnTo>
                    <a:pt x="5373" y="3732"/>
                  </a:lnTo>
                  <a:lnTo>
                    <a:pt x="5300" y="3812"/>
                  </a:lnTo>
                  <a:lnTo>
                    <a:pt x="5229" y="3893"/>
                  </a:lnTo>
                  <a:lnTo>
                    <a:pt x="5158" y="3974"/>
                  </a:lnTo>
                  <a:lnTo>
                    <a:pt x="5088" y="4056"/>
                  </a:lnTo>
                  <a:lnTo>
                    <a:pt x="5018" y="4137"/>
                  </a:lnTo>
                  <a:lnTo>
                    <a:pt x="5018" y="4137"/>
                  </a:lnTo>
                  <a:lnTo>
                    <a:pt x="4955" y="4216"/>
                  </a:lnTo>
                  <a:lnTo>
                    <a:pt x="4892" y="4294"/>
                  </a:lnTo>
                  <a:lnTo>
                    <a:pt x="4829" y="4374"/>
                  </a:lnTo>
                  <a:lnTo>
                    <a:pt x="4769" y="4454"/>
                  </a:lnTo>
                  <a:lnTo>
                    <a:pt x="4709" y="4534"/>
                  </a:lnTo>
                  <a:lnTo>
                    <a:pt x="4649" y="4616"/>
                  </a:lnTo>
                  <a:lnTo>
                    <a:pt x="4532" y="4779"/>
                  </a:lnTo>
                  <a:lnTo>
                    <a:pt x="4532" y="4779"/>
                  </a:lnTo>
                  <a:lnTo>
                    <a:pt x="4089" y="5246"/>
                  </a:lnTo>
                  <a:lnTo>
                    <a:pt x="4089" y="5246"/>
                  </a:lnTo>
                  <a:lnTo>
                    <a:pt x="4202" y="5107"/>
                  </a:lnTo>
                  <a:lnTo>
                    <a:pt x="4317" y="4969"/>
                  </a:lnTo>
                  <a:lnTo>
                    <a:pt x="4543" y="4690"/>
                  </a:lnTo>
                  <a:lnTo>
                    <a:pt x="4769" y="4414"/>
                  </a:lnTo>
                  <a:lnTo>
                    <a:pt x="4882" y="4276"/>
                  </a:lnTo>
                  <a:lnTo>
                    <a:pt x="4995" y="4140"/>
                  </a:lnTo>
                  <a:lnTo>
                    <a:pt x="4995" y="4140"/>
                  </a:lnTo>
                  <a:lnTo>
                    <a:pt x="5142" y="3967"/>
                  </a:lnTo>
                  <a:lnTo>
                    <a:pt x="5291" y="3793"/>
                  </a:lnTo>
                  <a:lnTo>
                    <a:pt x="5440" y="3622"/>
                  </a:lnTo>
                  <a:lnTo>
                    <a:pt x="5593" y="3453"/>
                  </a:lnTo>
                  <a:lnTo>
                    <a:pt x="5745" y="3285"/>
                  </a:lnTo>
                  <a:lnTo>
                    <a:pt x="5900" y="3119"/>
                  </a:lnTo>
                  <a:lnTo>
                    <a:pt x="6056" y="2953"/>
                  </a:lnTo>
                  <a:lnTo>
                    <a:pt x="6214" y="2790"/>
                  </a:lnTo>
                  <a:lnTo>
                    <a:pt x="6214" y="2790"/>
                  </a:lnTo>
                  <a:lnTo>
                    <a:pt x="6264" y="2740"/>
                  </a:lnTo>
                  <a:lnTo>
                    <a:pt x="6315" y="2690"/>
                  </a:lnTo>
                  <a:lnTo>
                    <a:pt x="6417" y="2592"/>
                  </a:lnTo>
                  <a:lnTo>
                    <a:pt x="6520" y="2495"/>
                  </a:lnTo>
                  <a:lnTo>
                    <a:pt x="6625" y="2399"/>
                  </a:lnTo>
                  <a:lnTo>
                    <a:pt x="6625" y="2399"/>
                  </a:lnTo>
                  <a:close/>
                  <a:moveTo>
                    <a:pt x="3521" y="5842"/>
                  </a:moveTo>
                  <a:lnTo>
                    <a:pt x="3521" y="5842"/>
                  </a:lnTo>
                  <a:lnTo>
                    <a:pt x="3474" y="5897"/>
                  </a:lnTo>
                  <a:lnTo>
                    <a:pt x="3425" y="5951"/>
                  </a:lnTo>
                  <a:lnTo>
                    <a:pt x="3425" y="5951"/>
                  </a:lnTo>
                  <a:lnTo>
                    <a:pt x="3361" y="6020"/>
                  </a:lnTo>
                  <a:lnTo>
                    <a:pt x="3295" y="6089"/>
                  </a:lnTo>
                  <a:lnTo>
                    <a:pt x="3228" y="6155"/>
                  </a:lnTo>
                  <a:lnTo>
                    <a:pt x="3193" y="6187"/>
                  </a:lnTo>
                  <a:lnTo>
                    <a:pt x="3159" y="6220"/>
                  </a:lnTo>
                  <a:lnTo>
                    <a:pt x="3159" y="6220"/>
                  </a:lnTo>
                  <a:lnTo>
                    <a:pt x="3067" y="6302"/>
                  </a:lnTo>
                  <a:lnTo>
                    <a:pt x="3025" y="6341"/>
                  </a:lnTo>
                  <a:lnTo>
                    <a:pt x="3005" y="6361"/>
                  </a:lnTo>
                  <a:lnTo>
                    <a:pt x="2986" y="6382"/>
                  </a:lnTo>
                  <a:lnTo>
                    <a:pt x="2986" y="6382"/>
                  </a:lnTo>
                  <a:lnTo>
                    <a:pt x="3029" y="6315"/>
                  </a:lnTo>
                  <a:lnTo>
                    <a:pt x="3075" y="6249"/>
                  </a:lnTo>
                  <a:lnTo>
                    <a:pt x="3123" y="6185"/>
                  </a:lnTo>
                  <a:lnTo>
                    <a:pt x="3172" y="6120"/>
                  </a:lnTo>
                  <a:lnTo>
                    <a:pt x="3223" y="6058"/>
                  </a:lnTo>
                  <a:lnTo>
                    <a:pt x="3274" y="5996"/>
                  </a:lnTo>
                  <a:lnTo>
                    <a:pt x="3378" y="5873"/>
                  </a:lnTo>
                  <a:lnTo>
                    <a:pt x="3378" y="5873"/>
                  </a:lnTo>
                  <a:lnTo>
                    <a:pt x="3446" y="5794"/>
                  </a:lnTo>
                  <a:lnTo>
                    <a:pt x="3515" y="5715"/>
                  </a:lnTo>
                  <a:lnTo>
                    <a:pt x="3585" y="5637"/>
                  </a:lnTo>
                  <a:lnTo>
                    <a:pt x="3657" y="5560"/>
                  </a:lnTo>
                  <a:lnTo>
                    <a:pt x="3801" y="5406"/>
                  </a:lnTo>
                  <a:lnTo>
                    <a:pt x="3946" y="5255"/>
                  </a:lnTo>
                  <a:lnTo>
                    <a:pt x="4091" y="5103"/>
                  </a:lnTo>
                  <a:lnTo>
                    <a:pt x="4236" y="4951"/>
                  </a:lnTo>
                  <a:lnTo>
                    <a:pt x="4307" y="4875"/>
                  </a:lnTo>
                  <a:lnTo>
                    <a:pt x="4379" y="4798"/>
                  </a:lnTo>
                  <a:lnTo>
                    <a:pt x="4450" y="4720"/>
                  </a:lnTo>
                  <a:lnTo>
                    <a:pt x="4520" y="4642"/>
                  </a:lnTo>
                  <a:lnTo>
                    <a:pt x="4520" y="4642"/>
                  </a:lnTo>
                  <a:lnTo>
                    <a:pt x="4271" y="4943"/>
                  </a:lnTo>
                  <a:lnTo>
                    <a:pt x="4022" y="5244"/>
                  </a:lnTo>
                  <a:lnTo>
                    <a:pt x="3773" y="5543"/>
                  </a:lnTo>
                  <a:lnTo>
                    <a:pt x="3647" y="5693"/>
                  </a:lnTo>
                  <a:lnTo>
                    <a:pt x="3521" y="5842"/>
                  </a:lnTo>
                  <a:lnTo>
                    <a:pt x="3521" y="5842"/>
                  </a:lnTo>
                  <a:close/>
                  <a:moveTo>
                    <a:pt x="6429" y="2182"/>
                  </a:moveTo>
                  <a:lnTo>
                    <a:pt x="6429" y="2182"/>
                  </a:lnTo>
                  <a:lnTo>
                    <a:pt x="6473" y="2202"/>
                  </a:lnTo>
                  <a:lnTo>
                    <a:pt x="6516" y="2220"/>
                  </a:lnTo>
                  <a:lnTo>
                    <a:pt x="6516" y="2220"/>
                  </a:lnTo>
                  <a:lnTo>
                    <a:pt x="6472" y="2253"/>
                  </a:lnTo>
                  <a:lnTo>
                    <a:pt x="6428" y="2287"/>
                  </a:lnTo>
                  <a:lnTo>
                    <a:pt x="6385" y="2321"/>
                  </a:lnTo>
                  <a:lnTo>
                    <a:pt x="6342" y="2355"/>
                  </a:lnTo>
                  <a:lnTo>
                    <a:pt x="6257" y="2426"/>
                  </a:lnTo>
                  <a:lnTo>
                    <a:pt x="6174" y="2500"/>
                  </a:lnTo>
                  <a:lnTo>
                    <a:pt x="6092" y="2575"/>
                  </a:lnTo>
                  <a:lnTo>
                    <a:pt x="6012" y="2651"/>
                  </a:lnTo>
                  <a:lnTo>
                    <a:pt x="5933" y="2731"/>
                  </a:lnTo>
                  <a:lnTo>
                    <a:pt x="5856" y="2810"/>
                  </a:lnTo>
                  <a:lnTo>
                    <a:pt x="5856" y="2810"/>
                  </a:lnTo>
                  <a:lnTo>
                    <a:pt x="5996" y="2650"/>
                  </a:lnTo>
                  <a:lnTo>
                    <a:pt x="6138" y="2492"/>
                  </a:lnTo>
                  <a:lnTo>
                    <a:pt x="6209" y="2413"/>
                  </a:lnTo>
                  <a:lnTo>
                    <a:pt x="6282" y="2336"/>
                  </a:lnTo>
                  <a:lnTo>
                    <a:pt x="6356" y="2259"/>
                  </a:lnTo>
                  <a:lnTo>
                    <a:pt x="6429" y="2182"/>
                  </a:lnTo>
                  <a:lnTo>
                    <a:pt x="6429" y="2182"/>
                  </a:lnTo>
                  <a:close/>
                  <a:moveTo>
                    <a:pt x="5878" y="2863"/>
                  </a:moveTo>
                  <a:lnTo>
                    <a:pt x="5878" y="2863"/>
                  </a:lnTo>
                  <a:lnTo>
                    <a:pt x="5916" y="2820"/>
                  </a:lnTo>
                  <a:lnTo>
                    <a:pt x="5954" y="2775"/>
                  </a:lnTo>
                  <a:lnTo>
                    <a:pt x="6033" y="2690"/>
                  </a:lnTo>
                  <a:lnTo>
                    <a:pt x="6112" y="2605"/>
                  </a:lnTo>
                  <a:lnTo>
                    <a:pt x="6193" y="2522"/>
                  </a:lnTo>
                  <a:lnTo>
                    <a:pt x="6193" y="2522"/>
                  </a:lnTo>
                  <a:lnTo>
                    <a:pt x="6216" y="2500"/>
                  </a:lnTo>
                  <a:lnTo>
                    <a:pt x="6245" y="2473"/>
                  </a:lnTo>
                  <a:lnTo>
                    <a:pt x="6275" y="2446"/>
                  </a:lnTo>
                  <a:lnTo>
                    <a:pt x="6307" y="2418"/>
                  </a:lnTo>
                  <a:lnTo>
                    <a:pt x="6339" y="2390"/>
                  </a:lnTo>
                  <a:lnTo>
                    <a:pt x="6370" y="2365"/>
                  </a:lnTo>
                  <a:lnTo>
                    <a:pt x="6398" y="2345"/>
                  </a:lnTo>
                  <a:lnTo>
                    <a:pt x="6421" y="2329"/>
                  </a:lnTo>
                  <a:lnTo>
                    <a:pt x="6431" y="2324"/>
                  </a:lnTo>
                  <a:lnTo>
                    <a:pt x="6439" y="2321"/>
                  </a:lnTo>
                  <a:lnTo>
                    <a:pt x="6446" y="2320"/>
                  </a:lnTo>
                  <a:lnTo>
                    <a:pt x="6449" y="2320"/>
                  </a:lnTo>
                  <a:lnTo>
                    <a:pt x="6452" y="2321"/>
                  </a:lnTo>
                  <a:lnTo>
                    <a:pt x="6452" y="2323"/>
                  </a:lnTo>
                  <a:lnTo>
                    <a:pt x="6452" y="2329"/>
                  </a:lnTo>
                  <a:lnTo>
                    <a:pt x="6449" y="2337"/>
                  </a:lnTo>
                  <a:lnTo>
                    <a:pt x="6443" y="2349"/>
                  </a:lnTo>
                  <a:lnTo>
                    <a:pt x="6435" y="2363"/>
                  </a:lnTo>
                  <a:lnTo>
                    <a:pt x="6424" y="2382"/>
                  </a:lnTo>
                  <a:lnTo>
                    <a:pt x="6408" y="2403"/>
                  </a:lnTo>
                  <a:lnTo>
                    <a:pt x="6391" y="2427"/>
                  </a:lnTo>
                  <a:lnTo>
                    <a:pt x="6343" y="2488"/>
                  </a:lnTo>
                  <a:lnTo>
                    <a:pt x="6280" y="2567"/>
                  </a:lnTo>
                  <a:lnTo>
                    <a:pt x="6280" y="2567"/>
                  </a:lnTo>
                  <a:lnTo>
                    <a:pt x="6204" y="2657"/>
                  </a:lnTo>
                  <a:lnTo>
                    <a:pt x="6126" y="2748"/>
                  </a:lnTo>
                  <a:lnTo>
                    <a:pt x="6048" y="2838"/>
                  </a:lnTo>
                  <a:lnTo>
                    <a:pt x="5968" y="2927"/>
                  </a:lnTo>
                  <a:lnTo>
                    <a:pt x="5968" y="2927"/>
                  </a:lnTo>
                  <a:lnTo>
                    <a:pt x="5854" y="3050"/>
                  </a:lnTo>
                  <a:lnTo>
                    <a:pt x="5739" y="3174"/>
                  </a:lnTo>
                  <a:lnTo>
                    <a:pt x="5739" y="3174"/>
                  </a:lnTo>
                  <a:lnTo>
                    <a:pt x="5807" y="3103"/>
                  </a:lnTo>
                  <a:lnTo>
                    <a:pt x="5875" y="3034"/>
                  </a:lnTo>
                  <a:lnTo>
                    <a:pt x="5875" y="3034"/>
                  </a:lnTo>
                  <a:lnTo>
                    <a:pt x="5768" y="3152"/>
                  </a:lnTo>
                  <a:lnTo>
                    <a:pt x="5659" y="3270"/>
                  </a:lnTo>
                  <a:lnTo>
                    <a:pt x="5550" y="3387"/>
                  </a:lnTo>
                  <a:lnTo>
                    <a:pt x="5440" y="3504"/>
                  </a:lnTo>
                  <a:lnTo>
                    <a:pt x="5440" y="3504"/>
                  </a:lnTo>
                  <a:lnTo>
                    <a:pt x="5655" y="3267"/>
                  </a:lnTo>
                  <a:lnTo>
                    <a:pt x="5655" y="3267"/>
                  </a:lnTo>
                  <a:lnTo>
                    <a:pt x="5366" y="3583"/>
                  </a:lnTo>
                  <a:lnTo>
                    <a:pt x="5366" y="3583"/>
                  </a:lnTo>
                  <a:lnTo>
                    <a:pt x="5251" y="3702"/>
                  </a:lnTo>
                  <a:lnTo>
                    <a:pt x="5135" y="3821"/>
                  </a:lnTo>
                  <a:lnTo>
                    <a:pt x="4904" y="4058"/>
                  </a:lnTo>
                  <a:lnTo>
                    <a:pt x="4904" y="4058"/>
                  </a:lnTo>
                  <a:lnTo>
                    <a:pt x="5087" y="3826"/>
                  </a:lnTo>
                  <a:lnTo>
                    <a:pt x="5178" y="3710"/>
                  </a:lnTo>
                  <a:lnTo>
                    <a:pt x="5270" y="3596"/>
                  </a:lnTo>
                  <a:lnTo>
                    <a:pt x="5270" y="3596"/>
                  </a:lnTo>
                  <a:lnTo>
                    <a:pt x="5421" y="3412"/>
                  </a:lnTo>
                  <a:lnTo>
                    <a:pt x="5573" y="3228"/>
                  </a:lnTo>
                  <a:lnTo>
                    <a:pt x="5725" y="3045"/>
                  </a:lnTo>
                  <a:lnTo>
                    <a:pt x="5878" y="2863"/>
                  </a:lnTo>
                  <a:lnTo>
                    <a:pt x="5878" y="2863"/>
                  </a:lnTo>
                  <a:close/>
                  <a:moveTo>
                    <a:pt x="5120" y="3687"/>
                  </a:moveTo>
                  <a:lnTo>
                    <a:pt x="5120" y="3687"/>
                  </a:lnTo>
                  <a:lnTo>
                    <a:pt x="4992" y="3853"/>
                  </a:lnTo>
                  <a:lnTo>
                    <a:pt x="4866" y="4019"/>
                  </a:lnTo>
                  <a:lnTo>
                    <a:pt x="4739" y="4185"/>
                  </a:lnTo>
                  <a:lnTo>
                    <a:pt x="4613" y="4351"/>
                  </a:lnTo>
                  <a:lnTo>
                    <a:pt x="4613" y="4351"/>
                  </a:lnTo>
                  <a:lnTo>
                    <a:pt x="4368" y="4595"/>
                  </a:lnTo>
                  <a:lnTo>
                    <a:pt x="4124" y="4839"/>
                  </a:lnTo>
                  <a:lnTo>
                    <a:pt x="4124" y="4839"/>
                  </a:lnTo>
                  <a:lnTo>
                    <a:pt x="4252" y="4698"/>
                  </a:lnTo>
                  <a:lnTo>
                    <a:pt x="4380" y="4557"/>
                  </a:lnTo>
                  <a:lnTo>
                    <a:pt x="4505" y="4414"/>
                  </a:lnTo>
                  <a:lnTo>
                    <a:pt x="4631" y="4270"/>
                  </a:lnTo>
                  <a:lnTo>
                    <a:pt x="4753" y="4125"/>
                  </a:lnTo>
                  <a:lnTo>
                    <a:pt x="4876" y="3979"/>
                  </a:lnTo>
                  <a:lnTo>
                    <a:pt x="5120" y="3687"/>
                  </a:lnTo>
                  <a:lnTo>
                    <a:pt x="5120" y="3687"/>
                  </a:lnTo>
                  <a:close/>
                  <a:moveTo>
                    <a:pt x="4488" y="4512"/>
                  </a:moveTo>
                  <a:lnTo>
                    <a:pt x="4488" y="4512"/>
                  </a:lnTo>
                  <a:lnTo>
                    <a:pt x="4450" y="4559"/>
                  </a:lnTo>
                  <a:lnTo>
                    <a:pt x="4450" y="4559"/>
                  </a:lnTo>
                  <a:lnTo>
                    <a:pt x="4392" y="4619"/>
                  </a:lnTo>
                  <a:lnTo>
                    <a:pt x="4392" y="4619"/>
                  </a:lnTo>
                  <a:lnTo>
                    <a:pt x="4259" y="4752"/>
                  </a:lnTo>
                  <a:lnTo>
                    <a:pt x="4130" y="4887"/>
                  </a:lnTo>
                  <a:lnTo>
                    <a:pt x="3870" y="5157"/>
                  </a:lnTo>
                  <a:lnTo>
                    <a:pt x="3870" y="5157"/>
                  </a:lnTo>
                  <a:lnTo>
                    <a:pt x="4083" y="4956"/>
                  </a:lnTo>
                  <a:lnTo>
                    <a:pt x="4188" y="4856"/>
                  </a:lnTo>
                  <a:lnTo>
                    <a:pt x="4291" y="4755"/>
                  </a:lnTo>
                  <a:lnTo>
                    <a:pt x="4291" y="4755"/>
                  </a:lnTo>
                  <a:lnTo>
                    <a:pt x="4203" y="4861"/>
                  </a:lnTo>
                  <a:lnTo>
                    <a:pt x="4114" y="4965"/>
                  </a:lnTo>
                  <a:lnTo>
                    <a:pt x="4024" y="5067"/>
                  </a:lnTo>
                  <a:lnTo>
                    <a:pt x="3932" y="5166"/>
                  </a:lnTo>
                  <a:lnTo>
                    <a:pt x="3932" y="5166"/>
                  </a:lnTo>
                  <a:lnTo>
                    <a:pt x="3848" y="5254"/>
                  </a:lnTo>
                  <a:lnTo>
                    <a:pt x="3761" y="5342"/>
                  </a:lnTo>
                  <a:lnTo>
                    <a:pt x="3587" y="5514"/>
                  </a:lnTo>
                  <a:lnTo>
                    <a:pt x="3500" y="5602"/>
                  </a:lnTo>
                  <a:lnTo>
                    <a:pt x="3416" y="5690"/>
                  </a:lnTo>
                  <a:lnTo>
                    <a:pt x="3373" y="5735"/>
                  </a:lnTo>
                  <a:lnTo>
                    <a:pt x="3333" y="5780"/>
                  </a:lnTo>
                  <a:lnTo>
                    <a:pt x="3293" y="5826"/>
                  </a:lnTo>
                  <a:lnTo>
                    <a:pt x="3253" y="5873"/>
                  </a:lnTo>
                  <a:lnTo>
                    <a:pt x="3253" y="5873"/>
                  </a:lnTo>
                  <a:lnTo>
                    <a:pt x="3234" y="5897"/>
                  </a:lnTo>
                  <a:lnTo>
                    <a:pt x="3214" y="5924"/>
                  </a:lnTo>
                  <a:lnTo>
                    <a:pt x="3172" y="5981"/>
                  </a:lnTo>
                  <a:lnTo>
                    <a:pt x="3095" y="6091"/>
                  </a:lnTo>
                  <a:lnTo>
                    <a:pt x="3095" y="6091"/>
                  </a:lnTo>
                  <a:lnTo>
                    <a:pt x="3068" y="6132"/>
                  </a:lnTo>
                  <a:lnTo>
                    <a:pt x="3039" y="6172"/>
                  </a:lnTo>
                  <a:lnTo>
                    <a:pt x="3009" y="6210"/>
                  </a:lnTo>
                  <a:lnTo>
                    <a:pt x="2979" y="6249"/>
                  </a:lnTo>
                  <a:lnTo>
                    <a:pt x="2946" y="6286"/>
                  </a:lnTo>
                  <a:lnTo>
                    <a:pt x="2915" y="6323"/>
                  </a:lnTo>
                  <a:lnTo>
                    <a:pt x="2881" y="6358"/>
                  </a:lnTo>
                  <a:lnTo>
                    <a:pt x="2846" y="6393"/>
                  </a:lnTo>
                  <a:lnTo>
                    <a:pt x="2846" y="6393"/>
                  </a:lnTo>
                  <a:lnTo>
                    <a:pt x="2847" y="6366"/>
                  </a:lnTo>
                  <a:lnTo>
                    <a:pt x="2849" y="6341"/>
                  </a:lnTo>
                  <a:lnTo>
                    <a:pt x="2853" y="6317"/>
                  </a:lnTo>
                  <a:lnTo>
                    <a:pt x="2857" y="6292"/>
                  </a:lnTo>
                  <a:lnTo>
                    <a:pt x="2863" y="6269"/>
                  </a:lnTo>
                  <a:lnTo>
                    <a:pt x="2871" y="6245"/>
                  </a:lnTo>
                  <a:lnTo>
                    <a:pt x="2880" y="6223"/>
                  </a:lnTo>
                  <a:lnTo>
                    <a:pt x="2890" y="6201"/>
                  </a:lnTo>
                  <a:lnTo>
                    <a:pt x="2902" y="6180"/>
                  </a:lnTo>
                  <a:lnTo>
                    <a:pt x="2915" y="6159"/>
                  </a:lnTo>
                  <a:lnTo>
                    <a:pt x="2929" y="6139"/>
                  </a:lnTo>
                  <a:lnTo>
                    <a:pt x="2945" y="6119"/>
                  </a:lnTo>
                  <a:lnTo>
                    <a:pt x="2962" y="6099"/>
                  </a:lnTo>
                  <a:lnTo>
                    <a:pt x="2980" y="6080"/>
                  </a:lnTo>
                  <a:lnTo>
                    <a:pt x="3000" y="6063"/>
                  </a:lnTo>
                  <a:lnTo>
                    <a:pt x="3021" y="6045"/>
                  </a:lnTo>
                  <a:lnTo>
                    <a:pt x="3021" y="6045"/>
                  </a:lnTo>
                  <a:lnTo>
                    <a:pt x="3056" y="6001"/>
                  </a:lnTo>
                  <a:lnTo>
                    <a:pt x="3093" y="5956"/>
                  </a:lnTo>
                  <a:lnTo>
                    <a:pt x="3169" y="5869"/>
                  </a:lnTo>
                  <a:lnTo>
                    <a:pt x="3246" y="5781"/>
                  </a:lnTo>
                  <a:lnTo>
                    <a:pt x="3326" y="5695"/>
                  </a:lnTo>
                  <a:lnTo>
                    <a:pt x="3326" y="5695"/>
                  </a:lnTo>
                  <a:lnTo>
                    <a:pt x="3268" y="5749"/>
                  </a:lnTo>
                  <a:lnTo>
                    <a:pt x="3268" y="5749"/>
                  </a:lnTo>
                  <a:lnTo>
                    <a:pt x="3386" y="5618"/>
                  </a:lnTo>
                  <a:lnTo>
                    <a:pt x="3446" y="5554"/>
                  </a:lnTo>
                  <a:lnTo>
                    <a:pt x="3506" y="5491"/>
                  </a:lnTo>
                  <a:lnTo>
                    <a:pt x="3506" y="5491"/>
                  </a:lnTo>
                  <a:lnTo>
                    <a:pt x="3627" y="5366"/>
                  </a:lnTo>
                  <a:lnTo>
                    <a:pt x="3749" y="5244"/>
                  </a:lnTo>
                  <a:lnTo>
                    <a:pt x="3871" y="5121"/>
                  </a:lnTo>
                  <a:lnTo>
                    <a:pt x="3994" y="4998"/>
                  </a:lnTo>
                  <a:lnTo>
                    <a:pt x="4241" y="4754"/>
                  </a:lnTo>
                  <a:lnTo>
                    <a:pt x="4488" y="4512"/>
                  </a:lnTo>
                  <a:lnTo>
                    <a:pt x="4488" y="4512"/>
                  </a:lnTo>
                  <a:close/>
                  <a:moveTo>
                    <a:pt x="3551" y="5410"/>
                  </a:moveTo>
                  <a:lnTo>
                    <a:pt x="3551" y="5410"/>
                  </a:lnTo>
                  <a:lnTo>
                    <a:pt x="3391" y="5571"/>
                  </a:lnTo>
                  <a:lnTo>
                    <a:pt x="3233" y="5734"/>
                  </a:lnTo>
                  <a:lnTo>
                    <a:pt x="3233" y="5734"/>
                  </a:lnTo>
                  <a:lnTo>
                    <a:pt x="3197" y="5771"/>
                  </a:lnTo>
                  <a:lnTo>
                    <a:pt x="3162" y="5810"/>
                  </a:lnTo>
                  <a:lnTo>
                    <a:pt x="3091" y="5888"/>
                  </a:lnTo>
                  <a:lnTo>
                    <a:pt x="3022" y="5967"/>
                  </a:lnTo>
                  <a:lnTo>
                    <a:pt x="2953" y="6044"/>
                  </a:lnTo>
                  <a:lnTo>
                    <a:pt x="2953" y="6044"/>
                  </a:lnTo>
                  <a:lnTo>
                    <a:pt x="2928" y="6071"/>
                  </a:lnTo>
                  <a:lnTo>
                    <a:pt x="2887" y="6112"/>
                  </a:lnTo>
                  <a:lnTo>
                    <a:pt x="2840" y="6157"/>
                  </a:lnTo>
                  <a:lnTo>
                    <a:pt x="2798" y="6194"/>
                  </a:lnTo>
                  <a:lnTo>
                    <a:pt x="2782" y="6208"/>
                  </a:lnTo>
                  <a:lnTo>
                    <a:pt x="2771" y="6216"/>
                  </a:lnTo>
                  <a:lnTo>
                    <a:pt x="2767" y="6217"/>
                  </a:lnTo>
                  <a:lnTo>
                    <a:pt x="2765" y="6217"/>
                  </a:lnTo>
                  <a:lnTo>
                    <a:pt x="2765" y="6215"/>
                  </a:lnTo>
                  <a:lnTo>
                    <a:pt x="2767" y="6210"/>
                  </a:lnTo>
                  <a:lnTo>
                    <a:pt x="2778" y="6195"/>
                  </a:lnTo>
                  <a:lnTo>
                    <a:pt x="2798" y="6168"/>
                  </a:lnTo>
                  <a:lnTo>
                    <a:pt x="2829" y="6131"/>
                  </a:lnTo>
                  <a:lnTo>
                    <a:pt x="2873" y="6079"/>
                  </a:lnTo>
                  <a:lnTo>
                    <a:pt x="2873" y="6079"/>
                  </a:lnTo>
                  <a:lnTo>
                    <a:pt x="2912" y="6035"/>
                  </a:lnTo>
                  <a:lnTo>
                    <a:pt x="2952" y="5990"/>
                  </a:lnTo>
                  <a:lnTo>
                    <a:pt x="2992" y="5947"/>
                  </a:lnTo>
                  <a:lnTo>
                    <a:pt x="3033" y="5904"/>
                  </a:lnTo>
                  <a:lnTo>
                    <a:pt x="3117" y="5819"/>
                  </a:lnTo>
                  <a:lnTo>
                    <a:pt x="3203" y="5735"/>
                  </a:lnTo>
                  <a:lnTo>
                    <a:pt x="3289" y="5653"/>
                  </a:lnTo>
                  <a:lnTo>
                    <a:pt x="3376" y="5571"/>
                  </a:lnTo>
                  <a:lnTo>
                    <a:pt x="3551" y="5410"/>
                  </a:lnTo>
                  <a:lnTo>
                    <a:pt x="3551" y="5410"/>
                  </a:lnTo>
                  <a:close/>
                  <a:moveTo>
                    <a:pt x="3153" y="5741"/>
                  </a:moveTo>
                  <a:lnTo>
                    <a:pt x="3153" y="5741"/>
                  </a:lnTo>
                  <a:lnTo>
                    <a:pt x="3175" y="5721"/>
                  </a:lnTo>
                  <a:lnTo>
                    <a:pt x="3175" y="5721"/>
                  </a:lnTo>
                  <a:lnTo>
                    <a:pt x="3105" y="5793"/>
                  </a:lnTo>
                  <a:lnTo>
                    <a:pt x="3038" y="5864"/>
                  </a:lnTo>
                  <a:lnTo>
                    <a:pt x="2970" y="5935"/>
                  </a:lnTo>
                  <a:lnTo>
                    <a:pt x="2903" y="6009"/>
                  </a:lnTo>
                  <a:lnTo>
                    <a:pt x="2836" y="6083"/>
                  </a:lnTo>
                  <a:lnTo>
                    <a:pt x="2772" y="6158"/>
                  </a:lnTo>
                  <a:lnTo>
                    <a:pt x="2708" y="6233"/>
                  </a:lnTo>
                  <a:lnTo>
                    <a:pt x="2645" y="6310"/>
                  </a:lnTo>
                  <a:lnTo>
                    <a:pt x="2645" y="6310"/>
                  </a:lnTo>
                  <a:lnTo>
                    <a:pt x="2647" y="6297"/>
                  </a:lnTo>
                  <a:lnTo>
                    <a:pt x="2649" y="6284"/>
                  </a:lnTo>
                  <a:lnTo>
                    <a:pt x="2653" y="6271"/>
                  </a:lnTo>
                  <a:lnTo>
                    <a:pt x="2657" y="6257"/>
                  </a:lnTo>
                  <a:lnTo>
                    <a:pt x="2662" y="6243"/>
                  </a:lnTo>
                  <a:lnTo>
                    <a:pt x="2669" y="6229"/>
                  </a:lnTo>
                  <a:lnTo>
                    <a:pt x="2684" y="6201"/>
                  </a:lnTo>
                  <a:lnTo>
                    <a:pt x="2684" y="6201"/>
                  </a:lnTo>
                  <a:lnTo>
                    <a:pt x="2759" y="6109"/>
                  </a:lnTo>
                  <a:lnTo>
                    <a:pt x="2835" y="6017"/>
                  </a:lnTo>
                  <a:lnTo>
                    <a:pt x="2835" y="6017"/>
                  </a:lnTo>
                  <a:lnTo>
                    <a:pt x="2882" y="5973"/>
                  </a:lnTo>
                  <a:lnTo>
                    <a:pt x="2930" y="5929"/>
                  </a:lnTo>
                  <a:lnTo>
                    <a:pt x="2977" y="5888"/>
                  </a:lnTo>
                  <a:lnTo>
                    <a:pt x="3022" y="5851"/>
                  </a:lnTo>
                  <a:lnTo>
                    <a:pt x="3100" y="5787"/>
                  </a:lnTo>
                  <a:lnTo>
                    <a:pt x="3130" y="5761"/>
                  </a:lnTo>
                  <a:lnTo>
                    <a:pt x="3153" y="5741"/>
                  </a:lnTo>
                  <a:lnTo>
                    <a:pt x="3153" y="5741"/>
                  </a:lnTo>
                  <a:close/>
                  <a:moveTo>
                    <a:pt x="2698" y="6387"/>
                  </a:moveTo>
                  <a:lnTo>
                    <a:pt x="2698" y="6387"/>
                  </a:lnTo>
                  <a:lnTo>
                    <a:pt x="2653" y="6433"/>
                  </a:lnTo>
                  <a:lnTo>
                    <a:pt x="2605" y="6482"/>
                  </a:lnTo>
                  <a:lnTo>
                    <a:pt x="2564" y="6528"/>
                  </a:lnTo>
                  <a:lnTo>
                    <a:pt x="2550" y="6545"/>
                  </a:lnTo>
                  <a:lnTo>
                    <a:pt x="2539" y="6559"/>
                  </a:lnTo>
                  <a:lnTo>
                    <a:pt x="2539" y="6559"/>
                  </a:lnTo>
                  <a:lnTo>
                    <a:pt x="2567" y="6516"/>
                  </a:lnTo>
                  <a:lnTo>
                    <a:pt x="2594" y="6474"/>
                  </a:lnTo>
                  <a:lnTo>
                    <a:pt x="2651" y="6391"/>
                  </a:lnTo>
                  <a:lnTo>
                    <a:pt x="2651" y="6391"/>
                  </a:lnTo>
                  <a:lnTo>
                    <a:pt x="2656" y="6396"/>
                  </a:lnTo>
                  <a:lnTo>
                    <a:pt x="2656" y="6396"/>
                  </a:lnTo>
                  <a:lnTo>
                    <a:pt x="2658" y="6399"/>
                  </a:lnTo>
                  <a:lnTo>
                    <a:pt x="2662" y="6400"/>
                  </a:lnTo>
                  <a:lnTo>
                    <a:pt x="2664" y="6399"/>
                  </a:lnTo>
                  <a:lnTo>
                    <a:pt x="2668" y="6396"/>
                  </a:lnTo>
                  <a:lnTo>
                    <a:pt x="2669" y="6394"/>
                  </a:lnTo>
                  <a:lnTo>
                    <a:pt x="2670" y="6391"/>
                  </a:lnTo>
                  <a:lnTo>
                    <a:pt x="2670" y="6387"/>
                  </a:lnTo>
                  <a:lnTo>
                    <a:pt x="2668" y="6384"/>
                  </a:lnTo>
                  <a:lnTo>
                    <a:pt x="2668" y="6384"/>
                  </a:lnTo>
                  <a:lnTo>
                    <a:pt x="2665" y="6379"/>
                  </a:lnTo>
                  <a:lnTo>
                    <a:pt x="2663" y="6374"/>
                  </a:lnTo>
                  <a:lnTo>
                    <a:pt x="2663" y="6374"/>
                  </a:lnTo>
                  <a:lnTo>
                    <a:pt x="2672" y="6360"/>
                  </a:lnTo>
                  <a:lnTo>
                    <a:pt x="2672" y="6360"/>
                  </a:lnTo>
                  <a:lnTo>
                    <a:pt x="2684" y="6363"/>
                  </a:lnTo>
                  <a:lnTo>
                    <a:pt x="2696" y="6365"/>
                  </a:lnTo>
                  <a:lnTo>
                    <a:pt x="2696" y="6365"/>
                  </a:lnTo>
                  <a:lnTo>
                    <a:pt x="2695" y="6367"/>
                  </a:lnTo>
                  <a:lnTo>
                    <a:pt x="2693" y="6371"/>
                  </a:lnTo>
                  <a:lnTo>
                    <a:pt x="2693" y="6371"/>
                  </a:lnTo>
                  <a:lnTo>
                    <a:pt x="2696" y="6379"/>
                  </a:lnTo>
                  <a:lnTo>
                    <a:pt x="2698" y="6387"/>
                  </a:lnTo>
                  <a:lnTo>
                    <a:pt x="2698" y="6387"/>
                  </a:lnTo>
                  <a:close/>
                  <a:moveTo>
                    <a:pt x="4219" y="4444"/>
                  </a:moveTo>
                  <a:lnTo>
                    <a:pt x="4219" y="4444"/>
                  </a:lnTo>
                  <a:lnTo>
                    <a:pt x="4024" y="4657"/>
                  </a:lnTo>
                  <a:lnTo>
                    <a:pt x="3828" y="4869"/>
                  </a:lnTo>
                  <a:lnTo>
                    <a:pt x="3432" y="5289"/>
                  </a:lnTo>
                  <a:lnTo>
                    <a:pt x="3432" y="5289"/>
                  </a:lnTo>
                  <a:lnTo>
                    <a:pt x="3523" y="5175"/>
                  </a:lnTo>
                  <a:lnTo>
                    <a:pt x="3615" y="5059"/>
                  </a:lnTo>
                  <a:lnTo>
                    <a:pt x="3707" y="4944"/>
                  </a:lnTo>
                  <a:lnTo>
                    <a:pt x="3800" y="4830"/>
                  </a:lnTo>
                  <a:lnTo>
                    <a:pt x="3893" y="4717"/>
                  </a:lnTo>
                  <a:lnTo>
                    <a:pt x="3987" y="4603"/>
                  </a:lnTo>
                  <a:lnTo>
                    <a:pt x="4083" y="4491"/>
                  </a:lnTo>
                  <a:lnTo>
                    <a:pt x="4179" y="4380"/>
                  </a:lnTo>
                  <a:lnTo>
                    <a:pt x="4179" y="4380"/>
                  </a:lnTo>
                  <a:lnTo>
                    <a:pt x="4311" y="4246"/>
                  </a:lnTo>
                  <a:lnTo>
                    <a:pt x="4447" y="4113"/>
                  </a:lnTo>
                  <a:lnTo>
                    <a:pt x="4723" y="3843"/>
                  </a:lnTo>
                  <a:lnTo>
                    <a:pt x="4723" y="3843"/>
                  </a:lnTo>
                  <a:lnTo>
                    <a:pt x="4600" y="3996"/>
                  </a:lnTo>
                  <a:lnTo>
                    <a:pt x="4538" y="4072"/>
                  </a:lnTo>
                  <a:lnTo>
                    <a:pt x="4476" y="4148"/>
                  </a:lnTo>
                  <a:lnTo>
                    <a:pt x="4413" y="4223"/>
                  </a:lnTo>
                  <a:lnTo>
                    <a:pt x="4348" y="4298"/>
                  </a:lnTo>
                  <a:lnTo>
                    <a:pt x="4284" y="4372"/>
                  </a:lnTo>
                  <a:lnTo>
                    <a:pt x="4219" y="4444"/>
                  </a:lnTo>
                  <a:lnTo>
                    <a:pt x="4219" y="4444"/>
                  </a:lnTo>
                  <a:close/>
                  <a:moveTo>
                    <a:pt x="5630" y="2746"/>
                  </a:moveTo>
                  <a:lnTo>
                    <a:pt x="5630" y="2746"/>
                  </a:lnTo>
                  <a:lnTo>
                    <a:pt x="5572" y="2818"/>
                  </a:lnTo>
                  <a:lnTo>
                    <a:pt x="5512" y="2891"/>
                  </a:lnTo>
                  <a:lnTo>
                    <a:pt x="5512" y="2891"/>
                  </a:lnTo>
                  <a:lnTo>
                    <a:pt x="5460" y="2946"/>
                  </a:lnTo>
                  <a:lnTo>
                    <a:pt x="5411" y="3002"/>
                  </a:lnTo>
                  <a:lnTo>
                    <a:pt x="5361" y="3058"/>
                  </a:lnTo>
                  <a:lnTo>
                    <a:pt x="5312" y="3114"/>
                  </a:lnTo>
                  <a:lnTo>
                    <a:pt x="5312" y="3114"/>
                  </a:lnTo>
                  <a:lnTo>
                    <a:pt x="5243" y="3188"/>
                  </a:lnTo>
                  <a:lnTo>
                    <a:pt x="5172" y="3262"/>
                  </a:lnTo>
                  <a:lnTo>
                    <a:pt x="5035" y="3411"/>
                  </a:lnTo>
                  <a:lnTo>
                    <a:pt x="4899" y="3559"/>
                  </a:lnTo>
                  <a:lnTo>
                    <a:pt x="4831" y="3633"/>
                  </a:lnTo>
                  <a:lnTo>
                    <a:pt x="4762" y="3706"/>
                  </a:lnTo>
                  <a:lnTo>
                    <a:pt x="4762" y="3706"/>
                  </a:lnTo>
                  <a:lnTo>
                    <a:pt x="4620" y="3855"/>
                  </a:lnTo>
                  <a:lnTo>
                    <a:pt x="4481" y="4005"/>
                  </a:lnTo>
                  <a:lnTo>
                    <a:pt x="4343" y="4157"/>
                  </a:lnTo>
                  <a:lnTo>
                    <a:pt x="4206" y="4310"/>
                  </a:lnTo>
                  <a:lnTo>
                    <a:pt x="4206" y="4310"/>
                  </a:lnTo>
                  <a:lnTo>
                    <a:pt x="4131" y="4388"/>
                  </a:lnTo>
                  <a:lnTo>
                    <a:pt x="4131" y="4388"/>
                  </a:lnTo>
                  <a:lnTo>
                    <a:pt x="4352" y="4105"/>
                  </a:lnTo>
                  <a:lnTo>
                    <a:pt x="4463" y="3963"/>
                  </a:lnTo>
                  <a:lnTo>
                    <a:pt x="4574" y="3821"/>
                  </a:lnTo>
                  <a:lnTo>
                    <a:pt x="4574" y="3821"/>
                  </a:lnTo>
                  <a:lnTo>
                    <a:pt x="4789" y="3585"/>
                  </a:lnTo>
                  <a:lnTo>
                    <a:pt x="5003" y="3347"/>
                  </a:lnTo>
                  <a:lnTo>
                    <a:pt x="5215" y="3110"/>
                  </a:lnTo>
                  <a:lnTo>
                    <a:pt x="5424" y="2869"/>
                  </a:lnTo>
                  <a:lnTo>
                    <a:pt x="5424" y="2869"/>
                  </a:lnTo>
                  <a:lnTo>
                    <a:pt x="5481" y="2816"/>
                  </a:lnTo>
                  <a:lnTo>
                    <a:pt x="5542" y="2762"/>
                  </a:lnTo>
                  <a:lnTo>
                    <a:pt x="5600" y="2712"/>
                  </a:lnTo>
                  <a:lnTo>
                    <a:pt x="5625" y="2690"/>
                  </a:lnTo>
                  <a:lnTo>
                    <a:pt x="5649" y="2672"/>
                  </a:lnTo>
                  <a:lnTo>
                    <a:pt x="5668" y="2658"/>
                  </a:lnTo>
                  <a:lnTo>
                    <a:pt x="5682" y="2650"/>
                  </a:lnTo>
                  <a:lnTo>
                    <a:pt x="5687" y="2647"/>
                  </a:lnTo>
                  <a:lnTo>
                    <a:pt x="5691" y="2646"/>
                  </a:lnTo>
                  <a:lnTo>
                    <a:pt x="5693" y="2647"/>
                  </a:lnTo>
                  <a:lnTo>
                    <a:pt x="5694" y="2650"/>
                  </a:lnTo>
                  <a:lnTo>
                    <a:pt x="5693" y="2654"/>
                  </a:lnTo>
                  <a:lnTo>
                    <a:pt x="5691" y="2662"/>
                  </a:lnTo>
                  <a:lnTo>
                    <a:pt x="5679" y="2680"/>
                  </a:lnTo>
                  <a:lnTo>
                    <a:pt x="5659" y="2708"/>
                  </a:lnTo>
                  <a:lnTo>
                    <a:pt x="5630" y="2746"/>
                  </a:lnTo>
                  <a:lnTo>
                    <a:pt x="5630" y="2746"/>
                  </a:lnTo>
                  <a:close/>
                  <a:moveTo>
                    <a:pt x="5498" y="2725"/>
                  </a:moveTo>
                  <a:lnTo>
                    <a:pt x="5498" y="2725"/>
                  </a:lnTo>
                  <a:lnTo>
                    <a:pt x="5583" y="2647"/>
                  </a:lnTo>
                  <a:lnTo>
                    <a:pt x="5607" y="2628"/>
                  </a:lnTo>
                  <a:lnTo>
                    <a:pt x="5618" y="2618"/>
                  </a:lnTo>
                  <a:lnTo>
                    <a:pt x="5621" y="2617"/>
                  </a:lnTo>
                  <a:lnTo>
                    <a:pt x="5621" y="2618"/>
                  </a:lnTo>
                  <a:lnTo>
                    <a:pt x="5615" y="2628"/>
                  </a:lnTo>
                  <a:lnTo>
                    <a:pt x="5582" y="2664"/>
                  </a:lnTo>
                  <a:lnTo>
                    <a:pt x="5531" y="2718"/>
                  </a:lnTo>
                  <a:lnTo>
                    <a:pt x="5473" y="2779"/>
                  </a:lnTo>
                  <a:lnTo>
                    <a:pt x="5419" y="2835"/>
                  </a:lnTo>
                  <a:lnTo>
                    <a:pt x="5380" y="2877"/>
                  </a:lnTo>
                  <a:lnTo>
                    <a:pt x="5380" y="2877"/>
                  </a:lnTo>
                  <a:lnTo>
                    <a:pt x="5314" y="2941"/>
                  </a:lnTo>
                  <a:lnTo>
                    <a:pt x="5250" y="3006"/>
                  </a:lnTo>
                  <a:lnTo>
                    <a:pt x="5186" y="3071"/>
                  </a:lnTo>
                  <a:lnTo>
                    <a:pt x="5123" y="3138"/>
                  </a:lnTo>
                  <a:lnTo>
                    <a:pt x="5060" y="3205"/>
                  </a:lnTo>
                  <a:lnTo>
                    <a:pt x="4998" y="3271"/>
                  </a:lnTo>
                  <a:lnTo>
                    <a:pt x="4936" y="3340"/>
                  </a:lnTo>
                  <a:lnTo>
                    <a:pt x="4875" y="3408"/>
                  </a:lnTo>
                  <a:lnTo>
                    <a:pt x="4755" y="3546"/>
                  </a:lnTo>
                  <a:lnTo>
                    <a:pt x="4635" y="3687"/>
                  </a:lnTo>
                  <a:lnTo>
                    <a:pt x="4518" y="3828"/>
                  </a:lnTo>
                  <a:lnTo>
                    <a:pt x="4401" y="3971"/>
                  </a:lnTo>
                  <a:lnTo>
                    <a:pt x="4401" y="3971"/>
                  </a:lnTo>
                  <a:lnTo>
                    <a:pt x="3988" y="4427"/>
                  </a:lnTo>
                  <a:lnTo>
                    <a:pt x="3783" y="4655"/>
                  </a:lnTo>
                  <a:lnTo>
                    <a:pt x="3578" y="4884"/>
                  </a:lnTo>
                  <a:lnTo>
                    <a:pt x="3578" y="4884"/>
                  </a:lnTo>
                  <a:lnTo>
                    <a:pt x="3351" y="5142"/>
                  </a:lnTo>
                  <a:lnTo>
                    <a:pt x="3123" y="5399"/>
                  </a:lnTo>
                  <a:lnTo>
                    <a:pt x="3009" y="5528"/>
                  </a:lnTo>
                  <a:lnTo>
                    <a:pt x="2896" y="5658"/>
                  </a:lnTo>
                  <a:lnTo>
                    <a:pt x="2784" y="5788"/>
                  </a:lnTo>
                  <a:lnTo>
                    <a:pt x="2672" y="5918"/>
                  </a:lnTo>
                  <a:lnTo>
                    <a:pt x="2672" y="5918"/>
                  </a:lnTo>
                  <a:lnTo>
                    <a:pt x="2630" y="5966"/>
                  </a:lnTo>
                  <a:lnTo>
                    <a:pt x="2588" y="6013"/>
                  </a:lnTo>
                  <a:lnTo>
                    <a:pt x="2546" y="6059"/>
                  </a:lnTo>
                  <a:lnTo>
                    <a:pt x="2503" y="6104"/>
                  </a:lnTo>
                  <a:lnTo>
                    <a:pt x="2415" y="6195"/>
                  </a:lnTo>
                  <a:lnTo>
                    <a:pt x="2328" y="6285"/>
                  </a:lnTo>
                  <a:lnTo>
                    <a:pt x="2328" y="6285"/>
                  </a:lnTo>
                  <a:lnTo>
                    <a:pt x="2361" y="6243"/>
                  </a:lnTo>
                  <a:lnTo>
                    <a:pt x="2393" y="6200"/>
                  </a:lnTo>
                  <a:lnTo>
                    <a:pt x="2455" y="6114"/>
                  </a:lnTo>
                  <a:lnTo>
                    <a:pt x="2455" y="6114"/>
                  </a:lnTo>
                  <a:lnTo>
                    <a:pt x="2461" y="6118"/>
                  </a:lnTo>
                  <a:lnTo>
                    <a:pt x="2466" y="6119"/>
                  </a:lnTo>
                  <a:lnTo>
                    <a:pt x="2469" y="6118"/>
                  </a:lnTo>
                  <a:lnTo>
                    <a:pt x="2472" y="6117"/>
                  </a:lnTo>
                  <a:lnTo>
                    <a:pt x="2475" y="6116"/>
                  </a:lnTo>
                  <a:lnTo>
                    <a:pt x="2477" y="6112"/>
                  </a:lnTo>
                  <a:lnTo>
                    <a:pt x="2477" y="6112"/>
                  </a:lnTo>
                  <a:lnTo>
                    <a:pt x="2566" y="5983"/>
                  </a:lnTo>
                  <a:lnTo>
                    <a:pt x="2657" y="5856"/>
                  </a:lnTo>
                  <a:lnTo>
                    <a:pt x="2751" y="5728"/>
                  </a:lnTo>
                  <a:lnTo>
                    <a:pt x="2847" y="5602"/>
                  </a:lnTo>
                  <a:lnTo>
                    <a:pt x="2847" y="5602"/>
                  </a:lnTo>
                  <a:lnTo>
                    <a:pt x="2925" y="5506"/>
                  </a:lnTo>
                  <a:lnTo>
                    <a:pt x="3005" y="5411"/>
                  </a:lnTo>
                  <a:lnTo>
                    <a:pt x="3086" y="5316"/>
                  </a:lnTo>
                  <a:lnTo>
                    <a:pt x="3165" y="5221"/>
                  </a:lnTo>
                  <a:lnTo>
                    <a:pt x="3328" y="5034"/>
                  </a:lnTo>
                  <a:lnTo>
                    <a:pt x="3492" y="4847"/>
                  </a:lnTo>
                  <a:lnTo>
                    <a:pt x="3492" y="4847"/>
                  </a:lnTo>
                  <a:lnTo>
                    <a:pt x="3671" y="4643"/>
                  </a:lnTo>
                  <a:lnTo>
                    <a:pt x="3850" y="4441"/>
                  </a:lnTo>
                  <a:lnTo>
                    <a:pt x="4030" y="4239"/>
                  </a:lnTo>
                  <a:lnTo>
                    <a:pt x="4210" y="4038"/>
                  </a:lnTo>
                  <a:lnTo>
                    <a:pt x="4392" y="3837"/>
                  </a:lnTo>
                  <a:lnTo>
                    <a:pt x="4574" y="3638"/>
                  </a:lnTo>
                  <a:lnTo>
                    <a:pt x="4758" y="3439"/>
                  </a:lnTo>
                  <a:lnTo>
                    <a:pt x="4943" y="3241"/>
                  </a:lnTo>
                  <a:lnTo>
                    <a:pt x="4943" y="3241"/>
                  </a:lnTo>
                  <a:lnTo>
                    <a:pt x="5004" y="3182"/>
                  </a:lnTo>
                  <a:lnTo>
                    <a:pt x="5004" y="3182"/>
                  </a:lnTo>
                  <a:lnTo>
                    <a:pt x="5126" y="3068"/>
                  </a:lnTo>
                  <a:lnTo>
                    <a:pt x="5250" y="2953"/>
                  </a:lnTo>
                  <a:lnTo>
                    <a:pt x="5498" y="2725"/>
                  </a:lnTo>
                  <a:lnTo>
                    <a:pt x="5498" y="2725"/>
                  </a:lnTo>
                  <a:close/>
                  <a:moveTo>
                    <a:pt x="5418" y="2436"/>
                  </a:moveTo>
                  <a:lnTo>
                    <a:pt x="5418" y="2436"/>
                  </a:lnTo>
                  <a:lnTo>
                    <a:pt x="5381" y="2486"/>
                  </a:lnTo>
                  <a:lnTo>
                    <a:pt x="5344" y="2536"/>
                  </a:lnTo>
                  <a:lnTo>
                    <a:pt x="5344" y="2536"/>
                  </a:lnTo>
                  <a:lnTo>
                    <a:pt x="5342" y="2541"/>
                  </a:lnTo>
                  <a:lnTo>
                    <a:pt x="5342" y="2546"/>
                  </a:lnTo>
                  <a:lnTo>
                    <a:pt x="5344" y="2550"/>
                  </a:lnTo>
                  <a:lnTo>
                    <a:pt x="5347" y="2554"/>
                  </a:lnTo>
                  <a:lnTo>
                    <a:pt x="5350" y="2556"/>
                  </a:lnTo>
                  <a:lnTo>
                    <a:pt x="5355" y="2557"/>
                  </a:lnTo>
                  <a:lnTo>
                    <a:pt x="5361" y="2557"/>
                  </a:lnTo>
                  <a:lnTo>
                    <a:pt x="5366" y="2556"/>
                  </a:lnTo>
                  <a:lnTo>
                    <a:pt x="5366" y="2556"/>
                  </a:lnTo>
                  <a:lnTo>
                    <a:pt x="5380" y="2549"/>
                  </a:lnTo>
                  <a:lnTo>
                    <a:pt x="5390" y="2546"/>
                  </a:lnTo>
                  <a:lnTo>
                    <a:pt x="5399" y="2543"/>
                  </a:lnTo>
                  <a:lnTo>
                    <a:pt x="5406" y="2543"/>
                  </a:lnTo>
                  <a:lnTo>
                    <a:pt x="5411" y="2544"/>
                  </a:lnTo>
                  <a:lnTo>
                    <a:pt x="5414" y="2548"/>
                  </a:lnTo>
                  <a:lnTo>
                    <a:pt x="5414" y="2554"/>
                  </a:lnTo>
                  <a:lnTo>
                    <a:pt x="5412" y="2561"/>
                  </a:lnTo>
                  <a:lnTo>
                    <a:pt x="5410" y="2569"/>
                  </a:lnTo>
                  <a:lnTo>
                    <a:pt x="5405" y="2580"/>
                  </a:lnTo>
                  <a:lnTo>
                    <a:pt x="5392" y="2603"/>
                  </a:lnTo>
                  <a:lnTo>
                    <a:pt x="5375" y="2631"/>
                  </a:lnTo>
                  <a:lnTo>
                    <a:pt x="5353" y="2662"/>
                  </a:lnTo>
                  <a:lnTo>
                    <a:pt x="5353" y="2662"/>
                  </a:lnTo>
                  <a:lnTo>
                    <a:pt x="5344" y="2635"/>
                  </a:lnTo>
                  <a:lnTo>
                    <a:pt x="5339" y="2609"/>
                  </a:lnTo>
                  <a:lnTo>
                    <a:pt x="5334" y="2587"/>
                  </a:lnTo>
                  <a:lnTo>
                    <a:pt x="5330" y="2566"/>
                  </a:lnTo>
                  <a:lnTo>
                    <a:pt x="5330" y="2546"/>
                  </a:lnTo>
                  <a:lnTo>
                    <a:pt x="5332" y="2528"/>
                  </a:lnTo>
                  <a:lnTo>
                    <a:pt x="5334" y="2513"/>
                  </a:lnTo>
                  <a:lnTo>
                    <a:pt x="5337" y="2499"/>
                  </a:lnTo>
                  <a:lnTo>
                    <a:pt x="5343" y="2486"/>
                  </a:lnTo>
                  <a:lnTo>
                    <a:pt x="5350" y="2475"/>
                  </a:lnTo>
                  <a:lnTo>
                    <a:pt x="5359" y="2465"/>
                  </a:lnTo>
                  <a:lnTo>
                    <a:pt x="5369" y="2457"/>
                  </a:lnTo>
                  <a:lnTo>
                    <a:pt x="5380" y="2450"/>
                  </a:lnTo>
                  <a:lnTo>
                    <a:pt x="5391" y="2444"/>
                  </a:lnTo>
                  <a:lnTo>
                    <a:pt x="5404" y="2439"/>
                  </a:lnTo>
                  <a:lnTo>
                    <a:pt x="5418" y="2436"/>
                  </a:lnTo>
                  <a:lnTo>
                    <a:pt x="5418" y="2436"/>
                  </a:lnTo>
                  <a:close/>
                  <a:moveTo>
                    <a:pt x="3659" y="4473"/>
                  </a:moveTo>
                  <a:lnTo>
                    <a:pt x="3659" y="4473"/>
                  </a:lnTo>
                  <a:lnTo>
                    <a:pt x="3707" y="4416"/>
                  </a:lnTo>
                  <a:lnTo>
                    <a:pt x="3755" y="4359"/>
                  </a:lnTo>
                  <a:lnTo>
                    <a:pt x="3853" y="4246"/>
                  </a:lnTo>
                  <a:lnTo>
                    <a:pt x="3954" y="4135"/>
                  </a:lnTo>
                  <a:lnTo>
                    <a:pt x="4056" y="4024"/>
                  </a:lnTo>
                  <a:lnTo>
                    <a:pt x="4159" y="3915"/>
                  </a:lnTo>
                  <a:lnTo>
                    <a:pt x="4262" y="3806"/>
                  </a:lnTo>
                  <a:lnTo>
                    <a:pt x="4470" y="3590"/>
                  </a:lnTo>
                  <a:lnTo>
                    <a:pt x="4574" y="3482"/>
                  </a:lnTo>
                  <a:lnTo>
                    <a:pt x="4677" y="3373"/>
                  </a:lnTo>
                  <a:lnTo>
                    <a:pt x="4779" y="3263"/>
                  </a:lnTo>
                  <a:lnTo>
                    <a:pt x="4880" y="3153"/>
                  </a:lnTo>
                  <a:lnTo>
                    <a:pt x="4979" y="3041"/>
                  </a:lnTo>
                  <a:lnTo>
                    <a:pt x="5028" y="2985"/>
                  </a:lnTo>
                  <a:lnTo>
                    <a:pt x="5076" y="2927"/>
                  </a:lnTo>
                  <a:lnTo>
                    <a:pt x="5124" y="2870"/>
                  </a:lnTo>
                  <a:lnTo>
                    <a:pt x="5171" y="2813"/>
                  </a:lnTo>
                  <a:lnTo>
                    <a:pt x="5217" y="2754"/>
                  </a:lnTo>
                  <a:lnTo>
                    <a:pt x="5263" y="2694"/>
                  </a:lnTo>
                  <a:lnTo>
                    <a:pt x="5263" y="2694"/>
                  </a:lnTo>
                  <a:lnTo>
                    <a:pt x="5265" y="2690"/>
                  </a:lnTo>
                  <a:lnTo>
                    <a:pt x="5265" y="2684"/>
                  </a:lnTo>
                  <a:lnTo>
                    <a:pt x="5264" y="2679"/>
                  </a:lnTo>
                  <a:lnTo>
                    <a:pt x="5260" y="2674"/>
                  </a:lnTo>
                  <a:lnTo>
                    <a:pt x="5256" y="2671"/>
                  </a:lnTo>
                  <a:lnTo>
                    <a:pt x="5250" y="2670"/>
                  </a:lnTo>
                  <a:lnTo>
                    <a:pt x="5245" y="2670"/>
                  </a:lnTo>
                  <a:lnTo>
                    <a:pt x="5239" y="2671"/>
                  </a:lnTo>
                  <a:lnTo>
                    <a:pt x="5239" y="2671"/>
                  </a:lnTo>
                  <a:lnTo>
                    <a:pt x="5204" y="2698"/>
                  </a:lnTo>
                  <a:lnTo>
                    <a:pt x="5167" y="2726"/>
                  </a:lnTo>
                  <a:lnTo>
                    <a:pt x="5133" y="2752"/>
                  </a:lnTo>
                  <a:lnTo>
                    <a:pt x="5117" y="2761"/>
                  </a:lnTo>
                  <a:lnTo>
                    <a:pt x="5106" y="2768"/>
                  </a:lnTo>
                  <a:lnTo>
                    <a:pt x="5096" y="2772"/>
                  </a:lnTo>
                  <a:lnTo>
                    <a:pt x="5093" y="2772"/>
                  </a:lnTo>
                  <a:lnTo>
                    <a:pt x="5090" y="2772"/>
                  </a:lnTo>
                  <a:lnTo>
                    <a:pt x="5089" y="2769"/>
                  </a:lnTo>
                  <a:lnTo>
                    <a:pt x="5089" y="2766"/>
                  </a:lnTo>
                  <a:lnTo>
                    <a:pt x="5090" y="2761"/>
                  </a:lnTo>
                  <a:lnTo>
                    <a:pt x="5093" y="2754"/>
                  </a:lnTo>
                  <a:lnTo>
                    <a:pt x="5101" y="2736"/>
                  </a:lnTo>
                  <a:lnTo>
                    <a:pt x="5115" y="2712"/>
                  </a:lnTo>
                  <a:lnTo>
                    <a:pt x="5136" y="2680"/>
                  </a:lnTo>
                  <a:lnTo>
                    <a:pt x="5163" y="2639"/>
                  </a:lnTo>
                  <a:lnTo>
                    <a:pt x="5163" y="2639"/>
                  </a:lnTo>
                  <a:lnTo>
                    <a:pt x="5164" y="2637"/>
                  </a:lnTo>
                  <a:lnTo>
                    <a:pt x="5164" y="2635"/>
                  </a:lnTo>
                  <a:lnTo>
                    <a:pt x="5164" y="2635"/>
                  </a:lnTo>
                  <a:lnTo>
                    <a:pt x="5183" y="2637"/>
                  </a:lnTo>
                  <a:lnTo>
                    <a:pt x="5203" y="2639"/>
                  </a:lnTo>
                  <a:lnTo>
                    <a:pt x="5222" y="2644"/>
                  </a:lnTo>
                  <a:lnTo>
                    <a:pt x="5243" y="2650"/>
                  </a:lnTo>
                  <a:lnTo>
                    <a:pt x="5263" y="2657"/>
                  </a:lnTo>
                  <a:lnTo>
                    <a:pt x="5285" y="2666"/>
                  </a:lnTo>
                  <a:lnTo>
                    <a:pt x="5306" y="2677"/>
                  </a:lnTo>
                  <a:lnTo>
                    <a:pt x="5328" y="2688"/>
                  </a:lnTo>
                  <a:lnTo>
                    <a:pt x="5328" y="2688"/>
                  </a:lnTo>
                  <a:lnTo>
                    <a:pt x="5329" y="2690"/>
                  </a:lnTo>
                  <a:lnTo>
                    <a:pt x="5332" y="2690"/>
                  </a:lnTo>
                  <a:lnTo>
                    <a:pt x="5332" y="2690"/>
                  </a:lnTo>
                  <a:lnTo>
                    <a:pt x="5300" y="2729"/>
                  </a:lnTo>
                  <a:lnTo>
                    <a:pt x="5267" y="2770"/>
                  </a:lnTo>
                  <a:lnTo>
                    <a:pt x="5203" y="2846"/>
                  </a:lnTo>
                  <a:lnTo>
                    <a:pt x="5151" y="2906"/>
                  </a:lnTo>
                  <a:lnTo>
                    <a:pt x="5124" y="2937"/>
                  </a:lnTo>
                  <a:lnTo>
                    <a:pt x="5124" y="2937"/>
                  </a:lnTo>
                  <a:lnTo>
                    <a:pt x="5012" y="3056"/>
                  </a:lnTo>
                  <a:lnTo>
                    <a:pt x="4900" y="3175"/>
                  </a:lnTo>
                  <a:lnTo>
                    <a:pt x="4787" y="3294"/>
                  </a:lnTo>
                  <a:lnTo>
                    <a:pt x="4675" y="3413"/>
                  </a:lnTo>
                  <a:lnTo>
                    <a:pt x="4675" y="3413"/>
                  </a:lnTo>
                  <a:lnTo>
                    <a:pt x="4612" y="3482"/>
                  </a:lnTo>
                  <a:lnTo>
                    <a:pt x="4549" y="3551"/>
                  </a:lnTo>
                  <a:lnTo>
                    <a:pt x="4423" y="3692"/>
                  </a:lnTo>
                  <a:lnTo>
                    <a:pt x="4300" y="3833"/>
                  </a:lnTo>
                  <a:lnTo>
                    <a:pt x="4179" y="3975"/>
                  </a:lnTo>
                  <a:lnTo>
                    <a:pt x="4179" y="3975"/>
                  </a:lnTo>
                  <a:lnTo>
                    <a:pt x="4117" y="4044"/>
                  </a:lnTo>
                  <a:lnTo>
                    <a:pt x="4055" y="4113"/>
                  </a:lnTo>
                  <a:lnTo>
                    <a:pt x="3994" y="4183"/>
                  </a:lnTo>
                  <a:lnTo>
                    <a:pt x="3933" y="4253"/>
                  </a:lnTo>
                  <a:lnTo>
                    <a:pt x="3933" y="4253"/>
                  </a:lnTo>
                  <a:lnTo>
                    <a:pt x="3787" y="4427"/>
                  </a:lnTo>
                  <a:lnTo>
                    <a:pt x="3638" y="4600"/>
                  </a:lnTo>
                  <a:lnTo>
                    <a:pt x="3638" y="4600"/>
                  </a:lnTo>
                  <a:lnTo>
                    <a:pt x="3473" y="4781"/>
                  </a:lnTo>
                  <a:lnTo>
                    <a:pt x="3307" y="4963"/>
                  </a:lnTo>
                  <a:lnTo>
                    <a:pt x="3139" y="5145"/>
                  </a:lnTo>
                  <a:lnTo>
                    <a:pt x="2972" y="5328"/>
                  </a:lnTo>
                  <a:lnTo>
                    <a:pt x="2972" y="5328"/>
                  </a:lnTo>
                  <a:lnTo>
                    <a:pt x="3315" y="4899"/>
                  </a:lnTo>
                  <a:lnTo>
                    <a:pt x="3486" y="4686"/>
                  </a:lnTo>
                  <a:lnTo>
                    <a:pt x="3659" y="4473"/>
                  </a:lnTo>
                  <a:lnTo>
                    <a:pt x="3659" y="4473"/>
                  </a:lnTo>
                  <a:close/>
                  <a:moveTo>
                    <a:pt x="2425" y="6010"/>
                  </a:moveTo>
                  <a:lnTo>
                    <a:pt x="2425" y="6010"/>
                  </a:lnTo>
                  <a:lnTo>
                    <a:pt x="2442" y="5989"/>
                  </a:lnTo>
                  <a:lnTo>
                    <a:pt x="2442" y="5989"/>
                  </a:lnTo>
                  <a:lnTo>
                    <a:pt x="2518" y="5896"/>
                  </a:lnTo>
                  <a:lnTo>
                    <a:pt x="2595" y="5803"/>
                  </a:lnTo>
                  <a:lnTo>
                    <a:pt x="2674" y="5711"/>
                  </a:lnTo>
                  <a:lnTo>
                    <a:pt x="2753" y="5619"/>
                  </a:lnTo>
                  <a:lnTo>
                    <a:pt x="2833" y="5529"/>
                  </a:lnTo>
                  <a:lnTo>
                    <a:pt x="2914" y="5439"/>
                  </a:lnTo>
                  <a:lnTo>
                    <a:pt x="3076" y="5260"/>
                  </a:lnTo>
                  <a:lnTo>
                    <a:pt x="3076" y="5260"/>
                  </a:lnTo>
                  <a:lnTo>
                    <a:pt x="2988" y="5361"/>
                  </a:lnTo>
                  <a:lnTo>
                    <a:pt x="2902" y="5462"/>
                  </a:lnTo>
                  <a:lnTo>
                    <a:pt x="2860" y="5514"/>
                  </a:lnTo>
                  <a:lnTo>
                    <a:pt x="2818" y="5565"/>
                  </a:lnTo>
                  <a:lnTo>
                    <a:pt x="2777" y="5618"/>
                  </a:lnTo>
                  <a:lnTo>
                    <a:pt x="2737" y="5670"/>
                  </a:lnTo>
                  <a:lnTo>
                    <a:pt x="2737" y="5670"/>
                  </a:lnTo>
                  <a:lnTo>
                    <a:pt x="2698" y="5722"/>
                  </a:lnTo>
                  <a:lnTo>
                    <a:pt x="2660" y="5777"/>
                  </a:lnTo>
                  <a:lnTo>
                    <a:pt x="2621" y="5833"/>
                  </a:lnTo>
                  <a:lnTo>
                    <a:pt x="2583" y="5891"/>
                  </a:lnTo>
                  <a:lnTo>
                    <a:pt x="2507" y="6008"/>
                  </a:lnTo>
                  <a:lnTo>
                    <a:pt x="2469" y="6066"/>
                  </a:lnTo>
                  <a:lnTo>
                    <a:pt x="2429" y="6124"/>
                  </a:lnTo>
                  <a:lnTo>
                    <a:pt x="2388" y="6181"/>
                  </a:lnTo>
                  <a:lnTo>
                    <a:pt x="2346" y="6237"/>
                  </a:lnTo>
                  <a:lnTo>
                    <a:pt x="2303" y="6291"/>
                  </a:lnTo>
                  <a:lnTo>
                    <a:pt x="2279" y="6317"/>
                  </a:lnTo>
                  <a:lnTo>
                    <a:pt x="2257" y="6343"/>
                  </a:lnTo>
                  <a:lnTo>
                    <a:pt x="2234" y="6367"/>
                  </a:lnTo>
                  <a:lnTo>
                    <a:pt x="2210" y="6392"/>
                  </a:lnTo>
                  <a:lnTo>
                    <a:pt x="2186" y="6415"/>
                  </a:lnTo>
                  <a:lnTo>
                    <a:pt x="2161" y="6437"/>
                  </a:lnTo>
                  <a:lnTo>
                    <a:pt x="2135" y="6460"/>
                  </a:lnTo>
                  <a:lnTo>
                    <a:pt x="2109" y="6480"/>
                  </a:lnTo>
                  <a:lnTo>
                    <a:pt x="2083" y="6499"/>
                  </a:lnTo>
                  <a:lnTo>
                    <a:pt x="2054" y="6518"/>
                  </a:lnTo>
                  <a:lnTo>
                    <a:pt x="2054" y="6518"/>
                  </a:lnTo>
                  <a:lnTo>
                    <a:pt x="2098" y="6454"/>
                  </a:lnTo>
                  <a:lnTo>
                    <a:pt x="2142" y="6389"/>
                  </a:lnTo>
                  <a:lnTo>
                    <a:pt x="2188" y="6325"/>
                  </a:lnTo>
                  <a:lnTo>
                    <a:pt x="2234" y="6261"/>
                  </a:lnTo>
                  <a:lnTo>
                    <a:pt x="2280" y="6197"/>
                  </a:lnTo>
                  <a:lnTo>
                    <a:pt x="2328" y="6134"/>
                  </a:lnTo>
                  <a:lnTo>
                    <a:pt x="2376" y="6072"/>
                  </a:lnTo>
                  <a:lnTo>
                    <a:pt x="2425" y="6010"/>
                  </a:lnTo>
                  <a:lnTo>
                    <a:pt x="2425" y="6010"/>
                  </a:lnTo>
                  <a:close/>
                  <a:moveTo>
                    <a:pt x="1998" y="6528"/>
                  </a:moveTo>
                  <a:lnTo>
                    <a:pt x="1998" y="6528"/>
                  </a:lnTo>
                  <a:lnTo>
                    <a:pt x="2070" y="6442"/>
                  </a:lnTo>
                  <a:lnTo>
                    <a:pt x="2140" y="6356"/>
                  </a:lnTo>
                  <a:lnTo>
                    <a:pt x="2140" y="6356"/>
                  </a:lnTo>
                  <a:lnTo>
                    <a:pt x="2078" y="6447"/>
                  </a:lnTo>
                  <a:lnTo>
                    <a:pt x="2047" y="6492"/>
                  </a:lnTo>
                  <a:lnTo>
                    <a:pt x="2018" y="6539"/>
                  </a:lnTo>
                  <a:lnTo>
                    <a:pt x="2018" y="6539"/>
                  </a:lnTo>
                  <a:lnTo>
                    <a:pt x="2018" y="6542"/>
                  </a:lnTo>
                  <a:lnTo>
                    <a:pt x="2018" y="6542"/>
                  </a:lnTo>
                  <a:lnTo>
                    <a:pt x="2003" y="6550"/>
                  </a:lnTo>
                  <a:lnTo>
                    <a:pt x="2003" y="6550"/>
                  </a:lnTo>
                  <a:lnTo>
                    <a:pt x="2001" y="6539"/>
                  </a:lnTo>
                  <a:lnTo>
                    <a:pt x="1998" y="6528"/>
                  </a:lnTo>
                  <a:lnTo>
                    <a:pt x="1998" y="6528"/>
                  </a:lnTo>
                  <a:close/>
                  <a:moveTo>
                    <a:pt x="2109" y="6769"/>
                  </a:moveTo>
                  <a:lnTo>
                    <a:pt x="2109" y="6769"/>
                  </a:lnTo>
                  <a:lnTo>
                    <a:pt x="2134" y="6737"/>
                  </a:lnTo>
                  <a:lnTo>
                    <a:pt x="2159" y="6703"/>
                  </a:lnTo>
                  <a:lnTo>
                    <a:pt x="2183" y="6668"/>
                  </a:lnTo>
                  <a:lnTo>
                    <a:pt x="2208" y="6632"/>
                  </a:lnTo>
                  <a:lnTo>
                    <a:pt x="2208" y="6632"/>
                  </a:lnTo>
                  <a:lnTo>
                    <a:pt x="2204" y="6648"/>
                  </a:lnTo>
                  <a:lnTo>
                    <a:pt x="2204" y="6648"/>
                  </a:lnTo>
                  <a:lnTo>
                    <a:pt x="2201" y="6662"/>
                  </a:lnTo>
                  <a:lnTo>
                    <a:pt x="2196" y="6679"/>
                  </a:lnTo>
                  <a:lnTo>
                    <a:pt x="2189" y="6696"/>
                  </a:lnTo>
                  <a:lnTo>
                    <a:pt x="2181" y="6715"/>
                  </a:lnTo>
                  <a:lnTo>
                    <a:pt x="2171" y="6734"/>
                  </a:lnTo>
                  <a:lnTo>
                    <a:pt x="2161" y="6750"/>
                  </a:lnTo>
                  <a:lnTo>
                    <a:pt x="2149" y="6766"/>
                  </a:lnTo>
                  <a:lnTo>
                    <a:pt x="2136" y="6780"/>
                  </a:lnTo>
                  <a:lnTo>
                    <a:pt x="2131" y="6785"/>
                  </a:lnTo>
                  <a:lnTo>
                    <a:pt x="2123" y="6791"/>
                  </a:lnTo>
                  <a:lnTo>
                    <a:pt x="2118" y="6794"/>
                  </a:lnTo>
                  <a:lnTo>
                    <a:pt x="2111" y="6797"/>
                  </a:lnTo>
                  <a:lnTo>
                    <a:pt x="2104" y="6799"/>
                  </a:lnTo>
                  <a:lnTo>
                    <a:pt x="2098" y="6800"/>
                  </a:lnTo>
                  <a:lnTo>
                    <a:pt x="2091" y="6799"/>
                  </a:lnTo>
                  <a:lnTo>
                    <a:pt x="2084" y="6797"/>
                  </a:lnTo>
                  <a:lnTo>
                    <a:pt x="2077" y="6793"/>
                  </a:lnTo>
                  <a:lnTo>
                    <a:pt x="2071" y="6789"/>
                  </a:lnTo>
                  <a:lnTo>
                    <a:pt x="2064" y="6782"/>
                  </a:lnTo>
                  <a:lnTo>
                    <a:pt x="2058" y="6773"/>
                  </a:lnTo>
                  <a:lnTo>
                    <a:pt x="2052" y="6763"/>
                  </a:lnTo>
                  <a:lnTo>
                    <a:pt x="2046" y="6750"/>
                  </a:lnTo>
                  <a:lnTo>
                    <a:pt x="2040" y="6736"/>
                  </a:lnTo>
                  <a:lnTo>
                    <a:pt x="2035" y="6720"/>
                  </a:lnTo>
                  <a:lnTo>
                    <a:pt x="2035" y="6720"/>
                  </a:lnTo>
                  <a:lnTo>
                    <a:pt x="2030" y="6702"/>
                  </a:lnTo>
                  <a:lnTo>
                    <a:pt x="2025" y="6683"/>
                  </a:lnTo>
                  <a:lnTo>
                    <a:pt x="2019" y="6645"/>
                  </a:lnTo>
                  <a:lnTo>
                    <a:pt x="2013" y="6606"/>
                  </a:lnTo>
                  <a:lnTo>
                    <a:pt x="2008" y="6567"/>
                  </a:lnTo>
                  <a:lnTo>
                    <a:pt x="2008" y="6567"/>
                  </a:lnTo>
                  <a:lnTo>
                    <a:pt x="2035" y="6553"/>
                  </a:lnTo>
                  <a:lnTo>
                    <a:pt x="2060" y="6538"/>
                  </a:lnTo>
                  <a:lnTo>
                    <a:pt x="2086" y="6522"/>
                  </a:lnTo>
                  <a:lnTo>
                    <a:pt x="2111" y="6504"/>
                  </a:lnTo>
                  <a:lnTo>
                    <a:pt x="2134" y="6485"/>
                  </a:lnTo>
                  <a:lnTo>
                    <a:pt x="2157" y="6466"/>
                  </a:lnTo>
                  <a:lnTo>
                    <a:pt x="2181" y="6446"/>
                  </a:lnTo>
                  <a:lnTo>
                    <a:pt x="2203" y="6425"/>
                  </a:lnTo>
                  <a:lnTo>
                    <a:pt x="2203" y="6425"/>
                  </a:lnTo>
                  <a:lnTo>
                    <a:pt x="2156" y="6481"/>
                  </a:lnTo>
                  <a:lnTo>
                    <a:pt x="2112" y="6538"/>
                  </a:lnTo>
                  <a:lnTo>
                    <a:pt x="2090" y="6567"/>
                  </a:lnTo>
                  <a:lnTo>
                    <a:pt x="2068" y="6598"/>
                  </a:lnTo>
                  <a:lnTo>
                    <a:pt x="2049" y="6628"/>
                  </a:lnTo>
                  <a:lnTo>
                    <a:pt x="2029" y="6659"/>
                  </a:lnTo>
                  <a:lnTo>
                    <a:pt x="2029" y="6659"/>
                  </a:lnTo>
                  <a:lnTo>
                    <a:pt x="2028" y="6663"/>
                  </a:lnTo>
                  <a:lnTo>
                    <a:pt x="2028" y="6667"/>
                  </a:lnTo>
                  <a:lnTo>
                    <a:pt x="2030" y="6669"/>
                  </a:lnTo>
                  <a:lnTo>
                    <a:pt x="2032" y="6672"/>
                  </a:lnTo>
                  <a:lnTo>
                    <a:pt x="2036" y="6673"/>
                  </a:lnTo>
                  <a:lnTo>
                    <a:pt x="2039" y="6673"/>
                  </a:lnTo>
                  <a:lnTo>
                    <a:pt x="2043" y="6672"/>
                  </a:lnTo>
                  <a:lnTo>
                    <a:pt x="2046" y="6669"/>
                  </a:lnTo>
                  <a:lnTo>
                    <a:pt x="2046" y="6669"/>
                  </a:lnTo>
                  <a:lnTo>
                    <a:pt x="2094" y="6602"/>
                  </a:lnTo>
                  <a:lnTo>
                    <a:pt x="2145" y="6537"/>
                  </a:lnTo>
                  <a:lnTo>
                    <a:pt x="2196" y="6474"/>
                  </a:lnTo>
                  <a:lnTo>
                    <a:pt x="2249" y="6411"/>
                  </a:lnTo>
                  <a:lnTo>
                    <a:pt x="2303" y="6348"/>
                  </a:lnTo>
                  <a:lnTo>
                    <a:pt x="2358" y="6286"/>
                  </a:lnTo>
                  <a:lnTo>
                    <a:pt x="2414" y="6226"/>
                  </a:lnTo>
                  <a:lnTo>
                    <a:pt x="2470" y="6165"/>
                  </a:lnTo>
                  <a:lnTo>
                    <a:pt x="2583" y="6044"/>
                  </a:lnTo>
                  <a:lnTo>
                    <a:pt x="2697" y="5925"/>
                  </a:lnTo>
                  <a:lnTo>
                    <a:pt x="2753" y="5864"/>
                  </a:lnTo>
                  <a:lnTo>
                    <a:pt x="2809" y="5803"/>
                  </a:lnTo>
                  <a:lnTo>
                    <a:pt x="2864" y="5742"/>
                  </a:lnTo>
                  <a:lnTo>
                    <a:pt x="2918" y="5680"/>
                  </a:lnTo>
                  <a:lnTo>
                    <a:pt x="2918" y="5680"/>
                  </a:lnTo>
                  <a:lnTo>
                    <a:pt x="3032" y="5550"/>
                  </a:lnTo>
                  <a:lnTo>
                    <a:pt x="3145" y="5420"/>
                  </a:lnTo>
                  <a:lnTo>
                    <a:pt x="3373" y="5163"/>
                  </a:lnTo>
                  <a:lnTo>
                    <a:pt x="3603" y="4905"/>
                  </a:lnTo>
                  <a:lnTo>
                    <a:pt x="3831" y="4648"/>
                  </a:lnTo>
                  <a:lnTo>
                    <a:pt x="3831" y="4648"/>
                  </a:lnTo>
                  <a:lnTo>
                    <a:pt x="3972" y="4490"/>
                  </a:lnTo>
                  <a:lnTo>
                    <a:pt x="4113" y="4333"/>
                  </a:lnTo>
                  <a:lnTo>
                    <a:pt x="4113" y="4333"/>
                  </a:lnTo>
                  <a:lnTo>
                    <a:pt x="3764" y="4774"/>
                  </a:lnTo>
                  <a:lnTo>
                    <a:pt x="3764" y="4774"/>
                  </a:lnTo>
                  <a:lnTo>
                    <a:pt x="3756" y="4784"/>
                  </a:lnTo>
                  <a:lnTo>
                    <a:pt x="3756" y="4784"/>
                  </a:lnTo>
                  <a:lnTo>
                    <a:pt x="3513" y="5046"/>
                  </a:lnTo>
                  <a:lnTo>
                    <a:pt x="3272" y="5309"/>
                  </a:lnTo>
                  <a:lnTo>
                    <a:pt x="3031" y="5574"/>
                  </a:lnTo>
                  <a:lnTo>
                    <a:pt x="2791" y="5839"/>
                  </a:lnTo>
                  <a:lnTo>
                    <a:pt x="2791" y="5839"/>
                  </a:lnTo>
                  <a:lnTo>
                    <a:pt x="2745" y="5890"/>
                  </a:lnTo>
                  <a:lnTo>
                    <a:pt x="2697" y="5940"/>
                  </a:lnTo>
                  <a:lnTo>
                    <a:pt x="2600" y="6042"/>
                  </a:lnTo>
                  <a:lnTo>
                    <a:pt x="2502" y="6144"/>
                  </a:lnTo>
                  <a:lnTo>
                    <a:pt x="2452" y="6196"/>
                  </a:lnTo>
                  <a:lnTo>
                    <a:pt x="2403" y="6249"/>
                  </a:lnTo>
                  <a:lnTo>
                    <a:pt x="2355" y="6302"/>
                  </a:lnTo>
                  <a:lnTo>
                    <a:pt x="2308" y="6356"/>
                  </a:lnTo>
                  <a:lnTo>
                    <a:pt x="2263" y="6409"/>
                  </a:lnTo>
                  <a:lnTo>
                    <a:pt x="2218" y="6464"/>
                  </a:lnTo>
                  <a:lnTo>
                    <a:pt x="2176" y="6521"/>
                  </a:lnTo>
                  <a:lnTo>
                    <a:pt x="2136" y="6578"/>
                  </a:lnTo>
                  <a:lnTo>
                    <a:pt x="2118" y="6606"/>
                  </a:lnTo>
                  <a:lnTo>
                    <a:pt x="2100" y="6635"/>
                  </a:lnTo>
                  <a:lnTo>
                    <a:pt x="2083" y="6665"/>
                  </a:lnTo>
                  <a:lnTo>
                    <a:pt x="2065" y="6694"/>
                  </a:lnTo>
                  <a:lnTo>
                    <a:pt x="2065" y="6694"/>
                  </a:lnTo>
                  <a:lnTo>
                    <a:pt x="2065" y="6696"/>
                  </a:lnTo>
                  <a:lnTo>
                    <a:pt x="2065" y="6698"/>
                  </a:lnTo>
                  <a:lnTo>
                    <a:pt x="2066" y="6701"/>
                  </a:lnTo>
                  <a:lnTo>
                    <a:pt x="2067" y="6702"/>
                  </a:lnTo>
                  <a:lnTo>
                    <a:pt x="2070" y="6702"/>
                  </a:lnTo>
                  <a:lnTo>
                    <a:pt x="2072" y="6703"/>
                  </a:lnTo>
                  <a:lnTo>
                    <a:pt x="2073" y="6702"/>
                  </a:lnTo>
                  <a:lnTo>
                    <a:pt x="2076" y="6700"/>
                  </a:lnTo>
                  <a:lnTo>
                    <a:pt x="2076" y="6700"/>
                  </a:lnTo>
                  <a:lnTo>
                    <a:pt x="2090" y="6677"/>
                  </a:lnTo>
                  <a:lnTo>
                    <a:pt x="2105" y="6654"/>
                  </a:lnTo>
                  <a:lnTo>
                    <a:pt x="2105" y="6654"/>
                  </a:lnTo>
                  <a:lnTo>
                    <a:pt x="2091" y="6677"/>
                  </a:lnTo>
                  <a:lnTo>
                    <a:pt x="2077" y="6701"/>
                  </a:lnTo>
                  <a:lnTo>
                    <a:pt x="2065" y="6725"/>
                  </a:lnTo>
                  <a:lnTo>
                    <a:pt x="2054" y="6750"/>
                  </a:lnTo>
                  <a:lnTo>
                    <a:pt x="2054" y="6750"/>
                  </a:lnTo>
                  <a:lnTo>
                    <a:pt x="2054" y="6752"/>
                  </a:lnTo>
                  <a:lnTo>
                    <a:pt x="2054" y="6753"/>
                  </a:lnTo>
                  <a:lnTo>
                    <a:pt x="2057" y="6756"/>
                  </a:lnTo>
                  <a:lnTo>
                    <a:pt x="2060" y="6757"/>
                  </a:lnTo>
                  <a:lnTo>
                    <a:pt x="2063" y="6756"/>
                  </a:lnTo>
                  <a:lnTo>
                    <a:pt x="2064" y="6755"/>
                  </a:lnTo>
                  <a:lnTo>
                    <a:pt x="2064" y="6755"/>
                  </a:lnTo>
                  <a:lnTo>
                    <a:pt x="2084" y="6716"/>
                  </a:lnTo>
                  <a:lnTo>
                    <a:pt x="2107" y="6679"/>
                  </a:lnTo>
                  <a:lnTo>
                    <a:pt x="2132" y="6642"/>
                  </a:lnTo>
                  <a:lnTo>
                    <a:pt x="2157" y="6607"/>
                  </a:lnTo>
                  <a:lnTo>
                    <a:pt x="2183" y="6573"/>
                  </a:lnTo>
                  <a:lnTo>
                    <a:pt x="2211" y="6539"/>
                  </a:lnTo>
                  <a:lnTo>
                    <a:pt x="2265" y="6471"/>
                  </a:lnTo>
                  <a:lnTo>
                    <a:pt x="2265" y="6471"/>
                  </a:lnTo>
                  <a:lnTo>
                    <a:pt x="2245" y="6508"/>
                  </a:lnTo>
                  <a:lnTo>
                    <a:pt x="2223" y="6544"/>
                  </a:lnTo>
                  <a:lnTo>
                    <a:pt x="2176" y="6614"/>
                  </a:lnTo>
                  <a:lnTo>
                    <a:pt x="2153" y="6649"/>
                  </a:lnTo>
                  <a:lnTo>
                    <a:pt x="2132" y="6684"/>
                  </a:lnTo>
                  <a:lnTo>
                    <a:pt x="2121" y="6703"/>
                  </a:lnTo>
                  <a:lnTo>
                    <a:pt x="2112" y="6722"/>
                  </a:lnTo>
                  <a:lnTo>
                    <a:pt x="2102" y="6741"/>
                  </a:lnTo>
                  <a:lnTo>
                    <a:pt x="2094" y="6760"/>
                  </a:lnTo>
                  <a:lnTo>
                    <a:pt x="2094" y="6760"/>
                  </a:lnTo>
                  <a:lnTo>
                    <a:pt x="2094" y="6763"/>
                  </a:lnTo>
                  <a:lnTo>
                    <a:pt x="2094" y="6766"/>
                  </a:lnTo>
                  <a:lnTo>
                    <a:pt x="2097" y="6769"/>
                  </a:lnTo>
                  <a:lnTo>
                    <a:pt x="2099" y="6770"/>
                  </a:lnTo>
                  <a:lnTo>
                    <a:pt x="2101" y="6771"/>
                  </a:lnTo>
                  <a:lnTo>
                    <a:pt x="2105" y="6771"/>
                  </a:lnTo>
                  <a:lnTo>
                    <a:pt x="2107" y="6771"/>
                  </a:lnTo>
                  <a:lnTo>
                    <a:pt x="2109" y="6769"/>
                  </a:lnTo>
                  <a:lnTo>
                    <a:pt x="2109" y="6769"/>
                  </a:lnTo>
                  <a:close/>
                  <a:moveTo>
                    <a:pt x="2493" y="6578"/>
                  </a:moveTo>
                  <a:lnTo>
                    <a:pt x="2493" y="6578"/>
                  </a:lnTo>
                  <a:lnTo>
                    <a:pt x="2482" y="6566"/>
                  </a:lnTo>
                  <a:lnTo>
                    <a:pt x="2470" y="6554"/>
                  </a:lnTo>
                  <a:lnTo>
                    <a:pt x="2457" y="6544"/>
                  </a:lnTo>
                  <a:lnTo>
                    <a:pt x="2444" y="6535"/>
                  </a:lnTo>
                  <a:lnTo>
                    <a:pt x="2431" y="6525"/>
                  </a:lnTo>
                  <a:lnTo>
                    <a:pt x="2418" y="6517"/>
                  </a:lnTo>
                  <a:lnTo>
                    <a:pt x="2404" y="6509"/>
                  </a:lnTo>
                  <a:lnTo>
                    <a:pt x="2390" y="6503"/>
                  </a:lnTo>
                  <a:lnTo>
                    <a:pt x="2377" y="6497"/>
                  </a:lnTo>
                  <a:lnTo>
                    <a:pt x="2363" y="6492"/>
                  </a:lnTo>
                  <a:lnTo>
                    <a:pt x="2349" y="6490"/>
                  </a:lnTo>
                  <a:lnTo>
                    <a:pt x="2335" y="6488"/>
                  </a:lnTo>
                  <a:lnTo>
                    <a:pt x="2322" y="6488"/>
                  </a:lnTo>
                  <a:lnTo>
                    <a:pt x="2308" y="6489"/>
                  </a:lnTo>
                  <a:lnTo>
                    <a:pt x="2297" y="6492"/>
                  </a:lnTo>
                  <a:lnTo>
                    <a:pt x="2284" y="6497"/>
                  </a:lnTo>
                  <a:lnTo>
                    <a:pt x="2284" y="6497"/>
                  </a:lnTo>
                  <a:lnTo>
                    <a:pt x="2296" y="6471"/>
                  </a:lnTo>
                  <a:lnTo>
                    <a:pt x="2306" y="6446"/>
                  </a:lnTo>
                  <a:lnTo>
                    <a:pt x="2315" y="6420"/>
                  </a:lnTo>
                  <a:lnTo>
                    <a:pt x="2324" y="6393"/>
                  </a:lnTo>
                  <a:lnTo>
                    <a:pt x="2324" y="6393"/>
                  </a:lnTo>
                  <a:lnTo>
                    <a:pt x="2324" y="6388"/>
                  </a:lnTo>
                  <a:lnTo>
                    <a:pt x="2322" y="6385"/>
                  </a:lnTo>
                  <a:lnTo>
                    <a:pt x="2320" y="6381"/>
                  </a:lnTo>
                  <a:lnTo>
                    <a:pt x="2315" y="6379"/>
                  </a:lnTo>
                  <a:lnTo>
                    <a:pt x="2312" y="6378"/>
                  </a:lnTo>
                  <a:lnTo>
                    <a:pt x="2307" y="6379"/>
                  </a:lnTo>
                  <a:lnTo>
                    <a:pt x="2304" y="6380"/>
                  </a:lnTo>
                  <a:lnTo>
                    <a:pt x="2300" y="6384"/>
                  </a:lnTo>
                  <a:lnTo>
                    <a:pt x="2300" y="6384"/>
                  </a:lnTo>
                  <a:lnTo>
                    <a:pt x="2278" y="6419"/>
                  </a:lnTo>
                  <a:lnTo>
                    <a:pt x="2255" y="6451"/>
                  </a:lnTo>
                  <a:lnTo>
                    <a:pt x="2230" y="6484"/>
                  </a:lnTo>
                  <a:lnTo>
                    <a:pt x="2204" y="6517"/>
                  </a:lnTo>
                  <a:lnTo>
                    <a:pt x="2154" y="6583"/>
                  </a:lnTo>
                  <a:lnTo>
                    <a:pt x="2129" y="6615"/>
                  </a:lnTo>
                  <a:lnTo>
                    <a:pt x="2107" y="6649"/>
                  </a:lnTo>
                  <a:lnTo>
                    <a:pt x="2107" y="6649"/>
                  </a:lnTo>
                  <a:lnTo>
                    <a:pt x="2129" y="6614"/>
                  </a:lnTo>
                  <a:lnTo>
                    <a:pt x="2154" y="6578"/>
                  </a:lnTo>
                  <a:lnTo>
                    <a:pt x="2178" y="6542"/>
                  </a:lnTo>
                  <a:lnTo>
                    <a:pt x="2204" y="6507"/>
                  </a:lnTo>
                  <a:lnTo>
                    <a:pt x="2230" y="6471"/>
                  </a:lnTo>
                  <a:lnTo>
                    <a:pt x="2257" y="6436"/>
                  </a:lnTo>
                  <a:lnTo>
                    <a:pt x="2313" y="6366"/>
                  </a:lnTo>
                  <a:lnTo>
                    <a:pt x="2373" y="6298"/>
                  </a:lnTo>
                  <a:lnTo>
                    <a:pt x="2434" y="6229"/>
                  </a:lnTo>
                  <a:lnTo>
                    <a:pt x="2496" y="6162"/>
                  </a:lnTo>
                  <a:lnTo>
                    <a:pt x="2559" y="6096"/>
                  </a:lnTo>
                  <a:lnTo>
                    <a:pt x="2624" y="6030"/>
                  </a:lnTo>
                  <a:lnTo>
                    <a:pt x="2689" y="5965"/>
                  </a:lnTo>
                  <a:lnTo>
                    <a:pt x="2818" y="5836"/>
                  </a:lnTo>
                  <a:lnTo>
                    <a:pt x="2943" y="5708"/>
                  </a:lnTo>
                  <a:lnTo>
                    <a:pt x="3002" y="5646"/>
                  </a:lnTo>
                  <a:lnTo>
                    <a:pt x="3061" y="5584"/>
                  </a:lnTo>
                  <a:lnTo>
                    <a:pt x="3061" y="5584"/>
                  </a:lnTo>
                  <a:lnTo>
                    <a:pt x="3266" y="5362"/>
                  </a:lnTo>
                  <a:lnTo>
                    <a:pt x="3471" y="5139"/>
                  </a:lnTo>
                  <a:lnTo>
                    <a:pt x="3471" y="5139"/>
                  </a:lnTo>
                  <a:lnTo>
                    <a:pt x="3355" y="5280"/>
                  </a:lnTo>
                  <a:lnTo>
                    <a:pt x="3238" y="5419"/>
                  </a:lnTo>
                  <a:lnTo>
                    <a:pt x="3238" y="5419"/>
                  </a:lnTo>
                  <a:lnTo>
                    <a:pt x="3157" y="5516"/>
                  </a:lnTo>
                  <a:lnTo>
                    <a:pt x="3077" y="5613"/>
                  </a:lnTo>
                  <a:lnTo>
                    <a:pt x="2998" y="5711"/>
                  </a:lnTo>
                  <a:lnTo>
                    <a:pt x="2921" y="5809"/>
                  </a:lnTo>
                  <a:lnTo>
                    <a:pt x="2921" y="5809"/>
                  </a:lnTo>
                  <a:lnTo>
                    <a:pt x="2842" y="5885"/>
                  </a:lnTo>
                  <a:lnTo>
                    <a:pt x="2764" y="5961"/>
                  </a:lnTo>
                  <a:lnTo>
                    <a:pt x="2726" y="6000"/>
                  </a:lnTo>
                  <a:lnTo>
                    <a:pt x="2689" y="6038"/>
                  </a:lnTo>
                  <a:lnTo>
                    <a:pt x="2653" y="6078"/>
                  </a:lnTo>
                  <a:lnTo>
                    <a:pt x="2616" y="6118"/>
                  </a:lnTo>
                  <a:lnTo>
                    <a:pt x="2582" y="6158"/>
                  </a:lnTo>
                  <a:lnTo>
                    <a:pt x="2548" y="6199"/>
                  </a:lnTo>
                  <a:lnTo>
                    <a:pt x="2517" y="6240"/>
                  </a:lnTo>
                  <a:lnTo>
                    <a:pt x="2487" y="6281"/>
                  </a:lnTo>
                  <a:lnTo>
                    <a:pt x="2458" y="6322"/>
                  </a:lnTo>
                  <a:lnTo>
                    <a:pt x="2432" y="6364"/>
                  </a:lnTo>
                  <a:lnTo>
                    <a:pt x="2408" y="6406"/>
                  </a:lnTo>
                  <a:lnTo>
                    <a:pt x="2387" y="6449"/>
                  </a:lnTo>
                  <a:lnTo>
                    <a:pt x="2387" y="6449"/>
                  </a:lnTo>
                  <a:lnTo>
                    <a:pt x="2386" y="6454"/>
                  </a:lnTo>
                  <a:lnTo>
                    <a:pt x="2386" y="6459"/>
                  </a:lnTo>
                  <a:lnTo>
                    <a:pt x="2388" y="6463"/>
                  </a:lnTo>
                  <a:lnTo>
                    <a:pt x="2390" y="6467"/>
                  </a:lnTo>
                  <a:lnTo>
                    <a:pt x="2395" y="6469"/>
                  </a:lnTo>
                  <a:lnTo>
                    <a:pt x="2400" y="6470"/>
                  </a:lnTo>
                  <a:lnTo>
                    <a:pt x="2404" y="6469"/>
                  </a:lnTo>
                  <a:lnTo>
                    <a:pt x="2409" y="6466"/>
                  </a:lnTo>
                  <a:lnTo>
                    <a:pt x="2409" y="6466"/>
                  </a:lnTo>
                  <a:lnTo>
                    <a:pt x="2447" y="6428"/>
                  </a:lnTo>
                  <a:lnTo>
                    <a:pt x="2484" y="6389"/>
                  </a:lnTo>
                  <a:lnTo>
                    <a:pt x="2558" y="6312"/>
                  </a:lnTo>
                  <a:lnTo>
                    <a:pt x="2558" y="6312"/>
                  </a:lnTo>
                  <a:lnTo>
                    <a:pt x="2492" y="6407"/>
                  </a:lnTo>
                  <a:lnTo>
                    <a:pt x="2461" y="6455"/>
                  </a:lnTo>
                  <a:lnTo>
                    <a:pt x="2430" y="6503"/>
                  </a:lnTo>
                  <a:lnTo>
                    <a:pt x="2430" y="6503"/>
                  </a:lnTo>
                  <a:lnTo>
                    <a:pt x="2428" y="6507"/>
                  </a:lnTo>
                  <a:lnTo>
                    <a:pt x="2428" y="6509"/>
                  </a:lnTo>
                  <a:lnTo>
                    <a:pt x="2428" y="6515"/>
                  </a:lnTo>
                  <a:lnTo>
                    <a:pt x="2431" y="6519"/>
                  </a:lnTo>
                  <a:lnTo>
                    <a:pt x="2435" y="6523"/>
                  </a:lnTo>
                  <a:lnTo>
                    <a:pt x="2441" y="6525"/>
                  </a:lnTo>
                  <a:lnTo>
                    <a:pt x="2445" y="6525"/>
                  </a:lnTo>
                  <a:lnTo>
                    <a:pt x="2451" y="6523"/>
                  </a:lnTo>
                  <a:lnTo>
                    <a:pt x="2454" y="6521"/>
                  </a:lnTo>
                  <a:lnTo>
                    <a:pt x="2456" y="6518"/>
                  </a:lnTo>
                  <a:lnTo>
                    <a:pt x="2456" y="6518"/>
                  </a:lnTo>
                  <a:lnTo>
                    <a:pt x="2496" y="6456"/>
                  </a:lnTo>
                  <a:lnTo>
                    <a:pt x="2538" y="6395"/>
                  </a:lnTo>
                  <a:lnTo>
                    <a:pt x="2581" y="6334"/>
                  </a:lnTo>
                  <a:lnTo>
                    <a:pt x="2626" y="6276"/>
                  </a:lnTo>
                  <a:lnTo>
                    <a:pt x="2626" y="6276"/>
                  </a:lnTo>
                  <a:lnTo>
                    <a:pt x="2623" y="6293"/>
                  </a:lnTo>
                  <a:lnTo>
                    <a:pt x="2622" y="6311"/>
                  </a:lnTo>
                  <a:lnTo>
                    <a:pt x="2624" y="6329"/>
                  </a:lnTo>
                  <a:lnTo>
                    <a:pt x="2628" y="6345"/>
                  </a:lnTo>
                  <a:lnTo>
                    <a:pt x="2628" y="6345"/>
                  </a:lnTo>
                  <a:lnTo>
                    <a:pt x="2593" y="6386"/>
                  </a:lnTo>
                  <a:lnTo>
                    <a:pt x="2559" y="6427"/>
                  </a:lnTo>
                  <a:lnTo>
                    <a:pt x="2526" y="6469"/>
                  </a:lnTo>
                  <a:lnTo>
                    <a:pt x="2510" y="6491"/>
                  </a:lnTo>
                  <a:lnTo>
                    <a:pt x="2495" y="6514"/>
                  </a:lnTo>
                  <a:lnTo>
                    <a:pt x="2495" y="6514"/>
                  </a:lnTo>
                  <a:lnTo>
                    <a:pt x="2493" y="6517"/>
                  </a:lnTo>
                  <a:lnTo>
                    <a:pt x="2492" y="6519"/>
                  </a:lnTo>
                  <a:lnTo>
                    <a:pt x="2493" y="6525"/>
                  </a:lnTo>
                  <a:lnTo>
                    <a:pt x="2496" y="6531"/>
                  </a:lnTo>
                  <a:lnTo>
                    <a:pt x="2500" y="6535"/>
                  </a:lnTo>
                  <a:lnTo>
                    <a:pt x="2506" y="6536"/>
                  </a:lnTo>
                  <a:lnTo>
                    <a:pt x="2512" y="6537"/>
                  </a:lnTo>
                  <a:lnTo>
                    <a:pt x="2517" y="6535"/>
                  </a:lnTo>
                  <a:lnTo>
                    <a:pt x="2519" y="6532"/>
                  </a:lnTo>
                  <a:lnTo>
                    <a:pt x="2521" y="6530"/>
                  </a:lnTo>
                  <a:lnTo>
                    <a:pt x="2521" y="6530"/>
                  </a:lnTo>
                  <a:lnTo>
                    <a:pt x="2530" y="6518"/>
                  </a:lnTo>
                  <a:lnTo>
                    <a:pt x="2538" y="6508"/>
                  </a:lnTo>
                  <a:lnTo>
                    <a:pt x="2538" y="6508"/>
                  </a:lnTo>
                  <a:lnTo>
                    <a:pt x="2514" y="6543"/>
                  </a:lnTo>
                  <a:lnTo>
                    <a:pt x="2493" y="6578"/>
                  </a:lnTo>
                  <a:lnTo>
                    <a:pt x="2493" y="6578"/>
                  </a:lnTo>
                  <a:close/>
                  <a:moveTo>
                    <a:pt x="2514" y="6602"/>
                  </a:moveTo>
                  <a:lnTo>
                    <a:pt x="2514" y="6602"/>
                  </a:lnTo>
                  <a:lnTo>
                    <a:pt x="2538" y="6584"/>
                  </a:lnTo>
                  <a:lnTo>
                    <a:pt x="2560" y="6563"/>
                  </a:lnTo>
                  <a:lnTo>
                    <a:pt x="2605" y="6522"/>
                  </a:lnTo>
                  <a:lnTo>
                    <a:pt x="2647" y="6478"/>
                  </a:lnTo>
                  <a:lnTo>
                    <a:pt x="2690" y="6435"/>
                  </a:lnTo>
                  <a:lnTo>
                    <a:pt x="2690" y="6435"/>
                  </a:lnTo>
                  <a:lnTo>
                    <a:pt x="2674" y="6451"/>
                  </a:lnTo>
                  <a:lnTo>
                    <a:pt x="2657" y="6473"/>
                  </a:lnTo>
                  <a:lnTo>
                    <a:pt x="2638" y="6497"/>
                  </a:lnTo>
                  <a:lnTo>
                    <a:pt x="2620" y="6523"/>
                  </a:lnTo>
                  <a:lnTo>
                    <a:pt x="2601" y="6551"/>
                  </a:lnTo>
                  <a:lnTo>
                    <a:pt x="2583" y="6579"/>
                  </a:lnTo>
                  <a:lnTo>
                    <a:pt x="2566" y="6607"/>
                  </a:lnTo>
                  <a:lnTo>
                    <a:pt x="2551" y="6634"/>
                  </a:lnTo>
                  <a:lnTo>
                    <a:pt x="2551" y="6634"/>
                  </a:lnTo>
                  <a:lnTo>
                    <a:pt x="2550" y="6639"/>
                  </a:lnTo>
                  <a:lnTo>
                    <a:pt x="2550" y="6645"/>
                  </a:lnTo>
                  <a:lnTo>
                    <a:pt x="2551" y="6649"/>
                  </a:lnTo>
                  <a:lnTo>
                    <a:pt x="2553" y="6653"/>
                  </a:lnTo>
                  <a:lnTo>
                    <a:pt x="2557" y="6655"/>
                  </a:lnTo>
                  <a:lnTo>
                    <a:pt x="2561" y="6657"/>
                  </a:lnTo>
                  <a:lnTo>
                    <a:pt x="2566" y="6657"/>
                  </a:lnTo>
                  <a:lnTo>
                    <a:pt x="2571" y="6655"/>
                  </a:lnTo>
                  <a:lnTo>
                    <a:pt x="2571" y="6655"/>
                  </a:lnTo>
                  <a:lnTo>
                    <a:pt x="2610" y="6625"/>
                  </a:lnTo>
                  <a:lnTo>
                    <a:pt x="2650" y="6594"/>
                  </a:lnTo>
                  <a:lnTo>
                    <a:pt x="2650" y="6594"/>
                  </a:lnTo>
                  <a:lnTo>
                    <a:pt x="2674" y="6573"/>
                  </a:lnTo>
                  <a:lnTo>
                    <a:pt x="2697" y="6552"/>
                  </a:lnTo>
                  <a:lnTo>
                    <a:pt x="2697" y="6552"/>
                  </a:lnTo>
                  <a:lnTo>
                    <a:pt x="2661" y="6604"/>
                  </a:lnTo>
                  <a:lnTo>
                    <a:pt x="2624" y="6655"/>
                  </a:lnTo>
                  <a:lnTo>
                    <a:pt x="2607" y="6681"/>
                  </a:lnTo>
                  <a:lnTo>
                    <a:pt x="2590" y="6709"/>
                  </a:lnTo>
                  <a:lnTo>
                    <a:pt x="2575" y="6737"/>
                  </a:lnTo>
                  <a:lnTo>
                    <a:pt x="2561" y="6766"/>
                  </a:lnTo>
                  <a:lnTo>
                    <a:pt x="2561" y="6766"/>
                  </a:lnTo>
                  <a:lnTo>
                    <a:pt x="2560" y="6772"/>
                  </a:lnTo>
                  <a:lnTo>
                    <a:pt x="2561" y="6777"/>
                  </a:lnTo>
                  <a:lnTo>
                    <a:pt x="2562" y="6782"/>
                  </a:lnTo>
                  <a:lnTo>
                    <a:pt x="2566" y="6785"/>
                  </a:lnTo>
                  <a:lnTo>
                    <a:pt x="2569" y="6787"/>
                  </a:lnTo>
                  <a:lnTo>
                    <a:pt x="2574" y="6789"/>
                  </a:lnTo>
                  <a:lnTo>
                    <a:pt x="2580" y="6787"/>
                  </a:lnTo>
                  <a:lnTo>
                    <a:pt x="2585" y="6784"/>
                  </a:lnTo>
                  <a:lnTo>
                    <a:pt x="2585" y="6784"/>
                  </a:lnTo>
                  <a:lnTo>
                    <a:pt x="2692" y="6690"/>
                  </a:lnTo>
                  <a:lnTo>
                    <a:pt x="2692" y="6690"/>
                  </a:lnTo>
                  <a:lnTo>
                    <a:pt x="2650" y="6746"/>
                  </a:lnTo>
                  <a:lnTo>
                    <a:pt x="2609" y="6804"/>
                  </a:lnTo>
                  <a:lnTo>
                    <a:pt x="2527" y="6920"/>
                  </a:lnTo>
                  <a:lnTo>
                    <a:pt x="2527" y="6920"/>
                  </a:lnTo>
                  <a:lnTo>
                    <a:pt x="2537" y="6876"/>
                  </a:lnTo>
                  <a:lnTo>
                    <a:pt x="2546" y="6837"/>
                  </a:lnTo>
                  <a:lnTo>
                    <a:pt x="2546" y="6837"/>
                  </a:lnTo>
                  <a:lnTo>
                    <a:pt x="2553" y="6798"/>
                  </a:lnTo>
                  <a:lnTo>
                    <a:pt x="2557" y="6777"/>
                  </a:lnTo>
                  <a:lnTo>
                    <a:pt x="2559" y="6756"/>
                  </a:lnTo>
                  <a:lnTo>
                    <a:pt x="2560" y="6736"/>
                  </a:lnTo>
                  <a:lnTo>
                    <a:pt x="2560" y="6715"/>
                  </a:lnTo>
                  <a:lnTo>
                    <a:pt x="2558" y="6695"/>
                  </a:lnTo>
                  <a:lnTo>
                    <a:pt x="2554" y="6676"/>
                  </a:lnTo>
                  <a:lnTo>
                    <a:pt x="2554" y="6676"/>
                  </a:lnTo>
                  <a:lnTo>
                    <a:pt x="2547" y="6659"/>
                  </a:lnTo>
                  <a:lnTo>
                    <a:pt x="2539" y="6640"/>
                  </a:lnTo>
                  <a:lnTo>
                    <a:pt x="2527" y="6621"/>
                  </a:lnTo>
                  <a:lnTo>
                    <a:pt x="2514" y="6602"/>
                  </a:lnTo>
                  <a:lnTo>
                    <a:pt x="2514" y="6602"/>
                  </a:lnTo>
                  <a:close/>
                  <a:moveTo>
                    <a:pt x="2709" y="6432"/>
                  </a:moveTo>
                  <a:lnTo>
                    <a:pt x="2709" y="6432"/>
                  </a:lnTo>
                  <a:lnTo>
                    <a:pt x="2713" y="6442"/>
                  </a:lnTo>
                  <a:lnTo>
                    <a:pt x="2718" y="6454"/>
                  </a:lnTo>
                  <a:lnTo>
                    <a:pt x="2730" y="6475"/>
                  </a:lnTo>
                  <a:lnTo>
                    <a:pt x="2730" y="6475"/>
                  </a:lnTo>
                  <a:lnTo>
                    <a:pt x="2693" y="6507"/>
                  </a:lnTo>
                  <a:lnTo>
                    <a:pt x="2657" y="6538"/>
                  </a:lnTo>
                  <a:lnTo>
                    <a:pt x="2640" y="6554"/>
                  </a:lnTo>
                  <a:lnTo>
                    <a:pt x="2624" y="6572"/>
                  </a:lnTo>
                  <a:lnTo>
                    <a:pt x="2610" y="6588"/>
                  </a:lnTo>
                  <a:lnTo>
                    <a:pt x="2600" y="6606"/>
                  </a:lnTo>
                  <a:lnTo>
                    <a:pt x="2600" y="6606"/>
                  </a:lnTo>
                  <a:lnTo>
                    <a:pt x="2626" y="6562"/>
                  </a:lnTo>
                  <a:lnTo>
                    <a:pt x="2653" y="6518"/>
                  </a:lnTo>
                  <a:lnTo>
                    <a:pt x="2681" y="6475"/>
                  </a:lnTo>
                  <a:lnTo>
                    <a:pt x="2709" y="6432"/>
                  </a:lnTo>
                  <a:lnTo>
                    <a:pt x="2709" y="6432"/>
                  </a:lnTo>
                  <a:close/>
                  <a:moveTo>
                    <a:pt x="2523" y="6976"/>
                  </a:moveTo>
                  <a:lnTo>
                    <a:pt x="2523" y="6976"/>
                  </a:lnTo>
                  <a:lnTo>
                    <a:pt x="2523" y="6976"/>
                  </a:lnTo>
                  <a:lnTo>
                    <a:pt x="2523" y="6976"/>
                  </a:lnTo>
                  <a:lnTo>
                    <a:pt x="2670" y="6814"/>
                  </a:lnTo>
                  <a:lnTo>
                    <a:pt x="2745" y="6735"/>
                  </a:lnTo>
                  <a:lnTo>
                    <a:pt x="2821" y="6656"/>
                  </a:lnTo>
                  <a:lnTo>
                    <a:pt x="2821" y="6656"/>
                  </a:lnTo>
                  <a:lnTo>
                    <a:pt x="2803" y="6675"/>
                  </a:lnTo>
                  <a:lnTo>
                    <a:pt x="2786" y="6695"/>
                  </a:lnTo>
                  <a:lnTo>
                    <a:pt x="2751" y="6737"/>
                  </a:lnTo>
                  <a:lnTo>
                    <a:pt x="2717" y="6782"/>
                  </a:lnTo>
                  <a:lnTo>
                    <a:pt x="2683" y="6830"/>
                  </a:lnTo>
                  <a:lnTo>
                    <a:pt x="2649" y="6878"/>
                  </a:lnTo>
                  <a:lnTo>
                    <a:pt x="2617" y="6928"/>
                  </a:lnTo>
                  <a:lnTo>
                    <a:pt x="2554" y="7026"/>
                  </a:lnTo>
                  <a:lnTo>
                    <a:pt x="2554" y="7026"/>
                  </a:lnTo>
                  <a:lnTo>
                    <a:pt x="2538" y="7003"/>
                  </a:lnTo>
                  <a:lnTo>
                    <a:pt x="2523" y="6976"/>
                  </a:lnTo>
                  <a:lnTo>
                    <a:pt x="2523" y="6976"/>
                  </a:lnTo>
                  <a:close/>
                  <a:moveTo>
                    <a:pt x="2692" y="7027"/>
                  </a:moveTo>
                  <a:lnTo>
                    <a:pt x="2692" y="7027"/>
                  </a:lnTo>
                  <a:lnTo>
                    <a:pt x="2686" y="7038"/>
                  </a:lnTo>
                  <a:lnTo>
                    <a:pt x="2679" y="7047"/>
                  </a:lnTo>
                  <a:lnTo>
                    <a:pt x="2672" y="7055"/>
                  </a:lnTo>
                  <a:lnTo>
                    <a:pt x="2665" y="7062"/>
                  </a:lnTo>
                  <a:lnTo>
                    <a:pt x="2660" y="7068"/>
                  </a:lnTo>
                  <a:lnTo>
                    <a:pt x="2653" y="7073"/>
                  </a:lnTo>
                  <a:lnTo>
                    <a:pt x="2645" y="7077"/>
                  </a:lnTo>
                  <a:lnTo>
                    <a:pt x="2637" y="7079"/>
                  </a:lnTo>
                  <a:lnTo>
                    <a:pt x="2630" y="7080"/>
                  </a:lnTo>
                  <a:lnTo>
                    <a:pt x="2623" y="7080"/>
                  </a:lnTo>
                  <a:lnTo>
                    <a:pt x="2616" y="7079"/>
                  </a:lnTo>
                  <a:lnTo>
                    <a:pt x="2608" y="7077"/>
                  </a:lnTo>
                  <a:lnTo>
                    <a:pt x="2601" y="7072"/>
                  </a:lnTo>
                  <a:lnTo>
                    <a:pt x="2593" y="7067"/>
                  </a:lnTo>
                  <a:lnTo>
                    <a:pt x="2586" y="7061"/>
                  </a:lnTo>
                  <a:lnTo>
                    <a:pt x="2578" y="7054"/>
                  </a:lnTo>
                  <a:lnTo>
                    <a:pt x="2578" y="7054"/>
                  </a:lnTo>
                  <a:lnTo>
                    <a:pt x="2608" y="7024"/>
                  </a:lnTo>
                  <a:lnTo>
                    <a:pt x="2638" y="6993"/>
                  </a:lnTo>
                  <a:lnTo>
                    <a:pt x="2667" y="6962"/>
                  </a:lnTo>
                  <a:lnTo>
                    <a:pt x="2695" y="6929"/>
                  </a:lnTo>
                  <a:lnTo>
                    <a:pt x="2750" y="6862"/>
                  </a:lnTo>
                  <a:lnTo>
                    <a:pt x="2805" y="6796"/>
                  </a:lnTo>
                  <a:lnTo>
                    <a:pt x="2805" y="6796"/>
                  </a:lnTo>
                  <a:lnTo>
                    <a:pt x="2856" y="6732"/>
                  </a:lnTo>
                  <a:lnTo>
                    <a:pt x="2864" y="6722"/>
                  </a:lnTo>
                  <a:lnTo>
                    <a:pt x="2866" y="6721"/>
                  </a:lnTo>
                  <a:lnTo>
                    <a:pt x="2866" y="6723"/>
                  </a:lnTo>
                  <a:lnTo>
                    <a:pt x="2857" y="6736"/>
                  </a:lnTo>
                  <a:lnTo>
                    <a:pt x="2836" y="6765"/>
                  </a:lnTo>
                  <a:lnTo>
                    <a:pt x="2836" y="6765"/>
                  </a:lnTo>
                  <a:lnTo>
                    <a:pt x="2777" y="6848"/>
                  </a:lnTo>
                  <a:lnTo>
                    <a:pt x="2747" y="6890"/>
                  </a:lnTo>
                  <a:lnTo>
                    <a:pt x="2719" y="6933"/>
                  </a:lnTo>
                  <a:lnTo>
                    <a:pt x="2719" y="6933"/>
                  </a:lnTo>
                  <a:lnTo>
                    <a:pt x="2717" y="6937"/>
                  </a:lnTo>
                  <a:lnTo>
                    <a:pt x="2717" y="6940"/>
                  </a:lnTo>
                  <a:lnTo>
                    <a:pt x="2719" y="6943"/>
                  </a:lnTo>
                  <a:lnTo>
                    <a:pt x="2722" y="6945"/>
                  </a:lnTo>
                  <a:lnTo>
                    <a:pt x="2724" y="6947"/>
                  </a:lnTo>
                  <a:lnTo>
                    <a:pt x="2727" y="6948"/>
                  </a:lnTo>
                  <a:lnTo>
                    <a:pt x="2731" y="6947"/>
                  </a:lnTo>
                  <a:lnTo>
                    <a:pt x="2734" y="6945"/>
                  </a:lnTo>
                  <a:lnTo>
                    <a:pt x="2734" y="6945"/>
                  </a:lnTo>
                  <a:lnTo>
                    <a:pt x="2758" y="6924"/>
                  </a:lnTo>
                  <a:lnTo>
                    <a:pt x="2758" y="6924"/>
                  </a:lnTo>
                  <a:lnTo>
                    <a:pt x="2748" y="6937"/>
                  </a:lnTo>
                  <a:lnTo>
                    <a:pt x="2739" y="6951"/>
                  </a:lnTo>
                  <a:lnTo>
                    <a:pt x="2722" y="6978"/>
                  </a:lnTo>
                  <a:lnTo>
                    <a:pt x="2706" y="7005"/>
                  </a:lnTo>
                  <a:lnTo>
                    <a:pt x="2692" y="7027"/>
                  </a:lnTo>
                  <a:lnTo>
                    <a:pt x="2692" y="7027"/>
                  </a:lnTo>
                  <a:close/>
                  <a:moveTo>
                    <a:pt x="2876" y="6860"/>
                  </a:moveTo>
                  <a:lnTo>
                    <a:pt x="2876" y="6860"/>
                  </a:lnTo>
                  <a:lnTo>
                    <a:pt x="2873" y="6875"/>
                  </a:lnTo>
                  <a:lnTo>
                    <a:pt x="2873" y="6875"/>
                  </a:lnTo>
                  <a:lnTo>
                    <a:pt x="2873" y="6878"/>
                  </a:lnTo>
                  <a:lnTo>
                    <a:pt x="2873" y="6878"/>
                  </a:lnTo>
                  <a:lnTo>
                    <a:pt x="2861" y="6878"/>
                  </a:lnTo>
                  <a:lnTo>
                    <a:pt x="2848" y="6878"/>
                  </a:lnTo>
                  <a:lnTo>
                    <a:pt x="2823" y="6881"/>
                  </a:lnTo>
                  <a:lnTo>
                    <a:pt x="2823" y="6881"/>
                  </a:lnTo>
                  <a:lnTo>
                    <a:pt x="2812" y="6885"/>
                  </a:lnTo>
                  <a:lnTo>
                    <a:pt x="2800" y="6889"/>
                  </a:lnTo>
                  <a:lnTo>
                    <a:pt x="2800" y="6889"/>
                  </a:lnTo>
                  <a:lnTo>
                    <a:pt x="2883" y="6814"/>
                  </a:lnTo>
                  <a:lnTo>
                    <a:pt x="2883" y="6814"/>
                  </a:lnTo>
                  <a:lnTo>
                    <a:pt x="2899" y="6799"/>
                  </a:lnTo>
                  <a:lnTo>
                    <a:pt x="2912" y="6790"/>
                  </a:lnTo>
                  <a:lnTo>
                    <a:pt x="2922" y="6783"/>
                  </a:lnTo>
                  <a:lnTo>
                    <a:pt x="2928" y="6780"/>
                  </a:lnTo>
                  <a:lnTo>
                    <a:pt x="2929" y="6780"/>
                  </a:lnTo>
                  <a:lnTo>
                    <a:pt x="2930" y="6782"/>
                  </a:lnTo>
                  <a:lnTo>
                    <a:pt x="2930" y="6785"/>
                  </a:lnTo>
                  <a:lnTo>
                    <a:pt x="2928" y="6791"/>
                  </a:lnTo>
                  <a:lnTo>
                    <a:pt x="2924" y="6798"/>
                  </a:lnTo>
                  <a:lnTo>
                    <a:pt x="2914" y="6816"/>
                  </a:lnTo>
                  <a:lnTo>
                    <a:pt x="2901" y="6835"/>
                  </a:lnTo>
                  <a:lnTo>
                    <a:pt x="2890" y="6852"/>
                  </a:lnTo>
                  <a:lnTo>
                    <a:pt x="2888" y="6858"/>
                  </a:lnTo>
                  <a:lnTo>
                    <a:pt x="2885" y="6862"/>
                  </a:lnTo>
                  <a:lnTo>
                    <a:pt x="2885" y="6862"/>
                  </a:lnTo>
                  <a:lnTo>
                    <a:pt x="2885" y="6860"/>
                  </a:lnTo>
                  <a:lnTo>
                    <a:pt x="2885" y="6859"/>
                  </a:lnTo>
                  <a:lnTo>
                    <a:pt x="2882" y="6856"/>
                  </a:lnTo>
                  <a:lnTo>
                    <a:pt x="2878" y="6856"/>
                  </a:lnTo>
                  <a:lnTo>
                    <a:pt x="2877" y="6858"/>
                  </a:lnTo>
                  <a:lnTo>
                    <a:pt x="2876" y="6860"/>
                  </a:lnTo>
                  <a:lnTo>
                    <a:pt x="2876" y="6860"/>
                  </a:lnTo>
                  <a:close/>
                  <a:moveTo>
                    <a:pt x="2923" y="6893"/>
                  </a:moveTo>
                  <a:lnTo>
                    <a:pt x="2923" y="6893"/>
                  </a:lnTo>
                  <a:lnTo>
                    <a:pt x="2914" y="6888"/>
                  </a:lnTo>
                  <a:lnTo>
                    <a:pt x="2904" y="6885"/>
                  </a:lnTo>
                  <a:lnTo>
                    <a:pt x="2895" y="6882"/>
                  </a:lnTo>
                  <a:lnTo>
                    <a:pt x="2885" y="6880"/>
                  </a:lnTo>
                  <a:lnTo>
                    <a:pt x="2885" y="6880"/>
                  </a:lnTo>
                  <a:lnTo>
                    <a:pt x="2894" y="6875"/>
                  </a:lnTo>
                  <a:lnTo>
                    <a:pt x="2903" y="6868"/>
                  </a:lnTo>
                  <a:lnTo>
                    <a:pt x="2911" y="6859"/>
                  </a:lnTo>
                  <a:lnTo>
                    <a:pt x="2919" y="6848"/>
                  </a:lnTo>
                  <a:lnTo>
                    <a:pt x="2926" y="6837"/>
                  </a:lnTo>
                  <a:lnTo>
                    <a:pt x="2933" y="6824"/>
                  </a:lnTo>
                  <a:lnTo>
                    <a:pt x="2946" y="6798"/>
                  </a:lnTo>
                  <a:lnTo>
                    <a:pt x="2946" y="6798"/>
                  </a:lnTo>
                  <a:lnTo>
                    <a:pt x="2952" y="6819"/>
                  </a:lnTo>
                  <a:lnTo>
                    <a:pt x="2956" y="6840"/>
                  </a:lnTo>
                  <a:lnTo>
                    <a:pt x="2957" y="6860"/>
                  </a:lnTo>
                  <a:lnTo>
                    <a:pt x="2957" y="6875"/>
                  </a:lnTo>
                  <a:lnTo>
                    <a:pt x="2956" y="6882"/>
                  </a:lnTo>
                  <a:lnTo>
                    <a:pt x="2953" y="6888"/>
                  </a:lnTo>
                  <a:lnTo>
                    <a:pt x="2951" y="6893"/>
                  </a:lnTo>
                  <a:lnTo>
                    <a:pt x="2947" y="6896"/>
                  </a:lnTo>
                  <a:lnTo>
                    <a:pt x="2943" y="6897"/>
                  </a:lnTo>
                  <a:lnTo>
                    <a:pt x="2937" y="6897"/>
                  </a:lnTo>
                  <a:lnTo>
                    <a:pt x="2931" y="6896"/>
                  </a:lnTo>
                  <a:lnTo>
                    <a:pt x="2923" y="6893"/>
                  </a:lnTo>
                  <a:lnTo>
                    <a:pt x="2923" y="6893"/>
                  </a:lnTo>
                  <a:close/>
                  <a:moveTo>
                    <a:pt x="2911" y="6708"/>
                  </a:moveTo>
                  <a:lnTo>
                    <a:pt x="2911" y="6708"/>
                  </a:lnTo>
                  <a:lnTo>
                    <a:pt x="2917" y="6717"/>
                  </a:lnTo>
                  <a:lnTo>
                    <a:pt x="2923" y="6728"/>
                  </a:lnTo>
                  <a:lnTo>
                    <a:pt x="2935" y="6757"/>
                  </a:lnTo>
                  <a:lnTo>
                    <a:pt x="2935" y="6757"/>
                  </a:lnTo>
                  <a:lnTo>
                    <a:pt x="2910" y="6773"/>
                  </a:lnTo>
                  <a:lnTo>
                    <a:pt x="2888" y="6790"/>
                  </a:lnTo>
                  <a:lnTo>
                    <a:pt x="2866" y="6807"/>
                  </a:lnTo>
                  <a:lnTo>
                    <a:pt x="2843" y="6825"/>
                  </a:lnTo>
                  <a:lnTo>
                    <a:pt x="2801" y="6862"/>
                  </a:lnTo>
                  <a:lnTo>
                    <a:pt x="2758" y="6901"/>
                  </a:lnTo>
                  <a:lnTo>
                    <a:pt x="2758" y="6901"/>
                  </a:lnTo>
                  <a:lnTo>
                    <a:pt x="2779" y="6881"/>
                  </a:lnTo>
                  <a:lnTo>
                    <a:pt x="2799" y="6858"/>
                  </a:lnTo>
                  <a:lnTo>
                    <a:pt x="2819" y="6833"/>
                  </a:lnTo>
                  <a:lnTo>
                    <a:pt x="2837" y="6807"/>
                  </a:lnTo>
                  <a:lnTo>
                    <a:pt x="2873" y="6753"/>
                  </a:lnTo>
                  <a:lnTo>
                    <a:pt x="2906" y="6701"/>
                  </a:lnTo>
                  <a:lnTo>
                    <a:pt x="2906" y="6701"/>
                  </a:lnTo>
                  <a:lnTo>
                    <a:pt x="2911" y="6708"/>
                  </a:lnTo>
                  <a:lnTo>
                    <a:pt x="2911" y="6708"/>
                  </a:lnTo>
                  <a:close/>
                  <a:moveTo>
                    <a:pt x="2891" y="6682"/>
                  </a:moveTo>
                  <a:lnTo>
                    <a:pt x="2891" y="6682"/>
                  </a:lnTo>
                  <a:lnTo>
                    <a:pt x="2871" y="6700"/>
                  </a:lnTo>
                  <a:lnTo>
                    <a:pt x="2853" y="6717"/>
                  </a:lnTo>
                  <a:lnTo>
                    <a:pt x="2816" y="6753"/>
                  </a:lnTo>
                  <a:lnTo>
                    <a:pt x="2781" y="6791"/>
                  </a:lnTo>
                  <a:lnTo>
                    <a:pt x="2747" y="6830"/>
                  </a:lnTo>
                  <a:lnTo>
                    <a:pt x="2681" y="6908"/>
                  </a:lnTo>
                  <a:lnTo>
                    <a:pt x="2647" y="6947"/>
                  </a:lnTo>
                  <a:lnTo>
                    <a:pt x="2613" y="6985"/>
                  </a:lnTo>
                  <a:lnTo>
                    <a:pt x="2613" y="6985"/>
                  </a:lnTo>
                  <a:lnTo>
                    <a:pt x="2689" y="6872"/>
                  </a:lnTo>
                  <a:lnTo>
                    <a:pt x="2689" y="6872"/>
                  </a:lnTo>
                  <a:lnTo>
                    <a:pt x="2770" y="6751"/>
                  </a:lnTo>
                  <a:lnTo>
                    <a:pt x="2850" y="6631"/>
                  </a:lnTo>
                  <a:lnTo>
                    <a:pt x="2850" y="6631"/>
                  </a:lnTo>
                  <a:lnTo>
                    <a:pt x="2871" y="6656"/>
                  </a:lnTo>
                  <a:lnTo>
                    <a:pt x="2891" y="6682"/>
                  </a:lnTo>
                  <a:lnTo>
                    <a:pt x="2891" y="6682"/>
                  </a:lnTo>
                  <a:close/>
                  <a:moveTo>
                    <a:pt x="2832" y="6607"/>
                  </a:moveTo>
                  <a:lnTo>
                    <a:pt x="2832" y="6607"/>
                  </a:lnTo>
                  <a:lnTo>
                    <a:pt x="2780" y="6660"/>
                  </a:lnTo>
                  <a:lnTo>
                    <a:pt x="2731" y="6713"/>
                  </a:lnTo>
                  <a:lnTo>
                    <a:pt x="2631" y="6819"/>
                  </a:lnTo>
                  <a:lnTo>
                    <a:pt x="2631" y="6819"/>
                  </a:lnTo>
                  <a:lnTo>
                    <a:pt x="2653" y="6789"/>
                  </a:lnTo>
                  <a:lnTo>
                    <a:pt x="2653" y="6789"/>
                  </a:lnTo>
                  <a:lnTo>
                    <a:pt x="2691" y="6737"/>
                  </a:lnTo>
                  <a:lnTo>
                    <a:pt x="2730" y="6686"/>
                  </a:lnTo>
                  <a:lnTo>
                    <a:pt x="2770" y="6634"/>
                  </a:lnTo>
                  <a:lnTo>
                    <a:pt x="2811" y="6584"/>
                  </a:lnTo>
                  <a:lnTo>
                    <a:pt x="2811" y="6584"/>
                  </a:lnTo>
                  <a:lnTo>
                    <a:pt x="2832" y="6607"/>
                  </a:lnTo>
                  <a:lnTo>
                    <a:pt x="2832" y="6607"/>
                  </a:lnTo>
                  <a:close/>
                  <a:moveTo>
                    <a:pt x="2788" y="6559"/>
                  </a:moveTo>
                  <a:lnTo>
                    <a:pt x="2788" y="6559"/>
                  </a:lnTo>
                  <a:lnTo>
                    <a:pt x="2765" y="6579"/>
                  </a:lnTo>
                  <a:lnTo>
                    <a:pt x="2739" y="6600"/>
                  </a:lnTo>
                  <a:lnTo>
                    <a:pt x="2711" y="6622"/>
                  </a:lnTo>
                  <a:lnTo>
                    <a:pt x="2684" y="6646"/>
                  </a:lnTo>
                  <a:lnTo>
                    <a:pt x="2660" y="6669"/>
                  </a:lnTo>
                  <a:lnTo>
                    <a:pt x="2636" y="6691"/>
                  </a:lnTo>
                  <a:lnTo>
                    <a:pt x="2627" y="6703"/>
                  </a:lnTo>
                  <a:lnTo>
                    <a:pt x="2619" y="6715"/>
                  </a:lnTo>
                  <a:lnTo>
                    <a:pt x="2612" y="6727"/>
                  </a:lnTo>
                  <a:lnTo>
                    <a:pt x="2606" y="6737"/>
                  </a:lnTo>
                  <a:lnTo>
                    <a:pt x="2606" y="6737"/>
                  </a:lnTo>
                  <a:lnTo>
                    <a:pt x="2620" y="6708"/>
                  </a:lnTo>
                  <a:lnTo>
                    <a:pt x="2636" y="6679"/>
                  </a:lnTo>
                  <a:lnTo>
                    <a:pt x="2654" y="6650"/>
                  </a:lnTo>
                  <a:lnTo>
                    <a:pt x="2674" y="6622"/>
                  </a:lnTo>
                  <a:lnTo>
                    <a:pt x="2713" y="6569"/>
                  </a:lnTo>
                  <a:lnTo>
                    <a:pt x="2753" y="6514"/>
                  </a:lnTo>
                  <a:lnTo>
                    <a:pt x="2753" y="6514"/>
                  </a:lnTo>
                  <a:lnTo>
                    <a:pt x="2771" y="6537"/>
                  </a:lnTo>
                  <a:lnTo>
                    <a:pt x="2788" y="6559"/>
                  </a:lnTo>
                  <a:lnTo>
                    <a:pt x="2788" y="6559"/>
                  </a:lnTo>
                  <a:close/>
                  <a:moveTo>
                    <a:pt x="2784" y="6385"/>
                  </a:moveTo>
                  <a:lnTo>
                    <a:pt x="2784" y="6385"/>
                  </a:lnTo>
                  <a:lnTo>
                    <a:pt x="2760" y="6372"/>
                  </a:lnTo>
                  <a:lnTo>
                    <a:pt x="2736" y="6360"/>
                  </a:lnTo>
                  <a:lnTo>
                    <a:pt x="2723" y="6356"/>
                  </a:lnTo>
                  <a:lnTo>
                    <a:pt x="2710" y="6352"/>
                  </a:lnTo>
                  <a:lnTo>
                    <a:pt x="2696" y="6348"/>
                  </a:lnTo>
                  <a:lnTo>
                    <a:pt x="2683" y="6345"/>
                  </a:lnTo>
                  <a:lnTo>
                    <a:pt x="2683" y="6345"/>
                  </a:lnTo>
                  <a:lnTo>
                    <a:pt x="2725" y="6285"/>
                  </a:lnTo>
                  <a:lnTo>
                    <a:pt x="2725" y="6285"/>
                  </a:lnTo>
                  <a:lnTo>
                    <a:pt x="2758" y="6258"/>
                  </a:lnTo>
                  <a:lnTo>
                    <a:pt x="2792" y="6231"/>
                  </a:lnTo>
                  <a:lnTo>
                    <a:pt x="2825" y="6203"/>
                  </a:lnTo>
                  <a:lnTo>
                    <a:pt x="2856" y="6175"/>
                  </a:lnTo>
                  <a:lnTo>
                    <a:pt x="2919" y="6117"/>
                  </a:lnTo>
                  <a:lnTo>
                    <a:pt x="2981" y="6057"/>
                  </a:lnTo>
                  <a:lnTo>
                    <a:pt x="2981" y="6057"/>
                  </a:lnTo>
                  <a:lnTo>
                    <a:pt x="2952" y="6094"/>
                  </a:lnTo>
                  <a:lnTo>
                    <a:pt x="2924" y="6133"/>
                  </a:lnTo>
                  <a:lnTo>
                    <a:pt x="2897" y="6173"/>
                  </a:lnTo>
                  <a:lnTo>
                    <a:pt x="2871" y="6214"/>
                  </a:lnTo>
                  <a:lnTo>
                    <a:pt x="2847" y="6255"/>
                  </a:lnTo>
                  <a:lnTo>
                    <a:pt x="2825" y="6297"/>
                  </a:lnTo>
                  <a:lnTo>
                    <a:pt x="2803" y="6340"/>
                  </a:lnTo>
                  <a:lnTo>
                    <a:pt x="2784" y="6385"/>
                  </a:lnTo>
                  <a:lnTo>
                    <a:pt x="2784" y="6385"/>
                  </a:lnTo>
                  <a:close/>
                  <a:moveTo>
                    <a:pt x="2892" y="6483"/>
                  </a:moveTo>
                  <a:lnTo>
                    <a:pt x="2892" y="6483"/>
                  </a:lnTo>
                  <a:lnTo>
                    <a:pt x="2867" y="6454"/>
                  </a:lnTo>
                  <a:lnTo>
                    <a:pt x="2853" y="6439"/>
                  </a:lnTo>
                  <a:lnTo>
                    <a:pt x="2839" y="6426"/>
                  </a:lnTo>
                  <a:lnTo>
                    <a:pt x="2839" y="6426"/>
                  </a:lnTo>
                  <a:lnTo>
                    <a:pt x="2864" y="6401"/>
                  </a:lnTo>
                  <a:lnTo>
                    <a:pt x="2889" y="6377"/>
                  </a:lnTo>
                  <a:lnTo>
                    <a:pt x="2914" y="6352"/>
                  </a:lnTo>
                  <a:lnTo>
                    <a:pt x="2938" y="6326"/>
                  </a:lnTo>
                  <a:lnTo>
                    <a:pt x="2984" y="6275"/>
                  </a:lnTo>
                  <a:lnTo>
                    <a:pt x="3028" y="6221"/>
                  </a:lnTo>
                  <a:lnTo>
                    <a:pt x="3072" y="6167"/>
                  </a:lnTo>
                  <a:lnTo>
                    <a:pt x="3114" y="6111"/>
                  </a:lnTo>
                  <a:lnTo>
                    <a:pt x="3155" y="6054"/>
                  </a:lnTo>
                  <a:lnTo>
                    <a:pt x="3197" y="5995"/>
                  </a:lnTo>
                  <a:lnTo>
                    <a:pt x="3197" y="5995"/>
                  </a:lnTo>
                  <a:lnTo>
                    <a:pt x="3238" y="5940"/>
                  </a:lnTo>
                  <a:lnTo>
                    <a:pt x="3280" y="5885"/>
                  </a:lnTo>
                  <a:lnTo>
                    <a:pt x="3323" y="5831"/>
                  </a:lnTo>
                  <a:lnTo>
                    <a:pt x="3369" y="5778"/>
                  </a:lnTo>
                  <a:lnTo>
                    <a:pt x="3414" y="5727"/>
                  </a:lnTo>
                  <a:lnTo>
                    <a:pt x="3461" y="5677"/>
                  </a:lnTo>
                  <a:lnTo>
                    <a:pt x="3509" y="5626"/>
                  </a:lnTo>
                  <a:lnTo>
                    <a:pt x="3558" y="5576"/>
                  </a:lnTo>
                  <a:lnTo>
                    <a:pt x="3656" y="5478"/>
                  </a:lnTo>
                  <a:lnTo>
                    <a:pt x="3755" y="5381"/>
                  </a:lnTo>
                  <a:lnTo>
                    <a:pt x="3855" y="5283"/>
                  </a:lnTo>
                  <a:lnTo>
                    <a:pt x="3952" y="5185"/>
                  </a:lnTo>
                  <a:lnTo>
                    <a:pt x="3952" y="5185"/>
                  </a:lnTo>
                  <a:lnTo>
                    <a:pt x="4032" y="5101"/>
                  </a:lnTo>
                  <a:lnTo>
                    <a:pt x="4112" y="5015"/>
                  </a:lnTo>
                  <a:lnTo>
                    <a:pt x="4190" y="4929"/>
                  </a:lnTo>
                  <a:lnTo>
                    <a:pt x="4268" y="4841"/>
                  </a:lnTo>
                  <a:lnTo>
                    <a:pt x="4345" y="4752"/>
                  </a:lnTo>
                  <a:lnTo>
                    <a:pt x="4420" y="4662"/>
                  </a:lnTo>
                  <a:lnTo>
                    <a:pt x="4495" y="4571"/>
                  </a:lnTo>
                  <a:lnTo>
                    <a:pt x="4570" y="4480"/>
                  </a:lnTo>
                  <a:lnTo>
                    <a:pt x="4570" y="4480"/>
                  </a:lnTo>
                  <a:lnTo>
                    <a:pt x="4792" y="4257"/>
                  </a:lnTo>
                  <a:lnTo>
                    <a:pt x="5013" y="4033"/>
                  </a:lnTo>
                  <a:lnTo>
                    <a:pt x="5013" y="4033"/>
                  </a:lnTo>
                  <a:lnTo>
                    <a:pt x="4810" y="4269"/>
                  </a:lnTo>
                  <a:lnTo>
                    <a:pt x="4605" y="4504"/>
                  </a:lnTo>
                  <a:lnTo>
                    <a:pt x="4502" y="4621"/>
                  </a:lnTo>
                  <a:lnTo>
                    <a:pt x="4399" y="4738"/>
                  </a:lnTo>
                  <a:lnTo>
                    <a:pt x="4295" y="4855"/>
                  </a:lnTo>
                  <a:lnTo>
                    <a:pt x="4189" y="4971"/>
                  </a:lnTo>
                  <a:lnTo>
                    <a:pt x="4189" y="4971"/>
                  </a:lnTo>
                  <a:lnTo>
                    <a:pt x="4105" y="5062"/>
                  </a:lnTo>
                  <a:lnTo>
                    <a:pt x="4020" y="5155"/>
                  </a:lnTo>
                  <a:lnTo>
                    <a:pt x="3848" y="5335"/>
                  </a:lnTo>
                  <a:lnTo>
                    <a:pt x="3675" y="5516"/>
                  </a:lnTo>
                  <a:lnTo>
                    <a:pt x="3590" y="5608"/>
                  </a:lnTo>
                  <a:lnTo>
                    <a:pt x="3506" y="5699"/>
                  </a:lnTo>
                  <a:lnTo>
                    <a:pt x="3423" y="5791"/>
                  </a:lnTo>
                  <a:lnTo>
                    <a:pt x="3341" y="5885"/>
                  </a:lnTo>
                  <a:lnTo>
                    <a:pt x="3261" y="5980"/>
                  </a:lnTo>
                  <a:lnTo>
                    <a:pt x="3183" y="6076"/>
                  </a:lnTo>
                  <a:lnTo>
                    <a:pt x="3144" y="6125"/>
                  </a:lnTo>
                  <a:lnTo>
                    <a:pt x="3105" y="6174"/>
                  </a:lnTo>
                  <a:lnTo>
                    <a:pt x="3069" y="6224"/>
                  </a:lnTo>
                  <a:lnTo>
                    <a:pt x="3032" y="6275"/>
                  </a:lnTo>
                  <a:lnTo>
                    <a:pt x="2995" y="6326"/>
                  </a:lnTo>
                  <a:lnTo>
                    <a:pt x="2960" y="6378"/>
                  </a:lnTo>
                  <a:lnTo>
                    <a:pt x="2926" y="6430"/>
                  </a:lnTo>
                  <a:lnTo>
                    <a:pt x="2892" y="6483"/>
                  </a:lnTo>
                  <a:lnTo>
                    <a:pt x="2892" y="6483"/>
                  </a:lnTo>
                  <a:close/>
                  <a:moveTo>
                    <a:pt x="2953" y="6571"/>
                  </a:moveTo>
                  <a:lnTo>
                    <a:pt x="2953" y="6571"/>
                  </a:lnTo>
                  <a:lnTo>
                    <a:pt x="2938" y="6547"/>
                  </a:lnTo>
                  <a:lnTo>
                    <a:pt x="2923" y="6524"/>
                  </a:lnTo>
                  <a:lnTo>
                    <a:pt x="2923" y="6524"/>
                  </a:lnTo>
                  <a:lnTo>
                    <a:pt x="2925" y="6516"/>
                  </a:lnTo>
                  <a:lnTo>
                    <a:pt x="2929" y="6507"/>
                  </a:lnTo>
                  <a:lnTo>
                    <a:pt x="2929" y="6507"/>
                  </a:lnTo>
                  <a:lnTo>
                    <a:pt x="2998" y="6441"/>
                  </a:lnTo>
                  <a:lnTo>
                    <a:pt x="2998" y="6441"/>
                  </a:lnTo>
                  <a:lnTo>
                    <a:pt x="2992" y="6441"/>
                  </a:lnTo>
                  <a:lnTo>
                    <a:pt x="2987" y="6439"/>
                  </a:lnTo>
                  <a:lnTo>
                    <a:pt x="2983" y="6434"/>
                  </a:lnTo>
                  <a:lnTo>
                    <a:pt x="2978" y="6428"/>
                  </a:lnTo>
                  <a:lnTo>
                    <a:pt x="2978" y="6428"/>
                  </a:lnTo>
                  <a:lnTo>
                    <a:pt x="3000" y="6400"/>
                  </a:lnTo>
                  <a:lnTo>
                    <a:pt x="3025" y="6372"/>
                  </a:lnTo>
                  <a:lnTo>
                    <a:pt x="3049" y="6344"/>
                  </a:lnTo>
                  <a:lnTo>
                    <a:pt x="3076" y="6317"/>
                  </a:lnTo>
                  <a:lnTo>
                    <a:pt x="3103" y="6290"/>
                  </a:lnTo>
                  <a:lnTo>
                    <a:pt x="3131" y="6263"/>
                  </a:lnTo>
                  <a:lnTo>
                    <a:pt x="3189" y="6212"/>
                  </a:lnTo>
                  <a:lnTo>
                    <a:pt x="3189" y="6212"/>
                  </a:lnTo>
                  <a:lnTo>
                    <a:pt x="3139" y="6263"/>
                  </a:lnTo>
                  <a:lnTo>
                    <a:pt x="3089" y="6316"/>
                  </a:lnTo>
                  <a:lnTo>
                    <a:pt x="3089" y="6316"/>
                  </a:lnTo>
                  <a:lnTo>
                    <a:pt x="3068" y="6359"/>
                  </a:lnTo>
                  <a:lnTo>
                    <a:pt x="3048" y="6393"/>
                  </a:lnTo>
                  <a:lnTo>
                    <a:pt x="3048" y="6393"/>
                  </a:lnTo>
                  <a:lnTo>
                    <a:pt x="3146" y="6296"/>
                  </a:lnTo>
                  <a:lnTo>
                    <a:pt x="3244" y="6199"/>
                  </a:lnTo>
                  <a:lnTo>
                    <a:pt x="3338" y="6099"/>
                  </a:lnTo>
                  <a:lnTo>
                    <a:pt x="3433" y="5997"/>
                  </a:lnTo>
                  <a:lnTo>
                    <a:pt x="3527" y="5896"/>
                  </a:lnTo>
                  <a:lnTo>
                    <a:pt x="3620" y="5793"/>
                  </a:lnTo>
                  <a:lnTo>
                    <a:pt x="3712" y="5688"/>
                  </a:lnTo>
                  <a:lnTo>
                    <a:pt x="3803" y="5584"/>
                  </a:lnTo>
                  <a:lnTo>
                    <a:pt x="3803" y="5584"/>
                  </a:lnTo>
                  <a:lnTo>
                    <a:pt x="3877" y="5507"/>
                  </a:lnTo>
                  <a:lnTo>
                    <a:pt x="3951" y="5430"/>
                  </a:lnTo>
                  <a:lnTo>
                    <a:pt x="3951" y="5430"/>
                  </a:lnTo>
                  <a:lnTo>
                    <a:pt x="4188" y="5179"/>
                  </a:lnTo>
                  <a:lnTo>
                    <a:pt x="4427" y="4929"/>
                  </a:lnTo>
                  <a:lnTo>
                    <a:pt x="4427" y="4929"/>
                  </a:lnTo>
                  <a:lnTo>
                    <a:pt x="4219" y="5228"/>
                  </a:lnTo>
                  <a:lnTo>
                    <a:pt x="4219" y="5228"/>
                  </a:lnTo>
                  <a:lnTo>
                    <a:pt x="4192" y="5265"/>
                  </a:lnTo>
                  <a:lnTo>
                    <a:pt x="4192" y="5265"/>
                  </a:lnTo>
                  <a:lnTo>
                    <a:pt x="3829" y="5645"/>
                  </a:lnTo>
                  <a:lnTo>
                    <a:pt x="3829" y="5645"/>
                  </a:lnTo>
                  <a:lnTo>
                    <a:pt x="3774" y="5701"/>
                  </a:lnTo>
                  <a:lnTo>
                    <a:pt x="3718" y="5757"/>
                  </a:lnTo>
                  <a:lnTo>
                    <a:pt x="3603" y="5870"/>
                  </a:lnTo>
                  <a:lnTo>
                    <a:pt x="3486" y="5983"/>
                  </a:lnTo>
                  <a:lnTo>
                    <a:pt x="3428" y="6041"/>
                  </a:lnTo>
                  <a:lnTo>
                    <a:pt x="3371" y="6099"/>
                  </a:lnTo>
                  <a:lnTo>
                    <a:pt x="3315" y="6158"/>
                  </a:lnTo>
                  <a:lnTo>
                    <a:pt x="3260" y="6217"/>
                  </a:lnTo>
                  <a:lnTo>
                    <a:pt x="3206" y="6277"/>
                  </a:lnTo>
                  <a:lnTo>
                    <a:pt x="3153" y="6339"/>
                  </a:lnTo>
                  <a:lnTo>
                    <a:pt x="3104" y="6402"/>
                  </a:lnTo>
                  <a:lnTo>
                    <a:pt x="3080" y="6434"/>
                  </a:lnTo>
                  <a:lnTo>
                    <a:pt x="3056" y="6466"/>
                  </a:lnTo>
                  <a:lnTo>
                    <a:pt x="3034" y="6498"/>
                  </a:lnTo>
                  <a:lnTo>
                    <a:pt x="3012" y="6532"/>
                  </a:lnTo>
                  <a:lnTo>
                    <a:pt x="2991" y="6565"/>
                  </a:lnTo>
                  <a:lnTo>
                    <a:pt x="2971" y="6599"/>
                  </a:lnTo>
                  <a:lnTo>
                    <a:pt x="2971" y="6599"/>
                  </a:lnTo>
                  <a:lnTo>
                    <a:pt x="2953" y="6571"/>
                  </a:lnTo>
                  <a:lnTo>
                    <a:pt x="2953" y="6571"/>
                  </a:lnTo>
                  <a:close/>
                  <a:moveTo>
                    <a:pt x="3382" y="6803"/>
                  </a:moveTo>
                  <a:lnTo>
                    <a:pt x="3382" y="6803"/>
                  </a:lnTo>
                  <a:lnTo>
                    <a:pt x="3369" y="6785"/>
                  </a:lnTo>
                  <a:lnTo>
                    <a:pt x="3369" y="6785"/>
                  </a:lnTo>
                  <a:lnTo>
                    <a:pt x="3365" y="6782"/>
                  </a:lnTo>
                  <a:lnTo>
                    <a:pt x="3362" y="6778"/>
                  </a:lnTo>
                  <a:lnTo>
                    <a:pt x="3357" y="6777"/>
                  </a:lnTo>
                  <a:lnTo>
                    <a:pt x="3352" y="6777"/>
                  </a:lnTo>
                  <a:lnTo>
                    <a:pt x="3348" y="6778"/>
                  </a:lnTo>
                  <a:lnTo>
                    <a:pt x="3344" y="6780"/>
                  </a:lnTo>
                  <a:lnTo>
                    <a:pt x="3341" y="6784"/>
                  </a:lnTo>
                  <a:lnTo>
                    <a:pt x="3338" y="6789"/>
                  </a:lnTo>
                  <a:lnTo>
                    <a:pt x="3338" y="6789"/>
                  </a:lnTo>
                  <a:lnTo>
                    <a:pt x="3327" y="6818"/>
                  </a:lnTo>
                  <a:lnTo>
                    <a:pt x="3316" y="6845"/>
                  </a:lnTo>
                  <a:lnTo>
                    <a:pt x="3304" y="6867"/>
                  </a:lnTo>
                  <a:lnTo>
                    <a:pt x="3294" y="6886"/>
                  </a:lnTo>
                  <a:lnTo>
                    <a:pt x="3282" y="6901"/>
                  </a:lnTo>
                  <a:lnTo>
                    <a:pt x="3270" y="6914"/>
                  </a:lnTo>
                  <a:lnTo>
                    <a:pt x="3259" y="6923"/>
                  </a:lnTo>
                  <a:lnTo>
                    <a:pt x="3247" y="6929"/>
                  </a:lnTo>
                  <a:lnTo>
                    <a:pt x="3235" y="6934"/>
                  </a:lnTo>
                  <a:lnTo>
                    <a:pt x="3224" y="6935"/>
                  </a:lnTo>
                  <a:lnTo>
                    <a:pt x="3212" y="6934"/>
                  </a:lnTo>
                  <a:lnTo>
                    <a:pt x="3200" y="6931"/>
                  </a:lnTo>
                  <a:lnTo>
                    <a:pt x="3189" y="6926"/>
                  </a:lnTo>
                  <a:lnTo>
                    <a:pt x="3177" y="6919"/>
                  </a:lnTo>
                  <a:lnTo>
                    <a:pt x="3165" y="6909"/>
                  </a:lnTo>
                  <a:lnTo>
                    <a:pt x="3153" y="6899"/>
                  </a:lnTo>
                  <a:lnTo>
                    <a:pt x="3142" y="6887"/>
                  </a:lnTo>
                  <a:lnTo>
                    <a:pt x="3131" y="6873"/>
                  </a:lnTo>
                  <a:lnTo>
                    <a:pt x="3120" y="6859"/>
                  </a:lnTo>
                  <a:lnTo>
                    <a:pt x="3108" y="6842"/>
                  </a:lnTo>
                  <a:lnTo>
                    <a:pt x="3086" y="6808"/>
                  </a:lnTo>
                  <a:lnTo>
                    <a:pt x="3063" y="6771"/>
                  </a:lnTo>
                  <a:lnTo>
                    <a:pt x="3042" y="6734"/>
                  </a:lnTo>
                  <a:lnTo>
                    <a:pt x="3021" y="6695"/>
                  </a:lnTo>
                  <a:lnTo>
                    <a:pt x="2983" y="6621"/>
                  </a:lnTo>
                  <a:lnTo>
                    <a:pt x="2983" y="6621"/>
                  </a:lnTo>
                  <a:lnTo>
                    <a:pt x="2986" y="6621"/>
                  </a:lnTo>
                  <a:lnTo>
                    <a:pt x="2986" y="6621"/>
                  </a:lnTo>
                  <a:lnTo>
                    <a:pt x="3027" y="6594"/>
                  </a:lnTo>
                  <a:lnTo>
                    <a:pt x="3067" y="6566"/>
                  </a:lnTo>
                  <a:lnTo>
                    <a:pt x="3107" y="6538"/>
                  </a:lnTo>
                  <a:lnTo>
                    <a:pt x="3145" y="6509"/>
                  </a:lnTo>
                  <a:lnTo>
                    <a:pt x="3184" y="6480"/>
                  </a:lnTo>
                  <a:lnTo>
                    <a:pt x="3221" y="6449"/>
                  </a:lnTo>
                  <a:lnTo>
                    <a:pt x="3259" y="6418"/>
                  </a:lnTo>
                  <a:lnTo>
                    <a:pt x="3296" y="6386"/>
                  </a:lnTo>
                  <a:lnTo>
                    <a:pt x="3296" y="6386"/>
                  </a:lnTo>
                  <a:lnTo>
                    <a:pt x="3172" y="6549"/>
                  </a:lnTo>
                  <a:lnTo>
                    <a:pt x="3047" y="6709"/>
                  </a:lnTo>
                  <a:lnTo>
                    <a:pt x="3047" y="6709"/>
                  </a:lnTo>
                  <a:lnTo>
                    <a:pt x="3043" y="6715"/>
                  </a:lnTo>
                  <a:lnTo>
                    <a:pt x="3043" y="6720"/>
                  </a:lnTo>
                  <a:lnTo>
                    <a:pt x="3045" y="6724"/>
                  </a:lnTo>
                  <a:lnTo>
                    <a:pt x="3048" y="6729"/>
                  </a:lnTo>
                  <a:lnTo>
                    <a:pt x="3052" y="6731"/>
                  </a:lnTo>
                  <a:lnTo>
                    <a:pt x="3056" y="6734"/>
                  </a:lnTo>
                  <a:lnTo>
                    <a:pt x="3061" y="6732"/>
                  </a:lnTo>
                  <a:lnTo>
                    <a:pt x="3066" y="6729"/>
                  </a:lnTo>
                  <a:lnTo>
                    <a:pt x="3066" y="6729"/>
                  </a:lnTo>
                  <a:lnTo>
                    <a:pt x="3153" y="6638"/>
                  </a:lnTo>
                  <a:lnTo>
                    <a:pt x="3241" y="6545"/>
                  </a:lnTo>
                  <a:lnTo>
                    <a:pt x="3327" y="6453"/>
                  </a:lnTo>
                  <a:lnTo>
                    <a:pt x="3413" y="6360"/>
                  </a:lnTo>
                  <a:lnTo>
                    <a:pt x="3583" y="6172"/>
                  </a:lnTo>
                  <a:lnTo>
                    <a:pt x="3752" y="5983"/>
                  </a:lnTo>
                  <a:lnTo>
                    <a:pt x="3918" y="5793"/>
                  </a:lnTo>
                  <a:lnTo>
                    <a:pt x="4084" y="5602"/>
                  </a:lnTo>
                  <a:lnTo>
                    <a:pt x="4248" y="5409"/>
                  </a:lnTo>
                  <a:lnTo>
                    <a:pt x="4412" y="5217"/>
                  </a:lnTo>
                  <a:lnTo>
                    <a:pt x="4738" y="4829"/>
                  </a:lnTo>
                  <a:lnTo>
                    <a:pt x="4902" y="4636"/>
                  </a:lnTo>
                  <a:lnTo>
                    <a:pt x="5066" y="4443"/>
                  </a:lnTo>
                  <a:lnTo>
                    <a:pt x="5231" y="4251"/>
                  </a:lnTo>
                  <a:lnTo>
                    <a:pt x="5396" y="4060"/>
                  </a:lnTo>
                  <a:lnTo>
                    <a:pt x="5563" y="3869"/>
                  </a:lnTo>
                  <a:lnTo>
                    <a:pt x="5732" y="3681"/>
                  </a:lnTo>
                  <a:lnTo>
                    <a:pt x="5732" y="3681"/>
                  </a:lnTo>
                  <a:lnTo>
                    <a:pt x="5888" y="3510"/>
                  </a:lnTo>
                  <a:lnTo>
                    <a:pt x="6044" y="3340"/>
                  </a:lnTo>
                  <a:lnTo>
                    <a:pt x="6044" y="3340"/>
                  </a:lnTo>
                  <a:lnTo>
                    <a:pt x="5864" y="3557"/>
                  </a:lnTo>
                  <a:lnTo>
                    <a:pt x="5683" y="3775"/>
                  </a:lnTo>
                  <a:lnTo>
                    <a:pt x="5501" y="3990"/>
                  </a:lnTo>
                  <a:lnTo>
                    <a:pt x="5410" y="4098"/>
                  </a:lnTo>
                  <a:lnTo>
                    <a:pt x="5318" y="4204"/>
                  </a:lnTo>
                  <a:lnTo>
                    <a:pt x="5318" y="4204"/>
                  </a:lnTo>
                  <a:lnTo>
                    <a:pt x="5163" y="4384"/>
                  </a:lnTo>
                  <a:lnTo>
                    <a:pt x="5011" y="4565"/>
                  </a:lnTo>
                  <a:lnTo>
                    <a:pt x="4860" y="4746"/>
                  </a:lnTo>
                  <a:lnTo>
                    <a:pt x="4709" y="4929"/>
                  </a:lnTo>
                  <a:lnTo>
                    <a:pt x="4410" y="5294"/>
                  </a:lnTo>
                  <a:lnTo>
                    <a:pt x="4261" y="5478"/>
                  </a:lnTo>
                  <a:lnTo>
                    <a:pt x="4110" y="5659"/>
                  </a:lnTo>
                  <a:lnTo>
                    <a:pt x="4110" y="5659"/>
                  </a:lnTo>
                  <a:lnTo>
                    <a:pt x="4055" y="5725"/>
                  </a:lnTo>
                  <a:lnTo>
                    <a:pt x="3997" y="5790"/>
                  </a:lnTo>
                  <a:lnTo>
                    <a:pt x="3939" y="5855"/>
                  </a:lnTo>
                  <a:lnTo>
                    <a:pt x="3879" y="5920"/>
                  </a:lnTo>
                  <a:lnTo>
                    <a:pt x="3759" y="6051"/>
                  </a:lnTo>
                  <a:lnTo>
                    <a:pt x="3699" y="6118"/>
                  </a:lnTo>
                  <a:lnTo>
                    <a:pt x="3640" y="6186"/>
                  </a:lnTo>
                  <a:lnTo>
                    <a:pt x="3583" y="6254"/>
                  </a:lnTo>
                  <a:lnTo>
                    <a:pt x="3528" y="6323"/>
                  </a:lnTo>
                  <a:lnTo>
                    <a:pt x="3501" y="6358"/>
                  </a:lnTo>
                  <a:lnTo>
                    <a:pt x="3474" y="6393"/>
                  </a:lnTo>
                  <a:lnTo>
                    <a:pt x="3448" y="6429"/>
                  </a:lnTo>
                  <a:lnTo>
                    <a:pt x="3424" y="6466"/>
                  </a:lnTo>
                  <a:lnTo>
                    <a:pt x="3400" y="6502"/>
                  </a:lnTo>
                  <a:lnTo>
                    <a:pt x="3377" y="6539"/>
                  </a:lnTo>
                  <a:lnTo>
                    <a:pt x="3355" y="6576"/>
                  </a:lnTo>
                  <a:lnTo>
                    <a:pt x="3334" y="6614"/>
                  </a:lnTo>
                  <a:lnTo>
                    <a:pt x="3314" y="6652"/>
                  </a:lnTo>
                  <a:lnTo>
                    <a:pt x="3295" y="6690"/>
                  </a:lnTo>
                  <a:lnTo>
                    <a:pt x="3278" y="6730"/>
                  </a:lnTo>
                  <a:lnTo>
                    <a:pt x="3261" y="6770"/>
                  </a:lnTo>
                  <a:lnTo>
                    <a:pt x="3261" y="6770"/>
                  </a:lnTo>
                  <a:lnTo>
                    <a:pt x="3260" y="6775"/>
                  </a:lnTo>
                  <a:lnTo>
                    <a:pt x="3261" y="6779"/>
                  </a:lnTo>
                  <a:lnTo>
                    <a:pt x="3263" y="6784"/>
                  </a:lnTo>
                  <a:lnTo>
                    <a:pt x="3268" y="6786"/>
                  </a:lnTo>
                  <a:lnTo>
                    <a:pt x="3272" y="6787"/>
                  </a:lnTo>
                  <a:lnTo>
                    <a:pt x="3278" y="6789"/>
                  </a:lnTo>
                  <a:lnTo>
                    <a:pt x="3282" y="6787"/>
                  </a:lnTo>
                  <a:lnTo>
                    <a:pt x="3286" y="6784"/>
                  </a:lnTo>
                  <a:lnTo>
                    <a:pt x="3286" y="6784"/>
                  </a:lnTo>
                  <a:lnTo>
                    <a:pt x="3356" y="6716"/>
                  </a:lnTo>
                  <a:lnTo>
                    <a:pt x="3425" y="6646"/>
                  </a:lnTo>
                  <a:lnTo>
                    <a:pt x="3493" y="6576"/>
                  </a:lnTo>
                  <a:lnTo>
                    <a:pt x="3561" y="6503"/>
                  </a:lnTo>
                  <a:lnTo>
                    <a:pt x="3627" y="6430"/>
                  </a:lnTo>
                  <a:lnTo>
                    <a:pt x="3694" y="6358"/>
                  </a:lnTo>
                  <a:lnTo>
                    <a:pt x="3760" y="6283"/>
                  </a:lnTo>
                  <a:lnTo>
                    <a:pt x="3825" y="6209"/>
                  </a:lnTo>
                  <a:lnTo>
                    <a:pt x="3890" y="6133"/>
                  </a:lnTo>
                  <a:lnTo>
                    <a:pt x="3954" y="6057"/>
                  </a:lnTo>
                  <a:lnTo>
                    <a:pt x="4080" y="5904"/>
                  </a:lnTo>
                  <a:lnTo>
                    <a:pt x="4206" y="5748"/>
                  </a:lnTo>
                  <a:lnTo>
                    <a:pt x="4329" y="5591"/>
                  </a:lnTo>
                  <a:lnTo>
                    <a:pt x="4451" y="5433"/>
                  </a:lnTo>
                  <a:lnTo>
                    <a:pt x="4573" y="5274"/>
                  </a:lnTo>
                  <a:lnTo>
                    <a:pt x="4814" y="4956"/>
                  </a:lnTo>
                  <a:lnTo>
                    <a:pt x="4934" y="4798"/>
                  </a:lnTo>
                  <a:lnTo>
                    <a:pt x="5054" y="4640"/>
                  </a:lnTo>
                  <a:lnTo>
                    <a:pt x="5175" y="4484"/>
                  </a:lnTo>
                  <a:lnTo>
                    <a:pt x="5295" y="4329"/>
                  </a:lnTo>
                  <a:lnTo>
                    <a:pt x="5295" y="4329"/>
                  </a:lnTo>
                  <a:lnTo>
                    <a:pt x="5405" y="4191"/>
                  </a:lnTo>
                  <a:lnTo>
                    <a:pt x="5517" y="4054"/>
                  </a:lnTo>
                  <a:lnTo>
                    <a:pt x="5629" y="3919"/>
                  </a:lnTo>
                  <a:lnTo>
                    <a:pt x="5741" y="3783"/>
                  </a:lnTo>
                  <a:lnTo>
                    <a:pt x="5855" y="3648"/>
                  </a:lnTo>
                  <a:lnTo>
                    <a:pt x="5969" y="3514"/>
                  </a:lnTo>
                  <a:lnTo>
                    <a:pt x="6085" y="3380"/>
                  </a:lnTo>
                  <a:lnTo>
                    <a:pt x="6201" y="3247"/>
                  </a:lnTo>
                  <a:lnTo>
                    <a:pt x="6201" y="3247"/>
                  </a:lnTo>
                  <a:lnTo>
                    <a:pt x="6088" y="3381"/>
                  </a:lnTo>
                  <a:lnTo>
                    <a:pt x="5974" y="3517"/>
                  </a:lnTo>
                  <a:lnTo>
                    <a:pt x="5862" y="3653"/>
                  </a:lnTo>
                  <a:lnTo>
                    <a:pt x="5751" y="3789"/>
                  </a:lnTo>
                  <a:lnTo>
                    <a:pt x="5639" y="3926"/>
                  </a:lnTo>
                  <a:lnTo>
                    <a:pt x="5529" y="4064"/>
                  </a:lnTo>
                  <a:lnTo>
                    <a:pt x="5311" y="4340"/>
                  </a:lnTo>
                  <a:lnTo>
                    <a:pt x="5093" y="4617"/>
                  </a:lnTo>
                  <a:lnTo>
                    <a:pt x="4875" y="4896"/>
                  </a:lnTo>
                  <a:lnTo>
                    <a:pt x="4659" y="5175"/>
                  </a:lnTo>
                  <a:lnTo>
                    <a:pt x="4442" y="5453"/>
                  </a:lnTo>
                  <a:lnTo>
                    <a:pt x="4442" y="5453"/>
                  </a:lnTo>
                  <a:lnTo>
                    <a:pt x="4275" y="5667"/>
                  </a:lnTo>
                  <a:lnTo>
                    <a:pt x="4106" y="5881"/>
                  </a:lnTo>
                  <a:lnTo>
                    <a:pt x="3768" y="6309"/>
                  </a:lnTo>
                  <a:lnTo>
                    <a:pt x="3768" y="6309"/>
                  </a:lnTo>
                  <a:lnTo>
                    <a:pt x="3629" y="6488"/>
                  </a:lnTo>
                  <a:lnTo>
                    <a:pt x="3488" y="6667"/>
                  </a:lnTo>
                  <a:lnTo>
                    <a:pt x="3488" y="6667"/>
                  </a:lnTo>
                  <a:lnTo>
                    <a:pt x="3434" y="6734"/>
                  </a:lnTo>
                  <a:lnTo>
                    <a:pt x="3382" y="6803"/>
                  </a:lnTo>
                  <a:lnTo>
                    <a:pt x="3382" y="6803"/>
                  </a:lnTo>
                  <a:close/>
                  <a:moveTo>
                    <a:pt x="5106" y="4503"/>
                  </a:moveTo>
                  <a:lnTo>
                    <a:pt x="5106" y="4503"/>
                  </a:lnTo>
                  <a:lnTo>
                    <a:pt x="4963" y="4677"/>
                  </a:lnTo>
                  <a:lnTo>
                    <a:pt x="4821" y="4853"/>
                  </a:lnTo>
                  <a:lnTo>
                    <a:pt x="4681" y="5028"/>
                  </a:lnTo>
                  <a:lnTo>
                    <a:pt x="4540" y="5204"/>
                  </a:lnTo>
                  <a:lnTo>
                    <a:pt x="4400" y="5379"/>
                  </a:lnTo>
                  <a:lnTo>
                    <a:pt x="4262" y="5556"/>
                  </a:lnTo>
                  <a:lnTo>
                    <a:pt x="4124" y="5734"/>
                  </a:lnTo>
                  <a:lnTo>
                    <a:pt x="3986" y="5911"/>
                  </a:lnTo>
                  <a:lnTo>
                    <a:pt x="3986" y="5911"/>
                  </a:lnTo>
                  <a:lnTo>
                    <a:pt x="3790" y="6164"/>
                  </a:lnTo>
                  <a:lnTo>
                    <a:pt x="3692" y="6289"/>
                  </a:lnTo>
                  <a:lnTo>
                    <a:pt x="3592" y="6414"/>
                  </a:lnTo>
                  <a:lnTo>
                    <a:pt x="3592" y="6414"/>
                  </a:lnTo>
                  <a:lnTo>
                    <a:pt x="3574" y="6435"/>
                  </a:lnTo>
                  <a:lnTo>
                    <a:pt x="3550" y="6462"/>
                  </a:lnTo>
                  <a:lnTo>
                    <a:pt x="3491" y="6524"/>
                  </a:lnTo>
                  <a:lnTo>
                    <a:pt x="3459" y="6556"/>
                  </a:lnTo>
                  <a:lnTo>
                    <a:pt x="3427" y="6586"/>
                  </a:lnTo>
                  <a:lnTo>
                    <a:pt x="3399" y="6612"/>
                  </a:lnTo>
                  <a:lnTo>
                    <a:pt x="3375" y="6634"/>
                  </a:lnTo>
                  <a:lnTo>
                    <a:pt x="3355" y="6648"/>
                  </a:lnTo>
                  <a:lnTo>
                    <a:pt x="3349" y="6652"/>
                  </a:lnTo>
                  <a:lnTo>
                    <a:pt x="3343" y="6653"/>
                  </a:lnTo>
                  <a:lnTo>
                    <a:pt x="3342" y="6653"/>
                  </a:lnTo>
                  <a:lnTo>
                    <a:pt x="3341" y="6652"/>
                  </a:lnTo>
                  <a:lnTo>
                    <a:pt x="3341" y="6648"/>
                  </a:lnTo>
                  <a:lnTo>
                    <a:pt x="3343" y="6641"/>
                  </a:lnTo>
                  <a:lnTo>
                    <a:pt x="3349" y="6631"/>
                  </a:lnTo>
                  <a:lnTo>
                    <a:pt x="3357" y="6617"/>
                  </a:lnTo>
                  <a:lnTo>
                    <a:pt x="3369" y="6599"/>
                  </a:lnTo>
                  <a:lnTo>
                    <a:pt x="3402" y="6551"/>
                  </a:lnTo>
                  <a:lnTo>
                    <a:pt x="3451" y="6487"/>
                  </a:lnTo>
                  <a:lnTo>
                    <a:pt x="3517" y="6401"/>
                  </a:lnTo>
                  <a:lnTo>
                    <a:pt x="3517" y="6401"/>
                  </a:lnTo>
                  <a:lnTo>
                    <a:pt x="3591" y="6310"/>
                  </a:lnTo>
                  <a:lnTo>
                    <a:pt x="3667" y="6220"/>
                  </a:lnTo>
                  <a:lnTo>
                    <a:pt x="3745" y="6130"/>
                  </a:lnTo>
                  <a:lnTo>
                    <a:pt x="3822" y="6039"/>
                  </a:lnTo>
                  <a:lnTo>
                    <a:pt x="3977" y="5860"/>
                  </a:lnTo>
                  <a:lnTo>
                    <a:pt x="4055" y="5771"/>
                  </a:lnTo>
                  <a:lnTo>
                    <a:pt x="4132" y="5681"/>
                  </a:lnTo>
                  <a:lnTo>
                    <a:pt x="4132" y="5681"/>
                  </a:lnTo>
                  <a:lnTo>
                    <a:pt x="4254" y="5534"/>
                  </a:lnTo>
                  <a:lnTo>
                    <a:pt x="4377" y="5388"/>
                  </a:lnTo>
                  <a:lnTo>
                    <a:pt x="4619" y="5091"/>
                  </a:lnTo>
                  <a:lnTo>
                    <a:pt x="4861" y="4796"/>
                  </a:lnTo>
                  <a:lnTo>
                    <a:pt x="4983" y="4649"/>
                  </a:lnTo>
                  <a:lnTo>
                    <a:pt x="5106" y="4503"/>
                  </a:lnTo>
                  <a:lnTo>
                    <a:pt x="5106" y="4503"/>
                  </a:lnTo>
                  <a:close/>
                  <a:moveTo>
                    <a:pt x="3681" y="6942"/>
                  </a:moveTo>
                  <a:lnTo>
                    <a:pt x="3681" y="6942"/>
                  </a:lnTo>
                  <a:lnTo>
                    <a:pt x="3672" y="6955"/>
                  </a:lnTo>
                  <a:lnTo>
                    <a:pt x="3663" y="6965"/>
                  </a:lnTo>
                  <a:lnTo>
                    <a:pt x="3653" y="6974"/>
                  </a:lnTo>
                  <a:lnTo>
                    <a:pt x="3643" y="6982"/>
                  </a:lnTo>
                  <a:lnTo>
                    <a:pt x="3633" y="6988"/>
                  </a:lnTo>
                  <a:lnTo>
                    <a:pt x="3624" y="6991"/>
                  </a:lnTo>
                  <a:lnTo>
                    <a:pt x="3615" y="6995"/>
                  </a:lnTo>
                  <a:lnTo>
                    <a:pt x="3604" y="6996"/>
                  </a:lnTo>
                  <a:lnTo>
                    <a:pt x="3595" y="6997"/>
                  </a:lnTo>
                  <a:lnTo>
                    <a:pt x="3584" y="6996"/>
                  </a:lnTo>
                  <a:lnTo>
                    <a:pt x="3575" y="6995"/>
                  </a:lnTo>
                  <a:lnTo>
                    <a:pt x="3565" y="6992"/>
                  </a:lnTo>
                  <a:lnTo>
                    <a:pt x="3555" y="6989"/>
                  </a:lnTo>
                  <a:lnTo>
                    <a:pt x="3546" y="6984"/>
                  </a:lnTo>
                  <a:lnTo>
                    <a:pt x="3536" y="6978"/>
                  </a:lnTo>
                  <a:lnTo>
                    <a:pt x="3527" y="6972"/>
                  </a:lnTo>
                  <a:lnTo>
                    <a:pt x="3508" y="6958"/>
                  </a:lnTo>
                  <a:lnTo>
                    <a:pt x="3489" y="6942"/>
                  </a:lnTo>
                  <a:lnTo>
                    <a:pt x="3472" y="6924"/>
                  </a:lnTo>
                  <a:lnTo>
                    <a:pt x="3455" y="6904"/>
                  </a:lnTo>
                  <a:lnTo>
                    <a:pt x="3440" y="6886"/>
                  </a:lnTo>
                  <a:lnTo>
                    <a:pt x="3425" y="6866"/>
                  </a:lnTo>
                  <a:lnTo>
                    <a:pt x="3399" y="6830"/>
                  </a:lnTo>
                  <a:lnTo>
                    <a:pt x="3399" y="6830"/>
                  </a:lnTo>
                  <a:lnTo>
                    <a:pt x="3665" y="6485"/>
                  </a:lnTo>
                  <a:lnTo>
                    <a:pt x="3665" y="6485"/>
                  </a:lnTo>
                  <a:lnTo>
                    <a:pt x="3716" y="6432"/>
                  </a:lnTo>
                  <a:lnTo>
                    <a:pt x="3767" y="6378"/>
                  </a:lnTo>
                  <a:lnTo>
                    <a:pt x="3767" y="6378"/>
                  </a:lnTo>
                  <a:lnTo>
                    <a:pt x="4024" y="6085"/>
                  </a:lnTo>
                  <a:lnTo>
                    <a:pt x="4282" y="5794"/>
                  </a:lnTo>
                  <a:lnTo>
                    <a:pt x="4537" y="5500"/>
                  </a:lnTo>
                  <a:lnTo>
                    <a:pt x="4663" y="5352"/>
                  </a:lnTo>
                  <a:lnTo>
                    <a:pt x="4791" y="5205"/>
                  </a:lnTo>
                  <a:lnTo>
                    <a:pt x="4791" y="5205"/>
                  </a:lnTo>
                  <a:lnTo>
                    <a:pt x="4714" y="5304"/>
                  </a:lnTo>
                  <a:lnTo>
                    <a:pt x="4714" y="5304"/>
                  </a:lnTo>
                  <a:lnTo>
                    <a:pt x="4656" y="5381"/>
                  </a:lnTo>
                  <a:lnTo>
                    <a:pt x="4600" y="5457"/>
                  </a:lnTo>
                  <a:lnTo>
                    <a:pt x="4488" y="5611"/>
                  </a:lnTo>
                  <a:lnTo>
                    <a:pt x="4488" y="5611"/>
                  </a:lnTo>
                  <a:lnTo>
                    <a:pt x="4616" y="5462"/>
                  </a:lnTo>
                  <a:lnTo>
                    <a:pt x="4746" y="5315"/>
                  </a:lnTo>
                  <a:lnTo>
                    <a:pt x="4746" y="5315"/>
                  </a:lnTo>
                  <a:lnTo>
                    <a:pt x="4839" y="5194"/>
                  </a:lnTo>
                  <a:lnTo>
                    <a:pt x="4932" y="5074"/>
                  </a:lnTo>
                  <a:lnTo>
                    <a:pt x="5121" y="4835"/>
                  </a:lnTo>
                  <a:lnTo>
                    <a:pt x="5312" y="4596"/>
                  </a:lnTo>
                  <a:lnTo>
                    <a:pt x="5502" y="4359"/>
                  </a:lnTo>
                  <a:lnTo>
                    <a:pt x="5502" y="4359"/>
                  </a:lnTo>
                  <a:lnTo>
                    <a:pt x="5512" y="4347"/>
                  </a:lnTo>
                  <a:lnTo>
                    <a:pt x="5512" y="4347"/>
                  </a:lnTo>
                  <a:lnTo>
                    <a:pt x="5663" y="4171"/>
                  </a:lnTo>
                  <a:lnTo>
                    <a:pt x="5814" y="3998"/>
                  </a:lnTo>
                  <a:lnTo>
                    <a:pt x="6117" y="3651"/>
                  </a:lnTo>
                  <a:lnTo>
                    <a:pt x="6117" y="3651"/>
                  </a:lnTo>
                  <a:lnTo>
                    <a:pt x="5814" y="4015"/>
                  </a:lnTo>
                  <a:lnTo>
                    <a:pt x="5514" y="4381"/>
                  </a:lnTo>
                  <a:lnTo>
                    <a:pt x="5514" y="4381"/>
                  </a:lnTo>
                  <a:lnTo>
                    <a:pt x="5349" y="4585"/>
                  </a:lnTo>
                  <a:lnTo>
                    <a:pt x="5184" y="4788"/>
                  </a:lnTo>
                  <a:lnTo>
                    <a:pt x="5019" y="4991"/>
                  </a:lnTo>
                  <a:lnTo>
                    <a:pt x="4853" y="5193"/>
                  </a:lnTo>
                  <a:lnTo>
                    <a:pt x="4853" y="5193"/>
                  </a:lnTo>
                  <a:lnTo>
                    <a:pt x="5026" y="4997"/>
                  </a:lnTo>
                  <a:lnTo>
                    <a:pt x="5199" y="4800"/>
                  </a:lnTo>
                  <a:lnTo>
                    <a:pt x="5285" y="4700"/>
                  </a:lnTo>
                  <a:lnTo>
                    <a:pt x="5369" y="4601"/>
                  </a:lnTo>
                  <a:lnTo>
                    <a:pt x="5452" y="4501"/>
                  </a:lnTo>
                  <a:lnTo>
                    <a:pt x="5534" y="4402"/>
                  </a:lnTo>
                  <a:lnTo>
                    <a:pt x="5534" y="4402"/>
                  </a:lnTo>
                  <a:lnTo>
                    <a:pt x="5730" y="4164"/>
                  </a:lnTo>
                  <a:lnTo>
                    <a:pt x="5925" y="3927"/>
                  </a:lnTo>
                  <a:lnTo>
                    <a:pt x="6123" y="3692"/>
                  </a:lnTo>
                  <a:lnTo>
                    <a:pt x="6321" y="3456"/>
                  </a:lnTo>
                  <a:lnTo>
                    <a:pt x="6520" y="3222"/>
                  </a:lnTo>
                  <a:lnTo>
                    <a:pt x="6720" y="2988"/>
                  </a:lnTo>
                  <a:lnTo>
                    <a:pt x="6920" y="2755"/>
                  </a:lnTo>
                  <a:lnTo>
                    <a:pt x="7121" y="2523"/>
                  </a:lnTo>
                  <a:lnTo>
                    <a:pt x="7121" y="2523"/>
                  </a:lnTo>
                  <a:lnTo>
                    <a:pt x="7296" y="2326"/>
                  </a:lnTo>
                  <a:lnTo>
                    <a:pt x="7470" y="2129"/>
                  </a:lnTo>
                  <a:lnTo>
                    <a:pt x="7470" y="2129"/>
                  </a:lnTo>
                  <a:lnTo>
                    <a:pt x="7581" y="2004"/>
                  </a:lnTo>
                  <a:lnTo>
                    <a:pt x="7648" y="1930"/>
                  </a:lnTo>
                  <a:lnTo>
                    <a:pt x="7704" y="1871"/>
                  </a:lnTo>
                  <a:lnTo>
                    <a:pt x="7723" y="1852"/>
                  </a:lnTo>
                  <a:lnTo>
                    <a:pt x="7736" y="1841"/>
                  </a:lnTo>
                  <a:lnTo>
                    <a:pt x="7738" y="1841"/>
                  </a:lnTo>
                  <a:lnTo>
                    <a:pt x="7738" y="1843"/>
                  </a:lnTo>
                  <a:lnTo>
                    <a:pt x="7736" y="1848"/>
                  </a:lnTo>
                  <a:lnTo>
                    <a:pt x="7730" y="1857"/>
                  </a:lnTo>
                  <a:lnTo>
                    <a:pt x="7709" y="1888"/>
                  </a:lnTo>
                  <a:lnTo>
                    <a:pt x="7674" y="1935"/>
                  </a:lnTo>
                  <a:lnTo>
                    <a:pt x="7622" y="2001"/>
                  </a:lnTo>
                  <a:lnTo>
                    <a:pt x="7554" y="2089"/>
                  </a:lnTo>
                  <a:lnTo>
                    <a:pt x="7554" y="2089"/>
                  </a:lnTo>
                  <a:lnTo>
                    <a:pt x="7500" y="2157"/>
                  </a:lnTo>
                  <a:lnTo>
                    <a:pt x="7445" y="2224"/>
                  </a:lnTo>
                  <a:lnTo>
                    <a:pt x="7390" y="2290"/>
                  </a:lnTo>
                  <a:lnTo>
                    <a:pt x="7334" y="2357"/>
                  </a:lnTo>
                  <a:lnTo>
                    <a:pt x="7222" y="2489"/>
                  </a:lnTo>
                  <a:lnTo>
                    <a:pt x="7107" y="2621"/>
                  </a:lnTo>
                  <a:lnTo>
                    <a:pt x="6878" y="2880"/>
                  </a:lnTo>
                  <a:lnTo>
                    <a:pt x="6764" y="3011"/>
                  </a:lnTo>
                  <a:lnTo>
                    <a:pt x="6651" y="3143"/>
                  </a:lnTo>
                  <a:lnTo>
                    <a:pt x="6651" y="3143"/>
                  </a:lnTo>
                  <a:lnTo>
                    <a:pt x="6453" y="3379"/>
                  </a:lnTo>
                  <a:lnTo>
                    <a:pt x="6256" y="3617"/>
                  </a:lnTo>
                  <a:lnTo>
                    <a:pt x="6061" y="3855"/>
                  </a:lnTo>
                  <a:lnTo>
                    <a:pt x="5866" y="4094"/>
                  </a:lnTo>
                  <a:lnTo>
                    <a:pt x="5673" y="4335"/>
                  </a:lnTo>
                  <a:lnTo>
                    <a:pt x="5480" y="4575"/>
                  </a:lnTo>
                  <a:lnTo>
                    <a:pt x="5095" y="5059"/>
                  </a:lnTo>
                  <a:lnTo>
                    <a:pt x="5095" y="5059"/>
                  </a:lnTo>
                  <a:lnTo>
                    <a:pt x="5004" y="5172"/>
                  </a:lnTo>
                  <a:lnTo>
                    <a:pt x="4910" y="5286"/>
                  </a:lnTo>
                  <a:lnTo>
                    <a:pt x="4722" y="5512"/>
                  </a:lnTo>
                  <a:lnTo>
                    <a:pt x="4533" y="5736"/>
                  </a:lnTo>
                  <a:lnTo>
                    <a:pt x="4440" y="5850"/>
                  </a:lnTo>
                  <a:lnTo>
                    <a:pt x="4347" y="5963"/>
                  </a:lnTo>
                  <a:lnTo>
                    <a:pt x="4256" y="6078"/>
                  </a:lnTo>
                  <a:lnTo>
                    <a:pt x="4166" y="6193"/>
                  </a:lnTo>
                  <a:lnTo>
                    <a:pt x="4077" y="6310"/>
                  </a:lnTo>
                  <a:lnTo>
                    <a:pt x="3990" y="6428"/>
                  </a:lnTo>
                  <a:lnTo>
                    <a:pt x="3947" y="6488"/>
                  </a:lnTo>
                  <a:lnTo>
                    <a:pt x="3905" y="6547"/>
                  </a:lnTo>
                  <a:lnTo>
                    <a:pt x="3864" y="6608"/>
                  </a:lnTo>
                  <a:lnTo>
                    <a:pt x="3823" y="6669"/>
                  </a:lnTo>
                  <a:lnTo>
                    <a:pt x="3783" y="6731"/>
                  </a:lnTo>
                  <a:lnTo>
                    <a:pt x="3745" y="6793"/>
                  </a:lnTo>
                  <a:lnTo>
                    <a:pt x="3706" y="6856"/>
                  </a:lnTo>
                  <a:lnTo>
                    <a:pt x="3668" y="6920"/>
                  </a:lnTo>
                  <a:lnTo>
                    <a:pt x="3668" y="6920"/>
                  </a:lnTo>
                  <a:lnTo>
                    <a:pt x="3666" y="6923"/>
                  </a:lnTo>
                  <a:lnTo>
                    <a:pt x="3666" y="6927"/>
                  </a:lnTo>
                  <a:lnTo>
                    <a:pt x="3667" y="6931"/>
                  </a:lnTo>
                  <a:lnTo>
                    <a:pt x="3668" y="6935"/>
                  </a:lnTo>
                  <a:lnTo>
                    <a:pt x="3671" y="6937"/>
                  </a:lnTo>
                  <a:lnTo>
                    <a:pt x="3674" y="6940"/>
                  </a:lnTo>
                  <a:lnTo>
                    <a:pt x="3678" y="6941"/>
                  </a:lnTo>
                  <a:lnTo>
                    <a:pt x="3681" y="6942"/>
                  </a:lnTo>
                  <a:lnTo>
                    <a:pt x="3681" y="6942"/>
                  </a:lnTo>
                  <a:close/>
                  <a:moveTo>
                    <a:pt x="3723" y="6915"/>
                  </a:moveTo>
                  <a:lnTo>
                    <a:pt x="3723" y="6915"/>
                  </a:lnTo>
                  <a:lnTo>
                    <a:pt x="3721" y="6914"/>
                  </a:lnTo>
                  <a:lnTo>
                    <a:pt x="3719" y="6913"/>
                  </a:lnTo>
                  <a:lnTo>
                    <a:pt x="3713" y="6911"/>
                  </a:lnTo>
                  <a:lnTo>
                    <a:pt x="3713" y="6911"/>
                  </a:lnTo>
                  <a:lnTo>
                    <a:pt x="3989" y="6577"/>
                  </a:lnTo>
                  <a:lnTo>
                    <a:pt x="4264" y="6242"/>
                  </a:lnTo>
                  <a:lnTo>
                    <a:pt x="4264" y="6242"/>
                  </a:lnTo>
                  <a:lnTo>
                    <a:pt x="4138" y="6420"/>
                  </a:lnTo>
                  <a:lnTo>
                    <a:pt x="4014" y="6599"/>
                  </a:lnTo>
                  <a:lnTo>
                    <a:pt x="3952" y="6690"/>
                  </a:lnTo>
                  <a:lnTo>
                    <a:pt x="3891" y="6780"/>
                  </a:lnTo>
                  <a:lnTo>
                    <a:pt x="3831" y="6872"/>
                  </a:lnTo>
                  <a:lnTo>
                    <a:pt x="3771" y="6964"/>
                  </a:lnTo>
                  <a:lnTo>
                    <a:pt x="3771" y="6964"/>
                  </a:lnTo>
                  <a:lnTo>
                    <a:pt x="3770" y="6966"/>
                  </a:lnTo>
                  <a:lnTo>
                    <a:pt x="3771" y="6969"/>
                  </a:lnTo>
                  <a:lnTo>
                    <a:pt x="3773" y="6971"/>
                  </a:lnTo>
                  <a:lnTo>
                    <a:pt x="3774" y="6972"/>
                  </a:lnTo>
                  <a:lnTo>
                    <a:pt x="3776" y="6974"/>
                  </a:lnTo>
                  <a:lnTo>
                    <a:pt x="3778" y="6974"/>
                  </a:lnTo>
                  <a:lnTo>
                    <a:pt x="3781" y="6972"/>
                  </a:lnTo>
                  <a:lnTo>
                    <a:pt x="3783" y="6970"/>
                  </a:lnTo>
                  <a:lnTo>
                    <a:pt x="3783" y="6970"/>
                  </a:lnTo>
                  <a:lnTo>
                    <a:pt x="3893" y="6810"/>
                  </a:lnTo>
                  <a:lnTo>
                    <a:pt x="4004" y="6649"/>
                  </a:lnTo>
                  <a:lnTo>
                    <a:pt x="4117" y="6490"/>
                  </a:lnTo>
                  <a:lnTo>
                    <a:pt x="4230" y="6332"/>
                  </a:lnTo>
                  <a:lnTo>
                    <a:pt x="4346" y="6175"/>
                  </a:lnTo>
                  <a:lnTo>
                    <a:pt x="4462" y="6020"/>
                  </a:lnTo>
                  <a:lnTo>
                    <a:pt x="4579" y="5864"/>
                  </a:lnTo>
                  <a:lnTo>
                    <a:pt x="4698" y="5709"/>
                  </a:lnTo>
                  <a:lnTo>
                    <a:pt x="4698" y="5709"/>
                  </a:lnTo>
                  <a:lnTo>
                    <a:pt x="5353" y="4908"/>
                  </a:lnTo>
                  <a:lnTo>
                    <a:pt x="5680" y="4507"/>
                  </a:lnTo>
                  <a:lnTo>
                    <a:pt x="6009" y="4107"/>
                  </a:lnTo>
                  <a:lnTo>
                    <a:pt x="6009" y="4107"/>
                  </a:lnTo>
                  <a:lnTo>
                    <a:pt x="6180" y="3902"/>
                  </a:lnTo>
                  <a:lnTo>
                    <a:pt x="6353" y="3697"/>
                  </a:lnTo>
                  <a:lnTo>
                    <a:pt x="6525" y="3494"/>
                  </a:lnTo>
                  <a:lnTo>
                    <a:pt x="6700" y="3290"/>
                  </a:lnTo>
                  <a:lnTo>
                    <a:pt x="7047" y="2882"/>
                  </a:lnTo>
                  <a:lnTo>
                    <a:pt x="7222" y="2678"/>
                  </a:lnTo>
                  <a:lnTo>
                    <a:pt x="7394" y="2473"/>
                  </a:lnTo>
                  <a:lnTo>
                    <a:pt x="7394" y="2473"/>
                  </a:lnTo>
                  <a:lnTo>
                    <a:pt x="7507" y="2356"/>
                  </a:lnTo>
                  <a:lnTo>
                    <a:pt x="7621" y="2239"/>
                  </a:lnTo>
                  <a:lnTo>
                    <a:pt x="7737" y="2123"/>
                  </a:lnTo>
                  <a:lnTo>
                    <a:pt x="7853" y="2005"/>
                  </a:lnTo>
                  <a:lnTo>
                    <a:pt x="7966" y="1888"/>
                  </a:lnTo>
                  <a:lnTo>
                    <a:pt x="8021" y="1828"/>
                  </a:lnTo>
                  <a:lnTo>
                    <a:pt x="8076" y="1767"/>
                  </a:lnTo>
                  <a:lnTo>
                    <a:pt x="8130" y="1708"/>
                  </a:lnTo>
                  <a:lnTo>
                    <a:pt x="8183" y="1647"/>
                  </a:lnTo>
                  <a:lnTo>
                    <a:pt x="8234" y="1585"/>
                  </a:lnTo>
                  <a:lnTo>
                    <a:pt x="8285" y="1523"/>
                  </a:lnTo>
                  <a:lnTo>
                    <a:pt x="8285" y="1523"/>
                  </a:lnTo>
                  <a:lnTo>
                    <a:pt x="8217" y="1609"/>
                  </a:lnTo>
                  <a:lnTo>
                    <a:pt x="8149" y="1695"/>
                  </a:lnTo>
                  <a:lnTo>
                    <a:pt x="8079" y="1779"/>
                  </a:lnTo>
                  <a:lnTo>
                    <a:pt x="8008" y="1862"/>
                  </a:lnTo>
                  <a:lnTo>
                    <a:pt x="7936" y="1945"/>
                  </a:lnTo>
                  <a:lnTo>
                    <a:pt x="7863" y="2027"/>
                  </a:lnTo>
                  <a:lnTo>
                    <a:pt x="7791" y="2109"/>
                  </a:lnTo>
                  <a:lnTo>
                    <a:pt x="7717" y="2191"/>
                  </a:lnTo>
                  <a:lnTo>
                    <a:pt x="7568" y="2353"/>
                  </a:lnTo>
                  <a:lnTo>
                    <a:pt x="7418" y="2514"/>
                  </a:lnTo>
                  <a:lnTo>
                    <a:pt x="7271" y="2676"/>
                  </a:lnTo>
                  <a:lnTo>
                    <a:pt x="7198" y="2757"/>
                  </a:lnTo>
                  <a:lnTo>
                    <a:pt x="7126" y="2839"/>
                  </a:lnTo>
                  <a:lnTo>
                    <a:pt x="7126" y="2839"/>
                  </a:lnTo>
                  <a:lnTo>
                    <a:pt x="6982" y="3006"/>
                  </a:lnTo>
                  <a:lnTo>
                    <a:pt x="6840" y="3175"/>
                  </a:lnTo>
                  <a:lnTo>
                    <a:pt x="6699" y="3345"/>
                  </a:lnTo>
                  <a:lnTo>
                    <a:pt x="6558" y="3516"/>
                  </a:lnTo>
                  <a:lnTo>
                    <a:pt x="6419" y="3688"/>
                  </a:lnTo>
                  <a:lnTo>
                    <a:pt x="6281" y="3860"/>
                  </a:lnTo>
                  <a:lnTo>
                    <a:pt x="6005" y="4204"/>
                  </a:lnTo>
                  <a:lnTo>
                    <a:pt x="6005" y="4204"/>
                  </a:lnTo>
                  <a:lnTo>
                    <a:pt x="5876" y="4365"/>
                  </a:lnTo>
                  <a:lnTo>
                    <a:pt x="5749" y="4526"/>
                  </a:lnTo>
                  <a:lnTo>
                    <a:pt x="5625" y="4688"/>
                  </a:lnTo>
                  <a:lnTo>
                    <a:pt x="5501" y="4850"/>
                  </a:lnTo>
                  <a:lnTo>
                    <a:pt x="5377" y="5014"/>
                  </a:lnTo>
                  <a:lnTo>
                    <a:pt x="5256" y="5178"/>
                  </a:lnTo>
                  <a:lnTo>
                    <a:pt x="5011" y="5508"/>
                  </a:lnTo>
                  <a:lnTo>
                    <a:pt x="5011" y="5508"/>
                  </a:lnTo>
                  <a:lnTo>
                    <a:pt x="4979" y="5549"/>
                  </a:lnTo>
                  <a:lnTo>
                    <a:pt x="4979" y="5549"/>
                  </a:lnTo>
                  <a:lnTo>
                    <a:pt x="4815" y="5742"/>
                  </a:lnTo>
                  <a:lnTo>
                    <a:pt x="4734" y="5838"/>
                  </a:lnTo>
                  <a:lnTo>
                    <a:pt x="4650" y="5934"/>
                  </a:lnTo>
                  <a:lnTo>
                    <a:pt x="4650" y="5934"/>
                  </a:lnTo>
                  <a:lnTo>
                    <a:pt x="4599" y="5991"/>
                  </a:lnTo>
                  <a:lnTo>
                    <a:pt x="4549" y="6049"/>
                  </a:lnTo>
                  <a:lnTo>
                    <a:pt x="4444" y="6161"/>
                  </a:lnTo>
                  <a:lnTo>
                    <a:pt x="4341" y="6275"/>
                  </a:lnTo>
                  <a:lnTo>
                    <a:pt x="4291" y="6332"/>
                  </a:lnTo>
                  <a:lnTo>
                    <a:pt x="4241" y="6389"/>
                  </a:lnTo>
                  <a:lnTo>
                    <a:pt x="4192" y="6447"/>
                  </a:lnTo>
                  <a:lnTo>
                    <a:pt x="4144" y="6505"/>
                  </a:lnTo>
                  <a:lnTo>
                    <a:pt x="4096" y="6565"/>
                  </a:lnTo>
                  <a:lnTo>
                    <a:pt x="4050" y="6626"/>
                  </a:lnTo>
                  <a:lnTo>
                    <a:pt x="4007" y="6688"/>
                  </a:lnTo>
                  <a:lnTo>
                    <a:pt x="3963" y="6752"/>
                  </a:lnTo>
                  <a:lnTo>
                    <a:pt x="3924" y="6817"/>
                  </a:lnTo>
                  <a:lnTo>
                    <a:pt x="3904" y="6851"/>
                  </a:lnTo>
                  <a:lnTo>
                    <a:pt x="3885" y="6883"/>
                  </a:lnTo>
                  <a:lnTo>
                    <a:pt x="3885" y="6883"/>
                  </a:lnTo>
                  <a:lnTo>
                    <a:pt x="3884" y="6886"/>
                  </a:lnTo>
                  <a:lnTo>
                    <a:pt x="3884" y="6888"/>
                  </a:lnTo>
                  <a:lnTo>
                    <a:pt x="3886" y="6892"/>
                  </a:lnTo>
                  <a:lnTo>
                    <a:pt x="3886" y="6892"/>
                  </a:lnTo>
                  <a:lnTo>
                    <a:pt x="3850" y="6941"/>
                  </a:lnTo>
                  <a:lnTo>
                    <a:pt x="3812" y="6991"/>
                  </a:lnTo>
                  <a:lnTo>
                    <a:pt x="3812" y="6991"/>
                  </a:lnTo>
                  <a:lnTo>
                    <a:pt x="3810" y="6997"/>
                  </a:lnTo>
                  <a:lnTo>
                    <a:pt x="3810" y="7002"/>
                  </a:lnTo>
                  <a:lnTo>
                    <a:pt x="3812" y="7006"/>
                  </a:lnTo>
                  <a:lnTo>
                    <a:pt x="3816" y="7010"/>
                  </a:lnTo>
                  <a:lnTo>
                    <a:pt x="3821" y="7012"/>
                  </a:lnTo>
                  <a:lnTo>
                    <a:pt x="3826" y="7013"/>
                  </a:lnTo>
                  <a:lnTo>
                    <a:pt x="3831" y="7012"/>
                  </a:lnTo>
                  <a:lnTo>
                    <a:pt x="3836" y="7010"/>
                  </a:lnTo>
                  <a:lnTo>
                    <a:pt x="3836" y="7010"/>
                  </a:lnTo>
                  <a:lnTo>
                    <a:pt x="3929" y="6921"/>
                  </a:lnTo>
                  <a:lnTo>
                    <a:pt x="4023" y="6832"/>
                  </a:lnTo>
                  <a:lnTo>
                    <a:pt x="4114" y="6741"/>
                  </a:lnTo>
                  <a:lnTo>
                    <a:pt x="4204" y="6649"/>
                  </a:lnTo>
                  <a:lnTo>
                    <a:pt x="4204" y="6649"/>
                  </a:lnTo>
                  <a:lnTo>
                    <a:pt x="4167" y="6698"/>
                  </a:lnTo>
                  <a:lnTo>
                    <a:pt x="4130" y="6749"/>
                  </a:lnTo>
                  <a:lnTo>
                    <a:pt x="4093" y="6799"/>
                  </a:lnTo>
                  <a:lnTo>
                    <a:pt x="4059" y="6849"/>
                  </a:lnTo>
                  <a:lnTo>
                    <a:pt x="4025" y="6901"/>
                  </a:lnTo>
                  <a:lnTo>
                    <a:pt x="3993" y="6954"/>
                  </a:lnTo>
                  <a:lnTo>
                    <a:pt x="3961" y="7006"/>
                  </a:lnTo>
                  <a:lnTo>
                    <a:pt x="3931" y="7059"/>
                  </a:lnTo>
                  <a:lnTo>
                    <a:pt x="3931" y="7059"/>
                  </a:lnTo>
                  <a:lnTo>
                    <a:pt x="3931" y="7062"/>
                  </a:lnTo>
                  <a:lnTo>
                    <a:pt x="3931" y="7065"/>
                  </a:lnTo>
                  <a:lnTo>
                    <a:pt x="3932" y="7068"/>
                  </a:lnTo>
                  <a:lnTo>
                    <a:pt x="3934" y="7069"/>
                  </a:lnTo>
                  <a:lnTo>
                    <a:pt x="3936" y="7071"/>
                  </a:lnTo>
                  <a:lnTo>
                    <a:pt x="3940" y="7071"/>
                  </a:lnTo>
                  <a:lnTo>
                    <a:pt x="3942" y="7069"/>
                  </a:lnTo>
                  <a:lnTo>
                    <a:pt x="3945" y="7067"/>
                  </a:lnTo>
                  <a:lnTo>
                    <a:pt x="3945" y="7067"/>
                  </a:lnTo>
                  <a:lnTo>
                    <a:pt x="3984" y="6997"/>
                  </a:lnTo>
                  <a:lnTo>
                    <a:pt x="4028" y="6927"/>
                  </a:lnTo>
                  <a:lnTo>
                    <a:pt x="4073" y="6858"/>
                  </a:lnTo>
                  <a:lnTo>
                    <a:pt x="4120" y="6790"/>
                  </a:lnTo>
                  <a:lnTo>
                    <a:pt x="4169" y="6722"/>
                  </a:lnTo>
                  <a:lnTo>
                    <a:pt x="4220" y="6655"/>
                  </a:lnTo>
                  <a:lnTo>
                    <a:pt x="4271" y="6588"/>
                  </a:lnTo>
                  <a:lnTo>
                    <a:pt x="4325" y="6522"/>
                  </a:lnTo>
                  <a:lnTo>
                    <a:pt x="4325" y="6522"/>
                  </a:lnTo>
                  <a:lnTo>
                    <a:pt x="4393" y="6449"/>
                  </a:lnTo>
                  <a:lnTo>
                    <a:pt x="4461" y="6377"/>
                  </a:lnTo>
                  <a:lnTo>
                    <a:pt x="4528" y="6302"/>
                  </a:lnTo>
                  <a:lnTo>
                    <a:pt x="4594" y="6228"/>
                  </a:lnTo>
                  <a:lnTo>
                    <a:pt x="4725" y="6078"/>
                  </a:lnTo>
                  <a:lnTo>
                    <a:pt x="4856" y="5926"/>
                  </a:lnTo>
                  <a:lnTo>
                    <a:pt x="4856" y="5926"/>
                  </a:lnTo>
                  <a:lnTo>
                    <a:pt x="4968" y="5803"/>
                  </a:lnTo>
                  <a:lnTo>
                    <a:pt x="5078" y="5681"/>
                  </a:lnTo>
                  <a:lnTo>
                    <a:pt x="5130" y="5620"/>
                  </a:lnTo>
                  <a:lnTo>
                    <a:pt x="5183" y="5558"/>
                  </a:lnTo>
                  <a:lnTo>
                    <a:pt x="5234" y="5498"/>
                  </a:lnTo>
                  <a:lnTo>
                    <a:pt x="5285" y="5437"/>
                  </a:lnTo>
                  <a:lnTo>
                    <a:pt x="5285" y="5437"/>
                  </a:lnTo>
                  <a:lnTo>
                    <a:pt x="5472" y="5201"/>
                  </a:lnTo>
                  <a:lnTo>
                    <a:pt x="5658" y="4967"/>
                  </a:lnTo>
                  <a:lnTo>
                    <a:pt x="6031" y="4499"/>
                  </a:lnTo>
                  <a:lnTo>
                    <a:pt x="6219" y="4265"/>
                  </a:lnTo>
                  <a:lnTo>
                    <a:pt x="6407" y="4032"/>
                  </a:lnTo>
                  <a:lnTo>
                    <a:pt x="6597" y="3802"/>
                  </a:lnTo>
                  <a:lnTo>
                    <a:pt x="6693" y="3686"/>
                  </a:lnTo>
                  <a:lnTo>
                    <a:pt x="6789" y="3571"/>
                  </a:lnTo>
                  <a:lnTo>
                    <a:pt x="6789" y="3571"/>
                  </a:lnTo>
                  <a:lnTo>
                    <a:pt x="6859" y="3488"/>
                  </a:lnTo>
                  <a:lnTo>
                    <a:pt x="6859" y="3488"/>
                  </a:lnTo>
                  <a:lnTo>
                    <a:pt x="6552" y="3896"/>
                  </a:lnTo>
                  <a:lnTo>
                    <a:pt x="6247" y="4305"/>
                  </a:lnTo>
                  <a:lnTo>
                    <a:pt x="6247" y="4305"/>
                  </a:lnTo>
                  <a:lnTo>
                    <a:pt x="6116" y="4480"/>
                  </a:lnTo>
                  <a:lnTo>
                    <a:pt x="5984" y="4655"/>
                  </a:lnTo>
                  <a:lnTo>
                    <a:pt x="5851" y="4829"/>
                  </a:lnTo>
                  <a:lnTo>
                    <a:pt x="5718" y="5002"/>
                  </a:lnTo>
                  <a:lnTo>
                    <a:pt x="5583" y="5175"/>
                  </a:lnTo>
                  <a:lnTo>
                    <a:pt x="5447" y="5347"/>
                  </a:lnTo>
                  <a:lnTo>
                    <a:pt x="5312" y="5517"/>
                  </a:lnTo>
                  <a:lnTo>
                    <a:pt x="5175" y="5687"/>
                  </a:lnTo>
                  <a:lnTo>
                    <a:pt x="5175" y="5687"/>
                  </a:lnTo>
                  <a:lnTo>
                    <a:pt x="4968" y="5929"/>
                  </a:lnTo>
                  <a:lnTo>
                    <a:pt x="4762" y="6174"/>
                  </a:lnTo>
                  <a:lnTo>
                    <a:pt x="4762" y="6174"/>
                  </a:lnTo>
                  <a:lnTo>
                    <a:pt x="4671" y="6277"/>
                  </a:lnTo>
                  <a:lnTo>
                    <a:pt x="4584" y="6381"/>
                  </a:lnTo>
                  <a:lnTo>
                    <a:pt x="4497" y="6487"/>
                  </a:lnTo>
                  <a:lnTo>
                    <a:pt x="4413" y="6593"/>
                  </a:lnTo>
                  <a:lnTo>
                    <a:pt x="4413" y="6593"/>
                  </a:lnTo>
                  <a:lnTo>
                    <a:pt x="4306" y="6724"/>
                  </a:lnTo>
                  <a:lnTo>
                    <a:pt x="4201" y="6854"/>
                  </a:lnTo>
                  <a:lnTo>
                    <a:pt x="4096" y="6985"/>
                  </a:lnTo>
                  <a:lnTo>
                    <a:pt x="3991" y="7117"/>
                  </a:lnTo>
                  <a:lnTo>
                    <a:pt x="3991" y="7117"/>
                  </a:lnTo>
                  <a:lnTo>
                    <a:pt x="3989" y="7122"/>
                  </a:lnTo>
                  <a:lnTo>
                    <a:pt x="3989" y="7127"/>
                  </a:lnTo>
                  <a:lnTo>
                    <a:pt x="3990" y="7132"/>
                  </a:lnTo>
                  <a:lnTo>
                    <a:pt x="3993" y="7136"/>
                  </a:lnTo>
                  <a:lnTo>
                    <a:pt x="3993" y="7136"/>
                  </a:lnTo>
                  <a:lnTo>
                    <a:pt x="3972" y="7132"/>
                  </a:lnTo>
                  <a:lnTo>
                    <a:pt x="3952" y="7125"/>
                  </a:lnTo>
                  <a:lnTo>
                    <a:pt x="3933" y="7116"/>
                  </a:lnTo>
                  <a:lnTo>
                    <a:pt x="3914" y="7107"/>
                  </a:lnTo>
                  <a:lnTo>
                    <a:pt x="3897" y="7095"/>
                  </a:lnTo>
                  <a:lnTo>
                    <a:pt x="3879" y="7084"/>
                  </a:lnTo>
                  <a:lnTo>
                    <a:pt x="3863" y="7069"/>
                  </a:lnTo>
                  <a:lnTo>
                    <a:pt x="3846" y="7055"/>
                  </a:lnTo>
                  <a:lnTo>
                    <a:pt x="3831" y="7040"/>
                  </a:lnTo>
                  <a:lnTo>
                    <a:pt x="3816" y="7024"/>
                  </a:lnTo>
                  <a:lnTo>
                    <a:pt x="3785" y="6990"/>
                  </a:lnTo>
                  <a:lnTo>
                    <a:pt x="3723" y="6915"/>
                  </a:lnTo>
                  <a:lnTo>
                    <a:pt x="3723" y="6915"/>
                  </a:lnTo>
                  <a:close/>
                  <a:moveTo>
                    <a:pt x="5218" y="5712"/>
                  </a:moveTo>
                  <a:lnTo>
                    <a:pt x="5218" y="5712"/>
                  </a:lnTo>
                  <a:lnTo>
                    <a:pt x="5107" y="5862"/>
                  </a:lnTo>
                  <a:lnTo>
                    <a:pt x="4997" y="6011"/>
                  </a:lnTo>
                  <a:lnTo>
                    <a:pt x="4884" y="6161"/>
                  </a:lnTo>
                  <a:lnTo>
                    <a:pt x="4772" y="6309"/>
                  </a:lnTo>
                  <a:lnTo>
                    <a:pt x="4657" y="6456"/>
                  </a:lnTo>
                  <a:lnTo>
                    <a:pt x="4542" y="6601"/>
                  </a:lnTo>
                  <a:lnTo>
                    <a:pt x="4483" y="6673"/>
                  </a:lnTo>
                  <a:lnTo>
                    <a:pt x="4425" y="6744"/>
                  </a:lnTo>
                  <a:lnTo>
                    <a:pt x="4365" y="6814"/>
                  </a:lnTo>
                  <a:lnTo>
                    <a:pt x="4304" y="6885"/>
                  </a:lnTo>
                  <a:lnTo>
                    <a:pt x="4304" y="6885"/>
                  </a:lnTo>
                  <a:lnTo>
                    <a:pt x="4261" y="6933"/>
                  </a:lnTo>
                  <a:lnTo>
                    <a:pt x="4231" y="6964"/>
                  </a:lnTo>
                  <a:lnTo>
                    <a:pt x="4221" y="6974"/>
                  </a:lnTo>
                  <a:lnTo>
                    <a:pt x="4214" y="6979"/>
                  </a:lnTo>
                  <a:lnTo>
                    <a:pt x="4208" y="6982"/>
                  </a:lnTo>
                  <a:lnTo>
                    <a:pt x="4207" y="6982"/>
                  </a:lnTo>
                  <a:lnTo>
                    <a:pt x="4206" y="6981"/>
                  </a:lnTo>
                  <a:lnTo>
                    <a:pt x="4207" y="6977"/>
                  </a:lnTo>
                  <a:lnTo>
                    <a:pt x="4208" y="6970"/>
                  </a:lnTo>
                  <a:lnTo>
                    <a:pt x="4219" y="6949"/>
                  </a:lnTo>
                  <a:lnTo>
                    <a:pt x="4235" y="6921"/>
                  </a:lnTo>
                  <a:lnTo>
                    <a:pt x="4257" y="6886"/>
                  </a:lnTo>
                  <a:lnTo>
                    <a:pt x="4312" y="6804"/>
                  </a:lnTo>
                  <a:lnTo>
                    <a:pt x="4371" y="6720"/>
                  </a:lnTo>
                  <a:lnTo>
                    <a:pt x="4423" y="6647"/>
                  </a:lnTo>
                  <a:lnTo>
                    <a:pt x="4444" y="6620"/>
                  </a:lnTo>
                  <a:lnTo>
                    <a:pt x="4460" y="6601"/>
                  </a:lnTo>
                  <a:lnTo>
                    <a:pt x="4460" y="6601"/>
                  </a:lnTo>
                  <a:lnTo>
                    <a:pt x="4535" y="6514"/>
                  </a:lnTo>
                  <a:lnTo>
                    <a:pt x="4611" y="6427"/>
                  </a:lnTo>
                  <a:lnTo>
                    <a:pt x="4686" y="6340"/>
                  </a:lnTo>
                  <a:lnTo>
                    <a:pt x="4760" y="6253"/>
                  </a:lnTo>
                  <a:lnTo>
                    <a:pt x="4760" y="6253"/>
                  </a:lnTo>
                  <a:lnTo>
                    <a:pt x="4990" y="5982"/>
                  </a:lnTo>
                  <a:lnTo>
                    <a:pt x="5218" y="5712"/>
                  </a:lnTo>
                  <a:lnTo>
                    <a:pt x="5218" y="5712"/>
                  </a:lnTo>
                  <a:close/>
                  <a:moveTo>
                    <a:pt x="4176" y="7151"/>
                  </a:moveTo>
                  <a:lnTo>
                    <a:pt x="4176" y="7151"/>
                  </a:lnTo>
                  <a:lnTo>
                    <a:pt x="4171" y="7147"/>
                  </a:lnTo>
                  <a:lnTo>
                    <a:pt x="4164" y="7143"/>
                  </a:lnTo>
                  <a:lnTo>
                    <a:pt x="4155" y="7139"/>
                  </a:lnTo>
                  <a:lnTo>
                    <a:pt x="4147" y="7136"/>
                  </a:lnTo>
                  <a:lnTo>
                    <a:pt x="4139" y="7134"/>
                  </a:lnTo>
                  <a:lnTo>
                    <a:pt x="4131" y="7133"/>
                  </a:lnTo>
                  <a:lnTo>
                    <a:pt x="4121" y="7133"/>
                  </a:lnTo>
                  <a:lnTo>
                    <a:pt x="4114" y="7134"/>
                  </a:lnTo>
                  <a:lnTo>
                    <a:pt x="4114" y="7134"/>
                  </a:lnTo>
                  <a:lnTo>
                    <a:pt x="4085" y="7139"/>
                  </a:lnTo>
                  <a:lnTo>
                    <a:pt x="4058" y="7141"/>
                  </a:lnTo>
                  <a:lnTo>
                    <a:pt x="4034" y="7141"/>
                  </a:lnTo>
                  <a:lnTo>
                    <a:pt x="4009" y="7139"/>
                  </a:lnTo>
                  <a:lnTo>
                    <a:pt x="4009" y="7139"/>
                  </a:lnTo>
                  <a:lnTo>
                    <a:pt x="4011" y="7137"/>
                  </a:lnTo>
                  <a:lnTo>
                    <a:pt x="4011" y="7137"/>
                  </a:lnTo>
                  <a:lnTo>
                    <a:pt x="4162" y="6951"/>
                  </a:lnTo>
                  <a:lnTo>
                    <a:pt x="4162" y="6951"/>
                  </a:lnTo>
                  <a:lnTo>
                    <a:pt x="4124" y="7011"/>
                  </a:lnTo>
                  <a:lnTo>
                    <a:pt x="4105" y="7041"/>
                  </a:lnTo>
                  <a:lnTo>
                    <a:pt x="4086" y="7073"/>
                  </a:lnTo>
                  <a:lnTo>
                    <a:pt x="4086" y="7073"/>
                  </a:lnTo>
                  <a:lnTo>
                    <a:pt x="4085" y="7077"/>
                  </a:lnTo>
                  <a:lnTo>
                    <a:pt x="4085" y="7081"/>
                  </a:lnTo>
                  <a:lnTo>
                    <a:pt x="4086" y="7085"/>
                  </a:lnTo>
                  <a:lnTo>
                    <a:pt x="4089" y="7088"/>
                  </a:lnTo>
                  <a:lnTo>
                    <a:pt x="4092" y="7091"/>
                  </a:lnTo>
                  <a:lnTo>
                    <a:pt x="4096" y="7093"/>
                  </a:lnTo>
                  <a:lnTo>
                    <a:pt x="4100" y="7092"/>
                  </a:lnTo>
                  <a:lnTo>
                    <a:pt x="4104" y="7091"/>
                  </a:lnTo>
                  <a:lnTo>
                    <a:pt x="4104" y="7091"/>
                  </a:lnTo>
                  <a:lnTo>
                    <a:pt x="4142" y="7061"/>
                  </a:lnTo>
                  <a:lnTo>
                    <a:pt x="4180" y="7031"/>
                  </a:lnTo>
                  <a:lnTo>
                    <a:pt x="4216" y="7000"/>
                  </a:lnTo>
                  <a:lnTo>
                    <a:pt x="4252" y="6968"/>
                  </a:lnTo>
                  <a:lnTo>
                    <a:pt x="4288" y="6935"/>
                  </a:lnTo>
                  <a:lnTo>
                    <a:pt x="4322" y="6902"/>
                  </a:lnTo>
                  <a:lnTo>
                    <a:pt x="4355" y="6867"/>
                  </a:lnTo>
                  <a:lnTo>
                    <a:pt x="4389" y="6833"/>
                  </a:lnTo>
                  <a:lnTo>
                    <a:pt x="4422" y="6797"/>
                  </a:lnTo>
                  <a:lnTo>
                    <a:pt x="4455" y="6760"/>
                  </a:lnTo>
                  <a:lnTo>
                    <a:pt x="4518" y="6687"/>
                  </a:lnTo>
                  <a:lnTo>
                    <a:pt x="4580" y="6612"/>
                  </a:lnTo>
                  <a:lnTo>
                    <a:pt x="4640" y="6535"/>
                  </a:lnTo>
                  <a:lnTo>
                    <a:pt x="4700" y="6456"/>
                  </a:lnTo>
                  <a:lnTo>
                    <a:pt x="4758" y="6377"/>
                  </a:lnTo>
                  <a:lnTo>
                    <a:pt x="4873" y="6219"/>
                  </a:lnTo>
                  <a:lnTo>
                    <a:pt x="4986" y="6061"/>
                  </a:lnTo>
                  <a:lnTo>
                    <a:pt x="5042" y="5983"/>
                  </a:lnTo>
                  <a:lnTo>
                    <a:pt x="5100" y="5906"/>
                  </a:lnTo>
                  <a:lnTo>
                    <a:pt x="5100" y="5906"/>
                  </a:lnTo>
                  <a:lnTo>
                    <a:pt x="5285" y="5661"/>
                  </a:lnTo>
                  <a:lnTo>
                    <a:pt x="5469" y="5416"/>
                  </a:lnTo>
                  <a:lnTo>
                    <a:pt x="5469" y="5416"/>
                  </a:lnTo>
                  <a:lnTo>
                    <a:pt x="5529" y="5345"/>
                  </a:lnTo>
                  <a:lnTo>
                    <a:pt x="5529" y="5345"/>
                  </a:lnTo>
                  <a:lnTo>
                    <a:pt x="5886" y="4931"/>
                  </a:lnTo>
                  <a:lnTo>
                    <a:pt x="6245" y="4518"/>
                  </a:lnTo>
                  <a:lnTo>
                    <a:pt x="6245" y="4518"/>
                  </a:lnTo>
                  <a:lnTo>
                    <a:pt x="6152" y="4648"/>
                  </a:lnTo>
                  <a:lnTo>
                    <a:pt x="6058" y="4778"/>
                  </a:lnTo>
                  <a:lnTo>
                    <a:pt x="6058" y="4778"/>
                  </a:lnTo>
                  <a:lnTo>
                    <a:pt x="5930" y="4952"/>
                  </a:lnTo>
                  <a:lnTo>
                    <a:pt x="5800" y="5124"/>
                  </a:lnTo>
                  <a:lnTo>
                    <a:pt x="5669" y="5296"/>
                  </a:lnTo>
                  <a:lnTo>
                    <a:pt x="5535" y="5467"/>
                  </a:lnTo>
                  <a:lnTo>
                    <a:pt x="5402" y="5637"/>
                  </a:lnTo>
                  <a:lnTo>
                    <a:pt x="5268" y="5807"/>
                  </a:lnTo>
                  <a:lnTo>
                    <a:pt x="4999" y="6146"/>
                  </a:lnTo>
                  <a:lnTo>
                    <a:pt x="4999" y="6146"/>
                  </a:lnTo>
                  <a:lnTo>
                    <a:pt x="4949" y="6209"/>
                  </a:lnTo>
                  <a:lnTo>
                    <a:pt x="4896" y="6272"/>
                  </a:lnTo>
                  <a:lnTo>
                    <a:pt x="4791" y="6396"/>
                  </a:lnTo>
                  <a:lnTo>
                    <a:pt x="4684" y="6521"/>
                  </a:lnTo>
                  <a:lnTo>
                    <a:pt x="4578" y="6645"/>
                  </a:lnTo>
                  <a:lnTo>
                    <a:pt x="4526" y="6708"/>
                  </a:lnTo>
                  <a:lnTo>
                    <a:pt x="4475" y="6771"/>
                  </a:lnTo>
                  <a:lnTo>
                    <a:pt x="4425" y="6834"/>
                  </a:lnTo>
                  <a:lnTo>
                    <a:pt x="4377" y="6900"/>
                  </a:lnTo>
                  <a:lnTo>
                    <a:pt x="4329" y="6966"/>
                  </a:lnTo>
                  <a:lnTo>
                    <a:pt x="4283" y="7033"/>
                  </a:lnTo>
                  <a:lnTo>
                    <a:pt x="4240" y="7102"/>
                  </a:lnTo>
                  <a:lnTo>
                    <a:pt x="4220" y="7137"/>
                  </a:lnTo>
                  <a:lnTo>
                    <a:pt x="4199" y="7172"/>
                  </a:lnTo>
                  <a:lnTo>
                    <a:pt x="4199" y="7172"/>
                  </a:lnTo>
                  <a:lnTo>
                    <a:pt x="4176" y="7151"/>
                  </a:lnTo>
                  <a:lnTo>
                    <a:pt x="4176" y="7151"/>
                  </a:lnTo>
                  <a:close/>
                  <a:moveTo>
                    <a:pt x="4414" y="7018"/>
                  </a:moveTo>
                  <a:lnTo>
                    <a:pt x="4414" y="7018"/>
                  </a:lnTo>
                  <a:lnTo>
                    <a:pt x="4381" y="7047"/>
                  </a:lnTo>
                  <a:lnTo>
                    <a:pt x="4353" y="7071"/>
                  </a:lnTo>
                  <a:lnTo>
                    <a:pt x="4331" y="7088"/>
                  </a:lnTo>
                  <a:lnTo>
                    <a:pt x="4313" y="7101"/>
                  </a:lnTo>
                  <a:lnTo>
                    <a:pt x="4299" y="7109"/>
                  </a:lnTo>
                  <a:lnTo>
                    <a:pt x="4290" y="7113"/>
                  </a:lnTo>
                  <a:lnTo>
                    <a:pt x="4286" y="7113"/>
                  </a:lnTo>
                  <a:lnTo>
                    <a:pt x="4284" y="7113"/>
                  </a:lnTo>
                  <a:lnTo>
                    <a:pt x="4282" y="7112"/>
                  </a:lnTo>
                  <a:lnTo>
                    <a:pt x="4282" y="7108"/>
                  </a:lnTo>
                  <a:lnTo>
                    <a:pt x="4283" y="7101"/>
                  </a:lnTo>
                  <a:lnTo>
                    <a:pt x="4286" y="7091"/>
                  </a:lnTo>
                  <a:lnTo>
                    <a:pt x="4292" y="7077"/>
                  </a:lnTo>
                  <a:lnTo>
                    <a:pt x="4302" y="7061"/>
                  </a:lnTo>
                  <a:lnTo>
                    <a:pt x="4324" y="7024"/>
                  </a:lnTo>
                  <a:lnTo>
                    <a:pt x="4353" y="6981"/>
                  </a:lnTo>
                  <a:lnTo>
                    <a:pt x="4387" y="6934"/>
                  </a:lnTo>
                  <a:lnTo>
                    <a:pt x="4421" y="6887"/>
                  </a:lnTo>
                  <a:lnTo>
                    <a:pt x="4485" y="6803"/>
                  </a:lnTo>
                  <a:lnTo>
                    <a:pt x="4528" y="6746"/>
                  </a:lnTo>
                  <a:lnTo>
                    <a:pt x="4536" y="6737"/>
                  </a:lnTo>
                  <a:lnTo>
                    <a:pt x="4531" y="6742"/>
                  </a:lnTo>
                  <a:lnTo>
                    <a:pt x="4531" y="6742"/>
                  </a:lnTo>
                  <a:lnTo>
                    <a:pt x="4818" y="6394"/>
                  </a:lnTo>
                  <a:lnTo>
                    <a:pt x="4961" y="6221"/>
                  </a:lnTo>
                  <a:lnTo>
                    <a:pt x="5103" y="6047"/>
                  </a:lnTo>
                  <a:lnTo>
                    <a:pt x="5244" y="5871"/>
                  </a:lnTo>
                  <a:lnTo>
                    <a:pt x="5385" y="5695"/>
                  </a:lnTo>
                  <a:lnTo>
                    <a:pt x="5525" y="5519"/>
                  </a:lnTo>
                  <a:lnTo>
                    <a:pt x="5664" y="5341"/>
                  </a:lnTo>
                  <a:lnTo>
                    <a:pt x="5664" y="5341"/>
                  </a:lnTo>
                  <a:lnTo>
                    <a:pt x="5755" y="5221"/>
                  </a:lnTo>
                  <a:lnTo>
                    <a:pt x="5847" y="5100"/>
                  </a:lnTo>
                  <a:lnTo>
                    <a:pt x="5937" y="4978"/>
                  </a:lnTo>
                  <a:lnTo>
                    <a:pt x="6027" y="4855"/>
                  </a:lnTo>
                  <a:lnTo>
                    <a:pt x="6205" y="4609"/>
                  </a:lnTo>
                  <a:lnTo>
                    <a:pt x="6380" y="4362"/>
                  </a:lnTo>
                  <a:lnTo>
                    <a:pt x="6380" y="4362"/>
                  </a:lnTo>
                  <a:lnTo>
                    <a:pt x="6656" y="4041"/>
                  </a:lnTo>
                  <a:lnTo>
                    <a:pt x="6932" y="3721"/>
                  </a:lnTo>
                  <a:lnTo>
                    <a:pt x="6932" y="3721"/>
                  </a:lnTo>
                  <a:lnTo>
                    <a:pt x="6680" y="4073"/>
                  </a:lnTo>
                  <a:lnTo>
                    <a:pt x="6429" y="4427"/>
                  </a:lnTo>
                  <a:lnTo>
                    <a:pt x="6429" y="4427"/>
                  </a:lnTo>
                  <a:lnTo>
                    <a:pt x="6182" y="4729"/>
                  </a:lnTo>
                  <a:lnTo>
                    <a:pt x="5938" y="5032"/>
                  </a:lnTo>
                  <a:lnTo>
                    <a:pt x="5816" y="5184"/>
                  </a:lnTo>
                  <a:lnTo>
                    <a:pt x="5694" y="5336"/>
                  </a:lnTo>
                  <a:lnTo>
                    <a:pt x="5574" y="5489"/>
                  </a:lnTo>
                  <a:lnTo>
                    <a:pt x="5454" y="5643"/>
                  </a:lnTo>
                  <a:lnTo>
                    <a:pt x="5336" y="5797"/>
                  </a:lnTo>
                  <a:lnTo>
                    <a:pt x="5218" y="5953"/>
                  </a:lnTo>
                  <a:lnTo>
                    <a:pt x="5102" y="6109"/>
                  </a:lnTo>
                  <a:lnTo>
                    <a:pt x="4986" y="6265"/>
                  </a:lnTo>
                  <a:lnTo>
                    <a:pt x="4872" y="6423"/>
                  </a:lnTo>
                  <a:lnTo>
                    <a:pt x="4759" y="6583"/>
                  </a:lnTo>
                  <a:lnTo>
                    <a:pt x="4648" y="6742"/>
                  </a:lnTo>
                  <a:lnTo>
                    <a:pt x="4538" y="6903"/>
                  </a:lnTo>
                  <a:lnTo>
                    <a:pt x="4538" y="6903"/>
                  </a:lnTo>
                  <a:lnTo>
                    <a:pt x="4476" y="6961"/>
                  </a:lnTo>
                  <a:lnTo>
                    <a:pt x="4414" y="7018"/>
                  </a:lnTo>
                  <a:lnTo>
                    <a:pt x="4414" y="7018"/>
                  </a:lnTo>
                  <a:close/>
                  <a:moveTo>
                    <a:pt x="4738" y="6676"/>
                  </a:moveTo>
                  <a:lnTo>
                    <a:pt x="4738" y="6676"/>
                  </a:lnTo>
                  <a:lnTo>
                    <a:pt x="4695" y="6734"/>
                  </a:lnTo>
                  <a:lnTo>
                    <a:pt x="4652" y="6792"/>
                  </a:lnTo>
                  <a:lnTo>
                    <a:pt x="4652" y="6792"/>
                  </a:lnTo>
                  <a:lnTo>
                    <a:pt x="4623" y="6820"/>
                  </a:lnTo>
                  <a:lnTo>
                    <a:pt x="4623" y="6820"/>
                  </a:lnTo>
                  <a:lnTo>
                    <a:pt x="4709" y="6695"/>
                  </a:lnTo>
                  <a:lnTo>
                    <a:pt x="4794" y="6572"/>
                  </a:lnTo>
                  <a:lnTo>
                    <a:pt x="4881" y="6449"/>
                  </a:lnTo>
                  <a:lnTo>
                    <a:pt x="4970" y="6326"/>
                  </a:lnTo>
                  <a:lnTo>
                    <a:pt x="5059" y="6206"/>
                  </a:lnTo>
                  <a:lnTo>
                    <a:pt x="5148" y="6085"/>
                  </a:lnTo>
                  <a:lnTo>
                    <a:pt x="5329" y="5844"/>
                  </a:lnTo>
                  <a:lnTo>
                    <a:pt x="5329" y="5844"/>
                  </a:lnTo>
                  <a:lnTo>
                    <a:pt x="5438" y="5702"/>
                  </a:lnTo>
                  <a:lnTo>
                    <a:pt x="5547" y="5561"/>
                  </a:lnTo>
                  <a:lnTo>
                    <a:pt x="5657" y="5420"/>
                  </a:lnTo>
                  <a:lnTo>
                    <a:pt x="5768" y="5281"/>
                  </a:lnTo>
                  <a:lnTo>
                    <a:pt x="5879" y="5142"/>
                  </a:lnTo>
                  <a:lnTo>
                    <a:pt x="5992" y="5002"/>
                  </a:lnTo>
                  <a:lnTo>
                    <a:pt x="6216" y="4726"/>
                  </a:lnTo>
                  <a:lnTo>
                    <a:pt x="6216" y="4726"/>
                  </a:lnTo>
                  <a:lnTo>
                    <a:pt x="5914" y="5151"/>
                  </a:lnTo>
                  <a:lnTo>
                    <a:pt x="5914" y="5151"/>
                  </a:lnTo>
                  <a:lnTo>
                    <a:pt x="5843" y="5238"/>
                  </a:lnTo>
                  <a:lnTo>
                    <a:pt x="5772" y="5327"/>
                  </a:lnTo>
                  <a:lnTo>
                    <a:pt x="5703" y="5416"/>
                  </a:lnTo>
                  <a:lnTo>
                    <a:pt x="5634" y="5505"/>
                  </a:lnTo>
                  <a:lnTo>
                    <a:pt x="5566" y="5596"/>
                  </a:lnTo>
                  <a:lnTo>
                    <a:pt x="5500" y="5687"/>
                  </a:lnTo>
                  <a:lnTo>
                    <a:pt x="5435" y="5778"/>
                  </a:lnTo>
                  <a:lnTo>
                    <a:pt x="5370" y="5872"/>
                  </a:lnTo>
                  <a:lnTo>
                    <a:pt x="5370" y="5872"/>
                  </a:lnTo>
                  <a:lnTo>
                    <a:pt x="5053" y="6272"/>
                  </a:lnTo>
                  <a:lnTo>
                    <a:pt x="4895" y="6474"/>
                  </a:lnTo>
                  <a:lnTo>
                    <a:pt x="4738" y="6676"/>
                  </a:lnTo>
                  <a:lnTo>
                    <a:pt x="4738" y="6676"/>
                  </a:lnTo>
                  <a:close/>
                  <a:moveTo>
                    <a:pt x="5185" y="6245"/>
                  </a:moveTo>
                  <a:lnTo>
                    <a:pt x="5185" y="6245"/>
                  </a:lnTo>
                  <a:lnTo>
                    <a:pt x="5239" y="6179"/>
                  </a:lnTo>
                  <a:lnTo>
                    <a:pt x="5292" y="6112"/>
                  </a:lnTo>
                  <a:lnTo>
                    <a:pt x="5343" y="6045"/>
                  </a:lnTo>
                  <a:lnTo>
                    <a:pt x="5395" y="5977"/>
                  </a:lnTo>
                  <a:lnTo>
                    <a:pt x="5498" y="5841"/>
                  </a:lnTo>
                  <a:lnTo>
                    <a:pt x="5597" y="5701"/>
                  </a:lnTo>
                  <a:lnTo>
                    <a:pt x="5597" y="5701"/>
                  </a:lnTo>
                  <a:lnTo>
                    <a:pt x="5646" y="5644"/>
                  </a:lnTo>
                  <a:lnTo>
                    <a:pt x="5696" y="5588"/>
                  </a:lnTo>
                  <a:lnTo>
                    <a:pt x="5746" y="5532"/>
                  </a:lnTo>
                  <a:lnTo>
                    <a:pt x="5797" y="5475"/>
                  </a:lnTo>
                  <a:lnTo>
                    <a:pt x="5900" y="5365"/>
                  </a:lnTo>
                  <a:lnTo>
                    <a:pt x="6006" y="5256"/>
                  </a:lnTo>
                  <a:lnTo>
                    <a:pt x="6006" y="5256"/>
                  </a:lnTo>
                  <a:lnTo>
                    <a:pt x="5732" y="5604"/>
                  </a:lnTo>
                  <a:lnTo>
                    <a:pt x="5458" y="5953"/>
                  </a:lnTo>
                  <a:lnTo>
                    <a:pt x="5188" y="6304"/>
                  </a:lnTo>
                  <a:lnTo>
                    <a:pt x="5053" y="6480"/>
                  </a:lnTo>
                  <a:lnTo>
                    <a:pt x="4918" y="6655"/>
                  </a:lnTo>
                  <a:lnTo>
                    <a:pt x="4918" y="6655"/>
                  </a:lnTo>
                  <a:lnTo>
                    <a:pt x="5052" y="6450"/>
                  </a:lnTo>
                  <a:lnTo>
                    <a:pt x="5185" y="6245"/>
                  </a:lnTo>
                  <a:lnTo>
                    <a:pt x="5185" y="6245"/>
                  </a:lnTo>
                  <a:close/>
                  <a:moveTo>
                    <a:pt x="4094" y="7901"/>
                  </a:moveTo>
                  <a:lnTo>
                    <a:pt x="4094" y="7901"/>
                  </a:lnTo>
                  <a:lnTo>
                    <a:pt x="4142" y="7831"/>
                  </a:lnTo>
                  <a:lnTo>
                    <a:pt x="4142" y="7831"/>
                  </a:lnTo>
                  <a:lnTo>
                    <a:pt x="4194" y="7758"/>
                  </a:lnTo>
                  <a:lnTo>
                    <a:pt x="4244" y="7683"/>
                  </a:lnTo>
                  <a:lnTo>
                    <a:pt x="4345" y="7533"/>
                  </a:lnTo>
                  <a:lnTo>
                    <a:pt x="4345" y="7533"/>
                  </a:lnTo>
                  <a:lnTo>
                    <a:pt x="4323" y="7582"/>
                  </a:lnTo>
                  <a:lnTo>
                    <a:pt x="4300" y="7631"/>
                  </a:lnTo>
                  <a:lnTo>
                    <a:pt x="4281" y="7682"/>
                  </a:lnTo>
                  <a:lnTo>
                    <a:pt x="4261" y="7732"/>
                  </a:lnTo>
                  <a:lnTo>
                    <a:pt x="4261" y="7732"/>
                  </a:lnTo>
                  <a:lnTo>
                    <a:pt x="4259" y="7738"/>
                  </a:lnTo>
                  <a:lnTo>
                    <a:pt x="4262" y="7743"/>
                  </a:lnTo>
                  <a:lnTo>
                    <a:pt x="4264" y="7746"/>
                  </a:lnTo>
                  <a:lnTo>
                    <a:pt x="4269" y="7748"/>
                  </a:lnTo>
                  <a:lnTo>
                    <a:pt x="4275" y="7748"/>
                  </a:lnTo>
                  <a:lnTo>
                    <a:pt x="4279" y="7747"/>
                  </a:lnTo>
                  <a:lnTo>
                    <a:pt x="4284" y="7745"/>
                  </a:lnTo>
                  <a:lnTo>
                    <a:pt x="4288" y="7739"/>
                  </a:lnTo>
                  <a:lnTo>
                    <a:pt x="4288" y="7739"/>
                  </a:lnTo>
                  <a:lnTo>
                    <a:pt x="4306" y="7690"/>
                  </a:lnTo>
                  <a:lnTo>
                    <a:pt x="4326" y="7642"/>
                  </a:lnTo>
                  <a:lnTo>
                    <a:pt x="4346" y="7594"/>
                  </a:lnTo>
                  <a:lnTo>
                    <a:pt x="4368" y="7546"/>
                  </a:lnTo>
                  <a:lnTo>
                    <a:pt x="4391" y="7499"/>
                  </a:lnTo>
                  <a:lnTo>
                    <a:pt x="4414" y="7452"/>
                  </a:lnTo>
                  <a:lnTo>
                    <a:pt x="4437" y="7405"/>
                  </a:lnTo>
                  <a:lnTo>
                    <a:pt x="4462" y="7360"/>
                  </a:lnTo>
                  <a:lnTo>
                    <a:pt x="4462" y="7360"/>
                  </a:lnTo>
                  <a:lnTo>
                    <a:pt x="4625" y="7110"/>
                  </a:lnTo>
                  <a:lnTo>
                    <a:pt x="4786" y="6861"/>
                  </a:lnTo>
                  <a:lnTo>
                    <a:pt x="4786" y="6861"/>
                  </a:lnTo>
                  <a:lnTo>
                    <a:pt x="4838" y="6793"/>
                  </a:lnTo>
                  <a:lnTo>
                    <a:pt x="4889" y="6727"/>
                  </a:lnTo>
                  <a:lnTo>
                    <a:pt x="4942" y="6660"/>
                  </a:lnTo>
                  <a:lnTo>
                    <a:pt x="4996" y="6593"/>
                  </a:lnTo>
                  <a:lnTo>
                    <a:pt x="5103" y="6461"/>
                  </a:lnTo>
                  <a:lnTo>
                    <a:pt x="5213" y="6331"/>
                  </a:lnTo>
                  <a:lnTo>
                    <a:pt x="5323" y="6201"/>
                  </a:lnTo>
                  <a:lnTo>
                    <a:pt x="5432" y="6071"/>
                  </a:lnTo>
                  <a:lnTo>
                    <a:pt x="5539" y="5940"/>
                  </a:lnTo>
                  <a:lnTo>
                    <a:pt x="5591" y="5874"/>
                  </a:lnTo>
                  <a:lnTo>
                    <a:pt x="5643" y="5809"/>
                  </a:lnTo>
                  <a:lnTo>
                    <a:pt x="5643" y="5809"/>
                  </a:lnTo>
                  <a:lnTo>
                    <a:pt x="5708" y="5725"/>
                  </a:lnTo>
                  <a:lnTo>
                    <a:pt x="5773" y="5640"/>
                  </a:lnTo>
                  <a:lnTo>
                    <a:pt x="5900" y="5469"/>
                  </a:lnTo>
                  <a:lnTo>
                    <a:pt x="6027" y="5297"/>
                  </a:lnTo>
                  <a:lnTo>
                    <a:pt x="6151" y="5124"/>
                  </a:lnTo>
                  <a:lnTo>
                    <a:pt x="6151" y="5124"/>
                  </a:lnTo>
                  <a:lnTo>
                    <a:pt x="6345" y="4878"/>
                  </a:lnTo>
                  <a:lnTo>
                    <a:pt x="6538" y="4634"/>
                  </a:lnTo>
                  <a:lnTo>
                    <a:pt x="6927" y="4146"/>
                  </a:lnTo>
                  <a:lnTo>
                    <a:pt x="6927" y="4146"/>
                  </a:lnTo>
                  <a:lnTo>
                    <a:pt x="6710" y="4439"/>
                  </a:lnTo>
                  <a:lnTo>
                    <a:pt x="6603" y="4587"/>
                  </a:lnTo>
                  <a:lnTo>
                    <a:pt x="6495" y="4736"/>
                  </a:lnTo>
                  <a:lnTo>
                    <a:pt x="6390" y="4884"/>
                  </a:lnTo>
                  <a:lnTo>
                    <a:pt x="6283" y="5033"/>
                  </a:lnTo>
                  <a:lnTo>
                    <a:pt x="6178" y="5183"/>
                  </a:lnTo>
                  <a:lnTo>
                    <a:pt x="6074" y="5334"/>
                  </a:lnTo>
                  <a:lnTo>
                    <a:pt x="6074" y="5334"/>
                  </a:lnTo>
                  <a:lnTo>
                    <a:pt x="5962" y="5495"/>
                  </a:lnTo>
                  <a:lnTo>
                    <a:pt x="5849" y="5656"/>
                  </a:lnTo>
                  <a:lnTo>
                    <a:pt x="5735" y="5815"/>
                  </a:lnTo>
                  <a:lnTo>
                    <a:pt x="5621" y="5974"/>
                  </a:lnTo>
                  <a:lnTo>
                    <a:pt x="5506" y="6133"/>
                  </a:lnTo>
                  <a:lnTo>
                    <a:pt x="5390" y="6291"/>
                  </a:lnTo>
                  <a:lnTo>
                    <a:pt x="5157" y="6607"/>
                  </a:lnTo>
                  <a:lnTo>
                    <a:pt x="5157" y="6607"/>
                  </a:lnTo>
                  <a:lnTo>
                    <a:pt x="5101" y="6681"/>
                  </a:lnTo>
                  <a:lnTo>
                    <a:pt x="5101" y="6681"/>
                  </a:lnTo>
                  <a:lnTo>
                    <a:pt x="4999" y="6799"/>
                  </a:lnTo>
                  <a:lnTo>
                    <a:pt x="4896" y="6919"/>
                  </a:lnTo>
                  <a:lnTo>
                    <a:pt x="4846" y="6979"/>
                  </a:lnTo>
                  <a:lnTo>
                    <a:pt x="4797" y="7040"/>
                  </a:lnTo>
                  <a:lnTo>
                    <a:pt x="4748" y="7101"/>
                  </a:lnTo>
                  <a:lnTo>
                    <a:pt x="4700" y="7163"/>
                  </a:lnTo>
                  <a:lnTo>
                    <a:pt x="4653" y="7225"/>
                  </a:lnTo>
                  <a:lnTo>
                    <a:pt x="4606" y="7288"/>
                  </a:lnTo>
                  <a:lnTo>
                    <a:pt x="4561" y="7353"/>
                  </a:lnTo>
                  <a:lnTo>
                    <a:pt x="4518" y="7417"/>
                  </a:lnTo>
                  <a:lnTo>
                    <a:pt x="4476" y="7483"/>
                  </a:lnTo>
                  <a:lnTo>
                    <a:pt x="4435" y="7548"/>
                  </a:lnTo>
                  <a:lnTo>
                    <a:pt x="4395" y="7616"/>
                  </a:lnTo>
                  <a:lnTo>
                    <a:pt x="4359" y="7684"/>
                  </a:lnTo>
                  <a:lnTo>
                    <a:pt x="4359" y="7684"/>
                  </a:lnTo>
                  <a:lnTo>
                    <a:pt x="4187" y="7916"/>
                  </a:lnTo>
                  <a:lnTo>
                    <a:pt x="4187" y="7916"/>
                  </a:lnTo>
                  <a:lnTo>
                    <a:pt x="4182" y="7913"/>
                  </a:lnTo>
                  <a:lnTo>
                    <a:pt x="4176" y="7912"/>
                  </a:lnTo>
                  <a:lnTo>
                    <a:pt x="4172" y="7913"/>
                  </a:lnTo>
                  <a:lnTo>
                    <a:pt x="4167" y="7917"/>
                  </a:lnTo>
                  <a:lnTo>
                    <a:pt x="4167" y="7917"/>
                  </a:lnTo>
                  <a:lnTo>
                    <a:pt x="4132" y="7949"/>
                  </a:lnTo>
                  <a:lnTo>
                    <a:pt x="4098" y="7981"/>
                  </a:lnTo>
                  <a:lnTo>
                    <a:pt x="4065" y="8015"/>
                  </a:lnTo>
                  <a:lnTo>
                    <a:pt x="4032" y="8050"/>
                  </a:lnTo>
                  <a:lnTo>
                    <a:pt x="4002" y="8085"/>
                  </a:lnTo>
                  <a:lnTo>
                    <a:pt x="3972" y="8122"/>
                  </a:lnTo>
                  <a:lnTo>
                    <a:pt x="3941" y="8159"/>
                  </a:lnTo>
                  <a:lnTo>
                    <a:pt x="3912" y="8197"/>
                  </a:lnTo>
                  <a:lnTo>
                    <a:pt x="3912" y="8197"/>
                  </a:lnTo>
                  <a:lnTo>
                    <a:pt x="4094" y="7901"/>
                  </a:lnTo>
                  <a:lnTo>
                    <a:pt x="4094" y="7901"/>
                  </a:lnTo>
                  <a:close/>
                  <a:moveTo>
                    <a:pt x="4206" y="8111"/>
                  </a:moveTo>
                  <a:lnTo>
                    <a:pt x="4206" y="8111"/>
                  </a:lnTo>
                  <a:lnTo>
                    <a:pt x="4208" y="8107"/>
                  </a:lnTo>
                  <a:lnTo>
                    <a:pt x="4207" y="8102"/>
                  </a:lnTo>
                  <a:lnTo>
                    <a:pt x="4206" y="8097"/>
                  </a:lnTo>
                  <a:lnTo>
                    <a:pt x="4202" y="8094"/>
                  </a:lnTo>
                  <a:lnTo>
                    <a:pt x="4197" y="8091"/>
                  </a:lnTo>
                  <a:lnTo>
                    <a:pt x="4193" y="8090"/>
                  </a:lnTo>
                  <a:lnTo>
                    <a:pt x="4188" y="8091"/>
                  </a:lnTo>
                  <a:lnTo>
                    <a:pt x="4185" y="8095"/>
                  </a:lnTo>
                  <a:lnTo>
                    <a:pt x="4185" y="8095"/>
                  </a:lnTo>
                  <a:lnTo>
                    <a:pt x="4142" y="8146"/>
                  </a:lnTo>
                  <a:lnTo>
                    <a:pt x="4101" y="8198"/>
                  </a:lnTo>
                  <a:lnTo>
                    <a:pt x="4022" y="8303"/>
                  </a:lnTo>
                  <a:lnTo>
                    <a:pt x="4022" y="8303"/>
                  </a:lnTo>
                  <a:lnTo>
                    <a:pt x="4059" y="8233"/>
                  </a:lnTo>
                  <a:lnTo>
                    <a:pt x="4094" y="8160"/>
                  </a:lnTo>
                  <a:lnTo>
                    <a:pt x="4128" y="8087"/>
                  </a:lnTo>
                  <a:lnTo>
                    <a:pt x="4160" y="8013"/>
                  </a:lnTo>
                  <a:lnTo>
                    <a:pt x="4160" y="8013"/>
                  </a:lnTo>
                  <a:lnTo>
                    <a:pt x="4233" y="7915"/>
                  </a:lnTo>
                  <a:lnTo>
                    <a:pt x="4233" y="7915"/>
                  </a:lnTo>
                  <a:lnTo>
                    <a:pt x="4235" y="7919"/>
                  </a:lnTo>
                  <a:lnTo>
                    <a:pt x="4240" y="7922"/>
                  </a:lnTo>
                  <a:lnTo>
                    <a:pt x="4244" y="7922"/>
                  </a:lnTo>
                  <a:lnTo>
                    <a:pt x="4247" y="7920"/>
                  </a:lnTo>
                  <a:lnTo>
                    <a:pt x="4249" y="7918"/>
                  </a:lnTo>
                  <a:lnTo>
                    <a:pt x="4249" y="7918"/>
                  </a:lnTo>
                  <a:lnTo>
                    <a:pt x="4241" y="7938"/>
                  </a:lnTo>
                  <a:lnTo>
                    <a:pt x="4241" y="7938"/>
                  </a:lnTo>
                  <a:lnTo>
                    <a:pt x="4237" y="7940"/>
                  </a:lnTo>
                  <a:lnTo>
                    <a:pt x="4234" y="7944"/>
                  </a:lnTo>
                  <a:lnTo>
                    <a:pt x="4231" y="7947"/>
                  </a:lnTo>
                  <a:lnTo>
                    <a:pt x="4230" y="7952"/>
                  </a:lnTo>
                  <a:lnTo>
                    <a:pt x="4230" y="7952"/>
                  </a:lnTo>
                  <a:lnTo>
                    <a:pt x="4229" y="7967"/>
                  </a:lnTo>
                  <a:lnTo>
                    <a:pt x="4229" y="7967"/>
                  </a:lnTo>
                  <a:lnTo>
                    <a:pt x="4228" y="7972"/>
                  </a:lnTo>
                  <a:lnTo>
                    <a:pt x="4228" y="7972"/>
                  </a:lnTo>
                  <a:lnTo>
                    <a:pt x="4227" y="7978"/>
                  </a:lnTo>
                  <a:lnTo>
                    <a:pt x="4228" y="7982"/>
                  </a:lnTo>
                  <a:lnTo>
                    <a:pt x="4228" y="7982"/>
                  </a:lnTo>
                  <a:lnTo>
                    <a:pt x="4227" y="8011"/>
                  </a:lnTo>
                  <a:lnTo>
                    <a:pt x="4226" y="8037"/>
                  </a:lnTo>
                  <a:lnTo>
                    <a:pt x="4227" y="8066"/>
                  </a:lnTo>
                  <a:lnTo>
                    <a:pt x="4229" y="8092"/>
                  </a:lnTo>
                  <a:lnTo>
                    <a:pt x="4231" y="8121"/>
                  </a:lnTo>
                  <a:lnTo>
                    <a:pt x="4235" y="8147"/>
                  </a:lnTo>
                  <a:lnTo>
                    <a:pt x="4241" y="8176"/>
                  </a:lnTo>
                  <a:lnTo>
                    <a:pt x="4247" y="8203"/>
                  </a:lnTo>
                  <a:lnTo>
                    <a:pt x="4247" y="8203"/>
                  </a:lnTo>
                  <a:lnTo>
                    <a:pt x="4242" y="8201"/>
                  </a:lnTo>
                  <a:lnTo>
                    <a:pt x="4237" y="8203"/>
                  </a:lnTo>
                  <a:lnTo>
                    <a:pt x="4233" y="8205"/>
                  </a:lnTo>
                  <a:lnTo>
                    <a:pt x="4229" y="8208"/>
                  </a:lnTo>
                  <a:lnTo>
                    <a:pt x="4229" y="8208"/>
                  </a:lnTo>
                  <a:lnTo>
                    <a:pt x="4174" y="8283"/>
                  </a:lnTo>
                  <a:lnTo>
                    <a:pt x="4121" y="8358"/>
                  </a:lnTo>
                  <a:lnTo>
                    <a:pt x="4069" y="8434"/>
                  </a:lnTo>
                  <a:lnTo>
                    <a:pt x="4016" y="8510"/>
                  </a:lnTo>
                  <a:lnTo>
                    <a:pt x="3914" y="8664"/>
                  </a:lnTo>
                  <a:lnTo>
                    <a:pt x="3812" y="8818"/>
                  </a:lnTo>
                  <a:lnTo>
                    <a:pt x="3812" y="8818"/>
                  </a:lnTo>
                  <a:lnTo>
                    <a:pt x="3663" y="9007"/>
                  </a:lnTo>
                  <a:lnTo>
                    <a:pt x="3512" y="9195"/>
                  </a:lnTo>
                  <a:lnTo>
                    <a:pt x="3361" y="9384"/>
                  </a:lnTo>
                  <a:lnTo>
                    <a:pt x="3210" y="9573"/>
                  </a:lnTo>
                  <a:lnTo>
                    <a:pt x="3210" y="9573"/>
                  </a:lnTo>
                  <a:lnTo>
                    <a:pt x="3241" y="9527"/>
                  </a:lnTo>
                  <a:lnTo>
                    <a:pt x="3273" y="9481"/>
                  </a:lnTo>
                  <a:lnTo>
                    <a:pt x="3273" y="9481"/>
                  </a:lnTo>
                  <a:lnTo>
                    <a:pt x="3388" y="9309"/>
                  </a:lnTo>
                  <a:lnTo>
                    <a:pt x="3503" y="9138"/>
                  </a:lnTo>
                  <a:lnTo>
                    <a:pt x="3622" y="8967"/>
                  </a:lnTo>
                  <a:lnTo>
                    <a:pt x="3739" y="8796"/>
                  </a:lnTo>
                  <a:lnTo>
                    <a:pt x="3974" y="8454"/>
                  </a:lnTo>
                  <a:lnTo>
                    <a:pt x="4090" y="8283"/>
                  </a:lnTo>
                  <a:lnTo>
                    <a:pt x="4206" y="8111"/>
                  </a:lnTo>
                  <a:lnTo>
                    <a:pt x="4206" y="8111"/>
                  </a:lnTo>
                  <a:close/>
                  <a:moveTo>
                    <a:pt x="3592" y="8962"/>
                  </a:moveTo>
                  <a:lnTo>
                    <a:pt x="3592" y="8962"/>
                  </a:lnTo>
                  <a:lnTo>
                    <a:pt x="3657" y="8867"/>
                  </a:lnTo>
                  <a:lnTo>
                    <a:pt x="3721" y="8771"/>
                  </a:lnTo>
                  <a:lnTo>
                    <a:pt x="3721" y="8771"/>
                  </a:lnTo>
                  <a:lnTo>
                    <a:pt x="3761" y="8716"/>
                  </a:lnTo>
                  <a:lnTo>
                    <a:pt x="3800" y="8661"/>
                  </a:lnTo>
                  <a:lnTo>
                    <a:pt x="3837" y="8605"/>
                  </a:lnTo>
                  <a:lnTo>
                    <a:pt x="3874" y="8548"/>
                  </a:lnTo>
                  <a:lnTo>
                    <a:pt x="3874" y="8548"/>
                  </a:lnTo>
                  <a:lnTo>
                    <a:pt x="3921" y="8481"/>
                  </a:lnTo>
                  <a:lnTo>
                    <a:pt x="3969" y="8416"/>
                  </a:lnTo>
                  <a:lnTo>
                    <a:pt x="3969" y="8416"/>
                  </a:lnTo>
                  <a:lnTo>
                    <a:pt x="3894" y="8526"/>
                  </a:lnTo>
                  <a:lnTo>
                    <a:pt x="3818" y="8636"/>
                  </a:lnTo>
                  <a:lnTo>
                    <a:pt x="3666" y="8857"/>
                  </a:lnTo>
                  <a:lnTo>
                    <a:pt x="3666" y="8857"/>
                  </a:lnTo>
                  <a:lnTo>
                    <a:pt x="3592" y="8962"/>
                  </a:lnTo>
                  <a:lnTo>
                    <a:pt x="3592" y="8962"/>
                  </a:lnTo>
                  <a:close/>
                  <a:moveTo>
                    <a:pt x="3858" y="8336"/>
                  </a:moveTo>
                  <a:lnTo>
                    <a:pt x="3858" y="8336"/>
                  </a:lnTo>
                  <a:lnTo>
                    <a:pt x="3878" y="8304"/>
                  </a:lnTo>
                  <a:lnTo>
                    <a:pt x="3908" y="8259"/>
                  </a:lnTo>
                  <a:lnTo>
                    <a:pt x="3945" y="8207"/>
                  </a:lnTo>
                  <a:lnTo>
                    <a:pt x="3984" y="8152"/>
                  </a:lnTo>
                  <a:lnTo>
                    <a:pt x="4024" y="8102"/>
                  </a:lnTo>
                  <a:lnTo>
                    <a:pt x="4042" y="8080"/>
                  </a:lnTo>
                  <a:lnTo>
                    <a:pt x="4059" y="8061"/>
                  </a:lnTo>
                  <a:lnTo>
                    <a:pt x="4075" y="8046"/>
                  </a:lnTo>
                  <a:lnTo>
                    <a:pt x="4086" y="8035"/>
                  </a:lnTo>
                  <a:lnTo>
                    <a:pt x="4092" y="8032"/>
                  </a:lnTo>
                  <a:lnTo>
                    <a:pt x="4097" y="8029"/>
                  </a:lnTo>
                  <a:lnTo>
                    <a:pt x="4100" y="8029"/>
                  </a:lnTo>
                  <a:lnTo>
                    <a:pt x="4104" y="8029"/>
                  </a:lnTo>
                  <a:lnTo>
                    <a:pt x="4104" y="8029"/>
                  </a:lnTo>
                  <a:lnTo>
                    <a:pt x="4046" y="8107"/>
                  </a:lnTo>
                  <a:lnTo>
                    <a:pt x="4046" y="8107"/>
                  </a:lnTo>
                  <a:lnTo>
                    <a:pt x="3984" y="8192"/>
                  </a:lnTo>
                  <a:lnTo>
                    <a:pt x="3921" y="8276"/>
                  </a:lnTo>
                  <a:lnTo>
                    <a:pt x="3794" y="8446"/>
                  </a:lnTo>
                  <a:lnTo>
                    <a:pt x="3794" y="8446"/>
                  </a:lnTo>
                  <a:lnTo>
                    <a:pt x="3825" y="8391"/>
                  </a:lnTo>
                  <a:lnTo>
                    <a:pt x="3858" y="8336"/>
                  </a:lnTo>
                  <a:lnTo>
                    <a:pt x="3858" y="8336"/>
                  </a:lnTo>
                  <a:close/>
                  <a:moveTo>
                    <a:pt x="3198" y="9327"/>
                  </a:moveTo>
                  <a:lnTo>
                    <a:pt x="3198" y="9327"/>
                  </a:lnTo>
                  <a:lnTo>
                    <a:pt x="3357" y="9104"/>
                  </a:lnTo>
                  <a:lnTo>
                    <a:pt x="3437" y="8991"/>
                  </a:lnTo>
                  <a:lnTo>
                    <a:pt x="3515" y="8879"/>
                  </a:lnTo>
                  <a:lnTo>
                    <a:pt x="3515" y="8879"/>
                  </a:lnTo>
                  <a:lnTo>
                    <a:pt x="3645" y="8708"/>
                  </a:lnTo>
                  <a:lnTo>
                    <a:pt x="3709" y="8623"/>
                  </a:lnTo>
                  <a:lnTo>
                    <a:pt x="3773" y="8537"/>
                  </a:lnTo>
                  <a:lnTo>
                    <a:pt x="3773" y="8537"/>
                  </a:lnTo>
                  <a:lnTo>
                    <a:pt x="3929" y="8324"/>
                  </a:lnTo>
                  <a:lnTo>
                    <a:pt x="4086" y="8112"/>
                  </a:lnTo>
                  <a:lnTo>
                    <a:pt x="4086" y="8112"/>
                  </a:lnTo>
                  <a:lnTo>
                    <a:pt x="4073" y="8144"/>
                  </a:lnTo>
                  <a:lnTo>
                    <a:pt x="4057" y="8180"/>
                  </a:lnTo>
                  <a:lnTo>
                    <a:pt x="4057" y="8180"/>
                  </a:lnTo>
                  <a:lnTo>
                    <a:pt x="4032" y="8235"/>
                  </a:lnTo>
                  <a:lnTo>
                    <a:pt x="4007" y="8289"/>
                  </a:lnTo>
                  <a:lnTo>
                    <a:pt x="3979" y="8343"/>
                  </a:lnTo>
                  <a:lnTo>
                    <a:pt x="3951" y="8396"/>
                  </a:lnTo>
                  <a:lnTo>
                    <a:pt x="3951" y="8396"/>
                  </a:lnTo>
                  <a:lnTo>
                    <a:pt x="3890" y="8480"/>
                  </a:lnTo>
                  <a:lnTo>
                    <a:pt x="3829" y="8564"/>
                  </a:lnTo>
                  <a:lnTo>
                    <a:pt x="3769" y="8650"/>
                  </a:lnTo>
                  <a:lnTo>
                    <a:pt x="3709" y="8735"/>
                  </a:lnTo>
                  <a:lnTo>
                    <a:pt x="3652" y="8822"/>
                  </a:lnTo>
                  <a:lnTo>
                    <a:pt x="3594" y="8908"/>
                  </a:lnTo>
                  <a:lnTo>
                    <a:pt x="3479" y="9082"/>
                  </a:lnTo>
                  <a:lnTo>
                    <a:pt x="3479" y="9082"/>
                  </a:lnTo>
                  <a:lnTo>
                    <a:pt x="3541" y="9005"/>
                  </a:lnTo>
                  <a:lnTo>
                    <a:pt x="3603" y="8927"/>
                  </a:lnTo>
                  <a:lnTo>
                    <a:pt x="3603" y="8927"/>
                  </a:lnTo>
                  <a:lnTo>
                    <a:pt x="3534" y="9017"/>
                  </a:lnTo>
                  <a:lnTo>
                    <a:pt x="3464" y="9106"/>
                  </a:lnTo>
                  <a:lnTo>
                    <a:pt x="3464" y="9106"/>
                  </a:lnTo>
                  <a:lnTo>
                    <a:pt x="3363" y="9261"/>
                  </a:lnTo>
                  <a:lnTo>
                    <a:pt x="3363" y="9261"/>
                  </a:lnTo>
                  <a:lnTo>
                    <a:pt x="3255" y="9427"/>
                  </a:lnTo>
                  <a:lnTo>
                    <a:pt x="3146" y="9592"/>
                  </a:lnTo>
                  <a:lnTo>
                    <a:pt x="3035" y="9757"/>
                  </a:lnTo>
                  <a:lnTo>
                    <a:pt x="2923" y="9920"/>
                  </a:lnTo>
                  <a:lnTo>
                    <a:pt x="2923" y="9920"/>
                  </a:lnTo>
                  <a:lnTo>
                    <a:pt x="2877" y="9984"/>
                  </a:lnTo>
                  <a:lnTo>
                    <a:pt x="2832" y="10046"/>
                  </a:lnTo>
                  <a:lnTo>
                    <a:pt x="2785" y="10109"/>
                  </a:lnTo>
                  <a:lnTo>
                    <a:pt x="2737" y="10170"/>
                  </a:lnTo>
                  <a:lnTo>
                    <a:pt x="2688" y="10232"/>
                  </a:lnTo>
                  <a:lnTo>
                    <a:pt x="2638" y="10292"/>
                  </a:lnTo>
                  <a:lnTo>
                    <a:pt x="2539" y="10412"/>
                  </a:lnTo>
                  <a:lnTo>
                    <a:pt x="2539" y="10412"/>
                  </a:lnTo>
                  <a:lnTo>
                    <a:pt x="2503" y="10456"/>
                  </a:lnTo>
                  <a:lnTo>
                    <a:pt x="2470" y="10492"/>
                  </a:lnTo>
                  <a:lnTo>
                    <a:pt x="2445" y="10519"/>
                  </a:lnTo>
                  <a:lnTo>
                    <a:pt x="2435" y="10527"/>
                  </a:lnTo>
                  <a:lnTo>
                    <a:pt x="2428" y="10533"/>
                  </a:lnTo>
                  <a:lnTo>
                    <a:pt x="2425" y="10534"/>
                  </a:lnTo>
                  <a:lnTo>
                    <a:pt x="2423" y="10534"/>
                  </a:lnTo>
                  <a:lnTo>
                    <a:pt x="2422" y="10533"/>
                  </a:lnTo>
                  <a:lnTo>
                    <a:pt x="2421" y="10531"/>
                  </a:lnTo>
                  <a:lnTo>
                    <a:pt x="2422" y="10524"/>
                  </a:lnTo>
                  <a:lnTo>
                    <a:pt x="2425" y="10512"/>
                  </a:lnTo>
                  <a:lnTo>
                    <a:pt x="2434" y="10494"/>
                  </a:lnTo>
                  <a:lnTo>
                    <a:pt x="2444" y="10472"/>
                  </a:lnTo>
                  <a:lnTo>
                    <a:pt x="2478" y="10409"/>
                  </a:lnTo>
                  <a:lnTo>
                    <a:pt x="2478" y="10409"/>
                  </a:lnTo>
                  <a:lnTo>
                    <a:pt x="2503" y="10364"/>
                  </a:lnTo>
                  <a:lnTo>
                    <a:pt x="2528" y="10320"/>
                  </a:lnTo>
                  <a:lnTo>
                    <a:pt x="2581" y="10233"/>
                  </a:lnTo>
                  <a:lnTo>
                    <a:pt x="2635" y="10149"/>
                  </a:lnTo>
                  <a:lnTo>
                    <a:pt x="2692" y="10066"/>
                  </a:lnTo>
                  <a:lnTo>
                    <a:pt x="2750" y="9983"/>
                  </a:lnTo>
                  <a:lnTo>
                    <a:pt x="2809" y="9902"/>
                  </a:lnTo>
                  <a:lnTo>
                    <a:pt x="2870" y="9822"/>
                  </a:lnTo>
                  <a:lnTo>
                    <a:pt x="2933" y="9743"/>
                  </a:lnTo>
                  <a:lnTo>
                    <a:pt x="2933" y="9743"/>
                  </a:lnTo>
                  <a:lnTo>
                    <a:pt x="2868" y="9822"/>
                  </a:lnTo>
                  <a:lnTo>
                    <a:pt x="2805" y="9902"/>
                  </a:lnTo>
                  <a:lnTo>
                    <a:pt x="2743" y="9984"/>
                  </a:lnTo>
                  <a:lnTo>
                    <a:pt x="2682" y="10066"/>
                  </a:lnTo>
                  <a:lnTo>
                    <a:pt x="2682" y="10066"/>
                  </a:lnTo>
                  <a:lnTo>
                    <a:pt x="2808" y="9880"/>
                  </a:lnTo>
                  <a:lnTo>
                    <a:pt x="2937" y="9695"/>
                  </a:lnTo>
                  <a:lnTo>
                    <a:pt x="3067" y="9511"/>
                  </a:lnTo>
                  <a:lnTo>
                    <a:pt x="3198" y="9327"/>
                  </a:lnTo>
                  <a:lnTo>
                    <a:pt x="3198" y="9327"/>
                  </a:lnTo>
                  <a:close/>
                  <a:moveTo>
                    <a:pt x="2403" y="10031"/>
                  </a:moveTo>
                  <a:lnTo>
                    <a:pt x="2403" y="10031"/>
                  </a:lnTo>
                  <a:lnTo>
                    <a:pt x="2335" y="10114"/>
                  </a:lnTo>
                  <a:lnTo>
                    <a:pt x="2289" y="10168"/>
                  </a:lnTo>
                  <a:lnTo>
                    <a:pt x="2272" y="10185"/>
                  </a:lnTo>
                  <a:lnTo>
                    <a:pt x="2262" y="10195"/>
                  </a:lnTo>
                  <a:lnTo>
                    <a:pt x="2258" y="10197"/>
                  </a:lnTo>
                  <a:lnTo>
                    <a:pt x="2256" y="10198"/>
                  </a:lnTo>
                  <a:lnTo>
                    <a:pt x="2255" y="10197"/>
                  </a:lnTo>
                  <a:lnTo>
                    <a:pt x="2255" y="10195"/>
                  </a:lnTo>
                  <a:lnTo>
                    <a:pt x="2257" y="10184"/>
                  </a:lnTo>
                  <a:lnTo>
                    <a:pt x="2264" y="10168"/>
                  </a:lnTo>
                  <a:lnTo>
                    <a:pt x="2276" y="10145"/>
                  </a:lnTo>
                  <a:lnTo>
                    <a:pt x="2291" y="10116"/>
                  </a:lnTo>
                  <a:lnTo>
                    <a:pt x="2332" y="10040"/>
                  </a:lnTo>
                  <a:lnTo>
                    <a:pt x="2387" y="9941"/>
                  </a:lnTo>
                  <a:lnTo>
                    <a:pt x="2387" y="9941"/>
                  </a:lnTo>
                  <a:lnTo>
                    <a:pt x="2442" y="9845"/>
                  </a:lnTo>
                  <a:lnTo>
                    <a:pt x="2497" y="9751"/>
                  </a:lnTo>
                  <a:lnTo>
                    <a:pt x="2552" y="9656"/>
                  </a:lnTo>
                  <a:lnTo>
                    <a:pt x="2609" y="9564"/>
                  </a:lnTo>
                  <a:lnTo>
                    <a:pt x="2667" y="9471"/>
                  </a:lnTo>
                  <a:lnTo>
                    <a:pt x="2725" y="9380"/>
                  </a:lnTo>
                  <a:lnTo>
                    <a:pt x="2784" y="9289"/>
                  </a:lnTo>
                  <a:lnTo>
                    <a:pt x="2843" y="9199"/>
                  </a:lnTo>
                  <a:lnTo>
                    <a:pt x="2964" y="9018"/>
                  </a:lnTo>
                  <a:lnTo>
                    <a:pt x="3087" y="8840"/>
                  </a:lnTo>
                  <a:lnTo>
                    <a:pt x="3210" y="8663"/>
                  </a:lnTo>
                  <a:lnTo>
                    <a:pt x="3335" y="8486"/>
                  </a:lnTo>
                  <a:lnTo>
                    <a:pt x="3335" y="8486"/>
                  </a:lnTo>
                  <a:lnTo>
                    <a:pt x="3434" y="8351"/>
                  </a:lnTo>
                  <a:lnTo>
                    <a:pt x="3534" y="8215"/>
                  </a:lnTo>
                  <a:lnTo>
                    <a:pt x="3534" y="8215"/>
                  </a:lnTo>
                  <a:lnTo>
                    <a:pt x="3462" y="8335"/>
                  </a:lnTo>
                  <a:lnTo>
                    <a:pt x="3392" y="8454"/>
                  </a:lnTo>
                  <a:lnTo>
                    <a:pt x="3356" y="8513"/>
                  </a:lnTo>
                  <a:lnTo>
                    <a:pt x="3321" y="8570"/>
                  </a:lnTo>
                  <a:lnTo>
                    <a:pt x="3283" y="8626"/>
                  </a:lnTo>
                  <a:lnTo>
                    <a:pt x="3247" y="8681"/>
                  </a:lnTo>
                  <a:lnTo>
                    <a:pt x="3247" y="8681"/>
                  </a:lnTo>
                  <a:lnTo>
                    <a:pt x="3135" y="8846"/>
                  </a:lnTo>
                  <a:lnTo>
                    <a:pt x="3025" y="9012"/>
                  </a:lnTo>
                  <a:lnTo>
                    <a:pt x="2917" y="9180"/>
                  </a:lnTo>
                  <a:lnTo>
                    <a:pt x="2811" y="9348"/>
                  </a:lnTo>
                  <a:lnTo>
                    <a:pt x="2706" y="9517"/>
                  </a:lnTo>
                  <a:lnTo>
                    <a:pt x="2603" y="9688"/>
                  </a:lnTo>
                  <a:lnTo>
                    <a:pt x="2503" y="9859"/>
                  </a:lnTo>
                  <a:lnTo>
                    <a:pt x="2403" y="10031"/>
                  </a:lnTo>
                  <a:lnTo>
                    <a:pt x="2403" y="10031"/>
                  </a:lnTo>
                  <a:close/>
                  <a:moveTo>
                    <a:pt x="2444" y="9748"/>
                  </a:moveTo>
                  <a:lnTo>
                    <a:pt x="2444" y="9748"/>
                  </a:lnTo>
                  <a:lnTo>
                    <a:pt x="2428" y="9773"/>
                  </a:lnTo>
                  <a:lnTo>
                    <a:pt x="2407" y="9804"/>
                  </a:lnTo>
                  <a:lnTo>
                    <a:pt x="2380" y="9839"/>
                  </a:lnTo>
                  <a:lnTo>
                    <a:pt x="2351" y="9876"/>
                  </a:lnTo>
                  <a:lnTo>
                    <a:pt x="2319" y="9915"/>
                  </a:lnTo>
                  <a:lnTo>
                    <a:pt x="2287" y="9954"/>
                  </a:lnTo>
                  <a:lnTo>
                    <a:pt x="2256" y="9990"/>
                  </a:lnTo>
                  <a:lnTo>
                    <a:pt x="2225" y="10021"/>
                  </a:lnTo>
                  <a:lnTo>
                    <a:pt x="2198" y="10048"/>
                  </a:lnTo>
                  <a:lnTo>
                    <a:pt x="2187" y="10059"/>
                  </a:lnTo>
                  <a:lnTo>
                    <a:pt x="2176" y="10067"/>
                  </a:lnTo>
                  <a:lnTo>
                    <a:pt x="2167" y="10074"/>
                  </a:lnTo>
                  <a:lnTo>
                    <a:pt x="2159" y="10078"/>
                  </a:lnTo>
                  <a:lnTo>
                    <a:pt x="2153" y="10079"/>
                  </a:lnTo>
                  <a:lnTo>
                    <a:pt x="2150" y="10079"/>
                  </a:lnTo>
                  <a:lnTo>
                    <a:pt x="2149" y="10078"/>
                  </a:lnTo>
                  <a:lnTo>
                    <a:pt x="2147" y="10076"/>
                  </a:lnTo>
                  <a:lnTo>
                    <a:pt x="2147" y="10073"/>
                  </a:lnTo>
                  <a:lnTo>
                    <a:pt x="2147" y="10066"/>
                  </a:lnTo>
                  <a:lnTo>
                    <a:pt x="2148" y="10054"/>
                  </a:lnTo>
                  <a:lnTo>
                    <a:pt x="2153" y="10040"/>
                  </a:lnTo>
                  <a:lnTo>
                    <a:pt x="2161" y="10021"/>
                  </a:lnTo>
                  <a:lnTo>
                    <a:pt x="2170" y="9999"/>
                  </a:lnTo>
                  <a:lnTo>
                    <a:pt x="2183" y="9972"/>
                  </a:lnTo>
                  <a:lnTo>
                    <a:pt x="2200" y="9941"/>
                  </a:lnTo>
                  <a:lnTo>
                    <a:pt x="2200" y="9941"/>
                  </a:lnTo>
                  <a:lnTo>
                    <a:pt x="2219" y="9906"/>
                  </a:lnTo>
                  <a:lnTo>
                    <a:pt x="2238" y="9870"/>
                  </a:lnTo>
                  <a:lnTo>
                    <a:pt x="2279" y="9800"/>
                  </a:lnTo>
                  <a:lnTo>
                    <a:pt x="2279" y="9800"/>
                  </a:lnTo>
                  <a:lnTo>
                    <a:pt x="2320" y="9742"/>
                  </a:lnTo>
                  <a:lnTo>
                    <a:pt x="2362" y="9683"/>
                  </a:lnTo>
                  <a:lnTo>
                    <a:pt x="2448" y="9567"/>
                  </a:lnTo>
                  <a:lnTo>
                    <a:pt x="2535" y="9451"/>
                  </a:lnTo>
                  <a:lnTo>
                    <a:pt x="2626" y="9337"/>
                  </a:lnTo>
                  <a:lnTo>
                    <a:pt x="2717" y="9223"/>
                  </a:lnTo>
                  <a:lnTo>
                    <a:pt x="2809" y="9108"/>
                  </a:lnTo>
                  <a:lnTo>
                    <a:pt x="2994" y="8880"/>
                  </a:lnTo>
                  <a:lnTo>
                    <a:pt x="2994" y="8880"/>
                  </a:lnTo>
                  <a:lnTo>
                    <a:pt x="2936" y="8966"/>
                  </a:lnTo>
                  <a:lnTo>
                    <a:pt x="2878" y="9051"/>
                  </a:lnTo>
                  <a:lnTo>
                    <a:pt x="2823" y="9139"/>
                  </a:lnTo>
                  <a:lnTo>
                    <a:pt x="2770" y="9225"/>
                  </a:lnTo>
                  <a:lnTo>
                    <a:pt x="2770" y="9225"/>
                  </a:lnTo>
                  <a:lnTo>
                    <a:pt x="2706" y="9318"/>
                  </a:lnTo>
                  <a:lnTo>
                    <a:pt x="2644" y="9412"/>
                  </a:lnTo>
                  <a:lnTo>
                    <a:pt x="2644" y="9412"/>
                  </a:lnTo>
                  <a:lnTo>
                    <a:pt x="2617" y="9453"/>
                  </a:lnTo>
                  <a:lnTo>
                    <a:pt x="2592" y="9494"/>
                  </a:lnTo>
                  <a:lnTo>
                    <a:pt x="2542" y="9579"/>
                  </a:lnTo>
                  <a:lnTo>
                    <a:pt x="2493" y="9663"/>
                  </a:lnTo>
                  <a:lnTo>
                    <a:pt x="2444" y="9748"/>
                  </a:lnTo>
                  <a:lnTo>
                    <a:pt x="2444" y="9748"/>
                  </a:lnTo>
                  <a:close/>
                  <a:moveTo>
                    <a:pt x="3943" y="7699"/>
                  </a:moveTo>
                  <a:lnTo>
                    <a:pt x="3943" y="7699"/>
                  </a:lnTo>
                  <a:lnTo>
                    <a:pt x="3965" y="7693"/>
                  </a:lnTo>
                  <a:lnTo>
                    <a:pt x="3981" y="7690"/>
                  </a:lnTo>
                  <a:lnTo>
                    <a:pt x="3996" y="7689"/>
                  </a:lnTo>
                  <a:lnTo>
                    <a:pt x="4007" y="7689"/>
                  </a:lnTo>
                  <a:lnTo>
                    <a:pt x="4015" y="7691"/>
                  </a:lnTo>
                  <a:lnTo>
                    <a:pt x="4018" y="7692"/>
                  </a:lnTo>
                  <a:lnTo>
                    <a:pt x="4021" y="7695"/>
                  </a:lnTo>
                  <a:lnTo>
                    <a:pt x="4022" y="7697"/>
                  </a:lnTo>
                  <a:lnTo>
                    <a:pt x="4023" y="7700"/>
                  </a:lnTo>
                  <a:lnTo>
                    <a:pt x="4023" y="7704"/>
                  </a:lnTo>
                  <a:lnTo>
                    <a:pt x="4023" y="7709"/>
                  </a:lnTo>
                  <a:lnTo>
                    <a:pt x="4020" y="7718"/>
                  </a:lnTo>
                  <a:lnTo>
                    <a:pt x="4013" y="7730"/>
                  </a:lnTo>
                  <a:lnTo>
                    <a:pt x="4003" y="7743"/>
                  </a:lnTo>
                  <a:lnTo>
                    <a:pt x="3991" y="7758"/>
                  </a:lnTo>
                  <a:lnTo>
                    <a:pt x="3976" y="7775"/>
                  </a:lnTo>
                  <a:lnTo>
                    <a:pt x="3958" y="7794"/>
                  </a:lnTo>
                  <a:lnTo>
                    <a:pt x="3912" y="7838"/>
                  </a:lnTo>
                  <a:lnTo>
                    <a:pt x="3912" y="7838"/>
                  </a:lnTo>
                  <a:lnTo>
                    <a:pt x="3876" y="7891"/>
                  </a:lnTo>
                  <a:lnTo>
                    <a:pt x="3839" y="7944"/>
                  </a:lnTo>
                  <a:lnTo>
                    <a:pt x="3763" y="8048"/>
                  </a:lnTo>
                  <a:lnTo>
                    <a:pt x="3687" y="8152"/>
                  </a:lnTo>
                  <a:lnTo>
                    <a:pt x="3650" y="8204"/>
                  </a:lnTo>
                  <a:lnTo>
                    <a:pt x="3612" y="8258"/>
                  </a:lnTo>
                  <a:lnTo>
                    <a:pt x="3612" y="8258"/>
                  </a:lnTo>
                  <a:lnTo>
                    <a:pt x="3523" y="8391"/>
                  </a:lnTo>
                  <a:lnTo>
                    <a:pt x="3434" y="8527"/>
                  </a:lnTo>
                  <a:lnTo>
                    <a:pt x="3347" y="8663"/>
                  </a:lnTo>
                  <a:lnTo>
                    <a:pt x="3260" y="8799"/>
                  </a:lnTo>
                  <a:lnTo>
                    <a:pt x="3087" y="9073"/>
                  </a:lnTo>
                  <a:lnTo>
                    <a:pt x="3000" y="9209"/>
                  </a:lnTo>
                  <a:lnTo>
                    <a:pt x="2911" y="9344"/>
                  </a:lnTo>
                  <a:lnTo>
                    <a:pt x="2911" y="9344"/>
                  </a:lnTo>
                  <a:lnTo>
                    <a:pt x="2866" y="9412"/>
                  </a:lnTo>
                  <a:lnTo>
                    <a:pt x="2820" y="9478"/>
                  </a:lnTo>
                  <a:lnTo>
                    <a:pt x="2773" y="9545"/>
                  </a:lnTo>
                  <a:lnTo>
                    <a:pt x="2725" y="9611"/>
                  </a:lnTo>
                  <a:lnTo>
                    <a:pt x="2677" y="9676"/>
                  </a:lnTo>
                  <a:lnTo>
                    <a:pt x="2628" y="9741"/>
                  </a:lnTo>
                  <a:lnTo>
                    <a:pt x="2530" y="9869"/>
                  </a:lnTo>
                  <a:lnTo>
                    <a:pt x="2530" y="9869"/>
                  </a:lnTo>
                  <a:lnTo>
                    <a:pt x="2624" y="9709"/>
                  </a:lnTo>
                  <a:lnTo>
                    <a:pt x="2719" y="9549"/>
                  </a:lnTo>
                  <a:lnTo>
                    <a:pt x="2815" y="9389"/>
                  </a:lnTo>
                  <a:lnTo>
                    <a:pt x="2912" y="9231"/>
                  </a:lnTo>
                  <a:lnTo>
                    <a:pt x="2912" y="9231"/>
                  </a:lnTo>
                  <a:lnTo>
                    <a:pt x="2952" y="9167"/>
                  </a:lnTo>
                  <a:lnTo>
                    <a:pt x="2993" y="9104"/>
                  </a:lnTo>
                  <a:lnTo>
                    <a:pt x="3076" y="8979"/>
                  </a:lnTo>
                  <a:lnTo>
                    <a:pt x="3162" y="8856"/>
                  </a:lnTo>
                  <a:lnTo>
                    <a:pt x="3247" y="8732"/>
                  </a:lnTo>
                  <a:lnTo>
                    <a:pt x="3333" y="8607"/>
                  </a:lnTo>
                  <a:lnTo>
                    <a:pt x="3416" y="8483"/>
                  </a:lnTo>
                  <a:lnTo>
                    <a:pt x="3458" y="8420"/>
                  </a:lnTo>
                  <a:lnTo>
                    <a:pt x="3498" y="8357"/>
                  </a:lnTo>
                  <a:lnTo>
                    <a:pt x="3537" y="8294"/>
                  </a:lnTo>
                  <a:lnTo>
                    <a:pt x="3577" y="8229"/>
                  </a:lnTo>
                  <a:lnTo>
                    <a:pt x="3577" y="8229"/>
                  </a:lnTo>
                  <a:lnTo>
                    <a:pt x="3618" y="8159"/>
                  </a:lnTo>
                  <a:lnTo>
                    <a:pt x="3660" y="8090"/>
                  </a:lnTo>
                  <a:lnTo>
                    <a:pt x="3704" y="8022"/>
                  </a:lnTo>
                  <a:lnTo>
                    <a:pt x="3748" y="7956"/>
                  </a:lnTo>
                  <a:lnTo>
                    <a:pt x="3794" y="7890"/>
                  </a:lnTo>
                  <a:lnTo>
                    <a:pt x="3840" y="7826"/>
                  </a:lnTo>
                  <a:lnTo>
                    <a:pt x="3891" y="7761"/>
                  </a:lnTo>
                  <a:lnTo>
                    <a:pt x="3917" y="7730"/>
                  </a:lnTo>
                  <a:lnTo>
                    <a:pt x="3943" y="7699"/>
                  </a:lnTo>
                  <a:lnTo>
                    <a:pt x="3943" y="7699"/>
                  </a:lnTo>
                  <a:close/>
                  <a:moveTo>
                    <a:pt x="3481" y="8139"/>
                  </a:moveTo>
                  <a:lnTo>
                    <a:pt x="3481" y="8139"/>
                  </a:lnTo>
                  <a:lnTo>
                    <a:pt x="3349" y="8315"/>
                  </a:lnTo>
                  <a:lnTo>
                    <a:pt x="3215" y="8489"/>
                  </a:lnTo>
                  <a:lnTo>
                    <a:pt x="2950" y="8839"/>
                  </a:lnTo>
                  <a:lnTo>
                    <a:pt x="2818" y="9015"/>
                  </a:lnTo>
                  <a:lnTo>
                    <a:pt x="2686" y="9190"/>
                  </a:lnTo>
                  <a:lnTo>
                    <a:pt x="2622" y="9279"/>
                  </a:lnTo>
                  <a:lnTo>
                    <a:pt x="2558" y="9368"/>
                  </a:lnTo>
                  <a:lnTo>
                    <a:pt x="2493" y="9458"/>
                  </a:lnTo>
                  <a:lnTo>
                    <a:pt x="2431" y="9549"/>
                  </a:lnTo>
                  <a:lnTo>
                    <a:pt x="2431" y="9549"/>
                  </a:lnTo>
                  <a:lnTo>
                    <a:pt x="2525" y="9401"/>
                  </a:lnTo>
                  <a:lnTo>
                    <a:pt x="2621" y="9256"/>
                  </a:lnTo>
                  <a:lnTo>
                    <a:pt x="2718" y="9111"/>
                  </a:lnTo>
                  <a:lnTo>
                    <a:pt x="2813" y="8966"/>
                  </a:lnTo>
                  <a:lnTo>
                    <a:pt x="2813" y="8966"/>
                  </a:lnTo>
                  <a:lnTo>
                    <a:pt x="2891" y="8846"/>
                  </a:lnTo>
                  <a:lnTo>
                    <a:pt x="2971" y="8728"/>
                  </a:lnTo>
                  <a:lnTo>
                    <a:pt x="3050" y="8611"/>
                  </a:lnTo>
                  <a:lnTo>
                    <a:pt x="3132" y="8494"/>
                  </a:lnTo>
                  <a:lnTo>
                    <a:pt x="3294" y="8260"/>
                  </a:lnTo>
                  <a:lnTo>
                    <a:pt x="3373" y="8142"/>
                  </a:lnTo>
                  <a:lnTo>
                    <a:pt x="3453" y="8023"/>
                  </a:lnTo>
                  <a:lnTo>
                    <a:pt x="3453" y="8023"/>
                  </a:lnTo>
                  <a:lnTo>
                    <a:pt x="3531" y="7908"/>
                  </a:lnTo>
                  <a:lnTo>
                    <a:pt x="3531" y="7908"/>
                  </a:lnTo>
                  <a:lnTo>
                    <a:pt x="3542" y="7882"/>
                  </a:lnTo>
                  <a:lnTo>
                    <a:pt x="3553" y="7858"/>
                  </a:lnTo>
                  <a:lnTo>
                    <a:pt x="3565" y="7835"/>
                  </a:lnTo>
                  <a:lnTo>
                    <a:pt x="3578" y="7814"/>
                  </a:lnTo>
                  <a:lnTo>
                    <a:pt x="3592" y="7793"/>
                  </a:lnTo>
                  <a:lnTo>
                    <a:pt x="3606" y="7774"/>
                  </a:lnTo>
                  <a:lnTo>
                    <a:pt x="3623" y="7757"/>
                  </a:lnTo>
                  <a:lnTo>
                    <a:pt x="3639" y="7739"/>
                  </a:lnTo>
                  <a:lnTo>
                    <a:pt x="3657" y="7724"/>
                  </a:lnTo>
                  <a:lnTo>
                    <a:pt x="3675" y="7709"/>
                  </a:lnTo>
                  <a:lnTo>
                    <a:pt x="3695" y="7696"/>
                  </a:lnTo>
                  <a:lnTo>
                    <a:pt x="3715" y="7683"/>
                  </a:lnTo>
                  <a:lnTo>
                    <a:pt x="3736" y="7672"/>
                  </a:lnTo>
                  <a:lnTo>
                    <a:pt x="3759" y="7663"/>
                  </a:lnTo>
                  <a:lnTo>
                    <a:pt x="3782" y="7654"/>
                  </a:lnTo>
                  <a:lnTo>
                    <a:pt x="3807" y="7647"/>
                  </a:lnTo>
                  <a:lnTo>
                    <a:pt x="3807" y="7647"/>
                  </a:lnTo>
                  <a:lnTo>
                    <a:pt x="3790" y="7679"/>
                  </a:lnTo>
                  <a:lnTo>
                    <a:pt x="3774" y="7712"/>
                  </a:lnTo>
                  <a:lnTo>
                    <a:pt x="3756" y="7745"/>
                  </a:lnTo>
                  <a:lnTo>
                    <a:pt x="3737" y="7776"/>
                  </a:lnTo>
                  <a:lnTo>
                    <a:pt x="3719" y="7808"/>
                  </a:lnTo>
                  <a:lnTo>
                    <a:pt x="3699" y="7840"/>
                  </a:lnTo>
                  <a:lnTo>
                    <a:pt x="3657" y="7902"/>
                  </a:lnTo>
                  <a:lnTo>
                    <a:pt x="3613" y="7963"/>
                  </a:lnTo>
                  <a:lnTo>
                    <a:pt x="3569" y="8022"/>
                  </a:lnTo>
                  <a:lnTo>
                    <a:pt x="3481" y="8139"/>
                  </a:lnTo>
                  <a:lnTo>
                    <a:pt x="3481" y="8139"/>
                  </a:lnTo>
                  <a:close/>
                  <a:moveTo>
                    <a:pt x="3647" y="7518"/>
                  </a:moveTo>
                  <a:lnTo>
                    <a:pt x="3647" y="7518"/>
                  </a:lnTo>
                  <a:lnTo>
                    <a:pt x="3690" y="7518"/>
                  </a:lnTo>
                  <a:lnTo>
                    <a:pt x="3711" y="7520"/>
                  </a:lnTo>
                  <a:lnTo>
                    <a:pt x="3733" y="7521"/>
                  </a:lnTo>
                  <a:lnTo>
                    <a:pt x="3733" y="7521"/>
                  </a:lnTo>
                  <a:lnTo>
                    <a:pt x="3791" y="7527"/>
                  </a:lnTo>
                  <a:lnTo>
                    <a:pt x="3849" y="7531"/>
                  </a:lnTo>
                  <a:lnTo>
                    <a:pt x="3849" y="7531"/>
                  </a:lnTo>
                  <a:lnTo>
                    <a:pt x="3818" y="7554"/>
                  </a:lnTo>
                  <a:lnTo>
                    <a:pt x="3788" y="7579"/>
                  </a:lnTo>
                  <a:lnTo>
                    <a:pt x="3759" y="7603"/>
                  </a:lnTo>
                  <a:lnTo>
                    <a:pt x="3730" y="7630"/>
                  </a:lnTo>
                  <a:lnTo>
                    <a:pt x="3702" y="7657"/>
                  </a:lnTo>
                  <a:lnTo>
                    <a:pt x="3675" y="7684"/>
                  </a:lnTo>
                  <a:lnTo>
                    <a:pt x="3649" y="7712"/>
                  </a:lnTo>
                  <a:lnTo>
                    <a:pt x="3623" y="7741"/>
                  </a:lnTo>
                  <a:lnTo>
                    <a:pt x="3597" y="7771"/>
                  </a:lnTo>
                  <a:lnTo>
                    <a:pt x="3571" y="7801"/>
                  </a:lnTo>
                  <a:lnTo>
                    <a:pt x="3522" y="7863"/>
                  </a:lnTo>
                  <a:lnTo>
                    <a:pt x="3475" y="7926"/>
                  </a:lnTo>
                  <a:lnTo>
                    <a:pt x="3428" y="7991"/>
                  </a:lnTo>
                  <a:lnTo>
                    <a:pt x="3384" y="8056"/>
                  </a:lnTo>
                  <a:lnTo>
                    <a:pt x="3340" y="8123"/>
                  </a:lnTo>
                  <a:lnTo>
                    <a:pt x="3254" y="8255"/>
                  </a:lnTo>
                  <a:lnTo>
                    <a:pt x="3169" y="8387"/>
                  </a:lnTo>
                  <a:lnTo>
                    <a:pt x="3127" y="8452"/>
                  </a:lnTo>
                  <a:lnTo>
                    <a:pt x="3083" y="8514"/>
                  </a:lnTo>
                  <a:lnTo>
                    <a:pt x="3083" y="8514"/>
                  </a:lnTo>
                  <a:lnTo>
                    <a:pt x="2964" y="8687"/>
                  </a:lnTo>
                  <a:lnTo>
                    <a:pt x="2843" y="8860"/>
                  </a:lnTo>
                  <a:lnTo>
                    <a:pt x="2724" y="9036"/>
                  </a:lnTo>
                  <a:lnTo>
                    <a:pt x="2665" y="9124"/>
                  </a:lnTo>
                  <a:lnTo>
                    <a:pt x="2607" y="9213"/>
                  </a:lnTo>
                  <a:lnTo>
                    <a:pt x="2548" y="9302"/>
                  </a:lnTo>
                  <a:lnTo>
                    <a:pt x="2491" y="9392"/>
                  </a:lnTo>
                  <a:lnTo>
                    <a:pt x="2435" y="9482"/>
                  </a:lnTo>
                  <a:lnTo>
                    <a:pt x="2380" y="9573"/>
                  </a:lnTo>
                  <a:lnTo>
                    <a:pt x="2326" y="9664"/>
                  </a:lnTo>
                  <a:lnTo>
                    <a:pt x="2273" y="9756"/>
                  </a:lnTo>
                  <a:lnTo>
                    <a:pt x="2222" y="9848"/>
                  </a:lnTo>
                  <a:lnTo>
                    <a:pt x="2171" y="9941"/>
                  </a:lnTo>
                  <a:lnTo>
                    <a:pt x="2171" y="9941"/>
                  </a:lnTo>
                  <a:lnTo>
                    <a:pt x="2140" y="9991"/>
                  </a:lnTo>
                  <a:lnTo>
                    <a:pt x="2140" y="9991"/>
                  </a:lnTo>
                  <a:lnTo>
                    <a:pt x="2139" y="9993"/>
                  </a:lnTo>
                  <a:lnTo>
                    <a:pt x="2139" y="9996"/>
                  </a:lnTo>
                  <a:lnTo>
                    <a:pt x="2141" y="9998"/>
                  </a:lnTo>
                  <a:lnTo>
                    <a:pt x="2141" y="9998"/>
                  </a:lnTo>
                  <a:lnTo>
                    <a:pt x="2109" y="10061"/>
                  </a:lnTo>
                  <a:lnTo>
                    <a:pt x="2079" y="10124"/>
                  </a:lnTo>
                  <a:lnTo>
                    <a:pt x="2079" y="10124"/>
                  </a:lnTo>
                  <a:lnTo>
                    <a:pt x="2083" y="10101"/>
                  </a:lnTo>
                  <a:lnTo>
                    <a:pt x="2085" y="10080"/>
                  </a:lnTo>
                  <a:lnTo>
                    <a:pt x="2085" y="10059"/>
                  </a:lnTo>
                  <a:lnTo>
                    <a:pt x="2084" y="10040"/>
                  </a:lnTo>
                  <a:lnTo>
                    <a:pt x="2084" y="10040"/>
                  </a:lnTo>
                  <a:lnTo>
                    <a:pt x="2090" y="10038"/>
                  </a:lnTo>
                  <a:lnTo>
                    <a:pt x="2093" y="10034"/>
                  </a:lnTo>
                  <a:lnTo>
                    <a:pt x="2093" y="10034"/>
                  </a:lnTo>
                  <a:lnTo>
                    <a:pt x="2145" y="9955"/>
                  </a:lnTo>
                  <a:lnTo>
                    <a:pt x="2194" y="9875"/>
                  </a:lnTo>
                  <a:lnTo>
                    <a:pt x="2292" y="9715"/>
                  </a:lnTo>
                  <a:lnTo>
                    <a:pt x="2389" y="9553"/>
                  </a:lnTo>
                  <a:lnTo>
                    <a:pt x="2484" y="9392"/>
                  </a:lnTo>
                  <a:lnTo>
                    <a:pt x="2580" y="9229"/>
                  </a:lnTo>
                  <a:lnTo>
                    <a:pt x="2677" y="9067"/>
                  </a:lnTo>
                  <a:lnTo>
                    <a:pt x="2725" y="8988"/>
                  </a:lnTo>
                  <a:lnTo>
                    <a:pt x="2775" y="8907"/>
                  </a:lnTo>
                  <a:lnTo>
                    <a:pt x="2826" y="8829"/>
                  </a:lnTo>
                  <a:lnTo>
                    <a:pt x="2876" y="8749"/>
                  </a:lnTo>
                  <a:lnTo>
                    <a:pt x="2876" y="8749"/>
                  </a:lnTo>
                  <a:lnTo>
                    <a:pt x="3001" y="8560"/>
                  </a:lnTo>
                  <a:lnTo>
                    <a:pt x="3127" y="8372"/>
                  </a:lnTo>
                  <a:lnTo>
                    <a:pt x="3127" y="8372"/>
                  </a:lnTo>
                  <a:lnTo>
                    <a:pt x="3186" y="8295"/>
                  </a:lnTo>
                  <a:lnTo>
                    <a:pt x="3245" y="8219"/>
                  </a:lnTo>
                  <a:lnTo>
                    <a:pt x="3302" y="8142"/>
                  </a:lnTo>
                  <a:lnTo>
                    <a:pt x="3359" y="8064"/>
                  </a:lnTo>
                  <a:lnTo>
                    <a:pt x="3359" y="8064"/>
                  </a:lnTo>
                  <a:lnTo>
                    <a:pt x="3362" y="8060"/>
                  </a:lnTo>
                  <a:lnTo>
                    <a:pt x="3362" y="8055"/>
                  </a:lnTo>
                  <a:lnTo>
                    <a:pt x="3361" y="8050"/>
                  </a:lnTo>
                  <a:lnTo>
                    <a:pt x="3358" y="8047"/>
                  </a:lnTo>
                  <a:lnTo>
                    <a:pt x="3355" y="8044"/>
                  </a:lnTo>
                  <a:lnTo>
                    <a:pt x="3350" y="8042"/>
                  </a:lnTo>
                  <a:lnTo>
                    <a:pt x="3345" y="8041"/>
                  </a:lnTo>
                  <a:lnTo>
                    <a:pt x="3341" y="8042"/>
                  </a:lnTo>
                  <a:lnTo>
                    <a:pt x="3341" y="8042"/>
                  </a:lnTo>
                  <a:lnTo>
                    <a:pt x="3398" y="7950"/>
                  </a:lnTo>
                  <a:lnTo>
                    <a:pt x="3454" y="7856"/>
                  </a:lnTo>
                  <a:lnTo>
                    <a:pt x="3509" y="7762"/>
                  </a:lnTo>
                  <a:lnTo>
                    <a:pt x="3563" y="7668"/>
                  </a:lnTo>
                  <a:lnTo>
                    <a:pt x="3563" y="7668"/>
                  </a:lnTo>
                  <a:lnTo>
                    <a:pt x="3506" y="7760"/>
                  </a:lnTo>
                  <a:lnTo>
                    <a:pt x="3445" y="7856"/>
                  </a:lnTo>
                  <a:lnTo>
                    <a:pt x="3445" y="7856"/>
                  </a:lnTo>
                  <a:lnTo>
                    <a:pt x="3506" y="7761"/>
                  </a:lnTo>
                  <a:lnTo>
                    <a:pt x="3564" y="7666"/>
                  </a:lnTo>
                  <a:lnTo>
                    <a:pt x="3564" y="7666"/>
                  </a:lnTo>
                  <a:lnTo>
                    <a:pt x="3606" y="7593"/>
                  </a:lnTo>
                  <a:lnTo>
                    <a:pt x="3626" y="7556"/>
                  </a:lnTo>
                  <a:lnTo>
                    <a:pt x="3646" y="7519"/>
                  </a:lnTo>
                  <a:lnTo>
                    <a:pt x="3646" y="7519"/>
                  </a:lnTo>
                  <a:lnTo>
                    <a:pt x="3647" y="7518"/>
                  </a:lnTo>
                  <a:lnTo>
                    <a:pt x="3647" y="7518"/>
                  </a:lnTo>
                  <a:close/>
                  <a:moveTo>
                    <a:pt x="2388" y="9385"/>
                  </a:moveTo>
                  <a:lnTo>
                    <a:pt x="2388" y="9385"/>
                  </a:lnTo>
                  <a:lnTo>
                    <a:pt x="2417" y="9336"/>
                  </a:lnTo>
                  <a:lnTo>
                    <a:pt x="2448" y="9286"/>
                  </a:lnTo>
                  <a:lnTo>
                    <a:pt x="2478" y="9237"/>
                  </a:lnTo>
                  <a:lnTo>
                    <a:pt x="2510" y="9189"/>
                  </a:lnTo>
                  <a:lnTo>
                    <a:pt x="2574" y="9094"/>
                  </a:lnTo>
                  <a:lnTo>
                    <a:pt x="2640" y="9001"/>
                  </a:lnTo>
                  <a:lnTo>
                    <a:pt x="2708" y="8908"/>
                  </a:lnTo>
                  <a:lnTo>
                    <a:pt x="2777" y="8817"/>
                  </a:lnTo>
                  <a:lnTo>
                    <a:pt x="2848" y="8726"/>
                  </a:lnTo>
                  <a:lnTo>
                    <a:pt x="2918" y="8636"/>
                  </a:lnTo>
                  <a:lnTo>
                    <a:pt x="2918" y="8636"/>
                  </a:lnTo>
                  <a:lnTo>
                    <a:pt x="2856" y="8728"/>
                  </a:lnTo>
                  <a:lnTo>
                    <a:pt x="2794" y="8821"/>
                  </a:lnTo>
                  <a:lnTo>
                    <a:pt x="2734" y="8912"/>
                  </a:lnTo>
                  <a:lnTo>
                    <a:pt x="2677" y="9002"/>
                  </a:lnTo>
                  <a:lnTo>
                    <a:pt x="2677" y="9002"/>
                  </a:lnTo>
                  <a:lnTo>
                    <a:pt x="2621" y="9091"/>
                  </a:lnTo>
                  <a:lnTo>
                    <a:pt x="2567" y="9182"/>
                  </a:lnTo>
                  <a:lnTo>
                    <a:pt x="2513" y="9272"/>
                  </a:lnTo>
                  <a:lnTo>
                    <a:pt x="2461" y="9364"/>
                  </a:lnTo>
                  <a:lnTo>
                    <a:pt x="2356" y="9547"/>
                  </a:lnTo>
                  <a:lnTo>
                    <a:pt x="2304" y="9639"/>
                  </a:lnTo>
                  <a:lnTo>
                    <a:pt x="2250" y="9729"/>
                  </a:lnTo>
                  <a:lnTo>
                    <a:pt x="2250" y="9729"/>
                  </a:lnTo>
                  <a:lnTo>
                    <a:pt x="2205" y="9801"/>
                  </a:lnTo>
                  <a:lnTo>
                    <a:pt x="2175" y="9849"/>
                  </a:lnTo>
                  <a:lnTo>
                    <a:pt x="2164" y="9866"/>
                  </a:lnTo>
                  <a:lnTo>
                    <a:pt x="2156" y="9876"/>
                  </a:lnTo>
                  <a:lnTo>
                    <a:pt x="2150" y="9882"/>
                  </a:lnTo>
                  <a:lnTo>
                    <a:pt x="2149" y="9883"/>
                  </a:lnTo>
                  <a:lnTo>
                    <a:pt x="2148" y="9883"/>
                  </a:lnTo>
                  <a:lnTo>
                    <a:pt x="2147" y="9882"/>
                  </a:lnTo>
                  <a:lnTo>
                    <a:pt x="2147" y="9880"/>
                  </a:lnTo>
                  <a:lnTo>
                    <a:pt x="2148" y="9873"/>
                  </a:lnTo>
                  <a:lnTo>
                    <a:pt x="2157" y="9849"/>
                  </a:lnTo>
                  <a:lnTo>
                    <a:pt x="2173" y="9813"/>
                  </a:lnTo>
                  <a:lnTo>
                    <a:pt x="2194" y="9769"/>
                  </a:lnTo>
                  <a:lnTo>
                    <a:pt x="2245" y="9661"/>
                  </a:lnTo>
                  <a:lnTo>
                    <a:pt x="2301" y="9547"/>
                  </a:lnTo>
                  <a:lnTo>
                    <a:pt x="2353" y="9449"/>
                  </a:lnTo>
                  <a:lnTo>
                    <a:pt x="2388" y="9385"/>
                  </a:lnTo>
                  <a:lnTo>
                    <a:pt x="2388" y="9385"/>
                  </a:lnTo>
                  <a:close/>
                  <a:moveTo>
                    <a:pt x="3041" y="8430"/>
                  </a:moveTo>
                  <a:lnTo>
                    <a:pt x="3041" y="8430"/>
                  </a:lnTo>
                  <a:lnTo>
                    <a:pt x="3144" y="8291"/>
                  </a:lnTo>
                  <a:lnTo>
                    <a:pt x="3244" y="8152"/>
                  </a:lnTo>
                  <a:lnTo>
                    <a:pt x="3293" y="8082"/>
                  </a:lnTo>
                  <a:lnTo>
                    <a:pt x="3342" y="8012"/>
                  </a:lnTo>
                  <a:lnTo>
                    <a:pt x="3390" y="7940"/>
                  </a:lnTo>
                  <a:lnTo>
                    <a:pt x="3437" y="7869"/>
                  </a:lnTo>
                  <a:lnTo>
                    <a:pt x="3437" y="7869"/>
                  </a:lnTo>
                  <a:lnTo>
                    <a:pt x="3379" y="7957"/>
                  </a:lnTo>
                  <a:lnTo>
                    <a:pt x="3320" y="8047"/>
                  </a:lnTo>
                  <a:lnTo>
                    <a:pt x="3197" y="8228"/>
                  </a:lnTo>
                  <a:lnTo>
                    <a:pt x="3197" y="8228"/>
                  </a:lnTo>
                  <a:lnTo>
                    <a:pt x="3120" y="8330"/>
                  </a:lnTo>
                  <a:lnTo>
                    <a:pt x="3041" y="8430"/>
                  </a:lnTo>
                  <a:lnTo>
                    <a:pt x="3041" y="8430"/>
                  </a:lnTo>
                  <a:close/>
                  <a:moveTo>
                    <a:pt x="3611" y="7518"/>
                  </a:moveTo>
                  <a:lnTo>
                    <a:pt x="3611" y="7518"/>
                  </a:lnTo>
                  <a:lnTo>
                    <a:pt x="3577" y="7577"/>
                  </a:lnTo>
                  <a:lnTo>
                    <a:pt x="3543" y="7637"/>
                  </a:lnTo>
                  <a:lnTo>
                    <a:pt x="3508" y="7696"/>
                  </a:lnTo>
                  <a:lnTo>
                    <a:pt x="3472" y="7753"/>
                  </a:lnTo>
                  <a:lnTo>
                    <a:pt x="3398" y="7868"/>
                  </a:lnTo>
                  <a:lnTo>
                    <a:pt x="3323" y="7982"/>
                  </a:lnTo>
                  <a:lnTo>
                    <a:pt x="3246" y="8095"/>
                  </a:lnTo>
                  <a:lnTo>
                    <a:pt x="3167" y="8206"/>
                  </a:lnTo>
                  <a:lnTo>
                    <a:pt x="3088" y="8316"/>
                  </a:lnTo>
                  <a:lnTo>
                    <a:pt x="3006" y="8426"/>
                  </a:lnTo>
                  <a:lnTo>
                    <a:pt x="2925" y="8535"/>
                  </a:lnTo>
                  <a:lnTo>
                    <a:pt x="2842" y="8644"/>
                  </a:lnTo>
                  <a:lnTo>
                    <a:pt x="2677" y="8861"/>
                  </a:lnTo>
                  <a:lnTo>
                    <a:pt x="2513" y="9079"/>
                  </a:lnTo>
                  <a:lnTo>
                    <a:pt x="2432" y="9189"/>
                  </a:lnTo>
                  <a:lnTo>
                    <a:pt x="2353" y="9299"/>
                  </a:lnTo>
                  <a:lnTo>
                    <a:pt x="2353" y="9299"/>
                  </a:lnTo>
                  <a:lnTo>
                    <a:pt x="2435" y="9162"/>
                  </a:lnTo>
                  <a:lnTo>
                    <a:pt x="2435" y="9162"/>
                  </a:lnTo>
                  <a:lnTo>
                    <a:pt x="2506" y="9056"/>
                  </a:lnTo>
                  <a:lnTo>
                    <a:pt x="2576" y="8948"/>
                  </a:lnTo>
                  <a:lnTo>
                    <a:pt x="2647" y="8840"/>
                  </a:lnTo>
                  <a:lnTo>
                    <a:pt x="2715" y="8732"/>
                  </a:lnTo>
                  <a:lnTo>
                    <a:pt x="2715" y="8732"/>
                  </a:lnTo>
                  <a:lnTo>
                    <a:pt x="2722" y="8721"/>
                  </a:lnTo>
                  <a:lnTo>
                    <a:pt x="2722" y="8721"/>
                  </a:lnTo>
                  <a:lnTo>
                    <a:pt x="2750" y="8680"/>
                  </a:lnTo>
                  <a:lnTo>
                    <a:pt x="2779" y="8638"/>
                  </a:lnTo>
                  <a:lnTo>
                    <a:pt x="2779" y="8638"/>
                  </a:lnTo>
                  <a:lnTo>
                    <a:pt x="2877" y="8506"/>
                  </a:lnTo>
                  <a:lnTo>
                    <a:pt x="2974" y="8372"/>
                  </a:lnTo>
                  <a:lnTo>
                    <a:pt x="3072" y="8240"/>
                  </a:lnTo>
                  <a:lnTo>
                    <a:pt x="3118" y="8173"/>
                  </a:lnTo>
                  <a:lnTo>
                    <a:pt x="3165" y="8107"/>
                  </a:lnTo>
                  <a:lnTo>
                    <a:pt x="3211" y="8039"/>
                  </a:lnTo>
                  <a:lnTo>
                    <a:pt x="3255" y="7970"/>
                  </a:lnTo>
                  <a:lnTo>
                    <a:pt x="3299" y="7901"/>
                  </a:lnTo>
                  <a:lnTo>
                    <a:pt x="3340" y="7830"/>
                  </a:lnTo>
                  <a:lnTo>
                    <a:pt x="3379" y="7759"/>
                  </a:lnTo>
                  <a:lnTo>
                    <a:pt x="3418" y="7686"/>
                  </a:lnTo>
                  <a:lnTo>
                    <a:pt x="3454" y="7613"/>
                  </a:lnTo>
                  <a:lnTo>
                    <a:pt x="3488" y="7537"/>
                  </a:lnTo>
                  <a:lnTo>
                    <a:pt x="3488" y="7537"/>
                  </a:lnTo>
                  <a:lnTo>
                    <a:pt x="3517" y="7529"/>
                  </a:lnTo>
                  <a:lnTo>
                    <a:pt x="3548" y="7525"/>
                  </a:lnTo>
                  <a:lnTo>
                    <a:pt x="3579" y="7520"/>
                  </a:lnTo>
                  <a:lnTo>
                    <a:pt x="3611" y="7518"/>
                  </a:lnTo>
                  <a:lnTo>
                    <a:pt x="3611" y="7518"/>
                  </a:lnTo>
                  <a:close/>
                  <a:moveTo>
                    <a:pt x="2851" y="8515"/>
                  </a:moveTo>
                  <a:lnTo>
                    <a:pt x="2851" y="8515"/>
                  </a:lnTo>
                  <a:lnTo>
                    <a:pt x="2921" y="8406"/>
                  </a:lnTo>
                  <a:lnTo>
                    <a:pt x="2991" y="8296"/>
                  </a:lnTo>
                  <a:lnTo>
                    <a:pt x="3062" y="8187"/>
                  </a:lnTo>
                  <a:lnTo>
                    <a:pt x="3135" y="8080"/>
                  </a:lnTo>
                  <a:lnTo>
                    <a:pt x="3135" y="8080"/>
                  </a:lnTo>
                  <a:lnTo>
                    <a:pt x="3230" y="7936"/>
                  </a:lnTo>
                  <a:lnTo>
                    <a:pt x="3324" y="7792"/>
                  </a:lnTo>
                  <a:lnTo>
                    <a:pt x="3324" y="7792"/>
                  </a:lnTo>
                  <a:lnTo>
                    <a:pt x="3391" y="7691"/>
                  </a:lnTo>
                  <a:lnTo>
                    <a:pt x="3421" y="7647"/>
                  </a:lnTo>
                  <a:lnTo>
                    <a:pt x="3425" y="7643"/>
                  </a:lnTo>
                  <a:lnTo>
                    <a:pt x="3423" y="7648"/>
                  </a:lnTo>
                  <a:lnTo>
                    <a:pt x="3403" y="7680"/>
                  </a:lnTo>
                  <a:lnTo>
                    <a:pt x="3336" y="7792"/>
                  </a:lnTo>
                  <a:lnTo>
                    <a:pt x="3285" y="7876"/>
                  </a:lnTo>
                  <a:lnTo>
                    <a:pt x="3285" y="7876"/>
                  </a:lnTo>
                  <a:lnTo>
                    <a:pt x="3237" y="7959"/>
                  </a:lnTo>
                  <a:lnTo>
                    <a:pt x="3185" y="8041"/>
                  </a:lnTo>
                  <a:lnTo>
                    <a:pt x="3132" y="8122"/>
                  </a:lnTo>
                  <a:lnTo>
                    <a:pt x="3079" y="8201"/>
                  </a:lnTo>
                  <a:lnTo>
                    <a:pt x="3024" y="8281"/>
                  </a:lnTo>
                  <a:lnTo>
                    <a:pt x="2966" y="8359"/>
                  </a:lnTo>
                  <a:lnTo>
                    <a:pt x="2851" y="8515"/>
                  </a:lnTo>
                  <a:lnTo>
                    <a:pt x="2851" y="8515"/>
                  </a:lnTo>
                  <a:close/>
                  <a:moveTo>
                    <a:pt x="3171" y="7835"/>
                  </a:moveTo>
                  <a:lnTo>
                    <a:pt x="3171" y="7835"/>
                  </a:lnTo>
                  <a:lnTo>
                    <a:pt x="3151" y="7876"/>
                  </a:lnTo>
                  <a:lnTo>
                    <a:pt x="3130" y="7917"/>
                  </a:lnTo>
                  <a:lnTo>
                    <a:pt x="3109" y="7957"/>
                  </a:lnTo>
                  <a:lnTo>
                    <a:pt x="3087" y="7997"/>
                  </a:lnTo>
                  <a:lnTo>
                    <a:pt x="3041" y="8074"/>
                  </a:lnTo>
                  <a:lnTo>
                    <a:pt x="2994" y="8151"/>
                  </a:lnTo>
                  <a:lnTo>
                    <a:pt x="2944" y="8226"/>
                  </a:lnTo>
                  <a:lnTo>
                    <a:pt x="2894" y="8300"/>
                  </a:lnTo>
                  <a:lnTo>
                    <a:pt x="2841" y="8373"/>
                  </a:lnTo>
                  <a:lnTo>
                    <a:pt x="2787" y="8446"/>
                  </a:lnTo>
                  <a:lnTo>
                    <a:pt x="2787" y="8446"/>
                  </a:lnTo>
                  <a:lnTo>
                    <a:pt x="2863" y="8348"/>
                  </a:lnTo>
                  <a:lnTo>
                    <a:pt x="2936" y="8247"/>
                  </a:lnTo>
                  <a:lnTo>
                    <a:pt x="2972" y="8197"/>
                  </a:lnTo>
                  <a:lnTo>
                    <a:pt x="3007" y="8146"/>
                  </a:lnTo>
                  <a:lnTo>
                    <a:pt x="3041" y="8095"/>
                  </a:lnTo>
                  <a:lnTo>
                    <a:pt x="3075" y="8042"/>
                  </a:lnTo>
                  <a:lnTo>
                    <a:pt x="3108" y="7991"/>
                  </a:lnTo>
                  <a:lnTo>
                    <a:pt x="3141" y="7937"/>
                  </a:lnTo>
                  <a:lnTo>
                    <a:pt x="3171" y="7883"/>
                  </a:lnTo>
                  <a:lnTo>
                    <a:pt x="3201" y="7829"/>
                  </a:lnTo>
                  <a:lnTo>
                    <a:pt x="3230" y="7774"/>
                  </a:lnTo>
                  <a:lnTo>
                    <a:pt x="3258" y="7718"/>
                  </a:lnTo>
                  <a:lnTo>
                    <a:pt x="3283" y="7661"/>
                  </a:lnTo>
                  <a:lnTo>
                    <a:pt x="3308" y="7603"/>
                  </a:lnTo>
                  <a:lnTo>
                    <a:pt x="3308" y="7603"/>
                  </a:lnTo>
                  <a:lnTo>
                    <a:pt x="3340" y="7588"/>
                  </a:lnTo>
                  <a:lnTo>
                    <a:pt x="3372" y="7575"/>
                  </a:lnTo>
                  <a:lnTo>
                    <a:pt x="3404" y="7562"/>
                  </a:lnTo>
                  <a:lnTo>
                    <a:pt x="3436" y="7552"/>
                  </a:lnTo>
                  <a:lnTo>
                    <a:pt x="3436" y="7552"/>
                  </a:lnTo>
                  <a:lnTo>
                    <a:pt x="3355" y="7682"/>
                  </a:lnTo>
                  <a:lnTo>
                    <a:pt x="3273" y="7810"/>
                  </a:lnTo>
                  <a:lnTo>
                    <a:pt x="3189" y="7939"/>
                  </a:lnTo>
                  <a:lnTo>
                    <a:pt x="3105" y="8068"/>
                  </a:lnTo>
                  <a:lnTo>
                    <a:pt x="2937" y="8324"/>
                  </a:lnTo>
                  <a:lnTo>
                    <a:pt x="2854" y="8453"/>
                  </a:lnTo>
                  <a:lnTo>
                    <a:pt x="2772" y="8582"/>
                  </a:lnTo>
                  <a:lnTo>
                    <a:pt x="2772" y="8582"/>
                  </a:lnTo>
                  <a:lnTo>
                    <a:pt x="2594" y="8865"/>
                  </a:lnTo>
                  <a:lnTo>
                    <a:pt x="2594" y="8865"/>
                  </a:lnTo>
                  <a:lnTo>
                    <a:pt x="2545" y="8933"/>
                  </a:lnTo>
                  <a:lnTo>
                    <a:pt x="2497" y="9001"/>
                  </a:lnTo>
                  <a:lnTo>
                    <a:pt x="2450" y="9070"/>
                  </a:lnTo>
                  <a:lnTo>
                    <a:pt x="2404" y="9140"/>
                  </a:lnTo>
                  <a:lnTo>
                    <a:pt x="2404" y="9140"/>
                  </a:lnTo>
                  <a:lnTo>
                    <a:pt x="2374" y="9190"/>
                  </a:lnTo>
                  <a:lnTo>
                    <a:pt x="2344" y="9244"/>
                  </a:lnTo>
                  <a:lnTo>
                    <a:pt x="2344" y="9244"/>
                  </a:lnTo>
                  <a:lnTo>
                    <a:pt x="2298" y="9309"/>
                  </a:lnTo>
                  <a:lnTo>
                    <a:pt x="2253" y="9373"/>
                  </a:lnTo>
                  <a:lnTo>
                    <a:pt x="2253" y="9373"/>
                  </a:lnTo>
                  <a:lnTo>
                    <a:pt x="2216" y="9424"/>
                  </a:lnTo>
                  <a:lnTo>
                    <a:pt x="2153" y="9509"/>
                  </a:lnTo>
                  <a:lnTo>
                    <a:pt x="2116" y="9557"/>
                  </a:lnTo>
                  <a:lnTo>
                    <a:pt x="2079" y="9604"/>
                  </a:lnTo>
                  <a:lnTo>
                    <a:pt x="2044" y="9646"/>
                  </a:lnTo>
                  <a:lnTo>
                    <a:pt x="2011" y="9682"/>
                  </a:lnTo>
                  <a:lnTo>
                    <a:pt x="1997" y="9697"/>
                  </a:lnTo>
                  <a:lnTo>
                    <a:pt x="1984" y="9710"/>
                  </a:lnTo>
                  <a:lnTo>
                    <a:pt x="1974" y="9718"/>
                  </a:lnTo>
                  <a:lnTo>
                    <a:pt x="1964" y="9724"/>
                  </a:lnTo>
                  <a:lnTo>
                    <a:pt x="1961" y="9725"/>
                  </a:lnTo>
                  <a:lnTo>
                    <a:pt x="1957" y="9726"/>
                  </a:lnTo>
                  <a:lnTo>
                    <a:pt x="1955" y="9725"/>
                  </a:lnTo>
                  <a:lnTo>
                    <a:pt x="1954" y="9724"/>
                  </a:lnTo>
                  <a:lnTo>
                    <a:pt x="1953" y="9721"/>
                  </a:lnTo>
                  <a:lnTo>
                    <a:pt x="1951" y="9717"/>
                  </a:lnTo>
                  <a:lnTo>
                    <a:pt x="1953" y="9705"/>
                  </a:lnTo>
                  <a:lnTo>
                    <a:pt x="1957" y="9688"/>
                  </a:lnTo>
                  <a:lnTo>
                    <a:pt x="1965" y="9666"/>
                  </a:lnTo>
                  <a:lnTo>
                    <a:pt x="1977" y="9636"/>
                  </a:lnTo>
                  <a:lnTo>
                    <a:pt x="1992" y="9601"/>
                  </a:lnTo>
                  <a:lnTo>
                    <a:pt x="1992" y="9601"/>
                  </a:lnTo>
                  <a:lnTo>
                    <a:pt x="2015" y="9557"/>
                  </a:lnTo>
                  <a:lnTo>
                    <a:pt x="2037" y="9513"/>
                  </a:lnTo>
                  <a:lnTo>
                    <a:pt x="2037" y="9513"/>
                  </a:lnTo>
                  <a:lnTo>
                    <a:pt x="2094" y="9437"/>
                  </a:lnTo>
                  <a:lnTo>
                    <a:pt x="2150" y="9360"/>
                  </a:lnTo>
                  <a:lnTo>
                    <a:pt x="2205" y="9282"/>
                  </a:lnTo>
                  <a:lnTo>
                    <a:pt x="2259" y="9203"/>
                  </a:lnTo>
                  <a:lnTo>
                    <a:pt x="2313" y="9124"/>
                  </a:lnTo>
                  <a:lnTo>
                    <a:pt x="2366" y="9043"/>
                  </a:lnTo>
                  <a:lnTo>
                    <a:pt x="2417" y="8962"/>
                  </a:lnTo>
                  <a:lnTo>
                    <a:pt x="2469" y="8880"/>
                  </a:lnTo>
                  <a:lnTo>
                    <a:pt x="2469" y="8880"/>
                  </a:lnTo>
                  <a:lnTo>
                    <a:pt x="2533" y="8775"/>
                  </a:lnTo>
                  <a:lnTo>
                    <a:pt x="2533" y="8775"/>
                  </a:lnTo>
                  <a:lnTo>
                    <a:pt x="2449" y="8881"/>
                  </a:lnTo>
                  <a:lnTo>
                    <a:pt x="2367" y="8989"/>
                  </a:lnTo>
                  <a:lnTo>
                    <a:pt x="2367" y="8989"/>
                  </a:lnTo>
                  <a:lnTo>
                    <a:pt x="2455" y="8872"/>
                  </a:lnTo>
                  <a:lnTo>
                    <a:pt x="2545" y="8756"/>
                  </a:lnTo>
                  <a:lnTo>
                    <a:pt x="2545" y="8756"/>
                  </a:lnTo>
                  <a:lnTo>
                    <a:pt x="2789" y="8352"/>
                  </a:lnTo>
                  <a:lnTo>
                    <a:pt x="2789" y="8352"/>
                  </a:lnTo>
                  <a:lnTo>
                    <a:pt x="2809" y="8322"/>
                  </a:lnTo>
                  <a:lnTo>
                    <a:pt x="2830" y="8290"/>
                  </a:lnTo>
                  <a:lnTo>
                    <a:pt x="2855" y="8258"/>
                  </a:lnTo>
                  <a:lnTo>
                    <a:pt x="2881" y="8224"/>
                  </a:lnTo>
                  <a:lnTo>
                    <a:pt x="2936" y="8155"/>
                  </a:lnTo>
                  <a:lnTo>
                    <a:pt x="2992" y="8085"/>
                  </a:lnTo>
                  <a:lnTo>
                    <a:pt x="3047" y="8016"/>
                  </a:lnTo>
                  <a:lnTo>
                    <a:pt x="3073" y="7984"/>
                  </a:lnTo>
                  <a:lnTo>
                    <a:pt x="3097" y="7952"/>
                  </a:lnTo>
                  <a:lnTo>
                    <a:pt x="3120" y="7920"/>
                  </a:lnTo>
                  <a:lnTo>
                    <a:pt x="3141" y="7890"/>
                  </a:lnTo>
                  <a:lnTo>
                    <a:pt x="3157" y="7862"/>
                  </a:lnTo>
                  <a:lnTo>
                    <a:pt x="3171" y="7835"/>
                  </a:lnTo>
                  <a:lnTo>
                    <a:pt x="3171" y="7835"/>
                  </a:lnTo>
                  <a:close/>
                  <a:moveTo>
                    <a:pt x="2441" y="8567"/>
                  </a:moveTo>
                  <a:lnTo>
                    <a:pt x="2441" y="8567"/>
                  </a:lnTo>
                  <a:lnTo>
                    <a:pt x="2525" y="8460"/>
                  </a:lnTo>
                  <a:lnTo>
                    <a:pt x="2565" y="8406"/>
                  </a:lnTo>
                  <a:lnTo>
                    <a:pt x="2605" y="8352"/>
                  </a:lnTo>
                  <a:lnTo>
                    <a:pt x="2605" y="8352"/>
                  </a:lnTo>
                  <a:lnTo>
                    <a:pt x="2629" y="8321"/>
                  </a:lnTo>
                  <a:lnTo>
                    <a:pt x="2657" y="8286"/>
                  </a:lnTo>
                  <a:lnTo>
                    <a:pt x="2691" y="8247"/>
                  </a:lnTo>
                  <a:lnTo>
                    <a:pt x="2726" y="8206"/>
                  </a:lnTo>
                  <a:lnTo>
                    <a:pt x="2726" y="8206"/>
                  </a:lnTo>
                  <a:lnTo>
                    <a:pt x="2696" y="8254"/>
                  </a:lnTo>
                  <a:lnTo>
                    <a:pt x="2664" y="8302"/>
                  </a:lnTo>
                  <a:lnTo>
                    <a:pt x="2599" y="8397"/>
                  </a:lnTo>
                  <a:lnTo>
                    <a:pt x="2532" y="8490"/>
                  </a:lnTo>
                  <a:lnTo>
                    <a:pt x="2465" y="8584"/>
                  </a:lnTo>
                  <a:lnTo>
                    <a:pt x="2465" y="8584"/>
                  </a:lnTo>
                  <a:lnTo>
                    <a:pt x="2375" y="8712"/>
                  </a:lnTo>
                  <a:lnTo>
                    <a:pt x="2286" y="8839"/>
                  </a:lnTo>
                  <a:lnTo>
                    <a:pt x="2243" y="8904"/>
                  </a:lnTo>
                  <a:lnTo>
                    <a:pt x="2200" y="8968"/>
                  </a:lnTo>
                  <a:lnTo>
                    <a:pt x="2157" y="9034"/>
                  </a:lnTo>
                  <a:lnTo>
                    <a:pt x="2116" y="9100"/>
                  </a:lnTo>
                  <a:lnTo>
                    <a:pt x="2116" y="9100"/>
                  </a:lnTo>
                  <a:lnTo>
                    <a:pt x="2024" y="9258"/>
                  </a:lnTo>
                  <a:lnTo>
                    <a:pt x="1933" y="9417"/>
                  </a:lnTo>
                  <a:lnTo>
                    <a:pt x="1933" y="9417"/>
                  </a:lnTo>
                  <a:lnTo>
                    <a:pt x="1927" y="9449"/>
                  </a:lnTo>
                  <a:lnTo>
                    <a:pt x="1921" y="9478"/>
                  </a:lnTo>
                  <a:lnTo>
                    <a:pt x="1921" y="9478"/>
                  </a:lnTo>
                  <a:lnTo>
                    <a:pt x="1892" y="9527"/>
                  </a:lnTo>
                  <a:lnTo>
                    <a:pt x="1862" y="9578"/>
                  </a:lnTo>
                  <a:lnTo>
                    <a:pt x="1862" y="9578"/>
                  </a:lnTo>
                  <a:lnTo>
                    <a:pt x="1855" y="9578"/>
                  </a:lnTo>
                  <a:lnTo>
                    <a:pt x="1848" y="9577"/>
                  </a:lnTo>
                  <a:lnTo>
                    <a:pt x="1841" y="9574"/>
                  </a:lnTo>
                  <a:lnTo>
                    <a:pt x="1834" y="9571"/>
                  </a:lnTo>
                  <a:lnTo>
                    <a:pt x="1826" y="9566"/>
                  </a:lnTo>
                  <a:lnTo>
                    <a:pt x="1819" y="9559"/>
                  </a:lnTo>
                  <a:lnTo>
                    <a:pt x="1811" y="9551"/>
                  </a:lnTo>
                  <a:lnTo>
                    <a:pt x="1803" y="9542"/>
                  </a:lnTo>
                  <a:lnTo>
                    <a:pt x="1803" y="9542"/>
                  </a:lnTo>
                  <a:lnTo>
                    <a:pt x="1807" y="9520"/>
                  </a:lnTo>
                  <a:lnTo>
                    <a:pt x="1814" y="9498"/>
                  </a:lnTo>
                  <a:lnTo>
                    <a:pt x="1827" y="9455"/>
                  </a:lnTo>
                  <a:lnTo>
                    <a:pt x="1827" y="9455"/>
                  </a:lnTo>
                  <a:lnTo>
                    <a:pt x="1870" y="9402"/>
                  </a:lnTo>
                  <a:lnTo>
                    <a:pt x="1910" y="9348"/>
                  </a:lnTo>
                  <a:lnTo>
                    <a:pt x="1991" y="9240"/>
                  </a:lnTo>
                  <a:lnTo>
                    <a:pt x="2070" y="9131"/>
                  </a:lnTo>
                  <a:lnTo>
                    <a:pt x="2147" y="9019"/>
                  </a:lnTo>
                  <a:lnTo>
                    <a:pt x="2222" y="8907"/>
                  </a:lnTo>
                  <a:lnTo>
                    <a:pt x="2296" y="8795"/>
                  </a:lnTo>
                  <a:lnTo>
                    <a:pt x="2369" y="8680"/>
                  </a:lnTo>
                  <a:lnTo>
                    <a:pt x="2441" y="8567"/>
                  </a:lnTo>
                  <a:lnTo>
                    <a:pt x="2441" y="8567"/>
                  </a:lnTo>
                  <a:close/>
                  <a:moveTo>
                    <a:pt x="1871" y="9346"/>
                  </a:moveTo>
                  <a:lnTo>
                    <a:pt x="1871" y="9346"/>
                  </a:lnTo>
                  <a:lnTo>
                    <a:pt x="1884" y="9319"/>
                  </a:lnTo>
                  <a:lnTo>
                    <a:pt x="1898" y="9292"/>
                  </a:lnTo>
                  <a:lnTo>
                    <a:pt x="1898" y="9292"/>
                  </a:lnTo>
                  <a:lnTo>
                    <a:pt x="1941" y="9227"/>
                  </a:lnTo>
                  <a:lnTo>
                    <a:pt x="1984" y="9161"/>
                  </a:lnTo>
                  <a:lnTo>
                    <a:pt x="2026" y="9094"/>
                  </a:lnTo>
                  <a:lnTo>
                    <a:pt x="2067" y="9028"/>
                  </a:lnTo>
                  <a:lnTo>
                    <a:pt x="2067" y="9028"/>
                  </a:lnTo>
                  <a:lnTo>
                    <a:pt x="2115" y="8964"/>
                  </a:lnTo>
                  <a:lnTo>
                    <a:pt x="2164" y="8904"/>
                  </a:lnTo>
                  <a:lnTo>
                    <a:pt x="2214" y="8844"/>
                  </a:lnTo>
                  <a:lnTo>
                    <a:pt x="2263" y="8784"/>
                  </a:lnTo>
                  <a:lnTo>
                    <a:pt x="2263" y="8784"/>
                  </a:lnTo>
                  <a:lnTo>
                    <a:pt x="2168" y="8928"/>
                  </a:lnTo>
                  <a:lnTo>
                    <a:pt x="2120" y="8998"/>
                  </a:lnTo>
                  <a:lnTo>
                    <a:pt x="2072" y="9069"/>
                  </a:lnTo>
                  <a:lnTo>
                    <a:pt x="2023" y="9139"/>
                  </a:lnTo>
                  <a:lnTo>
                    <a:pt x="1973" y="9209"/>
                  </a:lnTo>
                  <a:lnTo>
                    <a:pt x="1922" y="9278"/>
                  </a:lnTo>
                  <a:lnTo>
                    <a:pt x="1871" y="9346"/>
                  </a:lnTo>
                  <a:lnTo>
                    <a:pt x="1871" y="9346"/>
                  </a:lnTo>
                  <a:close/>
                  <a:moveTo>
                    <a:pt x="2705" y="8146"/>
                  </a:moveTo>
                  <a:lnTo>
                    <a:pt x="2705" y="8146"/>
                  </a:lnTo>
                  <a:lnTo>
                    <a:pt x="2751" y="8073"/>
                  </a:lnTo>
                  <a:lnTo>
                    <a:pt x="2751" y="8073"/>
                  </a:lnTo>
                  <a:lnTo>
                    <a:pt x="2834" y="7945"/>
                  </a:lnTo>
                  <a:lnTo>
                    <a:pt x="2919" y="7819"/>
                  </a:lnTo>
                  <a:lnTo>
                    <a:pt x="2919" y="7819"/>
                  </a:lnTo>
                  <a:lnTo>
                    <a:pt x="2912" y="7841"/>
                  </a:lnTo>
                  <a:lnTo>
                    <a:pt x="2905" y="7862"/>
                  </a:lnTo>
                  <a:lnTo>
                    <a:pt x="2888" y="7903"/>
                  </a:lnTo>
                  <a:lnTo>
                    <a:pt x="2888" y="7903"/>
                  </a:lnTo>
                  <a:lnTo>
                    <a:pt x="2796" y="8025"/>
                  </a:lnTo>
                  <a:lnTo>
                    <a:pt x="2705" y="8146"/>
                  </a:lnTo>
                  <a:lnTo>
                    <a:pt x="2705" y="8146"/>
                  </a:lnTo>
                  <a:close/>
                  <a:moveTo>
                    <a:pt x="2617" y="8578"/>
                  </a:moveTo>
                  <a:lnTo>
                    <a:pt x="2617" y="8578"/>
                  </a:lnTo>
                  <a:lnTo>
                    <a:pt x="2603" y="8600"/>
                  </a:lnTo>
                  <a:lnTo>
                    <a:pt x="2603" y="8600"/>
                  </a:lnTo>
                  <a:lnTo>
                    <a:pt x="2540" y="8705"/>
                  </a:lnTo>
                  <a:lnTo>
                    <a:pt x="2476" y="8809"/>
                  </a:lnTo>
                  <a:lnTo>
                    <a:pt x="2347" y="9015"/>
                  </a:lnTo>
                  <a:lnTo>
                    <a:pt x="2347" y="9015"/>
                  </a:lnTo>
                  <a:lnTo>
                    <a:pt x="2292" y="9089"/>
                  </a:lnTo>
                  <a:lnTo>
                    <a:pt x="2239" y="9161"/>
                  </a:lnTo>
                  <a:lnTo>
                    <a:pt x="2187" y="9236"/>
                  </a:lnTo>
                  <a:lnTo>
                    <a:pt x="2136" y="9311"/>
                  </a:lnTo>
                  <a:lnTo>
                    <a:pt x="2136" y="9311"/>
                  </a:lnTo>
                  <a:lnTo>
                    <a:pt x="2087" y="9368"/>
                  </a:lnTo>
                  <a:lnTo>
                    <a:pt x="2038" y="9426"/>
                  </a:lnTo>
                  <a:lnTo>
                    <a:pt x="1990" y="9482"/>
                  </a:lnTo>
                  <a:lnTo>
                    <a:pt x="1943" y="9537"/>
                  </a:lnTo>
                  <a:lnTo>
                    <a:pt x="1901" y="9588"/>
                  </a:lnTo>
                  <a:lnTo>
                    <a:pt x="1864" y="9638"/>
                  </a:lnTo>
                  <a:lnTo>
                    <a:pt x="1847" y="9661"/>
                  </a:lnTo>
                  <a:lnTo>
                    <a:pt x="1833" y="9683"/>
                  </a:lnTo>
                  <a:lnTo>
                    <a:pt x="1820" y="9704"/>
                  </a:lnTo>
                  <a:lnTo>
                    <a:pt x="1811" y="9724"/>
                  </a:lnTo>
                  <a:lnTo>
                    <a:pt x="1811" y="9724"/>
                  </a:lnTo>
                  <a:lnTo>
                    <a:pt x="1830" y="9685"/>
                  </a:lnTo>
                  <a:lnTo>
                    <a:pt x="1848" y="9647"/>
                  </a:lnTo>
                  <a:lnTo>
                    <a:pt x="1868" y="9608"/>
                  </a:lnTo>
                  <a:lnTo>
                    <a:pt x="1889" y="9571"/>
                  </a:lnTo>
                  <a:lnTo>
                    <a:pt x="1934" y="9496"/>
                  </a:lnTo>
                  <a:lnTo>
                    <a:pt x="1980" y="9422"/>
                  </a:lnTo>
                  <a:lnTo>
                    <a:pt x="2028" y="9350"/>
                  </a:lnTo>
                  <a:lnTo>
                    <a:pt x="2077" y="9278"/>
                  </a:lnTo>
                  <a:lnTo>
                    <a:pt x="2128" y="9207"/>
                  </a:lnTo>
                  <a:lnTo>
                    <a:pt x="2181" y="9137"/>
                  </a:lnTo>
                  <a:lnTo>
                    <a:pt x="2235" y="9066"/>
                  </a:lnTo>
                  <a:lnTo>
                    <a:pt x="2290" y="8996"/>
                  </a:lnTo>
                  <a:lnTo>
                    <a:pt x="2400" y="8857"/>
                  </a:lnTo>
                  <a:lnTo>
                    <a:pt x="2510" y="8719"/>
                  </a:lnTo>
                  <a:lnTo>
                    <a:pt x="2564" y="8648"/>
                  </a:lnTo>
                  <a:lnTo>
                    <a:pt x="2617" y="8578"/>
                  </a:lnTo>
                  <a:lnTo>
                    <a:pt x="2617" y="8578"/>
                  </a:lnTo>
                  <a:close/>
                  <a:moveTo>
                    <a:pt x="2382" y="8813"/>
                  </a:moveTo>
                  <a:lnTo>
                    <a:pt x="2382" y="8813"/>
                  </a:lnTo>
                  <a:lnTo>
                    <a:pt x="2307" y="8913"/>
                  </a:lnTo>
                  <a:lnTo>
                    <a:pt x="2234" y="9014"/>
                  </a:lnTo>
                  <a:lnTo>
                    <a:pt x="2161" y="9115"/>
                  </a:lnTo>
                  <a:lnTo>
                    <a:pt x="2090" y="9218"/>
                  </a:lnTo>
                  <a:lnTo>
                    <a:pt x="2090" y="9218"/>
                  </a:lnTo>
                  <a:lnTo>
                    <a:pt x="2186" y="9062"/>
                  </a:lnTo>
                  <a:lnTo>
                    <a:pt x="2235" y="8983"/>
                  </a:lnTo>
                  <a:lnTo>
                    <a:pt x="2284" y="8906"/>
                  </a:lnTo>
                  <a:lnTo>
                    <a:pt x="2335" y="8829"/>
                  </a:lnTo>
                  <a:lnTo>
                    <a:pt x="2387" y="8751"/>
                  </a:lnTo>
                  <a:lnTo>
                    <a:pt x="2438" y="8675"/>
                  </a:lnTo>
                  <a:lnTo>
                    <a:pt x="2492" y="8599"/>
                  </a:lnTo>
                  <a:lnTo>
                    <a:pt x="2492" y="8599"/>
                  </a:lnTo>
                  <a:lnTo>
                    <a:pt x="2579" y="8478"/>
                  </a:lnTo>
                  <a:lnTo>
                    <a:pt x="2621" y="8416"/>
                  </a:lnTo>
                  <a:lnTo>
                    <a:pt x="2663" y="8355"/>
                  </a:lnTo>
                  <a:lnTo>
                    <a:pt x="2704" y="8291"/>
                  </a:lnTo>
                  <a:lnTo>
                    <a:pt x="2743" y="8229"/>
                  </a:lnTo>
                  <a:lnTo>
                    <a:pt x="2781" y="8166"/>
                  </a:lnTo>
                  <a:lnTo>
                    <a:pt x="2819" y="8102"/>
                  </a:lnTo>
                  <a:lnTo>
                    <a:pt x="2819" y="8102"/>
                  </a:lnTo>
                  <a:lnTo>
                    <a:pt x="2855" y="8060"/>
                  </a:lnTo>
                  <a:lnTo>
                    <a:pt x="2890" y="8018"/>
                  </a:lnTo>
                  <a:lnTo>
                    <a:pt x="2923" y="7975"/>
                  </a:lnTo>
                  <a:lnTo>
                    <a:pt x="2953" y="7936"/>
                  </a:lnTo>
                  <a:lnTo>
                    <a:pt x="2980" y="7896"/>
                  </a:lnTo>
                  <a:lnTo>
                    <a:pt x="2992" y="7877"/>
                  </a:lnTo>
                  <a:lnTo>
                    <a:pt x="3002" y="7860"/>
                  </a:lnTo>
                  <a:lnTo>
                    <a:pt x="3012" y="7842"/>
                  </a:lnTo>
                  <a:lnTo>
                    <a:pt x="3020" y="7824"/>
                  </a:lnTo>
                  <a:lnTo>
                    <a:pt x="3026" y="7809"/>
                  </a:lnTo>
                  <a:lnTo>
                    <a:pt x="3031" y="7794"/>
                  </a:lnTo>
                  <a:lnTo>
                    <a:pt x="3031" y="7794"/>
                  </a:lnTo>
                  <a:lnTo>
                    <a:pt x="3021" y="7829"/>
                  </a:lnTo>
                  <a:lnTo>
                    <a:pt x="3009" y="7864"/>
                  </a:lnTo>
                  <a:lnTo>
                    <a:pt x="2998" y="7898"/>
                  </a:lnTo>
                  <a:lnTo>
                    <a:pt x="2984" y="7933"/>
                  </a:lnTo>
                  <a:lnTo>
                    <a:pt x="2970" y="7967"/>
                  </a:lnTo>
                  <a:lnTo>
                    <a:pt x="2954" y="8001"/>
                  </a:lnTo>
                  <a:lnTo>
                    <a:pt x="2938" y="8035"/>
                  </a:lnTo>
                  <a:lnTo>
                    <a:pt x="2921" y="8069"/>
                  </a:lnTo>
                  <a:lnTo>
                    <a:pt x="2902" y="8102"/>
                  </a:lnTo>
                  <a:lnTo>
                    <a:pt x="2883" y="8136"/>
                  </a:lnTo>
                  <a:lnTo>
                    <a:pt x="2863" y="8169"/>
                  </a:lnTo>
                  <a:lnTo>
                    <a:pt x="2842" y="8201"/>
                  </a:lnTo>
                  <a:lnTo>
                    <a:pt x="2800" y="8267"/>
                  </a:lnTo>
                  <a:lnTo>
                    <a:pt x="2754" y="8331"/>
                  </a:lnTo>
                  <a:lnTo>
                    <a:pt x="2709" y="8394"/>
                  </a:lnTo>
                  <a:lnTo>
                    <a:pt x="2661" y="8456"/>
                  </a:lnTo>
                  <a:lnTo>
                    <a:pt x="2613" y="8519"/>
                  </a:lnTo>
                  <a:lnTo>
                    <a:pt x="2565" y="8579"/>
                  </a:lnTo>
                  <a:lnTo>
                    <a:pt x="2471" y="8698"/>
                  </a:lnTo>
                  <a:lnTo>
                    <a:pt x="2425" y="8756"/>
                  </a:lnTo>
                  <a:lnTo>
                    <a:pt x="2382" y="8813"/>
                  </a:lnTo>
                  <a:lnTo>
                    <a:pt x="2382" y="8813"/>
                  </a:lnTo>
                  <a:close/>
                  <a:moveTo>
                    <a:pt x="3050" y="7693"/>
                  </a:moveTo>
                  <a:lnTo>
                    <a:pt x="3050" y="7693"/>
                  </a:lnTo>
                  <a:lnTo>
                    <a:pt x="3007" y="7748"/>
                  </a:lnTo>
                  <a:lnTo>
                    <a:pt x="2965" y="7803"/>
                  </a:lnTo>
                  <a:lnTo>
                    <a:pt x="2965" y="7803"/>
                  </a:lnTo>
                  <a:lnTo>
                    <a:pt x="2987" y="7748"/>
                  </a:lnTo>
                  <a:lnTo>
                    <a:pt x="3008" y="7692"/>
                  </a:lnTo>
                  <a:lnTo>
                    <a:pt x="3008" y="7692"/>
                  </a:lnTo>
                  <a:lnTo>
                    <a:pt x="3008" y="7689"/>
                  </a:lnTo>
                  <a:lnTo>
                    <a:pt x="3008" y="7685"/>
                  </a:lnTo>
                  <a:lnTo>
                    <a:pt x="3008" y="7685"/>
                  </a:lnTo>
                  <a:lnTo>
                    <a:pt x="3029" y="7690"/>
                  </a:lnTo>
                  <a:lnTo>
                    <a:pt x="3050" y="7693"/>
                  </a:lnTo>
                  <a:lnTo>
                    <a:pt x="3050" y="7693"/>
                  </a:lnTo>
                  <a:close/>
                  <a:moveTo>
                    <a:pt x="2871" y="7627"/>
                  </a:moveTo>
                  <a:lnTo>
                    <a:pt x="2871" y="7627"/>
                  </a:lnTo>
                  <a:lnTo>
                    <a:pt x="2899" y="7642"/>
                  </a:lnTo>
                  <a:lnTo>
                    <a:pt x="2926" y="7655"/>
                  </a:lnTo>
                  <a:lnTo>
                    <a:pt x="2954" y="7668"/>
                  </a:lnTo>
                  <a:lnTo>
                    <a:pt x="2981" y="7678"/>
                  </a:lnTo>
                  <a:lnTo>
                    <a:pt x="2981" y="7678"/>
                  </a:lnTo>
                  <a:lnTo>
                    <a:pt x="2979" y="7679"/>
                  </a:lnTo>
                  <a:lnTo>
                    <a:pt x="2979" y="7679"/>
                  </a:lnTo>
                  <a:lnTo>
                    <a:pt x="2911" y="7778"/>
                  </a:lnTo>
                  <a:lnTo>
                    <a:pt x="2844" y="7877"/>
                  </a:lnTo>
                  <a:lnTo>
                    <a:pt x="2778" y="7977"/>
                  </a:lnTo>
                  <a:lnTo>
                    <a:pt x="2713" y="8076"/>
                  </a:lnTo>
                  <a:lnTo>
                    <a:pt x="2585" y="8279"/>
                  </a:lnTo>
                  <a:lnTo>
                    <a:pt x="2457" y="8480"/>
                  </a:lnTo>
                  <a:lnTo>
                    <a:pt x="2457" y="8480"/>
                  </a:lnTo>
                  <a:lnTo>
                    <a:pt x="2307" y="8680"/>
                  </a:lnTo>
                  <a:lnTo>
                    <a:pt x="2232" y="8780"/>
                  </a:lnTo>
                  <a:lnTo>
                    <a:pt x="2156" y="8879"/>
                  </a:lnTo>
                  <a:lnTo>
                    <a:pt x="2156" y="8879"/>
                  </a:lnTo>
                  <a:lnTo>
                    <a:pt x="2202" y="8799"/>
                  </a:lnTo>
                  <a:lnTo>
                    <a:pt x="2246" y="8720"/>
                  </a:lnTo>
                  <a:lnTo>
                    <a:pt x="2335" y="8561"/>
                  </a:lnTo>
                  <a:lnTo>
                    <a:pt x="2511" y="8240"/>
                  </a:lnTo>
                  <a:lnTo>
                    <a:pt x="2599" y="8082"/>
                  </a:lnTo>
                  <a:lnTo>
                    <a:pt x="2643" y="8004"/>
                  </a:lnTo>
                  <a:lnTo>
                    <a:pt x="2688" y="7926"/>
                  </a:lnTo>
                  <a:lnTo>
                    <a:pt x="2733" y="7849"/>
                  </a:lnTo>
                  <a:lnTo>
                    <a:pt x="2779" y="7774"/>
                  </a:lnTo>
                  <a:lnTo>
                    <a:pt x="2825" y="7699"/>
                  </a:lnTo>
                  <a:lnTo>
                    <a:pt x="2871" y="7627"/>
                  </a:lnTo>
                  <a:lnTo>
                    <a:pt x="2871" y="7627"/>
                  </a:lnTo>
                  <a:close/>
                  <a:moveTo>
                    <a:pt x="2042" y="7014"/>
                  </a:moveTo>
                  <a:lnTo>
                    <a:pt x="2042" y="7014"/>
                  </a:lnTo>
                  <a:lnTo>
                    <a:pt x="2065" y="7020"/>
                  </a:lnTo>
                  <a:lnTo>
                    <a:pt x="2088" y="7027"/>
                  </a:lnTo>
                  <a:lnTo>
                    <a:pt x="2112" y="7034"/>
                  </a:lnTo>
                  <a:lnTo>
                    <a:pt x="2135" y="7043"/>
                  </a:lnTo>
                  <a:lnTo>
                    <a:pt x="2157" y="7052"/>
                  </a:lnTo>
                  <a:lnTo>
                    <a:pt x="2178" y="7061"/>
                  </a:lnTo>
                  <a:lnTo>
                    <a:pt x="2201" y="7072"/>
                  </a:lnTo>
                  <a:lnTo>
                    <a:pt x="2222" y="7084"/>
                  </a:lnTo>
                  <a:lnTo>
                    <a:pt x="2243" y="7095"/>
                  </a:lnTo>
                  <a:lnTo>
                    <a:pt x="2263" y="7108"/>
                  </a:lnTo>
                  <a:lnTo>
                    <a:pt x="2303" y="7135"/>
                  </a:lnTo>
                  <a:lnTo>
                    <a:pt x="2341" y="7164"/>
                  </a:lnTo>
                  <a:lnTo>
                    <a:pt x="2379" y="7196"/>
                  </a:lnTo>
                  <a:lnTo>
                    <a:pt x="2415" y="7228"/>
                  </a:lnTo>
                  <a:lnTo>
                    <a:pt x="2451" y="7261"/>
                  </a:lnTo>
                  <a:lnTo>
                    <a:pt x="2487" y="7295"/>
                  </a:lnTo>
                  <a:lnTo>
                    <a:pt x="2523" y="7331"/>
                  </a:lnTo>
                  <a:lnTo>
                    <a:pt x="2593" y="7400"/>
                  </a:lnTo>
                  <a:lnTo>
                    <a:pt x="2628" y="7435"/>
                  </a:lnTo>
                  <a:lnTo>
                    <a:pt x="2663" y="7467"/>
                  </a:lnTo>
                  <a:lnTo>
                    <a:pt x="2663" y="7467"/>
                  </a:lnTo>
                  <a:lnTo>
                    <a:pt x="2698" y="7499"/>
                  </a:lnTo>
                  <a:lnTo>
                    <a:pt x="2741" y="7535"/>
                  </a:lnTo>
                  <a:lnTo>
                    <a:pt x="2765" y="7554"/>
                  </a:lnTo>
                  <a:lnTo>
                    <a:pt x="2791" y="7573"/>
                  </a:lnTo>
                  <a:lnTo>
                    <a:pt x="2816" y="7590"/>
                  </a:lnTo>
                  <a:lnTo>
                    <a:pt x="2843" y="7609"/>
                  </a:lnTo>
                  <a:lnTo>
                    <a:pt x="2843" y="7609"/>
                  </a:lnTo>
                  <a:lnTo>
                    <a:pt x="2795" y="7666"/>
                  </a:lnTo>
                  <a:lnTo>
                    <a:pt x="2748" y="7726"/>
                  </a:lnTo>
                  <a:lnTo>
                    <a:pt x="2703" y="7786"/>
                  </a:lnTo>
                  <a:lnTo>
                    <a:pt x="2657" y="7846"/>
                  </a:lnTo>
                  <a:lnTo>
                    <a:pt x="2613" y="7906"/>
                  </a:lnTo>
                  <a:lnTo>
                    <a:pt x="2569" y="7967"/>
                  </a:lnTo>
                  <a:lnTo>
                    <a:pt x="2527" y="8029"/>
                  </a:lnTo>
                  <a:lnTo>
                    <a:pt x="2485" y="8091"/>
                  </a:lnTo>
                  <a:lnTo>
                    <a:pt x="2402" y="8217"/>
                  </a:lnTo>
                  <a:lnTo>
                    <a:pt x="2321" y="8343"/>
                  </a:lnTo>
                  <a:lnTo>
                    <a:pt x="2242" y="8471"/>
                  </a:lnTo>
                  <a:lnTo>
                    <a:pt x="2162" y="8598"/>
                  </a:lnTo>
                  <a:lnTo>
                    <a:pt x="2004" y="8854"/>
                  </a:lnTo>
                  <a:lnTo>
                    <a:pt x="1925" y="8981"/>
                  </a:lnTo>
                  <a:lnTo>
                    <a:pt x="1843" y="9107"/>
                  </a:lnTo>
                  <a:lnTo>
                    <a:pt x="1758" y="9233"/>
                  </a:lnTo>
                  <a:lnTo>
                    <a:pt x="1716" y="9295"/>
                  </a:lnTo>
                  <a:lnTo>
                    <a:pt x="1673" y="9355"/>
                  </a:lnTo>
                  <a:lnTo>
                    <a:pt x="1628" y="9416"/>
                  </a:lnTo>
                  <a:lnTo>
                    <a:pt x="1584" y="9476"/>
                  </a:lnTo>
                  <a:lnTo>
                    <a:pt x="1538" y="9537"/>
                  </a:lnTo>
                  <a:lnTo>
                    <a:pt x="1491" y="9595"/>
                  </a:lnTo>
                  <a:lnTo>
                    <a:pt x="1491" y="9595"/>
                  </a:lnTo>
                  <a:lnTo>
                    <a:pt x="1451" y="9645"/>
                  </a:lnTo>
                  <a:lnTo>
                    <a:pt x="1420" y="9680"/>
                  </a:lnTo>
                  <a:lnTo>
                    <a:pt x="1399" y="9703"/>
                  </a:lnTo>
                  <a:lnTo>
                    <a:pt x="1385" y="9716"/>
                  </a:lnTo>
                  <a:lnTo>
                    <a:pt x="1380" y="9718"/>
                  </a:lnTo>
                  <a:lnTo>
                    <a:pt x="1378" y="9718"/>
                  </a:lnTo>
                  <a:lnTo>
                    <a:pt x="1377" y="9717"/>
                  </a:lnTo>
                  <a:lnTo>
                    <a:pt x="1378" y="9712"/>
                  </a:lnTo>
                  <a:lnTo>
                    <a:pt x="1383" y="9701"/>
                  </a:lnTo>
                  <a:lnTo>
                    <a:pt x="1392" y="9682"/>
                  </a:lnTo>
                  <a:lnTo>
                    <a:pt x="1404" y="9659"/>
                  </a:lnTo>
                  <a:lnTo>
                    <a:pt x="1419" y="9633"/>
                  </a:lnTo>
                  <a:lnTo>
                    <a:pt x="1454" y="9575"/>
                  </a:lnTo>
                  <a:lnTo>
                    <a:pt x="1488" y="9522"/>
                  </a:lnTo>
                  <a:lnTo>
                    <a:pt x="1515" y="9481"/>
                  </a:lnTo>
                  <a:lnTo>
                    <a:pt x="1515" y="9481"/>
                  </a:lnTo>
                  <a:lnTo>
                    <a:pt x="1605" y="9350"/>
                  </a:lnTo>
                  <a:lnTo>
                    <a:pt x="1695" y="9220"/>
                  </a:lnTo>
                  <a:lnTo>
                    <a:pt x="1786" y="9090"/>
                  </a:lnTo>
                  <a:lnTo>
                    <a:pt x="1878" y="8959"/>
                  </a:lnTo>
                  <a:lnTo>
                    <a:pt x="1878" y="8959"/>
                  </a:lnTo>
                  <a:lnTo>
                    <a:pt x="1991" y="8794"/>
                  </a:lnTo>
                  <a:lnTo>
                    <a:pt x="2102" y="8627"/>
                  </a:lnTo>
                  <a:lnTo>
                    <a:pt x="2214" y="8461"/>
                  </a:lnTo>
                  <a:lnTo>
                    <a:pt x="2324" y="8294"/>
                  </a:lnTo>
                  <a:lnTo>
                    <a:pt x="2431" y="8125"/>
                  </a:lnTo>
                  <a:lnTo>
                    <a:pt x="2539" y="7956"/>
                  </a:lnTo>
                  <a:lnTo>
                    <a:pt x="2644" y="7786"/>
                  </a:lnTo>
                  <a:lnTo>
                    <a:pt x="2750" y="7615"/>
                  </a:lnTo>
                  <a:lnTo>
                    <a:pt x="2750" y="7615"/>
                  </a:lnTo>
                  <a:lnTo>
                    <a:pt x="2751" y="7610"/>
                  </a:lnTo>
                  <a:lnTo>
                    <a:pt x="2751" y="7604"/>
                  </a:lnTo>
                  <a:lnTo>
                    <a:pt x="2748" y="7600"/>
                  </a:lnTo>
                  <a:lnTo>
                    <a:pt x="2745" y="7596"/>
                  </a:lnTo>
                  <a:lnTo>
                    <a:pt x="2740" y="7594"/>
                  </a:lnTo>
                  <a:lnTo>
                    <a:pt x="2736" y="7593"/>
                  </a:lnTo>
                  <a:lnTo>
                    <a:pt x="2731" y="7594"/>
                  </a:lnTo>
                  <a:lnTo>
                    <a:pt x="2726" y="7597"/>
                  </a:lnTo>
                  <a:lnTo>
                    <a:pt x="2726" y="7597"/>
                  </a:lnTo>
                  <a:lnTo>
                    <a:pt x="2672" y="7664"/>
                  </a:lnTo>
                  <a:lnTo>
                    <a:pt x="2620" y="7731"/>
                  </a:lnTo>
                  <a:lnTo>
                    <a:pt x="2568" y="7799"/>
                  </a:lnTo>
                  <a:lnTo>
                    <a:pt x="2517" y="7867"/>
                  </a:lnTo>
                  <a:lnTo>
                    <a:pt x="2466" y="7936"/>
                  </a:lnTo>
                  <a:lnTo>
                    <a:pt x="2417" y="8006"/>
                  </a:lnTo>
                  <a:lnTo>
                    <a:pt x="2368" y="8075"/>
                  </a:lnTo>
                  <a:lnTo>
                    <a:pt x="2320" y="8145"/>
                  </a:lnTo>
                  <a:lnTo>
                    <a:pt x="2225" y="8287"/>
                  </a:lnTo>
                  <a:lnTo>
                    <a:pt x="2132" y="8430"/>
                  </a:lnTo>
                  <a:lnTo>
                    <a:pt x="2040" y="8574"/>
                  </a:lnTo>
                  <a:lnTo>
                    <a:pt x="1949" y="8718"/>
                  </a:lnTo>
                  <a:lnTo>
                    <a:pt x="1769" y="9007"/>
                  </a:lnTo>
                  <a:lnTo>
                    <a:pt x="1679" y="9152"/>
                  </a:lnTo>
                  <a:lnTo>
                    <a:pt x="1586" y="9296"/>
                  </a:lnTo>
                  <a:lnTo>
                    <a:pt x="1494" y="9439"/>
                  </a:lnTo>
                  <a:lnTo>
                    <a:pt x="1400" y="9580"/>
                  </a:lnTo>
                  <a:lnTo>
                    <a:pt x="1352" y="9652"/>
                  </a:lnTo>
                  <a:lnTo>
                    <a:pt x="1303" y="9722"/>
                  </a:lnTo>
                  <a:lnTo>
                    <a:pt x="1254" y="9791"/>
                  </a:lnTo>
                  <a:lnTo>
                    <a:pt x="1204" y="9860"/>
                  </a:lnTo>
                  <a:lnTo>
                    <a:pt x="1204" y="9860"/>
                  </a:lnTo>
                  <a:lnTo>
                    <a:pt x="1218" y="9840"/>
                  </a:lnTo>
                  <a:lnTo>
                    <a:pt x="1232" y="9819"/>
                  </a:lnTo>
                  <a:lnTo>
                    <a:pt x="1245" y="9797"/>
                  </a:lnTo>
                  <a:lnTo>
                    <a:pt x="1257" y="9773"/>
                  </a:lnTo>
                  <a:lnTo>
                    <a:pt x="1282" y="9725"/>
                  </a:lnTo>
                  <a:lnTo>
                    <a:pt x="1307" y="9674"/>
                  </a:lnTo>
                  <a:lnTo>
                    <a:pt x="1329" y="9622"/>
                  </a:lnTo>
                  <a:lnTo>
                    <a:pt x="1352" y="9568"/>
                  </a:lnTo>
                  <a:lnTo>
                    <a:pt x="1374" y="9516"/>
                  </a:lnTo>
                  <a:lnTo>
                    <a:pt x="1397" y="9463"/>
                  </a:lnTo>
                  <a:lnTo>
                    <a:pt x="1397" y="9463"/>
                  </a:lnTo>
                  <a:lnTo>
                    <a:pt x="1515" y="9303"/>
                  </a:lnTo>
                  <a:lnTo>
                    <a:pt x="1632" y="9140"/>
                  </a:lnTo>
                  <a:lnTo>
                    <a:pt x="1748" y="8977"/>
                  </a:lnTo>
                  <a:lnTo>
                    <a:pt x="1861" y="8813"/>
                  </a:lnTo>
                  <a:lnTo>
                    <a:pt x="1974" y="8648"/>
                  </a:lnTo>
                  <a:lnTo>
                    <a:pt x="2028" y="8565"/>
                  </a:lnTo>
                  <a:lnTo>
                    <a:pt x="2083" y="8483"/>
                  </a:lnTo>
                  <a:lnTo>
                    <a:pt x="2135" y="8400"/>
                  </a:lnTo>
                  <a:lnTo>
                    <a:pt x="2188" y="8317"/>
                  </a:lnTo>
                  <a:lnTo>
                    <a:pt x="2239" y="8234"/>
                  </a:lnTo>
                  <a:lnTo>
                    <a:pt x="2290" y="8151"/>
                  </a:lnTo>
                  <a:lnTo>
                    <a:pt x="2290" y="8151"/>
                  </a:lnTo>
                  <a:lnTo>
                    <a:pt x="2340" y="8075"/>
                  </a:lnTo>
                  <a:lnTo>
                    <a:pt x="2390" y="7998"/>
                  </a:lnTo>
                  <a:lnTo>
                    <a:pt x="2440" y="7920"/>
                  </a:lnTo>
                  <a:lnTo>
                    <a:pt x="2489" y="7842"/>
                  </a:lnTo>
                  <a:lnTo>
                    <a:pt x="2535" y="7762"/>
                  </a:lnTo>
                  <a:lnTo>
                    <a:pt x="2581" y="7682"/>
                  </a:lnTo>
                  <a:lnTo>
                    <a:pt x="2626" y="7601"/>
                  </a:lnTo>
                  <a:lnTo>
                    <a:pt x="2669" y="7519"/>
                  </a:lnTo>
                  <a:lnTo>
                    <a:pt x="2669" y="7519"/>
                  </a:lnTo>
                  <a:lnTo>
                    <a:pt x="2670" y="7513"/>
                  </a:lnTo>
                  <a:lnTo>
                    <a:pt x="2670" y="7507"/>
                  </a:lnTo>
                  <a:lnTo>
                    <a:pt x="2668" y="7503"/>
                  </a:lnTo>
                  <a:lnTo>
                    <a:pt x="2663" y="7500"/>
                  </a:lnTo>
                  <a:lnTo>
                    <a:pt x="2658" y="7498"/>
                  </a:lnTo>
                  <a:lnTo>
                    <a:pt x="2654" y="7498"/>
                  </a:lnTo>
                  <a:lnTo>
                    <a:pt x="2649" y="7500"/>
                  </a:lnTo>
                  <a:lnTo>
                    <a:pt x="2644" y="7505"/>
                  </a:lnTo>
                  <a:lnTo>
                    <a:pt x="2644" y="7505"/>
                  </a:lnTo>
                  <a:lnTo>
                    <a:pt x="2602" y="7562"/>
                  </a:lnTo>
                  <a:lnTo>
                    <a:pt x="2561" y="7622"/>
                  </a:lnTo>
                  <a:lnTo>
                    <a:pt x="2521" y="7682"/>
                  </a:lnTo>
                  <a:lnTo>
                    <a:pt x="2482" y="7741"/>
                  </a:lnTo>
                  <a:lnTo>
                    <a:pt x="2443" y="7802"/>
                  </a:lnTo>
                  <a:lnTo>
                    <a:pt x="2406" y="7863"/>
                  </a:lnTo>
                  <a:lnTo>
                    <a:pt x="2331" y="7987"/>
                  </a:lnTo>
                  <a:lnTo>
                    <a:pt x="2257" y="8112"/>
                  </a:lnTo>
                  <a:lnTo>
                    <a:pt x="2184" y="8236"/>
                  </a:lnTo>
                  <a:lnTo>
                    <a:pt x="2112" y="8362"/>
                  </a:lnTo>
                  <a:lnTo>
                    <a:pt x="2037" y="8486"/>
                  </a:lnTo>
                  <a:lnTo>
                    <a:pt x="2037" y="8486"/>
                  </a:lnTo>
                  <a:lnTo>
                    <a:pt x="1891" y="8686"/>
                  </a:lnTo>
                  <a:lnTo>
                    <a:pt x="1745" y="8887"/>
                  </a:lnTo>
                  <a:lnTo>
                    <a:pt x="1673" y="8988"/>
                  </a:lnTo>
                  <a:lnTo>
                    <a:pt x="1603" y="9090"/>
                  </a:lnTo>
                  <a:lnTo>
                    <a:pt x="1534" y="9193"/>
                  </a:lnTo>
                  <a:lnTo>
                    <a:pt x="1466" y="9297"/>
                  </a:lnTo>
                  <a:lnTo>
                    <a:pt x="1466" y="9297"/>
                  </a:lnTo>
                  <a:lnTo>
                    <a:pt x="1367" y="9429"/>
                  </a:lnTo>
                  <a:lnTo>
                    <a:pt x="1319" y="9496"/>
                  </a:lnTo>
                  <a:lnTo>
                    <a:pt x="1273" y="9563"/>
                  </a:lnTo>
                  <a:lnTo>
                    <a:pt x="1226" y="9630"/>
                  </a:lnTo>
                  <a:lnTo>
                    <a:pt x="1181" y="9698"/>
                  </a:lnTo>
                  <a:lnTo>
                    <a:pt x="1138" y="9766"/>
                  </a:lnTo>
                  <a:lnTo>
                    <a:pt x="1097" y="9835"/>
                  </a:lnTo>
                  <a:lnTo>
                    <a:pt x="1097" y="9835"/>
                  </a:lnTo>
                  <a:lnTo>
                    <a:pt x="1143" y="9759"/>
                  </a:lnTo>
                  <a:lnTo>
                    <a:pt x="1188" y="9683"/>
                  </a:lnTo>
                  <a:lnTo>
                    <a:pt x="1235" y="9608"/>
                  </a:lnTo>
                  <a:lnTo>
                    <a:pt x="1283" y="9533"/>
                  </a:lnTo>
                  <a:lnTo>
                    <a:pt x="1332" y="9460"/>
                  </a:lnTo>
                  <a:lnTo>
                    <a:pt x="1381" y="9386"/>
                  </a:lnTo>
                  <a:lnTo>
                    <a:pt x="1481" y="9240"/>
                  </a:lnTo>
                  <a:lnTo>
                    <a:pt x="1583" y="9094"/>
                  </a:lnTo>
                  <a:lnTo>
                    <a:pt x="1685" y="8949"/>
                  </a:lnTo>
                  <a:lnTo>
                    <a:pt x="1788" y="8805"/>
                  </a:lnTo>
                  <a:lnTo>
                    <a:pt x="1889" y="8660"/>
                  </a:lnTo>
                  <a:lnTo>
                    <a:pt x="1989" y="8515"/>
                  </a:lnTo>
                  <a:lnTo>
                    <a:pt x="2088" y="8368"/>
                  </a:lnTo>
                  <a:lnTo>
                    <a:pt x="2136" y="8294"/>
                  </a:lnTo>
                  <a:lnTo>
                    <a:pt x="2184" y="8220"/>
                  </a:lnTo>
                  <a:lnTo>
                    <a:pt x="2231" y="8145"/>
                  </a:lnTo>
                  <a:lnTo>
                    <a:pt x="2277" y="8069"/>
                  </a:lnTo>
                  <a:lnTo>
                    <a:pt x="2322" y="7993"/>
                  </a:lnTo>
                  <a:lnTo>
                    <a:pt x="2367" y="7917"/>
                  </a:lnTo>
                  <a:lnTo>
                    <a:pt x="2409" y="7838"/>
                  </a:lnTo>
                  <a:lnTo>
                    <a:pt x="2451" y="7761"/>
                  </a:lnTo>
                  <a:lnTo>
                    <a:pt x="2492" y="7682"/>
                  </a:lnTo>
                  <a:lnTo>
                    <a:pt x="2531" y="7602"/>
                  </a:lnTo>
                  <a:lnTo>
                    <a:pt x="2568" y="7520"/>
                  </a:lnTo>
                  <a:lnTo>
                    <a:pt x="2605" y="7438"/>
                  </a:lnTo>
                  <a:lnTo>
                    <a:pt x="2605" y="7438"/>
                  </a:lnTo>
                  <a:lnTo>
                    <a:pt x="2606" y="7434"/>
                  </a:lnTo>
                  <a:lnTo>
                    <a:pt x="2605" y="7429"/>
                  </a:lnTo>
                  <a:lnTo>
                    <a:pt x="2602" y="7424"/>
                  </a:lnTo>
                  <a:lnTo>
                    <a:pt x="2600" y="7419"/>
                  </a:lnTo>
                  <a:lnTo>
                    <a:pt x="2595" y="7417"/>
                  </a:lnTo>
                  <a:lnTo>
                    <a:pt x="2592" y="7417"/>
                  </a:lnTo>
                  <a:lnTo>
                    <a:pt x="2587" y="7418"/>
                  </a:lnTo>
                  <a:lnTo>
                    <a:pt x="2582" y="7422"/>
                  </a:lnTo>
                  <a:lnTo>
                    <a:pt x="2582" y="7422"/>
                  </a:lnTo>
                  <a:lnTo>
                    <a:pt x="2533" y="7486"/>
                  </a:lnTo>
                  <a:lnTo>
                    <a:pt x="2484" y="7553"/>
                  </a:lnTo>
                  <a:lnTo>
                    <a:pt x="2436" y="7618"/>
                  </a:lnTo>
                  <a:lnTo>
                    <a:pt x="2389" y="7685"/>
                  </a:lnTo>
                  <a:lnTo>
                    <a:pt x="2344" y="7753"/>
                  </a:lnTo>
                  <a:lnTo>
                    <a:pt x="2298" y="7821"/>
                  </a:lnTo>
                  <a:lnTo>
                    <a:pt x="2208" y="7958"/>
                  </a:lnTo>
                  <a:lnTo>
                    <a:pt x="2120" y="8096"/>
                  </a:lnTo>
                  <a:lnTo>
                    <a:pt x="2035" y="8235"/>
                  </a:lnTo>
                  <a:lnTo>
                    <a:pt x="1949" y="8375"/>
                  </a:lnTo>
                  <a:lnTo>
                    <a:pt x="1865" y="8515"/>
                  </a:lnTo>
                  <a:lnTo>
                    <a:pt x="1779" y="8655"/>
                  </a:lnTo>
                  <a:lnTo>
                    <a:pt x="1694" y="8795"/>
                  </a:lnTo>
                  <a:lnTo>
                    <a:pt x="1609" y="8934"/>
                  </a:lnTo>
                  <a:lnTo>
                    <a:pt x="1521" y="9072"/>
                  </a:lnTo>
                  <a:lnTo>
                    <a:pt x="1431" y="9209"/>
                  </a:lnTo>
                  <a:lnTo>
                    <a:pt x="1385" y="9277"/>
                  </a:lnTo>
                  <a:lnTo>
                    <a:pt x="1338" y="9344"/>
                  </a:lnTo>
                  <a:lnTo>
                    <a:pt x="1291" y="9410"/>
                  </a:lnTo>
                  <a:lnTo>
                    <a:pt x="1243" y="9477"/>
                  </a:lnTo>
                  <a:lnTo>
                    <a:pt x="1194" y="9543"/>
                  </a:lnTo>
                  <a:lnTo>
                    <a:pt x="1145" y="9607"/>
                  </a:lnTo>
                  <a:lnTo>
                    <a:pt x="1145" y="9607"/>
                  </a:lnTo>
                  <a:lnTo>
                    <a:pt x="1102" y="9662"/>
                  </a:lnTo>
                  <a:lnTo>
                    <a:pt x="1057" y="9717"/>
                  </a:lnTo>
                  <a:lnTo>
                    <a:pt x="1016" y="9764"/>
                  </a:lnTo>
                  <a:lnTo>
                    <a:pt x="999" y="9783"/>
                  </a:lnTo>
                  <a:lnTo>
                    <a:pt x="985" y="9796"/>
                  </a:lnTo>
                  <a:lnTo>
                    <a:pt x="975" y="9804"/>
                  </a:lnTo>
                  <a:lnTo>
                    <a:pt x="971" y="9806"/>
                  </a:lnTo>
                  <a:lnTo>
                    <a:pt x="968" y="9805"/>
                  </a:lnTo>
                  <a:lnTo>
                    <a:pt x="967" y="9804"/>
                  </a:lnTo>
                  <a:lnTo>
                    <a:pt x="968" y="9799"/>
                  </a:lnTo>
                  <a:lnTo>
                    <a:pt x="969" y="9793"/>
                  </a:lnTo>
                  <a:lnTo>
                    <a:pt x="973" y="9784"/>
                  </a:lnTo>
                  <a:lnTo>
                    <a:pt x="984" y="9760"/>
                  </a:lnTo>
                  <a:lnTo>
                    <a:pt x="1002" y="9725"/>
                  </a:lnTo>
                  <a:lnTo>
                    <a:pt x="1029" y="9680"/>
                  </a:lnTo>
                  <a:lnTo>
                    <a:pt x="1063" y="9621"/>
                  </a:lnTo>
                  <a:lnTo>
                    <a:pt x="1063" y="9621"/>
                  </a:lnTo>
                  <a:lnTo>
                    <a:pt x="1123" y="9523"/>
                  </a:lnTo>
                  <a:lnTo>
                    <a:pt x="1184" y="9424"/>
                  </a:lnTo>
                  <a:lnTo>
                    <a:pt x="1307" y="9230"/>
                  </a:lnTo>
                  <a:lnTo>
                    <a:pt x="1431" y="9037"/>
                  </a:lnTo>
                  <a:lnTo>
                    <a:pt x="1556" y="8845"/>
                  </a:lnTo>
                  <a:lnTo>
                    <a:pt x="1556" y="8845"/>
                  </a:lnTo>
                  <a:lnTo>
                    <a:pt x="1669" y="8672"/>
                  </a:lnTo>
                  <a:lnTo>
                    <a:pt x="1784" y="8500"/>
                  </a:lnTo>
                  <a:lnTo>
                    <a:pt x="2015" y="8157"/>
                  </a:lnTo>
                  <a:lnTo>
                    <a:pt x="2245" y="7814"/>
                  </a:lnTo>
                  <a:lnTo>
                    <a:pt x="2476" y="7470"/>
                  </a:lnTo>
                  <a:lnTo>
                    <a:pt x="2476" y="7470"/>
                  </a:lnTo>
                  <a:lnTo>
                    <a:pt x="2478" y="7465"/>
                  </a:lnTo>
                  <a:lnTo>
                    <a:pt x="2478" y="7460"/>
                  </a:lnTo>
                  <a:lnTo>
                    <a:pt x="2476" y="7456"/>
                  </a:lnTo>
                  <a:lnTo>
                    <a:pt x="2472" y="7453"/>
                  </a:lnTo>
                  <a:lnTo>
                    <a:pt x="2468" y="7451"/>
                  </a:lnTo>
                  <a:lnTo>
                    <a:pt x="2462" y="7451"/>
                  </a:lnTo>
                  <a:lnTo>
                    <a:pt x="2457" y="7452"/>
                  </a:lnTo>
                  <a:lnTo>
                    <a:pt x="2452" y="7457"/>
                  </a:lnTo>
                  <a:lnTo>
                    <a:pt x="2452" y="7457"/>
                  </a:lnTo>
                  <a:lnTo>
                    <a:pt x="2386" y="7544"/>
                  </a:lnTo>
                  <a:lnTo>
                    <a:pt x="2320" y="7631"/>
                  </a:lnTo>
                  <a:lnTo>
                    <a:pt x="2191" y="7808"/>
                  </a:lnTo>
                  <a:lnTo>
                    <a:pt x="2191" y="7808"/>
                  </a:lnTo>
                  <a:lnTo>
                    <a:pt x="2252" y="7713"/>
                  </a:lnTo>
                  <a:lnTo>
                    <a:pt x="2312" y="7617"/>
                  </a:lnTo>
                  <a:lnTo>
                    <a:pt x="2372" y="7520"/>
                  </a:lnTo>
                  <a:lnTo>
                    <a:pt x="2429" y="7423"/>
                  </a:lnTo>
                  <a:lnTo>
                    <a:pt x="2429" y="7423"/>
                  </a:lnTo>
                  <a:lnTo>
                    <a:pt x="2430" y="7417"/>
                  </a:lnTo>
                  <a:lnTo>
                    <a:pt x="2430" y="7412"/>
                  </a:lnTo>
                  <a:lnTo>
                    <a:pt x="2428" y="7408"/>
                  </a:lnTo>
                  <a:lnTo>
                    <a:pt x="2424" y="7404"/>
                  </a:lnTo>
                  <a:lnTo>
                    <a:pt x="2420" y="7402"/>
                  </a:lnTo>
                  <a:lnTo>
                    <a:pt x="2415" y="7401"/>
                  </a:lnTo>
                  <a:lnTo>
                    <a:pt x="2410" y="7402"/>
                  </a:lnTo>
                  <a:lnTo>
                    <a:pt x="2406" y="7405"/>
                  </a:lnTo>
                  <a:lnTo>
                    <a:pt x="2406" y="7405"/>
                  </a:lnTo>
                  <a:lnTo>
                    <a:pt x="2393" y="7421"/>
                  </a:lnTo>
                  <a:lnTo>
                    <a:pt x="2393" y="7421"/>
                  </a:lnTo>
                  <a:lnTo>
                    <a:pt x="2404" y="7386"/>
                  </a:lnTo>
                  <a:lnTo>
                    <a:pt x="2414" y="7349"/>
                  </a:lnTo>
                  <a:lnTo>
                    <a:pt x="2423" y="7312"/>
                  </a:lnTo>
                  <a:lnTo>
                    <a:pt x="2430" y="7275"/>
                  </a:lnTo>
                  <a:lnTo>
                    <a:pt x="2430" y="7275"/>
                  </a:lnTo>
                  <a:lnTo>
                    <a:pt x="2430" y="7270"/>
                  </a:lnTo>
                  <a:lnTo>
                    <a:pt x="2429" y="7266"/>
                  </a:lnTo>
                  <a:lnTo>
                    <a:pt x="2427" y="7263"/>
                  </a:lnTo>
                  <a:lnTo>
                    <a:pt x="2423" y="7259"/>
                  </a:lnTo>
                  <a:lnTo>
                    <a:pt x="2420" y="7258"/>
                  </a:lnTo>
                  <a:lnTo>
                    <a:pt x="2415" y="7257"/>
                  </a:lnTo>
                  <a:lnTo>
                    <a:pt x="2410" y="7258"/>
                  </a:lnTo>
                  <a:lnTo>
                    <a:pt x="2407" y="7261"/>
                  </a:lnTo>
                  <a:lnTo>
                    <a:pt x="2407" y="7261"/>
                  </a:lnTo>
                  <a:lnTo>
                    <a:pt x="2346" y="7321"/>
                  </a:lnTo>
                  <a:lnTo>
                    <a:pt x="2286" y="7382"/>
                  </a:lnTo>
                  <a:lnTo>
                    <a:pt x="2229" y="7444"/>
                  </a:lnTo>
                  <a:lnTo>
                    <a:pt x="2173" y="7507"/>
                  </a:lnTo>
                  <a:lnTo>
                    <a:pt x="2118" y="7570"/>
                  </a:lnTo>
                  <a:lnTo>
                    <a:pt x="2064" y="7636"/>
                  </a:lnTo>
                  <a:lnTo>
                    <a:pt x="2012" y="7702"/>
                  </a:lnTo>
                  <a:lnTo>
                    <a:pt x="1961" y="7768"/>
                  </a:lnTo>
                  <a:lnTo>
                    <a:pt x="1912" y="7836"/>
                  </a:lnTo>
                  <a:lnTo>
                    <a:pt x="1862" y="7905"/>
                  </a:lnTo>
                  <a:lnTo>
                    <a:pt x="1814" y="7974"/>
                  </a:lnTo>
                  <a:lnTo>
                    <a:pt x="1768" y="8044"/>
                  </a:lnTo>
                  <a:lnTo>
                    <a:pt x="1721" y="8115"/>
                  </a:lnTo>
                  <a:lnTo>
                    <a:pt x="1674" y="8186"/>
                  </a:lnTo>
                  <a:lnTo>
                    <a:pt x="1584" y="8330"/>
                  </a:lnTo>
                  <a:lnTo>
                    <a:pt x="1584" y="8330"/>
                  </a:lnTo>
                  <a:lnTo>
                    <a:pt x="1260" y="8851"/>
                  </a:lnTo>
                  <a:lnTo>
                    <a:pt x="1098" y="9112"/>
                  </a:lnTo>
                  <a:lnTo>
                    <a:pt x="1019" y="9244"/>
                  </a:lnTo>
                  <a:lnTo>
                    <a:pt x="939" y="9375"/>
                  </a:lnTo>
                  <a:lnTo>
                    <a:pt x="939" y="9375"/>
                  </a:lnTo>
                  <a:lnTo>
                    <a:pt x="850" y="9482"/>
                  </a:lnTo>
                  <a:lnTo>
                    <a:pt x="760" y="9587"/>
                  </a:lnTo>
                  <a:lnTo>
                    <a:pt x="760" y="9587"/>
                  </a:lnTo>
                  <a:lnTo>
                    <a:pt x="719" y="9633"/>
                  </a:lnTo>
                  <a:lnTo>
                    <a:pt x="685" y="9669"/>
                  </a:lnTo>
                  <a:lnTo>
                    <a:pt x="671" y="9683"/>
                  </a:lnTo>
                  <a:lnTo>
                    <a:pt x="658" y="9695"/>
                  </a:lnTo>
                  <a:lnTo>
                    <a:pt x="648" y="9703"/>
                  </a:lnTo>
                  <a:lnTo>
                    <a:pt x="639" y="9708"/>
                  </a:lnTo>
                  <a:lnTo>
                    <a:pt x="634" y="9710"/>
                  </a:lnTo>
                  <a:lnTo>
                    <a:pt x="632" y="9709"/>
                  </a:lnTo>
                  <a:lnTo>
                    <a:pt x="631" y="9708"/>
                  </a:lnTo>
                  <a:lnTo>
                    <a:pt x="630" y="9705"/>
                  </a:lnTo>
                  <a:lnTo>
                    <a:pt x="630" y="9702"/>
                  </a:lnTo>
                  <a:lnTo>
                    <a:pt x="632" y="9691"/>
                  </a:lnTo>
                  <a:lnTo>
                    <a:pt x="638" y="9677"/>
                  </a:lnTo>
                  <a:lnTo>
                    <a:pt x="646" y="9659"/>
                  </a:lnTo>
                  <a:lnTo>
                    <a:pt x="658" y="9635"/>
                  </a:lnTo>
                  <a:lnTo>
                    <a:pt x="673" y="9606"/>
                  </a:lnTo>
                  <a:lnTo>
                    <a:pt x="673" y="9606"/>
                  </a:lnTo>
                  <a:lnTo>
                    <a:pt x="707" y="9564"/>
                  </a:lnTo>
                  <a:lnTo>
                    <a:pt x="740" y="9522"/>
                  </a:lnTo>
                  <a:lnTo>
                    <a:pt x="772" y="9477"/>
                  </a:lnTo>
                  <a:lnTo>
                    <a:pt x="803" y="9434"/>
                  </a:lnTo>
                  <a:lnTo>
                    <a:pt x="834" y="9389"/>
                  </a:lnTo>
                  <a:lnTo>
                    <a:pt x="864" y="9344"/>
                  </a:lnTo>
                  <a:lnTo>
                    <a:pt x="924" y="9252"/>
                  </a:lnTo>
                  <a:lnTo>
                    <a:pt x="981" y="9161"/>
                  </a:lnTo>
                  <a:lnTo>
                    <a:pt x="1037" y="9067"/>
                  </a:lnTo>
                  <a:lnTo>
                    <a:pt x="1147" y="8880"/>
                  </a:lnTo>
                  <a:lnTo>
                    <a:pt x="1147" y="8880"/>
                  </a:lnTo>
                  <a:lnTo>
                    <a:pt x="1281" y="8700"/>
                  </a:lnTo>
                  <a:lnTo>
                    <a:pt x="1413" y="8521"/>
                  </a:lnTo>
                  <a:lnTo>
                    <a:pt x="1543" y="8341"/>
                  </a:lnTo>
                  <a:lnTo>
                    <a:pt x="1673" y="8159"/>
                  </a:lnTo>
                  <a:lnTo>
                    <a:pt x="1673" y="8159"/>
                  </a:lnTo>
                  <a:lnTo>
                    <a:pt x="1564" y="8307"/>
                  </a:lnTo>
                  <a:lnTo>
                    <a:pt x="1455" y="8452"/>
                  </a:lnTo>
                  <a:lnTo>
                    <a:pt x="1344" y="8596"/>
                  </a:lnTo>
                  <a:lnTo>
                    <a:pt x="1233" y="8739"/>
                  </a:lnTo>
                  <a:lnTo>
                    <a:pt x="1233" y="8739"/>
                  </a:lnTo>
                  <a:lnTo>
                    <a:pt x="1274" y="8672"/>
                  </a:lnTo>
                  <a:lnTo>
                    <a:pt x="1274" y="8672"/>
                  </a:lnTo>
                  <a:lnTo>
                    <a:pt x="1333" y="8576"/>
                  </a:lnTo>
                  <a:lnTo>
                    <a:pt x="1333" y="8576"/>
                  </a:lnTo>
                  <a:lnTo>
                    <a:pt x="1571" y="8236"/>
                  </a:lnTo>
                  <a:lnTo>
                    <a:pt x="1689" y="8068"/>
                  </a:lnTo>
                  <a:lnTo>
                    <a:pt x="1805" y="7901"/>
                  </a:lnTo>
                  <a:lnTo>
                    <a:pt x="1805" y="7901"/>
                  </a:lnTo>
                  <a:lnTo>
                    <a:pt x="1855" y="7828"/>
                  </a:lnTo>
                  <a:lnTo>
                    <a:pt x="1907" y="7755"/>
                  </a:lnTo>
                  <a:lnTo>
                    <a:pt x="2011" y="7609"/>
                  </a:lnTo>
                  <a:lnTo>
                    <a:pt x="2063" y="7537"/>
                  </a:lnTo>
                  <a:lnTo>
                    <a:pt x="2113" y="7464"/>
                  </a:lnTo>
                  <a:lnTo>
                    <a:pt x="2161" y="7391"/>
                  </a:lnTo>
                  <a:lnTo>
                    <a:pt x="2207" y="7320"/>
                  </a:lnTo>
                  <a:lnTo>
                    <a:pt x="2207" y="7320"/>
                  </a:lnTo>
                  <a:lnTo>
                    <a:pt x="2146" y="7421"/>
                  </a:lnTo>
                  <a:lnTo>
                    <a:pt x="2084" y="7521"/>
                  </a:lnTo>
                  <a:lnTo>
                    <a:pt x="1962" y="7721"/>
                  </a:lnTo>
                  <a:lnTo>
                    <a:pt x="1900" y="7820"/>
                  </a:lnTo>
                  <a:lnTo>
                    <a:pt x="1837" y="7919"/>
                  </a:lnTo>
                  <a:lnTo>
                    <a:pt x="1771" y="8016"/>
                  </a:lnTo>
                  <a:lnTo>
                    <a:pt x="1704" y="8114"/>
                  </a:lnTo>
                  <a:lnTo>
                    <a:pt x="1704" y="8114"/>
                  </a:lnTo>
                  <a:lnTo>
                    <a:pt x="1783" y="8002"/>
                  </a:lnTo>
                  <a:lnTo>
                    <a:pt x="1861" y="7890"/>
                  </a:lnTo>
                  <a:lnTo>
                    <a:pt x="1939" y="7776"/>
                  </a:lnTo>
                  <a:lnTo>
                    <a:pt x="2016" y="7663"/>
                  </a:lnTo>
                  <a:lnTo>
                    <a:pt x="2092" y="7548"/>
                  </a:lnTo>
                  <a:lnTo>
                    <a:pt x="2167" y="7432"/>
                  </a:lnTo>
                  <a:lnTo>
                    <a:pt x="2242" y="7316"/>
                  </a:lnTo>
                  <a:lnTo>
                    <a:pt x="2317" y="7198"/>
                  </a:lnTo>
                  <a:lnTo>
                    <a:pt x="2317" y="7198"/>
                  </a:lnTo>
                  <a:lnTo>
                    <a:pt x="2319" y="7192"/>
                  </a:lnTo>
                  <a:lnTo>
                    <a:pt x="2318" y="7188"/>
                  </a:lnTo>
                  <a:lnTo>
                    <a:pt x="2315" y="7183"/>
                  </a:lnTo>
                  <a:lnTo>
                    <a:pt x="2312" y="7180"/>
                  </a:lnTo>
                  <a:lnTo>
                    <a:pt x="2307" y="7178"/>
                  </a:lnTo>
                  <a:lnTo>
                    <a:pt x="2301" y="7178"/>
                  </a:lnTo>
                  <a:lnTo>
                    <a:pt x="2297" y="7180"/>
                  </a:lnTo>
                  <a:lnTo>
                    <a:pt x="2292" y="7184"/>
                  </a:lnTo>
                  <a:lnTo>
                    <a:pt x="2292" y="7184"/>
                  </a:lnTo>
                  <a:lnTo>
                    <a:pt x="2198" y="7309"/>
                  </a:lnTo>
                  <a:lnTo>
                    <a:pt x="2105" y="7435"/>
                  </a:lnTo>
                  <a:lnTo>
                    <a:pt x="2013" y="7561"/>
                  </a:lnTo>
                  <a:lnTo>
                    <a:pt x="1922" y="7689"/>
                  </a:lnTo>
                  <a:lnTo>
                    <a:pt x="1832" y="7816"/>
                  </a:lnTo>
                  <a:lnTo>
                    <a:pt x="1743" y="7944"/>
                  </a:lnTo>
                  <a:lnTo>
                    <a:pt x="1655" y="8073"/>
                  </a:lnTo>
                  <a:lnTo>
                    <a:pt x="1568" y="8203"/>
                  </a:lnTo>
                  <a:lnTo>
                    <a:pt x="1568" y="8203"/>
                  </a:lnTo>
                  <a:lnTo>
                    <a:pt x="1729" y="7943"/>
                  </a:lnTo>
                  <a:lnTo>
                    <a:pt x="1892" y="7683"/>
                  </a:lnTo>
                  <a:lnTo>
                    <a:pt x="2056" y="7424"/>
                  </a:lnTo>
                  <a:lnTo>
                    <a:pt x="2221" y="7167"/>
                  </a:lnTo>
                  <a:lnTo>
                    <a:pt x="2221" y="7167"/>
                  </a:lnTo>
                  <a:lnTo>
                    <a:pt x="2223" y="7161"/>
                  </a:lnTo>
                  <a:lnTo>
                    <a:pt x="2222" y="7155"/>
                  </a:lnTo>
                  <a:lnTo>
                    <a:pt x="2219" y="7151"/>
                  </a:lnTo>
                  <a:lnTo>
                    <a:pt x="2216" y="7148"/>
                  </a:lnTo>
                  <a:lnTo>
                    <a:pt x="2211" y="7146"/>
                  </a:lnTo>
                  <a:lnTo>
                    <a:pt x="2205" y="7146"/>
                  </a:lnTo>
                  <a:lnTo>
                    <a:pt x="2201" y="7148"/>
                  </a:lnTo>
                  <a:lnTo>
                    <a:pt x="2196" y="7151"/>
                  </a:lnTo>
                  <a:lnTo>
                    <a:pt x="2196" y="7151"/>
                  </a:lnTo>
                  <a:lnTo>
                    <a:pt x="2121" y="7253"/>
                  </a:lnTo>
                  <a:lnTo>
                    <a:pt x="2047" y="7356"/>
                  </a:lnTo>
                  <a:lnTo>
                    <a:pt x="1975" y="7459"/>
                  </a:lnTo>
                  <a:lnTo>
                    <a:pt x="1903" y="7562"/>
                  </a:lnTo>
                  <a:lnTo>
                    <a:pt x="1903" y="7562"/>
                  </a:lnTo>
                  <a:lnTo>
                    <a:pt x="1940" y="7505"/>
                  </a:lnTo>
                  <a:lnTo>
                    <a:pt x="1976" y="7446"/>
                  </a:lnTo>
                  <a:lnTo>
                    <a:pt x="2010" y="7388"/>
                  </a:lnTo>
                  <a:lnTo>
                    <a:pt x="2043" y="7328"/>
                  </a:lnTo>
                  <a:lnTo>
                    <a:pt x="2074" y="7268"/>
                  </a:lnTo>
                  <a:lnTo>
                    <a:pt x="2104" y="7208"/>
                  </a:lnTo>
                  <a:lnTo>
                    <a:pt x="2132" y="7146"/>
                  </a:lnTo>
                  <a:lnTo>
                    <a:pt x="2157" y="7084"/>
                  </a:lnTo>
                  <a:lnTo>
                    <a:pt x="2157" y="7084"/>
                  </a:lnTo>
                  <a:lnTo>
                    <a:pt x="2159" y="7078"/>
                  </a:lnTo>
                  <a:lnTo>
                    <a:pt x="2157" y="7073"/>
                  </a:lnTo>
                  <a:lnTo>
                    <a:pt x="2155" y="7069"/>
                  </a:lnTo>
                  <a:lnTo>
                    <a:pt x="2152" y="7067"/>
                  </a:lnTo>
                  <a:lnTo>
                    <a:pt x="2147" y="7065"/>
                  </a:lnTo>
                  <a:lnTo>
                    <a:pt x="2142" y="7065"/>
                  </a:lnTo>
                  <a:lnTo>
                    <a:pt x="2138" y="7066"/>
                  </a:lnTo>
                  <a:lnTo>
                    <a:pt x="2134" y="7068"/>
                  </a:lnTo>
                  <a:lnTo>
                    <a:pt x="2134" y="7068"/>
                  </a:lnTo>
                  <a:lnTo>
                    <a:pt x="2087" y="7120"/>
                  </a:lnTo>
                  <a:lnTo>
                    <a:pt x="2042" y="7171"/>
                  </a:lnTo>
                  <a:lnTo>
                    <a:pt x="1998" y="7225"/>
                  </a:lnTo>
                  <a:lnTo>
                    <a:pt x="1956" y="7279"/>
                  </a:lnTo>
                  <a:lnTo>
                    <a:pt x="1914" y="7335"/>
                  </a:lnTo>
                  <a:lnTo>
                    <a:pt x="1874" y="7391"/>
                  </a:lnTo>
                  <a:lnTo>
                    <a:pt x="1834" y="7449"/>
                  </a:lnTo>
                  <a:lnTo>
                    <a:pt x="1796" y="7506"/>
                  </a:lnTo>
                  <a:lnTo>
                    <a:pt x="1796" y="7506"/>
                  </a:lnTo>
                  <a:lnTo>
                    <a:pt x="1830" y="7448"/>
                  </a:lnTo>
                  <a:lnTo>
                    <a:pt x="1864" y="7388"/>
                  </a:lnTo>
                  <a:lnTo>
                    <a:pt x="1895" y="7327"/>
                  </a:lnTo>
                  <a:lnTo>
                    <a:pt x="1927" y="7266"/>
                  </a:lnTo>
                  <a:lnTo>
                    <a:pt x="1957" y="7204"/>
                  </a:lnTo>
                  <a:lnTo>
                    <a:pt x="1987" y="7142"/>
                  </a:lnTo>
                  <a:lnTo>
                    <a:pt x="2015" y="7079"/>
                  </a:lnTo>
                  <a:lnTo>
                    <a:pt x="2042" y="7014"/>
                  </a:lnTo>
                  <a:lnTo>
                    <a:pt x="2042" y="7014"/>
                  </a:lnTo>
                  <a:close/>
                  <a:moveTo>
                    <a:pt x="1790" y="9027"/>
                  </a:moveTo>
                  <a:lnTo>
                    <a:pt x="1790" y="9027"/>
                  </a:lnTo>
                  <a:lnTo>
                    <a:pt x="1995" y="8699"/>
                  </a:lnTo>
                  <a:lnTo>
                    <a:pt x="2098" y="8535"/>
                  </a:lnTo>
                  <a:lnTo>
                    <a:pt x="2202" y="8372"/>
                  </a:lnTo>
                  <a:lnTo>
                    <a:pt x="2256" y="8291"/>
                  </a:lnTo>
                  <a:lnTo>
                    <a:pt x="2310" y="8211"/>
                  </a:lnTo>
                  <a:lnTo>
                    <a:pt x="2363" y="8131"/>
                  </a:lnTo>
                  <a:lnTo>
                    <a:pt x="2418" y="8052"/>
                  </a:lnTo>
                  <a:lnTo>
                    <a:pt x="2475" y="7973"/>
                  </a:lnTo>
                  <a:lnTo>
                    <a:pt x="2531" y="7895"/>
                  </a:lnTo>
                  <a:lnTo>
                    <a:pt x="2588" y="7816"/>
                  </a:lnTo>
                  <a:lnTo>
                    <a:pt x="2647" y="7740"/>
                  </a:lnTo>
                  <a:lnTo>
                    <a:pt x="2647" y="7740"/>
                  </a:lnTo>
                  <a:lnTo>
                    <a:pt x="2600" y="7802"/>
                  </a:lnTo>
                  <a:lnTo>
                    <a:pt x="2554" y="7865"/>
                  </a:lnTo>
                  <a:lnTo>
                    <a:pt x="2509" y="7930"/>
                  </a:lnTo>
                  <a:lnTo>
                    <a:pt x="2464" y="7995"/>
                  </a:lnTo>
                  <a:lnTo>
                    <a:pt x="2420" y="8061"/>
                  </a:lnTo>
                  <a:lnTo>
                    <a:pt x="2377" y="8128"/>
                  </a:lnTo>
                  <a:lnTo>
                    <a:pt x="2292" y="8262"/>
                  </a:lnTo>
                  <a:lnTo>
                    <a:pt x="2123" y="8533"/>
                  </a:lnTo>
                  <a:lnTo>
                    <a:pt x="2038" y="8666"/>
                  </a:lnTo>
                  <a:lnTo>
                    <a:pt x="1995" y="8733"/>
                  </a:lnTo>
                  <a:lnTo>
                    <a:pt x="1951" y="8797"/>
                  </a:lnTo>
                  <a:lnTo>
                    <a:pt x="1951" y="8797"/>
                  </a:lnTo>
                  <a:lnTo>
                    <a:pt x="1912" y="8854"/>
                  </a:lnTo>
                  <a:lnTo>
                    <a:pt x="1872" y="8912"/>
                  </a:lnTo>
                  <a:lnTo>
                    <a:pt x="1790" y="9027"/>
                  </a:lnTo>
                  <a:lnTo>
                    <a:pt x="1790" y="9027"/>
                  </a:lnTo>
                  <a:close/>
                  <a:moveTo>
                    <a:pt x="1601" y="9117"/>
                  </a:moveTo>
                  <a:lnTo>
                    <a:pt x="1601" y="9117"/>
                  </a:lnTo>
                  <a:lnTo>
                    <a:pt x="1676" y="9008"/>
                  </a:lnTo>
                  <a:lnTo>
                    <a:pt x="1754" y="8899"/>
                  </a:lnTo>
                  <a:lnTo>
                    <a:pt x="1910" y="8685"/>
                  </a:lnTo>
                  <a:lnTo>
                    <a:pt x="1910" y="8685"/>
                  </a:lnTo>
                  <a:lnTo>
                    <a:pt x="1925" y="8665"/>
                  </a:lnTo>
                  <a:lnTo>
                    <a:pt x="1925" y="8665"/>
                  </a:lnTo>
                  <a:lnTo>
                    <a:pt x="1905" y="8695"/>
                  </a:lnTo>
                  <a:lnTo>
                    <a:pt x="1905" y="8695"/>
                  </a:lnTo>
                  <a:lnTo>
                    <a:pt x="1868" y="8749"/>
                  </a:lnTo>
                  <a:lnTo>
                    <a:pt x="1832" y="8802"/>
                  </a:lnTo>
                  <a:lnTo>
                    <a:pt x="1757" y="8907"/>
                  </a:lnTo>
                  <a:lnTo>
                    <a:pt x="1680" y="9012"/>
                  </a:lnTo>
                  <a:lnTo>
                    <a:pt x="1601" y="9117"/>
                  </a:lnTo>
                  <a:lnTo>
                    <a:pt x="1601" y="9117"/>
                  </a:lnTo>
                  <a:close/>
                  <a:moveTo>
                    <a:pt x="1552" y="9110"/>
                  </a:moveTo>
                  <a:lnTo>
                    <a:pt x="1552" y="9110"/>
                  </a:lnTo>
                  <a:lnTo>
                    <a:pt x="1610" y="9023"/>
                  </a:lnTo>
                  <a:lnTo>
                    <a:pt x="1666" y="8936"/>
                  </a:lnTo>
                  <a:lnTo>
                    <a:pt x="1722" y="8849"/>
                  </a:lnTo>
                  <a:lnTo>
                    <a:pt x="1777" y="8761"/>
                  </a:lnTo>
                  <a:lnTo>
                    <a:pt x="1886" y="8584"/>
                  </a:lnTo>
                  <a:lnTo>
                    <a:pt x="1992" y="8406"/>
                  </a:lnTo>
                  <a:lnTo>
                    <a:pt x="2202" y="8052"/>
                  </a:lnTo>
                  <a:lnTo>
                    <a:pt x="2306" y="7877"/>
                  </a:lnTo>
                  <a:lnTo>
                    <a:pt x="2411" y="7705"/>
                  </a:lnTo>
                  <a:lnTo>
                    <a:pt x="2411" y="7705"/>
                  </a:lnTo>
                  <a:lnTo>
                    <a:pt x="2451" y="7643"/>
                  </a:lnTo>
                  <a:lnTo>
                    <a:pt x="2478" y="7603"/>
                  </a:lnTo>
                  <a:lnTo>
                    <a:pt x="2496" y="7581"/>
                  </a:lnTo>
                  <a:lnTo>
                    <a:pt x="2500" y="7576"/>
                  </a:lnTo>
                  <a:lnTo>
                    <a:pt x="2502" y="7575"/>
                  </a:lnTo>
                  <a:lnTo>
                    <a:pt x="2503" y="7575"/>
                  </a:lnTo>
                  <a:lnTo>
                    <a:pt x="2504" y="7577"/>
                  </a:lnTo>
                  <a:lnTo>
                    <a:pt x="2502" y="7583"/>
                  </a:lnTo>
                  <a:lnTo>
                    <a:pt x="2495" y="7604"/>
                  </a:lnTo>
                  <a:lnTo>
                    <a:pt x="2482" y="7635"/>
                  </a:lnTo>
                  <a:lnTo>
                    <a:pt x="2463" y="7672"/>
                  </a:lnTo>
                  <a:lnTo>
                    <a:pt x="2420" y="7762"/>
                  </a:lnTo>
                  <a:lnTo>
                    <a:pt x="2372" y="7856"/>
                  </a:lnTo>
                  <a:lnTo>
                    <a:pt x="2329" y="7936"/>
                  </a:lnTo>
                  <a:lnTo>
                    <a:pt x="2305" y="7984"/>
                  </a:lnTo>
                  <a:lnTo>
                    <a:pt x="2305" y="7984"/>
                  </a:lnTo>
                  <a:lnTo>
                    <a:pt x="2256" y="8070"/>
                  </a:lnTo>
                  <a:lnTo>
                    <a:pt x="2204" y="8155"/>
                  </a:lnTo>
                  <a:lnTo>
                    <a:pt x="2152" y="8239"/>
                  </a:lnTo>
                  <a:lnTo>
                    <a:pt x="2098" y="8322"/>
                  </a:lnTo>
                  <a:lnTo>
                    <a:pt x="2043" y="8404"/>
                  </a:lnTo>
                  <a:lnTo>
                    <a:pt x="1988" y="8486"/>
                  </a:lnTo>
                  <a:lnTo>
                    <a:pt x="1875" y="8648"/>
                  </a:lnTo>
                  <a:lnTo>
                    <a:pt x="1875" y="8648"/>
                  </a:lnTo>
                  <a:lnTo>
                    <a:pt x="1714" y="8879"/>
                  </a:lnTo>
                  <a:lnTo>
                    <a:pt x="1552" y="9110"/>
                  </a:lnTo>
                  <a:lnTo>
                    <a:pt x="1552" y="9110"/>
                  </a:lnTo>
                  <a:close/>
                  <a:moveTo>
                    <a:pt x="1811" y="8365"/>
                  </a:moveTo>
                  <a:lnTo>
                    <a:pt x="1811" y="8365"/>
                  </a:lnTo>
                  <a:lnTo>
                    <a:pt x="1977" y="8139"/>
                  </a:lnTo>
                  <a:lnTo>
                    <a:pt x="2141" y="7912"/>
                  </a:lnTo>
                  <a:lnTo>
                    <a:pt x="2141" y="7912"/>
                  </a:lnTo>
                  <a:lnTo>
                    <a:pt x="2216" y="7805"/>
                  </a:lnTo>
                  <a:lnTo>
                    <a:pt x="2314" y="7662"/>
                  </a:lnTo>
                  <a:lnTo>
                    <a:pt x="2352" y="7607"/>
                  </a:lnTo>
                  <a:lnTo>
                    <a:pt x="2248" y="7762"/>
                  </a:lnTo>
                  <a:lnTo>
                    <a:pt x="2248" y="7762"/>
                  </a:lnTo>
                  <a:lnTo>
                    <a:pt x="1991" y="8144"/>
                  </a:lnTo>
                  <a:lnTo>
                    <a:pt x="1735" y="8524"/>
                  </a:lnTo>
                  <a:lnTo>
                    <a:pt x="1735" y="8524"/>
                  </a:lnTo>
                  <a:lnTo>
                    <a:pt x="1594" y="8737"/>
                  </a:lnTo>
                  <a:lnTo>
                    <a:pt x="1455" y="8950"/>
                  </a:lnTo>
                  <a:lnTo>
                    <a:pt x="1318" y="9165"/>
                  </a:lnTo>
                  <a:lnTo>
                    <a:pt x="1181" y="9381"/>
                  </a:lnTo>
                  <a:lnTo>
                    <a:pt x="1181" y="9381"/>
                  </a:lnTo>
                  <a:lnTo>
                    <a:pt x="1220" y="9300"/>
                  </a:lnTo>
                  <a:lnTo>
                    <a:pt x="1257" y="9222"/>
                  </a:lnTo>
                  <a:lnTo>
                    <a:pt x="1277" y="9183"/>
                  </a:lnTo>
                  <a:lnTo>
                    <a:pt x="1297" y="9145"/>
                  </a:lnTo>
                  <a:lnTo>
                    <a:pt x="1318" y="9108"/>
                  </a:lnTo>
                  <a:lnTo>
                    <a:pt x="1339" y="9072"/>
                  </a:lnTo>
                  <a:lnTo>
                    <a:pt x="1339" y="9072"/>
                  </a:lnTo>
                  <a:lnTo>
                    <a:pt x="1395" y="8982"/>
                  </a:lnTo>
                  <a:lnTo>
                    <a:pt x="1453" y="8892"/>
                  </a:lnTo>
                  <a:lnTo>
                    <a:pt x="1511" y="8804"/>
                  </a:lnTo>
                  <a:lnTo>
                    <a:pt x="1571" y="8715"/>
                  </a:lnTo>
                  <a:lnTo>
                    <a:pt x="1690" y="8540"/>
                  </a:lnTo>
                  <a:lnTo>
                    <a:pt x="1811" y="8365"/>
                  </a:lnTo>
                  <a:lnTo>
                    <a:pt x="1811" y="8365"/>
                  </a:lnTo>
                  <a:close/>
                  <a:moveTo>
                    <a:pt x="1521" y="8736"/>
                  </a:moveTo>
                  <a:lnTo>
                    <a:pt x="1521" y="8736"/>
                  </a:lnTo>
                  <a:lnTo>
                    <a:pt x="1324" y="8995"/>
                  </a:lnTo>
                  <a:lnTo>
                    <a:pt x="1324" y="8995"/>
                  </a:lnTo>
                  <a:lnTo>
                    <a:pt x="1469" y="8788"/>
                  </a:lnTo>
                  <a:lnTo>
                    <a:pt x="1614" y="8579"/>
                  </a:lnTo>
                  <a:lnTo>
                    <a:pt x="1757" y="8371"/>
                  </a:lnTo>
                  <a:lnTo>
                    <a:pt x="1900" y="8162"/>
                  </a:lnTo>
                  <a:lnTo>
                    <a:pt x="1900" y="8162"/>
                  </a:lnTo>
                  <a:lnTo>
                    <a:pt x="1967" y="8083"/>
                  </a:lnTo>
                  <a:lnTo>
                    <a:pt x="2032" y="8004"/>
                  </a:lnTo>
                  <a:lnTo>
                    <a:pt x="2032" y="8004"/>
                  </a:lnTo>
                  <a:lnTo>
                    <a:pt x="1947" y="8131"/>
                  </a:lnTo>
                  <a:lnTo>
                    <a:pt x="1859" y="8258"/>
                  </a:lnTo>
                  <a:lnTo>
                    <a:pt x="1682" y="8509"/>
                  </a:lnTo>
                  <a:lnTo>
                    <a:pt x="1682" y="8509"/>
                  </a:lnTo>
                  <a:lnTo>
                    <a:pt x="1656" y="8547"/>
                  </a:lnTo>
                  <a:lnTo>
                    <a:pt x="1632" y="8585"/>
                  </a:lnTo>
                  <a:lnTo>
                    <a:pt x="1632" y="8585"/>
                  </a:lnTo>
                  <a:lnTo>
                    <a:pt x="1576" y="8661"/>
                  </a:lnTo>
                  <a:lnTo>
                    <a:pt x="1521" y="8736"/>
                  </a:lnTo>
                  <a:lnTo>
                    <a:pt x="1521" y="8736"/>
                  </a:lnTo>
                  <a:close/>
                  <a:moveTo>
                    <a:pt x="1789" y="8250"/>
                  </a:moveTo>
                  <a:lnTo>
                    <a:pt x="1789" y="8250"/>
                  </a:lnTo>
                  <a:lnTo>
                    <a:pt x="1735" y="8318"/>
                  </a:lnTo>
                  <a:lnTo>
                    <a:pt x="1683" y="8387"/>
                  </a:lnTo>
                  <a:lnTo>
                    <a:pt x="1683" y="8387"/>
                  </a:lnTo>
                  <a:lnTo>
                    <a:pt x="1558" y="8557"/>
                  </a:lnTo>
                  <a:lnTo>
                    <a:pt x="1434" y="8727"/>
                  </a:lnTo>
                  <a:lnTo>
                    <a:pt x="1310" y="8897"/>
                  </a:lnTo>
                  <a:lnTo>
                    <a:pt x="1185" y="9066"/>
                  </a:lnTo>
                  <a:lnTo>
                    <a:pt x="1185" y="9066"/>
                  </a:lnTo>
                  <a:lnTo>
                    <a:pt x="1163" y="9094"/>
                  </a:lnTo>
                  <a:lnTo>
                    <a:pt x="1163" y="9094"/>
                  </a:lnTo>
                  <a:lnTo>
                    <a:pt x="1222" y="9000"/>
                  </a:lnTo>
                  <a:lnTo>
                    <a:pt x="1281" y="8905"/>
                  </a:lnTo>
                  <a:lnTo>
                    <a:pt x="1397" y="8713"/>
                  </a:lnTo>
                  <a:lnTo>
                    <a:pt x="1510" y="8522"/>
                  </a:lnTo>
                  <a:lnTo>
                    <a:pt x="1626" y="8331"/>
                  </a:lnTo>
                  <a:lnTo>
                    <a:pt x="1685" y="8235"/>
                  </a:lnTo>
                  <a:lnTo>
                    <a:pt x="1743" y="8142"/>
                  </a:lnTo>
                  <a:lnTo>
                    <a:pt x="1804" y="8048"/>
                  </a:lnTo>
                  <a:lnTo>
                    <a:pt x="1865" y="7954"/>
                  </a:lnTo>
                  <a:lnTo>
                    <a:pt x="1928" y="7863"/>
                  </a:lnTo>
                  <a:lnTo>
                    <a:pt x="1994" y="7772"/>
                  </a:lnTo>
                  <a:lnTo>
                    <a:pt x="2060" y="7682"/>
                  </a:lnTo>
                  <a:lnTo>
                    <a:pt x="2129" y="7593"/>
                  </a:lnTo>
                  <a:lnTo>
                    <a:pt x="2129" y="7593"/>
                  </a:lnTo>
                  <a:lnTo>
                    <a:pt x="2145" y="7577"/>
                  </a:lnTo>
                  <a:lnTo>
                    <a:pt x="2176" y="7547"/>
                  </a:lnTo>
                  <a:lnTo>
                    <a:pt x="2265" y="7465"/>
                  </a:lnTo>
                  <a:lnTo>
                    <a:pt x="2311" y="7423"/>
                  </a:lnTo>
                  <a:lnTo>
                    <a:pt x="2349" y="7389"/>
                  </a:lnTo>
                  <a:lnTo>
                    <a:pt x="2366" y="7377"/>
                  </a:lnTo>
                  <a:lnTo>
                    <a:pt x="2377" y="7369"/>
                  </a:lnTo>
                  <a:lnTo>
                    <a:pt x="2384" y="7364"/>
                  </a:lnTo>
                  <a:lnTo>
                    <a:pt x="2386" y="7364"/>
                  </a:lnTo>
                  <a:lnTo>
                    <a:pt x="2387" y="7367"/>
                  </a:lnTo>
                  <a:lnTo>
                    <a:pt x="2387" y="7367"/>
                  </a:lnTo>
                  <a:lnTo>
                    <a:pt x="2382" y="7390"/>
                  </a:lnTo>
                  <a:lnTo>
                    <a:pt x="2375" y="7415"/>
                  </a:lnTo>
                  <a:lnTo>
                    <a:pt x="2367" y="7438"/>
                  </a:lnTo>
                  <a:lnTo>
                    <a:pt x="2358" y="7463"/>
                  </a:lnTo>
                  <a:lnTo>
                    <a:pt x="2358" y="7463"/>
                  </a:lnTo>
                  <a:lnTo>
                    <a:pt x="2319" y="7508"/>
                  </a:lnTo>
                  <a:lnTo>
                    <a:pt x="2281" y="7555"/>
                  </a:lnTo>
                  <a:lnTo>
                    <a:pt x="2243" y="7603"/>
                  </a:lnTo>
                  <a:lnTo>
                    <a:pt x="2207" y="7650"/>
                  </a:lnTo>
                  <a:lnTo>
                    <a:pt x="2133" y="7747"/>
                  </a:lnTo>
                  <a:lnTo>
                    <a:pt x="2063" y="7846"/>
                  </a:lnTo>
                  <a:lnTo>
                    <a:pt x="1992" y="7946"/>
                  </a:lnTo>
                  <a:lnTo>
                    <a:pt x="1923" y="8047"/>
                  </a:lnTo>
                  <a:lnTo>
                    <a:pt x="1857" y="8149"/>
                  </a:lnTo>
                  <a:lnTo>
                    <a:pt x="1789" y="8250"/>
                  </a:lnTo>
                  <a:lnTo>
                    <a:pt x="1789" y="8250"/>
                  </a:lnTo>
                  <a:close/>
                  <a:moveTo>
                    <a:pt x="1537" y="8634"/>
                  </a:moveTo>
                  <a:lnTo>
                    <a:pt x="1537" y="8634"/>
                  </a:lnTo>
                  <a:lnTo>
                    <a:pt x="1476" y="8726"/>
                  </a:lnTo>
                  <a:lnTo>
                    <a:pt x="1476" y="8726"/>
                  </a:lnTo>
                  <a:lnTo>
                    <a:pt x="1352" y="8906"/>
                  </a:lnTo>
                  <a:lnTo>
                    <a:pt x="1227" y="9085"/>
                  </a:lnTo>
                  <a:lnTo>
                    <a:pt x="1102" y="9264"/>
                  </a:lnTo>
                  <a:lnTo>
                    <a:pt x="974" y="9442"/>
                  </a:lnTo>
                  <a:lnTo>
                    <a:pt x="974" y="9442"/>
                  </a:lnTo>
                  <a:lnTo>
                    <a:pt x="906" y="9539"/>
                  </a:lnTo>
                  <a:lnTo>
                    <a:pt x="858" y="9609"/>
                  </a:lnTo>
                  <a:lnTo>
                    <a:pt x="813" y="9674"/>
                  </a:lnTo>
                  <a:lnTo>
                    <a:pt x="794" y="9700"/>
                  </a:lnTo>
                  <a:lnTo>
                    <a:pt x="779" y="9718"/>
                  </a:lnTo>
                  <a:lnTo>
                    <a:pt x="770" y="9728"/>
                  </a:lnTo>
                  <a:lnTo>
                    <a:pt x="768" y="9728"/>
                  </a:lnTo>
                  <a:lnTo>
                    <a:pt x="768" y="9725"/>
                  </a:lnTo>
                  <a:lnTo>
                    <a:pt x="775" y="9711"/>
                  </a:lnTo>
                  <a:lnTo>
                    <a:pt x="790" y="9683"/>
                  </a:lnTo>
                  <a:lnTo>
                    <a:pt x="817" y="9638"/>
                  </a:lnTo>
                  <a:lnTo>
                    <a:pt x="855" y="9573"/>
                  </a:lnTo>
                  <a:lnTo>
                    <a:pt x="855" y="9573"/>
                  </a:lnTo>
                  <a:lnTo>
                    <a:pt x="892" y="9513"/>
                  </a:lnTo>
                  <a:lnTo>
                    <a:pt x="930" y="9454"/>
                  </a:lnTo>
                  <a:lnTo>
                    <a:pt x="1006" y="9336"/>
                  </a:lnTo>
                  <a:lnTo>
                    <a:pt x="1006" y="9336"/>
                  </a:lnTo>
                  <a:lnTo>
                    <a:pt x="1075" y="9249"/>
                  </a:lnTo>
                  <a:lnTo>
                    <a:pt x="1143" y="9163"/>
                  </a:lnTo>
                  <a:lnTo>
                    <a:pt x="1209" y="9076"/>
                  </a:lnTo>
                  <a:lnTo>
                    <a:pt x="1276" y="8989"/>
                  </a:lnTo>
                  <a:lnTo>
                    <a:pt x="1407" y="8812"/>
                  </a:lnTo>
                  <a:lnTo>
                    <a:pt x="1537" y="8634"/>
                  </a:lnTo>
                  <a:lnTo>
                    <a:pt x="1537" y="8634"/>
                  </a:lnTo>
                  <a:close/>
                  <a:moveTo>
                    <a:pt x="1453" y="8856"/>
                  </a:moveTo>
                  <a:lnTo>
                    <a:pt x="1453" y="8856"/>
                  </a:lnTo>
                  <a:lnTo>
                    <a:pt x="1401" y="8940"/>
                  </a:lnTo>
                  <a:lnTo>
                    <a:pt x="1350" y="9023"/>
                  </a:lnTo>
                  <a:lnTo>
                    <a:pt x="1301" y="9107"/>
                  </a:lnTo>
                  <a:lnTo>
                    <a:pt x="1252" y="9193"/>
                  </a:lnTo>
                  <a:lnTo>
                    <a:pt x="1202" y="9278"/>
                  </a:lnTo>
                  <a:lnTo>
                    <a:pt x="1156" y="9365"/>
                  </a:lnTo>
                  <a:lnTo>
                    <a:pt x="1109" y="9451"/>
                  </a:lnTo>
                  <a:lnTo>
                    <a:pt x="1063" y="9540"/>
                  </a:lnTo>
                  <a:lnTo>
                    <a:pt x="1063" y="9540"/>
                  </a:lnTo>
                  <a:lnTo>
                    <a:pt x="1051" y="9559"/>
                  </a:lnTo>
                  <a:lnTo>
                    <a:pt x="1036" y="9584"/>
                  </a:lnTo>
                  <a:lnTo>
                    <a:pt x="1016" y="9613"/>
                  </a:lnTo>
                  <a:lnTo>
                    <a:pt x="994" y="9645"/>
                  </a:lnTo>
                  <a:lnTo>
                    <a:pt x="969" y="9677"/>
                  </a:lnTo>
                  <a:lnTo>
                    <a:pt x="944" y="9710"/>
                  </a:lnTo>
                  <a:lnTo>
                    <a:pt x="919" y="9741"/>
                  </a:lnTo>
                  <a:lnTo>
                    <a:pt x="896" y="9767"/>
                  </a:lnTo>
                  <a:lnTo>
                    <a:pt x="876" y="9790"/>
                  </a:lnTo>
                  <a:lnTo>
                    <a:pt x="858" y="9805"/>
                  </a:lnTo>
                  <a:lnTo>
                    <a:pt x="852" y="9810"/>
                  </a:lnTo>
                  <a:lnTo>
                    <a:pt x="847" y="9812"/>
                  </a:lnTo>
                  <a:lnTo>
                    <a:pt x="843" y="9812"/>
                  </a:lnTo>
                  <a:lnTo>
                    <a:pt x="841" y="9812"/>
                  </a:lnTo>
                  <a:lnTo>
                    <a:pt x="841" y="9810"/>
                  </a:lnTo>
                  <a:lnTo>
                    <a:pt x="840" y="9804"/>
                  </a:lnTo>
                  <a:lnTo>
                    <a:pt x="841" y="9796"/>
                  </a:lnTo>
                  <a:lnTo>
                    <a:pt x="844" y="9784"/>
                  </a:lnTo>
                  <a:lnTo>
                    <a:pt x="850" y="9769"/>
                  </a:lnTo>
                  <a:lnTo>
                    <a:pt x="857" y="9751"/>
                  </a:lnTo>
                  <a:lnTo>
                    <a:pt x="868" y="9728"/>
                  </a:lnTo>
                  <a:lnTo>
                    <a:pt x="896" y="9671"/>
                  </a:lnTo>
                  <a:lnTo>
                    <a:pt x="896" y="9671"/>
                  </a:lnTo>
                  <a:lnTo>
                    <a:pt x="914" y="9635"/>
                  </a:lnTo>
                  <a:lnTo>
                    <a:pt x="933" y="9600"/>
                  </a:lnTo>
                  <a:lnTo>
                    <a:pt x="953" y="9566"/>
                  </a:lnTo>
                  <a:lnTo>
                    <a:pt x="974" y="9531"/>
                  </a:lnTo>
                  <a:lnTo>
                    <a:pt x="1016" y="9463"/>
                  </a:lnTo>
                  <a:lnTo>
                    <a:pt x="1062" y="9396"/>
                  </a:lnTo>
                  <a:lnTo>
                    <a:pt x="1108" y="9331"/>
                  </a:lnTo>
                  <a:lnTo>
                    <a:pt x="1154" y="9265"/>
                  </a:lnTo>
                  <a:lnTo>
                    <a:pt x="1249" y="9137"/>
                  </a:lnTo>
                  <a:lnTo>
                    <a:pt x="1249" y="9137"/>
                  </a:lnTo>
                  <a:lnTo>
                    <a:pt x="1453" y="8856"/>
                  </a:lnTo>
                  <a:lnTo>
                    <a:pt x="1453" y="8856"/>
                  </a:lnTo>
                  <a:close/>
                  <a:moveTo>
                    <a:pt x="1387" y="8160"/>
                  </a:moveTo>
                  <a:lnTo>
                    <a:pt x="1387" y="8160"/>
                  </a:lnTo>
                  <a:lnTo>
                    <a:pt x="1339" y="8236"/>
                  </a:lnTo>
                  <a:lnTo>
                    <a:pt x="1291" y="8313"/>
                  </a:lnTo>
                  <a:lnTo>
                    <a:pt x="1291" y="8313"/>
                  </a:lnTo>
                  <a:lnTo>
                    <a:pt x="1166" y="8469"/>
                  </a:lnTo>
                  <a:lnTo>
                    <a:pt x="1042" y="8627"/>
                  </a:lnTo>
                  <a:lnTo>
                    <a:pt x="1042" y="8627"/>
                  </a:lnTo>
                  <a:lnTo>
                    <a:pt x="1094" y="8547"/>
                  </a:lnTo>
                  <a:lnTo>
                    <a:pt x="1149" y="8467"/>
                  </a:lnTo>
                  <a:lnTo>
                    <a:pt x="1149" y="8467"/>
                  </a:lnTo>
                  <a:lnTo>
                    <a:pt x="1259" y="8309"/>
                  </a:lnTo>
                  <a:lnTo>
                    <a:pt x="1370" y="8152"/>
                  </a:lnTo>
                  <a:lnTo>
                    <a:pt x="1481" y="7995"/>
                  </a:lnTo>
                  <a:lnTo>
                    <a:pt x="1535" y="7917"/>
                  </a:lnTo>
                  <a:lnTo>
                    <a:pt x="1589" y="7837"/>
                  </a:lnTo>
                  <a:lnTo>
                    <a:pt x="1589" y="7837"/>
                  </a:lnTo>
                  <a:lnTo>
                    <a:pt x="1488" y="8001"/>
                  </a:lnTo>
                  <a:lnTo>
                    <a:pt x="1438" y="8081"/>
                  </a:lnTo>
                  <a:lnTo>
                    <a:pt x="1387" y="8160"/>
                  </a:lnTo>
                  <a:lnTo>
                    <a:pt x="1387" y="8160"/>
                  </a:lnTo>
                  <a:close/>
                  <a:moveTo>
                    <a:pt x="1820" y="7540"/>
                  </a:moveTo>
                  <a:lnTo>
                    <a:pt x="1820" y="7540"/>
                  </a:lnTo>
                  <a:lnTo>
                    <a:pt x="1855" y="7484"/>
                  </a:lnTo>
                  <a:lnTo>
                    <a:pt x="1908" y="7407"/>
                  </a:lnTo>
                  <a:lnTo>
                    <a:pt x="1967" y="7322"/>
                  </a:lnTo>
                  <a:lnTo>
                    <a:pt x="1995" y="7284"/>
                  </a:lnTo>
                  <a:lnTo>
                    <a:pt x="2022" y="7249"/>
                  </a:lnTo>
                  <a:lnTo>
                    <a:pt x="2044" y="7220"/>
                  </a:lnTo>
                  <a:lnTo>
                    <a:pt x="2061" y="7201"/>
                  </a:lnTo>
                  <a:lnTo>
                    <a:pt x="2067" y="7195"/>
                  </a:lnTo>
                  <a:lnTo>
                    <a:pt x="2072" y="7191"/>
                  </a:lnTo>
                  <a:lnTo>
                    <a:pt x="2074" y="7191"/>
                  </a:lnTo>
                  <a:lnTo>
                    <a:pt x="2076" y="7191"/>
                  </a:lnTo>
                  <a:lnTo>
                    <a:pt x="2076" y="7192"/>
                  </a:lnTo>
                  <a:lnTo>
                    <a:pt x="2076" y="7195"/>
                  </a:lnTo>
                  <a:lnTo>
                    <a:pt x="2074" y="7202"/>
                  </a:lnTo>
                  <a:lnTo>
                    <a:pt x="2071" y="7212"/>
                  </a:lnTo>
                  <a:lnTo>
                    <a:pt x="2054" y="7246"/>
                  </a:lnTo>
                  <a:lnTo>
                    <a:pt x="2028" y="7299"/>
                  </a:lnTo>
                  <a:lnTo>
                    <a:pt x="1988" y="7371"/>
                  </a:lnTo>
                  <a:lnTo>
                    <a:pt x="1988" y="7371"/>
                  </a:lnTo>
                  <a:lnTo>
                    <a:pt x="1968" y="7407"/>
                  </a:lnTo>
                  <a:lnTo>
                    <a:pt x="1947" y="7441"/>
                  </a:lnTo>
                  <a:lnTo>
                    <a:pt x="1925" y="7474"/>
                  </a:lnTo>
                  <a:lnTo>
                    <a:pt x="1902" y="7508"/>
                  </a:lnTo>
                  <a:lnTo>
                    <a:pt x="1857" y="7575"/>
                  </a:lnTo>
                  <a:lnTo>
                    <a:pt x="1809" y="7641"/>
                  </a:lnTo>
                  <a:lnTo>
                    <a:pt x="1759" y="7705"/>
                  </a:lnTo>
                  <a:lnTo>
                    <a:pt x="1710" y="7771"/>
                  </a:lnTo>
                  <a:lnTo>
                    <a:pt x="1661" y="7834"/>
                  </a:lnTo>
                  <a:lnTo>
                    <a:pt x="1613" y="7898"/>
                  </a:lnTo>
                  <a:lnTo>
                    <a:pt x="1613" y="7898"/>
                  </a:lnTo>
                  <a:lnTo>
                    <a:pt x="1549" y="7984"/>
                  </a:lnTo>
                  <a:lnTo>
                    <a:pt x="1482" y="8069"/>
                  </a:lnTo>
                  <a:lnTo>
                    <a:pt x="1482" y="8069"/>
                  </a:lnTo>
                  <a:lnTo>
                    <a:pt x="1569" y="7938"/>
                  </a:lnTo>
                  <a:lnTo>
                    <a:pt x="1654" y="7806"/>
                  </a:lnTo>
                  <a:lnTo>
                    <a:pt x="1738" y="7673"/>
                  </a:lnTo>
                  <a:lnTo>
                    <a:pt x="1779" y="7607"/>
                  </a:lnTo>
                  <a:lnTo>
                    <a:pt x="1820" y="7540"/>
                  </a:lnTo>
                  <a:lnTo>
                    <a:pt x="1820" y="7540"/>
                  </a:lnTo>
                  <a:close/>
                  <a:moveTo>
                    <a:pt x="1336" y="8301"/>
                  </a:moveTo>
                  <a:lnTo>
                    <a:pt x="1336" y="8301"/>
                  </a:lnTo>
                  <a:lnTo>
                    <a:pt x="1455" y="8157"/>
                  </a:lnTo>
                  <a:lnTo>
                    <a:pt x="1515" y="8084"/>
                  </a:lnTo>
                  <a:lnTo>
                    <a:pt x="1573" y="8012"/>
                  </a:lnTo>
                  <a:lnTo>
                    <a:pt x="1632" y="7939"/>
                  </a:lnTo>
                  <a:lnTo>
                    <a:pt x="1688" y="7865"/>
                  </a:lnTo>
                  <a:lnTo>
                    <a:pt x="1744" y="7791"/>
                  </a:lnTo>
                  <a:lnTo>
                    <a:pt x="1799" y="7716"/>
                  </a:lnTo>
                  <a:lnTo>
                    <a:pt x="1799" y="7716"/>
                  </a:lnTo>
                  <a:lnTo>
                    <a:pt x="1700" y="7863"/>
                  </a:lnTo>
                  <a:lnTo>
                    <a:pt x="1600" y="8012"/>
                  </a:lnTo>
                  <a:lnTo>
                    <a:pt x="1401" y="8309"/>
                  </a:lnTo>
                  <a:lnTo>
                    <a:pt x="1302" y="8458"/>
                  </a:lnTo>
                  <a:lnTo>
                    <a:pt x="1201" y="8605"/>
                  </a:lnTo>
                  <a:lnTo>
                    <a:pt x="1099" y="8751"/>
                  </a:lnTo>
                  <a:lnTo>
                    <a:pt x="996" y="8897"/>
                  </a:lnTo>
                  <a:lnTo>
                    <a:pt x="996" y="8897"/>
                  </a:lnTo>
                  <a:lnTo>
                    <a:pt x="955" y="8954"/>
                  </a:lnTo>
                  <a:lnTo>
                    <a:pt x="916" y="9012"/>
                  </a:lnTo>
                  <a:lnTo>
                    <a:pt x="916" y="9012"/>
                  </a:lnTo>
                  <a:lnTo>
                    <a:pt x="1078" y="8736"/>
                  </a:lnTo>
                  <a:lnTo>
                    <a:pt x="1240" y="8460"/>
                  </a:lnTo>
                  <a:lnTo>
                    <a:pt x="1240" y="8460"/>
                  </a:lnTo>
                  <a:lnTo>
                    <a:pt x="1287" y="8379"/>
                  </a:lnTo>
                  <a:lnTo>
                    <a:pt x="1336" y="8301"/>
                  </a:lnTo>
                  <a:lnTo>
                    <a:pt x="1336" y="8301"/>
                  </a:lnTo>
                  <a:close/>
                  <a:moveTo>
                    <a:pt x="1948" y="7006"/>
                  </a:moveTo>
                  <a:lnTo>
                    <a:pt x="1948" y="7006"/>
                  </a:lnTo>
                  <a:lnTo>
                    <a:pt x="1948" y="7004"/>
                  </a:lnTo>
                  <a:lnTo>
                    <a:pt x="1948" y="7002"/>
                  </a:lnTo>
                  <a:lnTo>
                    <a:pt x="1948" y="7002"/>
                  </a:lnTo>
                  <a:lnTo>
                    <a:pt x="1977" y="7004"/>
                  </a:lnTo>
                  <a:lnTo>
                    <a:pt x="2006" y="7007"/>
                  </a:lnTo>
                  <a:lnTo>
                    <a:pt x="2006" y="7007"/>
                  </a:lnTo>
                  <a:lnTo>
                    <a:pt x="1925" y="7114"/>
                  </a:lnTo>
                  <a:lnTo>
                    <a:pt x="1844" y="7220"/>
                  </a:lnTo>
                  <a:lnTo>
                    <a:pt x="1844" y="7220"/>
                  </a:lnTo>
                  <a:lnTo>
                    <a:pt x="1898" y="7114"/>
                  </a:lnTo>
                  <a:lnTo>
                    <a:pt x="1923" y="7060"/>
                  </a:lnTo>
                  <a:lnTo>
                    <a:pt x="1948" y="7006"/>
                  </a:lnTo>
                  <a:lnTo>
                    <a:pt x="1948" y="7006"/>
                  </a:lnTo>
                  <a:close/>
                  <a:moveTo>
                    <a:pt x="1756" y="7013"/>
                  </a:moveTo>
                  <a:lnTo>
                    <a:pt x="1756" y="7013"/>
                  </a:lnTo>
                  <a:lnTo>
                    <a:pt x="1809" y="7009"/>
                  </a:lnTo>
                  <a:lnTo>
                    <a:pt x="1861" y="7004"/>
                  </a:lnTo>
                  <a:lnTo>
                    <a:pt x="1861" y="7004"/>
                  </a:lnTo>
                  <a:lnTo>
                    <a:pt x="1807" y="7055"/>
                  </a:lnTo>
                  <a:lnTo>
                    <a:pt x="1755" y="7108"/>
                  </a:lnTo>
                  <a:lnTo>
                    <a:pt x="1703" y="7162"/>
                  </a:lnTo>
                  <a:lnTo>
                    <a:pt x="1654" y="7217"/>
                  </a:lnTo>
                  <a:lnTo>
                    <a:pt x="1654" y="7217"/>
                  </a:lnTo>
                  <a:lnTo>
                    <a:pt x="1681" y="7169"/>
                  </a:lnTo>
                  <a:lnTo>
                    <a:pt x="1708" y="7121"/>
                  </a:lnTo>
                  <a:lnTo>
                    <a:pt x="1733" y="7072"/>
                  </a:lnTo>
                  <a:lnTo>
                    <a:pt x="1755" y="7022"/>
                  </a:lnTo>
                  <a:lnTo>
                    <a:pt x="1755" y="7022"/>
                  </a:lnTo>
                  <a:lnTo>
                    <a:pt x="1756" y="7018"/>
                  </a:lnTo>
                  <a:lnTo>
                    <a:pt x="1756" y="7013"/>
                  </a:lnTo>
                  <a:lnTo>
                    <a:pt x="1756" y="7013"/>
                  </a:lnTo>
                  <a:close/>
                  <a:moveTo>
                    <a:pt x="1283" y="7899"/>
                  </a:moveTo>
                  <a:lnTo>
                    <a:pt x="1283" y="7899"/>
                  </a:lnTo>
                  <a:lnTo>
                    <a:pt x="1234" y="7966"/>
                  </a:lnTo>
                  <a:lnTo>
                    <a:pt x="1211" y="7999"/>
                  </a:lnTo>
                  <a:lnTo>
                    <a:pt x="1187" y="8033"/>
                  </a:lnTo>
                  <a:lnTo>
                    <a:pt x="1187" y="8033"/>
                  </a:lnTo>
                  <a:lnTo>
                    <a:pt x="1081" y="8191"/>
                  </a:lnTo>
                  <a:lnTo>
                    <a:pt x="974" y="8346"/>
                  </a:lnTo>
                  <a:lnTo>
                    <a:pt x="866" y="8501"/>
                  </a:lnTo>
                  <a:lnTo>
                    <a:pt x="758" y="8655"/>
                  </a:lnTo>
                  <a:lnTo>
                    <a:pt x="758" y="8655"/>
                  </a:lnTo>
                  <a:lnTo>
                    <a:pt x="859" y="8493"/>
                  </a:lnTo>
                  <a:lnTo>
                    <a:pt x="909" y="8412"/>
                  </a:lnTo>
                  <a:lnTo>
                    <a:pt x="958" y="8329"/>
                  </a:lnTo>
                  <a:lnTo>
                    <a:pt x="958" y="8329"/>
                  </a:lnTo>
                  <a:lnTo>
                    <a:pt x="1071" y="8135"/>
                  </a:lnTo>
                  <a:lnTo>
                    <a:pt x="1129" y="8037"/>
                  </a:lnTo>
                  <a:lnTo>
                    <a:pt x="1186" y="7941"/>
                  </a:lnTo>
                  <a:lnTo>
                    <a:pt x="1243" y="7846"/>
                  </a:lnTo>
                  <a:lnTo>
                    <a:pt x="1302" y="7751"/>
                  </a:lnTo>
                  <a:lnTo>
                    <a:pt x="1363" y="7657"/>
                  </a:lnTo>
                  <a:lnTo>
                    <a:pt x="1425" y="7565"/>
                  </a:lnTo>
                  <a:lnTo>
                    <a:pt x="1425" y="7565"/>
                  </a:lnTo>
                  <a:lnTo>
                    <a:pt x="1469" y="7504"/>
                  </a:lnTo>
                  <a:lnTo>
                    <a:pt x="1513" y="7442"/>
                  </a:lnTo>
                  <a:lnTo>
                    <a:pt x="1513" y="7442"/>
                  </a:lnTo>
                  <a:lnTo>
                    <a:pt x="1546" y="7396"/>
                  </a:lnTo>
                  <a:lnTo>
                    <a:pt x="1580" y="7350"/>
                  </a:lnTo>
                  <a:lnTo>
                    <a:pt x="1617" y="7306"/>
                  </a:lnTo>
                  <a:lnTo>
                    <a:pt x="1652" y="7261"/>
                  </a:lnTo>
                  <a:lnTo>
                    <a:pt x="1689" y="7218"/>
                  </a:lnTo>
                  <a:lnTo>
                    <a:pt x="1727" y="7175"/>
                  </a:lnTo>
                  <a:lnTo>
                    <a:pt x="1765" y="7132"/>
                  </a:lnTo>
                  <a:lnTo>
                    <a:pt x="1805" y="7089"/>
                  </a:lnTo>
                  <a:lnTo>
                    <a:pt x="1805" y="7089"/>
                  </a:lnTo>
                  <a:lnTo>
                    <a:pt x="1795" y="7103"/>
                  </a:lnTo>
                  <a:lnTo>
                    <a:pt x="1783" y="7121"/>
                  </a:lnTo>
                  <a:lnTo>
                    <a:pt x="1769" y="7143"/>
                  </a:lnTo>
                  <a:lnTo>
                    <a:pt x="1754" y="7170"/>
                  </a:lnTo>
                  <a:lnTo>
                    <a:pt x="1721" y="7230"/>
                  </a:lnTo>
                  <a:lnTo>
                    <a:pt x="1686" y="7298"/>
                  </a:lnTo>
                  <a:lnTo>
                    <a:pt x="1686" y="7298"/>
                  </a:lnTo>
                  <a:lnTo>
                    <a:pt x="1633" y="7371"/>
                  </a:lnTo>
                  <a:lnTo>
                    <a:pt x="1580" y="7445"/>
                  </a:lnTo>
                  <a:lnTo>
                    <a:pt x="1530" y="7520"/>
                  </a:lnTo>
                  <a:lnTo>
                    <a:pt x="1479" y="7595"/>
                  </a:lnTo>
                  <a:lnTo>
                    <a:pt x="1429" y="7670"/>
                  </a:lnTo>
                  <a:lnTo>
                    <a:pt x="1380" y="7746"/>
                  </a:lnTo>
                  <a:lnTo>
                    <a:pt x="1283" y="7899"/>
                  </a:lnTo>
                  <a:lnTo>
                    <a:pt x="1283" y="7899"/>
                  </a:lnTo>
                  <a:close/>
                  <a:moveTo>
                    <a:pt x="1488" y="7686"/>
                  </a:moveTo>
                  <a:lnTo>
                    <a:pt x="1488" y="7686"/>
                  </a:lnTo>
                  <a:lnTo>
                    <a:pt x="1435" y="7775"/>
                  </a:lnTo>
                  <a:lnTo>
                    <a:pt x="1380" y="7864"/>
                  </a:lnTo>
                  <a:lnTo>
                    <a:pt x="1380" y="7864"/>
                  </a:lnTo>
                  <a:lnTo>
                    <a:pt x="1253" y="8052"/>
                  </a:lnTo>
                  <a:lnTo>
                    <a:pt x="1127" y="8240"/>
                  </a:lnTo>
                  <a:lnTo>
                    <a:pt x="1127" y="8240"/>
                  </a:lnTo>
                  <a:lnTo>
                    <a:pt x="980" y="8442"/>
                  </a:lnTo>
                  <a:lnTo>
                    <a:pt x="980" y="8442"/>
                  </a:lnTo>
                  <a:lnTo>
                    <a:pt x="1095" y="8256"/>
                  </a:lnTo>
                  <a:lnTo>
                    <a:pt x="1208" y="8071"/>
                  </a:lnTo>
                  <a:lnTo>
                    <a:pt x="1208" y="8071"/>
                  </a:lnTo>
                  <a:lnTo>
                    <a:pt x="1349" y="7879"/>
                  </a:lnTo>
                  <a:lnTo>
                    <a:pt x="1419" y="7782"/>
                  </a:lnTo>
                  <a:lnTo>
                    <a:pt x="1488" y="7686"/>
                  </a:lnTo>
                  <a:lnTo>
                    <a:pt x="1488" y="7686"/>
                  </a:lnTo>
                  <a:close/>
                  <a:moveTo>
                    <a:pt x="1099" y="7741"/>
                  </a:moveTo>
                  <a:lnTo>
                    <a:pt x="1099" y="7741"/>
                  </a:lnTo>
                  <a:lnTo>
                    <a:pt x="1051" y="7814"/>
                  </a:lnTo>
                  <a:lnTo>
                    <a:pt x="1003" y="7886"/>
                  </a:lnTo>
                  <a:lnTo>
                    <a:pt x="957" y="7961"/>
                  </a:lnTo>
                  <a:lnTo>
                    <a:pt x="910" y="8035"/>
                  </a:lnTo>
                  <a:lnTo>
                    <a:pt x="910" y="8035"/>
                  </a:lnTo>
                  <a:lnTo>
                    <a:pt x="811" y="8157"/>
                  </a:lnTo>
                  <a:lnTo>
                    <a:pt x="761" y="8217"/>
                  </a:lnTo>
                  <a:lnTo>
                    <a:pt x="711" y="8276"/>
                  </a:lnTo>
                  <a:lnTo>
                    <a:pt x="711" y="8276"/>
                  </a:lnTo>
                  <a:lnTo>
                    <a:pt x="646" y="8350"/>
                  </a:lnTo>
                  <a:lnTo>
                    <a:pt x="646" y="8350"/>
                  </a:lnTo>
                  <a:lnTo>
                    <a:pt x="742" y="8201"/>
                  </a:lnTo>
                  <a:lnTo>
                    <a:pt x="838" y="8053"/>
                  </a:lnTo>
                  <a:lnTo>
                    <a:pt x="933" y="7904"/>
                  </a:lnTo>
                  <a:lnTo>
                    <a:pt x="1030" y="7755"/>
                  </a:lnTo>
                  <a:lnTo>
                    <a:pt x="1127" y="7609"/>
                  </a:lnTo>
                  <a:lnTo>
                    <a:pt x="1178" y="7535"/>
                  </a:lnTo>
                  <a:lnTo>
                    <a:pt x="1228" y="7463"/>
                  </a:lnTo>
                  <a:lnTo>
                    <a:pt x="1280" y="7391"/>
                  </a:lnTo>
                  <a:lnTo>
                    <a:pt x="1332" y="7320"/>
                  </a:lnTo>
                  <a:lnTo>
                    <a:pt x="1386" y="7250"/>
                  </a:lnTo>
                  <a:lnTo>
                    <a:pt x="1440" y="7180"/>
                  </a:lnTo>
                  <a:lnTo>
                    <a:pt x="1440" y="7180"/>
                  </a:lnTo>
                  <a:lnTo>
                    <a:pt x="1417" y="7210"/>
                  </a:lnTo>
                  <a:lnTo>
                    <a:pt x="1393" y="7242"/>
                  </a:lnTo>
                  <a:lnTo>
                    <a:pt x="1370" y="7274"/>
                  </a:lnTo>
                  <a:lnTo>
                    <a:pt x="1348" y="7307"/>
                  </a:lnTo>
                  <a:lnTo>
                    <a:pt x="1303" y="7376"/>
                  </a:lnTo>
                  <a:lnTo>
                    <a:pt x="1261" y="7446"/>
                  </a:lnTo>
                  <a:lnTo>
                    <a:pt x="1220" y="7519"/>
                  </a:lnTo>
                  <a:lnTo>
                    <a:pt x="1179" y="7592"/>
                  </a:lnTo>
                  <a:lnTo>
                    <a:pt x="1099" y="7741"/>
                  </a:lnTo>
                  <a:lnTo>
                    <a:pt x="1099" y="7741"/>
                  </a:lnTo>
                  <a:close/>
                  <a:moveTo>
                    <a:pt x="1266" y="7553"/>
                  </a:moveTo>
                  <a:lnTo>
                    <a:pt x="1266" y="7553"/>
                  </a:lnTo>
                  <a:lnTo>
                    <a:pt x="1330" y="7470"/>
                  </a:lnTo>
                  <a:lnTo>
                    <a:pt x="1397" y="7387"/>
                  </a:lnTo>
                  <a:lnTo>
                    <a:pt x="1431" y="7346"/>
                  </a:lnTo>
                  <a:lnTo>
                    <a:pt x="1466" y="7306"/>
                  </a:lnTo>
                  <a:lnTo>
                    <a:pt x="1501" y="7266"/>
                  </a:lnTo>
                  <a:lnTo>
                    <a:pt x="1537" y="7226"/>
                  </a:lnTo>
                  <a:lnTo>
                    <a:pt x="1537" y="7226"/>
                  </a:lnTo>
                  <a:lnTo>
                    <a:pt x="1565" y="7196"/>
                  </a:lnTo>
                  <a:lnTo>
                    <a:pt x="1589" y="7172"/>
                  </a:lnTo>
                  <a:lnTo>
                    <a:pt x="1607" y="7155"/>
                  </a:lnTo>
                  <a:lnTo>
                    <a:pt x="1621" y="7142"/>
                  </a:lnTo>
                  <a:lnTo>
                    <a:pt x="1621" y="7142"/>
                  </a:lnTo>
                  <a:lnTo>
                    <a:pt x="1510" y="7278"/>
                  </a:lnTo>
                  <a:lnTo>
                    <a:pt x="1400" y="7415"/>
                  </a:lnTo>
                  <a:lnTo>
                    <a:pt x="1291" y="7553"/>
                  </a:lnTo>
                  <a:lnTo>
                    <a:pt x="1182" y="7691"/>
                  </a:lnTo>
                  <a:lnTo>
                    <a:pt x="1182" y="7691"/>
                  </a:lnTo>
                  <a:lnTo>
                    <a:pt x="1266" y="7553"/>
                  </a:lnTo>
                  <a:lnTo>
                    <a:pt x="1266" y="7553"/>
                  </a:lnTo>
                  <a:close/>
                  <a:moveTo>
                    <a:pt x="1068" y="7882"/>
                  </a:moveTo>
                  <a:lnTo>
                    <a:pt x="1068" y="7882"/>
                  </a:lnTo>
                  <a:lnTo>
                    <a:pt x="1146" y="7783"/>
                  </a:lnTo>
                  <a:lnTo>
                    <a:pt x="1225" y="7684"/>
                  </a:lnTo>
                  <a:lnTo>
                    <a:pt x="1225" y="7684"/>
                  </a:lnTo>
                  <a:lnTo>
                    <a:pt x="1323" y="7556"/>
                  </a:lnTo>
                  <a:lnTo>
                    <a:pt x="1421" y="7429"/>
                  </a:lnTo>
                  <a:lnTo>
                    <a:pt x="1521" y="7302"/>
                  </a:lnTo>
                  <a:lnTo>
                    <a:pt x="1623" y="7177"/>
                  </a:lnTo>
                  <a:lnTo>
                    <a:pt x="1623" y="7177"/>
                  </a:lnTo>
                  <a:lnTo>
                    <a:pt x="1593" y="7225"/>
                  </a:lnTo>
                  <a:lnTo>
                    <a:pt x="1557" y="7281"/>
                  </a:lnTo>
                  <a:lnTo>
                    <a:pt x="1517" y="7341"/>
                  </a:lnTo>
                  <a:lnTo>
                    <a:pt x="1477" y="7400"/>
                  </a:lnTo>
                  <a:lnTo>
                    <a:pt x="1477" y="7400"/>
                  </a:lnTo>
                  <a:lnTo>
                    <a:pt x="1388" y="7522"/>
                  </a:lnTo>
                  <a:lnTo>
                    <a:pt x="1417" y="7485"/>
                  </a:lnTo>
                  <a:lnTo>
                    <a:pt x="1417" y="7485"/>
                  </a:lnTo>
                  <a:lnTo>
                    <a:pt x="1364" y="7556"/>
                  </a:lnTo>
                  <a:lnTo>
                    <a:pt x="1364" y="7556"/>
                  </a:lnTo>
                  <a:lnTo>
                    <a:pt x="1325" y="7603"/>
                  </a:lnTo>
                  <a:lnTo>
                    <a:pt x="1307" y="7628"/>
                  </a:lnTo>
                  <a:lnTo>
                    <a:pt x="1277" y="7668"/>
                  </a:lnTo>
                  <a:lnTo>
                    <a:pt x="1214" y="7760"/>
                  </a:lnTo>
                  <a:lnTo>
                    <a:pt x="1214" y="7760"/>
                  </a:lnTo>
                  <a:lnTo>
                    <a:pt x="1153" y="7844"/>
                  </a:lnTo>
                  <a:lnTo>
                    <a:pt x="1092" y="7930"/>
                  </a:lnTo>
                  <a:lnTo>
                    <a:pt x="1092" y="7930"/>
                  </a:lnTo>
                  <a:lnTo>
                    <a:pt x="996" y="8064"/>
                  </a:lnTo>
                  <a:lnTo>
                    <a:pt x="996" y="8064"/>
                  </a:lnTo>
                  <a:lnTo>
                    <a:pt x="655" y="8542"/>
                  </a:lnTo>
                  <a:lnTo>
                    <a:pt x="655" y="8542"/>
                  </a:lnTo>
                  <a:lnTo>
                    <a:pt x="863" y="8213"/>
                  </a:lnTo>
                  <a:lnTo>
                    <a:pt x="966" y="8048"/>
                  </a:lnTo>
                  <a:lnTo>
                    <a:pt x="1068" y="7882"/>
                  </a:lnTo>
                  <a:lnTo>
                    <a:pt x="1068" y="7882"/>
                  </a:lnTo>
                  <a:close/>
                  <a:moveTo>
                    <a:pt x="955" y="8204"/>
                  </a:moveTo>
                  <a:lnTo>
                    <a:pt x="955" y="8204"/>
                  </a:lnTo>
                  <a:lnTo>
                    <a:pt x="982" y="8163"/>
                  </a:lnTo>
                  <a:lnTo>
                    <a:pt x="1010" y="8121"/>
                  </a:lnTo>
                  <a:lnTo>
                    <a:pt x="1069" y="8039"/>
                  </a:lnTo>
                  <a:lnTo>
                    <a:pt x="1129" y="7957"/>
                  </a:lnTo>
                  <a:lnTo>
                    <a:pt x="1191" y="7875"/>
                  </a:lnTo>
                  <a:lnTo>
                    <a:pt x="1191" y="7875"/>
                  </a:lnTo>
                  <a:lnTo>
                    <a:pt x="1137" y="7965"/>
                  </a:lnTo>
                  <a:lnTo>
                    <a:pt x="1083" y="8055"/>
                  </a:lnTo>
                  <a:lnTo>
                    <a:pt x="1083" y="8055"/>
                  </a:lnTo>
                  <a:lnTo>
                    <a:pt x="1014" y="8174"/>
                  </a:lnTo>
                  <a:lnTo>
                    <a:pt x="943" y="8293"/>
                  </a:lnTo>
                  <a:lnTo>
                    <a:pt x="871" y="8410"/>
                  </a:lnTo>
                  <a:lnTo>
                    <a:pt x="799" y="8527"/>
                  </a:lnTo>
                  <a:lnTo>
                    <a:pt x="653" y="8760"/>
                  </a:lnTo>
                  <a:lnTo>
                    <a:pt x="507" y="8993"/>
                  </a:lnTo>
                  <a:lnTo>
                    <a:pt x="507" y="8993"/>
                  </a:lnTo>
                  <a:lnTo>
                    <a:pt x="440" y="9076"/>
                  </a:lnTo>
                  <a:lnTo>
                    <a:pt x="374" y="9160"/>
                  </a:lnTo>
                  <a:lnTo>
                    <a:pt x="306" y="9242"/>
                  </a:lnTo>
                  <a:lnTo>
                    <a:pt x="237" y="9324"/>
                  </a:lnTo>
                  <a:lnTo>
                    <a:pt x="237" y="9324"/>
                  </a:lnTo>
                  <a:lnTo>
                    <a:pt x="260" y="9296"/>
                  </a:lnTo>
                  <a:lnTo>
                    <a:pt x="284" y="9266"/>
                  </a:lnTo>
                  <a:lnTo>
                    <a:pt x="330" y="9206"/>
                  </a:lnTo>
                  <a:lnTo>
                    <a:pt x="377" y="9141"/>
                  </a:lnTo>
                  <a:lnTo>
                    <a:pt x="424" y="9075"/>
                  </a:lnTo>
                  <a:lnTo>
                    <a:pt x="470" y="9004"/>
                  </a:lnTo>
                  <a:lnTo>
                    <a:pt x="515" y="8933"/>
                  </a:lnTo>
                  <a:lnTo>
                    <a:pt x="561" y="8860"/>
                  </a:lnTo>
                  <a:lnTo>
                    <a:pt x="605" y="8785"/>
                  </a:lnTo>
                  <a:lnTo>
                    <a:pt x="696" y="8634"/>
                  </a:lnTo>
                  <a:lnTo>
                    <a:pt x="783" y="8486"/>
                  </a:lnTo>
                  <a:lnTo>
                    <a:pt x="870" y="8341"/>
                  </a:lnTo>
                  <a:lnTo>
                    <a:pt x="913" y="8270"/>
                  </a:lnTo>
                  <a:lnTo>
                    <a:pt x="955" y="8204"/>
                  </a:lnTo>
                  <a:lnTo>
                    <a:pt x="955" y="8204"/>
                  </a:lnTo>
                  <a:close/>
                  <a:moveTo>
                    <a:pt x="517" y="9032"/>
                  </a:moveTo>
                  <a:lnTo>
                    <a:pt x="517" y="9032"/>
                  </a:lnTo>
                  <a:lnTo>
                    <a:pt x="540" y="8995"/>
                  </a:lnTo>
                  <a:lnTo>
                    <a:pt x="540" y="8995"/>
                  </a:lnTo>
                  <a:lnTo>
                    <a:pt x="643" y="8861"/>
                  </a:lnTo>
                  <a:lnTo>
                    <a:pt x="744" y="8728"/>
                  </a:lnTo>
                  <a:lnTo>
                    <a:pt x="842" y="8592"/>
                  </a:lnTo>
                  <a:lnTo>
                    <a:pt x="939" y="8454"/>
                  </a:lnTo>
                  <a:lnTo>
                    <a:pt x="939" y="8454"/>
                  </a:lnTo>
                  <a:lnTo>
                    <a:pt x="836" y="8620"/>
                  </a:lnTo>
                  <a:lnTo>
                    <a:pt x="783" y="8703"/>
                  </a:lnTo>
                  <a:lnTo>
                    <a:pt x="730" y="8785"/>
                  </a:lnTo>
                  <a:lnTo>
                    <a:pt x="676" y="8867"/>
                  </a:lnTo>
                  <a:lnTo>
                    <a:pt x="622" y="8948"/>
                  </a:lnTo>
                  <a:lnTo>
                    <a:pt x="566" y="9029"/>
                  </a:lnTo>
                  <a:lnTo>
                    <a:pt x="509" y="9108"/>
                  </a:lnTo>
                  <a:lnTo>
                    <a:pt x="509" y="9108"/>
                  </a:lnTo>
                  <a:lnTo>
                    <a:pt x="440" y="9203"/>
                  </a:lnTo>
                  <a:lnTo>
                    <a:pt x="388" y="9275"/>
                  </a:lnTo>
                  <a:lnTo>
                    <a:pt x="350" y="9325"/>
                  </a:lnTo>
                  <a:lnTo>
                    <a:pt x="325" y="9357"/>
                  </a:lnTo>
                  <a:lnTo>
                    <a:pt x="318" y="9365"/>
                  </a:lnTo>
                  <a:lnTo>
                    <a:pt x="312" y="9369"/>
                  </a:lnTo>
                  <a:lnTo>
                    <a:pt x="309" y="9371"/>
                  </a:lnTo>
                  <a:lnTo>
                    <a:pt x="309" y="9368"/>
                  </a:lnTo>
                  <a:lnTo>
                    <a:pt x="315" y="9355"/>
                  </a:lnTo>
                  <a:lnTo>
                    <a:pt x="329" y="9331"/>
                  </a:lnTo>
                  <a:lnTo>
                    <a:pt x="371" y="9261"/>
                  </a:lnTo>
                  <a:lnTo>
                    <a:pt x="424" y="9176"/>
                  </a:lnTo>
                  <a:lnTo>
                    <a:pt x="517" y="9032"/>
                  </a:lnTo>
                  <a:lnTo>
                    <a:pt x="517" y="9032"/>
                  </a:lnTo>
                  <a:close/>
                  <a:moveTo>
                    <a:pt x="1549" y="7051"/>
                  </a:moveTo>
                  <a:lnTo>
                    <a:pt x="1549" y="7051"/>
                  </a:lnTo>
                  <a:lnTo>
                    <a:pt x="1591" y="7041"/>
                  </a:lnTo>
                  <a:lnTo>
                    <a:pt x="1634" y="7033"/>
                  </a:lnTo>
                  <a:lnTo>
                    <a:pt x="1679" y="7025"/>
                  </a:lnTo>
                  <a:lnTo>
                    <a:pt x="1722" y="7018"/>
                  </a:lnTo>
                  <a:lnTo>
                    <a:pt x="1722" y="7018"/>
                  </a:lnTo>
                  <a:lnTo>
                    <a:pt x="1720" y="7019"/>
                  </a:lnTo>
                  <a:lnTo>
                    <a:pt x="1717" y="7020"/>
                  </a:lnTo>
                  <a:lnTo>
                    <a:pt x="1717" y="7020"/>
                  </a:lnTo>
                  <a:lnTo>
                    <a:pt x="1668" y="7065"/>
                  </a:lnTo>
                  <a:lnTo>
                    <a:pt x="1620" y="7109"/>
                  </a:lnTo>
                  <a:lnTo>
                    <a:pt x="1573" y="7155"/>
                  </a:lnTo>
                  <a:lnTo>
                    <a:pt x="1529" y="7202"/>
                  </a:lnTo>
                  <a:lnTo>
                    <a:pt x="1484" y="7249"/>
                  </a:lnTo>
                  <a:lnTo>
                    <a:pt x="1441" y="7297"/>
                  </a:lnTo>
                  <a:lnTo>
                    <a:pt x="1399" y="7346"/>
                  </a:lnTo>
                  <a:lnTo>
                    <a:pt x="1357" y="7395"/>
                  </a:lnTo>
                  <a:lnTo>
                    <a:pt x="1357" y="7395"/>
                  </a:lnTo>
                  <a:lnTo>
                    <a:pt x="1454" y="7225"/>
                  </a:lnTo>
                  <a:lnTo>
                    <a:pt x="1501" y="7140"/>
                  </a:lnTo>
                  <a:lnTo>
                    <a:pt x="1548" y="7054"/>
                  </a:lnTo>
                  <a:lnTo>
                    <a:pt x="1548" y="7054"/>
                  </a:lnTo>
                  <a:lnTo>
                    <a:pt x="1549" y="7051"/>
                  </a:lnTo>
                  <a:lnTo>
                    <a:pt x="1549" y="7051"/>
                  </a:lnTo>
                  <a:close/>
                  <a:moveTo>
                    <a:pt x="1380" y="7101"/>
                  </a:moveTo>
                  <a:lnTo>
                    <a:pt x="1380" y="7101"/>
                  </a:lnTo>
                  <a:lnTo>
                    <a:pt x="1441" y="7081"/>
                  </a:lnTo>
                  <a:lnTo>
                    <a:pt x="1504" y="7062"/>
                  </a:lnTo>
                  <a:lnTo>
                    <a:pt x="1504" y="7062"/>
                  </a:lnTo>
                  <a:lnTo>
                    <a:pt x="1456" y="7120"/>
                  </a:lnTo>
                  <a:lnTo>
                    <a:pt x="1408" y="7178"/>
                  </a:lnTo>
                  <a:lnTo>
                    <a:pt x="1363" y="7237"/>
                  </a:lnTo>
                  <a:lnTo>
                    <a:pt x="1317" y="7297"/>
                  </a:lnTo>
                  <a:lnTo>
                    <a:pt x="1273" y="7356"/>
                  </a:lnTo>
                  <a:lnTo>
                    <a:pt x="1228" y="7417"/>
                  </a:lnTo>
                  <a:lnTo>
                    <a:pt x="1185" y="7477"/>
                  </a:lnTo>
                  <a:lnTo>
                    <a:pt x="1143" y="7539"/>
                  </a:lnTo>
                  <a:lnTo>
                    <a:pt x="1143" y="7539"/>
                  </a:lnTo>
                  <a:lnTo>
                    <a:pt x="1205" y="7429"/>
                  </a:lnTo>
                  <a:lnTo>
                    <a:pt x="1264" y="7319"/>
                  </a:lnTo>
                  <a:lnTo>
                    <a:pt x="1323" y="7210"/>
                  </a:lnTo>
                  <a:lnTo>
                    <a:pt x="1380" y="7101"/>
                  </a:lnTo>
                  <a:lnTo>
                    <a:pt x="1380" y="7101"/>
                  </a:lnTo>
                  <a:close/>
                  <a:moveTo>
                    <a:pt x="1207" y="7169"/>
                  </a:moveTo>
                  <a:lnTo>
                    <a:pt x="1207" y="7169"/>
                  </a:lnTo>
                  <a:lnTo>
                    <a:pt x="1239" y="7155"/>
                  </a:lnTo>
                  <a:lnTo>
                    <a:pt x="1270" y="7142"/>
                  </a:lnTo>
                  <a:lnTo>
                    <a:pt x="1333" y="7117"/>
                  </a:lnTo>
                  <a:lnTo>
                    <a:pt x="1333" y="7117"/>
                  </a:lnTo>
                  <a:lnTo>
                    <a:pt x="1198" y="7332"/>
                  </a:lnTo>
                  <a:lnTo>
                    <a:pt x="1057" y="7551"/>
                  </a:lnTo>
                  <a:lnTo>
                    <a:pt x="985" y="7662"/>
                  </a:lnTo>
                  <a:lnTo>
                    <a:pt x="912" y="7772"/>
                  </a:lnTo>
                  <a:lnTo>
                    <a:pt x="837" y="7882"/>
                  </a:lnTo>
                  <a:lnTo>
                    <a:pt x="761" y="7992"/>
                  </a:lnTo>
                  <a:lnTo>
                    <a:pt x="685" y="8100"/>
                  </a:lnTo>
                  <a:lnTo>
                    <a:pt x="607" y="8207"/>
                  </a:lnTo>
                  <a:lnTo>
                    <a:pt x="527" y="8311"/>
                  </a:lnTo>
                  <a:lnTo>
                    <a:pt x="446" y="8414"/>
                  </a:lnTo>
                  <a:lnTo>
                    <a:pt x="404" y="8465"/>
                  </a:lnTo>
                  <a:lnTo>
                    <a:pt x="363" y="8514"/>
                  </a:lnTo>
                  <a:lnTo>
                    <a:pt x="321" y="8563"/>
                  </a:lnTo>
                  <a:lnTo>
                    <a:pt x="279" y="8611"/>
                  </a:lnTo>
                  <a:lnTo>
                    <a:pt x="237" y="8658"/>
                  </a:lnTo>
                  <a:lnTo>
                    <a:pt x="193" y="8705"/>
                  </a:lnTo>
                  <a:lnTo>
                    <a:pt x="150" y="8749"/>
                  </a:lnTo>
                  <a:lnTo>
                    <a:pt x="106" y="8794"/>
                  </a:lnTo>
                  <a:lnTo>
                    <a:pt x="106" y="8794"/>
                  </a:lnTo>
                  <a:lnTo>
                    <a:pt x="110" y="8788"/>
                  </a:lnTo>
                  <a:lnTo>
                    <a:pt x="116" y="8777"/>
                  </a:lnTo>
                  <a:lnTo>
                    <a:pt x="133" y="8743"/>
                  </a:lnTo>
                  <a:lnTo>
                    <a:pt x="179" y="8643"/>
                  </a:lnTo>
                  <a:lnTo>
                    <a:pt x="229" y="8537"/>
                  </a:lnTo>
                  <a:lnTo>
                    <a:pt x="247" y="8496"/>
                  </a:lnTo>
                  <a:lnTo>
                    <a:pt x="261" y="8471"/>
                  </a:lnTo>
                  <a:lnTo>
                    <a:pt x="261" y="8471"/>
                  </a:lnTo>
                  <a:lnTo>
                    <a:pt x="266" y="8464"/>
                  </a:lnTo>
                  <a:lnTo>
                    <a:pt x="266" y="8464"/>
                  </a:lnTo>
                  <a:lnTo>
                    <a:pt x="316" y="8407"/>
                  </a:lnTo>
                  <a:lnTo>
                    <a:pt x="366" y="8350"/>
                  </a:lnTo>
                  <a:lnTo>
                    <a:pt x="414" y="8290"/>
                  </a:lnTo>
                  <a:lnTo>
                    <a:pt x="462" y="8231"/>
                  </a:lnTo>
                  <a:lnTo>
                    <a:pt x="507" y="8169"/>
                  </a:lnTo>
                  <a:lnTo>
                    <a:pt x="553" y="8107"/>
                  </a:lnTo>
                  <a:lnTo>
                    <a:pt x="598" y="8043"/>
                  </a:lnTo>
                  <a:lnTo>
                    <a:pt x="643" y="7980"/>
                  </a:lnTo>
                  <a:lnTo>
                    <a:pt x="731" y="7853"/>
                  </a:lnTo>
                  <a:lnTo>
                    <a:pt x="817" y="7724"/>
                  </a:lnTo>
                  <a:lnTo>
                    <a:pt x="903" y="7595"/>
                  </a:lnTo>
                  <a:lnTo>
                    <a:pt x="989" y="7469"/>
                  </a:lnTo>
                  <a:lnTo>
                    <a:pt x="989" y="7469"/>
                  </a:lnTo>
                  <a:lnTo>
                    <a:pt x="1099" y="7320"/>
                  </a:lnTo>
                  <a:lnTo>
                    <a:pt x="1153" y="7245"/>
                  </a:lnTo>
                  <a:lnTo>
                    <a:pt x="1207" y="7169"/>
                  </a:lnTo>
                  <a:lnTo>
                    <a:pt x="1207" y="7169"/>
                  </a:lnTo>
                  <a:close/>
                  <a:moveTo>
                    <a:pt x="1152" y="7196"/>
                  </a:moveTo>
                  <a:lnTo>
                    <a:pt x="1152" y="7196"/>
                  </a:lnTo>
                  <a:lnTo>
                    <a:pt x="912" y="7526"/>
                  </a:lnTo>
                  <a:lnTo>
                    <a:pt x="673" y="7856"/>
                  </a:lnTo>
                  <a:lnTo>
                    <a:pt x="673" y="7856"/>
                  </a:lnTo>
                  <a:lnTo>
                    <a:pt x="614" y="7934"/>
                  </a:lnTo>
                  <a:lnTo>
                    <a:pt x="555" y="8013"/>
                  </a:lnTo>
                  <a:lnTo>
                    <a:pt x="495" y="8092"/>
                  </a:lnTo>
                  <a:lnTo>
                    <a:pt x="438" y="8173"/>
                  </a:lnTo>
                  <a:lnTo>
                    <a:pt x="381" y="8254"/>
                  </a:lnTo>
                  <a:lnTo>
                    <a:pt x="326" y="8336"/>
                  </a:lnTo>
                  <a:lnTo>
                    <a:pt x="271" y="8418"/>
                  </a:lnTo>
                  <a:lnTo>
                    <a:pt x="217" y="8501"/>
                  </a:lnTo>
                  <a:lnTo>
                    <a:pt x="217" y="8501"/>
                  </a:lnTo>
                  <a:lnTo>
                    <a:pt x="200" y="8521"/>
                  </a:lnTo>
                  <a:lnTo>
                    <a:pt x="190" y="8531"/>
                  </a:lnTo>
                  <a:lnTo>
                    <a:pt x="188" y="8533"/>
                  </a:lnTo>
                  <a:lnTo>
                    <a:pt x="185" y="8533"/>
                  </a:lnTo>
                  <a:lnTo>
                    <a:pt x="185" y="8530"/>
                  </a:lnTo>
                  <a:lnTo>
                    <a:pt x="186" y="8526"/>
                  </a:lnTo>
                  <a:lnTo>
                    <a:pt x="191" y="8512"/>
                  </a:lnTo>
                  <a:lnTo>
                    <a:pt x="199" y="8492"/>
                  </a:lnTo>
                  <a:lnTo>
                    <a:pt x="227" y="8437"/>
                  </a:lnTo>
                  <a:lnTo>
                    <a:pt x="265" y="8368"/>
                  </a:lnTo>
                  <a:lnTo>
                    <a:pt x="307" y="8293"/>
                  </a:lnTo>
                  <a:lnTo>
                    <a:pt x="351" y="8217"/>
                  </a:lnTo>
                  <a:lnTo>
                    <a:pt x="392" y="8149"/>
                  </a:lnTo>
                  <a:lnTo>
                    <a:pt x="392" y="8149"/>
                  </a:lnTo>
                  <a:lnTo>
                    <a:pt x="442" y="8082"/>
                  </a:lnTo>
                  <a:lnTo>
                    <a:pt x="491" y="8014"/>
                  </a:lnTo>
                  <a:lnTo>
                    <a:pt x="588" y="7878"/>
                  </a:lnTo>
                  <a:lnTo>
                    <a:pt x="683" y="7740"/>
                  </a:lnTo>
                  <a:lnTo>
                    <a:pt x="778" y="7602"/>
                  </a:lnTo>
                  <a:lnTo>
                    <a:pt x="778" y="7602"/>
                  </a:lnTo>
                  <a:lnTo>
                    <a:pt x="896" y="7437"/>
                  </a:lnTo>
                  <a:lnTo>
                    <a:pt x="954" y="7354"/>
                  </a:lnTo>
                  <a:lnTo>
                    <a:pt x="1012" y="7271"/>
                  </a:lnTo>
                  <a:lnTo>
                    <a:pt x="1012" y="7271"/>
                  </a:lnTo>
                  <a:lnTo>
                    <a:pt x="1047" y="7251"/>
                  </a:lnTo>
                  <a:lnTo>
                    <a:pt x="1082" y="7231"/>
                  </a:lnTo>
                  <a:lnTo>
                    <a:pt x="1152" y="7196"/>
                  </a:lnTo>
                  <a:lnTo>
                    <a:pt x="1152" y="7196"/>
                  </a:lnTo>
                  <a:close/>
                  <a:moveTo>
                    <a:pt x="597" y="7641"/>
                  </a:moveTo>
                  <a:lnTo>
                    <a:pt x="597" y="7641"/>
                  </a:lnTo>
                  <a:lnTo>
                    <a:pt x="636" y="7594"/>
                  </a:lnTo>
                  <a:lnTo>
                    <a:pt x="676" y="7549"/>
                  </a:lnTo>
                  <a:lnTo>
                    <a:pt x="717" y="7505"/>
                  </a:lnTo>
                  <a:lnTo>
                    <a:pt x="760" y="7462"/>
                  </a:lnTo>
                  <a:lnTo>
                    <a:pt x="804" y="7421"/>
                  </a:lnTo>
                  <a:lnTo>
                    <a:pt x="828" y="7400"/>
                  </a:lnTo>
                  <a:lnTo>
                    <a:pt x="852" y="7381"/>
                  </a:lnTo>
                  <a:lnTo>
                    <a:pt x="877" y="7361"/>
                  </a:lnTo>
                  <a:lnTo>
                    <a:pt x="902" y="7342"/>
                  </a:lnTo>
                  <a:lnTo>
                    <a:pt x="927" y="7323"/>
                  </a:lnTo>
                  <a:lnTo>
                    <a:pt x="954" y="7306"/>
                  </a:lnTo>
                  <a:lnTo>
                    <a:pt x="954" y="7306"/>
                  </a:lnTo>
                  <a:lnTo>
                    <a:pt x="861" y="7438"/>
                  </a:lnTo>
                  <a:lnTo>
                    <a:pt x="768" y="7570"/>
                  </a:lnTo>
                  <a:lnTo>
                    <a:pt x="584" y="7837"/>
                  </a:lnTo>
                  <a:lnTo>
                    <a:pt x="492" y="7970"/>
                  </a:lnTo>
                  <a:lnTo>
                    <a:pt x="445" y="8035"/>
                  </a:lnTo>
                  <a:lnTo>
                    <a:pt x="397" y="8100"/>
                  </a:lnTo>
                  <a:lnTo>
                    <a:pt x="348" y="8165"/>
                  </a:lnTo>
                  <a:lnTo>
                    <a:pt x="299" y="8228"/>
                  </a:lnTo>
                  <a:lnTo>
                    <a:pt x="248" y="8291"/>
                  </a:lnTo>
                  <a:lnTo>
                    <a:pt x="197" y="8355"/>
                  </a:lnTo>
                  <a:lnTo>
                    <a:pt x="197" y="8355"/>
                  </a:lnTo>
                  <a:lnTo>
                    <a:pt x="222" y="8323"/>
                  </a:lnTo>
                  <a:lnTo>
                    <a:pt x="247" y="8289"/>
                  </a:lnTo>
                  <a:lnTo>
                    <a:pt x="273" y="8252"/>
                  </a:lnTo>
                  <a:lnTo>
                    <a:pt x="301" y="8212"/>
                  </a:lnTo>
                  <a:lnTo>
                    <a:pt x="328" y="8170"/>
                  </a:lnTo>
                  <a:lnTo>
                    <a:pt x="356" y="8125"/>
                  </a:lnTo>
                  <a:lnTo>
                    <a:pt x="384" y="8080"/>
                  </a:lnTo>
                  <a:lnTo>
                    <a:pt x="412" y="8033"/>
                  </a:lnTo>
                  <a:lnTo>
                    <a:pt x="439" y="7985"/>
                  </a:lnTo>
                  <a:lnTo>
                    <a:pt x="466" y="7936"/>
                  </a:lnTo>
                  <a:lnTo>
                    <a:pt x="492" y="7885"/>
                  </a:lnTo>
                  <a:lnTo>
                    <a:pt x="517" y="7836"/>
                  </a:lnTo>
                  <a:lnTo>
                    <a:pt x="540" y="7786"/>
                  </a:lnTo>
                  <a:lnTo>
                    <a:pt x="561" y="7737"/>
                  </a:lnTo>
                  <a:lnTo>
                    <a:pt x="581" y="7689"/>
                  </a:lnTo>
                  <a:lnTo>
                    <a:pt x="597" y="7641"/>
                  </a:lnTo>
                  <a:lnTo>
                    <a:pt x="597" y="7641"/>
                  </a:lnTo>
                  <a:close/>
                  <a:moveTo>
                    <a:pt x="88" y="8514"/>
                  </a:moveTo>
                  <a:lnTo>
                    <a:pt x="88" y="8514"/>
                  </a:lnTo>
                  <a:lnTo>
                    <a:pt x="126" y="8473"/>
                  </a:lnTo>
                  <a:lnTo>
                    <a:pt x="162" y="8431"/>
                  </a:lnTo>
                  <a:lnTo>
                    <a:pt x="234" y="8348"/>
                  </a:lnTo>
                  <a:lnTo>
                    <a:pt x="234" y="8348"/>
                  </a:lnTo>
                  <a:lnTo>
                    <a:pt x="193" y="8412"/>
                  </a:lnTo>
                  <a:lnTo>
                    <a:pt x="153" y="8476"/>
                  </a:lnTo>
                  <a:lnTo>
                    <a:pt x="114" y="8542"/>
                  </a:lnTo>
                  <a:lnTo>
                    <a:pt x="76" y="8609"/>
                  </a:lnTo>
                  <a:lnTo>
                    <a:pt x="76" y="8609"/>
                  </a:lnTo>
                  <a:lnTo>
                    <a:pt x="81" y="8560"/>
                  </a:lnTo>
                  <a:lnTo>
                    <a:pt x="88" y="8514"/>
                  </a:lnTo>
                  <a:lnTo>
                    <a:pt x="88" y="8514"/>
                  </a:lnTo>
                  <a:close/>
                  <a:moveTo>
                    <a:pt x="74" y="8746"/>
                  </a:moveTo>
                  <a:lnTo>
                    <a:pt x="74" y="8746"/>
                  </a:lnTo>
                  <a:lnTo>
                    <a:pt x="74" y="8694"/>
                  </a:lnTo>
                  <a:lnTo>
                    <a:pt x="75" y="8645"/>
                  </a:lnTo>
                  <a:lnTo>
                    <a:pt x="75" y="8645"/>
                  </a:lnTo>
                  <a:lnTo>
                    <a:pt x="78" y="8645"/>
                  </a:lnTo>
                  <a:lnTo>
                    <a:pt x="81" y="8645"/>
                  </a:lnTo>
                  <a:lnTo>
                    <a:pt x="85" y="8644"/>
                  </a:lnTo>
                  <a:lnTo>
                    <a:pt x="87" y="8643"/>
                  </a:lnTo>
                  <a:lnTo>
                    <a:pt x="87" y="8643"/>
                  </a:lnTo>
                  <a:lnTo>
                    <a:pt x="115" y="8617"/>
                  </a:lnTo>
                  <a:lnTo>
                    <a:pt x="142" y="8590"/>
                  </a:lnTo>
                  <a:lnTo>
                    <a:pt x="196" y="8536"/>
                  </a:lnTo>
                  <a:lnTo>
                    <a:pt x="196" y="8536"/>
                  </a:lnTo>
                  <a:lnTo>
                    <a:pt x="164" y="8588"/>
                  </a:lnTo>
                  <a:lnTo>
                    <a:pt x="134" y="8640"/>
                  </a:lnTo>
                  <a:lnTo>
                    <a:pt x="103" y="8693"/>
                  </a:lnTo>
                  <a:lnTo>
                    <a:pt x="74" y="8746"/>
                  </a:lnTo>
                  <a:lnTo>
                    <a:pt x="74" y="8746"/>
                  </a:lnTo>
                  <a:close/>
                  <a:moveTo>
                    <a:pt x="96" y="9023"/>
                  </a:moveTo>
                  <a:lnTo>
                    <a:pt x="96" y="9023"/>
                  </a:lnTo>
                  <a:lnTo>
                    <a:pt x="87" y="8936"/>
                  </a:lnTo>
                  <a:lnTo>
                    <a:pt x="80" y="8850"/>
                  </a:lnTo>
                  <a:lnTo>
                    <a:pt x="80" y="8850"/>
                  </a:lnTo>
                  <a:lnTo>
                    <a:pt x="141" y="8794"/>
                  </a:lnTo>
                  <a:lnTo>
                    <a:pt x="202" y="8736"/>
                  </a:lnTo>
                  <a:lnTo>
                    <a:pt x="260" y="8675"/>
                  </a:lnTo>
                  <a:lnTo>
                    <a:pt x="318" y="8615"/>
                  </a:lnTo>
                  <a:lnTo>
                    <a:pt x="374" y="8550"/>
                  </a:lnTo>
                  <a:lnTo>
                    <a:pt x="429" y="8485"/>
                  </a:lnTo>
                  <a:lnTo>
                    <a:pt x="484" y="8419"/>
                  </a:lnTo>
                  <a:lnTo>
                    <a:pt x="536" y="8350"/>
                  </a:lnTo>
                  <a:lnTo>
                    <a:pt x="536" y="8350"/>
                  </a:lnTo>
                  <a:lnTo>
                    <a:pt x="424" y="8520"/>
                  </a:lnTo>
                  <a:lnTo>
                    <a:pt x="313" y="8689"/>
                  </a:lnTo>
                  <a:lnTo>
                    <a:pt x="204" y="8857"/>
                  </a:lnTo>
                  <a:lnTo>
                    <a:pt x="96" y="9023"/>
                  </a:lnTo>
                  <a:lnTo>
                    <a:pt x="96" y="9023"/>
                  </a:lnTo>
                  <a:close/>
                  <a:moveTo>
                    <a:pt x="105" y="9082"/>
                  </a:moveTo>
                  <a:lnTo>
                    <a:pt x="105" y="9082"/>
                  </a:lnTo>
                  <a:lnTo>
                    <a:pt x="150" y="9029"/>
                  </a:lnTo>
                  <a:lnTo>
                    <a:pt x="195" y="8976"/>
                  </a:lnTo>
                  <a:lnTo>
                    <a:pt x="195" y="8976"/>
                  </a:lnTo>
                  <a:lnTo>
                    <a:pt x="172" y="9022"/>
                  </a:lnTo>
                  <a:lnTo>
                    <a:pt x="153" y="9069"/>
                  </a:lnTo>
                  <a:lnTo>
                    <a:pt x="134" y="9117"/>
                  </a:lnTo>
                  <a:lnTo>
                    <a:pt x="117" y="9166"/>
                  </a:lnTo>
                  <a:lnTo>
                    <a:pt x="117" y="9166"/>
                  </a:lnTo>
                  <a:lnTo>
                    <a:pt x="105" y="9082"/>
                  </a:lnTo>
                  <a:lnTo>
                    <a:pt x="105" y="9082"/>
                  </a:lnTo>
                  <a:close/>
                  <a:moveTo>
                    <a:pt x="126" y="9214"/>
                  </a:moveTo>
                  <a:lnTo>
                    <a:pt x="126" y="9214"/>
                  </a:lnTo>
                  <a:lnTo>
                    <a:pt x="126" y="9210"/>
                  </a:lnTo>
                  <a:lnTo>
                    <a:pt x="126" y="9210"/>
                  </a:lnTo>
                  <a:lnTo>
                    <a:pt x="133" y="9175"/>
                  </a:lnTo>
                  <a:lnTo>
                    <a:pt x="142" y="9141"/>
                  </a:lnTo>
                  <a:lnTo>
                    <a:pt x="153" y="9106"/>
                  </a:lnTo>
                  <a:lnTo>
                    <a:pt x="164" y="9072"/>
                  </a:lnTo>
                  <a:lnTo>
                    <a:pt x="178" y="9038"/>
                  </a:lnTo>
                  <a:lnTo>
                    <a:pt x="193" y="9004"/>
                  </a:lnTo>
                  <a:lnTo>
                    <a:pt x="210" y="8970"/>
                  </a:lnTo>
                  <a:lnTo>
                    <a:pt x="227" y="8936"/>
                  </a:lnTo>
                  <a:lnTo>
                    <a:pt x="227" y="8936"/>
                  </a:lnTo>
                  <a:lnTo>
                    <a:pt x="268" y="8885"/>
                  </a:lnTo>
                  <a:lnTo>
                    <a:pt x="308" y="8833"/>
                  </a:lnTo>
                  <a:lnTo>
                    <a:pt x="348" y="8781"/>
                  </a:lnTo>
                  <a:lnTo>
                    <a:pt x="387" y="8728"/>
                  </a:lnTo>
                  <a:lnTo>
                    <a:pt x="463" y="8620"/>
                  </a:lnTo>
                  <a:lnTo>
                    <a:pt x="538" y="8513"/>
                  </a:lnTo>
                  <a:lnTo>
                    <a:pt x="538" y="8513"/>
                  </a:lnTo>
                  <a:lnTo>
                    <a:pt x="637" y="8400"/>
                  </a:lnTo>
                  <a:lnTo>
                    <a:pt x="728" y="8295"/>
                  </a:lnTo>
                  <a:lnTo>
                    <a:pt x="728" y="8295"/>
                  </a:lnTo>
                  <a:lnTo>
                    <a:pt x="773" y="8241"/>
                  </a:lnTo>
                  <a:lnTo>
                    <a:pt x="817" y="8187"/>
                  </a:lnTo>
                  <a:lnTo>
                    <a:pt x="817" y="8187"/>
                  </a:lnTo>
                  <a:lnTo>
                    <a:pt x="711" y="8370"/>
                  </a:lnTo>
                  <a:lnTo>
                    <a:pt x="711" y="8370"/>
                  </a:lnTo>
                  <a:lnTo>
                    <a:pt x="601" y="8556"/>
                  </a:lnTo>
                  <a:lnTo>
                    <a:pt x="488" y="8741"/>
                  </a:lnTo>
                  <a:lnTo>
                    <a:pt x="488" y="8741"/>
                  </a:lnTo>
                  <a:lnTo>
                    <a:pt x="476" y="8761"/>
                  </a:lnTo>
                  <a:lnTo>
                    <a:pt x="457" y="8785"/>
                  </a:lnTo>
                  <a:lnTo>
                    <a:pt x="436" y="8812"/>
                  </a:lnTo>
                  <a:lnTo>
                    <a:pt x="411" y="8842"/>
                  </a:lnTo>
                  <a:lnTo>
                    <a:pt x="357" y="8906"/>
                  </a:lnTo>
                  <a:lnTo>
                    <a:pt x="298" y="8975"/>
                  </a:lnTo>
                  <a:lnTo>
                    <a:pt x="240" y="9044"/>
                  </a:lnTo>
                  <a:lnTo>
                    <a:pt x="213" y="9078"/>
                  </a:lnTo>
                  <a:lnTo>
                    <a:pt x="189" y="9110"/>
                  </a:lnTo>
                  <a:lnTo>
                    <a:pt x="168" y="9140"/>
                  </a:lnTo>
                  <a:lnTo>
                    <a:pt x="149" y="9167"/>
                  </a:lnTo>
                  <a:lnTo>
                    <a:pt x="135" y="9193"/>
                  </a:lnTo>
                  <a:lnTo>
                    <a:pt x="130" y="9203"/>
                  </a:lnTo>
                  <a:lnTo>
                    <a:pt x="126" y="9214"/>
                  </a:lnTo>
                  <a:lnTo>
                    <a:pt x="126" y="9214"/>
                  </a:lnTo>
                  <a:close/>
                  <a:moveTo>
                    <a:pt x="151" y="9343"/>
                  </a:moveTo>
                  <a:lnTo>
                    <a:pt x="151" y="9343"/>
                  </a:lnTo>
                  <a:lnTo>
                    <a:pt x="212" y="9247"/>
                  </a:lnTo>
                  <a:lnTo>
                    <a:pt x="274" y="9153"/>
                  </a:lnTo>
                  <a:lnTo>
                    <a:pt x="336" y="9058"/>
                  </a:lnTo>
                  <a:lnTo>
                    <a:pt x="399" y="8964"/>
                  </a:lnTo>
                  <a:lnTo>
                    <a:pt x="399" y="8964"/>
                  </a:lnTo>
                  <a:lnTo>
                    <a:pt x="336" y="9070"/>
                  </a:lnTo>
                  <a:lnTo>
                    <a:pt x="277" y="9175"/>
                  </a:lnTo>
                  <a:lnTo>
                    <a:pt x="217" y="9281"/>
                  </a:lnTo>
                  <a:lnTo>
                    <a:pt x="161" y="9387"/>
                  </a:lnTo>
                  <a:lnTo>
                    <a:pt x="161" y="9387"/>
                  </a:lnTo>
                  <a:lnTo>
                    <a:pt x="151" y="9343"/>
                  </a:lnTo>
                  <a:lnTo>
                    <a:pt x="151" y="9343"/>
                  </a:lnTo>
                  <a:close/>
                  <a:moveTo>
                    <a:pt x="179" y="9462"/>
                  </a:moveTo>
                  <a:lnTo>
                    <a:pt x="179" y="9462"/>
                  </a:lnTo>
                  <a:lnTo>
                    <a:pt x="172" y="9435"/>
                  </a:lnTo>
                  <a:lnTo>
                    <a:pt x="172" y="9435"/>
                  </a:lnTo>
                  <a:lnTo>
                    <a:pt x="279" y="9314"/>
                  </a:lnTo>
                  <a:lnTo>
                    <a:pt x="330" y="9254"/>
                  </a:lnTo>
                  <a:lnTo>
                    <a:pt x="383" y="9192"/>
                  </a:lnTo>
                  <a:lnTo>
                    <a:pt x="383" y="9192"/>
                  </a:lnTo>
                  <a:lnTo>
                    <a:pt x="295" y="9333"/>
                  </a:lnTo>
                  <a:lnTo>
                    <a:pt x="210" y="9475"/>
                  </a:lnTo>
                  <a:lnTo>
                    <a:pt x="210" y="9475"/>
                  </a:lnTo>
                  <a:lnTo>
                    <a:pt x="209" y="9479"/>
                  </a:lnTo>
                  <a:lnTo>
                    <a:pt x="209" y="9484"/>
                  </a:lnTo>
                  <a:lnTo>
                    <a:pt x="211" y="9489"/>
                  </a:lnTo>
                  <a:lnTo>
                    <a:pt x="215" y="9492"/>
                  </a:lnTo>
                  <a:lnTo>
                    <a:pt x="218" y="9495"/>
                  </a:lnTo>
                  <a:lnTo>
                    <a:pt x="223" y="9496"/>
                  </a:lnTo>
                  <a:lnTo>
                    <a:pt x="227" y="9495"/>
                  </a:lnTo>
                  <a:lnTo>
                    <a:pt x="232" y="9491"/>
                  </a:lnTo>
                  <a:lnTo>
                    <a:pt x="232" y="9491"/>
                  </a:lnTo>
                  <a:lnTo>
                    <a:pt x="294" y="9419"/>
                  </a:lnTo>
                  <a:lnTo>
                    <a:pt x="355" y="9345"/>
                  </a:lnTo>
                  <a:lnTo>
                    <a:pt x="415" y="9270"/>
                  </a:lnTo>
                  <a:lnTo>
                    <a:pt x="473" y="9194"/>
                  </a:lnTo>
                  <a:lnTo>
                    <a:pt x="473" y="9194"/>
                  </a:lnTo>
                  <a:lnTo>
                    <a:pt x="417" y="9286"/>
                  </a:lnTo>
                  <a:lnTo>
                    <a:pt x="362" y="9380"/>
                  </a:lnTo>
                  <a:lnTo>
                    <a:pt x="309" y="9475"/>
                  </a:lnTo>
                  <a:lnTo>
                    <a:pt x="258" y="9571"/>
                  </a:lnTo>
                  <a:lnTo>
                    <a:pt x="258" y="9571"/>
                  </a:lnTo>
                  <a:lnTo>
                    <a:pt x="256" y="9577"/>
                  </a:lnTo>
                  <a:lnTo>
                    <a:pt x="257" y="9581"/>
                  </a:lnTo>
                  <a:lnTo>
                    <a:pt x="259" y="9586"/>
                  </a:lnTo>
                  <a:lnTo>
                    <a:pt x="263" y="9590"/>
                  </a:lnTo>
                  <a:lnTo>
                    <a:pt x="268" y="9592"/>
                  </a:lnTo>
                  <a:lnTo>
                    <a:pt x="273" y="9592"/>
                  </a:lnTo>
                  <a:lnTo>
                    <a:pt x="278" y="9590"/>
                  </a:lnTo>
                  <a:lnTo>
                    <a:pt x="282" y="9585"/>
                  </a:lnTo>
                  <a:lnTo>
                    <a:pt x="282" y="9585"/>
                  </a:lnTo>
                  <a:lnTo>
                    <a:pt x="417" y="9381"/>
                  </a:lnTo>
                  <a:lnTo>
                    <a:pt x="550" y="9178"/>
                  </a:lnTo>
                  <a:lnTo>
                    <a:pt x="815" y="8770"/>
                  </a:lnTo>
                  <a:lnTo>
                    <a:pt x="815" y="8770"/>
                  </a:lnTo>
                  <a:lnTo>
                    <a:pt x="1063" y="8431"/>
                  </a:lnTo>
                  <a:lnTo>
                    <a:pt x="1187" y="8260"/>
                  </a:lnTo>
                  <a:lnTo>
                    <a:pt x="1248" y="8174"/>
                  </a:lnTo>
                  <a:lnTo>
                    <a:pt x="1309" y="8089"/>
                  </a:lnTo>
                  <a:lnTo>
                    <a:pt x="1369" y="8002"/>
                  </a:lnTo>
                  <a:lnTo>
                    <a:pt x="1427" y="7915"/>
                  </a:lnTo>
                  <a:lnTo>
                    <a:pt x="1486" y="7828"/>
                  </a:lnTo>
                  <a:lnTo>
                    <a:pt x="1543" y="7740"/>
                  </a:lnTo>
                  <a:lnTo>
                    <a:pt x="1598" y="7651"/>
                  </a:lnTo>
                  <a:lnTo>
                    <a:pt x="1653" y="7562"/>
                  </a:lnTo>
                  <a:lnTo>
                    <a:pt x="1706" y="7473"/>
                  </a:lnTo>
                  <a:lnTo>
                    <a:pt x="1757" y="7383"/>
                  </a:lnTo>
                  <a:lnTo>
                    <a:pt x="1757" y="7383"/>
                  </a:lnTo>
                  <a:lnTo>
                    <a:pt x="1834" y="7278"/>
                  </a:lnTo>
                  <a:lnTo>
                    <a:pt x="1834" y="7278"/>
                  </a:lnTo>
                  <a:lnTo>
                    <a:pt x="1853" y="7272"/>
                  </a:lnTo>
                  <a:lnTo>
                    <a:pt x="1868" y="7270"/>
                  </a:lnTo>
                  <a:lnTo>
                    <a:pt x="1881" y="7267"/>
                  </a:lnTo>
                  <a:lnTo>
                    <a:pt x="1893" y="7267"/>
                  </a:lnTo>
                  <a:lnTo>
                    <a:pt x="1901" y="7270"/>
                  </a:lnTo>
                  <a:lnTo>
                    <a:pt x="1906" y="7273"/>
                  </a:lnTo>
                  <a:lnTo>
                    <a:pt x="1908" y="7275"/>
                  </a:lnTo>
                  <a:lnTo>
                    <a:pt x="1909" y="7279"/>
                  </a:lnTo>
                  <a:lnTo>
                    <a:pt x="1910" y="7286"/>
                  </a:lnTo>
                  <a:lnTo>
                    <a:pt x="1909" y="7295"/>
                  </a:lnTo>
                  <a:lnTo>
                    <a:pt x="1905" y="7306"/>
                  </a:lnTo>
                  <a:lnTo>
                    <a:pt x="1898" y="7318"/>
                  </a:lnTo>
                  <a:lnTo>
                    <a:pt x="1888" y="7332"/>
                  </a:lnTo>
                  <a:lnTo>
                    <a:pt x="1877" y="7348"/>
                  </a:lnTo>
                  <a:lnTo>
                    <a:pt x="1862" y="7366"/>
                  </a:lnTo>
                  <a:lnTo>
                    <a:pt x="1846" y="7384"/>
                  </a:lnTo>
                  <a:lnTo>
                    <a:pt x="1827" y="7405"/>
                  </a:lnTo>
                  <a:lnTo>
                    <a:pt x="1827" y="7405"/>
                  </a:lnTo>
                  <a:lnTo>
                    <a:pt x="1789" y="7473"/>
                  </a:lnTo>
                  <a:lnTo>
                    <a:pt x="1749" y="7541"/>
                  </a:lnTo>
                  <a:lnTo>
                    <a:pt x="1709" y="7608"/>
                  </a:lnTo>
                  <a:lnTo>
                    <a:pt x="1667" y="7673"/>
                  </a:lnTo>
                  <a:lnTo>
                    <a:pt x="1667" y="7673"/>
                  </a:lnTo>
                  <a:lnTo>
                    <a:pt x="1630" y="7732"/>
                  </a:lnTo>
                  <a:lnTo>
                    <a:pt x="1592" y="7789"/>
                  </a:lnTo>
                  <a:lnTo>
                    <a:pt x="1555" y="7847"/>
                  </a:lnTo>
                  <a:lnTo>
                    <a:pt x="1516" y="7904"/>
                  </a:lnTo>
                  <a:lnTo>
                    <a:pt x="1436" y="8018"/>
                  </a:lnTo>
                  <a:lnTo>
                    <a:pt x="1356" y="8130"/>
                  </a:lnTo>
                  <a:lnTo>
                    <a:pt x="1194" y="8355"/>
                  </a:lnTo>
                  <a:lnTo>
                    <a:pt x="1112" y="8467"/>
                  </a:lnTo>
                  <a:lnTo>
                    <a:pt x="1033" y="8579"/>
                  </a:lnTo>
                  <a:lnTo>
                    <a:pt x="1033" y="8579"/>
                  </a:lnTo>
                  <a:lnTo>
                    <a:pt x="1006" y="8619"/>
                  </a:lnTo>
                  <a:lnTo>
                    <a:pt x="978" y="8660"/>
                  </a:lnTo>
                  <a:lnTo>
                    <a:pt x="926" y="8743"/>
                  </a:lnTo>
                  <a:lnTo>
                    <a:pt x="876" y="8828"/>
                  </a:lnTo>
                  <a:lnTo>
                    <a:pt x="827" y="8912"/>
                  </a:lnTo>
                  <a:lnTo>
                    <a:pt x="827" y="8912"/>
                  </a:lnTo>
                  <a:lnTo>
                    <a:pt x="761" y="9003"/>
                  </a:lnTo>
                  <a:lnTo>
                    <a:pt x="697" y="9096"/>
                  </a:lnTo>
                  <a:lnTo>
                    <a:pt x="634" y="9189"/>
                  </a:lnTo>
                  <a:lnTo>
                    <a:pt x="573" y="9284"/>
                  </a:lnTo>
                  <a:lnTo>
                    <a:pt x="543" y="9332"/>
                  </a:lnTo>
                  <a:lnTo>
                    <a:pt x="514" y="9380"/>
                  </a:lnTo>
                  <a:lnTo>
                    <a:pt x="486" y="9429"/>
                  </a:lnTo>
                  <a:lnTo>
                    <a:pt x="458" y="9479"/>
                  </a:lnTo>
                  <a:lnTo>
                    <a:pt x="431" y="9529"/>
                  </a:lnTo>
                  <a:lnTo>
                    <a:pt x="404" y="9579"/>
                  </a:lnTo>
                  <a:lnTo>
                    <a:pt x="378" y="9630"/>
                  </a:lnTo>
                  <a:lnTo>
                    <a:pt x="354" y="9682"/>
                  </a:lnTo>
                  <a:lnTo>
                    <a:pt x="354" y="9682"/>
                  </a:lnTo>
                  <a:lnTo>
                    <a:pt x="351" y="9688"/>
                  </a:lnTo>
                  <a:lnTo>
                    <a:pt x="353" y="9693"/>
                  </a:lnTo>
                  <a:lnTo>
                    <a:pt x="355" y="9697"/>
                  </a:lnTo>
                  <a:lnTo>
                    <a:pt x="359" y="9702"/>
                  </a:lnTo>
                  <a:lnTo>
                    <a:pt x="359" y="9702"/>
                  </a:lnTo>
                  <a:lnTo>
                    <a:pt x="326" y="9674"/>
                  </a:lnTo>
                  <a:lnTo>
                    <a:pt x="296" y="9645"/>
                  </a:lnTo>
                  <a:lnTo>
                    <a:pt x="268" y="9614"/>
                  </a:lnTo>
                  <a:lnTo>
                    <a:pt x="244" y="9585"/>
                  </a:lnTo>
                  <a:lnTo>
                    <a:pt x="223" y="9554"/>
                  </a:lnTo>
                  <a:lnTo>
                    <a:pt x="213" y="9539"/>
                  </a:lnTo>
                  <a:lnTo>
                    <a:pt x="204" y="9524"/>
                  </a:lnTo>
                  <a:lnTo>
                    <a:pt x="197" y="9509"/>
                  </a:lnTo>
                  <a:lnTo>
                    <a:pt x="190" y="9492"/>
                  </a:lnTo>
                  <a:lnTo>
                    <a:pt x="184" y="9477"/>
                  </a:lnTo>
                  <a:lnTo>
                    <a:pt x="179" y="9462"/>
                  </a:lnTo>
                  <a:lnTo>
                    <a:pt x="179" y="9462"/>
                  </a:lnTo>
                  <a:close/>
                  <a:moveTo>
                    <a:pt x="730" y="9082"/>
                  </a:moveTo>
                  <a:lnTo>
                    <a:pt x="730" y="9082"/>
                  </a:lnTo>
                  <a:lnTo>
                    <a:pt x="625" y="9270"/>
                  </a:lnTo>
                  <a:lnTo>
                    <a:pt x="573" y="9364"/>
                  </a:lnTo>
                  <a:lnTo>
                    <a:pt x="518" y="9456"/>
                  </a:lnTo>
                  <a:lnTo>
                    <a:pt x="518" y="9456"/>
                  </a:lnTo>
                  <a:lnTo>
                    <a:pt x="469" y="9538"/>
                  </a:lnTo>
                  <a:lnTo>
                    <a:pt x="456" y="9557"/>
                  </a:lnTo>
                  <a:lnTo>
                    <a:pt x="451" y="9563"/>
                  </a:lnTo>
                  <a:lnTo>
                    <a:pt x="451" y="9561"/>
                  </a:lnTo>
                  <a:lnTo>
                    <a:pt x="452" y="9558"/>
                  </a:lnTo>
                  <a:lnTo>
                    <a:pt x="458" y="9544"/>
                  </a:lnTo>
                  <a:lnTo>
                    <a:pt x="483" y="9496"/>
                  </a:lnTo>
                  <a:lnTo>
                    <a:pt x="553" y="9368"/>
                  </a:lnTo>
                  <a:lnTo>
                    <a:pt x="597" y="9288"/>
                  </a:lnTo>
                  <a:lnTo>
                    <a:pt x="597" y="9288"/>
                  </a:lnTo>
                  <a:lnTo>
                    <a:pt x="629" y="9235"/>
                  </a:lnTo>
                  <a:lnTo>
                    <a:pt x="662" y="9183"/>
                  </a:lnTo>
                  <a:lnTo>
                    <a:pt x="696" y="9132"/>
                  </a:lnTo>
                  <a:lnTo>
                    <a:pt x="730" y="9082"/>
                  </a:lnTo>
                  <a:lnTo>
                    <a:pt x="730" y="9082"/>
                  </a:lnTo>
                  <a:close/>
                  <a:moveTo>
                    <a:pt x="359" y="9702"/>
                  </a:moveTo>
                  <a:lnTo>
                    <a:pt x="359" y="9702"/>
                  </a:lnTo>
                  <a:lnTo>
                    <a:pt x="363" y="9704"/>
                  </a:lnTo>
                  <a:lnTo>
                    <a:pt x="368" y="9705"/>
                  </a:lnTo>
                  <a:lnTo>
                    <a:pt x="373" y="9704"/>
                  </a:lnTo>
                  <a:lnTo>
                    <a:pt x="377" y="9701"/>
                  </a:lnTo>
                  <a:lnTo>
                    <a:pt x="377" y="9701"/>
                  </a:lnTo>
                  <a:lnTo>
                    <a:pt x="417" y="9647"/>
                  </a:lnTo>
                  <a:lnTo>
                    <a:pt x="457" y="9593"/>
                  </a:lnTo>
                  <a:lnTo>
                    <a:pt x="495" y="9539"/>
                  </a:lnTo>
                  <a:lnTo>
                    <a:pt x="533" y="9483"/>
                  </a:lnTo>
                  <a:lnTo>
                    <a:pt x="569" y="9427"/>
                  </a:lnTo>
                  <a:lnTo>
                    <a:pt x="605" y="9371"/>
                  </a:lnTo>
                  <a:lnTo>
                    <a:pt x="641" y="9313"/>
                  </a:lnTo>
                  <a:lnTo>
                    <a:pt x="675" y="9256"/>
                  </a:lnTo>
                  <a:lnTo>
                    <a:pt x="742" y="9140"/>
                  </a:lnTo>
                  <a:lnTo>
                    <a:pt x="808" y="9024"/>
                  </a:lnTo>
                  <a:lnTo>
                    <a:pt x="875" y="8907"/>
                  </a:lnTo>
                  <a:lnTo>
                    <a:pt x="943" y="8791"/>
                  </a:lnTo>
                  <a:lnTo>
                    <a:pt x="943" y="8791"/>
                  </a:lnTo>
                  <a:lnTo>
                    <a:pt x="1049" y="8653"/>
                  </a:lnTo>
                  <a:lnTo>
                    <a:pt x="1049" y="8653"/>
                  </a:lnTo>
                  <a:lnTo>
                    <a:pt x="1113" y="8572"/>
                  </a:lnTo>
                  <a:lnTo>
                    <a:pt x="1178" y="8492"/>
                  </a:lnTo>
                  <a:lnTo>
                    <a:pt x="1178" y="8492"/>
                  </a:lnTo>
                  <a:lnTo>
                    <a:pt x="1083" y="8648"/>
                  </a:lnTo>
                  <a:lnTo>
                    <a:pt x="988" y="8806"/>
                  </a:lnTo>
                  <a:lnTo>
                    <a:pt x="895" y="8966"/>
                  </a:lnTo>
                  <a:lnTo>
                    <a:pt x="802" y="9125"/>
                  </a:lnTo>
                  <a:lnTo>
                    <a:pt x="618" y="9443"/>
                  </a:lnTo>
                  <a:lnTo>
                    <a:pt x="435" y="9760"/>
                  </a:lnTo>
                  <a:lnTo>
                    <a:pt x="435" y="9760"/>
                  </a:lnTo>
                  <a:lnTo>
                    <a:pt x="396" y="9731"/>
                  </a:lnTo>
                  <a:lnTo>
                    <a:pt x="359" y="9702"/>
                  </a:lnTo>
                  <a:lnTo>
                    <a:pt x="359" y="9702"/>
                  </a:lnTo>
                  <a:close/>
                  <a:moveTo>
                    <a:pt x="459" y="9777"/>
                  </a:moveTo>
                  <a:lnTo>
                    <a:pt x="459" y="9777"/>
                  </a:lnTo>
                  <a:lnTo>
                    <a:pt x="519" y="9675"/>
                  </a:lnTo>
                  <a:lnTo>
                    <a:pt x="581" y="9573"/>
                  </a:lnTo>
                  <a:lnTo>
                    <a:pt x="644" y="9474"/>
                  </a:lnTo>
                  <a:lnTo>
                    <a:pt x="708" y="9374"/>
                  </a:lnTo>
                  <a:lnTo>
                    <a:pt x="774" y="9275"/>
                  </a:lnTo>
                  <a:lnTo>
                    <a:pt x="841" y="9176"/>
                  </a:lnTo>
                  <a:lnTo>
                    <a:pt x="907" y="9078"/>
                  </a:lnTo>
                  <a:lnTo>
                    <a:pt x="975" y="8981"/>
                  </a:lnTo>
                  <a:lnTo>
                    <a:pt x="1112" y="8788"/>
                  </a:lnTo>
                  <a:lnTo>
                    <a:pt x="1250" y="8595"/>
                  </a:lnTo>
                  <a:lnTo>
                    <a:pt x="1390" y="8403"/>
                  </a:lnTo>
                  <a:lnTo>
                    <a:pt x="1528" y="8210"/>
                  </a:lnTo>
                  <a:lnTo>
                    <a:pt x="1528" y="8210"/>
                  </a:lnTo>
                  <a:lnTo>
                    <a:pt x="1344" y="8506"/>
                  </a:lnTo>
                  <a:lnTo>
                    <a:pt x="1344" y="8506"/>
                  </a:lnTo>
                  <a:lnTo>
                    <a:pt x="1248" y="8661"/>
                  </a:lnTo>
                  <a:lnTo>
                    <a:pt x="1152" y="8818"/>
                  </a:lnTo>
                  <a:lnTo>
                    <a:pt x="1152" y="8818"/>
                  </a:lnTo>
                  <a:lnTo>
                    <a:pt x="1056" y="8956"/>
                  </a:lnTo>
                  <a:lnTo>
                    <a:pt x="960" y="9096"/>
                  </a:lnTo>
                  <a:lnTo>
                    <a:pt x="960" y="9096"/>
                  </a:lnTo>
                  <a:lnTo>
                    <a:pt x="902" y="9175"/>
                  </a:lnTo>
                  <a:lnTo>
                    <a:pt x="844" y="9255"/>
                  </a:lnTo>
                  <a:lnTo>
                    <a:pt x="787" y="9334"/>
                  </a:lnTo>
                  <a:lnTo>
                    <a:pt x="730" y="9415"/>
                  </a:lnTo>
                  <a:lnTo>
                    <a:pt x="675" y="9497"/>
                  </a:lnTo>
                  <a:lnTo>
                    <a:pt x="620" y="9579"/>
                  </a:lnTo>
                  <a:lnTo>
                    <a:pt x="566" y="9662"/>
                  </a:lnTo>
                  <a:lnTo>
                    <a:pt x="514" y="9746"/>
                  </a:lnTo>
                  <a:lnTo>
                    <a:pt x="514" y="9746"/>
                  </a:lnTo>
                  <a:lnTo>
                    <a:pt x="512" y="9752"/>
                  </a:lnTo>
                  <a:lnTo>
                    <a:pt x="512" y="9757"/>
                  </a:lnTo>
                  <a:lnTo>
                    <a:pt x="514" y="9762"/>
                  </a:lnTo>
                  <a:lnTo>
                    <a:pt x="518" y="9765"/>
                  </a:lnTo>
                  <a:lnTo>
                    <a:pt x="522" y="9767"/>
                  </a:lnTo>
                  <a:lnTo>
                    <a:pt x="527" y="9769"/>
                  </a:lnTo>
                  <a:lnTo>
                    <a:pt x="532" y="9767"/>
                  </a:lnTo>
                  <a:lnTo>
                    <a:pt x="536" y="9764"/>
                  </a:lnTo>
                  <a:lnTo>
                    <a:pt x="536" y="9764"/>
                  </a:lnTo>
                  <a:lnTo>
                    <a:pt x="566" y="9732"/>
                  </a:lnTo>
                  <a:lnTo>
                    <a:pt x="594" y="9701"/>
                  </a:lnTo>
                  <a:lnTo>
                    <a:pt x="594" y="9701"/>
                  </a:lnTo>
                  <a:lnTo>
                    <a:pt x="562" y="9762"/>
                  </a:lnTo>
                  <a:lnTo>
                    <a:pt x="533" y="9822"/>
                  </a:lnTo>
                  <a:lnTo>
                    <a:pt x="533" y="9822"/>
                  </a:lnTo>
                  <a:lnTo>
                    <a:pt x="495" y="9800"/>
                  </a:lnTo>
                  <a:lnTo>
                    <a:pt x="459" y="9777"/>
                  </a:lnTo>
                  <a:lnTo>
                    <a:pt x="459" y="9777"/>
                  </a:lnTo>
                  <a:close/>
                  <a:moveTo>
                    <a:pt x="747" y="9921"/>
                  </a:moveTo>
                  <a:lnTo>
                    <a:pt x="747" y="9921"/>
                  </a:lnTo>
                  <a:lnTo>
                    <a:pt x="700" y="9903"/>
                  </a:lnTo>
                  <a:lnTo>
                    <a:pt x="653" y="9883"/>
                  </a:lnTo>
                  <a:lnTo>
                    <a:pt x="605" y="9861"/>
                  </a:lnTo>
                  <a:lnTo>
                    <a:pt x="559" y="9836"/>
                  </a:lnTo>
                  <a:lnTo>
                    <a:pt x="559" y="9836"/>
                  </a:lnTo>
                  <a:lnTo>
                    <a:pt x="636" y="9758"/>
                  </a:lnTo>
                  <a:lnTo>
                    <a:pt x="712" y="9677"/>
                  </a:lnTo>
                  <a:lnTo>
                    <a:pt x="786" y="9595"/>
                  </a:lnTo>
                  <a:lnTo>
                    <a:pt x="858" y="9512"/>
                  </a:lnTo>
                  <a:lnTo>
                    <a:pt x="858" y="9512"/>
                  </a:lnTo>
                  <a:lnTo>
                    <a:pt x="758" y="9685"/>
                  </a:lnTo>
                  <a:lnTo>
                    <a:pt x="707" y="9772"/>
                  </a:lnTo>
                  <a:lnTo>
                    <a:pt x="659" y="9859"/>
                  </a:lnTo>
                  <a:lnTo>
                    <a:pt x="659" y="9859"/>
                  </a:lnTo>
                  <a:lnTo>
                    <a:pt x="657" y="9865"/>
                  </a:lnTo>
                  <a:lnTo>
                    <a:pt x="658" y="9869"/>
                  </a:lnTo>
                  <a:lnTo>
                    <a:pt x="660" y="9873"/>
                  </a:lnTo>
                  <a:lnTo>
                    <a:pt x="663" y="9876"/>
                  </a:lnTo>
                  <a:lnTo>
                    <a:pt x="667" y="9879"/>
                  </a:lnTo>
                  <a:lnTo>
                    <a:pt x="672" y="9880"/>
                  </a:lnTo>
                  <a:lnTo>
                    <a:pt x="676" y="9879"/>
                  </a:lnTo>
                  <a:lnTo>
                    <a:pt x="680" y="9875"/>
                  </a:lnTo>
                  <a:lnTo>
                    <a:pt x="680" y="9875"/>
                  </a:lnTo>
                  <a:lnTo>
                    <a:pt x="773" y="9755"/>
                  </a:lnTo>
                  <a:lnTo>
                    <a:pt x="864" y="9633"/>
                  </a:lnTo>
                  <a:lnTo>
                    <a:pt x="954" y="9511"/>
                  </a:lnTo>
                  <a:lnTo>
                    <a:pt x="1044" y="9388"/>
                  </a:lnTo>
                  <a:lnTo>
                    <a:pt x="1044" y="9388"/>
                  </a:lnTo>
                  <a:lnTo>
                    <a:pt x="1002" y="9451"/>
                  </a:lnTo>
                  <a:lnTo>
                    <a:pt x="962" y="9516"/>
                  </a:lnTo>
                  <a:lnTo>
                    <a:pt x="923" y="9581"/>
                  </a:lnTo>
                  <a:lnTo>
                    <a:pt x="885" y="9647"/>
                  </a:lnTo>
                  <a:lnTo>
                    <a:pt x="848" y="9714"/>
                  </a:lnTo>
                  <a:lnTo>
                    <a:pt x="813" y="9781"/>
                  </a:lnTo>
                  <a:lnTo>
                    <a:pt x="779" y="9851"/>
                  </a:lnTo>
                  <a:lnTo>
                    <a:pt x="747" y="9921"/>
                  </a:lnTo>
                  <a:lnTo>
                    <a:pt x="747" y="9921"/>
                  </a:lnTo>
                  <a:close/>
                  <a:moveTo>
                    <a:pt x="994" y="9955"/>
                  </a:moveTo>
                  <a:lnTo>
                    <a:pt x="994" y="9955"/>
                  </a:lnTo>
                  <a:lnTo>
                    <a:pt x="994" y="9958"/>
                  </a:lnTo>
                  <a:lnTo>
                    <a:pt x="994" y="9962"/>
                  </a:lnTo>
                  <a:lnTo>
                    <a:pt x="994" y="9962"/>
                  </a:lnTo>
                  <a:lnTo>
                    <a:pt x="993" y="9962"/>
                  </a:lnTo>
                  <a:lnTo>
                    <a:pt x="993" y="9962"/>
                  </a:lnTo>
                  <a:lnTo>
                    <a:pt x="972" y="9963"/>
                  </a:lnTo>
                  <a:lnTo>
                    <a:pt x="948" y="9963"/>
                  </a:lnTo>
                  <a:lnTo>
                    <a:pt x="924" y="9962"/>
                  </a:lnTo>
                  <a:lnTo>
                    <a:pt x="898" y="9958"/>
                  </a:lnTo>
                  <a:lnTo>
                    <a:pt x="872" y="9955"/>
                  </a:lnTo>
                  <a:lnTo>
                    <a:pt x="845" y="9949"/>
                  </a:lnTo>
                  <a:lnTo>
                    <a:pt x="817" y="9942"/>
                  </a:lnTo>
                  <a:lnTo>
                    <a:pt x="789" y="9935"/>
                  </a:lnTo>
                  <a:lnTo>
                    <a:pt x="789" y="9935"/>
                  </a:lnTo>
                  <a:lnTo>
                    <a:pt x="820" y="9913"/>
                  </a:lnTo>
                  <a:lnTo>
                    <a:pt x="849" y="9888"/>
                  </a:lnTo>
                  <a:lnTo>
                    <a:pt x="877" y="9863"/>
                  </a:lnTo>
                  <a:lnTo>
                    <a:pt x="903" y="9836"/>
                  </a:lnTo>
                  <a:lnTo>
                    <a:pt x="903" y="9836"/>
                  </a:lnTo>
                  <a:lnTo>
                    <a:pt x="851" y="9923"/>
                  </a:lnTo>
                  <a:lnTo>
                    <a:pt x="851" y="9923"/>
                  </a:lnTo>
                  <a:lnTo>
                    <a:pt x="849" y="9928"/>
                  </a:lnTo>
                  <a:lnTo>
                    <a:pt x="849" y="9932"/>
                  </a:lnTo>
                  <a:lnTo>
                    <a:pt x="851" y="9937"/>
                  </a:lnTo>
                  <a:lnTo>
                    <a:pt x="855" y="9941"/>
                  </a:lnTo>
                  <a:lnTo>
                    <a:pt x="858" y="9943"/>
                  </a:lnTo>
                  <a:lnTo>
                    <a:pt x="863" y="9943"/>
                  </a:lnTo>
                  <a:lnTo>
                    <a:pt x="868" y="9943"/>
                  </a:lnTo>
                  <a:lnTo>
                    <a:pt x="872" y="9939"/>
                  </a:lnTo>
                  <a:lnTo>
                    <a:pt x="872" y="9939"/>
                  </a:lnTo>
                  <a:lnTo>
                    <a:pt x="909" y="9904"/>
                  </a:lnTo>
                  <a:lnTo>
                    <a:pt x="945" y="9867"/>
                  </a:lnTo>
                  <a:lnTo>
                    <a:pt x="1016" y="9793"/>
                  </a:lnTo>
                  <a:lnTo>
                    <a:pt x="1085" y="9717"/>
                  </a:lnTo>
                  <a:lnTo>
                    <a:pt x="1153" y="9639"/>
                  </a:lnTo>
                  <a:lnTo>
                    <a:pt x="1220" y="9559"/>
                  </a:lnTo>
                  <a:lnTo>
                    <a:pt x="1284" y="9478"/>
                  </a:lnTo>
                  <a:lnTo>
                    <a:pt x="1348" y="9395"/>
                  </a:lnTo>
                  <a:lnTo>
                    <a:pt x="1410" y="9312"/>
                  </a:lnTo>
                  <a:lnTo>
                    <a:pt x="1410" y="9312"/>
                  </a:lnTo>
                  <a:lnTo>
                    <a:pt x="1302" y="9470"/>
                  </a:lnTo>
                  <a:lnTo>
                    <a:pt x="1249" y="9549"/>
                  </a:lnTo>
                  <a:lnTo>
                    <a:pt x="1197" y="9629"/>
                  </a:lnTo>
                  <a:lnTo>
                    <a:pt x="1145" y="9710"/>
                  </a:lnTo>
                  <a:lnTo>
                    <a:pt x="1094" y="9791"/>
                  </a:lnTo>
                  <a:lnTo>
                    <a:pt x="1043" y="9873"/>
                  </a:lnTo>
                  <a:lnTo>
                    <a:pt x="994" y="9955"/>
                  </a:lnTo>
                  <a:lnTo>
                    <a:pt x="994" y="9955"/>
                  </a:lnTo>
                  <a:close/>
                  <a:moveTo>
                    <a:pt x="1127" y="9937"/>
                  </a:moveTo>
                  <a:lnTo>
                    <a:pt x="1127" y="9937"/>
                  </a:lnTo>
                  <a:lnTo>
                    <a:pt x="1077" y="9949"/>
                  </a:lnTo>
                  <a:lnTo>
                    <a:pt x="1028" y="9957"/>
                  </a:lnTo>
                  <a:lnTo>
                    <a:pt x="1028" y="9957"/>
                  </a:lnTo>
                  <a:lnTo>
                    <a:pt x="1266" y="9641"/>
                  </a:lnTo>
                  <a:lnTo>
                    <a:pt x="1266" y="9641"/>
                  </a:lnTo>
                  <a:lnTo>
                    <a:pt x="1228" y="9714"/>
                  </a:lnTo>
                  <a:lnTo>
                    <a:pt x="1193" y="9787"/>
                  </a:lnTo>
                  <a:lnTo>
                    <a:pt x="1160" y="9861"/>
                  </a:lnTo>
                  <a:lnTo>
                    <a:pt x="1127" y="9937"/>
                  </a:lnTo>
                  <a:lnTo>
                    <a:pt x="1127" y="9937"/>
                  </a:lnTo>
                  <a:close/>
                  <a:moveTo>
                    <a:pt x="1491" y="9784"/>
                  </a:moveTo>
                  <a:lnTo>
                    <a:pt x="1491" y="9784"/>
                  </a:lnTo>
                  <a:lnTo>
                    <a:pt x="1456" y="9805"/>
                  </a:lnTo>
                  <a:lnTo>
                    <a:pt x="1420" y="9825"/>
                  </a:lnTo>
                  <a:lnTo>
                    <a:pt x="1383" y="9844"/>
                  </a:lnTo>
                  <a:lnTo>
                    <a:pt x="1345" y="9861"/>
                  </a:lnTo>
                  <a:lnTo>
                    <a:pt x="1307" y="9877"/>
                  </a:lnTo>
                  <a:lnTo>
                    <a:pt x="1268" y="9893"/>
                  </a:lnTo>
                  <a:lnTo>
                    <a:pt x="1229" y="9907"/>
                  </a:lnTo>
                  <a:lnTo>
                    <a:pt x="1191" y="9920"/>
                  </a:lnTo>
                  <a:lnTo>
                    <a:pt x="1191" y="9920"/>
                  </a:lnTo>
                  <a:lnTo>
                    <a:pt x="1261" y="9825"/>
                  </a:lnTo>
                  <a:lnTo>
                    <a:pt x="1295" y="9778"/>
                  </a:lnTo>
                  <a:lnTo>
                    <a:pt x="1329" y="9730"/>
                  </a:lnTo>
                  <a:lnTo>
                    <a:pt x="1329" y="9730"/>
                  </a:lnTo>
                  <a:lnTo>
                    <a:pt x="1304" y="9778"/>
                  </a:lnTo>
                  <a:lnTo>
                    <a:pt x="1281" y="9826"/>
                  </a:lnTo>
                  <a:lnTo>
                    <a:pt x="1281" y="9826"/>
                  </a:lnTo>
                  <a:lnTo>
                    <a:pt x="1280" y="9832"/>
                  </a:lnTo>
                  <a:lnTo>
                    <a:pt x="1280" y="9838"/>
                  </a:lnTo>
                  <a:lnTo>
                    <a:pt x="1282" y="9842"/>
                  </a:lnTo>
                  <a:lnTo>
                    <a:pt x="1287" y="9847"/>
                  </a:lnTo>
                  <a:lnTo>
                    <a:pt x="1290" y="9849"/>
                  </a:lnTo>
                  <a:lnTo>
                    <a:pt x="1296" y="9851"/>
                  </a:lnTo>
                  <a:lnTo>
                    <a:pt x="1301" y="9849"/>
                  </a:lnTo>
                  <a:lnTo>
                    <a:pt x="1307" y="9846"/>
                  </a:lnTo>
                  <a:lnTo>
                    <a:pt x="1307" y="9846"/>
                  </a:lnTo>
                  <a:lnTo>
                    <a:pt x="1356" y="9793"/>
                  </a:lnTo>
                  <a:lnTo>
                    <a:pt x="1404" y="9739"/>
                  </a:lnTo>
                  <a:lnTo>
                    <a:pt x="1451" y="9685"/>
                  </a:lnTo>
                  <a:lnTo>
                    <a:pt x="1497" y="9630"/>
                  </a:lnTo>
                  <a:lnTo>
                    <a:pt x="1542" y="9575"/>
                  </a:lnTo>
                  <a:lnTo>
                    <a:pt x="1586" y="9519"/>
                  </a:lnTo>
                  <a:lnTo>
                    <a:pt x="1630" y="9463"/>
                  </a:lnTo>
                  <a:lnTo>
                    <a:pt x="1672" y="9406"/>
                  </a:lnTo>
                  <a:lnTo>
                    <a:pt x="1714" y="9348"/>
                  </a:lnTo>
                  <a:lnTo>
                    <a:pt x="1755" y="9290"/>
                  </a:lnTo>
                  <a:lnTo>
                    <a:pt x="1796" y="9231"/>
                  </a:lnTo>
                  <a:lnTo>
                    <a:pt x="1836" y="9173"/>
                  </a:lnTo>
                  <a:lnTo>
                    <a:pt x="1914" y="9055"/>
                  </a:lnTo>
                  <a:lnTo>
                    <a:pt x="1991" y="8934"/>
                  </a:lnTo>
                  <a:lnTo>
                    <a:pt x="2067" y="8813"/>
                  </a:lnTo>
                  <a:lnTo>
                    <a:pt x="2142" y="8692"/>
                  </a:lnTo>
                  <a:lnTo>
                    <a:pt x="2292" y="8449"/>
                  </a:lnTo>
                  <a:lnTo>
                    <a:pt x="2368" y="8328"/>
                  </a:lnTo>
                  <a:lnTo>
                    <a:pt x="2444" y="8207"/>
                  </a:lnTo>
                  <a:lnTo>
                    <a:pt x="2523" y="8088"/>
                  </a:lnTo>
                  <a:lnTo>
                    <a:pt x="2602" y="7968"/>
                  </a:lnTo>
                  <a:lnTo>
                    <a:pt x="2602" y="7968"/>
                  </a:lnTo>
                  <a:lnTo>
                    <a:pt x="2712" y="7808"/>
                  </a:lnTo>
                  <a:lnTo>
                    <a:pt x="2767" y="7730"/>
                  </a:lnTo>
                  <a:lnTo>
                    <a:pt x="2778" y="7717"/>
                  </a:lnTo>
                  <a:lnTo>
                    <a:pt x="2779" y="7714"/>
                  </a:lnTo>
                  <a:lnTo>
                    <a:pt x="2778" y="7717"/>
                  </a:lnTo>
                  <a:lnTo>
                    <a:pt x="2757" y="7752"/>
                  </a:lnTo>
                  <a:lnTo>
                    <a:pt x="2661" y="7899"/>
                  </a:lnTo>
                  <a:lnTo>
                    <a:pt x="2609" y="7979"/>
                  </a:lnTo>
                  <a:lnTo>
                    <a:pt x="2571" y="8039"/>
                  </a:lnTo>
                  <a:lnTo>
                    <a:pt x="2571" y="8039"/>
                  </a:lnTo>
                  <a:lnTo>
                    <a:pt x="2479" y="8187"/>
                  </a:lnTo>
                  <a:lnTo>
                    <a:pt x="2390" y="8336"/>
                  </a:lnTo>
                  <a:lnTo>
                    <a:pt x="2212" y="8636"/>
                  </a:lnTo>
                  <a:lnTo>
                    <a:pt x="2212" y="8636"/>
                  </a:lnTo>
                  <a:lnTo>
                    <a:pt x="2126" y="8782"/>
                  </a:lnTo>
                  <a:lnTo>
                    <a:pt x="2038" y="8927"/>
                  </a:lnTo>
                  <a:lnTo>
                    <a:pt x="1950" y="9071"/>
                  </a:lnTo>
                  <a:lnTo>
                    <a:pt x="1861" y="9216"/>
                  </a:lnTo>
                  <a:lnTo>
                    <a:pt x="1771" y="9359"/>
                  </a:lnTo>
                  <a:lnTo>
                    <a:pt x="1680" y="9502"/>
                  </a:lnTo>
                  <a:lnTo>
                    <a:pt x="1586" y="9643"/>
                  </a:lnTo>
                  <a:lnTo>
                    <a:pt x="1491" y="9784"/>
                  </a:lnTo>
                  <a:lnTo>
                    <a:pt x="1491" y="9784"/>
                  </a:lnTo>
                  <a:close/>
                  <a:moveTo>
                    <a:pt x="1745" y="9796"/>
                  </a:moveTo>
                  <a:lnTo>
                    <a:pt x="1745" y="9796"/>
                  </a:lnTo>
                  <a:lnTo>
                    <a:pt x="1731" y="9787"/>
                  </a:lnTo>
                  <a:lnTo>
                    <a:pt x="1719" y="9777"/>
                  </a:lnTo>
                  <a:lnTo>
                    <a:pt x="1706" y="9766"/>
                  </a:lnTo>
                  <a:lnTo>
                    <a:pt x="1694" y="9755"/>
                  </a:lnTo>
                  <a:lnTo>
                    <a:pt x="1682" y="9742"/>
                  </a:lnTo>
                  <a:lnTo>
                    <a:pt x="1673" y="9729"/>
                  </a:lnTo>
                  <a:lnTo>
                    <a:pt x="1665" y="9714"/>
                  </a:lnTo>
                  <a:lnTo>
                    <a:pt x="1658" y="9698"/>
                  </a:lnTo>
                  <a:lnTo>
                    <a:pt x="1658" y="9698"/>
                  </a:lnTo>
                  <a:lnTo>
                    <a:pt x="1676" y="9678"/>
                  </a:lnTo>
                  <a:lnTo>
                    <a:pt x="1687" y="9668"/>
                  </a:lnTo>
                  <a:lnTo>
                    <a:pt x="1696" y="9656"/>
                  </a:lnTo>
                  <a:lnTo>
                    <a:pt x="1696" y="9656"/>
                  </a:lnTo>
                  <a:lnTo>
                    <a:pt x="1699" y="9653"/>
                  </a:lnTo>
                  <a:lnTo>
                    <a:pt x="1700" y="9647"/>
                  </a:lnTo>
                  <a:lnTo>
                    <a:pt x="1700" y="9642"/>
                  </a:lnTo>
                  <a:lnTo>
                    <a:pt x="1699" y="9639"/>
                  </a:lnTo>
                  <a:lnTo>
                    <a:pt x="1696" y="9634"/>
                  </a:lnTo>
                  <a:lnTo>
                    <a:pt x="1693" y="9632"/>
                  </a:lnTo>
                  <a:lnTo>
                    <a:pt x="1689" y="9629"/>
                  </a:lnTo>
                  <a:lnTo>
                    <a:pt x="1685" y="9628"/>
                  </a:lnTo>
                  <a:lnTo>
                    <a:pt x="1685" y="9628"/>
                  </a:lnTo>
                  <a:lnTo>
                    <a:pt x="1712" y="9597"/>
                  </a:lnTo>
                  <a:lnTo>
                    <a:pt x="1737" y="9565"/>
                  </a:lnTo>
                  <a:lnTo>
                    <a:pt x="1789" y="9502"/>
                  </a:lnTo>
                  <a:lnTo>
                    <a:pt x="1789" y="9502"/>
                  </a:lnTo>
                  <a:lnTo>
                    <a:pt x="1781" y="9531"/>
                  </a:lnTo>
                  <a:lnTo>
                    <a:pt x="1772" y="9559"/>
                  </a:lnTo>
                  <a:lnTo>
                    <a:pt x="1765" y="9588"/>
                  </a:lnTo>
                  <a:lnTo>
                    <a:pt x="1759" y="9618"/>
                  </a:lnTo>
                  <a:lnTo>
                    <a:pt x="1754" y="9647"/>
                  </a:lnTo>
                  <a:lnTo>
                    <a:pt x="1750" y="9677"/>
                  </a:lnTo>
                  <a:lnTo>
                    <a:pt x="1747" y="9708"/>
                  </a:lnTo>
                  <a:lnTo>
                    <a:pt x="1744" y="9738"/>
                  </a:lnTo>
                  <a:lnTo>
                    <a:pt x="1744" y="9738"/>
                  </a:lnTo>
                  <a:lnTo>
                    <a:pt x="1744" y="9743"/>
                  </a:lnTo>
                  <a:lnTo>
                    <a:pt x="1747" y="9746"/>
                  </a:lnTo>
                  <a:lnTo>
                    <a:pt x="1750" y="9750"/>
                  </a:lnTo>
                  <a:lnTo>
                    <a:pt x="1754" y="9751"/>
                  </a:lnTo>
                  <a:lnTo>
                    <a:pt x="1757" y="9752"/>
                  </a:lnTo>
                  <a:lnTo>
                    <a:pt x="1762" y="9752"/>
                  </a:lnTo>
                  <a:lnTo>
                    <a:pt x="1767" y="9750"/>
                  </a:lnTo>
                  <a:lnTo>
                    <a:pt x="1770" y="9748"/>
                  </a:lnTo>
                  <a:lnTo>
                    <a:pt x="1770" y="9748"/>
                  </a:lnTo>
                  <a:lnTo>
                    <a:pt x="1745" y="9796"/>
                  </a:lnTo>
                  <a:lnTo>
                    <a:pt x="1745" y="9796"/>
                  </a:lnTo>
                  <a:close/>
                  <a:moveTo>
                    <a:pt x="1788" y="9819"/>
                  </a:moveTo>
                  <a:lnTo>
                    <a:pt x="1788" y="9819"/>
                  </a:lnTo>
                  <a:lnTo>
                    <a:pt x="1833" y="9766"/>
                  </a:lnTo>
                  <a:lnTo>
                    <a:pt x="1878" y="9715"/>
                  </a:lnTo>
                  <a:lnTo>
                    <a:pt x="1921" y="9662"/>
                  </a:lnTo>
                  <a:lnTo>
                    <a:pt x="1963" y="9609"/>
                  </a:lnTo>
                  <a:lnTo>
                    <a:pt x="1963" y="9609"/>
                  </a:lnTo>
                  <a:lnTo>
                    <a:pt x="1935" y="9667"/>
                  </a:lnTo>
                  <a:lnTo>
                    <a:pt x="1907" y="9725"/>
                  </a:lnTo>
                  <a:lnTo>
                    <a:pt x="1881" y="9785"/>
                  </a:lnTo>
                  <a:lnTo>
                    <a:pt x="1857" y="9846"/>
                  </a:lnTo>
                  <a:lnTo>
                    <a:pt x="1857" y="9846"/>
                  </a:lnTo>
                  <a:lnTo>
                    <a:pt x="1857" y="9847"/>
                  </a:lnTo>
                  <a:lnTo>
                    <a:pt x="1857" y="9847"/>
                  </a:lnTo>
                  <a:lnTo>
                    <a:pt x="1822" y="9833"/>
                  </a:lnTo>
                  <a:lnTo>
                    <a:pt x="1788" y="9819"/>
                  </a:lnTo>
                  <a:lnTo>
                    <a:pt x="1788" y="9819"/>
                  </a:lnTo>
                  <a:close/>
                  <a:moveTo>
                    <a:pt x="1963" y="9890"/>
                  </a:moveTo>
                  <a:lnTo>
                    <a:pt x="1963" y="9890"/>
                  </a:lnTo>
                  <a:lnTo>
                    <a:pt x="1925" y="9874"/>
                  </a:lnTo>
                  <a:lnTo>
                    <a:pt x="1885" y="9858"/>
                  </a:lnTo>
                  <a:lnTo>
                    <a:pt x="1885" y="9858"/>
                  </a:lnTo>
                  <a:lnTo>
                    <a:pt x="1934" y="9806"/>
                  </a:lnTo>
                  <a:lnTo>
                    <a:pt x="1981" y="9753"/>
                  </a:lnTo>
                  <a:lnTo>
                    <a:pt x="2028" y="9700"/>
                  </a:lnTo>
                  <a:lnTo>
                    <a:pt x="2073" y="9646"/>
                  </a:lnTo>
                  <a:lnTo>
                    <a:pt x="2118" y="9592"/>
                  </a:lnTo>
                  <a:lnTo>
                    <a:pt x="2162" y="9537"/>
                  </a:lnTo>
                  <a:lnTo>
                    <a:pt x="2205" y="9481"/>
                  </a:lnTo>
                  <a:lnTo>
                    <a:pt x="2248" y="9424"/>
                  </a:lnTo>
                  <a:lnTo>
                    <a:pt x="2248" y="9424"/>
                  </a:lnTo>
                  <a:lnTo>
                    <a:pt x="2203" y="9516"/>
                  </a:lnTo>
                  <a:lnTo>
                    <a:pt x="2203" y="9516"/>
                  </a:lnTo>
                  <a:lnTo>
                    <a:pt x="2141" y="9608"/>
                  </a:lnTo>
                  <a:lnTo>
                    <a:pt x="2080" y="9701"/>
                  </a:lnTo>
                  <a:lnTo>
                    <a:pt x="2020" y="9796"/>
                  </a:lnTo>
                  <a:lnTo>
                    <a:pt x="1963" y="9890"/>
                  </a:lnTo>
                  <a:lnTo>
                    <a:pt x="1963" y="9890"/>
                  </a:lnTo>
                  <a:close/>
                  <a:moveTo>
                    <a:pt x="1992" y="9906"/>
                  </a:moveTo>
                  <a:lnTo>
                    <a:pt x="1992" y="9906"/>
                  </a:lnTo>
                  <a:lnTo>
                    <a:pt x="2053" y="9805"/>
                  </a:lnTo>
                  <a:lnTo>
                    <a:pt x="2114" y="9702"/>
                  </a:lnTo>
                  <a:lnTo>
                    <a:pt x="2114" y="9702"/>
                  </a:lnTo>
                  <a:lnTo>
                    <a:pt x="2167" y="9620"/>
                  </a:lnTo>
                  <a:lnTo>
                    <a:pt x="2219" y="9538"/>
                  </a:lnTo>
                  <a:lnTo>
                    <a:pt x="2274" y="9457"/>
                  </a:lnTo>
                  <a:lnTo>
                    <a:pt x="2331" y="9378"/>
                  </a:lnTo>
                  <a:lnTo>
                    <a:pt x="2388" y="9299"/>
                  </a:lnTo>
                  <a:lnTo>
                    <a:pt x="2445" y="9220"/>
                  </a:lnTo>
                  <a:lnTo>
                    <a:pt x="2562" y="9064"/>
                  </a:lnTo>
                  <a:lnTo>
                    <a:pt x="2562" y="9064"/>
                  </a:lnTo>
                  <a:lnTo>
                    <a:pt x="2525" y="9119"/>
                  </a:lnTo>
                  <a:lnTo>
                    <a:pt x="2487" y="9173"/>
                  </a:lnTo>
                  <a:lnTo>
                    <a:pt x="2451" y="9228"/>
                  </a:lnTo>
                  <a:lnTo>
                    <a:pt x="2416" y="9284"/>
                  </a:lnTo>
                  <a:lnTo>
                    <a:pt x="2381" y="9340"/>
                  </a:lnTo>
                  <a:lnTo>
                    <a:pt x="2348" y="9396"/>
                  </a:lnTo>
                  <a:lnTo>
                    <a:pt x="2315" y="9454"/>
                  </a:lnTo>
                  <a:lnTo>
                    <a:pt x="2284" y="9511"/>
                  </a:lnTo>
                  <a:lnTo>
                    <a:pt x="2253" y="9570"/>
                  </a:lnTo>
                  <a:lnTo>
                    <a:pt x="2223" y="9628"/>
                  </a:lnTo>
                  <a:lnTo>
                    <a:pt x="2195" y="9688"/>
                  </a:lnTo>
                  <a:lnTo>
                    <a:pt x="2168" y="9748"/>
                  </a:lnTo>
                  <a:lnTo>
                    <a:pt x="2142" y="9808"/>
                  </a:lnTo>
                  <a:lnTo>
                    <a:pt x="2118" y="9870"/>
                  </a:lnTo>
                  <a:lnTo>
                    <a:pt x="2095" y="9932"/>
                  </a:lnTo>
                  <a:lnTo>
                    <a:pt x="2074" y="9996"/>
                  </a:lnTo>
                  <a:lnTo>
                    <a:pt x="2074" y="9996"/>
                  </a:lnTo>
                  <a:lnTo>
                    <a:pt x="2067" y="9982"/>
                  </a:lnTo>
                  <a:lnTo>
                    <a:pt x="2059" y="9968"/>
                  </a:lnTo>
                  <a:lnTo>
                    <a:pt x="2051" y="9956"/>
                  </a:lnTo>
                  <a:lnTo>
                    <a:pt x="2042" y="9944"/>
                  </a:lnTo>
                  <a:lnTo>
                    <a:pt x="2030" y="9934"/>
                  </a:lnTo>
                  <a:lnTo>
                    <a:pt x="2018" y="9924"/>
                  </a:lnTo>
                  <a:lnTo>
                    <a:pt x="2005" y="9915"/>
                  </a:lnTo>
                  <a:lnTo>
                    <a:pt x="1992" y="9906"/>
                  </a:lnTo>
                  <a:lnTo>
                    <a:pt x="1992" y="9906"/>
                  </a:lnTo>
                  <a:close/>
                  <a:moveTo>
                    <a:pt x="2050" y="10231"/>
                  </a:moveTo>
                  <a:lnTo>
                    <a:pt x="2050" y="10231"/>
                  </a:lnTo>
                  <a:lnTo>
                    <a:pt x="2052" y="10231"/>
                  </a:lnTo>
                  <a:lnTo>
                    <a:pt x="2054" y="10230"/>
                  </a:lnTo>
                  <a:lnTo>
                    <a:pt x="2054" y="10230"/>
                  </a:lnTo>
                  <a:lnTo>
                    <a:pt x="2081" y="10211"/>
                  </a:lnTo>
                  <a:lnTo>
                    <a:pt x="2107" y="10191"/>
                  </a:lnTo>
                  <a:lnTo>
                    <a:pt x="2132" y="10171"/>
                  </a:lnTo>
                  <a:lnTo>
                    <a:pt x="2156" y="10150"/>
                  </a:lnTo>
                  <a:lnTo>
                    <a:pt x="2180" y="10129"/>
                  </a:lnTo>
                  <a:lnTo>
                    <a:pt x="2202" y="10107"/>
                  </a:lnTo>
                  <a:lnTo>
                    <a:pt x="2224" y="10085"/>
                  </a:lnTo>
                  <a:lnTo>
                    <a:pt x="2246" y="10062"/>
                  </a:lnTo>
                  <a:lnTo>
                    <a:pt x="2267" y="10039"/>
                  </a:lnTo>
                  <a:lnTo>
                    <a:pt x="2287" y="10014"/>
                  </a:lnTo>
                  <a:lnTo>
                    <a:pt x="2327" y="9966"/>
                  </a:lnTo>
                  <a:lnTo>
                    <a:pt x="2366" y="9916"/>
                  </a:lnTo>
                  <a:lnTo>
                    <a:pt x="2402" y="9865"/>
                  </a:lnTo>
                  <a:lnTo>
                    <a:pt x="2402" y="9865"/>
                  </a:lnTo>
                  <a:lnTo>
                    <a:pt x="2333" y="9984"/>
                  </a:lnTo>
                  <a:lnTo>
                    <a:pt x="2263" y="10103"/>
                  </a:lnTo>
                  <a:lnTo>
                    <a:pt x="2190" y="10222"/>
                  </a:lnTo>
                  <a:lnTo>
                    <a:pt x="2154" y="10281"/>
                  </a:lnTo>
                  <a:lnTo>
                    <a:pt x="2116" y="10340"/>
                  </a:lnTo>
                  <a:lnTo>
                    <a:pt x="2116" y="10340"/>
                  </a:lnTo>
                  <a:lnTo>
                    <a:pt x="2114" y="10344"/>
                  </a:lnTo>
                  <a:lnTo>
                    <a:pt x="2114" y="10349"/>
                  </a:lnTo>
                  <a:lnTo>
                    <a:pt x="2116" y="10354"/>
                  </a:lnTo>
                  <a:lnTo>
                    <a:pt x="2120" y="10357"/>
                  </a:lnTo>
                  <a:lnTo>
                    <a:pt x="2123" y="10360"/>
                  </a:lnTo>
                  <a:lnTo>
                    <a:pt x="2128" y="10360"/>
                  </a:lnTo>
                  <a:lnTo>
                    <a:pt x="2133" y="10359"/>
                  </a:lnTo>
                  <a:lnTo>
                    <a:pt x="2138" y="10356"/>
                  </a:lnTo>
                  <a:lnTo>
                    <a:pt x="2138" y="10356"/>
                  </a:lnTo>
                  <a:lnTo>
                    <a:pt x="2191" y="10300"/>
                  </a:lnTo>
                  <a:lnTo>
                    <a:pt x="2245" y="10243"/>
                  </a:lnTo>
                  <a:lnTo>
                    <a:pt x="2298" y="10185"/>
                  </a:lnTo>
                  <a:lnTo>
                    <a:pt x="2348" y="10127"/>
                  </a:lnTo>
                  <a:lnTo>
                    <a:pt x="2348" y="10127"/>
                  </a:lnTo>
                  <a:lnTo>
                    <a:pt x="2248" y="10305"/>
                  </a:lnTo>
                  <a:lnTo>
                    <a:pt x="2148" y="10484"/>
                  </a:lnTo>
                  <a:lnTo>
                    <a:pt x="2148" y="10484"/>
                  </a:lnTo>
                  <a:lnTo>
                    <a:pt x="2147" y="10488"/>
                  </a:lnTo>
                  <a:lnTo>
                    <a:pt x="2147" y="10493"/>
                  </a:lnTo>
                  <a:lnTo>
                    <a:pt x="2149" y="10498"/>
                  </a:lnTo>
                  <a:lnTo>
                    <a:pt x="2152" y="10501"/>
                  </a:lnTo>
                  <a:lnTo>
                    <a:pt x="2156" y="10504"/>
                  </a:lnTo>
                  <a:lnTo>
                    <a:pt x="2161" y="10505"/>
                  </a:lnTo>
                  <a:lnTo>
                    <a:pt x="2166" y="10504"/>
                  </a:lnTo>
                  <a:lnTo>
                    <a:pt x="2170" y="10500"/>
                  </a:lnTo>
                  <a:lnTo>
                    <a:pt x="2170" y="10500"/>
                  </a:lnTo>
                  <a:lnTo>
                    <a:pt x="2222" y="10443"/>
                  </a:lnTo>
                  <a:lnTo>
                    <a:pt x="2272" y="10384"/>
                  </a:lnTo>
                  <a:lnTo>
                    <a:pt x="2322" y="10326"/>
                  </a:lnTo>
                  <a:lnTo>
                    <a:pt x="2373" y="10266"/>
                  </a:lnTo>
                  <a:lnTo>
                    <a:pt x="2373" y="10266"/>
                  </a:lnTo>
                  <a:lnTo>
                    <a:pt x="2333" y="10325"/>
                  </a:lnTo>
                  <a:lnTo>
                    <a:pt x="2294" y="10383"/>
                  </a:lnTo>
                  <a:lnTo>
                    <a:pt x="2256" y="10443"/>
                  </a:lnTo>
                  <a:lnTo>
                    <a:pt x="2218" y="10504"/>
                  </a:lnTo>
                  <a:lnTo>
                    <a:pt x="2218" y="10504"/>
                  </a:lnTo>
                  <a:lnTo>
                    <a:pt x="2218" y="10507"/>
                  </a:lnTo>
                  <a:lnTo>
                    <a:pt x="2219" y="10509"/>
                  </a:lnTo>
                  <a:lnTo>
                    <a:pt x="2222" y="10511"/>
                  </a:lnTo>
                  <a:lnTo>
                    <a:pt x="2225" y="10511"/>
                  </a:lnTo>
                  <a:lnTo>
                    <a:pt x="2225" y="10511"/>
                  </a:lnTo>
                  <a:lnTo>
                    <a:pt x="2219" y="10518"/>
                  </a:lnTo>
                  <a:lnTo>
                    <a:pt x="2219" y="10518"/>
                  </a:lnTo>
                  <a:lnTo>
                    <a:pt x="2218" y="10520"/>
                  </a:lnTo>
                  <a:lnTo>
                    <a:pt x="2217" y="10522"/>
                  </a:lnTo>
                  <a:lnTo>
                    <a:pt x="2218" y="10526"/>
                  </a:lnTo>
                  <a:lnTo>
                    <a:pt x="2219" y="10527"/>
                  </a:lnTo>
                  <a:lnTo>
                    <a:pt x="2222" y="10529"/>
                  </a:lnTo>
                  <a:lnTo>
                    <a:pt x="2224" y="10529"/>
                  </a:lnTo>
                  <a:lnTo>
                    <a:pt x="2226" y="10529"/>
                  </a:lnTo>
                  <a:lnTo>
                    <a:pt x="2229" y="10527"/>
                  </a:lnTo>
                  <a:lnTo>
                    <a:pt x="2229" y="10527"/>
                  </a:lnTo>
                  <a:lnTo>
                    <a:pt x="2289" y="10464"/>
                  </a:lnTo>
                  <a:lnTo>
                    <a:pt x="2347" y="10398"/>
                  </a:lnTo>
                  <a:lnTo>
                    <a:pt x="2406" y="10334"/>
                  </a:lnTo>
                  <a:lnTo>
                    <a:pt x="2463" y="10268"/>
                  </a:lnTo>
                  <a:lnTo>
                    <a:pt x="2463" y="10268"/>
                  </a:lnTo>
                  <a:lnTo>
                    <a:pt x="2410" y="10353"/>
                  </a:lnTo>
                  <a:lnTo>
                    <a:pt x="2360" y="10438"/>
                  </a:lnTo>
                  <a:lnTo>
                    <a:pt x="2310" y="10525"/>
                  </a:lnTo>
                  <a:lnTo>
                    <a:pt x="2262" y="10610"/>
                  </a:lnTo>
                  <a:lnTo>
                    <a:pt x="2262" y="10610"/>
                  </a:lnTo>
                  <a:lnTo>
                    <a:pt x="2217" y="10570"/>
                  </a:lnTo>
                  <a:lnTo>
                    <a:pt x="2175" y="10531"/>
                  </a:lnTo>
                  <a:lnTo>
                    <a:pt x="2154" y="10511"/>
                  </a:lnTo>
                  <a:lnTo>
                    <a:pt x="2134" y="10491"/>
                  </a:lnTo>
                  <a:lnTo>
                    <a:pt x="2115" y="10470"/>
                  </a:lnTo>
                  <a:lnTo>
                    <a:pt x="2099" y="10447"/>
                  </a:lnTo>
                  <a:lnTo>
                    <a:pt x="2084" y="10425"/>
                  </a:lnTo>
                  <a:lnTo>
                    <a:pt x="2071" y="10402"/>
                  </a:lnTo>
                  <a:lnTo>
                    <a:pt x="2065" y="10390"/>
                  </a:lnTo>
                  <a:lnTo>
                    <a:pt x="2059" y="10377"/>
                  </a:lnTo>
                  <a:lnTo>
                    <a:pt x="2056" y="10364"/>
                  </a:lnTo>
                  <a:lnTo>
                    <a:pt x="2051" y="10351"/>
                  </a:lnTo>
                  <a:lnTo>
                    <a:pt x="2049" y="10337"/>
                  </a:lnTo>
                  <a:lnTo>
                    <a:pt x="2046" y="10325"/>
                  </a:lnTo>
                  <a:lnTo>
                    <a:pt x="2045" y="10309"/>
                  </a:lnTo>
                  <a:lnTo>
                    <a:pt x="2044" y="10295"/>
                  </a:lnTo>
                  <a:lnTo>
                    <a:pt x="2044" y="10280"/>
                  </a:lnTo>
                  <a:lnTo>
                    <a:pt x="2045" y="10264"/>
                  </a:lnTo>
                  <a:lnTo>
                    <a:pt x="2047" y="10247"/>
                  </a:lnTo>
                  <a:lnTo>
                    <a:pt x="2050" y="10231"/>
                  </a:lnTo>
                  <a:lnTo>
                    <a:pt x="2050" y="10231"/>
                  </a:lnTo>
                  <a:close/>
                  <a:moveTo>
                    <a:pt x="2272" y="10621"/>
                  </a:moveTo>
                  <a:lnTo>
                    <a:pt x="2272" y="10621"/>
                  </a:lnTo>
                  <a:lnTo>
                    <a:pt x="2308" y="10559"/>
                  </a:lnTo>
                  <a:lnTo>
                    <a:pt x="2345" y="10497"/>
                  </a:lnTo>
                  <a:lnTo>
                    <a:pt x="2382" y="10435"/>
                  </a:lnTo>
                  <a:lnTo>
                    <a:pt x="2421" y="10373"/>
                  </a:lnTo>
                  <a:lnTo>
                    <a:pt x="2459" y="10312"/>
                  </a:lnTo>
                  <a:lnTo>
                    <a:pt x="2499" y="10250"/>
                  </a:lnTo>
                  <a:lnTo>
                    <a:pt x="2580" y="10128"/>
                  </a:lnTo>
                  <a:lnTo>
                    <a:pt x="2580" y="10128"/>
                  </a:lnTo>
                  <a:lnTo>
                    <a:pt x="2670" y="10019"/>
                  </a:lnTo>
                  <a:lnTo>
                    <a:pt x="2758" y="9909"/>
                  </a:lnTo>
                  <a:lnTo>
                    <a:pt x="2758" y="9909"/>
                  </a:lnTo>
                  <a:lnTo>
                    <a:pt x="2697" y="9999"/>
                  </a:lnTo>
                  <a:lnTo>
                    <a:pt x="2637" y="10089"/>
                  </a:lnTo>
                  <a:lnTo>
                    <a:pt x="2579" y="10181"/>
                  </a:lnTo>
                  <a:lnTo>
                    <a:pt x="2520" y="10273"/>
                  </a:lnTo>
                  <a:lnTo>
                    <a:pt x="2463" y="10366"/>
                  </a:lnTo>
                  <a:lnTo>
                    <a:pt x="2407" y="10458"/>
                  </a:lnTo>
                  <a:lnTo>
                    <a:pt x="2351" y="10552"/>
                  </a:lnTo>
                  <a:lnTo>
                    <a:pt x="2297" y="10645"/>
                  </a:lnTo>
                  <a:lnTo>
                    <a:pt x="2297" y="10645"/>
                  </a:lnTo>
                  <a:lnTo>
                    <a:pt x="2272" y="10621"/>
                  </a:lnTo>
                  <a:lnTo>
                    <a:pt x="2272" y="10621"/>
                  </a:lnTo>
                  <a:close/>
                  <a:moveTo>
                    <a:pt x="2452" y="10893"/>
                  </a:moveTo>
                  <a:lnTo>
                    <a:pt x="2452" y="10893"/>
                  </a:lnTo>
                  <a:lnTo>
                    <a:pt x="2561" y="10733"/>
                  </a:lnTo>
                  <a:lnTo>
                    <a:pt x="2672" y="10573"/>
                  </a:lnTo>
                  <a:lnTo>
                    <a:pt x="2784" y="10415"/>
                  </a:lnTo>
                  <a:lnTo>
                    <a:pt x="2896" y="10256"/>
                  </a:lnTo>
                  <a:lnTo>
                    <a:pt x="3009" y="10097"/>
                  </a:lnTo>
                  <a:lnTo>
                    <a:pt x="3123" y="9941"/>
                  </a:lnTo>
                  <a:lnTo>
                    <a:pt x="3352" y="9627"/>
                  </a:lnTo>
                  <a:lnTo>
                    <a:pt x="3352" y="9627"/>
                  </a:lnTo>
                  <a:lnTo>
                    <a:pt x="3564" y="9340"/>
                  </a:lnTo>
                  <a:lnTo>
                    <a:pt x="3776" y="9053"/>
                  </a:lnTo>
                  <a:lnTo>
                    <a:pt x="3776" y="9053"/>
                  </a:lnTo>
                  <a:lnTo>
                    <a:pt x="3988" y="8767"/>
                  </a:lnTo>
                  <a:lnTo>
                    <a:pt x="3988" y="8767"/>
                  </a:lnTo>
                  <a:lnTo>
                    <a:pt x="4043" y="8686"/>
                  </a:lnTo>
                  <a:lnTo>
                    <a:pt x="4089" y="8617"/>
                  </a:lnTo>
                  <a:lnTo>
                    <a:pt x="4137" y="8550"/>
                  </a:lnTo>
                  <a:lnTo>
                    <a:pt x="4158" y="8522"/>
                  </a:lnTo>
                  <a:lnTo>
                    <a:pt x="4176" y="8500"/>
                  </a:lnTo>
                  <a:lnTo>
                    <a:pt x="4190" y="8486"/>
                  </a:lnTo>
                  <a:lnTo>
                    <a:pt x="4195" y="8482"/>
                  </a:lnTo>
                  <a:lnTo>
                    <a:pt x="4199" y="8481"/>
                  </a:lnTo>
                  <a:lnTo>
                    <a:pt x="4200" y="8481"/>
                  </a:lnTo>
                  <a:lnTo>
                    <a:pt x="4201" y="8483"/>
                  </a:lnTo>
                  <a:lnTo>
                    <a:pt x="4201" y="8488"/>
                  </a:lnTo>
                  <a:lnTo>
                    <a:pt x="4200" y="8496"/>
                  </a:lnTo>
                  <a:lnTo>
                    <a:pt x="4196" y="8508"/>
                  </a:lnTo>
                  <a:lnTo>
                    <a:pt x="4182" y="8543"/>
                  </a:lnTo>
                  <a:lnTo>
                    <a:pt x="4159" y="8596"/>
                  </a:lnTo>
                  <a:lnTo>
                    <a:pt x="4159" y="8596"/>
                  </a:lnTo>
                  <a:lnTo>
                    <a:pt x="4139" y="8637"/>
                  </a:lnTo>
                  <a:lnTo>
                    <a:pt x="4119" y="8678"/>
                  </a:lnTo>
                  <a:lnTo>
                    <a:pt x="4098" y="8719"/>
                  </a:lnTo>
                  <a:lnTo>
                    <a:pt x="4077" y="8758"/>
                  </a:lnTo>
                  <a:lnTo>
                    <a:pt x="4031" y="8838"/>
                  </a:lnTo>
                  <a:lnTo>
                    <a:pt x="3984" y="8916"/>
                  </a:lnTo>
                  <a:lnTo>
                    <a:pt x="3935" y="8995"/>
                  </a:lnTo>
                  <a:lnTo>
                    <a:pt x="3884" y="9071"/>
                  </a:lnTo>
                  <a:lnTo>
                    <a:pt x="3832" y="9147"/>
                  </a:lnTo>
                  <a:lnTo>
                    <a:pt x="3778" y="9222"/>
                  </a:lnTo>
                  <a:lnTo>
                    <a:pt x="3723" y="9297"/>
                  </a:lnTo>
                  <a:lnTo>
                    <a:pt x="3667" y="9371"/>
                  </a:lnTo>
                  <a:lnTo>
                    <a:pt x="3555" y="9517"/>
                  </a:lnTo>
                  <a:lnTo>
                    <a:pt x="3443" y="9662"/>
                  </a:lnTo>
                  <a:lnTo>
                    <a:pt x="3331" y="9806"/>
                  </a:lnTo>
                  <a:lnTo>
                    <a:pt x="3331" y="9806"/>
                  </a:lnTo>
                  <a:lnTo>
                    <a:pt x="3283" y="9870"/>
                  </a:lnTo>
                  <a:lnTo>
                    <a:pt x="3234" y="9938"/>
                  </a:lnTo>
                  <a:lnTo>
                    <a:pt x="3185" y="10006"/>
                  </a:lnTo>
                  <a:lnTo>
                    <a:pt x="3135" y="10078"/>
                  </a:lnTo>
                  <a:lnTo>
                    <a:pt x="3035" y="10222"/>
                  </a:lnTo>
                  <a:lnTo>
                    <a:pt x="2938" y="10368"/>
                  </a:lnTo>
                  <a:lnTo>
                    <a:pt x="2938" y="10368"/>
                  </a:lnTo>
                  <a:lnTo>
                    <a:pt x="2826" y="10522"/>
                  </a:lnTo>
                  <a:lnTo>
                    <a:pt x="2715" y="10678"/>
                  </a:lnTo>
                  <a:lnTo>
                    <a:pt x="2606" y="10836"/>
                  </a:lnTo>
                  <a:lnTo>
                    <a:pt x="2552" y="10916"/>
                  </a:lnTo>
                  <a:lnTo>
                    <a:pt x="2499" y="10995"/>
                  </a:lnTo>
                  <a:lnTo>
                    <a:pt x="2499" y="10995"/>
                  </a:lnTo>
                  <a:lnTo>
                    <a:pt x="2477" y="10944"/>
                  </a:lnTo>
                  <a:lnTo>
                    <a:pt x="2452" y="10893"/>
                  </a:lnTo>
                  <a:lnTo>
                    <a:pt x="2452" y="10893"/>
                  </a:lnTo>
                  <a:close/>
                  <a:moveTo>
                    <a:pt x="4355" y="8490"/>
                  </a:moveTo>
                  <a:lnTo>
                    <a:pt x="4355" y="8490"/>
                  </a:lnTo>
                  <a:lnTo>
                    <a:pt x="4352" y="8490"/>
                  </a:lnTo>
                  <a:lnTo>
                    <a:pt x="4347" y="8492"/>
                  </a:lnTo>
                  <a:lnTo>
                    <a:pt x="4344" y="8494"/>
                  </a:lnTo>
                  <a:lnTo>
                    <a:pt x="4341" y="8496"/>
                  </a:lnTo>
                  <a:lnTo>
                    <a:pt x="4341" y="8496"/>
                  </a:lnTo>
                  <a:lnTo>
                    <a:pt x="4248" y="8627"/>
                  </a:lnTo>
                  <a:lnTo>
                    <a:pt x="4154" y="8757"/>
                  </a:lnTo>
                  <a:lnTo>
                    <a:pt x="4059" y="8887"/>
                  </a:lnTo>
                  <a:lnTo>
                    <a:pt x="3963" y="9016"/>
                  </a:lnTo>
                  <a:lnTo>
                    <a:pt x="3963" y="9016"/>
                  </a:lnTo>
                  <a:lnTo>
                    <a:pt x="4010" y="8935"/>
                  </a:lnTo>
                  <a:lnTo>
                    <a:pt x="4056" y="8854"/>
                  </a:lnTo>
                  <a:lnTo>
                    <a:pt x="4100" y="8774"/>
                  </a:lnTo>
                  <a:lnTo>
                    <a:pt x="4144" y="8691"/>
                  </a:lnTo>
                  <a:lnTo>
                    <a:pt x="4183" y="8609"/>
                  </a:lnTo>
                  <a:lnTo>
                    <a:pt x="4223" y="8526"/>
                  </a:lnTo>
                  <a:lnTo>
                    <a:pt x="4259" y="8441"/>
                  </a:lnTo>
                  <a:lnTo>
                    <a:pt x="4295" y="8356"/>
                  </a:lnTo>
                  <a:lnTo>
                    <a:pt x="4295" y="8356"/>
                  </a:lnTo>
                  <a:lnTo>
                    <a:pt x="4309" y="8390"/>
                  </a:lnTo>
                  <a:lnTo>
                    <a:pt x="4324" y="8424"/>
                  </a:lnTo>
                  <a:lnTo>
                    <a:pt x="4339" y="8458"/>
                  </a:lnTo>
                  <a:lnTo>
                    <a:pt x="4355" y="8490"/>
                  </a:lnTo>
                  <a:lnTo>
                    <a:pt x="4355" y="8490"/>
                  </a:lnTo>
                  <a:close/>
                  <a:moveTo>
                    <a:pt x="2513" y="11028"/>
                  </a:moveTo>
                  <a:lnTo>
                    <a:pt x="2513" y="11028"/>
                  </a:lnTo>
                  <a:lnTo>
                    <a:pt x="2586" y="10922"/>
                  </a:lnTo>
                  <a:lnTo>
                    <a:pt x="2661" y="10816"/>
                  </a:lnTo>
                  <a:lnTo>
                    <a:pt x="2737" y="10710"/>
                  </a:lnTo>
                  <a:lnTo>
                    <a:pt x="2814" y="10604"/>
                  </a:lnTo>
                  <a:lnTo>
                    <a:pt x="2894" y="10499"/>
                  </a:lnTo>
                  <a:lnTo>
                    <a:pt x="2973" y="10394"/>
                  </a:lnTo>
                  <a:lnTo>
                    <a:pt x="3135" y="10183"/>
                  </a:lnTo>
                  <a:lnTo>
                    <a:pt x="3296" y="9971"/>
                  </a:lnTo>
                  <a:lnTo>
                    <a:pt x="3377" y="9865"/>
                  </a:lnTo>
                  <a:lnTo>
                    <a:pt x="3457" y="9758"/>
                  </a:lnTo>
                  <a:lnTo>
                    <a:pt x="3536" y="9652"/>
                  </a:lnTo>
                  <a:lnTo>
                    <a:pt x="3613" y="9544"/>
                  </a:lnTo>
                  <a:lnTo>
                    <a:pt x="3691" y="9435"/>
                  </a:lnTo>
                  <a:lnTo>
                    <a:pt x="3764" y="9326"/>
                  </a:lnTo>
                  <a:lnTo>
                    <a:pt x="3764" y="9326"/>
                  </a:lnTo>
                  <a:lnTo>
                    <a:pt x="3867" y="9193"/>
                  </a:lnTo>
                  <a:lnTo>
                    <a:pt x="3970" y="9059"/>
                  </a:lnTo>
                  <a:lnTo>
                    <a:pt x="3970" y="9059"/>
                  </a:lnTo>
                  <a:lnTo>
                    <a:pt x="4003" y="9011"/>
                  </a:lnTo>
                  <a:lnTo>
                    <a:pt x="4057" y="8932"/>
                  </a:lnTo>
                  <a:lnTo>
                    <a:pt x="4181" y="8746"/>
                  </a:lnTo>
                  <a:lnTo>
                    <a:pt x="4227" y="8678"/>
                  </a:lnTo>
                  <a:lnTo>
                    <a:pt x="4242" y="8657"/>
                  </a:lnTo>
                  <a:lnTo>
                    <a:pt x="4249" y="8648"/>
                  </a:lnTo>
                  <a:lnTo>
                    <a:pt x="4249" y="8650"/>
                  </a:lnTo>
                  <a:lnTo>
                    <a:pt x="4247" y="8655"/>
                  </a:lnTo>
                  <a:lnTo>
                    <a:pt x="4234" y="8679"/>
                  </a:lnTo>
                  <a:lnTo>
                    <a:pt x="4169" y="8785"/>
                  </a:lnTo>
                  <a:lnTo>
                    <a:pt x="4169" y="8785"/>
                  </a:lnTo>
                  <a:lnTo>
                    <a:pt x="4117" y="8872"/>
                  </a:lnTo>
                  <a:lnTo>
                    <a:pt x="4063" y="8957"/>
                  </a:lnTo>
                  <a:lnTo>
                    <a:pt x="4008" y="9044"/>
                  </a:lnTo>
                  <a:lnTo>
                    <a:pt x="3952" y="9128"/>
                  </a:lnTo>
                  <a:lnTo>
                    <a:pt x="3895" y="9214"/>
                  </a:lnTo>
                  <a:lnTo>
                    <a:pt x="3839" y="9298"/>
                  </a:lnTo>
                  <a:lnTo>
                    <a:pt x="3723" y="9465"/>
                  </a:lnTo>
                  <a:lnTo>
                    <a:pt x="3723" y="9465"/>
                  </a:lnTo>
                  <a:lnTo>
                    <a:pt x="3640" y="9574"/>
                  </a:lnTo>
                  <a:lnTo>
                    <a:pt x="3557" y="9684"/>
                  </a:lnTo>
                  <a:lnTo>
                    <a:pt x="3393" y="9904"/>
                  </a:lnTo>
                  <a:lnTo>
                    <a:pt x="3232" y="10127"/>
                  </a:lnTo>
                  <a:lnTo>
                    <a:pt x="3073" y="10349"/>
                  </a:lnTo>
                  <a:lnTo>
                    <a:pt x="3073" y="10349"/>
                  </a:lnTo>
                  <a:lnTo>
                    <a:pt x="2930" y="10527"/>
                  </a:lnTo>
                  <a:lnTo>
                    <a:pt x="2859" y="10616"/>
                  </a:lnTo>
                  <a:lnTo>
                    <a:pt x="2789" y="10706"/>
                  </a:lnTo>
                  <a:lnTo>
                    <a:pt x="2720" y="10797"/>
                  </a:lnTo>
                  <a:lnTo>
                    <a:pt x="2688" y="10843"/>
                  </a:lnTo>
                  <a:lnTo>
                    <a:pt x="2655" y="10889"/>
                  </a:lnTo>
                  <a:lnTo>
                    <a:pt x="2622" y="10936"/>
                  </a:lnTo>
                  <a:lnTo>
                    <a:pt x="2592" y="10982"/>
                  </a:lnTo>
                  <a:lnTo>
                    <a:pt x="2560" y="11030"/>
                  </a:lnTo>
                  <a:lnTo>
                    <a:pt x="2531" y="11078"/>
                  </a:lnTo>
                  <a:lnTo>
                    <a:pt x="2531" y="11078"/>
                  </a:lnTo>
                  <a:lnTo>
                    <a:pt x="2523" y="11053"/>
                  </a:lnTo>
                  <a:lnTo>
                    <a:pt x="2513" y="11028"/>
                  </a:lnTo>
                  <a:lnTo>
                    <a:pt x="2513" y="11028"/>
                  </a:lnTo>
                  <a:close/>
                  <a:moveTo>
                    <a:pt x="2568" y="11222"/>
                  </a:moveTo>
                  <a:lnTo>
                    <a:pt x="2568" y="11222"/>
                  </a:lnTo>
                  <a:lnTo>
                    <a:pt x="2565" y="11201"/>
                  </a:lnTo>
                  <a:lnTo>
                    <a:pt x="2560" y="11180"/>
                  </a:lnTo>
                  <a:lnTo>
                    <a:pt x="2560" y="11180"/>
                  </a:lnTo>
                  <a:lnTo>
                    <a:pt x="2601" y="11082"/>
                  </a:lnTo>
                  <a:lnTo>
                    <a:pt x="2601" y="11082"/>
                  </a:lnTo>
                  <a:lnTo>
                    <a:pt x="2813" y="10774"/>
                  </a:lnTo>
                  <a:lnTo>
                    <a:pt x="3027" y="10467"/>
                  </a:lnTo>
                  <a:lnTo>
                    <a:pt x="3027" y="10467"/>
                  </a:lnTo>
                  <a:lnTo>
                    <a:pt x="3090" y="10395"/>
                  </a:lnTo>
                  <a:lnTo>
                    <a:pt x="3155" y="10323"/>
                  </a:lnTo>
                  <a:lnTo>
                    <a:pt x="3283" y="10182"/>
                  </a:lnTo>
                  <a:lnTo>
                    <a:pt x="3411" y="10041"/>
                  </a:lnTo>
                  <a:lnTo>
                    <a:pt x="3474" y="9972"/>
                  </a:lnTo>
                  <a:lnTo>
                    <a:pt x="3536" y="9902"/>
                  </a:lnTo>
                  <a:lnTo>
                    <a:pt x="3536" y="9902"/>
                  </a:lnTo>
                  <a:lnTo>
                    <a:pt x="3571" y="9861"/>
                  </a:lnTo>
                  <a:lnTo>
                    <a:pt x="3606" y="9820"/>
                  </a:lnTo>
                  <a:lnTo>
                    <a:pt x="3674" y="9736"/>
                  </a:lnTo>
                  <a:lnTo>
                    <a:pt x="3674" y="9736"/>
                  </a:lnTo>
                  <a:lnTo>
                    <a:pt x="3457" y="10031"/>
                  </a:lnTo>
                  <a:lnTo>
                    <a:pt x="3238" y="10325"/>
                  </a:lnTo>
                  <a:lnTo>
                    <a:pt x="3238" y="10325"/>
                  </a:lnTo>
                  <a:lnTo>
                    <a:pt x="3115" y="10491"/>
                  </a:lnTo>
                  <a:lnTo>
                    <a:pt x="2994" y="10659"/>
                  </a:lnTo>
                  <a:lnTo>
                    <a:pt x="2874" y="10829"/>
                  </a:lnTo>
                  <a:lnTo>
                    <a:pt x="2756" y="10999"/>
                  </a:lnTo>
                  <a:lnTo>
                    <a:pt x="2756" y="10999"/>
                  </a:lnTo>
                  <a:lnTo>
                    <a:pt x="2686" y="11102"/>
                  </a:lnTo>
                  <a:lnTo>
                    <a:pt x="2620" y="11206"/>
                  </a:lnTo>
                  <a:lnTo>
                    <a:pt x="2553" y="11310"/>
                  </a:lnTo>
                  <a:lnTo>
                    <a:pt x="2487" y="11414"/>
                  </a:lnTo>
                  <a:lnTo>
                    <a:pt x="2487" y="11414"/>
                  </a:lnTo>
                  <a:lnTo>
                    <a:pt x="2475" y="11434"/>
                  </a:lnTo>
                  <a:lnTo>
                    <a:pt x="2465" y="11448"/>
                  </a:lnTo>
                  <a:lnTo>
                    <a:pt x="2458" y="11456"/>
                  </a:lnTo>
                  <a:lnTo>
                    <a:pt x="2456" y="11458"/>
                  </a:lnTo>
                  <a:lnTo>
                    <a:pt x="2455" y="11459"/>
                  </a:lnTo>
                  <a:lnTo>
                    <a:pt x="2454" y="11458"/>
                  </a:lnTo>
                  <a:lnTo>
                    <a:pt x="2452" y="11456"/>
                  </a:lnTo>
                  <a:lnTo>
                    <a:pt x="2454" y="11448"/>
                  </a:lnTo>
                  <a:lnTo>
                    <a:pt x="2456" y="11438"/>
                  </a:lnTo>
                  <a:lnTo>
                    <a:pt x="2461" y="11422"/>
                  </a:lnTo>
                  <a:lnTo>
                    <a:pt x="2475" y="11385"/>
                  </a:lnTo>
                  <a:lnTo>
                    <a:pt x="2493" y="11338"/>
                  </a:lnTo>
                  <a:lnTo>
                    <a:pt x="2537" y="11232"/>
                  </a:lnTo>
                  <a:lnTo>
                    <a:pt x="2537" y="11232"/>
                  </a:lnTo>
                  <a:lnTo>
                    <a:pt x="2539" y="11235"/>
                  </a:lnTo>
                  <a:lnTo>
                    <a:pt x="2540" y="11238"/>
                  </a:lnTo>
                  <a:lnTo>
                    <a:pt x="2545" y="11241"/>
                  </a:lnTo>
                  <a:lnTo>
                    <a:pt x="2551" y="11242"/>
                  </a:lnTo>
                  <a:lnTo>
                    <a:pt x="2557" y="11242"/>
                  </a:lnTo>
                  <a:lnTo>
                    <a:pt x="2561" y="11239"/>
                  </a:lnTo>
                  <a:lnTo>
                    <a:pt x="2566" y="11235"/>
                  </a:lnTo>
                  <a:lnTo>
                    <a:pt x="2568" y="11229"/>
                  </a:lnTo>
                  <a:lnTo>
                    <a:pt x="2569" y="11226"/>
                  </a:lnTo>
                  <a:lnTo>
                    <a:pt x="2568" y="11222"/>
                  </a:lnTo>
                  <a:lnTo>
                    <a:pt x="2568" y="11222"/>
                  </a:lnTo>
                  <a:close/>
                  <a:moveTo>
                    <a:pt x="3253" y="10177"/>
                  </a:moveTo>
                  <a:lnTo>
                    <a:pt x="3253" y="10177"/>
                  </a:lnTo>
                  <a:lnTo>
                    <a:pt x="3163" y="10277"/>
                  </a:lnTo>
                  <a:lnTo>
                    <a:pt x="3163" y="10277"/>
                  </a:lnTo>
                  <a:lnTo>
                    <a:pt x="3292" y="10096"/>
                  </a:lnTo>
                  <a:lnTo>
                    <a:pt x="3356" y="10006"/>
                  </a:lnTo>
                  <a:lnTo>
                    <a:pt x="3420" y="9916"/>
                  </a:lnTo>
                  <a:lnTo>
                    <a:pt x="3420" y="9916"/>
                  </a:lnTo>
                  <a:lnTo>
                    <a:pt x="3498" y="9812"/>
                  </a:lnTo>
                  <a:lnTo>
                    <a:pt x="3575" y="9708"/>
                  </a:lnTo>
                  <a:lnTo>
                    <a:pt x="3652" y="9604"/>
                  </a:lnTo>
                  <a:lnTo>
                    <a:pt x="3732" y="9501"/>
                  </a:lnTo>
                  <a:lnTo>
                    <a:pt x="3890" y="9297"/>
                  </a:lnTo>
                  <a:lnTo>
                    <a:pt x="4051" y="9093"/>
                  </a:lnTo>
                  <a:lnTo>
                    <a:pt x="4051" y="9093"/>
                  </a:lnTo>
                  <a:lnTo>
                    <a:pt x="4123" y="9002"/>
                  </a:lnTo>
                  <a:lnTo>
                    <a:pt x="4197" y="8906"/>
                  </a:lnTo>
                  <a:lnTo>
                    <a:pt x="4267" y="8818"/>
                  </a:lnTo>
                  <a:lnTo>
                    <a:pt x="4297" y="8781"/>
                  </a:lnTo>
                  <a:lnTo>
                    <a:pt x="4322" y="8751"/>
                  </a:lnTo>
                  <a:lnTo>
                    <a:pt x="4340" y="8730"/>
                  </a:lnTo>
                  <a:lnTo>
                    <a:pt x="4347" y="8725"/>
                  </a:lnTo>
                  <a:lnTo>
                    <a:pt x="4352" y="8720"/>
                  </a:lnTo>
                  <a:lnTo>
                    <a:pt x="4354" y="8720"/>
                  </a:lnTo>
                  <a:lnTo>
                    <a:pt x="4355" y="8720"/>
                  </a:lnTo>
                  <a:lnTo>
                    <a:pt x="4355" y="8722"/>
                  </a:lnTo>
                  <a:lnTo>
                    <a:pt x="4353" y="8728"/>
                  </a:lnTo>
                  <a:lnTo>
                    <a:pt x="4350" y="8737"/>
                  </a:lnTo>
                  <a:lnTo>
                    <a:pt x="4332" y="8768"/>
                  </a:lnTo>
                  <a:lnTo>
                    <a:pt x="4304" y="8816"/>
                  </a:lnTo>
                  <a:lnTo>
                    <a:pt x="4263" y="8883"/>
                  </a:lnTo>
                  <a:lnTo>
                    <a:pt x="4208" y="8970"/>
                  </a:lnTo>
                  <a:lnTo>
                    <a:pt x="4208" y="8970"/>
                  </a:lnTo>
                  <a:lnTo>
                    <a:pt x="4172" y="9024"/>
                  </a:lnTo>
                  <a:lnTo>
                    <a:pt x="4135" y="9079"/>
                  </a:lnTo>
                  <a:lnTo>
                    <a:pt x="4063" y="9187"/>
                  </a:lnTo>
                  <a:lnTo>
                    <a:pt x="4063" y="9187"/>
                  </a:lnTo>
                  <a:lnTo>
                    <a:pt x="3961" y="9311"/>
                  </a:lnTo>
                  <a:lnTo>
                    <a:pt x="3862" y="9435"/>
                  </a:lnTo>
                  <a:lnTo>
                    <a:pt x="3661" y="9685"/>
                  </a:lnTo>
                  <a:lnTo>
                    <a:pt x="3562" y="9811"/>
                  </a:lnTo>
                  <a:lnTo>
                    <a:pt x="3460" y="9935"/>
                  </a:lnTo>
                  <a:lnTo>
                    <a:pt x="3357" y="10057"/>
                  </a:lnTo>
                  <a:lnTo>
                    <a:pt x="3306" y="10117"/>
                  </a:lnTo>
                  <a:lnTo>
                    <a:pt x="3253" y="10177"/>
                  </a:lnTo>
                  <a:lnTo>
                    <a:pt x="3253" y="10177"/>
                  </a:lnTo>
                  <a:close/>
                  <a:moveTo>
                    <a:pt x="2418" y="11338"/>
                  </a:moveTo>
                  <a:lnTo>
                    <a:pt x="2418" y="11338"/>
                  </a:lnTo>
                  <a:lnTo>
                    <a:pt x="2422" y="11338"/>
                  </a:lnTo>
                  <a:lnTo>
                    <a:pt x="2424" y="11337"/>
                  </a:lnTo>
                  <a:lnTo>
                    <a:pt x="2428" y="11335"/>
                  </a:lnTo>
                  <a:lnTo>
                    <a:pt x="2430" y="11331"/>
                  </a:lnTo>
                  <a:lnTo>
                    <a:pt x="2430" y="11331"/>
                  </a:lnTo>
                  <a:lnTo>
                    <a:pt x="2497" y="11234"/>
                  </a:lnTo>
                  <a:lnTo>
                    <a:pt x="2497" y="11234"/>
                  </a:lnTo>
                  <a:lnTo>
                    <a:pt x="2480" y="11274"/>
                  </a:lnTo>
                  <a:lnTo>
                    <a:pt x="2466" y="11314"/>
                  </a:lnTo>
                  <a:lnTo>
                    <a:pt x="2452" y="11353"/>
                  </a:lnTo>
                  <a:lnTo>
                    <a:pt x="2441" y="11393"/>
                  </a:lnTo>
                  <a:lnTo>
                    <a:pt x="2429" y="11434"/>
                  </a:lnTo>
                  <a:lnTo>
                    <a:pt x="2418" y="11476"/>
                  </a:lnTo>
                  <a:lnTo>
                    <a:pt x="2409" y="11517"/>
                  </a:lnTo>
                  <a:lnTo>
                    <a:pt x="2402" y="11559"/>
                  </a:lnTo>
                  <a:lnTo>
                    <a:pt x="2402" y="11559"/>
                  </a:lnTo>
                  <a:lnTo>
                    <a:pt x="2402" y="11565"/>
                  </a:lnTo>
                  <a:lnTo>
                    <a:pt x="2403" y="11570"/>
                  </a:lnTo>
                  <a:lnTo>
                    <a:pt x="2407" y="11575"/>
                  </a:lnTo>
                  <a:lnTo>
                    <a:pt x="2411" y="11577"/>
                  </a:lnTo>
                  <a:lnTo>
                    <a:pt x="2416" y="11578"/>
                  </a:lnTo>
                  <a:lnTo>
                    <a:pt x="2421" y="11578"/>
                  </a:lnTo>
                  <a:lnTo>
                    <a:pt x="2425" y="11576"/>
                  </a:lnTo>
                  <a:lnTo>
                    <a:pt x="2429" y="11571"/>
                  </a:lnTo>
                  <a:lnTo>
                    <a:pt x="2429" y="11571"/>
                  </a:lnTo>
                  <a:lnTo>
                    <a:pt x="2473" y="11497"/>
                  </a:lnTo>
                  <a:lnTo>
                    <a:pt x="2519" y="11424"/>
                  </a:lnTo>
                  <a:lnTo>
                    <a:pt x="2612" y="11278"/>
                  </a:lnTo>
                  <a:lnTo>
                    <a:pt x="2705" y="11135"/>
                  </a:lnTo>
                  <a:lnTo>
                    <a:pt x="2801" y="10992"/>
                  </a:lnTo>
                  <a:lnTo>
                    <a:pt x="2899" y="10850"/>
                  </a:lnTo>
                  <a:lnTo>
                    <a:pt x="2998" y="10710"/>
                  </a:lnTo>
                  <a:lnTo>
                    <a:pt x="3098" y="10569"/>
                  </a:lnTo>
                  <a:lnTo>
                    <a:pt x="3199" y="10430"/>
                  </a:lnTo>
                  <a:lnTo>
                    <a:pt x="3403" y="10151"/>
                  </a:lnTo>
                  <a:lnTo>
                    <a:pt x="3606" y="9874"/>
                  </a:lnTo>
                  <a:lnTo>
                    <a:pt x="3708" y="9736"/>
                  </a:lnTo>
                  <a:lnTo>
                    <a:pt x="3809" y="9595"/>
                  </a:lnTo>
                  <a:lnTo>
                    <a:pt x="3908" y="9456"/>
                  </a:lnTo>
                  <a:lnTo>
                    <a:pt x="4008" y="9314"/>
                  </a:lnTo>
                  <a:lnTo>
                    <a:pt x="4008" y="9314"/>
                  </a:lnTo>
                  <a:lnTo>
                    <a:pt x="4077" y="9228"/>
                  </a:lnTo>
                  <a:lnTo>
                    <a:pt x="4153" y="9135"/>
                  </a:lnTo>
                  <a:lnTo>
                    <a:pt x="4226" y="9048"/>
                  </a:lnTo>
                  <a:lnTo>
                    <a:pt x="4261" y="9008"/>
                  </a:lnTo>
                  <a:lnTo>
                    <a:pt x="4291" y="8973"/>
                  </a:lnTo>
                  <a:lnTo>
                    <a:pt x="4319" y="8943"/>
                  </a:lnTo>
                  <a:lnTo>
                    <a:pt x="4341" y="8921"/>
                  </a:lnTo>
                  <a:lnTo>
                    <a:pt x="4359" y="8906"/>
                  </a:lnTo>
                  <a:lnTo>
                    <a:pt x="4366" y="8902"/>
                  </a:lnTo>
                  <a:lnTo>
                    <a:pt x="4371" y="8900"/>
                  </a:lnTo>
                  <a:lnTo>
                    <a:pt x="4373" y="8900"/>
                  </a:lnTo>
                  <a:lnTo>
                    <a:pt x="4374" y="8901"/>
                  </a:lnTo>
                  <a:lnTo>
                    <a:pt x="4375" y="8905"/>
                  </a:lnTo>
                  <a:lnTo>
                    <a:pt x="4374" y="8911"/>
                  </a:lnTo>
                  <a:lnTo>
                    <a:pt x="4372" y="8920"/>
                  </a:lnTo>
                  <a:lnTo>
                    <a:pt x="4367" y="8933"/>
                  </a:lnTo>
                  <a:lnTo>
                    <a:pt x="4360" y="8948"/>
                  </a:lnTo>
                  <a:lnTo>
                    <a:pt x="4338" y="8990"/>
                  </a:lnTo>
                  <a:lnTo>
                    <a:pt x="4338" y="8990"/>
                  </a:lnTo>
                  <a:lnTo>
                    <a:pt x="4315" y="9031"/>
                  </a:lnTo>
                  <a:lnTo>
                    <a:pt x="4290" y="9073"/>
                  </a:lnTo>
                  <a:lnTo>
                    <a:pt x="4264" y="9115"/>
                  </a:lnTo>
                  <a:lnTo>
                    <a:pt x="4238" y="9156"/>
                  </a:lnTo>
                  <a:lnTo>
                    <a:pt x="4210" y="9199"/>
                  </a:lnTo>
                  <a:lnTo>
                    <a:pt x="4183" y="9240"/>
                  </a:lnTo>
                  <a:lnTo>
                    <a:pt x="4125" y="9321"/>
                  </a:lnTo>
                  <a:lnTo>
                    <a:pt x="4065" y="9403"/>
                  </a:lnTo>
                  <a:lnTo>
                    <a:pt x="4003" y="9484"/>
                  </a:lnTo>
                  <a:lnTo>
                    <a:pt x="3940" y="9565"/>
                  </a:lnTo>
                  <a:lnTo>
                    <a:pt x="3876" y="9646"/>
                  </a:lnTo>
                  <a:lnTo>
                    <a:pt x="3745" y="9805"/>
                  </a:lnTo>
                  <a:lnTo>
                    <a:pt x="3615" y="9964"/>
                  </a:lnTo>
                  <a:lnTo>
                    <a:pt x="3551" y="10042"/>
                  </a:lnTo>
                  <a:lnTo>
                    <a:pt x="3489" y="10122"/>
                  </a:lnTo>
                  <a:lnTo>
                    <a:pt x="3428" y="10200"/>
                  </a:lnTo>
                  <a:lnTo>
                    <a:pt x="3371" y="10279"/>
                  </a:lnTo>
                  <a:lnTo>
                    <a:pt x="3371" y="10279"/>
                  </a:lnTo>
                  <a:lnTo>
                    <a:pt x="3309" y="10362"/>
                  </a:lnTo>
                  <a:lnTo>
                    <a:pt x="3247" y="10445"/>
                  </a:lnTo>
                  <a:lnTo>
                    <a:pt x="3120" y="10611"/>
                  </a:lnTo>
                  <a:lnTo>
                    <a:pt x="2992" y="10778"/>
                  </a:lnTo>
                  <a:lnTo>
                    <a:pt x="2928" y="10862"/>
                  </a:lnTo>
                  <a:lnTo>
                    <a:pt x="2864" y="10945"/>
                  </a:lnTo>
                  <a:lnTo>
                    <a:pt x="2801" y="11029"/>
                  </a:lnTo>
                  <a:lnTo>
                    <a:pt x="2740" y="11115"/>
                  </a:lnTo>
                  <a:lnTo>
                    <a:pt x="2679" y="11200"/>
                  </a:lnTo>
                  <a:lnTo>
                    <a:pt x="2621" y="11287"/>
                  </a:lnTo>
                  <a:lnTo>
                    <a:pt x="2565" y="11374"/>
                  </a:lnTo>
                  <a:lnTo>
                    <a:pt x="2510" y="11463"/>
                  </a:lnTo>
                  <a:lnTo>
                    <a:pt x="2483" y="11508"/>
                  </a:lnTo>
                  <a:lnTo>
                    <a:pt x="2457" y="11554"/>
                  </a:lnTo>
                  <a:lnTo>
                    <a:pt x="2432" y="11598"/>
                  </a:lnTo>
                  <a:lnTo>
                    <a:pt x="2408" y="11645"/>
                  </a:lnTo>
                  <a:lnTo>
                    <a:pt x="2408" y="11645"/>
                  </a:lnTo>
                  <a:lnTo>
                    <a:pt x="2401" y="11602"/>
                  </a:lnTo>
                  <a:lnTo>
                    <a:pt x="2396" y="11559"/>
                  </a:lnTo>
                  <a:lnTo>
                    <a:pt x="2393" y="11518"/>
                  </a:lnTo>
                  <a:lnTo>
                    <a:pt x="2393" y="11480"/>
                  </a:lnTo>
                  <a:lnTo>
                    <a:pt x="2395" y="11441"/>
                  </a:lnTo>
                  <a:lnTo>
                    <a:pt x="2397" y="11424"/>
                  </a:lnTo>
                  <a:lnTo>
                    <a:pt x="2400" y="11405"/>
                  </a:lnTo>
                  <a:lnTo>
                    <a:pt x="2403" y="11389"/>
                  </a:lnTo>
                  <a:lnTo>
                    <a:pt x="2408" y="11371"/>
                  </a:lnTo>
                  <a:lnTo>
                    <a:pt x="2413" y="11355"/>
                  </a:lnTo>
                  <a:lnTo>
                    <a:pt x="2418" y="11338"/>
                  </a:lnTo>
                  <a:lnTo>
                    <a:pt x="2418" y="11338"/>
                  </a:lnTo>
                  <a:close/>
                  <a:moveTo>
                    <a:pt x="2418" y="11694"/>
                  </a:moveTo>
                  <a:lnTo>
                    <a:pt x="2418" y="11694"/>
                  </a:lnTo>
                  <a:lnTo>
                    <a:pt x="2480" y="11630"/>
                  </a:lnTo>
                  <a:lnTo>
                    <a:pt x="2542" y="11564"/>
                  </a:lnTo>
                  <a:lnTo>
                    <a:pt x="2602" y="11497"/>
                  </a:lnTo>
                  <a:lnTo>
                    <a:pt x="2662" y="11429"/>
                  </a:lnTo>
                  <a:lnTo>
                    <a:pt x="2719" y="11362"/>
                  </a:lnTo>
                  <a:lnTo>
                    <a:pt x="2777" y="11293"/>
                  </a:lnTo>
                  <a:lnTo>
                    <a:pt x="2834" y="11222"/>
                  </a:lnTo>
                  <a:lnTo>
                    <a:pt x="2889" y="11152"/>
                  </a:lnTo>
                  <a:lnTo>
                    <a:pt x="2889" y="11152"/>
                  </a:lnTo>
                  <a:lnTo>
                    <a:pt x="2780" y="11307"/>
                  </a:lnTo>
                  <a:lnTo>
                    <a:pt x="2726" y="11384"/>
                  </a:lnTo>
                  <a:lnTo>
                    <a:pt x="2672" y="11462"/>
                  </a:lnTo>
                  <a:lnTo>
                    <a:pt x="2621" y="11541"/>
                  </a:lnTo>
                  <a:lnTo>
                    <a:pt x="2568" y="11620"/>
                  </a:lnTo>
                  <a:lnTo>
                    <a:pt x="2517" y="11700"/>
                  </a:lnTo>
                  <a:lnTo>
                    <a:pt x="2466" y="11781"/>
                  </a:lnTo>
                  <a:lnTo>
                    <a:pt x="2466" y="11781"/>
                  </a:lnTo>
                  <a:lnTo>
                    <a:pt x="2465" y="11785"/>
                  </a:lnTo>
                  <a:lnTo>
                    <a:pt x="2465" y="11791"/>
                  </a:lnTo>
                  <a:lnTo>
                    <a:pt x="2468" y="11796"/>
                  </a:lnTo>
                  <a:lnTo>
                    <a:pt x="2471" y="11801"/>
                  </a:lnTo>
                  <a:lnTo>
                    <a:pt x="2476" y="11803"/>
                  </a:lnTo>
                  <a:lnTo>
                    <a:pt x="2482" y="11804"/>
                  </a:lnTo>
                  <a:lnTo>
                    <a:pt x="2486" y="11803"/>
                  </a:lnTo>
                  <a:lnTo>
                    <a:pt x="2491" y="11799"/>
                  </a:lnTo>
                  <a:lnTo>
                    <a:pt x="2491" y="11799"/>
                  </a:lnTo>
                  <a:lnTo>
                    <a:pt x="2624" y="11641"/>
                  </a:lnTo>
                  <a:lnTo>
                    <a:pt x="2759" y="11481"/>
                  </a:lnTo>
                  <a:lnTo>
                    <a:pt x="2759" y="11481"/>
                  </a:lnTo>
                  <a:lnTo>
                    <a:pt x="2689" y="11590"/>
                  </a:lnTo>
                  <a:lnTo>
                    <a:pt x="2655" y="11645"/>
                  </a:lnTo>
                  <a:lnTo>
                    <a:pt x="2622" y="11701"/>
                  </a:lnTo>
                  <a:lnTo>
                    <a:pt x="2589" y="11756"/>
                  </a:lnTo>
                  <a:lnTo>
                    <a:pt x="2559" y="11812"/>
                  </a:lnTo>
                  <a:lnTo>
                    <a:pt x="2528" y="11868"/>
                  </a:lnTo>
                  <a:lnTo>
                    <a:pt x="2499" y="11925"/>
                  </a:lnTo>
                  <a:lnTo>
                    <a:pt x="2499" y="11925"/>
                  </a:lnTo>
                  <a:lnTo>
                    <a:pt x="2497" y="11930"/>
                  </a:lnTo>
                  <a:lnTo>
                    <a:pt x="2498" y="11935"/>
                  </a:lnTo>
                  <a:lnTo>
                    <a:pt x="2499" y="11940"/>
                  </a:lnTo>
                  <a:lnTo>
                    <a:pt x="2503" y="11943"/>
                  </a:lnTo>
                  <a:lnTo>
                    <a:pt x="2507" y="11946"/>
                  </a:lnTo>
                  <a:lnTo>
                    <a:pt x="2512" y="11947"/>
                  </a:lnTo>
                  <a:lnTo>
                    <a:pt x="2518" y="11946"/>
                  </a:lnTo>
                  <a:lnTo>
                    <a:pt x="2523" y="11943"/>
                  </a:lnTo>
                  <a:lnTo>
                    <a:pt x="2523" y="11943"/>
                  </a:lnTo>
                  <a:lnTo>
                    <a:pt x="2561" y="11909"/>
                  </a:lnTo>
                  <a:lnTo>
                    <a:pt x="2599" y="11875"/>
                  </a:lnTo>
                  <a:lnTo>
                    <a:pt x="2636" y="11840"/>
                  </a:lnTo>
                  <a:lnTo>
                    <a:pt x="2672" y="11805"/>
                  </a:lnTo>
                  <a:lnTo>
                    <a:pt x="2744" y="11734"/>
                  </a:lnTo>
                  <a:lnTo>
                    <a:pt x="2813" y="11660"/>
                  </a:lnTo>
                  <a:lnTo>
                    <a:pt x="2813" y="11660"/>
                  </a:lnTo>
                  <a:lnTo>
                    <a:pt x="2779" y="11720"/>
                  </a:lnTo>
                  <a:lnTo>
                    <a:pt x="2746" y="11779"/>
                  </a:lnTo>
                  <a:lnTo>
                    <a:pt x="2715" y="11840"/>
                  </a:lnTo>
                  <a:lnTo>
                    <a:pt x="2684" y="11901"/>
                  </a:lnTo>
                  <a:lnTo>
                    <a:pt x="2656" y="11963"/>
                  </a:lnTo>
                  <a:lnTo>
                    <a:pt x="2628" y="12026"/>
                  </a:lnTo>
                  <a:lnTo>
                    <a:pt x="2602" y="12090"/>
                  </a:lnTo>
                  <a:lnTo>
                    <a:pt x="2578" y="12154"/>
                  </a:lnTo>
                  <a:lnTo>
                    <a:pt x="2578" y="12154"/>
                  </a:lnTo>
                  <a:lnTo>
                    <a:pt x="2554" y="12098"/>
                  </a:lnTo>
                  <a:lnTo>
                    <a:pt x="2531" y="12039"/>
                  </a:lnTo>
                  <a:lnTo>
                    <a:pt x="2509" y="11982"/>
                  </a:lnTo>
                  <a:lnTo>
                    <a:pt x="2486" y="11923"/>
                  </a:lnTo>
                  <a:lnTo>
                    <a:pt x="2466" y="11865"/>
                  </a:lnTo>
                  <a:lnTo>
                    <a:pt x="2449" y="11808"/>
                  </a:lnTo>
                  <a:lnTo>
                    <a:pt x="2432" y="11750"/>
                  </a:lnTo>
                  <a:lnTo>
                    <a:pt x="2418" y="11694"/>
                  </a:lnTo>
                  <a:lnTo>
                    <a:pt x="2418" y="11694"/>
                  </a:lnTo>
                  <a:close/>
                  <a:moveTo>
                    <a:pt x="4169" y="9447"/>
                  </a:moveTo>
                  <a:lnTo>
                    <a:pt x="4169" y="9447"/>
                  </a:lnTo>
                  <a:lnTo>
                    <a:pt x="4106" y="9527"/>
                  </a:lnTo>
                  <a:lnTo>
                    <a:pt x="4045" y="9608"/>
                  </a:lnTo>
                  <a:lnTo>
                    <a:pt x="3986" y="9690"/>
                  </a:lnTo>
                  <a:lnTo>
                    <a:pt x="3926" y="9772"/>
                  </a:lnTo>
                  <a:lnTo>
                    <a:pt x="3807" y="9937"/>
                  </a:lnTo>
                  <a:lnTo>
                    <a:pt x="3746" y="10019"/>
                  </a:lnTo>
                  <a:lnTo>
                    <a:pt x="3685" y="10101"/>
                  </a:lnTo>
                  <a:lnTo>
                    <a:pt x="3685" y="10101"/>
                  </a:lnTo>
                  <a:lnTo>
                    <a:pt x="3450" y="10406"/>
                  </a:lnTo>
                  <a:lnTo>
                    <a:pt x="3331" y="10560"/>
                  </a:lnTo>
                  <a:lnTo>
                    <a:pt x="3214" y="10713"/>
                  </a:lnTo>
                  <a:lnTo>
                    <a:pt x="3214" y="10713"/>
                  </a:lnTo>
                  <a:lnTo>
                    <a:pt x="3283" y="10615"/>
                  </a:lnTo>
                  <a:lnTo>
                    <a:pt x="3351" y="10517"/>
                  </a:lnTo>
                  <a:lnTo>
                    <a:pt x="3486" y="10319"/>
                  </a:lnTo>
                  <a:lnTo>
                    <a:pt x="3755" y="9922"/>
                  </a:lnTo>
                  <a:lnTo>
                    <a:pt x="3890" y="9724"/>
                  </a:lnTo>
                  <a:lnTo>
                    <a:pt x="3959" y="9626"/>
                  </a:lnTo>
                  <a:lnTo>
                    <a:pt x="4028" y="9529"/>
                  </a:lnTo>
                  <a:lnTo>
                    <a:pt x="4097" y="9431"/>
                  </a:lnTo>
                  <a:lnTo>
                    <a:pt x="4168" y="9336"/>
                  </a:lnTo>
                  <a:lnTo>
                    <a:pt x="4240" y="9241"/>
                  </a:lnTo>
                  <a:lnTo>
                    <a:pt x="4312" y="9147"/>
                  </a:lnTo>
                  <a:lnTo>
                    <a:pt x="4312" y="9147"/>
                  </a:lnTo>
                  <a:lnTo>
                    <a:pt x="4355" y="9092"/>
                  </a:lnTo>
                  <a:lnTo>
                    <a:pt x="4388" y="9055"/>
                  </a:lnTo>
                  <a:lnTo>
                    <a:pt x="4409" y="9030"/>
                  </a:lnTo>
                  <a:lnTo>
                    <a:pt x="4421" y="9018"/>
                  </a:lnTo>
                  <a:lnTo>
                    <a:pt x="4425" y="9017"/>
                  </a:lnTo>
                  <a:lnTo>
                    <a:pt x="4426" y="9017"/>
                  </a:lnTo>
                  <a:lnTo>
                    <a:pt x="4426" y="9018"/>
                  </a:lnTo>
                  <a:lnTo>
                    <a:pt x="4425" y="9022"/>
                  </a:lnTo>
                  <a:lnTo>
                    <a:pt x="4423" y="9027"/>
                  </a:lnTo>
                  <a:lnTo>
                    <a:pt x="4414" y="9044"/>
                  </a:lnTo>
                  <a:lnTo>
                    <a:pt x="4401" y="9067"/>
                  </a:lnTo>
                  <a:lnTo>
                    <a:pt x="4365" y="9127"/>
                  </a:lnTo>
                  <a:lnTo>
                    <a:pt x="4324" y="9193"/>
                  </a:lnTo>
                  <a:lnTo>
                    <a:pt x="4285" y="9252"/>
                  </a:lnTo>
                  <a:lnTo>
                    <a:pt x="4261" y="9292"/>
                  </a:lnTo>
                  <a:lnTo>
                    <a:pt x="4261" y="9292"/>
                  </a:lnTo>
                  <a:lnTo>
                    <a:pt x="4216" y="9371"/>
                  </a:lnTo>
                  <a:lnTo>
                    <a:pt x="4169" y="9447"/>
                  </a:lnTo>
                  <a:lnTo>
                    <a:pt x="4169" y="9447"/>
                  </a:lnTo>
                  <a:close/>
                  <a:moveTo>
                    <a:pt x="4519" y="9119"/>
                  </a:moveTo>
                  <a:lnTo>
                    <a:pt x="4519" y="9119"/>
                  </a:lnTo>
                  <a:lnTo>
                    <a:pt x="4262" y="9451"/>
                  </a:lnTo>
                  <a:lnTo>
                    <a:pt x="4007" y="9785"/>
                  </a:lnTo>
                  <a:lnTo>
                    <a:pt x="4007" y="9785"/>
                  </a:lnTo>
                  <a:lnTo>
                    <a:pt x="4084" y="9661"/>
                  </a:lnTo>
                  <a:lnTo>
                    <a:pt x="4084" y="9661"/>
                  </a:lnTo>
                  <a:lnTo>
                    <a:pt x="4195" y="9525"/>
                  </a:lnTo>
                  <a:lnTo>
                    <a:pt x="4305" y="9389"/>
                  </a:lnTo>
                  <a:lnTo>
                    <a:pt x="4414" y="9255"/>
                  </a:lnTo>
                  <a:lnTo>
                    <a:pt x="4519" y="9119"/>
                  </a:lnTo>
                  <a:lnTo>
                    <a:pt x="4519" y="9119"/>
                  </a:lnTo>
                  <a:close/>
                  <a:moveTo>
                    <a:pt x="3496" y="10391"/>
                  </a:moveTo>
                  <a:lnTo>
                    <a:pt x="3496" y="10391"/>
                  </a:lnTo>
                  <a:lnTo>
                    <a:pt x="3603" y="10254"/>
                  </a:lnTo>
                  <a:lnTo>
                    <a:pt x="3712" y="10120"/>
                  </a:lnTo>
                  <a:lnTo>
                    <a:pt x="3712" y="10120"/>
                  </a:lnTo>
                  <a:lnTo>
                    <a:pt x="3459" y="10478"/>
                  </a:lnTo>
                  <a:lnTo>
                    <a:pt x="3331" y="10658"/>
                  </a:lnTo>
                  <a:lnTo>
                    <a:pt x="3203" y="10836"/>
                  </a:lnTo>
                  <a:lnTo>
                    <a:pt x="3073" y="11014"/>
                  </a:lnTo>
                  <a:lnTo>
                    <a:pt x="2942" y="11190"/>
                  </a:lnTo>
                  <a:lnTo>
                    <a:pt x="2875" y="11277"/>
                  </a:lnTo>
                  <a:lnTo>
                    <a:pt x="2808" y="11364"/>
                  </a:lnTo>
                  <a:lnTo>
                    <a:pt x="2740" y="11451"/>
                  </a:lnTo>
                  <a:lnTo>
                    <a:pt x="2672" y="11536"/>
                  </a:lnTo>
                  <a:lnTo>
                    <a:pt x="2672" y="11536"/>
                  </a:lnTo>
                  <a:lnTo>
                    <a:pt x="2629" y="11590"/>
                  </a:lnTo>
                  <a:lnTo>
                    <a:pt x="2600" y="11624"/>
                  </a:lnTo>
                  <a:lnTo>
                    <a:pt x="2585" y="11639"/>
                  </a:lnTo>
                  <a:lnTo>
                    <a:pt x="2582" y="11641"/>
                  </a:lnTo>
                  <a:lnTo>
                    <a:pt x="2581" y="11641"/>
                  </a:lnTo>
                  <a:lnTo>
                    <a:pt x="2581" y="11640"/>
                  </a:lnTo>
                  <a:lnTo>
                    <a:pt x="2588" y="11626"/>
                  </a:lnTo>
                  <a:lnTo>
                    <a:pt x="2605" y="11602"/>
                  </a:lnTo>
                  <a:lnTo>
                    <a:pt x="2655" y="11528"/>
                  </a:lnTo>
                  <a:lnTo>
                    <a:pt x="2719" y="11434"/>
                  </a:lnTo>
                  <a:lnTo>
                    <a:pt x="2787" y="11341"/>
                  </a:lnTo>
                  <a:lnTo>
                    <a:pt x="2874" y="11219"/>
                  </a:lnTo>
                  <a:lnTo>
                    <a:pt x="2874" y="11219"/>
                  </a:lnTo>
                  <a:lnTo>
                    <a:pt x="2949" y="11113"/>
                  </a:lnTo>
                  <a:lnTo>
                    <a:pt x="3024" y="11008"/>
                  </a:lnTo>
                  <a:lnTo>
                    <a:pt x="3101" y="10904"/>
                  </a:lnTo>
                  <a:lnTo>
                    <a:pt x="3179" y="10801"/>
                  </a:lnTo>
                  <a:lnTo>
                    <a:pt x="3337" y="10596"/>
                  </a:lnTo>
                  <a:lnTo>
                    <a:pt x="3496" y="10391"/>
                  </a:lnTo>
                  <a:lnTo>
                    <a:pt x="3496" y="10391"/>
                  </a:lnTo>
                  <a:close/>
                  <a:moveTo>
                    <a:pt x="3705" y="10565"/>
                  </a:moveTo>
                  <a:lnTo>
                    <a:pt x="3705" y="10565"/>
                  </a:lnTo>
                  <a:lnTo>
                    <a:pt x="3556" y="10765"/>
                  </a:lnTo>
                  <a:lnTo>
                    <a:pt x="3406" y="10965"/>
                  </a:lnTo>
                  <a:lnTo>
                    <a:pt x="3258" y="11166"/>
                  </a:lnTo>
                  <a:lnTo>
                    <a:pt x="3110" y="11367"/>
                  </a:lnTo>
                  <a:lnTo>
                    <a:pt x="3110" y="11367"/>
                  </a:lnTo>
                  <a:lnTo>
                    <a:pt x="3083" y="11405"/>
                  </a:lnTo>
                  <a:lnTo>
                    <a:pt x="3054" y="11442"/>
                  </a:lnTo>
                  <a:lnTo>
                    <a:pt x="2993" y="11522"/>
                  </a:lnTo>
                  <a:lnTo>
                    <a:pt x="2929" y="11603"/>
                  </a:lnTo>
                  <a:lnTo>
                    <a:pt x="2866" y="11687"/>
                  </a:lnTo>
                  <a:lnTo>
                    <a:pt x="2834" y="11729"/>
                  </a:lnTo>
                  <a:lnTo>
                    <a:pt x="2803" y="11772"/>
                  </a:lnTo>
                  <a:lnTo>
                    <a:pt x="2774" y="11816"/>
                  </a:lnTo>
                  <a:lnTo>
                    <a:pt x="2746" y="11859"/>
                  </a:lnTo>
                  <a:lnTo>
                    <a:pt x="2720" y="11902"/>
                  </a:lnTo>
                  <a:lnTo>
                    <a:pt x="2696" y="11946"/>
                  </a:lnTo>
                  <a:lnTo>
                    <a:pt x="2674" y="11989"/>
                  </a:lnTo>
                  <a:lnTo>
                    <a:pt x="2655" y="12032"/>
                  </a:lnTo>
                  <a:lnTo>
                    <a:pt x="2655" y="12032"/>
                  </a:lnTo>
                  <a:lnTo>
                    <a:pt x="2676" y="11976"/>
                  </a:lnTo>
                  <a:lnTo>
                    <a:pt x="2699" y="11921"/>
                  </a:lnTo>
                  <a:lnTo>
                    <a:pt x="2724" y="11866"/>
                  </a:lnTo>
                  <a:lnTo>
                    <a:pt x="2750" y="11812"/>
                  </a:lnTo>
                  <a:lnTo>
                    <a:pt x="2778" y="11758"/>
                  </a:lnTo>
                  <a:lnTo>
                    <a:pt x="2806" y="11705"/>
                  </a:lnTo>
                  <a:lnTo>
                    <a:pt x="2836" y="11652"/>
                  </a:lnTo>
                  <a:lnTo>
                    <a:pt x="2868" y="11600"/>
                  </a:lnTo>
                  <a:lnTo>
                    <a:pt x="2868" y="11600"/>
                  </a:lnTo>
                  <a:lnTo>
                    <a:pt x="2937" y="11520"/>
                  </a:lnTo>
                  <a:lnTo>
                    <a:pt x="3005" y="11439"/>
                  </a:lnTo>
                  <a:lnTo>
                    <a:pt x="3072" y="11356"/>
                  </a:lnTo>
                  <a:lnTo>
                    <a:pt x="3137" y="11270"/>
                  </a:lnTo>
                  <a:lnTo>
                    <a:pt x="3200" y="11185"/>
                  </a:lnTo>
                  <a:lnTo>
                    <a:pt x="3262" y="11098"/>
                  </a:lnTo>
                  <a:lnTo>
                    <a:pt x="3324" y="11010"/>
                  </a:lnTo>
                  <a:lnTo>
                    <a:pt x="3384" y="10922"/>
                  </a:lnTo>
                  <a:lnTo>
                    <a:pt x="3384" y="10922"/>
                  </a:lnTo>
                  <a:lnTo>
                    <a:pt x="3465" y="10830"/>
                  </a:lnTo>
                  <a:lnTo>
                    <a:pt x="3546" y="10741"/>
                  </a:lnTo>
                  <a:lnTo>
                    <a:pt x="3705" y="10565"/>
                  </a:lnTo>
                  <a:lnTo>
                    <a:pt x="3705" y="10565"/>
                  </a:lnTo>
                  <a:close/>
                  <a:moveTo>
                    <a:pt x="3498" y="10751"/>
                  </a:moveTo>
                  <a:lnTo>
                    <a:pt x="3498" y="10751"/>
                  </a:lnTo>
                  <a:lnTo>
                    <a:pt x="3563" y="10649"/>
                  </a:lnTo>
                  <a:lnTo>
                    <a:pt x="3629" y="10546"/>
                  </a:lnTo>
                  <a:lnTo>
                    <a:pt x="3757" y="10341"/>
                  </a:lnTo>
                  <a:lnTo>
                    <a:pt x="3887" y="10136"/>
                  </a:lnTo>
                  <a:lnTo>
                    <a:pt x="3953" y="10034"/>
                  </a:lnTo>
                  <a:lnTo>
                    <a:pt x="4018" y="9934"/>
                  </a:lnTo>
                  <a:lnTo>
                    <a:pt x="4086" y="9833"/>
                  </a:lnTo>
                  <a:lnTo>
                    <a:pt x="4154" y="9733"/>
                  </a:lnTo>
                  <a:lnTo>
                    <a:pt x="4223" y="9635"/>
                  </a:lnTo>
                  <a:lnTo>
                    <a:pt x="4295" y="9538"/>
                  </a:lnTo>
                  <a:lnTo>
                    <a:pt x="4367" y="9443"/>
                  </a:lnTo>
                  <a:lnTo>
                    <a:pt x="4441" y="9348"/>
                  </a:lnTo>
                  <a:lnTo>
                    <a:pt x="4478" y="9303"/>
                  </a:lnTo>
                  <a:lnTo>
                    <a:pt x="4517" y="9257"/>
                  </a:lnTo>
                  <a:lnTo>
                    <a:pt x="4557" y="9211"/>
                  </a:lnTo>
                  <a:lnTo>
                    <a:pt x="4595" y="9167"/>
                  </a:lnTo>
                  <a:lnTo>
                    <a:pt x="4595" y="9167"/>
                  </a:lnTo>
                  <a:lnTo>
                    <a:pt x="4574" y="9193"/>
                  </a:lnTo>
                  <a:lnTo>
                    <a:pt x="4553" y="9222"/>
                  </a:lnTo>
                  <a:lnTo>
                    <a:pt x="4532" y="9255"/>
                  </a:lnTo>
                  <a:lnTo>
                    <a:pt x="4511" y="9290"/>
                  </a:lnTo>
                  <a:lnTo>
                    <a:pt x="4490" y="9326"/>
                  </a:lnTo>
                  <a:lnTo>
                    <a:pt x="4470" y="9365"/>
                  </a:lnTo>
                  <a:lnTo>
                    <a:pt x="4430" y="9446"/>
                  </a:lnTo>
                  <a:lnTo>
                    <a:pt x="4391" y="9527"/>
                  </a:lnTo>
                  <a:lnTo>
                    <a:pt x="4351" y="9608"/>
                  </a:lnTo>
                  <a:lnTo>
                    <a:pt x="4332" y="9647"/>
                  </a:lnTo>
                  <a:lnTo>
                    <a:pt x="4312" y="9683"/>
                  </a:lnTo>
                  <a:lnTo>
                    <a:pt x="4293" y="9718"/>
                  </a:lnTo>
                  <a:lnTo>
                    <a:pt x="4274" y="9750"/>
                  </a:lnTo>
                  <a:lnTo>
                    <a:pt x="4274" y="9750"/>
                  </a:lnTo>
                  <a:lnTo>
                    <a:pt x="4234" y="9813"/>
                  </a:lnTo>
                  <a:lnTo>
                    <a:pt x="4194" y="9875"/>
                  </a:lnTo>
                  <a:lnTo>
                    <a:pt x="4111" y="9997"/>
                  </a:lnTo>
                  <a:lnTo>
                    <a:pt x="4027" y="10119"/>
                  </a:lnTo>
                  <a:lnTo>
                    <a:pt x="3941" y="10239"/>
                  </a:lnTo>
                  <a:lnTo>
                    <a:pt x="3941" y="10239"/>
                  </a:lnTo>
                  <a:lnTo>
                    <a:pt x="3891" y="10300"/>
                  </a:lnTo>
                  <a:lnTo>
                    <a:pt x="3840" y="10360"/>
                  </a:lnTo>
                  <a:lnTo>
                    <a:pt x="3737" y="10478"/>
                  </a:lnTo>
                  <a:lnTo>
                    <a:pt x="3633" y="10596"/>
                  </a:lnTo>
                  <a:lnTo>
                    <a:pt x="3528" y="10714"/>
                  </a:lnTo>
                  <a:lnTo>
                    <a:pt x="3528" y="10714"/>
                  </a:lnTo>
                  <a:lnTo>
                    <a:pt x="3498" y="10751"/>
                  </a:lnTo>
                  <a:lnTo>
                    <a:pt x="3498" y="10751"/>
                  </a:lnTo>
                  <a:close/>
                  <a:moveTo>
                    <a:pt x="2598" y="12202"/>
                  </a:moveTo>
                  <a:lnTo>
                    <a:pt x="2598" y="12202"/>
                  </a:lnTo>
                  <a:lnTo>
                    <a:pt x="2674" y="12079"/>
                  </a:lnTo>
                  <a:lnTo>
                    <a:pt x="2751" y="11957"/>
                  </a:lnTo>
                  <a:lnTo>
                    <a:pt x="2829" y="11837"/>
                  </a:lnTo>
                  <a:lnTo>
                    <a:pt x="2910" y="11717"/>
                  </a:lnTo>
                  <a:lnTo>
                    <a:pt x="2992" y="11598"/>
                  </a:lnTo>
                  <a:lnTo>
                    <a:pt x="3075" y="11480"/>
                  </a:lnTo>
                  <a:lnTo>
                    <a:pt x="3158" y="11363"/>
                  </a:lnTo>
                  <a:lnTo>
                    <a:pt x="3244" y="11246"/>
                  </a:lnTo>
                  <a:lnTo>
                    <a:pt x="3413" y="11013"/>
                  </a:lnTo>
                  <a:lnTo>
                    <a:pt x="3585" y="10781"/>
                  </a:lnTo>
                  <a:lnTo>
                    <a:pt x="3755" y="10548"/>
                  </a:lnTo>
                  <a:lnTo>
                    <a:pt x="3840" y="10431"/>
                  </a:lnTo>
                  <a:lnTo>
                    <a:pt x="3924" y="10314"/>
                  </a:lnTo>
                  <a:lnTo>
                    <a:pt x="3924" y="10314"/>
                  </a:lnTo>
                  <a:lnTo>
                    <a:pt x="3993" y="10232"/>
                  </a:lnTo>
                  <a:lnTo>
                    <a:pt x="4027" y="10191"/>
                  </a:lnTo>
                  <a:lnTo>
                    <a:pt x="4059" y="10149"/>
                  </a:lnTo>
                  <a:lnTo>
                    <a:pt x="4092" y="10106"/>
                  </a:lnTo>
                  <a:lnTo>
                    <a:pt x="4124" y="10062"/>
                  </a:lnTo>
                  <a:lnTo>
                    <a:pt x="4155" y="10019"/>
                  </a:lnTo>
                  <a:lnTo>
                    <a:pt x="4187" y="9973"/>
                  </a:lnTo>
                  <a:lnTo>
                    <a:pt x="4187" y="9973"/>
                  </a:lnTo>
                  <a:lnTo>
                    <a:pt x="4244" y="9884"/>
                  </a:lnTo>
                  <a:lnTo>
                    <a:pt x="4302" y="9793"/>
                  </a:lnTo>
                  <a:lnTo>
                    <a:pt x="4358" y="9702"/>
                  </a:lnTo>
                  <a:lnTo>
                    <a:pt x="4415" y="9612"/>
                  </a:lnTo>
                  <a:lnTo>
                    <a:pt x="4415" y="9612"/>
                  </a:lnTo>
                  <a:lnTo>
                    <a:pt x="4446" y="9567"/>
                  </a:lnTo>
                  <a:lnTo>
                    <a:pt x="4494" y="9501"/>
                  </a:lnTo>
                  <a:lnTo>
                    <a:pt x="4551" y="9424"/>
                  </a:lnTo>
                  <a:lnTo>
                    <a:pt x="4580" y="9388"/>
                  </a:lnTo>
                  <a:lnTo>
                    <a:pt x="4608" y="9354"/>
                  </a:lnTo>
                  <a:lnTo>
                    <a:pt x="4633" y="9325"/>
                  </a:lnTo>
                  <a:lnTo>
                    <a:pt x="4655" y="9304"/>
                  </a:lnTo>
                  <a:lnTo>
                    <a:pt x="4664" y="9296"/>
                  </a:lnTo>
                  <a:lnTo>
                    <a:pt x="4671" y="9290"/>
                  </a:lnTo>
                  <a:lnTo>
                    <a:pt x="4677" y="9288"/>
                  </a:lnTo>
                  <a:lnTo>
                    <a:pt x="4681" y="9286"/>
                  </a:lnTo>
                  <a:lnTo>
                    <a:pt x="4682" y="9288"/>
                  </a:lnTo>
                  <a:lnTo>
                    <a:pt x="4684" y="9288"/>
                  </a:lnTo>
                  <a:lnTo>
                    <a:pt x="4686" y="9290"/>
                  </a:lnTo>
                  <a:lnTo>
                    <a:pt x="4686" y="9296"/>
                  </a:lnTo>
                  <a:lnTo>
                    <a:pt x="4684" y="9306"/>
                  </a:lnTo>
                  <a:lnTo>
                    <a:pt x="4681" y="9319"/>
                  </a:lnTo>
                  <a:lnTo>
                    <a:pt x="4675" y="9337"/>
                  </a:lnTo>
                  <a:lnTo>
                    <a:pt x="4666" y="9358"/>
                  </a:lnTo>
                  <a:lnTo>
                    <a:pt x="4655" y="9384"/>
                  </a:lnTo>
                  <a:lnTo>
                    <a:pt x="4641" y="9414"/>
                  </a:lnTo>
                  <a:lnTo>
                    <a:pt x="4641" y="9414"/>
                  </a:lnTo>
                  <a:lnTo>
                    <a:pt x="4619" y="9458"/>
                  </a:lnTo>
                  <a:lnTo>
                    <a:pt x="4597" y="9502"/>
                  </a:lnTo>
                  <a:lnTo>
                    <a:pt x="4572" y="9545"/>
                  </a:lnTo>
                  <a:lnTo>
                    <a:pt x="4546" y="9590"/>
                  </a:lnTo>
                  <a:lnTo>
                    <a:pt x="4520" y="9633"/>
                  </a:lnTo>
                  <a:lnTo>
                    <a:pt x="4492" y="9676"/>
                  </a:lnTo>
                  <a:lnTo>
                    <a:pt x="4464" y="9719"/>
                  </a:lnTo>
                  <a:lnTo>
                    <a:pt x="4435" y="9763"/>
                  </a:lnTo>
                  <a:lnTo>
                    <a:pt x="4375" y="9849"/>
                  </a:lnTo>
                  <a:lnTo>
                    <a:pt x="4312" y="9935"/>
                  </a:lnTo>
                  <a:lnTo>
                    <a:pt x="4247" y="10020"/>
                  </a:lnTo>
                  <a:lnTo>
                    <a:pt x="4180" y="10106"/>
                  </a:lnTo>
                  <a:lnTo>
                    <a:pt x="4113" y="10190"/>
                  </a:lnTo>
                  <a:lnTo>
                    <a:pt x="4045" y="10274"/>
                  </a:lnTo>
                  <a:lnTo>
                    <a:pt x="3911" y="10440"/>
                  </a:lnTo>
                  <a:lnTo>
                    <a:pt x="3844" y="10522"/>
                  </a:lnTo>
                  <a:lnTo>
                    <a:pt x="3781" y="10604"/>
                  </a:lnTo>
                  <a:lnTo>
                    <a:pt x="3719" y="10685"/>
                  </a:lnTo>
                  <a:lnTo>
                    <a:pt x="3660" y="10765"/>
                  </a:lnTo>
                  <a:lnTo>
                    <a:pt x="3660" y="10765"/>
                  </a:lnTo>
                  <a:lnTo>
                    <a:pt x="3397" y="11137"/>
                  </a:lnTo>
                  <a:lnTo>
                    <a:pt x="3266" y="11323"/>
                  </a:lnTo>
                  <a:lnTo>
                    <a:pt x="3135" y="11510"/>
                  </a:lnTo>
                  <a:lnTo>
                    <a:pt x="3005" y="11698"/>
                  </a:lnTo>
                  <a:lnTo>
                    <a:pt x="2877" y="11887"/>
                  </a:lnTo>
                  <a:lnTo>
                    <a:pt x="2750" y="12076"/>
                  </a:lnTo>
                  <a:lnTo>
                    <a:pt x="2626" y="12266"/>
                  </a:lnTo>
                  <a:lnTo>
                    <a:pt x="2626" y="12266"/>
                  </a:lnTo>
                  <a:lnTo>
                    <a:pt x="2598" y="12202"/>
                  </a:lnTo>
                  <a:lnTo>
                    <a:pt x="2598" y="12202"/>
                  </a:lnTo>
                  <a:close/>
                  <a:moveTo>
                    <a:pt x="2740" y="12154"/>
                  </a:moveTo>
                  <a:lnTo>
                    <a:pt x="2740" y="12154"/>
                  </a:lnTo>
                  <a:lnTo>
                    <a:pt x="2805" y="12081"/>
                  </a:lnTo>
                  <a:lnTo>
                    <a:pt x="2867" y="12008"/>
                  </a:lnTo>
                  <a:lnTo>
                    <a:pt x="2929" y="11933"/>
                  </a:lnTo>
                  <a:lnTo>
                    <a:pt x="2988" y="11857"/>
                  </a:lnTo>
                  <a:lnTo>
                    <a:pt x="2988" y="11857"/>
                  </a:lnTo>
                  <a:lnTo>
                    <a:pt x="2944" y="11921"/>
                  </a:lnTo>
                  <a:lnTo>
                    <a:pt x="2901" y="11985"/>
                  </a:lnTo>
                  <a:lnTo>
                    <a:pt x="2859" y="12051"/>
                  </a:lnTo>
                  <a:lnTo>
                    <a:pt x="2819" y="12117"/>
                  </a:lnTo>
                  <a:lnTo>
                    <a:pt x="2780" y="12183"/>
                  </a:lnTo>
                  <a:lnTo>
                    <a:pt x="2744" y="12251"/>
                  </a:lnTo>
                  <a:lnTo>
                    <a:pt x="2710" y="12319"/>
                  </a:lnTo>
                  <a:lnTo>
                    <a:pt x="2678" y="12388"/>
                  </a:lnTo>
                  <a:lnTo>
                    <a:pt x="2678" y="12388"/>
                  </a:lnTo>
                  <a:lnTo>
                    <a:pt x="2641" y="12304"/>
                  </a:lnTo>
                  <a:lnTo>
                    <a:pt x="2641" y="12304"/>
                  </a:lnTo>
                  <a:lnTo>
                    <a:pt x="2740" y="12154"/>
                  </a:lnTo>
                  <a:lnTo>
                    <a:pt x="2740" y="12154"/>
                  </a:lnTo>
                  <a:close/>
                  <a:moveTo>
                    <a:pt x="3608" y="11441"/>
                  </a:moveTo>
                  <a:lnTo>
                    <a:pt x="3608" y="11441"/>
                  </a:lnTo>
                  <a:lnTo>
                    <a:pt x="3550" y="11525"/>
                  </a:lnTo>
                  <a:lnTo>
                    <a:pt x="3492" y="11611"/>
                  </a:lnTo>
                  <a:lnTo>
                    <a:pt x="3372" y="11781"/>
                  </a:lnTo>
                  <a:lnTo>
                    <a:pt x="3372" y="11781"/>
                  </a:lnTo>
                  <a:lnTo>
                    <a:pt x="3217" y="11980"/>
                  </a:lnTo>
                  <a:lnTo>
                    <a:pt x="3062" y="12179"/>
                  </a:lnTo>
                  <a:lnTo>
                    <a:pt x="2909" y="12380"/>
                  </a:lnTo>
                  <a:lnTo>
                    <a:pt x="2834" y="12481"/>
                  </a:lnTo>
                  <a:lnTo>
                    <a:pt x="2758" y="12582"/>
                  </a:lnTo>
                  <a:lnTo>
                    <a:pt x="2758" y="12582"/>
                  </a:lnTo>
                  <a:lnTo>
                    <a:pt x="2757" y="12586"/>
                  </a:lnTo>
                  <a:lnTo>
                    <a:pt x="2757" y="12589"/>
                  </a:lnTo>
                  <a:lnTo>
                    <a:pt x="2757" y="12589"/>
                  </a:lnTo>
                  <a:lnTo>
                    <a:pt x="2741" y="12548"/>
                  </a:lnTo>
                  <a:lnTo>
                    <a:pt x="2725" y="12503"/>
                  </a:lnTo>
                  <a:lnTo>
                    <a:pt x="2725" y="12503"/>
                  </a:lnTo>
                  <a:lnTo>
                    <a:pt x="2833" y="12368"/>
                  </a:lnTo>
                  <a:lnTo>
                    <a:pt x="2942" y="12234"/>
                  </a:lnTo>
                  <a:lnTo>
                    <a:pt x="3050" y="12100"/>
                  </a:lnTo>
                  <a:lnTo>
                    <a:pt x="3162" y="11968"/>
                  </a:lnTo>
                  <a:lnTo>
                    <a:pt x="3384" y="11703"/>
                  </a:lnTo>
                  <a:lnTo>
                    <a:pt x="3608" y="11441"/>
                  </a:lnTo>
                  <a:lnTo>
                    <a:pt x="3608" y="11441"/>
                  </a:lnTo>
                  <a:close/>
                  <a:moveTo>
                    <a:pt x="2906" y="12244"/>
                  </a:moveTo>
                  <a:lnTo>
                    <a:pt x="2906" y="12244"/>
                  </a:lnTo>
                  <a:lnTo>
                    <a:pt x="2969" y="12160"/>
                  </a:lnTo>
                  <a:lnTo>
                    <a:pt x="3032" y="12076"/>
                  </a:lnTo>
                  <a:lnTo>
                    <a:pt x="3096" y="11992"/>
                  </a:lnTo>
                  <a:lnTo>
                    <a:pt x="3160" y="11911"/>
                  </a:lnTo>
                  <a:lnTo>
                    <a:pt x="3290" y="11746"/>
                  </a:lnTo>
                  <a:lnTo>
                    <a:pt x="3355" y="11662"/>
                  </a:lnTo>
                  <a:lnTo>
                    <a:pt x="3418" y="11579"/>
                  </a:lnTo>
                  <a:lnTo>
                    <a:pt x="3418" y="11579"/>
                  </a:lnTo>
                  <a:lnTo>
                    <a:pt x="3488" y="11486"/>
                  </a:lnTo>
                  <a:lnTo>
                    <a:pt x="3561" y="11393"/>
                  </a:lnTo>
                  <a:lnTo>
                    <a:pt x="3706" y="11208"/>
                  </a:lnTo>
                  <a:lnTo>
                    <a:pt x="3853" y="11025"/>
                  </a:lnTo>
                  <a:lnTo>
                    <a:pt x="4001" y="10838"/>
                  </a:lnTo>
                  <a:lnTo>
                    <a:pt x="4001" y="10838"/>
                  </a:lnTo>
                  <a:lnTo>
                    <a:pt x="3867" y="11046"/>
                  </a:lnTo>
                  <a:lnTo>
                    <a:pt x="3734" y="11252"/>
                  </a:lnTo>
                  <a:lnTo>
                    <a:pt x="3734" y="11252"/>
                  </a:lnTo>
                  <a:lnTo>
                    <a:pt x="3382" y="11666"/>
                  </a:lnTo>
                  <a:lnTo>
                    <a:pt x="3205" y="11874"/>
                  </a:lnTo>
                  <a:lnTo>
                    <a:pt x="3031" y="12084"/>
                  </a:lnTo>
                  <a:lnTo>
                    <a:pt x="3031" y="12084"/>
                  </a:lnTo>
                  <a:lnTo>
                    <a:pt x="3002" y="12120"/>
                  </a:lnTo>
                  <a:lnTo>
                    <a:pt x="2956" y="12181"/>
                  </a:lnTo>
                  <a:lnTo>
                    <a:pt x="2855" y="12317"/>
                  </a:lnTo>
                  <a:lnTo>
                    <a:pt x="2811" y="12376"/>
                  </a:lnTo>
                  <a:lnTo>
                    <a:pt x="2906" y="12244"/>
                  </a:lnTo>
                  <a:lnTo>
                    <a:pt x="2906" y="12244"/>
                  </a:lnTo>
                  <a:close/>
                  <a:moveTo>
                    <a:pt x="3718" y="11312"/>
                  </a:moveTo>
                  <a:lnTo>
                    <a:pt x="3718" y="11312"/>
                  </a:lnTo>
                  <a:lnTo>
                    <a:pt x="3926" y="11067"/>
                  </a:lnTo>
                  <a:lnTo>
                    <a:pt x="4134" y="10819"/>
                  </a:lnTo>
                  <a:lnTo>
                    <a:pt x="4134" y="10819"/>
                  </a:lnTo>
                  <a:lnTo>
                    <a:pt x="3852" y="11175"/>
                  </a:lnTo>
                  <a:lnTo>
                    <a:pt x="3569" y="11531"/>
                  </a:lnTo>
                  <a:lnTo>
                    <a:pt x="3569" y="11531"/>
                  </a:lnTo>
                  <a:lnTo>
                    <a:pt x="3718" y="11312"/>
                  </a:lnTo>
                  <a:lnTo>
                    <a:pt x="3718" y="11312"/>
                  </a:lnTo>
                  <a:close/>
                  <a:moveTo>
                    <a:pt x="4429" y="10438"/>
                  </a:moveTo>
                  <a:lnTo>
                    <a:pt x="4429" y="10438"/>
                  </a:lnTo>
                  <a:lnTo>
                    <a:pt x="4309" y="10579"/>
                  </a:lnTo>
                  <a:lnTo>
                    <a:pt x="4188" y="10718"/>
                  </a:lnTo>
                  <a:lnTo>
                    <a:pt x="4069" y="10856"/>
                  </a:lnTo>
                  <a:lnTo>
                    <a:pt x="3953" y="10993"/>
                  </a:lnTo>
                  <a:lnTo>
                    <a:pt x="3953" y="10993"/>
                  </a:lnTo>
                  <a:lnTo>
                    <a:pt x="3845" y="11119"/>
                  </a:lnTo>
                  <a:lnTo>
                    <a:pt x="3845" y="11119"/>
                  </a:lnTo>
                  <a:lnTo>
                    <a:pt x="4169" y="10627"/>
                  </a:lnTo>
                  <a:lnTo>
                    <a:pt x="4169" y="10627"/>
                  </a:lnTo>
                  <a:lnTo>
                    <a:pt x="4252" y="10520"/>
                  </a:lnTo>
                  <a:lnTo>
                    <a:pt x="4334" y="10414"/>
                  </a:lnTo>
                  <a:lnTo>
                    <a:pt x="4416" y="10306"/>
                  </a:lnTo>
                  <a:lnTo>
                    <a:pt x="4496" y="10198"/>
                  </a:lnTo>
                  <a:lnTo>
                    <a:pt x="4574" y="10089"/>
                  </a:lnTo>
                  <a:lnTo>
                    <a:pt x="4652" y="9979"/>
                  </a:lnTo>
                  <a:lnTo>
                    <a:pt x="4725" y="9868"/>
                  </a:lnTo>
                  <a:lnTo>
                    <a:pt x="4798" y="9756"/>
                  </a:lnTo>
                  <a:lnTo>
                    <a:pt x="4798" y="9756"/>
                  </a:lnTo>
                  <a:lnTo>
                    <a:pt x="4861" y="9681"/>
                  </a:lnTo>
                  <a:lnTo>
                    <a:pt x="4893" y="9645"/>
                  </a:lnTo>
                  <a:lnTo>
                    <a:pt x="4924" y="9607"/>
                  </a:lnTo>
                  <a:lnTo>
                    <a:pt x="4924" y="9607"/>
                  </a:lnTo>
                  <a:lnTo>
                    <a:pt x="4965" y="9563"/>
                  </a:lnTo>
                  <a:lnTo>
                    <a:pt x="4996" y="9532"/>
                  </a:lnTo>
                  <a:lnTo>
                    <a:pt x="5009" y="9520"/>
                  </a:lnTo>
                  <a:lnTo>
                    <a:pt x="5018" y="9513"/>
                  </a:lnTo>
                  <a:lnTo>
                    <a:pt x="5026" y="9509"/>
                  </a:lnTo>
                  <a:lnTo>
                    <a:pt x="5032" y="9505"/>
                  </a:lnTo>
                  <a:lnTo>
                    <a:pt x="5037" y="9505"/>
                  </a:lnTo>
                  <a:lnTo>
                    <a:pt x="5039" y="9508"/>
                  </a:lnTo>
                  <a:lnTo>
                    <a:pt x="5040" y="9512"/>
                  </a:lnTo>
                  <a:lnTo>
                    <a:pt x="5040" y="9518"/>
                  </a:lnTo>
                  <a:lnTo>
                    <a:pt x="5039" y="9526"/>
                  </a:lnTo>
                  <a:lnTo>
                    <a:pt x="5037" y="9536"/>
                  </a:lnTo>
                  <a:lnTo>
                    <a:pt x="5028" y="9558"/>
                  </a:lnTo>
                  <a:lnTo>
                    <a:pt x="5017" y="9585"/>
                  </a:lnTo>
                  <a:lnTo>
                    <a:pt x="5003" y="9614"/>
                  </a:lnTo>
                  <a:lnTo>
                    <a:pt x="4971" y="9675"/>
                  </a:lnTo>
                  <a:lnTo>
                    <a:pt x="4942" y="9729"/>
                  </a:lnTo>
                  <a:lnTo>
                    <a:pt x="4922" y="9765"/>
                  </a:lnTo>
                  <a:lnTo>
                    <a:pt x="4922" y="9765"/>
                  </a:lnTo>
                  <a:lnTo>
                    <a:pt x="4908" y="9786"/>
                  </a:lnTo>
                  <a:lnTo>
                    <a:pt x="4895" y="9808"/>
                  </a:lnTo>
                  <a:lnTo>
                    <a:pt x="4895" y="9808"/>
                  </a:lnTo>
                  <a:lnTo>
                    <a:pt x="4780" y="9968"/>
                  </a:lnTo>
                  <a:lnTo>
                    <a:pt x="4664" y="10126"/>
                  </a:lnTo>
                  <a:lnTo>
                    <a:pt x="4547" y="10282"/>
                  </a:lnTo>
                  <a:lnTo>
                    <a:pt x="4429" y="10438"/>
                  </a:lnTo>
                  <a:lnTo>
                    <a:pt x="4429" y="10438"/>
                  </a:lnTo>
                  <a:close/>
                  <a:moveTo>
                    <a:pt x="4695" y="10157"/>
                  </a:moveTo>
                  <a:lnTo>
                    <a:pt x="4695" y="10157"/>
                  </a:lnTo>
                  <a:lnTo>
                    <a:pt x="4601" y="10309"/>
                  </a:lnTo>
                  <a:lnTo>
                    <a:pt x="4506" y="10462"/>
                  </a:lnTo>
                  <a:lnTo>
                    <a:pt x="4460" y="10536"/>
                  </a:lnTo>
                  <a:lnTo>
                    <a:pt x="4412" y="10610"/>
                  </a:lnTo>
                  <a:lnTo>
                    <a:pt x="4362" y="10684"/>
                  </a:lnTo>
                  <a:lnTo>
                    <a:pt x="4312" y="10754"/>
                  </a:lnTo>
                  <a:lnTo>
                    <a:pt x="4312" y="10754"/>
                  </a:lnTo>
                  <a:lnTo>
                    <a:pt x="4228" y="10871"/>
                  </a:lnTo>
                  <a:lnTo>
                    <a:pt x="4142" y="10987"/>
                  </a:lnTo>
                  <a:lnTo>
                    <a:pt x="3970" y="11216"/>
                  </a:lnTo>
                  <a:lnTo>
                    <a:pt x="3796" y="11446"/>
                  </a:lnTo>
                  <a:lnTo>
                    <a:pt x="3620" y="11674"/>
                  </a:lnTo>
                  <a:lnTo>
                    <a:pt x="3445" y="11901"/>
                  </a:lnTo>
                  <a:lnTo>
                    <a:pt x="3268" y="12128"/>
                  </a:lnTo>
                  <a:lnTo>
                    <a:pt x="3091" y="12355"/>
                  </a:lnTo>
                  <a:lnTo>
                    <a:pt x="2915" y="12582"/>
                  </a:lnTo>
                  <a:lnTo>
                    <a:pt x="2915" y="12582"/>
                  </a:lnTo>
                  <a:lnTo>
                    <a:pt x="2976" y="12503"/>
                  </a:lnTo>
                  <a:lnTo>
                    <a:pt x="3036" y="12422"/>
                  </a:lnTo>
                  <a:lnTo>
                    <a:pt x="3100" y="12338"/>
                  </a:lnTo>
                  <a:lnTo>
                    <a:pt x="3162" y="12251"/>
                  </a:lnTo>
                  <a:lnTo>
                    <a:pt x="3289" y="12073"/>
                  </a:lnTo>
                  <a:lnTo>
                    <a:pt x="3418" y="11891"/>
                  </a:lnTo>
                  <a:lnTo>
                    <a:pt x="3547" y="11706"/>
                  </a:lnTo>
                  <a:lnTo>
                    <a:pt x="3674" y="11520"/>
                  </a:lnTo>
                  <a:lnTo>
                    <a:pt x="3926" y="11157"/>
                  </a:lnTo>
                  <a:lnTo>
                    <a:pt x="3926" y="11157"/>
                  </a:lnTo>
                  <a:lnTo>
                    <a:pt x="3972" y="11091"/>
                  </a:lnTo>
                  <a:lnTo>
                    <a:pt x="4018" y="11027"/>
                  </a:lnTo>
                  <a:lnTo>
                    <a:pt x="4065" y="10964"/>
                  </a:lnTo>
                  <a:lnTo>
                    <a:pt x="4112" y="10900"/>
                  </a:lnTo>
                  <a:lnTo>
                    <a:pt x="4208" y="10775"/>
                  </a:lnTo>
                  <a:lnTo>
                    <a:pt x="4305" y="10651"/>
                  </a:lnTo>
                  <a:lnTo>
                    <a:pt x="4502" y="10405"/>
                  </a:lnTo>
                  <a:lnTo>
                    <a:pt x="4599" y="10281"/>
                  </a:lnTo>
                  <a:lnTo>
                    <a:pt x="4695" y="10157"/>
                  </a:lnTo>
                  <a:lnTo>
                    <a:pt x="4695" y="10157"/>
                  </a:lnTo>
                  <a:close/>
                  <a:moveTo>
                    <a:pt x="4797" y="9725"/>
                  </a:moveTo>
                  <a:lnTo>
                    <a:pt x="4797" y="9725"/>
                  </a:lnTo>
                  <a:lnTo>
                    <a:pt x="4724" y="9813"/>
                  </a:lnTo>
                  <a:lnTo>
                    <a:pt x="4653" y="9902"/>
                  </a:lnTo>
                  <a:lnTo>
                    <a:pt x="4584" y="9993"/>
                  </a:lnTo>
                  <a:lnTo>
                    <a:pt x="4515" y="10085"/>
                  </a:lnTo>
                  <a:lnTo>
                    <a:pt x="4448" y="10176"/>
                  </a:lnTo>
                  <a:lnTo>
                    <a:pt x="4381" y="10270"/>
                  </a:lnTo>
                  <a:lnTo>
                    <a:pt x="4317" y="10363"/>
                  </a:lnTo>
                  <a:lnTo>
                    <a:pt x="4252" y="10458"/>
                  </a:lnTo>
                  <a:lnTo>
                    <a:pt x="4252" y="10458"/>
                  </a:lnTo>
                  <a:lnTo>
                    <a:pt x="4003" y="10758"/>
                  </a:lnTo>
                  <a:lnTo>
                    <a:pt x="3881" y="10906"/>
                  </a:lnTo>
                  <a:lnTo>
                    <a:pt x="3821" y="10981"/>
                  </a:lnTo>
                  <a:lnTo>
                    <a:pt x="3761" y="11057"/>
                  </a:lnTo>
                  <a:lnTo>
                    <a:pt x="3761" y="11057"/>
                  </a:lnTo>
                  <a:lnTo>
                    <a:pt x="3551" y="11329"/>
                  </a:lnTo>
                  <a:lnTo>
                    <a:pt x="3343" y="11603"/>
                  </a:lnTo>
                  <a:lnTo>
                    <a:pt x="3343" y="11603"/>
                  </a:lnTo>
                  <a:lnTo>
                    <a:pt x="3443" y="11453"/>
                  </a:lnTo>
                  <a:lnTo>
                    <a:pt x="3540" y="11302"/>
                  </a:lnTo>
                  <a:lnTo>
                    <a:pt x="3733" y="10998"/>
                  </a:lnTo>
                  <a:lnTo>
                    <a:pt x="3733" y="10998"/>
                  </a:lnTo>
                  <a:lnTo>
                    <a:pt x="3767" y="10946"/>
                  </a:lnTo>
                  <a:lnTo>
                    <a:pt x="3801" y="10895"/>
                  </a:lnTo>
                  <a:lnTo>
                    <a:pt x="3801" y="10895"/>
                  </a:lnTo>
                  <a:lnTo>
                    <a:pt x="3887" y="10790"/>
                  </a:lnTo>
                  <a:lnTo>
                    <a:pt x="3928" y="10739"/>
                  </a:lnTo>
                  <a:lnTo>
                    <a:pt x="3969" y="10687"/>
                  </a:lnTo>
                  <a:lnTo>
                    <a:pt x="3969" y="10687"/>
                  </a:lnTo>
                  <a:lnTo>
                    <a:pt x="4090" y="10535"/>
                  </a:lnTo>
                  <a:lnTo>
                    <a:pt x="4210" y="10382"/>
                  </a:lnTo>
                  <a:lnTo>
                    <a:pt x="4270" y="10306"/>
                  </a:lnTo>
                  <a:lnTo>
                    <a:pt x="4329" y="10229"/>
                  </a:lnTo>
                  <a:lnTo>
                    <a:pt x="4386" y="10150"/>
                  </a:lnTo>
                  <a:lnTo>
                    <a:pt x="4442" y="10071"/>
                  </a:lnTo>
                  <a:lnTo>
                    <a:pt x="4442" y="10071"/>
                  </a:lnTo>
                  <a:lnTo>
                    <a:pt x="4497" y="9990"/>
                  </a:lnTo>
                  <a:lnTo>
                    <a:pt x="4551" y="9910"/>
                  </a:lnTo>
                  <a:lnTo>
                    <a:pt x="4606" y="9829"/>
                  </a:lnTo>
                  <a:lnTo>
                    <a:pt x="4660" y="9749"/>
                  </a:lnTo>
                  <a:lnTo>
                    <a:pt x="4660" y="9749"/>
                  </a:lnTo>
                  <a:lnTo>
                    <a:pt x="4652" y="9763"/>
                  </a:lnTo>
                  <a:lnTo>
                    <a:pt x="4652" y="9764"/>
                  </a:lnTo>
                  <a:lnTo>
                    <a:pt x="4652" y="9764"/>
                  </a:lnTo>
                  <a:lnTo>
                    <a:pt x="4654" y="9763"/>
                  </a:lnTo>
                  <a:lnTo>
                    <a:pt x="4667" y="9750"/>
                  </a:lnTo>
                  <a:lnTo>
                    <a:pt x="4687" y="9726"/>
                  </a:lnTo>
                  <a:lnTo>
                    <a:pt x="4815" y="9572"/>
                  </a:lnTo>
                  <a:lnTo>
                    <a:pt x="4884" y="9490"/>
                  </a:lnTo>
                  <a:lnTo>
                    <a:pt x="4916" y="9456"/>
                  </a:lnTo>
                  <a:lnTo>
                    <a:pt x="4942" y="9428"/>
                  </a:lnTo>
                  <a:lnTo>
                    <a:pt x="4961" y="9410"/>
                  </a:lnTo>
                  <a:lnTo>
                    <a:pt x="4968" y="9406"/>
                  </a:lnTo>
                  <a:lnTo>
                    <a:pt x="4972" y="9403"/>
                  </a:lnTo>
                  <a:lnTo>
                    <a:pt x="4973" y="9403"/>
                  </a:lnTo>
                  <a:lnTo>
                    <a:pt x="4975" y="9406"/>
                  </a:lnTo>
                  <a:lnTo>
                    <a:pt x="4973" y="9410"/>
                  </a:lnTo>
                  <a:lnTo>
                    <a:pt x="4970" y="9420"/>
                  </a:lnTo>
                  <a:lnTo>
                    <a:pt x="4964" y="9434"/>
                  </a:lnTo>
                  <a:lnTo>
                    <a:pt x="4964" y="9434"/>
                  </a:lnTo>
                  <a:lnTo>
                    <a:pt x="4925" y="9508"/>
                  </a:lnTo>
                  <a:lnTo>
                    <a:pt x="4883" y="9581"/>
                  </a:lnTo>
                  <a:lnTo>
                    <a:pt x="4841" y="9654"/>
                  </a:lnTo>
                  <a:lnTo>
                    <a:pt x="4797" y="9725"/>
                  </a:lnTo>
                  <a:lnTo>
                    <a:pt x="4797" y="9725"/>
                  </a:lnTo>
                  <a:close/>
                  <a:moveTo>
                    <a:pt x="4629" y="9721"/>
                  </a:moveTo>
                  <a:lnTo>
                    <a:pt x="4629" y="9721"/>
                  </a:lnTo>
                  <a:lnTo>
                    <a:pt x="4591" y="9770"/>
                  </a:lnTo>
                  <a:lnTo>
                    <a:pt x="4552" y="9818"/>
                  </a:lnTo>
                  <a:lnTo>
                    <a:pt x="4477" y="9917"/>
                  </a:lnTo>
                  <a:lnTo>
                    <a:pt x="4403" y="10018"/>
                  </a:lnTo>
                  <a:lnTo>
                    <a:pt x="4331" y="10121"/>
                  </a:lnTo>
                  <a:lnTo>
                    <a:pt x="4331" y="10121"/>
                  </a:lnTo>
                  <a:lnTo>
                    <a:pt x="4103" y="10421"/>
                  </a:lnTo>
                  <a:lnTo>
                    <a:pt x="3989" y="10572"/>
                  </a:lnTo>
                  <a:lnTo>
                    <a:pt x="3877" y="10724"/>
                  </a:lnTo>
                  <a:lnTo>
                    <a:pt x="3877" y="10724"/>
                  </a:lnTo>
                  <a:lnTo>
                    <a:pt x="3831" y="10788"/>
                  </a:lnTo>
                  <a:lnTo>
                    <a:pt x="3785" y="10855"/>
                  </a:lnTo>
                  <a:lnTo>
                    <a:pt x="3742" y="10922"/>
                  </a:lnTo>
                  <a:lnTo>
                    <a:pt x="3699" y="10988"/>
                  </a:lnTo>
                  <a:lnTo>
                    <a:pt x="3699" y="10988"/>
                  </a:lnTo>
                  <a:lnTo>
                    <a:pt x="3631" y="11069"/>
                  </a:lnTo>
                  <a:lnTo>
                    <a:pt x="3563" y="11150"/>
                  </a:lnTo>
                  <a:lnTo>
                    <a:pt x="3425" y="11311"/>
                  </a:lnTo>
                  <a:lnTo>
                    <a:pt x="3356" y="11393"/>
                  </a:lnTo>
                  <a:lnTo>
                    <a:pt x="3287" y="11475"/>
                  </a:lnTo>
                  <a:lnTo>
                    <a:pt x="3219" y="11557"/>
                  </a:lnTo>
                  <a:lnTo>
                    <a:pt x="3152" y="11640"/>
                  </a:lnTo>
                  <a:lnTo>
                    <a:pt x="3152" y="11640"/>
                  </a:lnTo>
                  <a:lnTo>
                    <a:pt x="3214" y="11555"/>
                  </a:lnTo>
                  <a:lnTo>
                    <a:pt x="3275" y="11468"/>
                  </a:lnTo>
                  <a:lnTo>
                    <a:pt x="3336" y="11380"/>
                  </a:lnTo>
                  <a:lnTo>
                    <a:pt x="3396" y="11293"/>
                  </a:lnTo>
                  <a:lnTo>
                    <a:pt x="3515" y="11117"/>
                  </a:lnTo>
                  <a:lnTo>
                    <a:pt x="3634" y="10940"/>
                  </a:lnTo>
                  <a:lnTo>
                    <a:pt x="3634" y="10940"/>
                  </a:lnTo>
                  <a:lnTo>
                    <a:pt x="3697" y="10851"/>
                  </a:lnTo>
                  <a:lnTo>
                    <a:pt x="3760" y="10763"/>
                  </a:lnTo>
                  <a:lnTo>
                    <a:pt x="3824" y="10678"/>
                  </a:lnTo>
                  <a:lnTo>
                    <a:pt x="3890" y="10593"/>
                  </a:lnTo>
                  <a:lnTo>
                    <a:pt x="3956" y="10508"/>
                  </a:lnTo>
                  <a:lnTo>
                    <a:pt x="4024" y="10425"/>
                  </a:lnTo>
                  <a:lnTo>
                    <a:pt x="4092" y="10343"/>
                  </a:lnTo>
                  <a:lnTo>
                    <a:pt x="4161" y="10261"/>
                  </a:lnTo>
                  <a:lnTo>
                    <a:pt x="4440" y="9935"/>
                  </a:lnTo>
                  <a:lnTo>
                    <a:pt x="4509" y="9853"/>
                  </a:lnTo>
                  <a:lnTo>
                    <a:pt x="4577" y="9770"/>
                  </a:lnTo>
                  <a:lnTo>
                    <a:pt x="4645" y="9687"/>
                  </a:lnTo>
                  <a:lnTo>
                    <a:pt x="4711" y="9604"/>
                  </a:lnTo>
                  <a:lnTo>
                    <a:pt x="4711" y="9604"/>
                  </a:lnTo>
                  <a:lnTo>
                    <a:pt x="4670" y="9662"/>
                  </a:lnTo>
                  <a:lnTo>
                    <a:pt x="4629" y="9721"/>
                  </a:lnTo>
                  <a:lnTo>
                    <a:pt x="4629" y="9721"/>
                  </a:lnTo>
                  <a:close/>
                  <a:moveTo>
                    <a:pt x="3643" y="11076"/>
                  </a:moveTo>
                  <a:lnTo>
                    <a:pt x="3643" y="11076"/>
                  </a:lnTo>
                  <a:lnTo>
                    <a:pt x="3505" y="11302"/>
                  </a:lnTo>
                  <a:lnTo>
                    <a:pt x="3434" y="11414"/>
                  </a:lnTo>
                  <a:lnTo>
                    <a:pt x="3364" y="11525"/>
                  </a:lnTo>
                  <a:lnTo>
                    <a:pt x="3364" y="11525"/>
                  </a:lnTo>
                  <a:lnTo>
                    <a:pt x="3320" y="11592"/>
                  </a:lnTo>
                  <a:lnTo>
                    <a:pt x="3275" y="11658"/>
                  </a:lnTo>
                  <a:lnTo>
                    <a:pt x="3231" y="11724"/>
                  </a:lnTo>
                  <a:lnTo>
                    <a:pt x="3184" y="11789"/>
                  </a:lnTo>
                  <a:lnTo>
                    <a:pt x="3137" y="11853"/>
                  </a:lnTo>
                  <a:lnTo>
                    <a:pt x="3090" y="11918"/>
                  </a:lnTo>
                  <a:lnTo>
                    <a:pt x="3042" y="11982"/>
                  </a:lnTo>
                  <a:lnTo>
                    <a:pt x="2993" y="12045"/>
                  </a:lnTo>
                  <a:lnTo>
                    <a:pt x="2993" y="12045"/>
                  </a:lnTo>
                  <a:lnTo>
                    <a:pt x="2979" y="12060"/>
                  </a:lnTo>
                  <a:lnTo>
                    <a:pt x="2950" y="12091"/>
                  </a:lnTo>
                  <a:lnTo>
                    <a:pt x="2867" y="12173"/>
                  </a:lnTo>
                  <a:lnTo>
                    <a:pt x="2788" y="12248"/>
                  </a:lnTo>
                  <a:lnTo>
                    <a:pt x="2764" y="12271"/>
                  </a:lnTo>
                  <a:lnTo>
                    <a:pt x="2757" y="12276"/>
                  </a:lnTo>
                  <a:lnTo>
                    <a:pt x="2756" y="12277"/>
                  </a:lnTo>
                  <a:lnTo>
                    <a:pt x="2756" y="12276"/>
                  </a:lnTo>
                  <a:lnTo>
                    <a:pt x="2756" y="12276"/>
                  </a:lnTo>
                  <a:lnTo>
                    <a:pt x="2773" y="12237"/>
                  </a:lnTo>
                  <a:lnTo>
                    <a:pt x="2793" y="12197"/>
                  </a:lnTo>
                  <a:lnTo>
                    <a:pt x="2813" y="12158"/>
                  </a:lnTo>
                  <a:lnTo>
                    <a:pt x="2833" y="12119"/>
                  </a:lnTo>
                  <a:lnTo>
                    <a:pt x="2855" y="12080"/>
                  </a:lnTo>
                  <a:lnTo>
                    <a:pt x="2877" y="12040"/>
                  </a:lnTo>
                  <a:lnTo>
                    <a:pt x="2902" y="12002"/>
                  </a:lnTo>
                  <a:lnTo>
                    <a:pt x="2925" y="11963"/>
                  </a:lnTo>
                  <a:lnTo>
                    <a:pt x="2977" y="11887"/>
                  </a:lnTo>
                  <a:lnTo>
                    <a:pt x="3031" y="11811"/>
                  </a:lnTo>
                  <a:lnTo>
                    <a:pt x="3086" y="11735"/>
                  </a:lnTo>
                  <a:lnTo>
                    <a:pt x="3144" y="11660"/>
                  </a:lnTo>
                  <a:lnTo>
                    <a:pt x="3204" y="11585"/>
                  </a:lnTo>
                  <a:lnTo>
                    <a:pt x="3265" y="11510"/>
                  </a:lnTo>
                  <a:lnTo>
                    <a:pt x="3327" y="11437"/>
                  </a:lnTo>
                  <a:lnTo>
                    <a:pt x="3390" y="11364"/>
                  </a:lnTo>
                  <a:lnTo>
                    <a:pt x="3517" y="11219"/>
                  </a:lnTo>
                  <a:lnTo>
                    <a:pt x="3643" y="11076"/>
                  </a:lnTo>
                  <a:lnTo>
                    <a:pt x="3643" y="11076"/>
                  </a:lnTo>
                  <a:close/>
                  <a:moveTo>
                    <a:pt x="2686" y="12409"/>
                  </a:moveTo>
                  <a:lnTo>
                    <a:pt x="2686" y="12409"/>
                  </a:lnTo>
                  <a:lnTo>
                    <a:pt x="2689" y="12409"/>
                  </a:lnTo>
                  <a:lnTo>
                    <a:pt x="2692" y="12409"/>
                  </a:lnTo>
                  <a:lnTo>
                    <a:pt x="2695" y="12408"/>
                  </a:lnTo>
                  <a:lnTo>
                    <a:pt x="2698" y="12406"/>
                  </a:lnTo>
                  <a:lnTo>
                    <a:pt x="2698" y="12406"/>
                  </a:lnTo>
                  <a:lnTo>
                    <a:pt x="2734" y="12369"/>
                  </a:lnTo>
                  <a:lnTo>
                    <a:pt x="2770" y="12332"/>
                  </a:lnTo>
                  <a:lnTo>
                    <a:pt x="2840" y="12257"/>
                  </a:lnTo>
                  <a:lnTo>
                    <a:pt x="2908" y="12181"/>
                  </a:lnTo>
                  <a:lnTo>
                    <a:pt x="2973" y="12104"/>
                  </a:lnTo>
                  <a:lnTo>
                    <a:pt x="2973" y="12104"/>
                  </a:lnTo>
                  <a:lnTo>
                    <a:pt x="2842" y="12289"/>
                  </a:lnTo>
                  <a:lnTo>
                    <a:pt x="2778" y="12381"/>
                  </a:lnTo>
                  <a:lnTo>
                    <a:pt x="2713" y="12474"/>
                  </a:lnTo>
                  <a:lnTo>
                    <a:pt x="2713" y="12474"/>
                  </a:lnTo>
                  <a:lnTo>
                    <a:pt x="2686" y="12409"/>
                  </a:lnTo>
                  <a:lnTo>
                    <a:pt x="2686" y="12409"/>
                  </a:lnTo>
                  <a:close/>
                  <a:moveTo>
                    <a:pt x="2758" y="12593"/>
                  </a:moveTo>
                  <a:lnTo>
                    <a:pt x="2758" y="12593"/>
                  </a:lnTo>
                  <a:lnTo>
                    <a:pt x="2761" y="12598"/>
                  </a:lnTo>
                  <a:lnTo>
                    <a:pt x="2766" y="12600"/>
                  </a:lnTo>
                  <a:lnTo>
                    <a:pt x="2770" y="12601"/>
                  </a:lnTo>
                  <a:lnTo>
                    <a:pt x="2772" y="12600"/>
                  </a:lnTo>
                  <a:lnTo>
                    <a:pt x="2774" y="12599"/>
                  </a:lnTo>
                  <a:lnTo>
                    <a:pt x="2777" y="12598"/>
                  </a:lnTo>
                  <a:lnTo>
                    <a:pt x="2777" y="12598"/>
                  </a:lnTo>
                  <a:lnTo>
                    <a:pt x="2855" y="12502"/>
                  </a:lnTo>
                  <a:lnTo>
                    <a:pt x="2932" y="12406"/>
                  </a:lnTo>
                  <a:lnTo>
                    <a:pt x="3008" y="12307"/>
                  </a:lnTo>
                  <a:lnTo>
                    <a:pt x="3084" y="12210"/>
                  </a:lnTo>
                  <a:lnTo>
                    <a:pt x="3158" y="12112"/>
                  </a:lnTo>
                  <a:lnTo>
                    <a:pt x="3231" y="12012"/>
                  </a:lnTo>
                  <a:lnTo>
                    <a:pt x="3303" y="11913"/>
                  </a:lnTo>
                  <a:lnTo>
                    <a:pt x="3375" y="11812"/>
                  </a:lnTo>
                  <a:lnTo>
                    <a:pt x="3375" y="11812"/>
                  </a:lnTo>
                  <a:lnTo>
                    <a:pt x="3526" y="11623"/>
                  </a:lnTo>
                  <a:lnTo>
                    <a:pt x="3678" y="11434"/>
                  </a:lnTo>
                  <a:lnTo>
                    <a:pt x="3981" y="11056"/>
                  </a:lnTo>
                  <a:lnTo>
                    <a:pt x="3981" y="11056"/>
                  </a:lnTo>
                  <a:lnTo>
                    <a:pt x="4062" y="10955"/>
                  </a:lnTo>
                  <a:lnTo>
                    <a:pt x="4062" y="10955"/>
                  </a:lnTo>
                  <a:lnTo>
                    <a:pt x="3903" y="11175"/>
                  </a:lnTo>
                  <a:lnTo>
                    <a:pt x="3747" y="11397"/>
                  </a:lnTo>
                  <a:lnTo>
                    <a:pt x="3591" y="11619"/>
                  </a:lnTo>
                  <a:lnTo>
                    <a:pt x="3437" y="11841"/>
                  </a:lnTo>
                  <a:lnTo>
                    <a:pt x="3281" y="12064"/>
                  </a:lnTo>
                  <a:lnTo>
                    <a:pt x="3124" y="12286"/>
                  </a:lnTo>
                  <a:lnTo>
                    <a:pt x="2966" y="12506"/>
                  </a:lnTo>
                  <a:lnTo>
                    <a:pt x="2885" y="12616"/>
                  </a:lnTo>
                  <a:lnTo>
                    <a:pt x="2805" y="12726"/>
                  </a:lnTo>
                  <a:lnTo>
                    <a:pt x="2805" y="12726"/>
                  </a:lnTo>
                  <a:lnTo>
                    <a:pt x="2802" y="12731"/>
                  </a:lnTo>
                  <a:lnTo>
                    <a:pt x="2802" y="12736"/>
                  </a:lnTo>
                  <a:lnTo>
                    <a:pt x="2805" y="12740"/>
                  </a:lnTo>
                  <a:lnTo>
                    <a:pt x="2808" y="12744"/>
                  </a:lnTo>
                  <a:lnTo>
                    <a:pt x="2814" y="12745"/>
                  </a:lnTo>
                  <a:lnTo>
                    <a:pt x="2819" y="12745"/>
                  </a:lnTo>
                  <a:lnTo>
                    <a:pt x="2823" y="12744"/>
                  </a:lnTo>
                  <a:lnTo>
                    <a:pt x="2828" y="12739"/>
                  </a:lnTo>
                  <a:lnTo>
                    <a:pt x="2828" y="12739"/>
                  </a:lnTo>
                  <a:lnTo>
                    <a:pt x="3127" y="12353"/>
                  </a:lnTo>
                  <a:lnTo>
                    <a:pt x="3425" y="11968"/>
                  </a:lnTo>
                  <a:lnTo>
                    <a:pt x="3723" y="11582"/>
                  </a:lnTo>
                  <a:lnTo>
                    <a:pt x="3872" y="11389"/>
                  </a:lnTo>
                  <a:lnTo>
                    <a:pt x="4020" y="11194"/>
                  </a:lnTo>
                  <a:lnTo>
                    <a:pt x="4020" y="11194"/>
                  </a:lnTo>
                  <a:lnTo>
                    <a:pt x="4056" y="11145"/>
                  </a:lnTo>
                  <a:lnTo>
                    <a:pt x="4092" y="11096"/>
                  </a:lnTo>
                  <a:lnTo>
                    <a:pt x="4164" y="10994"/>
                  </a:lnTo>
                  <a:lnTo>
                    <a:pt x="4234" y="10891"/>
                  </a:lnTo>
                  <a:lnTo>
                    <a:pt x="4303" y="10787"/>
                  </a:lnTo>
                  <a:lnTo>
                    <a:pt x="4371" y="10682"/>
                  </a:lnTo>
                  <a:lnTo>
                    <a:pt x="4440" y="10575"/>
                  </a:lnTo>
                  <a:lnTo>
                    <a:pt x="4577" y="10362"/>
                  </a:lnTo>
                  <a:lnTo>
                    <a:pt x="4646" y="10256"/>
                  </a:lnTo>
                  <a:lnTo>
                    <a:pt x="4716" y="10151"/>
                  </a:lnTo>
                  <a:lnTo>
                    <a:pt x="4787" y="10048"/>
                  </a:lnTo>
                  <a:lnTo>
                    <a:pt x="4825" y="9997"/>
                  </a:lnTo>
                  <a:lnTo>
                    <a:pt x="4861" y="9947"/>
                  </a:lnTo>
                  <a:lnTo>
                    <a:pt x="4899" y="9897"/>
                  </a:lnTo>
                  <a:lnTo>
                    <a:pt x="4937" y="9848"/>
                  </a:lnTo>
                  <a:lnTo>
                    <a:pt x="4976" y="9799"/>
                  </a:lnTo>
                  <a:lnTo>
                    <a:pt x="5014" y="9752"/>
                  </a:lnTo>
                  <a:lnTo>
                    <a:pt x="5054" y="9705"/>
                  </a:lnTo>
                  <a:lnTo>
                    <a:pt x="5095" y="9659"/>
                  </a:lnTo>
                  <a:lnTo>
                    <a:pt x="5136" y="9614"/>
                  </a:lnTo>
                  <a:lnTo>
                    <a:pt x="5178" y="9570"/>
                  </a:lnTo>
                  <a:lnTo>
                    <a:pt x="5178" y="9570"/>
                  </a:lnTo>
                  <a:lnTo>
                    <a:pt x="5131" y="9733"/>
                  </a:lnTo>
                  <a:lnTo>
                    <a:pt x="5131" y="9733"/>
                  </a:lnTo>
                  <a:lnTo>
                    <a:pt x="5100" y="9781"/>
                  </a:lnTo>
                  <a:lnTo>
                    <a:pt x="5068" y="9828"/>
                  </a:lnTo>
                  <a:lnTo>
                    <a:pt x="5035" y="9875"/>
                  </a:lnTo>
                  <a:lnTo>
                    <a:pt x="5000" y="9922"/>
                  </a:lnTo>
                  <a:lnTo>
                    <a:pt x="4966" y="9966"/>
                  </a:lnTo>
                  <a:lnTo>
                    <a:pt x="4930" y="10012"/>
                  </a:lnTo>
                  <a:lnTo>
                    <a:pt x="4894" y="10055"/>
                  </a:lnTo>
                  <a:lnTo>
                    <a:pt x="4855" y="10099"/>
                  </a:lnTo>
                  <a:lnTo>
                    <a:pt x="4855" y="10099"/>
                  </a:lnTo>
                  <a:lnTo>
                    <a:pt x="4711" y="10273"/>
                  </a:lnTo>
                  <a:lnTo>
                    <a:pt x="4640" y="10361"/>
                  </a:lnTo>
                  <a:lnTo>
                    <a:pt x="4568" y="10449"/>
                  </a:lnTo>
                  <a:lnTo>
                    <a:pt x="4568" y="10449"/>
                  </a:lnTo>
                  <a:lnTo>
                    <a:pt x="4499" y="10540"/>
                  </a:lnTo>
                  <a:lnTo>
                    <a:pt x="4430" y="10631"/>
                  </a:lnTo>
                  <a:lnTo>
                    <a:pt x="4362" y="10723"/>
                  </a:lnTo>
                  <a:lnTo>
                    <a:pt x="4296" y="10815"/>
                  </a:lnTo>
                  <a:lnTo>
                    <a:pt x="4162" y="11001"/>
                  </a:lnTo>
                  <a:lnTo>
                    <a:pt x="4030" y="11187"/>
                  </a:lnTo>
                  <a:lnTo>
                    <a:pt x="4030" y="11187"/>
                  </a:lnTo>
                  <a:lnTo>
                    <a:pt x="3879" y="11398"/>
                  </a:lnTo>
                  <a:lnTo>
                    <a:pt x="3726" y="11607"/>
                  </a:lnTo>
                  <a:lnTo>
                    <a:pt x="3572" y="11817"/>
                  </a:lnTo>
                  <a:lnTo>
                    <a:pt x="3419" y="12028"/>
                  </a:lnTo>
                  <a:lnTo>
                    <a:pt x="3343" y="12133"/>
                  </a:lnTo>
                  <a:lnTo>
                    <a:pt x="3268" y="12238"/>
                  </a:lnTo>
                  <a:lnTo>
                    <a:pt x="3193" y="12345"/>
                  </a:lnTo>
                  <a:lnTo>
                    <a:pt x="3120" y="12451"/>
                  </a:lnTo>
                  <a:lnTo>
                    <a:pt x="3047" y="12559"/>
                  </a:lnTo>
                  <a:lnTo>
                    <a:pt x="2976" y="12668"/>
                  </a:lnTo>
                  <a:lnTo>
                    <a:pt x="2905" y="12777"/>
                  </a:lnTo>
                  <a:lnTo>
                    <a:pt x="2837" y="12887"/>
                  </a:lnTo>
                  <a:lnTo>
                    <a:pt x="2837" y="12887"/>
                  </a:lnTo>
                  <a:lnTo>
                    <a:pt x="2836" y="12888"/>
                  </a:lnTo>
                  <a:lnTo>
                    <a:pt x="2836" y="12888"/>
                  </a:lnTo>
                  <a:lnTo>
                    <a:pt x="2827" y="12857"/>
                  </a:lnTo>
                  <a:lnTo>
                    <a:pt x="2818" y="12826"/>
                  </a:lnTo>
                  <a:lnTo>
                    <a:pt x="2801" y="12764"/>
                  </a:lnTo>
                  <a:lnTo>
                    <a:pt x="2787" y="12705"/>
                  </a:lnTo>
                  <a:lnTo>
                    <a:pt x="2774" y="12651"/>
                  </a:lnTo>
                  <a:lnTo>
                    <a:pt x="2774" y="12651"/>
                  </a:lnTo>
                  <a:lnTo>
                    <a:pt x="2767" y="12623"/>
                  </a:lnTo>
                  <a:lnTo>
                    <a:pt x="2758" y="12593"/>
                  </a:lnTo>
                  <a:lnTo>
                    <a:pt x="2758" y="12593"/>
                  </a:lnTo>
                  <a:close/>
                  <a:moveTo>
                    <a:pt x="4202" y="11323"/>
                  </a:moveTo>
                  <a:lnTo>
                    <a:pt x="4202" y="11323"/>
                  </a:lnTo>
                  <a:lnTo>
                    <a:pt x="4049" y="11490"/>
                  </a:lnTo>
                  <a:lnTo>
                    <a:pt x="3894" y="11661"/>
                  </a:lnTo>
                  <a:lnTo>
                    <a:pt x="3818" y="11747"/>
                  </a:lnTo>
                  <a:lnTo>
                    <a:pt x="3742" y="11833"/>
                  </a:lnTo>
                  <a:lnTo>
                    <a:pt x="3668" y="11921"/>
                  </a:lnTo>
                  <a:lnTo>
                    <a:pt x="3595" y="12009"/>
                  </a:lnTo>
                  <a:lnTo>
                    <a:pt x="3595" y="12009"/>
                  </a:lnTo>
                  <a:lnTo>
                    <a:pt x="3797" y="11741"/>
                  </a:lnTo>
                  <a:lnTo>
                    <a:pt x="4000" y="11474"/>
                  </a:lnTo>
                  <a:lnTo>
                    <a:pt x="4100" y="11339"/>
                  </a:lnTo>
                  <a:lnTo>
                    <a:pt x="4200" y="11205"/>
                  </a:lnTo>
                  <a:lnTo>
                    <a:pt x="4298" y="11069"/>
                  </a:lnTo>
                  <a:lnTo>
                    <a:pt x="4394" y="10932"/>
                  </a:lnTo>
                  <a:lnTo>
                    <a:pt x="4394" y="10932"/>
                  </a:lnTo>
                  <a:lnTo>
                    <a:pt x="4433" y="10877"/>
                  </a:lnTo>
                  <a:lnTo>
                    <a:pt x="4458" y="10843"/>
                  </a:lnTo>
                  <a:lnTo>
                    <a:pt x="4467" y="10833"/>
                  </a:lnTo>
                  <a:lnTo>
                    <a:pt x="4474" y="10826"/>
                  </a:lnTo>
                  <a:lnTo>
                    <a:pt x="4477" y="10823"/>
                  </a:lnTo>
                  <a:lnTo>
                    <a:pt x="4478" y="10823"/>
                  </a:lnTo>
                  <a:lnTo>
                    <a:pt x="4480" y="10824"/>
                  </a:lnTo>
                  <a:lnTo>
                    <a:pt x="4478" y="10828"/>
                  </a:lnTo>
                  <a:lnTo>
                    <a:pt x="4476" y="10835"/>
                  </a:lnTo>
                  <a:lnTo>
                    <a:pt x="4467" y="10858"/>
                  </a:lnTo>
                  <a:lnTo>
                    <a:pt x="4451" y="10890"/>
                  </a:lnTo>
                  <a:lnTo>
                    <a:pt x="4432" y="10927"/>
                  </a:lnTo>
                  <a:lnTo>
                    <a:pt x="4384" y="11016"/>
                  </a:lnTo>
                  <a:lnTo>
                    <a:pt x="4332" y="11108"/>
                  </a:lnTo>
                  <a:lnTo>
                    <a:pt x="4289" y="11184"/>
                  </a:lnTo>
                  <a:lnTo>
                    <a:pt x="4263" y="11227"/>
                  </a:lnTo>
                  <a:lnTo>
                    <a:pt x="4263" y="11227"/>
                  </a:lnTo>
                  <a:lnTo>
                    <a:pt x="4233" y="11275"/>
                  </a:lnTo>
                  <a:lnTo>
                    <a:pt x="4202" y="11323"/>
                  </a:lnTo>
                  <a:lnTo>
                    <a:pt x="4202" y="11323"/>
                  </a:lnTo>
                  <a:close/>
                  <a:moveTo>
                    <a:pt x="4552" y="10980"/>
                  </a:moveTo>
                  <a:lnTo>
                    <a:pt x="4552" y="10980"/>
                  </a:lnTo>
                  <a:lnTo>
                    <a:pt x="4487" y="11056"/>
                  </a:lnTo>
                  <a:lnTo>
                    <a:pt x="4421" y="11136"/>
                  </a:lnTo>
                  <a:lnTo>
                    <a:pt x="4355" y="11215"/>
                  </a:lnTo>
                  <a:lnTo>
                    <a:pt x="4289" y="11298"/>
                  </a:lnTo>
                  <a:lnTo>
                    <a:pt x="4154" y="11467"/>
                  </a:lnTo>
                  <a:lnTo>
                    <a:pt x="4020" y="11640"/>
                  </a:lnTo>
                  <a:lnTo>
                    <a:pt x="4020" y="11640"/>
                  </a:lnTo>
                  <a:lnTo>
                    <a:pt x="4080" y="11554"/>
                  </a:lnTo>
                  <a:lnTo>
                    <a:pt x="4140" y="11466"/>
                  </a:lnTo>
                  <a:lnTo>
                    <a:pt x="4140" y="11466"/>
                  </a:lnTo>
                  <a:lnTo>
                    <a:pt x="4346" y="11222"/>
                  </a:lnTo>
                  <a:lnTo>
                    <a:pt x="4552" y="10980"/>
                  </a:lnTo>
                  <a:lnTo>
                    <a:pt x="4552" y="10980"/>
                  </a:lnTo>
                  <a:close/>
                  <a:moveTo>
                    <a:pt x="2890" y="13021"/>
                  </a:moveTo>
                  <a:lnTo>
                    <a:pt x="2890" y="13021"/>
                  </a:lnTo>
                  <a:lnTo>
                    <a:pt x="2876" y="12992"/>
                  </a:lnTo>
                  <a:lnTo>
                    <a:pt x="2864" y="12963"/>
                  </a:lnTo>
                  <a:lnTo>
                    <a:pt x="2853" y="12934"/>
                  </a:lnTo>
                  <a:lnTo>
                    <a:pt x="2842" y="12903"/>
                  </a:lnTo>
                  <a:lnTo>
                    <a:pt x="2842" y="12903"/>
                  </a:lnTo>
                  <a:lnTo>
                    <a:pt x="2846" y="12905"/>
                  </a:lnTo>
                  <a:lnTo>
                    <a:pt x="2849" y="12905"/>
                  </a:lnTo>
                  <a:lnTo>
                    <a:pt x="2854" y="12905"/>
                  </a:lnTo>
                  <a:lnTo>
                    <a:pt x="2857" y="12902"/>
                  </a:lnTo>
                  <a:lnTo>
                    <a:pt x="2857" y="12902"/>
                  </a:lnTo>
                  <a:lnTo>
                    <a:pt x="2906" y="12854"/>
                  </a:lnTo>
                  <a:lnTo>
                    <a:pt x="2953" y="12804"/>
                  </a:lnTo>
                  <a:lnTo>
                    <a:pt x="3000" y="12754"/>
                  </a:lnTo>
                  <a:lnTo>
                    <a:pt x="3046" y="12703"/>
                  </a:lnTo>
                  <a:lnTo>
                    <a:pt x="3090" y="12651"/>
                  </a:lnTo>
                  <a:lnTo>
                    <a:pt x="3134" y="12600"/>
                  </a:lnTo>
                  <a:lnTo>
                    <a:pt x="3177" y="12547"/>
                  </a:lnTo>
                  <a:lnTo>
                    <a:pt x="3220" y="12495"/>
                  </a:lnTo>
                  <a:lnTo>
                    <a:pt x="3220" y="12495"/>
                  </a:lnTo>
                  <a:lnTo>
                    <a:pt x="3134" y="12622"/>
                  </a:lnTo>
                  <a:lnTo>
                    <a:pt x="3091" y="12687"/>
                  </a:lnTo>
                  <a:lnTo>
                    <a:pt x="3049" y="12752"/>
                  </a:lnTo>
                  <a:lnTo>
                    <a:pt x="3008" y="12818"/>
                  </a:lnTo>
                  <a:lnTo>
                    <a:pt x="2969" y="12883"/>
                  </a:lnTo>
                  <a:lnTo>
                    <a:pt x="2929" y="12950"/>
                  </a:lnTo>
                  <a:lnTo>
                    <a:pt x="2890" y="13018"/>
                  </a:lnTo>
                  <a:lnTo>
                    <a:pt x="2890" y="13018"/>
                  </a:lnTo>
                  <a:lnTo>
                    <a:pt x="2890" y="13019"/>
                  </a:lnTo>
                  <a:lnTo>
                    <a:pt x="2890" y="13021"/>
                  </a:lnTo>
                  <a:lnTo>
                    <a:pt x="2890" y="13021"/>
                  </a:lnTo>
                  <a:close/>
                  <a:moveTo>
                    <a:pt x="2949" y="12756"/>
                  </a:moveTo>
                  <a:lnTo>
                    <a:pt x="2949" y="12756"/>
                  </a:lnTo>
                  <a:lnTo>
                    <a:pt x="3017" y="12646"/>
                  </a:lnTo>
                  <a:lnTo>
                    <a:pt x="3088" y="12537"/>
                  </a:lnTo>
                  <a:lnTo>
                    <a:pt x="3160" y="12428"/>
                  </a:lnTo>
                  <a:lnTo>
                    <a:pt x="3234" y="12320"/>
                  </a:lnTo>
                  <a:lnTo>
                    <a:pt x="3309" y="12213"/>
                  </a:lnTo>
                  <a:lnTo>
                    <a:pt x="3384" y="12106"/>
                  </a:lnTo>
                  <a:lnTo>
                    <a:pt x="3461" y="12000"/>
                  </a:lnTo>
                  <a:lnTo>
                    <a:pt x="3539" y="11894"/>
                  </a:lnTo>
                  <a:lnTo>
                    <a:pt x="3695" y="11683"/>
                  </a:lnTo>
                  <a:lnTo>
                    <a:pt x="3851" y="11473"/>
                  </a:lnTo>
                  <a:lnTo>
                    <a:pt x="4007" y="11262"/>
                  </a:lnTo>
                  <a:lnTo>
                    <a:pt x="4083" y="11157"/>
                  </a:lnTo>
                  <a:lnTo>
                    <a:pt x="4159" y="11051"/>
                  </a:lnTo>
                  <a:lnTo>
                    <a:pt x="4159" y="11051"/>
                  </a:lnTo>
                  <a:lnTo>
                    <a:pt x="4206" y="10988"/>
                  </a:lnTo>
                  <a:lnTo>
                    <a:pt x="4254" y="10925"/>
                  </a:lnTo>
                  <a:lnTo>
                    <a:pt x="4303" y="10862"/>
                  </a:lnTo>
                  <a:lnTo>
                    <a:pt x="4353" y="10799"/>
                  </a:lnTo>
                  <a:lnTo>
                    <a:pt x="4456" y="10672"/>
                  </a:lnTo>
                  <a:lnTo>
                    <a:pt x="4561" y="10546"/>
                  </a:lnTo>
                  <a:lnTo>
                    <a:pt x="4561" y="10546"/>
                  </a:lnTo>
                  <a:lnTo>
                    <a:pt x="4364" y="10819"/>
                  </a:lnTo>
                  <a:lnTo>
                    <a:pt x="4264" y="10955"/>
                  </a:lnTo>
                  <a:lnTo>
                    <a:pt x="4165" y="11091"/>
                  </a:lnTo>
                  <a:lnTo>
                    <a:pt x="4165" y="11091"/>
                  </a:lnTo>
                  <a:lnTo>
                    <a:pt x="4094" y="11188"/>
                  </a:lnTo>
                  <a:lnTo>
                    <a:pt x="4025" y="11286"/>
                  </a:lnTo>
                  <a:lnTo>
                    <a:pt x="3958" y="11385"/>
                  </a:lnTo>
                  <a:lnTo>
                    <a:pt x="3891" y="11484"/>
                  </a:lnTo>
                  <a:lnTo>
                    <a:pt x="3759" y="11683"/>
                  </a:lnTo>
                  <a:lnTo>
                    <a:pt x="3627" y="11884"/>
                  </a:lnTo>
                  <a:lnTo>
                    <a:pt x="3627" y="11884"/>
                  </a:lnTo>
                  <a:lnTo>
                    <a:pt x="3590" y="11940"/>
                  </a:lnTo>
                  <a:lnTo>
                    <a:pt x="3549" y="11996"/>
                  </a:lnTo>
                  <a:lnTo>
                    <a:pt x="3506" y="12053"/>
                  </a:lnTo>
                  <a:lnTo>
                    <a:pt x="3461" y="12111"/>
                  </a:lnTo>
                  <a:lnTo>
                    <a:pt x="3414" y="12168"/>
                  </a:lnTo>
                  <a:lnTo>
                    <a:pt x="3368" y="12225"/>
                  </a:lnTo>
                  <a:lnTo>
                    <a:pt x="3272" y="12339"/>
                  </a:lnTo>
                  <a:lnTo>
                    <a:pt x="3178" y="12450"/>
                  </a:lnTo>
                  <a:lnTo>
                    <a:pt x="3134" y="12504"/>
                  </a:lnTo>
                  <a:lnTo>
                    <a:pt x="3091" y="12558"/>
                  </a:lnTo>
                  <a:lnTo>
                    <a:pt x="3050" y="12609"/>
                  </a:lnTo>
                  <a:lnTo>
                    <a:pt x="3013" y="12660"/>
                  </a:lnTo>
                  <a:lnTo>
                    <a:pt x="2979" y="12709"/>
                  </a:lnTo>
                  <a:lnTo>
                    <a:pt x="2949" y="12756"/>
                  </a:lnTo>
                  <a:lnTo>
                    <a:pt x="2949" y="12756"/>
                  </a:lnTo>
                  <a:close/>
                  <a:moveTo>
                    <a:pt x="2894" y="13027"/>
                  </a:moveTo>
                  <a:lnTo>
                    <a:pt x="2894" y="13027"/>
                  </a:lnTo>
                  <a:lnTo>
                    <a:pt x="2896" y="13028"/>
                  </a:lnTo>
                  <a:lnTo>
                    <a:pt x="2898" y="13028"/>
                  </a:lnTo>
                  <a:lnTo>
                    <a:pt x="2901" y="13027"/>
                  </a:lnTo>
                  <a:lnTo>
                    <a:pt x="2903" y="13025"/>
                  </a:lnTo>
                  <a:lnTo>
                    <a:pt x="2903" y="13025"/>
                  </a:lnTo>
                  <a:lnTo>
                    <a:pt x="2936" y="12969"/>
                  </a:lnTo>
                  <a:lnTo>
                    <a:pt x="2970" y="12914"/>
                  </a:lnTo>
                  <a:lnTo>
                    <a:pt x="3039" y="12802"/>
                  </a:lnTo>
                  <a:lnTo>
                    <a:pt x="3109" y="12694"/>
                  </a:lnTo>
                  <a:lnTo>
                    <a:pt x="3182" y="12586"/>
                  </a:lnTo>
                  <a:lnTo>
                    <a:pt x="3182" y="12586"/>
                  </a:lnTo>
                  <a:lnTo>
                    <a:pt x="3145" y="12648"/>
                  </a:lnTo>
                  <a:lnTo>
                    <a:pt x="3110" y="12710"/>
                  </a:lnTo>
                  <a:lnTo>
                    <a:pt x="3076" y="12773"/>
                  </a:lnTo>
                  <a:lnTo>
                    <a:pt x="3045" y="12838"/>
                  </a:lnTo>
                  <a:lnTo>
                    <a:pt x="3014" y="12902"/>
                  </a:lnTo>
                  <a:lnTo>
                    <a:pt x="2986" y="12966"/>
                  </a:lnTo>
                  <a:lnTo>
                    <a:pt x="2959" y="13032"/>
                  </a:lnTo>
                  <a:lnTo>
                    <a:pt x="2935" y="13099"/>
                  </a:lnTo>
                  <a:lnTo>
                    <a:pt x="2935" y="13099"/>
                  </a:lnTo>
                  <a:lnTo>
                    <a:pt x="2924" y="13082"/>
                  </a:lnTo>
                  <a:lnTo>
                    <a:pt x="2914" y="13063"/>
                  </a:lnTo>
                  <a:lnTo>
                    <a:pt x="2894" y="13027"/>
                  </a:lnTo>
                  <a:lnTo>
                    <a:pt x="2894" y="13027"/>
                  </a:lnTo>
                  <a:close/>
                  <a:moveTo>
                    <a:pt x="3191" y="12769"/>
                  </a:moveTo>
                  <a:lnTo>
                    <a:pt x="3191" y="12769"/>
                  </a:lnTo>
                  <a:lnTo>
                    <a:pt x="3158" y="12819"/>
                  </a:lnTo>
                  <a:lnTo>
                    <a:pt x="3131" y="12855"/>
                  </a:lnTo>
                  <a:lnTo>
                    <a:pt x="3122" y="12868"/>
                  </a:lnTo>
                  <a:lnTo>
                    <a:pt x="3112" y="12877"/>
                  </a:lnTo>
                  <a:lnTo>
                    <a:pt x="3105" y="12884"/>
                  </a:lnTo>
                  <a:lnTo>
                    <a:pt x="3101" y="12889"/>
                  </a:lnTo>
                  <a:lnTo>
                    <a:pt x="3096" y="12890"/>
                  </a:lnTo>
                  <a:lnTo>
                    <a:pt x="3094" y="12889"/>
                  </a:lnTo>
                  <a:lnTo>
                    <a:pt x="3093" y="12886"/>
                  </a:lnTo>
                  <a:lnTo>
                    <a:pt x="3093" y="12881"/>
                  </a:lnTo>
                  <a:lnTo>
                    <a:pt x="3094" y="12873"/>
                  </a:lnTo>
                  <a:lnTo>
                    <a:pt x="3095" y="12864"/>
                  </a:lnTo>
                  <a:lnTo>
                    <a:pt x="3102" y="12842"/>
                  </a:lnTo>
                  <a:lnTo>
                    <a:pt x="3111" y="12815"/>
                  </a:lnTo>
                  <a:lnTo>
                    <a:pt x="3124" y="12785"/>
                  </a:lnTo>
                  <a:lnTo>
                    <a:pt x="3137" y="12752"/>
                  </a:lnTo>
                  <a:lnTo>
                    <a:pt x="3152" y="12719"/>
                  </a:lnTo>
                  <a:lnTo>
                    <a:pt x="3167" y="12687"/>
                  </a:lnTo>
                  <a:lnTo>
                    <a:pt x="3183" y="12657"/>
                  </a:lnTo>
                  <a:lnTo>
                    <a:pt x="3197" y="12632"/>
                  </a:lnTo>
                  <a:lnTo>
                    <a:pt x="3208" y="12610"/>
                  </a:lnTo>
                  <a:lnTo>
                    <a:pt x="3208" y="12610"/>
                  </a:lnTo>
                  <a:lnTo>
                    <a:pt x="3235" y="12568"/>
                  </a:lnTo>
                  <a:lnTo>
                    <a:pt x="3262" y="12529"/>
                  </a:lnTo>
                  <a:lnTo>
                    <a:pt x="3290" y="12488"/>
                  </a:lnTo>
                  <a:lnTo>
                    <a:pt x="3318" y="12449"/>
                  </a:lnTo>
                  <a:lnTo>
                    <a:pt x="3348" y="12409"/>
                  </a:lnTo>
                  <a:lnTo>
                    <a:pt x="3377" y="12371"/>
                  </a:lnTo>
                  <a:lnTo>
                    <a:pt x="3438" y="12293"/>
                  </a:lnTo>
                  <a:lnTo>
                    <a:pt x="3501" y="12218"/>
                  </a:lnTo>
                  <a:lnTo>
                    <a:pt x="3564" y="12143"/>
                  </a:lnTo>
                  <a:lnTo>
                    <a:pt x="3692" y="11995"/>
                  </a:lnTo>
                  <a:lnTo>
                    <a:pt x="3692" y="11995"/>
                  </a:lnTo>
                  <a:lnTo>
                    <a:pt x="3815" y="11850"/>
                  </a:lnTo>
                  <a:lnTo>
                    <a:pt x="3938" y="11705"/>
                  </a:lnTo>
                  <a:lnTo>
                    <a:pt x="3938" y="11705"/>
                  </a:lnTo>
                  <a:lnTo>
                    <a:pt x="3897" y="11762"/>
                  </a:lnTo>
                  <a:lnTo>
                    <a:pt x="3897" y="11762"/>
                  </a:lnTo>
                  <a:lnTo>
                    <a:pt x="3716" y="12011"/>
                  </a:lnTo>
                  <a:lnTo>
                    <a:pt x="3539" y="12262"/>
                  </a:lnTo>
                  <a:lnTo>
                    <a:pt x="3450" y="12387"/>
                  </a:lnTo>
                  <a:lnTo>
                    <a:pt x="3363" y="12513"/>
                  </a:lnTo>
                  <a:lnTo>
                    <a:pt x="3276" y="12641"/>
                  </a:lnTo>
                  <a:lnTo>
                    <a:pt x="3191" y="12769"/>
                  </a:lnTo>
                  <a:lnTo>
                    <a:pt x="3191" y="12769"/>
                  </a:lnTo>
                  <a:close/>
                  <a:moveTo>
                    <a:pt x="3279" y="13007"/>
                  </a:moveTo>
                  <a:lnTo>
                    <a:pt x="3279" y="13007"/>
                  </a:lnTo>
                  <a:lnTo>
                    <a:pt x="3232" y="13061"/>
                  </a:lnTo>
                  <a:lnTo>
                    <a:pt x="3186" y="13116"/>
                  </a:lnTo>
                  <a:lnTo>
                    <a:pt x="3142" y="13171"/>
                  </a:lnTo>
                  <a:lnTo>
                    <a:pt x="3098" y="13227"/>
                  </a:lnTo>
                  <a:lnTo>
                    <a:pt x="3098" y="13227"/>
                  </a:lnTo>
                  <a:lnTo>
                    <a:pt x="3080" y="13220"/>
                  </a:lnTo>
                  <a:lnTo>
                    <a:pt x="3063" y="13212"/>
                  </a:lnTo>
                  <a:lnTo>
                    <a:pt x="3046" y="13203"/>
                  </a:lnTo>
                  <a:lnTo>
                    <a:pt x="3029" y="13193"/>
                  </a:lnTo>
                  <a:lnTo>
                    <a:pt x="3029" y="13193"/>
                  </a:lnTo>
                  <a:lnTo>
                    <a:pt x="3088" y="13096"/>
                  </a:lnTo>
                  <a:lnTo>
                    <a:pt x="3148" y="13001"/>
                  </a:lnTo>
                  <a:lnTo>
                    <a:pt x="3208" y="12908"/>
                  </a:lnTo>
                  <a:lnTo>
                    <a:pt x="3272" y="12815"/>
                  </a:lnTo>
                  <a:lnTo>
                    <a:pt x="3336" y="12724"/>
                  </a:lnTo>
                  <a:lnTo>
                    <a:pt x="3402" y="12634"/>
                  </a:lnTo>
                  <a:lnTo>
                    <a:pt x="3469" y="12544"/>
                  </a:lnTo>
                  <a:lnTo>
                    <a:pt x="3537" y="12456"/>
                  </a:lnTo>
                  <a:lnTo>
                    <a:pt x="3606" y="12367"/>
                  </a:lnTo>
                  <a:lnTo>
                    <a:pt x="3677" y="12280"/>
                  </a:lnTo>
                  <a:lnTo>
                    <a:pt x="3747" y="12194"/>
                  </a:lnTo>
                  <a:lnTo>
                    <a:pt x="3817" y="12107"/>
                  </a:lnTo>
                  <a:lnTo>
                    <a:pt x="3961" y="11935"/>
                  </a:lnTo>
                  <a:lnTo>
                    <a:pt x="4104" y="11763"/>
                  </a:lnTo>
                  <a:lnTo>
                    <a:pt x="4104" y="11763"/>
                  </a:lnTo>
                  <a:lnTo>
                    <a:pt x="4069" y="11816"/>
                  </a:lnTo>
                  <a:lnTo>
                    <a:pt x="4035" y="11868"/>
                  </a:lnTo>
                  <a:lnTo>
                    <a:pt x="3966" y="11977"/>
                  </a:lnTo>
                  <a:lnTo>
                    <a:pt x="3966" y="11977"/>
                  </a:lnTo>
                  <a:lnTo>
                    <a:pt x="3884" y="12106"/>
                  </a:lnTo>
                  <a:lnTo>
                    <a:pt x="3801" y="12237"/>
                  </a:lnTo>
                  <a:lnTo>
                    <a:pt x="3716" y="12368"/>
                  </a:lnTo>
                  <a:lnTo>
                    <a:pt x="3632" y="12499"/>
                  </a:lnTo>
                  <a:lnTo>
                    <a:pt x="3632" y="12499"/>
                  </a:lnTo>
                  <a:lnTo>
                    <a:pt x="3515" y="12663"/>
                  </a:lnTo>
                  <a:lnTo>
                    <a:pt x="3397" y="12826"/>
                  </a:lnTo>
                  <a:lnTo>
                    <a:pt x="3397" y="12826"/>
                  </a:lnTo>
                  <a:lnTo>
                    <a:pt x="3357" y="12886"/>
                  </a:lnTo>
                  <a:lnTo>
                    <a:pt x="3320" y="12944"/>
                  </a:lnTo>
                  <a:lnTo>
                    <a:pt x="3279" y="13007"/>
                  </a:lnTo>
                  <a:lnTo>
                    <a:pt x="3279" y="13007"/>
                  </a:lnTo>
                  <a:close/>
                  <a:moveTo>
                    <a:pt x="3567" y="12779"/>
                  </a:moveTo>
                  <a:lnTo>
                    <a:pt x="3567" y="12779"/>
                  </a:lnTo>
                  <a:lnTo>
                    <a:pt x="3426" y="12955"/>
                  </a:lnTo>
                  <a:lnTo>
                    <a:pt x="3381" y="13012"/>
                  </a:lnTo>
                  <a:lnTo>
                    <a:pt x="3365" y="13031"/>
                  </a:lnTo>
                  <a:lnTo>
                    <a:pt x="3355" y="13041"/>
                  </a:lnTo>
                  <a:lnTo>
                    <a:pt x="3351" y="13045"/>
                  </a:lnTo>
                  <a:lnTo>
                    <a:pt x="3349" y="13045"/>
                  </a:lnTo>
                  <a:lnTo>
                    <a:pt x="3349" y="13044"/>
                  </a:lnTo>
                  <a:lnTo>
                    <a:pt x="3350" y="13040"/>
                  </a:lnTo>
                  <a:lnTo>
                    <a:pt x="3357" y="13026"/>
                  </a:lnTo>
                  <a:lnTo>
                    <a:pt x="3370" y="13004"/>
                  </a:lnTo>
                  <a:lnTo>
                    <a:pt x="3417" y="12927"/>
                  </a:lnTo>
                  <a:lnTo>
                    <a:pt x="3494" y="12806"/>
                  </a:lnTo>
                  <a:lnTo>
                    <a:pt x="3494" y="12806"/>
                  </a:lnTo>
                  <a:lnTo>
                    <a:pt x="3496" y="12802"/>
                  </a:lnTo>
                  <a:lnTo>
                    <a:pt x="3496" y="12802"/>
                  </a:lnTo>
                  <a:lnTo>
                    <a:pt x="3620" y="12670"/>
                  </a:lnTo>
                  <a:lnTo>
                    <a:pt x="3746" y="12538"/>
                  </a:lnTo>
                  <a:lnTo>
                    <a:pt x="3746" y="12538"/>
                  </a:lnTo>
                  <a:lnTo>
                    <a:pt x="3702" y="12599"/>
                  </a:lnTo>
                  <a:lnTo>
                    <a:pt x="3658" y="12660"/>
                  </a:lnTo>
                  <a:lnTo>
                    <a:pt x="3612" y="12719"/>
                  </a:lnTo>
                  <a:lnTo>
                    <a:pt x="3567" y="12779"/>
                  </a:lnTo>
                  <a:lnTo>
                    <a:pt x="3567" y="12779"/>
                  </a:lnTo>
                  <a:close/>
                  <a:moveTo>
                    <a:pt x="3860" y="12375"/>
                  </a:moveTo>
                  <a:lnTo>
                    <a:pt x="3860" y="12375"/>
                  </a:lnTo>
                  <a:lnTo>
                    <a:pt x="3788" y="12454"/>
                  </a:lnTo>
                  <a:lnTo>
                    <a:pt x="3715" y="12532"/>
                  </a:lnTo>
                  <a:lnTo>
                    <a:pt x="3569" y="12687"/>
                  </a:lnTo>
                  <a:lnTo>
                    <a:pt x="3569" y="12687"/>
                  </a:lnTo>
                  <a:lnTo>
                    <a:pt x="3672" y="12524"/>
                  </a:lnTo>
                  <a:lnTo>
                    <a:pt x="3773" y="12360"/>
                  </a:lnTo>
                  <a:lnTo>
                    <a:pt x="3773" y="12360"/>
                  </a:lnTo>
                  <a:lnTo>
                    <a:pt x="3933" y="12129"/>
                  </a:lnTo>
                  <a:lnTo>
                    <a:pt x="4092" y="11898"/>
                  </a:lnTo>
                  <a:lnTo>
                    <a:pt x="4250" y="11664"/>
                  </a:lnTo>
                  <a:lnTo>
                    <a:pt x="4405" y="11429"/>
                  </a:lnTo>
                  <a:lnTo>
                    <a:pt x="4405" y="11429"/>
                  </a:lnTo>
                  <a:lnTo>
                    <a:pt x="4439" y="11391"/>
                  </a:lnTo>
                  <a:lnTo>
                    <a:pt x="4456" y="11371"/>
                  </a:lnTo>
                  <a:lnTo>
                    <a:pt x="4474" y="11352"/>
                  </a:lnTo>
                  <a:lnTo>
                    <a:pt x="4474" y="11352"/>
                  </a:lnTo>
                  <a:lnTo>
                    <a:pt x="4497" y="11329"/>
                  </a:lnTo>
                  <a:lnTo>
                    <a:pt x="4516" y="11311"/>
                  </a:lnTo>
                  <a:lnTo>
                    <a:pt x="4532" y="11298"/>
                  </a:lnTo>
                  <a:lnTo>
                    <a:pt x="4545" y="11291"/>
                  </a:lnTo>
                  <a:lnTo>
                    <a:pt x="4550" y="11289"/>
                  </a:lnTo>
                  <a:lnTo>
                    <a:pt x="4554" y="11289"/>
                  </a:lnTo>
                  <a:lnTo>
                    <a:pt x="4558" y="11289"/>
                  </a:lnTo>
                  <a:lnTo>
                    <a:pt x="4561" y="11290"/>
                  </a:lnTo>
                  <a:lnTo>
                    <a:pt x="4564" y="11291"/>
                  </a:lnTo>
                  <a:lnTo>
                    <a:pt x="4565" y="11295"/>
                  </a:lnTo>
                  <a:lnTo>
                    <a:pt x="4566" y="11298"/>
                  </a:lnTo>
                  <a:lnTo>
                    <a:pt x="4567" y="11303"/>
                  </a:lnTo>
                  <a:lnTo>
                    <a:pt x="4566" y="11315"/>
                  </a:lnTo>
                  <a:lnTo>
                    <a:pt x="4564" y="11330"/>
                  </a:lnTo>
                  <a:lnTo>
                    <a:pt x="4559" y="11346"/>
                  </a:lnTo>
                  <a:lnTo>
                    <a:pt x="4553" y="11366"/>
                  </a:lnTo>
                  <a:lnTo>
                    <a:pt x="4537" y="11410"/>
                  </a:lnTo>
                  <a:lnTo>
                    <a:pt x="4518" y="11456"/>
                  </a:lnTo>
                  <a:lnTo>
                    <a:pt x="4518" y="11456"/>
                  </a:lnTo>
                  <a:lnTo>
                    <a:pt x="4474" y="11510"/>
                  </a:lnTo>
                  <a:lnTo>
                    <a:pt x="4429" y="11565"/>
                  </a:lnTo>
                  <a:lnTo>
                    <a:pt x="4387" y="11621"/>
                  </a:lnTo>
                  <a:lnTo>
                    <a:pt x="4345" y="11678"/>
                  </a:lnTo>
                  <a:lnTo>
                    <a:pt x="4303" y="11734"/>
                  </a:lnTo>
                  <a:lnTo>
                    <a:pt x="4262" y="11791"/>
                  </a:lnTo>
                  <a:lnTo>
                    <a:pt x="4180" y="11907"/>
                  </a:lnTo>
                  <a:lnTo>
                    <a:pt x="4099" y="12023"/>
                  </a:lnTo>
                  <a:lnTo>
                    <a:pt x="4020" y="12141"/>
                  </a:lnTo>
                  <a:lnTo>
                    <a:pt x="3940" y="12258"/>
                  </a:lnTo>
                  <a:lnTo>
                    <a:pt x="3860" y="12375"/>
                  </a:lnTo>
                  <a:lnTo>
                    <a:pt x="3860" y="12375"/>
                  </a:lnTo>
                  <a:close/>
                  <a:moveTo>
                    <a:pt x="3508" y="13141"/>
                  </a:moveTo>
                  <a:lnTo>
                    <a:pt x="3508" y="13141"/>
                  </a:lnTo>
                  <a:lnTo>
                    <a:pt x="3506" y="13144"/>
                  </a:lnTo>
                  <a:lnTo>
                    <a:pt x="3505" y="13148"/>
                  </a:lnTo>
                  <a:lnTo>
                    <a:pt x="3506" y="13154"/>
                  </a:lnTo>
                  <a:lnTo>
                    <a:pt x="3508" y="13158"/>
                  </a:lnTo>
                  <a:lnTo>
                    <a:pt x="3513" y="13162"/>
                  </a:lnTo>
                  <a:lnTo>
                    <a:pt x="3513" y="13162"/>
                  </a:lnTo>
                  <a:lnTo>
                    <a:pt x="3482" y="13178"/>
                  </a:lnTo>
                  <a:lnTo>
                    <a:pt x="3452" y="13193"/>
                  </a:lnTo>
                  <a:lnTo>
                    <a:pt x="3423" y="13206"/>
                  </a:lnTo>
                  <a:lnTo>
                    <a:pt x="3395" y="13218"/>
                  </a:lnTo>
                  <a:lnTo>
                    <a:pt x="3395" y="13218"/>
                  </a:lnTo>
                  <a:lnTo>
                    <a:pt x="3458" y="13151"/>
                  </a:lnTo>
                  <a:lnTo>
                    <a:pt x="3520" y="13083"/>
                  </a:lnTo>
                  <a:lnTo>
                    <a:pt x="3643" y="12948"/>
                  </a:lnTo>
                  <a:lnTo>
                    <a:pt x="3643" y="12948"/>
                  </a:lnTo>
                  <a:lnTo>
                    <a:pt x="3575" y="13044"/>
                  </a:lnTo>
                  <a:lnTo>
                    <a:pt x="3541" y="13093"/>
                  </a:lnTo>
                  <a:lnTo>
                    <a:pt x="3508" y="13141"/>
                  </a:lnTo>
                  <a:lnTo>
                    <a:pt x="3508" y="13141"/>
                  </a:lnTo>
                  <a:close/>
                  <a:moveTo>
                    <a:pt x="3594" y="13114"/>
                  </a:moveTo>
                  <a:lnTo>
                    <a:pt x="3594" y="13114"/>
                  </a:lnTo>
                  <a:lnTo>
                    <a:pt x="3560" y="13134"/>
                  </a:lnTo>
                  <a:lnTo>
                    <a:pt x="3560" y="13134"/>
                  </a:lnTo>
                  <a:lnTo>
                    <a:pt x="3608" y="13088"/>
                  </a:lnTo>
                  <a:lnTo>
                    <a:pt x="3654" y="13040"/>
                  </a:lnTo>
                  <a:lnTo>
                    <a:pt x="3700" y="12993"/>
                  </a:lnTo>
                  <a:lnTo>
                    <a:pt x="3745" y="12944"/>
                  </a:lnTo>
                  <a:lnTo>
                    <a:pt x="3745" y="12944"/>
                  </a:lnTo>
                  <a:lnTo>
                    <a:pt x="3747" y="12948"/>
                  </a:lnTo>
                  <a:lnTo>
                    <a:pt x="3749" y="12951"/>
                  </a:lnTo>
                  <a:lnTo>
                    <a:pt x="3753" y="12953"/>
                  </a:lnTo>
                  <a:lnTo>
                    <a:pt x="3756" y="12956"/>
                  </a:lnTo>
                  <a:lnTo>
                    <a:pt x="3761" y="12957"/>
                  </a:lnTo>
                  <a:lnTo>
                    <a:pt x="3764" y="12957"/>
                  </a:lnTo>
                  <a:lnTo>
                    <a:pt x="3769" y="12956"/>
                  </a:lnTo>
                  <a:lnTo>
                    <a:pt x="3773" y="12952"/>
                  </a:lnTo>
                  <a:lnTo>
                    <a:pt x="3773" y="12952"/>
                  </a:lnTo>
                  <a:lnTo>
                    <a:pt x="3816" y="12911"/>
                  </a:lnTo>
                  <a:lnTo>
                    <a:pt x="3858" y="12869"/>
                  </a:lnTo>
                  <a:lnTo>
                    <a:pt x="3899" y="12826"/>
                  </a:lnTo>
                  <a:lnTo>
                    <a:pt x="3940" y="12783"/>
                  </a:lnTo>
                  <a:lnTo>
                    <a:pt x="3980" y="12739"/>
                  </a:lnTo>
                  <a:lnTo>
                    <a:pt x="4018" y="12695"/>
                  </a:lnTo>
                  <a:lnTo>
                    <a:pt x="4056" y="12650"/>
                  </a:lnTo>
                  <a:lnTo>
                    <a:pt x="4093" y="12605"/>
                  </a:lnTo>
                  <a:lnTo>
                    <a:pt x="4130" y="12559"/>
                  </a:lnTo>
                  <a:lnTo>
                    <a:pt x="4166" y="12513"/>
                  </a:lnTo>
                  <a:lnTo>
                    <a:pt x="4201" y="12467"/>
                  </a:lnTo>
                  <a:lnTo>
                    <a:pt x="4235" y="12420"/>
                  </a:lnTo>
                  <a:lnTo>
                    <a:pt x="4303" y="12324"/>
                  </a:lnTo>
                  <a:lnTo>
                    <a:pt x="4370" y="12225"/>
                  </a:lnTo>
                  <a:lnTo>
                    <a:pt x="4370" y="12225"/>
                  </a:lnTo>
                  <a:lnTo>
                    <a:pt x="4336" y="12282"/>
                  </a:lnTo>
                  <a:lnTo>
                    <a:pt x="4300" y="12337"/>
                  </a:lnTo>
                  <a:lnTo>
                    <a:pt x="4264" y="12392"/>
                  </a:lnTo>
                  <a:lnTo>
                    <a:pt x="4228" y="12447"/>
                  </a:lnTo>
                  <a:lnTo>
                    <a:pt x="4153" y="12553"/>
                  </a:lnTo>
                  <a:lnTo>
                    <a:pt x="4077" y="12658"/>
                  </a:lnTo>
                  <a:lnTo>
                    <a:pt x="4077" y="12658"/>
                  </a:lnTo>
                  <a:lnTo>
                    <a:pt x="4051" y="12692"/>
                  </a:lnTo>
                  <a:lnTo>
                    <a:pt x="4025" y="12726"/>
                  </a:lnTo>
                  <a:lnTo>
                    <a:pt x="3998" y="12759"/>
                  </a:lnTo>
                  <a:lnTo>
                    <a:pt x="3972" y="12791"/>
                  </a:lnTo>
                  <a:lnTo>
                    <a:pt x="3943" y="12821"/>
                  </a:lnTo>
                  <a:lnTo>
                    <a:pt x="3915" y="12852"/>
                  </a:lnTo>
                  <a:lnTo>
                    <a:pt x="3886" y="12881"/>
                  </a:lnTo>
                  <a:lnTo>
                    <a:pt x="3857" y="12909"/>
                  </a:lnTo>
                  <a:lnTo>
                    <a:pt x="3826" y="12936"/>
                  </a:lnTo>
                  <a:lnTo>
                    <a:pt x="3795" y="12963"/>
                  </a:lnTo>
                  <a:lnTo>
                    <a:pt x="3763" y="12990"/>
                  </a:lnTo>
                  <a:lnTo>
                    <a:pt x="3732" y="13015"/>
                  </a:lnTo>
                  <a:lnTo>
                    <a:pt x="3698" y="13040"/>
                  </a:lnTo>
                  <a:lnTo>
                    <a:pt x="3664" y="13065"/>
                  </a:lnTo>
                  <a:lnTo>
                    <a:pt x="3630" y="13089"/>
                  </a:lnTo>
                  <a:lnTo>
                    <a:pt x="3594" y="13114"/>
                  </a:lnTo>
                  <a:lnTo>
                    <a:pt x="3594" y="13114"/>
                  </a:lnTo>
                  <a:close/>
                  <a:moveTo>
                    <a:pt x="4674" y="11255"/>
                  </a:moveTo>
                  <a:lnTo>
                    <a:pt x="4674" y="11255"/>
                  </a:lnTo>
                  <a:lnTo>
                    <a:pt x="4675" y="11277"/>
                  </a:lnTo>
                  <a:lnTo>
                    <a:pt x="4676" y="11300"/>
                  </a:lnTo>
                  <a:lnTo>
                    <a:pt x="4676" y="11323"/>
                  </a:lnTo>
                  <a:lnTo>
                    <a:pt x="4675" y="11346"/>
                  </a:lnTo>
                  <a:lnTo>
                    <a:pt x="4673" y="11393"/>
                  </a:lnTo>
                  <a:lnTo>
                    <a:pt x="4667" y="11440"/>
                  </a:lnTo>
                  <a:lnTo>
                    <a:pt x="4659" y="11488"/>
                  </a:lnTo>
                  <a:lnTo>
                    <a:pt x="4648" y="11536"/>
                  </a:lnTo>
                  <a:lnTo>
                    <a:pt x="4636" y="11584"/>
                  </a:lnTo>
                  <a:lnTo>
                    <a:pt x="4623" y="11631"/>
                  </a:lnTo>
                  <a:lnTo>
                    <a:pt x="4609" y="11679"/>
                  </a:lnTo>
                  <a:lnTo>
                    <a:pt x="4593" y="11726"/>
                  </a:lnTo>
                  <a:lnTo>
                    <a:pt x="4577" y="11772"/>
                  </a:lnTo>
                  <a:lnTo>
                    <a:pt x="4560" y="11817"/>
                  </a:lnTo>
                  <a:lnTo>
                    <a:pt x="4525" y="11905"/>
                  </a:lnTo>
                  <a:lnTo>
                    <a:pt x="4491" y="11987"/>
                  </a:lnTo>
                  <a:lnTo>
                    <a:pt x="4491" y="11987"/>
                  </a:lnTo>
                  <a:lnTo>
                    <a:pt x="4471" y="12030"/>
                  </a:lnTo>
                  <a:lnTo>
                    <a:pt x="4471" y="12030"/>
                  </a:lnTo>
                  <a:lnTo>
                    <a:pt x="4465" y="12029"/>
                  </a:lnTo>
                  <a:lnTo>
                    <a:pt x="4461" y="12030"/>
                  </a:lnTo>
                  <a:lnTo>
                    <a:pt x="4456" y="12032"/>
                  </a:lnTo>
                  <a:lnTo>
                    <a:pt x="4453" y="12036"/>
                  </a:lnTo>
                  <a:lnTo>
                    <a:pt x="4453" y="12036"/>
                  </a:lnTo>
                  <a:lnTo>
                    <a:pt x="4388" y="12140"/>
                  </a:lnTo>
                  <a:lnTo>
                    <a:pt x="4322" y="12242"/>
                  </a:lnTo>
                  <a:lnTo>
                    <a:pt x="4255" y="12342"/>
                  </a:lnTo>
                  <a:lnTo>
                    <a:pt x="4186" y="12443"/>
                  </a:lnTo>
                  <a:lnTo>
                    <a:pt x="4186" y="12443"/>
                  </a:lnTo>
                  <a:lnTo>
                    <a:pt x="4189" y="12438"/>
                  </a:lnTo>
                  <a:lnTo>
                    <a:pt x="4189" y="12437"/>
                  </a:lnTo>
                  <a:lnTo>
                    <a:pt x="4188" y="12437"/>
                  </a:lnTo>
                  <a:lnTo>
                    <a:pt x="4179" y="12448"/>
                  </a:lnTo>
                  <a:lnTo>
                    <a:pt x="4130" y="12507"/>
                  </a:lnTo>
                  <a:lnTo>
                    <a:pt x="3977" y="12697"/>
                  </a:lnTo>
                  <a:lnTo>
                    <a:pt x="3910" y="12779"/>
                  </a:lnTo>
                  <a:lnTo>
                    <a:pt x="3886" y="12806"/>
                  </a:lnTo>
                  <a:lnTo>
                    <a:pt x="3873" y="12821"/>
                  </a:lnTo>
                  <a:lnTo>
                    <a:pt x="3871" y="12824"/>
                  </a:lnTo>
                  <a:lnTo>
                    <a:pt x="3872" y="12820"/>
                  </a:lnTo>
                  <a:lnTo>
                    <a:pt x="3885" y="12801"/>
                  </a:lnTo>
                  <a:lnTo>
                    <a:pt x="3915" y="12760"/>
                  </a:lnTo>
                  <a:lnTo>
                    <a:pt x="3965" y="12695"/>
                  </a:lnTo>
                  <a:lnTo>
                    <a:pt x="3965" y="12695"/>
                  </a:lnTo>
                  <a:lnTo>
                    <a:pt x="4049" y="12582"/>
                  </a:lnTo>
                  <a:lnTo>
                    <a:pt x="4132" y="12470"/>
                  </a:lnTo>
                  <a:lnTo>
                    <a:pt x="4214" y="12358"/>
                  </a:lnTo>
                  <a:lnTo>
                    <a:pt x="4254" y="12300"/>
                  </a:lnTo>
                  <a:lnTo>
                    <a:pt x="4292" y="12244"/>
                  </a:lnTo>
                  <a:lnTo>
                    <a:pt x="4331" y="12186"/>
                  </a:lnTo>
                  <a:lnTo>
                    <a:pt x="4370" y="12128"/>
                  </a:lnTo>
                  <a:lnTo>
                    <a:pt x="4406" y="12070"/>
                  </a:lnTo>
                  <a:lnTo>
                    <a:pt x="4442" y="12010"/>
                  </a:lnTo>
                  <a:lnTo>
                    <a:pt x="4477" y="11949"/>
                  </a:lnTo>
                  <a:lnTo>
                    <a:pt x="4511" y="11888"/>
                  </a:lnTo>
                  <a:lnTo>
                    <a:pt x="4544" y="11826"/>
                  </a:lnTo>
                  <a:lnTo>
                    <a:pt x="4576" y="11763"/>
                  </a:lnTo>
                  <a:lnTo>
                    <a:pt x="4576" y="11763"/>
                  </a:lnTo>
                  <a:lnTo>
                    <a:pt x="4578" y="11757"/>
                  </a:lnTo>
                  <a:lnTo>
                    <a:pt x="4577" y="11751"/>
                  </a:lnTo>
                  <a:lnTo>
                    <a:pt x="4574" y="11747"/>
                  </a:lnTo>
                  <a:lnTo>
                    <a:pt x="4570" y="11743"/>
                  </a:lnTo>
                  <a:lnTo>
                    <a:pt x="4565" y="11741"/>
                  </a:lnTo>
                  <a:lnTo>
                    <a:pt x="4559" y="11741"/>
                  </a:lnTo>
                  <a:lnTo>
                    <a:pt x="4553" y="11743"/>
                  </a:lnTo>
                  <a:lnTo>
                    <a:pt x="4549" y="11748"/>
                  </a:lnTo>
                  <a:lnTo>
                    <a:pt x="4549" y="11748"/>
                  </a:lnTo>
                  <a:lnTo>
                    <a:pt x="4448" y="11900"/>
                  </a:lnTo>
                  <a:lnTo>
                    <a:pt x="4350" y="12052"/>
                  </a:lnTo>
                  <a:lnTo>
                    <a:pt x="4153" y="12358"/>
                  </a:lnTo>
                  <a:lnTo>
                    <a:pt x="4153" y="12358"/>
                  </a:lnTo>
                  <a:lnTo>
                    <a:pt x="4125" y="12399"/>
                  </a:lnTo>
                  <a:lnTo>
                    <a:pt x="4096" y="12441"/>
                  </a:lnTo>
                  <a:lnTo>
                    <a:pt x="4064" y="12483"/>
                  </a:lnTo>
                  <a:lnTo>
                    <a:pt x="4031" y="12525"/>
                  </a:lnTo>
                  <a:lnTo>
                    <a:pt x="3963" y="12609"/>
                  </a:lnTo>
                  <a:lnTo>
                    <a:pt x="3893" y="12692"/>
                  </a:lnTo>
                  <a:lnTo>
                    <a:pt x="3824" y="12774"/>
                  </a:lnTo>
                  <a:lnTo>
                    <a:pt x="3757" y="12852"/>
                  </a:lnTo>
                  <a:lnTo>
                    <a:pt x="3698" y="12925"/>
                  </a:lnTo>
                  <a:lnTo>
                    <a:pt x="3671" y="12959"/>
                  </a:lnTo>
                  <a:lnTo>
                    <a:pt x="3646" y="12993"/>
                  </a:lnTo>
                  <a:lnTo>
                    <a:pt x="3646" y="12993"/>
                  </a:lnTo>
                  <a:lnTo>
                    <a:pt x="3698" y="12918"/>
                  </a:lnTo>
                  <a:lnTo>
                    <a:pt x="3752" y="12843"/>
                  </a:lnTo>
                  <a:lnTo>
                    <a:pt x="3804" y="12771"/>
                  </a:lnTo>
                  <a:lnTo>
                    <a:pt x="3859" y="12698"/>
                  </a:lnTo>
                  <a:lnTo>
                    <a:pt x="3859" y="12698"/>
                  </a:lnTo>
                  <a:lnTo>
                    <a:pt x="3943" y="12596"/>
                  </a:lnTo>
                  <a:lnTo>
                    <a:pt x="4025" y="12492"/>
                  </a:lnTo>
                  <a:lnTo>
                    <a:pt x="4106" y="12388"/>
                  </a:lnTo>
                  <a:lnTo>
                    <a:pt x="4186" y="12282"/>
                  </a:lnTo>
                  <a:lnTo>
                    <a:pt x="4263" y="12174"/>
                  </a:lnTo>
                  <a:lnTo>
                    <a:pt x="4338" y="12064"/>
                  </a:lnTo>
                  <a:lnTo>
                    <a:pt x="4374" y="12009"/>
                  </a:lnTo>
                  <a:lnTo>
                    <a:pt x="4410" y="11953"/>
                  </a:lnTo>
                  <a:lnTo>
                    <a:pt x="4446" y="11897"/>
                  </a:lnTo>
                  <a:lnTo>
                    <a:pt x="4481" y="11840"/>
                  </a:lnTo>
                  <a:lnTo>
                    <a:pt x="4481" y="11840"/>
                  </a:lnTo>
                  <a:lnTo>
                    <a:pt x="4515" y="11783"/>
                  </a:lnTo>
                  <a:lnTo>
                    <a:pt x="4536" y="11748"/>
                  </a:lnTo>
                  <a:lnTo>
                    <a:pt x="4544" y="11730"/>
                  </a:lnTo>
                  <a:lnTo>
                    <a:pt x="4544" y="11728"/>
                  </a:lnTo>
                  <a:lnTo>
                    <a:pt x="4542" y="11729"/>
                  </a:lnTo>
                  <a:lnTo>
                    <a:pt x="4542" y="11729"/>
                  </a:lnTo>
                  <a:lnTo>
                    <a:pt x="4584" y="11651"/>
                  </a:lnTo>
                  <a:lnTo>
                    <a:pt x="4605" y="11612"/>
                  </a:lnTo>
                  <a:lnTo>
                    <a:pt x="4623" y="11571"/>
                  </a:lnTo>
                  <a:lnTo>
                    <a:pt x="4623" y="11571"/>
                  </a:lnTo>
                  <a:lnTo>
                    <a:pt x="4625" y="11568"/>
                  </a:lnTo>
                  <a:lnTo>
                    <a:pt x="4626" y="11565"/>
                  </a:lnTo>
                  <a:lnTo>
                    <a:pt x="4625" y="11559"/>
                  </a:lnTo>
                  <a:lnTo>
                    <a:pt x="4621" y="11554"/>
                  </a:lnTo>
                  <a:lnTo>
                    <a:pt x="4616" y="11550"/>
                  </a:lnTo>
                  <a:lnTo>
                    <a:pt x="4612" y="11548"/>
                  </a:lnTo>
                  <a:lnTo>
                    <a:pt x="4606" y="11548"/>
                  </a:lnTo>
                  <a:lnTo>
                    <a:pt x="4601" y="11550"/>
                  </a:lnTo>
                  <a:lnTo>
                    <a:pt x="4599" y="11552"/>
                  </a:lnTo>
                  <a:lnTo>
                    <a:pt x="4597" y="11556"/>
                  </a:lnTo>
                  <a:lnTo>
                    <a:pt x="4597" y="11556"/>
                  </a:lnTo>
                  <a:lnTo>
                    <a:pt x="4549" y="11650"/>
                  </a:lnTo>
                  <a:lnTo>
                    <a:pt x="4498" y="11741"/>
                  </a:lnTo>
                  <a:lnTo>
                    <a:pt x="4447" y="11831"/>
                  </a:lnTo>
                  <a:lnTo>
                    <a:pt x="4393" y="11920"/>
                  </a:lnTo>
                  <a:lnTo>
                    <a:pt x="4337" y="12008"/>
                  </a:lnTo>
                  <a:lnTo>
                    <a:pt x="4279" y="12094"/>
                  </a:lnTo>
                  <a:lnTo>
                    <a:pt x="4221" y="12180"/>
                  </a:lnTo>
                  <a:lnTo>
                    <a:pt x="4161" y="12264"/>
                  </a:lnTo>
                  <a:lnTo>
                    <a:pt x="4161" y="12264"/>
                  </a:lnTo>
                  <a:lnTo>
                    <a:pt x="4065" y="12393"/>
                  </a:lnTo>
                  <a:lnTo>
                    <a:pt x="3969" y="12518"/>
                  </a:lnTo>
                  <a:lnTo>
                    <a:pt x="3969" y="12518"/>
                  </a:lnTo>
                  <a:lnTo>
                    <a:pt x="3939" y="12554"/>
                  </a:lnTo>
                  <a:lnTo>
                    <a:pt x="3907" y="12591"/>
                  </a:lnTo>
                  <a:lnTo>
                    <a:pt x="3842" y="12663"/>
                  </a:lnTo>
                  <a:lnTo>
                    <a:pt x="3775" y="12736"/>
                  </a:lnTo>
                  <a:lnTo>
                    <a:pt x="3706" y="12807"/>
                  </a:lnTo>
                  <a:lnTo>
                    <a:pt x="3640" y="12880"/>
                  </a:lnTo>
                  <a:lnTo>
                    <a:pt x="3609" y="12915"/>
                  </a:lnTo>
                  <a:lnTo>
                    <a:pt x="3577" y="12951"/>
                  </a:lnTo>
                  <a:lnTo>
                    <a:pt x="3549" y="12986"/>
                  </a:lnTo>
                  <a:lnTo>
                    <a:pt x="3521" y="13021"/>
                  </a:lnTo>
                  <a:lnTo>
                    <a:pt x="3495" y="13056"/>
                  </a:lnTo>
                  <a:lnTo>
                    <a:pt x="3473" y="13092"/>
                  </a:lnTo>
                  <a:lnTo>
                    <a:pt x="3473" y="13092"/>
                  </a:lnTo>
                  <a:lnTo>
                    <a:pt x="3507" y="13038"/>
                  </a:lnTo>
                  <a:lnTo>
                    <a:pt x="3542" y="12984"/>
                  </a:lnTo>
                  <a:lnTo>
                    <a:pt x="3615" y="12879"/>
                  </a:lnTo>
                  <a:lnTo>
                    <a:pt x="3688" y="12773"/>
                  </a:lnTo>
                  <a:lnTo>
                    <a:pt x="3764" y="12670"/>
                  </a:lnTo>
                  <a:lnTo>
                    <a:pt x="3840" y="12568"/>
                  </a:lnTo>
                  <a:lnTo>
                    <a:pt x="3918" y="12467"/>
                  </a:lnTo>
                  <a:lnTo>
                    <a:pt x="3994" y="12365"/>
                  </a:lnTo>
                  <a:lnTo>
                    <a:pt x="4070" y="12263"/>
                  </a:lnTo>
                  <a:lnTo>
                    <a:pt x="4146" y="12160"/>
                  </a:lnTo>
                  <a:lnTo>
                    <a:pt x="4220" y="12057"/>
                  </a:lnTo>
                  <a:lnTo>
                    <a:pt x="4291" y="11952"/>
                  </a:lnTo>
                  <a:lnTo>
                    <a:pt x="4326" y="11899"/>
                  </a:lnTo>
                  <a:lnTo>
                    <a:pt x="4361" y="11845"/>
                  </a:lnTo>
                  <a:lnTo>
                    <a:pt x="4395" y="11791"/>
                  </a:lnTo>
                  <a:lnTo>
                    <a:pt x="4428" y="11736"/>
                  </a:lnTo>
                  <a:lnTo>
                    <a:pt x="4460" y="11681"/>
                  </a:lnTo>
                  <a:lnTo>
                    <a:pt x="4491" y="11625"/>
                  </a:lnTo>
                  <a:lnTo>
                    <a:pt x="4522" y="11569"/>
                  </a:lnTo>
                  <a:lnTo>
                    <a:pt x="4551" y="11511"/>
                  </a:lnTo>
                  <a:lnTo>
                    <a:pt x="4580" y="11454"/>
                  </a:lnTo>
                  <a:lnTo>
                    <a:pt x="4607" y="11394"/>
                  </a:lnTo>
                  <a:lnTo>
                    <a:pt x="4607" y="11394"/>
                  </a:lnTo>
                  <a:lnTo>
                    <a:pt x="4608" y="11391"/>
                  </a:lnTo>
                  <a:lnTo>
                    <a:pt x="4608" y="11387"/>
                  </a:lnTo>
                  <a:lnTo>
                    <a:pt x="4607" y="11383"/>
                  </a:lnTo>
                  <a:lnTo>
                    <a:pt x="4606" y="11379"/>
                  </a:lnTo>
                  <a:lnTo>
                    <a:pt x="4604" y="11377"/>
                  </a:lnTo>
                  <a:lnTo>
                    <a:pt x="4600" y="11374"/>
                  </a:lnTo>
                  <a:lnTo>
                    <a:pt x="4597" y="11372"/>
                  </a:lnTo>
                  <a:lnTo>
                    <a:pt x="4593" y="11372"/>
                  </a:lnTo>
                  <a:lnTo>
                    <a:pt x="4593" y="11372"/>
                  </a:lnTo>
                  <a:lnTo>
                    <a:pt x="4611" y="11330"/>
                  </a:lnTo>
                  <a:lnTo>
                    <a:pt x="4627" y="11287"/>
                  </a:lnTo>
                  <a:lnTo>
                    <a:pt x="4643" y="11243"/>
                  </a:lnTo>
                  <a:lnTo>
                    <a:pt x="4657" y="11200"/>
                  </a:lnTo>
                  <a:lnTo>
                    <a:pt x="4657" y="11200"/>
                  </a:lnTo>
                  <a:lnTo>
                    <a:pt x="4659" y="11194"/>
                  </a:lnTo>
                  <a:lnTo>
                    <a:pt x="4657" y="11191"/>
                  </a:lnTo>
                  <a:lnTo>
                    <a:pt x="4655" y="11186"/>
                  </a:lnTo>
                  <a:lnTo>
                    <a:pt x="4652" y="11183"/>
                  </a:lnTo>
                  <a:lnTo>
                    <a:pt x="4648" y="11180"/>
                  </a:lnTo>
                  <a:lnTo>
                    <a:pt x="4643" y="11179"/>
                  </a:lnTo>
                  <a:lnTo>
                    <a:pt x="4639" y="11179"/>
                  </a:lnTo>
                  <a:lnTo>
                    <a:pt x="4634" y="11181"/>
                  </a:lnTo>
                  <a:lnTo>
                    <a:pt x="4634" y="11181"/>
                  </a:lnTo>
                  <a:lnTo>
                    <a:pt x="4597" y="11209"/>
                  </a:lnTo>
                  <a:lnTo>
                    <a:pt x="4559" y="11240"/>
                  </a:lnTo>
                  <a:lnTo>
                    <a:pt x="4524" y="11270"/>
                  </a:lnTo>
                  <a:lnTo>
                    <a:pt x="4489" y="11302"/>
                  </a:lnTo>
                  <a:lnTo>
                    <a:pt x="4489" y="11302"/>
                  </a:lnTo>
                  <a:lnTo>
                    <a:pt x="4549" y="11212"/>
                  </a:lnTo>
                  <a:lnTo>
                    <a:pt x="4607" y="11123"/>
                  </a:lnTo>
                  <a:lnTo>
                    <a:pt x="4607" y="11123"/>
                  </a:lnTo>
                  <a:lnTo>
                    <a:pt x="4609" y="11117"/>
                  </a:lnTo>
                  <a:lnTo>
                    <a:pt x="4608" y="11111"/>
                  </a:lnTo>
                  <a:lnTo>
                    <a:pt x="4606" y="11106"/>
                  </a:lnTo>
                  <a:lnTo>
                    <a:pt x="4602" y="11104"/>
                  </a:lnTo>
                  <a:lnTo>
                    <a:pt x="4597" y="11102"/>
                  </a:lnTo>
                  <a:lnTo>
                    <a:pt x="4592" y="11102"/>
                  </a:lnTo>
                  <a:lnTo>
                    <a:pt x="4586" y="11104"/>
                  </a:lnTo>
                  <a:lnTo>
                    <a:pt x="4581" y="11108"/>
                  </a:lnTo>
                  <a:lnTo>
                    <a:pt x="4581" y="11108"/>
                  </a:lnTo>
                  <a:lnTo>
                    <a:pt x="4540" y="11165"/>
                  </a:lnTo>
                  <a:lnTo>
                    <a:pt x="4498" y="11221"/>
                  </a:lnTo>
                  <a:lnTo>
                    <a:pt x="4410" y="11335"/>
                  </a:lnTo>
                  <a:lnTo>
                    <a:pt x="4322" y="11448"/>
                  </a:lnTo>
                  <a:lnTo>
                    <a:pt x="4230" y="11561"/>
                  </a:lnTo>
                  <a:lnTo>
                    <a:pt x="4138" y="11674"/>
                  </a:lnTo>
                  <a:lnTo>
                    <a:pt x="4043" y="11786"/>
                  </a:lnTo>
                  <a:lnTo>
                    <a:pt x="3856" y="12012"/>
                  </a:lnTo>
                  <a:lnTo>
                    <a:pt x="3763" y="12126"/>
                  </a:lnTo>
                  <a:lnTo>
                    <a:pt x="3672" y="12238"/>
                  </a:lnTo>
                  <a:lnTo>
                    <a:pt x="3582" y="12352"/>
                  </a:lnTo>
                  <a:lnTo>
                    <a:pt x="3495" y="12465"/>
                  </a:lnTo>
                  <a:lnTo>
                    <a:pt x="3452" y="12522"/>
                  </a:lnTo>
                  <a:lnTo>
                    <a:pt x="3411" y="12579"/>
                  </a:lnTo>
                  <a:lnTo>
                    <a:pt x="3370" y="12635"/>
                  </a:lnTo>
                  <a:lnTo>
                    <a:pt x="3330" y="12692"/>
                  </a:lnTo>
                  <a:lnTo>
                    <a:pt x="3292" y="12749"/>
                  </a:lnTo>
                  <a:lnTo>
                    <a:pt x="3254" y="12806"/>
                  </a:lnTo>
                  <a:lnTo>
                    <a:pt x="3218" y="12863"/>
                  </a:lnTo>
                  <a:lnTo>
                    <a:pt x="3183" y="12919"/>
                  </a:lnTo>
                  <a:lnTo>
                    <a:pt x="3183" y="12919"/>
                  </a:lnTo>
                  <a:lnTo>
                    <a:pt x="3221" y="12853"/>
                  </a:lnTo>
                  <a:lnTo>
                    <a:pt x="3261" y="12787"/>
                  </a:lnTo>
                  <a:lnTo>
                    <a:pt x="3301" y="12721"/>
                  </a:lnTo>
                  <a:lnTo>
                    <a:pt x="3342" y="12655"/>
                  </a:lnTo>
                  <a:lnTo>
                    <a:pt x="3425" y="12525"/>
                  </a:lnTo>
                  <a:lnTo>
                    <a:pt x="3512" y="12396"/>
                  </a:lnTo>
                  <a:lnTo>
                    <a:pt x="3598" y="12269"/>
                  </a:lnTo>
                  <a:lnTo>
                    <a:pt x="3688" y="12142"/>
                  </a:lnTo>
                  <a:lnTo>
                    <a:pt x="3778" y="12017"/>
                  </a:lnTo>
                  <a:lnTo>
                    <a:pt x="3871" y="11892"/>
                  </a:lnTo>
                  <a:lnTo>
                    <a:pt x="3963" y="11768"/>
                  </a:lnTo>
                  <a:lnTo>
                    <a:pt x="4057" y="11645"/>
                  </a:lnTo>
                  <a:lnTo>
                    <a:pt x="4245" y="11398"/>
                  </a:lnTo>
                  <a:lnTo>
                    <a:pt x="4433" y="11152"/>
                  </a:lnTo>
                  <a:lnTo>
                    <a:pt x="4525" y="11029"/>
                  </a:lnTo>
                  <a:lnTo>
                    <a:pt x="4618" y="10905"/>
                  </a:lnTo>
                  <a:lnTo>
                    <a:pt x="4618" y="10905"/>
                  </a:lnTo>
                  <a:lnTo>
                    <a:pt x="4652" y="11128"/>
                  </a:lnTo>
                  <a:lnTo>
                    <a:pt x="4667" y="11218"/>
                  </a:lnTo>
                  <a:lnTo>
                    <a:pt x="4671" y="11245"/>
                  </a:lnTo>
                  <a:lnTo>
                    <a:pt x="4674" y="11255"/>
                  </a:lnTo>
                  <a:lnTo>
                    <a:pt x="4674" y="11255"/>
                  </a:lnTo>
                  <a:close/>
                  <a:moveTo>
                    <a:pt x="5158" y="9923"/>
                  </a:moveTo>
                  <a:lnTo>
                    <a:pt x="5158" y="9923"/>
                  </a:lnTo>
                  <a:lnTo>
                    <a:pt x="5129" y="9956"/>
                  </a:lnTo>
                  <a:lnTo>
                    <a:pt x="5100" y="9987"/>
                  </a:lnTo>
                  <a:lnTo>
                    <a:pt x="5040" y="10050"/>
                  </a:lnTo>
                  <a:lnTo>
                    <a:pt x="4979" y="10112"/>
                  </a:lnTo>
                  <a:lnTo>
                    <a:pt x="4917" y="10172"/>
                  </a:lnTo>
                  <a:lnTo>
                    <a:pt x="4856" y="10233"/>
                  </a:lnTo>
                  <a:lnTo>
                    <a:pt x="4797" y="10296"/>
                  </a:lnTo>
                  <a:lnTo>
                    <a:pt x="4769" y="10329"/>
                  </a:lnTo>
                  <a:lnTo>
                    <a:pt x="4739" y="10362"/>
                  </a:lnTo>
                  <a:lnTo>
                    <a:pt x="4711" y="10395"/>
                  </a:lnTo>
                  <a:lnTo>
                    <a:pt x="4684" y="10429"/>
                  </a:lnTo>
                  <a:lnTo>
                    <a:pt x="4684" y="10429"/>
                  </a:lnTo>
                  <a:lnTo>
                    <a:pt x="4669" y="10451"/>
                  </a:lnTo>
                  <a:lnTo>
                    <a:pt x="4655" y="10474"/>
                  </a:lnTo>
                  <a:lnTo>
                    <a:pt x="4643" y="10497"/>
                  </a:lnTo>
                  <a:lnTo>
                    <a:pt x="4634" y="10520"/>
                  </a:lnTo>
                  <a:lnTo>
                    <a:pt x="4626" y="10543"/>
                  </a:lnTo>
                  <a:lnTo>
                    <a:pt x="4619" y="10567"/>
                  </a:lnTo>
                  <a:lnTo>
                    <a:pt x="4613" y="10591"/>
                  </a:lnTo>
                  <a:lnTo>
                    <a:pt x="4609" y="10616"/>
                  </a:lnTo>
                  <a:lnTo>
                    <a:pt x="4607" y="10641"/>
                  </a:lnTo>
                  <a:lnTo>
                    <a:pt x="4605" y="10665"/>
                  </a:lnTo>
                  <a:lnTo>
                    <a:pt x="4604" y="10691"/>
                  </a:lnTo>
                  <a:lnTo>
                    <a:pt x="4604" y="10716"/>
                  </a:lnTo>
                  <a:lnTo>
                    <a:pt x="4604" y="10767"/>
                  </a:lnTo>
                  <a:lnTo>
                    <a:pt x="4606" y="10819"/>
                  </a:lnTo>
                  <a:lnTo>
                    <a:pt x="4606" y="10819"/>
                  </a:lnTo>
                  <a:lnTo>
                    <a:pt x="4612" y="10861"/>
                  </a:lnTo>
                  <a:lnTo>
                    <a:pt x="4612" y="10861"/>
                  </a:lnTo>
                  <a:lnTo>
                    <a:pt x="4539" y="10946"/>
                  </a:lnTo>
                  <a:lnTo>
                    <a:pt x="4464" y="11033"/>
                  </a:lnTo>
                  <a:lnTo>
                    <a:pt x="4387" y="11119"/>
                  </a:lnTo>
                  <a:lnTo>
                    <a:pt x="4309" y="11206"/>
                  </a:lnTo>
                  <a:lnTo>
                    <a:pt x="4309" y="11206"/>
                  </a:lnTo>
                  <a:lnTo>
                    <a:pt x="4347" y="11143"/>
                  </a:lnTo>
                  <a:lnTo>
                    <a:pt x="4385" y="11081"/>
                  </a:lnTo>
                  <a:lnTo>
                    <a:pt x="4421" y="11016"/>
                  </a:lnTo>
                  <a:lnTo>
                    <a:pt x="4457" y="10953"/>
                  </a:lnTo>
                  <a:lnTo>
                    <a:pt x="4492" y="10889"/>
                  </a:lnTo>
                  <a:lnTo>
                    <a:pt x="4526" y="10823"/>
                  </a:lnTo>
                  <a:lnTo>
                    <a:pt x="4559" y="10758"/>
                  </a:lnTo>
                  <a:lnTo>
                    <a:pt x="4592" y="10691"/>
                  </a:lnTo>
                  <a:lnTo>
                    <a:pt x="4592" y="10691"/>
                  </a:lnTo>
                  <a:lnTo>
                    <a:pt x="4593" y="10685"/>
                  </a:lnTo>
                  <a:lnTo>
                    <a:pt x="4593" y="10679"/>
                  </a:lnTo>
                  <a:lnTo>
                    <a:pt x="4591" y="10675"/>
                  </a:lnTo>
                  <a:lnTo>
                    <a:pt x="4587" y="10670"/>
                  </a:lnTo>
                  <a:lnTo>
                    <a:pt x="4583" y="10668"/>
                  </a:lnTo>
                  <a:lnTo>
                    <a:pt x="4578" y="10666"/>
                  </a:lnTo>
                  <a:lnTo>
                    <a:pt x="4572" y="10668"/>
                  </a:lnTo>
                  <a:lnTo>
                    <a:pt x="4567" y="10671"/>
                  </a:lnTo>
                  <a:lnTo>
                    <a:pt x="4567" y="10671"/>
                  </a:lnTo>
                  <a:lnTo>
                    <a:pt x="4516" y="10731"/>
                  </a:lnTo>
                  <a:lnTo>
                    <a:pt x="4464" y="10792"/>
                  </a:lnTo>
                  <a:lnTo>
                    <a:pt x="4415" y="10852"/>
                  </a:lnTo>
                  <a:lnTo>
                    <a:pt x="4367" y="10916"/>
                  </a:lnTo>
                  <a:lnTo>
                    <a:pt x="4319" y="10978"/>
                  </a:lnTo>
                  <a:lnTo>
                    <a:pt x="4272" y="11042"/>
                  </a:lnTo>
                  <a:lnTo>
                    <a:pt x="4180" y="11171"/>
                  </a:lnTo>
                  <a:lnTo>
                    <a:pt x="3998" y="11431"/>
                  </a:lnTo>
                  <a:lnTo>
                    <a:pt x="3907" y="11559"/>
                  </a:lnTo>
                  <a:lnTo>
                    <a:pt x="3860" y="11624"/>
                  </a:lnTo>
                  <a:lnTo>
                    <a:pt x="3814" y="11687"/>
                  </a:lnTo>
                  <a:lnTo>
                    <a:pt x="3814" y="11687"/>
                  </a:lnTo>
                  <a:lnTo>
                    <a:pt x="3618" y="11946"/>
                  </a:lnTo>
                  <a:lnTo>
                    <a:pt x="3618" y="11946"/>
                  </a:lnTo>
                  <a:lnTo>
                    <a:pt x="3694" y="11833"/>
                  </a:lnTo>
                  <a:lnTo>
                    <a:pt x="3769" y="11720"/>
                  </a:lnTo>
                  <a:lnTo>
                    <a:pt x="3919" y="11494"/>
                  </a:lnTo>
                  <a:lnTo>
                    <a:pt x="3919" y="11494"/>
                  </a:lnTo>
                  <a:lnTo>
                    <a:pt x="4002" y="11370"/>
                  </a:lnTo>
                  <a:lnTo>
                    <a:pt x="4085" y="11247"/>
                  </a:lnTo>
                  <a:lnTo>
                    <a:pt x="4169" y="11124"/>
                  </a:lnTo>
                  <a:lnTo>
                    <a:pt x="4254" y="11001"/>
                  </a:lnTo>
                  <a:lnTo>
                    <a:pt x="4340" y="10878"/>
                  </a:lnTo>
                  <a:lnTo>
                    <a:pt x="4427" y="10756"/>
                  </a:lnTo>
                  <a:lnTo>
                    <a:pt x="4516" y="10635"/>
                  </a:lnTo>
                  <a:lnTo>
                    <a:pt x="4605" y="10514"/>
                  </a:lnTo>
                  <a:lnTo>
                    <a:pt x="4695" y="10395"/>
                  </a:lnTo>
                  <a:lnTo>
                    <a:pt x="4786" y="10275"/>
                  </a:lnTo>
                  <a:lnTo>
                    <a:pt x="4879" y="10157"/>
                  </a:lnTo>
                  <a:lnTo>
                    <a:pt x="4972" y="10041"/>
                  </a:lnTo>
                  <a:lnTo>
                    <a:pt x="5067" y="9925"/>
                  </a:lnTo>
                  <a:lnTo>
                    <a:pt x="5163" y="9812"/>
                  </a:lnTo>
                  <a:lnTo>
                    <a:pt x="5260" y="9700"/>
                  </a:lnTo>
                  <a:lnTo>
                    <a:pt x="5359" y="9588"/>
                  </a:lnTo>
                  <a:lnTo>
                    <a:pt x="5359" y="9588"/>
                  </a:lnTo>
                  <a:lnTo>
                    <a:pt x="5361" y="9586"/>
                  </a:lnTo>
                  <a:lnTo>
                    <a:pt x="5362" y="9582"/>
                  </a:lnTo>
                  <a:lnTo>
                    <a:pt x="5362" y="9577"/>
                  </a:lnTo>
                  <a:lnTo>
                    <a:pt x="5361" y="9571"/>
                  </a:lnTo>
                  <a:lnTo>
                    <a:pt x="5357" y="9566"/>
                  </a:lnTo>
                  <a:lnTo>
                    <a:pt x="5353" y="9563"/>
                  </a:lnTo>
                  <a:lnTo>
                    <a:pt x="5347" y="9561"/>
                  </a:lnTo>
                  <a:lnTo>
                    <a:pt x="5341" y="9563"/>
                  </a:lnTo>
                  <a:lnTo>
                    <a:pt x="5339" y="9564"/>
                  </a:lnTo>
                  <a:lnTo>
                    <a:pt x="5336" y="9566"/>
                  </a:lnTo>
                  <a:lnTo>
                    <a:pt x="5336" y="9566"/>
                  </a:lnTo>
                  <a:lnTo>
                    <a:pt x="5271" y="9640"/>
                  </a:lnTo>
                  <a:lnTo>
                    <a:pt x="5208" y="9714"/>
                  </a:lnTo>
                  <a:lnTo>
                    <a:pt x="5144" y="9787"/>
                  </a:lnTo>
                  <a:lnTo>
                    <a:pt x="5083" y="9862"/>
                  </a:lnTo>
                  <a:lnTo>
                    <a:pt x="5083" y="9862"/>
                  </a:lnTo>
                  <a:lnTo>
                    <a:pt x="5112" y="9817"/>
                  </a:lnTo>
                  <a:lnTo>
                    <a:pt x="5138" y="9771"/>
                  </a:lnTo>
                  <a:lnTo>
                    <a:pt x="5165" y="9724"/>
                  </a:lnTo>
                  <a:lnTo>
                    <a:pt x="5191" y="9677"/>
                  </a:lnTo>
                  <a:lnTo>
                    <a:pt x="5215" y="9630"/>
                  </a:lnTo>
                  <a:lnTo>
                    <a:pt x="5238" y="9582"/>
                  </a:lnTo>
                  <a:lnTo>
                    <a:pt x="5260" y="9535"/>
                  </a:lnTo>
                  <a:lnTo>
                    <a:pt x="5280" y="9485"/>
                  </a:lnTo>
                  <a:lnTo>
                    <a:pt x="5280" y="9485"/>
                  </a:lnTo>
                  <a:lnTo>
                    <a:pt x="5281" y="9481"/>
                  </a:lnTo>
                  <a:lnTo>
                    <a:pt x="5280" y="9476"/>
                  </a:lnTo>
                  <a:lnTo>
                    <a:pt x="5278" y="9472"/>
                  </a:lnTo>
                  <a:lnTo>
                    <a:pt x="5274" y="9470"/>
                  </a:lnTo>
                  <a:lnTo>
                    <a:pt x="5270" y="9469"/>
                  </a:lnTo>
                  <a:lnTo>
                    <a:pt x="5266" y="9469"/>
                  </a:lnTo>
                  <a:lnTo>
                    <a:pt x="5261" y="9470"/>
                  </a:lnTo>
                  <a:lnTo>
                    <a:pt x="5257" y="9471"/>
                  </a:lnTo>
                  <a:lnTo>
                    <a:pt x="5257" y="9471"/>
                  </a:lnTo>
                  <a:lnTo>
                    <a:pt x="5224" y="9499"/>
                  </a:lnTo>
                  <a:lnTo>
                    <a:pt x="5191" y="9527"/>
                  </a:lnTo>
                  <a:lnTo>
                    <a:pt x="5160" y="9557"/>
                  </a:lnTo>
                  <a:lnTo>
                    <a:pt x="5129" y="9587"/>
                  </a:lnTo>
                  <a:lnTo>
                    <a:pt x="5099" y="9619"/>
                  </a:lnTo>
                  <a:lnTo>
                    <a:pt x="5069" y="9650"/>
                  </a:lnTo>
                  <a:lnTo>
                    <a:pt x="5040" y="9682"/>
                  </a:lnTo>
                  <a:lnTo>
                    <a:pt x="5012" y="9715"/>
                  </a:lnTo>
                  <a:lnTo>
                    <a:pt x="5012" y="9715"/>
                  </a:lnTo>
                  <a:lnTo>
                    <a:pt x="5047" y="9660"/>
                  </a:lnTo>
                  <a:lnTo>
                    <a:pt x="5083" y="9604"/>
                  </a:lnTo>
                  <a:lnTo>
                    <a:pt x="5117" y="9546"/>
                  </a:lnTo>
                  <a:lnTo>
                    <a:pt x="5151" y="9489"/>
                  </a:lnTo>
                  <a:lnTo>
                    <a:pt x="5151" y="9489"/>
                  </a:lnTo>
                  <a:lnTo>
                    <a:pt x="5154" y="9483"/>
                  </a:lnTo>
                  <a:lnTo>
                    <a:pt x="5153" y="9477"/>
                  </a:lnTo>
                  <a:lnTo>
                    <a:pt x="5150" y="9474"/>
                  </a:lnTo>
                  <a:lnTo>
                    <a:pt x="5147" y="9470"/>
                  </a:lnTo>
                  <a:lnTo>
                    <a:pt x="5141" y="9468"/>
                  </a:lnTo>
                  <a:lnTo>
                    <a:pt x="5136" y="9468"/>
                  </a:lnTo>
                  <a:lnTo>
                    <a:pt x="5130" y="9470"/>
                  </a:lnTo>
                  <a:lnTo>
                    <a:pt x="5127" y="9475"/>
                  </a:lnTo>
                  <a:lnTo>
                    <a:pt x="5127" y="9475"/>
                  </a:lnTo>
                  <a:lnTo>
                    <a:pt x="5087" y="9532"/>
                  </a:lnTo>
                  <a:lnTo>
                    <a:pt x="5046" y="9590"/>
                  </a:lnTo>
                  <a:lnTo>
                    <a:pt x="5046" y="9590"/>
                  </a:lnTo>
                  <a:lnTo>
                    <a:pt x="5071" y="9540"/>
                  </a:lnTo>
                  <a:lnTo>
                    <a:pt x="5093" y="9490"/>
                  </a:lnTo>
                  <a:lnTo>
                    <a:pt x="5115" y="9440"/>
                  </a:lnTo>
                  <a:lnTo>
                    <a:pt x="5136" y="9389"/>
                  </a:lnTo>
                  <a:lnTo>
                    <a:pt x="5136" y="9389"/>
                  </a:lnTo>
                  <a:lnTo>
                    <a:pt x="5136" y="9385"/>
                  </a:lnTo>
                  <a:lnTo>
                    <a:pt x="5136" y="9380"/>
                  </a:lnTo>
                  <a:lnTo>
                    <a:pt x="5134" y="9376"/>
                  </a:lnTo>
                  <a:lnTo>
                    <a:pt x="5130" y="9374"/>
                  </a:lnTo>
                  <a:lnTo>
                    <a:pt x="5126" y="9373"/>
                  </a:lnTo>
                  <a:lnTo>
                    <a:pt x="5121" y="9372"/>
                  </a:lnTo>
                  <a:lnTo>
                    <a:pt x="5117" y="9373"/>
                  </a:lnTo>
                  <a:lnTo>
                    <a:pt x="5114" y="9376"/>
                  </a:lnTo>
                  <a:lnTo>
                    <a:pt x="5114" y="9376"/>
                  </a:lnTo>
                  <a:lnTo>
                    <a:pt x="5052" y="9439"/>
                  </a:lnTo>
                  <a:lnTo>
                    <a:pt x="4991" y="9503"/>
                  </a:lnTo>
                  <a:lnTo>
                    <a:pt x="4931" y="9568"/>
                  </a:lnTo>
                  <a:lnTo>
                    <a:pt x="4874" y="9634"/>
                  </a:lnTo>
                  <a:lnTo>
                    <a:pt x="4874" y="9634"/>
                  </a:lnTo>
                  <a:lnTo>
                    <a:pt x="4921" y="9554"/>
                  </a:lnTo>
                  <a:lnTo>
                    <a:pt x="4966" y="9474"/>
                  </a:lnTo>
                  <a:lnTo>
                    <a:pt x="5011" y="9393"/>
                  </a:lnTo>
                  <a:lnTo>
                    <a:pt x="5053" y="9312"/>
                  </a:lnTo>
                  <a:lnTo>
                    <a:pt x="5053" y="9312"/>
                  </a:lnTo>
                  <a:lnTo>
                    <a:pt x="5054" y="9310"/>
                  </a:lnTo>
                  <a:lnTo>
                    <a:pt x="5054" y="9310"/>
                  </a:lnTo>
                  <a:lnTo>
                    <a:pt x="5142" y="9371"/>
                  </a:lnTo>
                  <a:lnTo>
                    <a:pt x="5231" y="9434"/>
                  </a:lnTo>
                  <a:lnTo>
                    <a:pt x="5275" y="9467"/>
                  </a:lnTo>
                  <a:lnTo>
                    <a:pt x="5321" y="9501"/>
                  </a:lnTo>
                  <a:lnTo>
                    <a:pt x="5366" y="9536"/>
                  </a:lnTo>
                  <a:lnTo>
                    <a:pt x="5411" y="9572"/>
                  </a:lnTo>
                  <a:lnTo>
                    <a:pt x="5411" y="9572"/>
                  </a:lnTo>
                  <a:lnTo>
                    <a:pt x="5394" y="9592"/>
                  </a:lnTo>
                  <a:lnTo>
                    <a:pt x="5377" y="9613"/>
                  </a:lnTo>
                  <a:lnTo>
                    <a:pt x="5346" y="9656"/>
                  </a:lnTo>
                  <a:lnTo>
                    <a:pt x="5314" y="9701"/>
                  </a:lnTo>
                  <a:lnTo>
                    <a:pt x="5285" y="9746"/>
                  </a:lnTo>
                  <a:lnTo>
                    <a:pt x="5254" y="9793"/>
                  </a:lnTo>
                  <a:lnTo>
                    <a:pt x="5224" y="9838"/>
                  </a:lnTo>
                  <a:lnTo>
                    <a:pt x="5191" y="9881"/>
                  </a:lnTo>
                  <a:lnTo>
                    <a:pt x="5175" y="9902"/>
                  </a:lnTo>
                  <a:lnTo>
                    <a:pt x="5158" y="9923"/>
                  </a:lnTo>
                  <a:lnTo>
                    <a:pt x="5158" y="9923"/>
                  </a:lnTo>
                  <a:close/>
                  <a:moveTo>
                    <a:pt x="5035" y="9296"/>
                  </a:moveTo>
                  <a:lnTo>
                    <a:pt x="5035" y="9296"/>
                  </a:lnTo>
                  <a:lnTo>
                    <a:pt x="5034" y="9297"/>
                  </a:lnTo>
                  <a:lnTo>
                    <a:pt x="5034" y="9297"/>
                  </a:lnTo>
                  <a:lnTo>
                    <a:pt x="5002" y="9325"/>
                  </a:lnTo>
                  <a:lnTo>
                    <a:pt x="4969" y="9354"/>
                  </a:lnTo>
                  <a:lnTo>
                    <a:pt x="4937" y="9384"/>
                  </a:lnTo>
                  <a:lnTo>
                    <a:pt x="4906" y="9414"/>
                  </a:lnTo>
                  <a:lnTo>
                    <a:pt x="4844" y="9477"/>
                  </a:lnTo>
                  <a:lnTo>
                    <a:pt x="4784" y="9542"/>
                  </a:lnTo>
                  <a:lnTo>
                    <a:pt x="4784" y="9542"/>
                  </a:lnTo>
                  <a:lnTo>
                    <a:pt x="4833" y="9470"/>
                  </a:lnTo>
                  <a:lnTo>
                    <a:pt x="4881" y="9399"/>
                  </a:lnTo>
                  <a:lnTo>
                    <a:pt x="4928" y="9326"/>
                  </a:lnTo>
                  <a:lnTo>
                    <a:pt x="4975" y="9252"/>
                  </a:lnTo>
                  <a:lnTo>
                    <a:pt x="4975" y="9252"/>
                  </a:lnTo>
                  <a:lnTo>
                    <a:pt x="5035" y="9296"/>
                  </a:lnTo>
                  <a:lnTo>
                    <a:pt x="5035" y="9296"/>
                  </a:lnTo>
                  <a:close/>
                  <a:moveTo>
                    <a:pt x="4526" y="8788"/>
                  </a:moveTo>
                  <a:lnTo>
                    <a:pt x="4526" y="8788"/>
                  </a:lnTo>
                  <a:lnTo>
                    <a:pt x="4549" y="8824"/>
                  </a:lnTo>
                  <a:lnTo>
                    <a:pt x="4571" y="8858"/>
                  </a:lnTo>
                  <a:lnTo>
                    <a:pt x="4595" y="8891"/>
                  </a:lnTo>
                  <a:lnTo>
                    <a:pt x="4619" y="8924"/>
                  </a:lnTo>
                  <a:lnTo>
                    <a:pt x="4643" y="8954"/>
                  </a:lnTo>
                  <a:lnTo>
                    <a:pt x="4669" y="8983"/>
                  </a:lnTo>
                  <a:lnTo>
                    <a:pt x="4695" y="9011"/>
                  </a:lnTo>
                  <a:lnTo>
                    <a:pt x="4722" y="9039"/>
                  </a:lnTo>
                  <a:lnTo>
                    <a:pt x="4749" y="9066"/>
                  </a:lnTo>
                  <a:lnTo>
                    <a:pt x="4776" y="9091"/>
                  </a:lnTo>
                  <a:lnTo>
                    <a:pt x="4803" y="9117"/>
                  </a:lnTo>
                  <a:lnTo>
                    <a:pt x="4831" y="9141"/>
                  </a:lnTo>
                  <a:lnTo>
                    <a:pt x="4888" y="9188"/>
                  </a:lnTo>
                  <a:lnTo>
                    <a:pt x="4948" y="9233"/>
                  </a:lnTo>
                  <a:lnTo>
                    <a:pt x="4948" y="9233"/>
                  </a:lnTo>
                  <a:lnTo>
                    <a:pt x="4886" y="9317"/>
                  </a:lnTo>
                  <a:lnTo>
                    <a:pt x="4821" y="9400"/>
                  </a:lnTo>
                  <a:lnTo>
                    <a:pt x="4757" y="9482"/>
                  </a:lnTo>
                  <a:lnTo>
                    <a:pt x="4691" y="9564"/>
                  </a:lnTo>
                  <a:lnTo>
                    <a:pt x="4625" y="9643"/>
                  </a:lnTo>
                  <a:lnTo>
                    <a:pt x="4557" y="9724"/>
                  </a:lnTo>
                  <a:lnTo>
                    <a:pt x="4421" y="9882"/>
                  </a:lnTo>
                  <a:lnTo>
                    <a:pt x="4284" y="10040"/>
                  </a:lnTo>
                  <a:lnTo>
                    <a:pt x="4216" y="10120"/>
                  </a:lnTo>
                  <a:lnTo>
                    <a:pt x="4149" y="10200"/>
                  </a:lnTo>
                  <a:lnTo>
                    <a:pt x="4083" y="10281"/>
                  </a:lnTo>
                  <a:lnTo>
                    <a:pt x="4017" y="10362"/>
                  </a:lnTo>
                  <a:lnTo>
                    <a:pt x="3953" y="10445"/>
                  </a:lnTo>
                  <a:lnTo>
                    <a:pt x="3890" y="10528"/>
                  </a:lnTo>
                  <a:lnTo>
                    <a:pt x="3890" y="10528"/>
                  </a:lnTo>
                  <a:lnTo>
                    <a:pt x="3822" y="10623"/>
                  </a:lnTo>
                  <a:lnTo>
                    <a:pt x="3754" y="10718"/>
                  </a:lnTo>
                  <a:lnTo>
                    <a:pt x="3687" y="10814"/>
                  </a:lnTo>
                  <a:lnTo>
                    <a:pt x="3620" y="10910"/>
                  </a:lnTo>
                  <a:lnTo>
                    <a:pt x="3489" y="11104"/>
                  </a:lnTo>
                  <a:lnTo>
                    <a:pt x="3359" y="11297"/>
                  </a:lnTo>
                  <a:lnTo>
                    <a:pt x="3294" y="11394"/>
                  </a:lnTo>
                  <a:lnTo>
                    <a:pt x="3227" y="11490"/>
                  </a:lnTo>
                  <a:lnTo>
                    <a:pt x="3160" y="11586"/>
                  </a:lnTo>
                  <a:lnTo>
                    <a:pt x="3093" y="11681"/>
                  </a:lnTo>
                  <a:lnTo>
                    <a:pt x="3024" y="11775"/>
                  </a:lnTo>
                  <a:lnTo>
                    <a:pt x="2953" y="11868"/>
                  </a:lnTo>
                  <a:lnTo>
                    <a:pt x="2882" y="11960"/>
                  </a:lnTo>
                  <a:lnTo>
                    <a:pt x="2808" y="12051"/>
                  </a:lnTo>
                  <a:lnTo>
                    <a:pt x="2808" y="12051"/>
                  </a:lnTo>
                  <a:lnTo>
                    <a:pt x="2928" y="11872"/>
                  </a:lnTo>
                  <a:lnTo>
                    <a:pt x="3048" y="11695"/>
                  </a:lnTo>
                  <a:lnTo>
                    <a:pt x="3170" y="11518"/>
                  </a:lnTo>
                  <a:lnTo>
                    <a:pt x="3293" y="11343"/>
                  </a:lnTo>
                  <a:lnTo>
                    <a:pt x="3540" y="10993"/>
                  </a:lnTo>
                  <a:lnTo>
                    <a:pt x="3788" y="10643"/>
                  </a:lnTo>
                  <a:lnTo>
                    <a:pt x="3788" y="10643"/>
                  </a:lnTo>
                  <a:lnTo>
                    <a:pt x="3851" y="10556"/>
                  </a:lnTo>
                  <a:lnTo>
                    <a:pt x="3917" y="10470"/>
                  </a:lnTo>
                  <a:lnTo>
                    <a:pt x="3984" y="10383"/>
                  </a:lnTo>
                  <a:lnTo>
                    <a:pt x="4054" y="10296"/>
                  </a:lnTo>
                  <a:lnTo>
                    <a:pt x="4194" y="10121"/>
                  </a:lnTo>
                  <a:lnTo>
                    <a:pt x="4264" y="10033"/>
                  </a:lnTo>
                  <a:lnTo>
                    <a:pt x="4333" y="9944"/>
                  </a:lnTo>
                  <a:lnTo>
                    <a:pt x="4400" y="9853"/>
                  </a:lnTo>
                  <a:lnTo>
                    <a:pt x="4433" y="9807"/>
                  </a:lnTo>
                  <a:lnTo>
                    <a:pt x="4464" y="9762"/>
                  </a:lnTo>
                  <a:lnTo>
                    <a:pt x="4496" y="9716"/>
                  </a:lnTo>
                  <a:lnTo>
                    <a:pt x="4526" y="9669"/>
                  </a:lnTo>
                  <a:lnTo>
                    <a:pt x="4556" y="9622"/>
                  </a:lnTo>
                  <a:lnTo>
                    <a:pt x="4585" y="9575"/>
                  </a:lnTo>
                  <a:lnTo>
                    <a:pt x="4613" y="9527"/>
                  </a:lnTo>
                  <a:lnTo>
                    <a:pt x="4639" y="9479"/>
                  </a:lnTo>
                  <a:lnTo>
                    <a:pt x="4664" y="9431"/>
                  </a:lnTo>
                  <a:lnTo>
                    <a:pt x="4688" y="9382"/>
                  </a:lnTo>
                  <a:lnTo>
                    <a:pt x="4711" y="9333"/>
                  </a:lnTo>
                  <a:lnTo>
                    <a:pt x="4732" y="9283"/>
                  </a:lnTo>
                  <a:lnTo>
                    <a:pt x="4752" y="9233"/>
                  </a:lnTo>
                  <a:lnTo>
                    <a:pt x="4770" y="9181"/>
                  </a:lnTo>
                  <a:lnTo>
                    <a:pt x="4770" y="9181"/>
                  </a:lnTo>
                  <a:lnTo>
                    <a:pt x="4771" y="9176"/>
                  </a:lnTo>
                  <a:lnTo>
                    <a:pt x="4770" y="9170"/>
                  </a:lnTo>
                  <a:lnTo>
                    <a:pt x="4767" y="9167"/>
                  </a:lnTo>
                  <a:lnTo>
                    <a:pt x="4763" y="9163"/>
                  </a:lnTo>
                  <a:lnTo>
                    <a:pt x="4758" y="9162"/>
                  </a:lnTo>
                  <a:lnTo>
                    <a:pt x="4752" y="9161"/>
                  </a:lnTo>
                  <a:lnTo>
                    <a:pt x="4748" y="9162"/>
                  </a:lnTo>
                  <a:lnTo>
                    <a:pt x="4743" y="9166"/>
                  </a:lnTo>
                  <a:lnTo>
                    <a:pt x="4743" y="9166"/>
                  </a:lnTo>
                  <a:lnTo>
                    <a:pt x="4707" y="9201"/>
                  </a:lnTo>
                  <a:lnTo>
                    <a:pt x="4671" y="9237"/>
                  </a:lnTo>
                  <a:lnTo>
                    <a:pt x="4638" y="9273"/>
                  </a:lnTo>
                  <a:lnTo>
                    <a:pt x="4604" y="9311"/>
                  </a:lnTo>
                  <a:lnTo>
                    <a:pt x="4572" y="9350"/>
                  </a:lnTo>
                  <a:lnTo>
                    <a:pt x="4540" y="9388"/>
                  </a:lnTo>
                  <a:lnTo>
                    <a:pt x="4510" y="9427"/>
                  </a:lnTo>
                  <a:lnTo>
                    <a:pt x="4481" y="9467"/>
                  </a:lnTo>
                  <a:lnTo>
                    <a:pt x="4481" y="9467"/>
                  </a:lnTo>
                  <a:lnTo>
                    <a:pt x="4539" y="9366"/>
                  </a:lnTo>
                  <a:lnTo>
                    <a:pt x="4595" y="9264"/>
                  </a:lnTo>
                  <a:lnTo>
                    <a:pt x="4650" y="9161"/>
                  </a:lnTo>
                  <a:lnTo>
                    <a:pt x="4704" y="9057"/>
                  </a:lnTo>
                  <a:lnTo>
                    <a:pt x="4704" y="9057"/>
                  </a:lnTo>
                  <a:lnTo>
                    <a:pt x="4707" y="9051"/>
                  </a:lnTo>
                  <a:lnTo>
                    <a:pt x="4705" y="9045"/>
                  </a:lnTo>
                  <a:lnTo>
                    <a:pt x="4703" y="9041"/>
                  </a:lnTo>
                  <a:lnTo>
                    <a:pt x="4700" y="9037"/>
                  </a:lnTo>
                  <a:lnTo>
                    <a:pt x="4695" y="9034"/>
                  </a:lnTo>
                  <a:lnTo>
                    <a:pt x="4690" y="9032"/>
                  </a:lnTo>
                  <a:lnTo>
                    <a:pt x="4684" y="9034"/>
                  </a:lnTo>
                  <a:lnTo>
                    <a:pt x="4679" y="9038"/>
                  </a:lnTo>
                  <a:lnTo>
                    <a:pt x="4679" y="9038"/>
                  </a:lnTo>
                  <a:lnTo>
                    <a:pt x="4623" y="9094"/>
                  </a:lnTo>
                  <a:lnTo>
                    <a:pt x="4568" y="9153"/>
                  </a:lnTo>
                  <a:lnTo>
                    <a:pt x="4516" y="9211"/>
                  </a:lnTo>
                  <a:lnTo>
                    <a:pt x="4463" y="9271"/>
                  </a:lnTo>
                  <a:lnTo>
                    <a:pt x="4412" y="9331"/>
                  </a:lnTo>
                  <a:lnTo>
                    <a:pt x="4361" y="9393"/>
                  </a:lnTo>
                  <a:lnTo>
                    <a:pt x="4311" y="9454"/>
                  </a:lnTo>
                  <a:lnTo>
                    <a:pt x="4263" y="9517"/>
                  </a:lnTo>
                  <a:lnTo>
                    <a:pt x="4215" y="9579"/>
                  </a:lnTo>
                  <a:lnTo>
                    <a:pt x="4167" y="9643"/>
                  </a:lnTo>
                  <a:lnTo>
                    <a:pt x="4121" y="9707"/>
                  </a:lnTo>
                  <a:lnTo>
                    <a:pt x="4075" y="9771"/>
                  </a:lnTo>
                  <a:lnTo>
                    <a:pt x="3984" y="9902"/>
                  </a:lnTo>
                  <a:lnTo>
                    <a:pt x="3897" y="10033"/>
                  </a:lnTo>
                  <a:lnTo>
                    <a:pt x="3810" y="10165"/>
                  </a:lnTo>
                  <a:lnTo>
                    <a:pt x="3723" y="10299"/>
                  </a:lnTo>
                  <a:lnTo>
                    <a:pt x="3553" y="10567"/>
                  </a:lnTo>
                  <a:lnTo>
                    <a:pt x="3467" y="10701"/>
                  </a:lnTo>
                  <a:lnTo>
                    <a:pt x="3382" y="10834"/>
                  </a:lnTo>
                  <a:lnTo>
                    <a:pt x="3294" y="10966"/>
                  </a:lnTo>
                  <a:lnTo>
                    <a:pt x="3205" y="11097"/>
                  </a:lnTo>
                  <a:lnTo>
                    <a:pt x="3205" y="11097"/>
                  </a:lnTo>
                  <a:lnTo>
                    <a:pt x="3132" y="11190"/>
                  </a:lnTo>
                  <a:lnTo>
                    <a:pt x="3062" y="11283"/>
                  </a:lnTo>
                  <a:lnTo>
                    <a:pt x="2994" y="11378"/>
                  </a:lnTo>
                  <a:lnTo>
                    <a:pt x="2962" y="11426"/>
                  </a:lnTo>
                  <a:lnTo>
                    <a:pt x="2929" y="11474"/>
                  </a:lnTo>
                  <a:lnTo>
                    <a:pt x="2929" y="11474"/>
                  </a:lnTo>
                  <a:lnTo>
                    <a:pt x="2871" y="11547"/>
                  </a:lnTo>
                  <a:lnTo>
                    <a:pt x="2813" y="11618"/>
                  </a:lnTo>
                  <a:lnTo>
                    <a:pt x="2813" y="11618"/>
                  </a:lnTo>
                  <a:lnTo>
                    <a:pt x="2772" y="11666"/>
                  </a:lnTo>
                  <a:lnTo>
                    <a:pt x="2736" y="11707"/>
                  </a:lnTo>
                  <a:lnTo>
                    <a:pt x="2704" y="11740"/>
                  </a:lnTo>
                  <a:lnTo>
                    <a:pt x="2678" y="11765"/>
                  </a:lnTo>
                  <a:lnTo>
                    <a:pt x="2657" y="11783"/>
                  </a:lnTo>
                  <a:lnTo>
                    <a:pt x="2641" y="11795"/>
                  </a:lnTo>
                  <a:lnTo>
                    <a:pt x="2635" y="11798"/>
                  </a:lnTo>
                  <a:lnTo>
                    <a:pt x="2630" y="11799"/>
                  </a:lnTo>
                  <a:lnTo>
                    <a:pt x="2627" y="11799"/>
                  </a:lnTo>
                  <a:lnTo>
                    <a:pt x="2624" y="11797"/>
                  </a:lnTo>
                  <a:lnTo>
                    <a:pt x="2623" y="11794"/>
                  </a:lnTo>
                  <a:lnTo>
                    <a:pt x="2623" y="11789"/>
                  </a:lnTo>
                  <a:lnTo>
                    <a:pt x="2624" y="11782"/>
                  </a:lnTo>
                  <a:lnTo>
                    <a:pt x="2627" y="11774"/>
                  </a:lnTo>
                  <a:lnTo>
                    <a:pt x="2636" y="11753"/>
                  </a:lnTo>
                  <a:lnTo>
                    <a:pt x="2650" y="11726"/>
                  </a:lnTo>
                  <a:lnTo>
                    <a:pt x="2669" y="11692"/>
                  </a:lnTo>
                  <a:lnTo>
                    <a:pt x="2692" y="11653"/>
                  </a:lnTo>
                  <a:lnTo>
                    <a:pt x="2722" y="11609"/>
                  </a:lnTo>
                  <a:lnTo>
                    <a:pt x="2756" y="11559"/>
                  </a:lnTo>
                  <a:lnTo>
                    <a:pt x="2756" y="11559"/>
                  </a:lnTo>
                  <a:lnTo>
                    <a:pt x="2878" y="11385"/>
                  </a:lnTo>
                  <a:lnTo>
                    <a:pt x="3002" y="11212"/>
                  </a:lnTo>
                  <a:lnTo>
                    <a:pt x="3127" y="11039"/>
                  </a:lnTo>
                  <a:lnTo>
                    <a:pt x="3251" y="10865"/>
                  </a:lnTo>
                  <a:lnTo>
                    <a:pt x="3251" y="10865"/>
                  </a:lnTo>
                  <a:lnTo>
                    <a:pt x="3318" y="10776"/>
                  </a:lnTo>
                  <a:lnTo>
                    <a:pt x="3385" y="10687"/>
                  </a:lnTo>
                  <a:lnTo>
                    <a:pt x="3452" y="10597"/>
                  </a:lnTo>
                  <a:lnTo>
                    <a:pt x="3517" y="10507"/>
                  </a:lnTo>
                  <a:lnTo>
                    <a:pt x="3583" y="10417"/>
                  </a:lnTo>
                  <a:lnTo>
                    <a:pt x="3647" y="10326"/>
                  </a:lnTo>
                  <a:lnTo>
                    <a:pt x="3711" y="10234"/>
                  </a:lnTo>
                  <a:lnTo>
                    <a:pt x="3774" y="10142"/>
                  </a:lnTo>
                  <a:lnTo>
                    <a:pt x="3774" y="10142"/>
                  </a:lnTo>
                  <a:lnTo>
                    <a:pt x="3881" y="9997"/>
                  </a:lnTo>
                  <a:lnTo>
                    <a:pt x="3991" y="9853"/>
                  </a:lnTo>
                  <a:lnTo>
                    <a:pt x="4210" y="9566"/>
                  </a:lnTo>
                  <a:lnTo>
                    <a:pt x="4432" y="9281"/>
                  </a:lnTo>
                  <a:lnTo>
                    <a:pt x="4653" y="8995"/>
                  </a:lnTo>
                  <a:lnTo>
                    <a:pt x="4653" y="8995"/>
                  </a:lnTo>
                  <a:lnTo>
                    <a:pt x="4655" y="8990"/>
                  </a:lnTo>
                  <a:lnTo>
                    <a:pt x="4656" y="8986"/>
                  </a:lnTo>
                  <a:lnTo>
                    <a:pt x="4655" y="8980"/>
                  </a:lnTo>
                  <a:lnTo>
                    <a:pt x="4653" y="8975"/>
                  </a:lnTo>
                  <a:lnTo>
                    <a:pt x="4649" y="8972"/>
                  </a:lnTo>
                  <a:lnTo>
                    <a:pt x="4645" y="8969"/>
                  </a:lnTo>
                  <a:lnTo>
                    <a:pt x="4640" y="8969"/>
                  </a:lnTo>
                  <a:lnTo>
                    <a:pt x="4635" y="8973"/>
                  </a:lnTo>
                  <a:lnTo>
                    <a:pt x="4635" y="8973"/>
                  </a:lnTo>
                  <a:lnTo>
                    <a:pt x="4588" y="9009"/>
                  </a:lnTo>
                  <a:lnTo>
                    <a:pt x="4544" y="9046"/>
                  </a:lnTo>
                  <a:lnTo>
                    <a:pt x="4501" y="9085"/>
                  </a:lnTo>
                  <a:lnTo>
                    <a:pt x="4457" y="9126"/>
                  </a:lnTo>
                  <a:lnTo>
                    <a:pt x="4416" y="9166"/>
                  </a:lnTo>
                  <a:lnTo>
                    <a:pt x="4375" y="9208"/>
                  </a:lnTo>
                  <a:lnTo>
                    <a:pt x="4336" y="9251"/>
                  </a:lnTo>
                  <a:lnTo>
                    <a:pt x="4297" y="9295"/>
                  </a:lnTo>
                  <a:lnTo>
                    <a:pt x="4297" y="9295"/>
                  </a:lnTo>
                  <a:lnTo>
                    <a:pt x="4353" y="9192"/>
                  </a:lnTo>
                  <a:lnTo>
                    <a:pt x="4408" y="9087"/>
                  </a:lnTo>
                  <a:lnTo>
                    <a:pt x="4461" y="8984"/>
                  </a:lnTo>
                  <a:lnTo>
                    <a:pt x="4511" y="8880"/>
                  </a:lnTo>
                  <a:lnTo>
                    <a:pt x="4511" y="8880"/>
                  </a:lnTo>
                  <a:lnTo>
                    <a:pt x="4513" y="8874"/>
                  </a:lnTo>
                  <a:lnTo>
                    <a:pt x="4512" y="8869"/>
                  </a:lnTo>
                  <a:lnTo>
                    <a:pt x="4510" y="8864"/>
                  </a:lnTo>
                  <a:lnTo>
                    <a:pt x="4505" y="8860"/>
                  </a:lnTo>
                  <a:lnTo>
                    <a:pt x="4501" y="8858"/>
                  </a:lnTo>
                  <a:lnTo>
                    <a:pt x="4495" y="8858"/>
                  </a:lnTo>
                  <a:lnTo>
                    <a:pt x="4490" y="8860"/>
                  </a:lnTo>
                  <a:lnTo>
                    <a:pt x="4485" y="8865"/>
                  </a:lnTo>
                  <a:lnTo>
                    <a:pt x="4485" y="8865"/>
                  </a:lnTo>
                  <a:lnTo>
                    <a:pt x="4353" y="9044"/>
                  </a:lnTo>
                  <a:lnTo>
                    <a:pt x="4220" y="9221"/>
                  </a:lnTo>
                  <a:lnTo>
                    <a:pt x="3954" y="9574"/>
                  </a:lnTo>
                  <a:lnTo>
                    <a:pt x="3822" y="9751"/>
                  </a:lnTo>
                  <a:lnTo>
                    <a:pt x="3756" y="9840"/>
                  </a:lnTo>
                  <a:lnTo>
                    <a:pt x="3691" y="9930"/>
                  </a:lnTo>
                  <a:lnTo>
                    <a:pt x="3626" y="10020"/>
                  </a:lnTo>
                  <a:lnTo>
                    <a:pt x="3563" y="10112"/>
                  </a:lnTo>
                  <a:lnTo>
                    <a:pt x="3501" y="10203"/>
                  </a:lnTo>
                  <a:lnTo>
                    <a:pt x="3439" y="10295"/>
                  </a:lnTo>
                  <a:lnTo>
                    <a:pt x="3439" y="10295"/>
                  </a:lnTo>
                  <a:lnTo>
                    <a:pt x="3330" y="10462"/>
                  </a:lnTo>
                  <a:lnTo>
                    <a:pt x="3220" y="10628"/>
                  </a:lnTo>
                  <a:lnTo>
                    <a:pt x="3109" y="10793"/>
                  </a:lnTo>
                  <a:lnTo>
                    <a:pt x="2997" y="10957"/>
                  </a:lnTo>
                  <a:lnTo>
                    <a:pt x="2997" y="10957"/>
                  </a:lnTo>
                  <a:lnTo>
                    <a:pt x="2951" y="11021"/>
                  </a:lnTo>
                  <a:lnTo>
                    <a:pt x="2904" y="11084"/>
                  </a:lnTo>
                  <a:lnTo>
                    <a:pt x="2856" y="11147"/>
                  </a:lnTo>
                  <a:lnTo>
                    <a:pt x="2808" y="11208"/>
                  </a:lnTo>
                  <a:lnTo>
                    <a:pt x="2759" y="11270"/>
                  </a:lnTo>
                  <a:lnTo>
                    <a:pt x="2710" y="11331"/>
                  </a:lnTo>
                  <a:lnTo>
                    <a:pt x="2608" y="11452"/>
                  </a:lnTo>
                  <a:lnTo>
                    <a:pt x="2608" y="11452"/>
                  </a:lnTo>
                  <a:lnTo>
                    <a:pt x="2565" y="11502"/>
                  </a:lnTo>
                  <a:lnTo>
                    <a:pt x="2531" y="11538"/>
                  </a:lnTo>
                  <a:lnTo>
                    <a:pt x="2517" y="11552"/>
                  </a:lnTo>
                  <a:lnTo>
                    <a:pt x="2506" y="11562"/>
                  </a:lnTo>
                  <a:lnTo>
                    <a:pt x="2499" y="11566"/>
                  </a:lnTo>
                  <a:lnTo>
                    <a:pt x="2495" y="11569"/>
                  </a:lnTo>
                  <a:lnTo>
                    <a:pt x="2492" y="11569"/>
                  </a:lnTo>
                  <a:lnTo>
                    <a:pt x="2492" y="11566"/>
                  </a:lnTo>
                  <a:lnTo>
                    <a:pt x="2492" y="11561"/>
                  </a:lnTo>
                  <a:lnTo>
                    <a:pt x="2496" y="11550"/>
                  </a:lnTo>
                  <a:lnTo>
                    <a:pt x="2503" y="11536"/>
                  </a:lnTo>
                  <a:lnTo>
                    <a:pt x="2525" y="11495"/>
                  </a:lnTo>
                  <a:lnTo>
                    <a:pt x="2560" y="11435"/>
                  </a:lnTo>
                  <a:lnTo>
                    <a:pt x="2560" y="11435"/>
                  </a:lnTo>
                  <a:lnTo>
                    <a:pt x="2617" y="11343"/>
                  </a:lnTo>
                  <a:lnTo>
                    <a:pt x="2677" y="11253"/>
                  </a:lnTo>
                  <a:lnTo>
                    <a:pt x="2738" y="11163"/>
                  </a:lnTo>
                  <a:lnTo>
                    <a:pt x="2801" y="11074"/>
                  </a:lnTo>
                  <a:lnTo>
                    <a:pt x="2866" y="10985"/>
                  </a:lnTo>
                  <a:lnTo>
                    <a:pt x="2930" y="10897"/>
                  </a:lnTo>
                  <a:lnTo>
                    <a:pt x="2995" y="10810"/>
                  </a:lnTo>
                  <a:lnTo>
                    <a:pt x="3062" y="10724"/>
                  </a:lnTo>
                  <a:lnTo>
                    <a:pt x="3197" y="10549"/>
                  </a:lnTo>
                  <a:lnTo>
                    <a:pt x="3329" y="10376"/>
                  </a:lnTo>
                  <a:lnTo>
                    <a:pt x="3396" y="10289"/>
                  </a:lnTo>
                  <a:lnTo>
                    <a:pt x="3460" y="10202"/>
                  </a:lnTo>
                  <a:lnTo>
                    <a:pt x="3524" y="10114"/>
                  </a:lnTo>
                  <a:lnTo>
                    <a:pt x="3588" y="10026"/>
                  </a:lnTo>
                  <a:lnTo>
                    <a:pt x="3588" y="10026"/>
                  </a:lnTo>
                  <a:lnTo>
                    <a:pt x="3643" y="9948"/>
                  </a:lnTo>
                  <a:lnTo>
                    <a:pt x="3701" y="9872"/>
                  </a:lnTo>
                  <a:lnTo>
                    <a:pt x="3761" y="9796"/>
                  </a:lnTo>
                  <a:lnTo>
                    <a:pt x="3822" y="9719"/>
                  </a:lnTo>
                  <a:lnTo>
                    <a:pt x="3945" y="9570"/>
                  </a:lnTo>
                  <a:lnTo>
                    <a:pt x="4006" y="9494"/>
                  </a:lnTo>
                  <a:lnTo>
                    <a:pt x="4066" y="9417"/>
                  </a:lnTo>
                  <a:lnTo>
                    <a:pt x="4126" y="9341"/>
                  </a:lnTo>
                  <a:lnTo>
                    <a:pt x="4185" y="9264"/>
                  </a:lnTo>
                  <a:lnTo>
                    <a:pt x="4241" y="9186"/>
                  </a:lnTo>
                  <a:lnTo>
                    <a:pt x="4269" y="9146"/>
                  </a:lnTo>
                  <a:lnTo>
                    <a:pt x="4295" y="9106"/>
                  </a:lnTo>
                  <a:lnTo>
                    <a:pt x="4322" y="9065"/>
                  </a:lnTo>
                  <a:lnTo>
                    <a:pt x="4346" y="9024"/>
                  </a:lnTo>
                  <a:lnTo>
                    <a:pt x="4371" y="8983"/>
                  </a:lnTo>
                  <a:lnTo>
                    <a:pt x="4394" y="8941"/>
                  </a:lnTo>
                  <a:lnTo>
                    <a:pt x="4417" y="8899"/>
                  </a:lnTo>
                  <a:lnTo>
                    <a:pt x="4439" y="8856"/>
                  </a:lnTo>
                  <a:lnTo>
                    <a:pt x="4460" y="8812"/>
                  </a:lnTo>
                  <a:lnTo>
                    <a:pt x="4478" y="8768"/>
                  </a:lnTo>
                  <a:lnTo>
                    <a:pt x="4478" y="8768"/>
                  </a:lnTo>
                  <a:lnTo>
                    <a:pt x="4481" y="8763"/>
                  </a:lnTo>
                  <a:lnTo>
                    <a:pt x="4480" y="8757"/>
                  </a:lnTo>
                  <a:lnTo>
                    <a:pt x="4477" y="8753"/>
                  </a:lnTo>
                  <a:lnTo>
                    <a:pt x="4475" y="8749"/>
                  </a:lnTo>
                  <a:lnTo>
                    <a:pt x="4470" y="8747"/>
                  </a:lnTo>
                  <a:lnTo>
                    <a:pt x="4465" y="8746"/>
                  </a:lnTo>
                  <a:lnTo>
                    <a:pt x="4461" y="8747"/>
                  </a:lnTo>
                  <a:lnTo>
                    <a:pt x="4456" y="8750"/>
                  </a:lnTo>
                  <a:lnTo>
                    <a:pt x="4456" y="8750"/>
                  </a:lnTo>
                  <a:lnTo>
                    <a:pt x="4392" y="8816"/>
                  </a:lnTo>
                  <a:lnTo>
                    <a:pt x="4330" y="8881"/>
                  </a:lnTo>
                  <a:lnTo>
                    <a:pt x="4269" y="8949"/>
                  </a:lnTo>
                  <a:lnTo>
                    <a:pt x="4208" y="9017"/>
                  </a:lnTo>
                  <a:lnTo>
                    <a:pt x="4208" y="9017"/>
                  </a:lnTo>
                  <a:lnTo>
                    <a:pt x="4268" y="8926"/>
                  </a:lnTo>
                  <a:lnTo>
                    <a:pt x="4326" y="8833"/>
                  </a:lnTo>
                  <a:lnTo>
                    <a:pt x="4385" y="8741"/>
                  </a:lnTo>
                  <a:lnTo>
                    <a:pt x="4442" y="8647"/>
                  </a:lnTo>
                  <a:lnTo>
                    <a:pt x="4442" y="8647"/>
                  </a:lnTo>
                  <a:lnTo>
                    <a:pt x="4484" y="8719"/>
                  </a:lnTo>
                  <a:lnTo>
                    <a:pt x="4526" y="8788"/>
                  </a:lnTo>
                  <a:lnTo>
                    <a:pt x="4526" y="8788"/>
                  </a:lnTo>
                  <a:close/>
                  <a:moveTo>
                    <a:pt x="3922" y="9210"/>
                  </a:moveTo>
                  <a:lnTo>
                    <a:pt x="3922" y="9210"/>
                  </a:lnTo>
                  <a:lnTo>
                    <a:pt x="3981" y="9124"/>
                  </a:lnTo>
                  <a:lnTo>
                    <a:pt x="4039" y="9037"/>
                  </a:lnTo>
                  <a:lnTo>
                    <a:pt x="4096" y="8949"/>
                  </a:lnTo>
                  <a:lnTo>
                    <a:pt x="4153" y="8863"/>
                  </a:lnTo>
                  <a:lnTo>
                    <a:pt x="4208" y="8775"/>
                  </a:lnTo>
                  <a:lnTo>
                    <a:pt x="4262" y="8688"/>
                  </a:lnTo>
                  <a:lnTo>
                    <a:pt x="4316" y="8600"/>
                  </a:lnTo>
                  <a:lnTo>
                    <a:pt x="4367" y="8513"/>
                  </a:lnTo>
                  <a:lnTo>
                    <a:pt x="4367" y="8513"/>
                  </a:lnTo>
                  <a:lnTo>
                    <a:pt x="4392" y="8560"/>
                  </a:lnTo>
                  <a:lnTo>
                    <a:pt x="4417" y="8605"/>
                  </a:lnTo>
                  <a:lnTo>
                    <a:pt x="4417" y="8605"/>
                  </a:lnTo>
                  <a:lnTo>
                    <a:pt x="4291" y="8755"/>
                  </a:lnTo>
                  <a:lnTo>
                    <a:pt x="4167" y="8905"/>
                  </a:lnTo>
                  <a:lnTo>
                    <a:pt x="4044" y="9057"/>
                  </a:lnTo>
                  <a:lnTo>
                    <a:pt x="3922" y="9210"/>
                  </a:lnTo>
                  <a:lnTo>
                    <a:pt x="3922" y="9210"/>
                  </a:lnTo>
                  <a:close/>
                  <a:moveTo>
                    <a:pt x="4281" y="8317"/>
                  </a:moveTo>
                  <a:lnTo>
                    <a:pt x="4281" y="8317"/>
                  </a:lnTo>
                  <a:lnTo>
                    <a:pt x="4277" y="8321"/>
                  </a:lnTo>
                  <a:lnTo>
                    <a:pt x="4277" y="8321"/>
                  </a:lnTo>
                  <a:lnTo>
                    <a:pt x="4055" y="8626"/>
                  </a:lnTo>
                  <a:lnTo>
                    <a:pt x="3831" y="8932"/>
                  </a:lnTo>
                  <a:lnTo>
                    <a:pt x="3384" y="9540"/>
                  </a:lnTo>
                  <a:lnTo>
                    <a:pt x="3160" y="9846"/>
                  </a:lnTo>
                  <a:lnTo>
                    <a:pt x="2939" y="10153"/>
                  </a:lnTo>
                  <a:lnTo>
                    <a:pt x="2830" y="10306"/>
                  </a:lnTo>
                  <a:lnTo>
                    <a:pt x="2720" y="10460"/>
                  </a:lnTo>
                  <a:lnTo>
                    <a:pt x="2613" y="10615"/>
                  </a:lnTo>
                  <a:lnTo>
                    <a:pt x="2505" y="10771"/>
                  </a:lnTo>
                  <a:lnTo>
                    <a:pt x="2505" y="10771"/>
                  </a:lnTo>
                  <a:lnTo>
                    <a:pt x="2732" y="10439"/>
                  </a:lnTo>
                  <a:lnTo>
                    <a:pt x="2965" y="10095"/>
                  </a:lnTo>
                  <a:lnTo>
                    <a:pt x="2965" y="10095"/>
                  </a:lnTo>
                  <a:lnTo>
                    <a:pt x="2827" y="10284"/>
                  </a:lnTo>
                  <a:lnTo>
                    <a:pt x="2758" y="10378"/>
                  </a:lnTo>
                  <a:lnTo>
                    <a:pt x="2691" y="10473"/>
                  </a:lnTo>
                  <a:lnTo>
                    <a:pt x="2624" y="10569"/>
                  </a:lnTo>
                  <a:lnTo>
                    <a:pt x="2560" y="10665"/>
                  </a:lnTo>
                  <a:lnTo>
                    <a:pt x="2497" y="10763"/>
                  </a:lnTo>
                  <a:lnTo>
                    <a:pt x="2466" y="10814"/>
                  </a:lnTo>
                  <a:lnTo>
                    <a:pt x="2437" y="10863"/>
                  </a:lnTo>
                  <a:lnTo>
                    <a:pt x="2437" y="10863"/>
                  </a:lnTo>
                  <a:lnTo>
                    <a:pt x="2406" y="10806"/>
                  </a:lnTo>
                  <a:lnTo>
                    <a:pt x="2373" y="10746"/>
                  </a:lnTo>
                  <a:lnTo>
                    <a:pt x="2373" y="10746"/>
                  </a:lnTo>
                  <a:lnTo>
                    <a:pt x="2359" y="10723"/>
                  </a:lnTo>
                  <a:lnTo>
                    <a:pt x="2342" y="10700"/>
                  </a:lnTo>
                  <a:lnTo>
                    <a:pt x="2326" y="10678"/>
                  </a:lnTo>
                  <a:lnTo>
                    <a:pt x="2307" y="10658"/>
                  </a:lnTo>
                  <a:lnTo>
                    <a:pt x="2307" y="10658"/>
                  </a:lnTo>
                  <a:lnTo>
                    <a:pt x="2376" y="10546"/>
                  </a:lnTo>
                  <a:lnTo>
                    <a:pt x="2376" y="10546"/>
                  </a:lnTo>
                  <a:lnTo>
                    <a:pt x="2349" y="10594"/>
                  </a:lnTo>
                  <a:lnTo>
                    <a:pt x="2324" y="10644"/>
                  </a:lnTo>
                  <a:lnTo>
                    <a:pt x="2324" y="10644"/>
                  </a:lnTo>
                  <a:lnTo>
                    <a:pt x="2322" y="10649"/>
                  </a:lnTo>
                  <a:lnTo>
                    <a:pt x="2324" y="10653"/>
                  </a:lnTo>
                  <a:lnTo>
                    <a:pt x="2325" y="10658"/>
                  </a:lnTo>
                  <a:lnTo>
                    <a:pt x="2328" y="10662"/>
                  </a:lnTo>
                  <a:lnTo>
                    <a:pt x="2332" y="10664"/>
                  </a:lnTo>
                  <a:lnTo>
                    <a:pt x="2337" y="10665"/>
                  </a:lnTo>
                  <a:lnTo>
                    <a:pt x="2341" y="10664"/>
                  </a:lnTo>
                  <a:lnTo>
                    <a:pt x="2346" y="10660"/>
                  </a:lnTo>
                  <a:lnTo>
                    <a:pt x="2346" y="10660"/>
                  </a:lnTo>
                  <a:lnTo>
                    <a:pt x="2396" y="10608"/>
                  </a:lnTo>
                  <a:lnTo>
                    <a:pt x="2445" y="10554"/>
                  </a:lnTo>
                  <a:lnTo>
                    <a:pt x="2493" y="10500"/>
                  </a:lnTo>
                  <a:lnTo>
                    <a:pt x="2541" y="10445"/>
                  </a:lnTo>
                  <a:lnTo>
                    <a:pt x="2588" y="10389"/>
                  </a:lnTo>
                  <a:lnTo>
                    <a:pt x="2634" y="10333"/>
                  </a:lnTo>
                  <a:lnTo>
                    <a:pt x="2724" y="10220"/>
                  </a:lnTo>
                  <a:lnTo>
                    <a:pt x="2724" y="10220"/>
                  </a:lnTo>
                  <a:lnTo>
                    <a:pt x="2681" y="10285"/>
                  </a:lnTo>
                  <a:lnTo>
                    <a:pt x="2638" y="10349"/>
                  </a:lnTo>
                  <a:lnTo>
                    <a:pt x="2598" y="10415"/>
                  </a:lnTo>
                  <a:lnTo>
                    <a:pt x="2558" y="10481"/>
                  </a:lnTo>
                  <a:lnTo>
                    <a:pt x="2520" y="10549"/>
                  </a:lnTo>
                  <a:lnTo>
                    <a:pt x="2484" y="10617"/>
                  </a:lnTo>
                  <a:lnTo>
                    <a:pt x="2450" y="10687"/>
                  </a:lnTo>
                  <a:lnTo>
                    <a:pt x="2434" y="10724"/>
                  </a:lnTo>
                  <a:lnTo>
                    <a:pt x="2418" y="10759"/>
                  </a:lnTo>
                  <a:lnTo>
                    <a:pt x="2418" y="10759"/>
                  </a:lnTo>
                  <a:lnTo>
                    <a:pt x="2417" y="10765"/>
                  </a:lnTo>
                  <a:lnTo>
                    <a:pt x="2418" y="10769"/>
                  </a:lnTo>
                  <a:lnTo>
                    <a:pt x="2422" y="10773"/>
                  </a:lnTo>
                  <a:lnTo>
                    <a:pt x="2427" y="10775"/>
                  </a:lnTo>
                  <a:lnTo>
                    <a:pt x="2431" y="10776"/>
                  </a:lnTo>
                  <a:lnTo>
                    <a:pt x="2436" y="10776"/>
                  </a:lnTo>
                  <a:lnTo>
                    <a:pt x="2441" y="10774"/>
                  </a:lnTo>
                  <a:lnTo>
                    <a:pt x="2444" y="10771"/>
                  </a:lnTo>
                  <a:lnTo>
                    <a:pt x="2444" y="10771"/>
                  </a:lnTo>
                  <a:lnTo>
                    <a:pt x="2471" y="10719"/>
                  </a:lnTo>
                  <a:lnTo>
                    <a:pt x="2498" y="10669"/>
                  </a:lnTo>
                  <a:lnTo>
                    <a:pt x="2553" y="10568"/>
                  </a:lnTo>
                  <a:lnTo>
                    <a:pt x="2610" y="10470"/>
                  </a:lnTo>
                  <a:lnTo>
                    <a:pt x="2670" y="10373"/>
                  </a:lnTo>
                  <a:lnTo>
                    <a:pt x="2731" y="10277"/>
                  </a:lnTo>
                  <a:lnTo>
                    <a:pt x="2794" y="10182"/>
                  </a:lnTo>
                  <a:lnTo>
                    <a:pt x="2859" y="10088"/>
                  </a:lnTo>
                  <a:lnTo>
                    <a:pt x="2924" y="9996"/>
                  </a:lnTo>
                  <a:lnTo>
                    <a:pt x="2992" y="9904"/>
                  </a:lnTo>
                  <a:lnTo>
                    <a:pt x="3060" y="9813"/>
                  </a:lnTo>
                  <a:lnTo>
                    <a:pt x="3129" y="9723"/>
                  </a:lnTo>
                  <a:lnTo>
                    <a:pt x="3199" y="9633"/>
                  </a:lnTo>
                  <a:lnTo>
                    <a:pt x="3270" y="9544"/>
                  </a:lnTo>
                  <a:lnTo>
                    <a:pt x="3342" y="9454"/>
                  </a:lnTo>
                  <a:lnTo>
                    <a:pt x="3486" y="9277"/>
                  </a:lnTo>
                  <a:lnTo>
                    <a:pt x="3486" y="9277"/>
                  </a:lnTo>
                  <a:lnTo>
                    <a:pt x="3549" y="9201"/>
                  </a:lnTo>
                  <a:lnTo>
                    <a:pt x="3616" y="9125"/>
                  </a:lnTo>
                  <a:lnTo>
                    <a:pt x="3616" y="9125"/>
                  </a:lnTo>
                  <a:lnTo>
                    <a:pt x="3487" y="9328"/>
                  </a:lnTo>
                  <a:lnTo>
                    <a:pt x="3487" y="9328"/>
                  </a:lnTo>
                  <a:lnTo>
                    <a:pt x="3660" y="9075"/>
                  </a:lnTo>
                  <a:lnTo>
                    <a:pt x="3660" y="9075"/>
                  </a:lnTo>
                  <a:lnTo>
                    <a:pt x="3748" y="8977"/>
                  </a:lnTo>
                  <a:lnTo>
                    <a:pt x="3836" y="8878"/>
                  </a:lnTo>
                  <a:lnTo>
                    <a:pt x="3878" y="8828"/>
                  </a:lnTo>
                  <a:lnTo>
                    <a:pt x="3921" y="8777"/>
                  </a:lnTo>
                  <a:lnTo>
                    <a:pt x="3962" y="8726"/>
                  </a:lnTo>
                  <a:lnTo>
                    <a:pt x="4003" y="8673"/>
                  </a:lnTo>
                  <a:lnTo>
                    <a:pt x="4042" y="8620"/>
                  </a:lnTo>
                  <a:lnTo>
                    <a:pt x="4079" y="8567"/>
                  </a:lnTo>
                  <a:lnTo>
                    <a:pt x="4114" y="8513"/>
                  </a:lnTo>
                  <a:lnTo>
                    <a:pt x="4147" y="8458"/>
                  </a:lnTo>
                  <a:lnTo>
                    <a:pt x="4179" y="8403"/>
                  </a:lnTo>
                  <a:lnTo>
                    <a:pt x="4193" y="8375"/>
                  </a:lnTo>
                  <a:lnTo>
                    <a:pt x="4207" y="8346"/>
                  </a:lnTo>
                  <a:lnTo>
                    <a:pt x="4220" y="8317"/>
                  </a:lnTo>
                  <a:lnTo>
                    <a:pt x="4231" y="8289"/>
                  </a:lnTo>
                  <a:lnTo>
                    <a:pt x="4243" y="8260"/>
                  </a:lnTo>
                  <a:lnTo>
                    <a:pt x="4252" y="8231"/>
                  </a:lnTo>
                  <a:lnTo>
                    <a:pt x="4252" y="8231"/>
                  </a:lnTo>
                  <a:lnTo>
                    <a:pt x="4265" y="8274"/>
                  </a:lnTo>
                  <a:lnTo>
                    <a:pt x="4281" y="8317"/>
                  </a:lnTo>
                  <a:lnTo>
                    <a:pt x="4281" y="8317"/>
                  </a:lnTo>
                  <a:close/>
                  <a:moveTo>
                    <a:pt x="4282" y="7959"/>
                  </a:moveTo>
                  <a:lnTo>
                    <a:pt x="4282" y="7959"/>
                  </a:lnTo>
                  <a:lnTo>
                    <a:pt x="4330" y="7916"/>
                  </a:lnTo>
                  <a:lnTo>
                    <a:pt x="4377" y="7870"/>
                  </a:lnTo>
                  <a:lnTo>
                    <a:pt x="4377" y="7870"/>
                  </a:lnTo>
                  <a:lnTo>
                    <a:pt x="4347" y="7929"/>
                  </a:lnTo>
                  <a:lnTo>
                    <a:pt x="4319" y="7987"/>
                  </a:lnTo>
                  <a:lnTo>
                    <a:pt x="4319" y="7987"/>
                  </a:lnTo>
                  <a:lnTo>
                    <a:pt x="4300" y="7973"/>
                  </a:lnTo>
                  <a:lnTo>
                    <a:pt x="4282" y="7959"/>
                  </a:lnTo>
                  <a:lnTo>
                    <a:pt x="4282" y="7959"/>
                  </a:lnTo>
                  <a:close/>
                  <a:moveTo>
                    <a:pt x="4374" y="8033"/>
                  </a:moveTo>
                  <a:lnTo>
                    <a:pt x="4374" y="8033"/>
                  </a:lnTo>
                  <a:lnTo>
                    <a:pt x="4408" y="8009"/>
                  </a:lnTo>
                  <a:lnTo>
                    <a:pt x="4442" y="7986"/>
                  </a:lnTo>
                  <a:lnTo>
                    <a:pt x="4474" y="7960"/>
                  </a:lnTo>
                  <a:lnTo>
                    <a:pt x="4505" y="7934"/>
                  </a:lnTo>
                  <a:lnTo>
                    <a:pt x="4536" y="7909"/>
                  </a:lnTo>
                  <a:lnTo>
                    <a:pt x="4566" y="7882"/>
                  </a:lnTo>
                  <a:lnTo>
                    <a:pt x="4595" y="7854"/>
                  </a:lnTo>
                  <a:lnTo>
                    <a:pt x="4623" y="7826"/>
                  </a:lnTo>
                  <a:lnTo>
                    <a:pt x="4652" y="7798"/>
                  </a:lnTo>
                  <a:lnTo>
                    <a:pt x="4680" y="7767"/>
                  </a:lnTo>
                  <a:lnTo>
                    <a:pt x="4732" y="7707"/>
                  </a:lnTo>
                  <a:lnTo>
                    <a:pt x="4784" y="7645"/>
                  </a:lnTo>
                  <a:lnTo>
                    <a:pt x="4834" y="7582"/>
                  </a:lnTo>
                  <a:lnTo>
                    <a:pt x="4883" y="7518"/>
                  </a:lnTo>
                  <a:lnTo>
                    <a:pt x="4931" y="7452"/>
                  </a:lnTo>
                  <a:lnTo>
                    <a:pt x="5026" y="7320"/>
                  </a:lnTo>
                  <a:lnTo>
                    <a:pt x="5121" y="7187"/>
                  </a:lnTo>
                  <a:lnTo>
                    <a:pt x="5169" y="7121"/>
                  </a:lnTo>
                  <a:lnTo>
                    <a:pt x="5218" y="7055"/>
                  </a:lnTo>
                  <a:lnTo>
                    <a:pt x="5218" y="7055"/>
                  </a:lnTo>
                  <a:lnTo>
                    <a:pt x="5341" y="6895"/>
                  </a:lnTo>
                  <a:lnTo>
                    <a:pt x="5465" y="6735"/>
                  </a:lnTo>
                  <a:lnTo>
                    <a:pt x="5714" y="6414"/>
                  </a:lnTo>
                  <a:lnTo>
                    <a:pt x="5714" y="6414"/>
                  </a:lnTo>
                  <a:lnTo>
                    <a:pt x="5549" y="6680"/>
                  </a:lnTo>
                  <a:lnTo>
                    <a:pt x="5382" y="6949"/>
                  </a:lnTo>
                  <a:lnTo>
                    <a:pt x="5382" y="6949"/>
                  </a:lnTo>
                  <a:lnTo>
                    <a:pt x="5263" y="7088"/>
                  </a:lnTo>
                  <a:lnTo>
                    <a:pt x="5143" y="7229"/>
                  </a:lnTo>
                  <a:lnTo>
                    <a:pt x="5026" y="7369"/>
                  </a:lnTo>
                  <a:lnTo>
                    <a:pt x="4968" y="7441"/>
                  </a:lnTo>
                  <a:lnTo>
                    <a:pt x="4910" y="7512"/>
                  </a:lnTo>
                  <a:lnTo>
                    <a:pt x="4853" y="7585"/>
                  </a:lnTo>
                  <a:lnTo>
                    <a:pt x="4798" y="7657"/>
                  </a:lnTo>
                  <a:lnTo>
                    <a:pt x="4742" y="7731"/>
                  </a:lnTo>
                  <a:lnTo>
                    <a:pt x="4688" y="7805"/>
                  </a:lnTo>
                  <a:lnTo>
                    <a:pt x="4635" y="7879"/>
                  </a:lnTo>
                  <a:lnTo>
                    <a:pt x="4583" y="7956"/>
                  </a:lnTo>
                  <a:lnTo>
                    <a:pt x="4532" y="8033"/>
                  </a:lnTo>
                  <a:lnTo>
                    <a:pt x="4483" y="8111"/>
                  </a:lnTo>
                  <a:lnTo>
                    <a:pt x="4483" y="8111"/>
                  </a:lnTo>
                  <a:lnTo>
                    <a:pt x="4481" y="8115"/>
                  </a:lnTo>
                  <a:lnTo>
                    <a:pt x="4480" y="8118"/>
                  </a:lnTo>
                  <a:lnTo>
                    <a:pt x="4481" y="8124"/>
                  </a:lnTo>
                  <a:lnTo>
                    <a:pt x="4483" y="8130"/>
                  </a:lnTo>
                  <a:lnTo>
                    <a:pt x="4487" y="8133"/>
                  </a:lnTo>
                  <a:lnTo>
                    <a:pt x="4492" y="8137"/>
                  </a:lnTo>
                  <a:lnTo>
                    <a:pt x="4498" y="8137"/>
                  </a:lnTo>
                  <a:lnTo>
                    <a:pt x="4505" y="8136"/>
                  </a:lnTo>
                  <a:lnTo>
                    <a:pt x="4511" y="8133"/>
                  </a:lnTo>
                  <a:lnTo>
                    <a:pt x="4511" y="8133"/>
                  </a:lnTo>
                  <a:lnTo>
                    <a:pt x="4543" y="8105"/>
                  </a:lnTo>
                  <a:lnTo>
                    <a:pt x="4574" y="8077"/>
                  </a:lnTo>
                  <a:lnTo>
                    <a:pt x="4635" y="8019"/>
                  </a:lnTo>
                  <a:lnTo>
                    <a:pt x="4695" y="7959"/>
                  </a:lnTo>
                  <a:lnTo>
                    <a:pt x="4753" y="7897"/>
                  </a:lnTo>
                  <a:lnTo>
                    <a:pt x="4811" y="7833"/>
                  </a:lnTo>
                  <a:lnTo>
                    <a:pt x="4866" y="7767"/>
                  </a:lnTo>
                  <a:lnTo>
                    <a:pt x="4921" y="7700"/>
                  </a:lnTo>
                  <a:lnTo>
                    <a:pt x="4973" y="7631"/>
                  </a:lnTo>
                  <a:lnTo>
                    <a:pt x="4973" y="7631"/>
                  </a:lnTo>
                  <a:lnTo>
                    <a:pt x="4918" y="7707"/>
                  </a:lnTo>
                  <a:lnTo>
                    <a:pt x="4865" y="7783"/>
                  </a:lnTo>
                  <a:lnTo>
                    <a:pt x="4812" y="7861"/>
                  </a:lnTo>
                  <a:lnTo>
                    <a:pt x="4763" y="7939"/>
                  </a:lnTo>
                  <a:lnTo>
                    <a:pt x="4715" y="8020"/>
                  </a:lnTo>
                  <a:lnTo>
                    <a:pt x="4691" y="8061"/>
                  </a:lnTo>
                  <a:lnTo>
                    <a:pt x="4668" y="8102"/>
                  </a:lnTo>
                  <a:lnTo>
                    <a:pt x="4647" y="8144"/>
                  </a:lnTo>
                  <a:lnTo>
                    <a:pt x="4625" y="8186"/>
                  </a:lnTo>
                  <a:lnTo>
                    <a:pt x="4604" y="8228"/>
                  </a:lnTo>
                  <a:lnTo>
                    <a:pt x="4584" y="8272"/>
                  </a:lnTo>
                  <a:lnTo>
                    <a:pt x="4584" y="8272"/>
                  </a:lnTo>
                  <a:lnTo>
                    <a:pt x="4560" y="8240"/>
                  </a:lnTo>
                  <a:lnTo>
                    <a:pt x="4536" y="8208"/>
                  </a:lnTo>
                  <a:lnTo>
                    <a:pt x="4511" y="8178"/>
                  </a:lnTo>
                  <a:lnTo>
                    <a:pt x="4485" y="8147"/>
                  </a:lnTo>
                  <a:lnTo>
                    <a:pt x="4460" y="8117"/>
                  </a:lnTo>
                  <a:lnTo>
                    <a:pt x="4433" y="8089"/>
                  </a:lnTo>
                  <a:lnTo>
                    <a:pt x="4403" y="8060"/>
                  </a:lnTo>
                  <a:lnTo>
                    <a:pt x="4374" y="8033"/>
                  </a:lnTo>
                  <a:lnTo>
                    <a:pt x="4374" y="8033"/>
                  </a:lnTo>
                  <a:close/>
                  <a:moveTo>
                    <a:pt x="4618" y="8320"/>
                  </a:moveTo>
                  <a:lnTo>
                    <a:pt x="4618" y="8320"/>
                  </a:lnTo>
                  <a:lnTo>
                    <a:pt x="4668" y="8277"/>
                  </a:lnTo>
                  <a:lnTo>
                    <a:pt x="4716" y="8234"/>
                  </a:lnTo>
                  <a:lnTo>
                    <a:pt x="4716" y="8234"/>
                  </a:lnTo>
                  <a:lnTo>
                    <a:pt x="4680" y="8295"/>
                  </a:lnTo>
                  <a:lnTo>
                    <a:pt x="4643" y="8356"/>
                  </a:lnTo>
                  <a:lnTo>
                    <a:pt x="4643" y="8356"/>
                  </a:lnTo>
                  <a:lnTo>
                    <a:pt x="4618" y="8320"/>
                  </a:lnTo>
                  <a:lnTo>
                    <a:pt x="4618" y="8320"/>
                  </a:lnTo>
                  <a:close/>
                  <a:moveTo>
                    <a:pt x="4668" y="8392"/>
                  </a:moveTo>
                  <a:lnTo>
                    <a:pt x="4668" y="8392"/>
                  </a:lnTo>
                  <a:lnTo>
                    <a:pt x="4730" y="8337"/>
                  </a:lnTo>
                  <a:lnTo>
                    <a:pt x="4791" y="8282"/>
                  </a:lnTo>
                  <a:lnTo>
                    <a:pt x="4852" y="8225"/>
                  </a:lnTo>
                  <a:lnTo>
                    <a:pt x="4911" y="8167"/>
                  </a:lnTo>
                  <a:lnTo>
                    <a:pt x="4911" y="8167"/>
                  </a:lnTo>
                  <a:lnTo>
                    <a:pt x="4895" y="8192"/>
                  </a:lnTo>
                  <a:lnTo>
                    <a:pt x="4880" y="8218"/>
                  </a:lnTo>
                  <a:lnTo>
                    <a:pt x="4866" y="8243"/>
                  </a:lnTo>
                  <a:lnTo>
                    <a:pt x="4853" y="8269"/>
                  </a:lnTo>
                  <a:lnTo>
                    <a:pt x="4840" y="8295"/>
                  </a:lnTo>
                  <a:lnTo>
                    <a:pt x="4829" y="8321"/>
                  </a:lnTo>
                  <a:lnTo>
                    <a:pt x="4820" y="8346"/>
                  </a:lnTo>
                  <a:lnTo>
                    <a:pt x="4811" y="8372"/>
                  </a:lnTo>
                  <a:lnTo>
                    <a:pt x="4804" y="8398"/>
                  </a:lnTo>
                  <a:lnTo>
                    <a:pt x="4798" y="8424"/>
                  </a:lnTo>
                  <a:lnTo>
                    <a:pt x="4794" y="8449"/>
                  </a:lnTo>
                  <a:lnTo>
                    <a:pt x="4791" y="8475"/>
                  </a:lnTo>
                  <a:lnTo>
                    <a:pt x="4790" y="8500"/>
                  </a:lnTo>
                  <a:lnTo>
                    <a:pt x="4790" y="8526"/>
                  </a:lnTo>
                  <a:lnTo>
                    <a:pt x="4792" y="8551"/>
                  </a:lnTo>
                  <a:lnTo>
                    <a:pt x="4796" y="8577"/>
                  </a:lnTo>
                  <a:lnTo>
                    <a:pt x="4796" y="8577"/>
                  </a:lnTo>
                  <a:lnTo>
                    <a:pt x="4763" y="8531"/>
                  </a:lnTo>
                  <a:lnTo>
                    <a:pt x="4731" y="8485"/>
                  </a:lnTo>
                  <a:lnTo>
                    <a:pt x="4668" y="8392"/>
                  </a:lnTo>
                  <a:lnTo>
                    <a:pt x="4668" y="8392"/>
                  </a:lnTo>
                  <a:close/>
                  <a:moveTo>
                    <a:pt x="4825" y="8618"/>
                  </a:moveTo>
                  <a:lnTo>
                    <a:pt x="4825" y="8618"/>
                  </a:lnTo>
                  <a:lnTo>
                    <a:pt x="4828" y="8616"/>
                  </a:lnTo>
                  <a:lnTo>
                    <a:pt x="4832" y="8613"/>
                  </a:lnTo>
                  <a:lnTo>
                    <a:pt x="4832" y="8613"/>
                  </a:lnTo>
                  <a:lnTo>
                    <a:pt x="4868" y="8570"/>
                  </a:lnTo>
                  <a:lnTo>
                    <a:pt x="4906" y="8528"/>
                  </a:lnTo>
                  <a:lnTo>
                    <a:pt x="4943" y="8487"/>
                  </a:lnTo>
                  <a:lnTo>
                    <a:pt x="4982" y="8446"/>
                  </a:lnTo>
                  <a:lnTo>
                    <a:pt x="5061" y="8366"/>
                  </a:lnTo>
                  <a:lnTo>
                    <a:pt x="5141" y="8287"/>
                  </a:lnTo>
                  <a:lnTo>
                    <a:pt x="5220" y="8207"/>
                  </a:lnTo>
                  <a:lnTo>
                    <a:pt x="5260" y="8166"/>
                  </a:lnTo>
                  <a:lnTo>
                    <a:pt x="5299" y="8125"/>
                  </a:lnTo>
                  <a:lnTo>
                    <a:pt x="5336" y="8084"/>
                  </a:lnTo>
                  <a:lnTo>
                    <a:pt x="5373" y="8041"/>
                  </a:lnTo>
                  <a:lnTo>
                    <a:pt x="5409" y="7998"/>
                  </a:lnTo>
                  <a:lnTo>
                    <a:pt x="5443" y="7953"/>
                  </a:lnTo>
                  <a:lnTo>
                    <a:pt x="5443" y="7953"/>
                  </a:lnTo>
                  <a:lnTo>
                    <a:pt x="5532" y="7833"/>
                  </a:lnTo>
                  <a:lnTo>
                    <a:pt x="5618" y="7711"/>
                  </a:lnTo>
                  <a:lnTo>
                    <a:pt x="5703" y="7587"/>
                  </a:lnTo>
                  <a:lnTo>
                    <a:pt x="5785" y="7463"/>
                  </a:lnTo>
                  <a:lnTo>
                    <a:pt x="5865" y="7338"/>
                  </a:lnTo>
                  <a:lnTo>
                    <a:pt x="5945" y="7210"/>
                  </a:lnTo>
                  <a:lnTo>
                    <a:pt x="6023" y="7082"/>
                  </a:lnTo>
                  <a:lnTo>
                    <a:pt x="6101" y="6955"/>
                  </a:lnTo>
                  <a:lnTo>
                    <a:pt x="6101" y="6955"/>
                  </a:lnTo>
                  <a:lnTo>
                    <a:pt x="6149" y="6874"/>
                  </a:lnTo>
                  <a:lnTo>
                    <a:pt x="6149" y="6874"/>
                  </a:lnTo>
                  <a:lnTo>
                    <a:pt x="6232" y="6771"/>
                  </a:lnTo>
                  <a:lnTo>
                    <a:pt x="6314" y="6666"/>
                  </a:lnTo>
                  <a:lnTo>
                    <a:pt x="6314" y="6666"/>
                  </a:lnTo>
                  <a:lnTo>
                    <a:pt x="6400" y="6553"/>
                  </a:lnTo>
                  <a:lnTo>
                    <a:pt x="6486" y="6440"/>
                  </a:lnTo>
                  <a:lnTo>
                    <a:pt x="6570" y="6325"/>
                  </a:lnTo>
                  <a:lnTo>
                    <a:pt x="6653" y="6210"/>
                  </a:lnTo>
                  <a:lnTo>
                    <a:pt x="6735" y="6094"/>
                  </a:lnTo>
                  <a:lnTo>
                    <a:pt x="6817" y="5979"/>
                  </a:lnTo>
                  <a:lnTo>
                    <a:pt x="6978" y="5745"/>
                  </a:lnTo>
                  <a:lnTo>
                    <a:pt x="7139" y="5510"/>
                  </a:lnTo>
                  <a:lnTo>
                    <a:pt x="7299" y="5276"/>
                  </a:lnTo>
                  <a:lnTo>
                    <a:pt x="7459" y="5041"/>
                  </a:lnTo>
                  <a:lnTo>
                    <a:pt x="7621" y="4808"/>
                  </a:lnTo>
                  <a:lnTo>
                    <a:pt x="7621" y="4808"/>
                  </a:lnTo>
                  <a:lnTo>
                    <a:pt x="7705" y="4689"/>
                  </a:lnTo>
                  <a:lnTo>
                    <a:pt x="7789" y="4571"/>
                  </a:lnTo>
                  <a:lnTo>
                    <a:pt x="7875" y="4452"/>
                  </a:lnTo>
                  <a:lnTo>
                    <a:pt x="7962" y="4334"/>
                  </a:lnTo>
                  <a:lnTo>
                    <a:pt x="8135" y="4100"/>
                  </a:lnTo>
                  <a:lnTo>
                    <a:pt x="8310" y="3867"/>
                  </a:lnTo>
                  <a:lnTo>
                    <a:pt x="8486" y="3635"/>
                  </a:lnTo>
                  <a:lnTo>
                    <a:pt x="8663" y="3404"/>
                  </a:lnTo>
                  <a:lnTo>
                    <a:pt x="8839" y="3172"/>
                  </a:lnTo>
                  <a:lnTo>
                    <a:pt x="9016" y="2939"/>
                  </a:lnTo>
                  <a:lnTo>
                    <a:pt x="9016" y="2939"/>
                  </a:lnTo>
                  <a:lnTo>
                    <a:pt x="9381" y="2457"/>
                  </a:lnTo>
                  <a:lnTo>
                    <a:pt x="9564" y="2216"/>
                  </a:lnTo>
                  <a:lnTo>
                    <a:pt x="9745" y="1972"/>
                  </a:lnTo>
                  <a:lnTo>
                    <a:pt x="9745" y="1972"/>
                  </a:lnTo>
                  <a:lnTo>
                    <a:pt x="9776" y="1931"/>
                  </a:lnTo>
                  <a:lnTo>
                    <a:pt x="9805" y="1888"/>
                  </a:lnTo>
                  <a:lnTo>
                    <a:pt x="9863" y="1802"/>
                  </a:lnTo>
                  <a:lnTo>
                    <a:pt x="9979" y="1629"/>
                  </a:lnTo>
                  <a:lnTo>
                    <a:pt x="9979" y="1629"/>
                  </a:lnTo>
                  <a:lnTo>
                    <a:pt x="10017" y="1575"/>
                  </a:lnTo>
                  <a:lnTo>
                    <a:pt x="10076" y="1496"/>
                  </a:lnTo>
                  <a:lnTo>
                    <a:pt x="10146" y="1406"/>
                  </a:lnTo>
                  <a:lnTo>
                    <a:pt x="10181" y="1362"/>
                  </a:lnTo>
                  <a:lnTo>
                    <a:pt x="10215" y="1321"/>
                  </a:lnTo>
                  <a:lnTo>
                    <a:pt x="10245" y="1286"/>
                  </a:lnTo>
                  <a:lnTo>
                    <a:pt x="10272" y="1258"/>
                  </a:lnTo>
                  <a:lnTo>
                    <a:pt x="10284" y="1248"/>
                  </a:lnTo>
                  <a:lnTo>
                    <a:pt x="10293" y="1239"/>
                  </a:lnTo>
                  <a:lnTo>
                    <a:pt x="10301" y="1234"/>
                  </a:lnTo>
                  <a:lnTo>
                    <a:pt x="10307" y="1231"/>
                  </a:lnTo>
                  <a:lnTo>
                    <a:pt x="10309" y="1231"/>
                  </a:lnTo>
                  <a:lnTo>
                    <a:pt x="10312" y="1232"/>
                  </a:lnTo>
                  <a:lnTo>
                    <a:pt x="10313" y="1235"/>
                  </a:lnTo>
                  <a:lnTo>
                    <a:pt x="10313" y="1237"/>
                  </a:lnTo>
                  <a:lnTo>
                    <a:pt x="10313" y="1245"/>
                  </a:lnTo>
                  <a:lnTo>
                    <a:pt x="10309" y="1257"/>
                  </a:lnTo>
                  <a:lnTo>
                    <a:pt x="10304" y="1273"/>
                  </a:lnTo>
                  <a:lnTo>
                    <a:pt x="10294" y="1294"/>
                  </a:lnTo>
                  <a:lnTo>
                    <a:pt x="10282" y="1320"/>
                  </a:lnTo>
                  <a:lnTo>
                    <a:pt x="10267" y="1351"/>
                  </a:lnTo>
                  <a:lnTo>
                    <a:pt x="10267" y="1351"/>
                  </a:lnTo>
                  <a:lnTo>
                    <a:pt x="10241" y="1400"/>
                  </a:lnTo>
                  <a:lnTo>
                    <a:pt x="10213" y="1448"/>
                  </a:lnTo>
                  <a:lnTo>
                    <a:pt x="10184" y="1493"/>
                  </a:lnTo>
                  <a:lnTo>
                    <a:pt x="10153" y="1539"/>
                  </a:lnTo>
                  <a:lnTo>
                    <a:pt x="10120" y="1584"/>
                  </a:lnTo>
                  <a:lnTo>
                    <a:pt x="10087" y="1628"/>
                  </a:lnTo>
                  <a:lnTo>
                    <a:pt x="10052" y="1671"/>
                  </a:lnTo>
                  <a:lnTo>
                    <a:pt x="10017" y="1715"/>
                  </a:lnTo>
                  <a:lnTo>
                    <a:pt x="9947" y="1800"/>
                  </a:lnTo>
                  <a:lnTo>
                    <a:pt x="9875" y="1885"/>
                  </a:lnTo>
                  <a:lnTo>
                    <a:pt x="9840" y="1928"/>
                  </a:lnTo>
                  <a:lnTo>
                    <a:pt x="9805" y="1971"/>
                  </a:lnTo>
                  <a:lnTo>
                    <a:pt x="9772" y="2014"/>
                  </a:lnTo>
                  <a:lnTo>
                    <a:pt x="9739" y="2059"/>
                  </a:lnTo>
                  <a:lnTo>
                    <a:pt x="9739" y="2059"/>
                  </a:lnTo>
                  <a:lnTo>
                    <a:pt x="9564" y="2305"/>
                  </a:lnTo>
                  <a:lnTo>
                    <a:pt x="9391" y="2551"/>
                  </a:lnTo>
                  <a:lnTo>
                    <a:pt x="9045" y="3047"/>
                  </a:lnTo>
                  <a:lnTo>
                    <a:pt x="9045" y="3047"/>
                  </a:lnTo>
                  <a:lnTo>
                    <a:pt x="8949" y="3182"/>
                  </a:lnTo>
                  <a:lnTo>
                    <a:pt x="8853" y="3318"/>
                  </a:lnTo>
                  <a:lnTo>
                    <a:pt x="8756" y="3453"/>
                  </a:lnTo>
                  <a:lnTo>
                    <a:pt x="8658" y="3586"/>
                  </a:lnTo>
                  <a:lnTo>
                    <a:pt x="8560" y="3720"/>
                  </a:lnTo>
                  <a:lnTo>
                    <a:pt x="8460" y="3853"/>
                  </a:lnTo>
                  <a:lnTo>
                    <a:pt x="8261" y="4119"/>
                  </a:lnTo>
                  <a:lnTo>
                    <a:pt x="8059" y="4383"/>
                  </a:lnTo>
                  <a:lnTo>
                    <a:pt x="7856" y="4645"/>
                  </a:lnTo>
                  <a:lnTo>
                    <a:pt x="7449" y="5170"/>
                  </a:lnTo>
                  <a:lnTo>
                    <a:pt x="7449" y="5170"/>
                  </a:lnTo>
                  <a:lnTo>
                    <a:pt x="7372" y="5269"/>
                  </a:lnTo>
                  <a:lnTo>
                    <a:pt x="7296" y="5369"/>
                  </a:lnTo>
                  <a:lnTo>
                    <a:pt x="7222" y="5468"/>
                  </a:lnTo>
                  <a:lnTo>
                    <a:pt x="7148" y="5569"/>
                  </a:lnTo>
                  <a:lnTo>
                    <a:pt x="7074" y="5668"/>
                  </a:lnTo>
                  <a:lnTo>
                    <a:pt x="7003" y="5769"/>
                  </a:lnTo>
                  <a:lnTo>
                    <a:pt x="6932" y="5870"/>
                  </a:lnTo>
                  <a:lnTo>
                    <a:pt x="6860" y="5972"/>
                  </a:lnTo>
                  <a:lnTo>
                    <a:pt x="6791" y="6073"/>
                  </a:lnTo>
                  <a:lnTo>
                    <a:pt x="6722" y="6176"/>
                  </a:lnTo>
                  <a:lnTo>
                    <a:pt x="6653" y="6279"/>
                  </a:lnTo>
                  <a:lnTo>
                    <a:pt x="6585" y="6384"/>
                  </a:lnTo>
                  <a:lnTo>
                    <a:pt x="6517" y="6488"/>
                  </a:lnTo>
                  <a:lnTo>
                    <a:pt x="6451" y="6593"/>
                  </a:lnTo>
                  <a:lnTo>
                    <a:pt x="6384" y="6698"/>
                  </a:lnTo>
                  <a:lnTo>
                    <a:pt x="6318" y="6805"/>
                  </a:lnTo>
                  <a:lnTo>
                    <a:pt x="6318" y="6805"/>
                  </a:lnTo>
                  <a:lnTo>
                    <a:pt x="6278" y="6868"/>
                  </a:lnTo>
                  <a:lnTo>
                    <a:pt x="6239" y="6930"/>
                  </a:lnTo>
                  <a:lnTo>
                    <a:pt x="6198" y="6992"/>
                  </a:lnTo>
                  <a:lnTo>
                    <a:pt x="6157" y="7053"/>
                  </a:lnTo>
                  <a:lnTo>
                    <a:pt x="6115" y="7114"/>
                  </a:lnTo>
                  <a:lnTo>
                    <a:pt x="6072" y="7175"/>
                  </a:lnTo>
                  <a:lnTo>
                    <a:pt x="5986" y="7294"/>
                  </a:lnTo>
                  <a:lnTo>
                    <a:pt x="5898" y="7414"/>
                  </a:lnTo>
                  <a:lnTo>
                    <a:pt x="5808" y="7531"/>
                  </a:lnTo>
                  <a:lnTo>
                    <a:pt x="5718" y="7648"/>
                  </a:lnTo>
                  <a:lnTo>
                    <a:pt x="5628" y="7765"/>
                  </a:lnTo>
                  <a:lnTo>
                    <a:pt x="5446" y="7998"/>
                  </a:lnTo>
                  <a:lnTo>
                    <a:pt x="5357" y="8116"/>
                  </a:lnTo>
                  <a:lnTo>
                    <a:pt x="5268" y="8234"/>
                  </a:lnTo>
                  <a:lnTo>
                    <a:pt x="5182" y="8353"/>
                  </a:lnTo>
                  <a:lnTo>
                    <a:pt x="5096" y="8474"/>
                  </a:lnTo>
                  <a:lnTo>
                    <a:pt x="5054" y="8535"/>
                  </a:lnTo>
                  <a:lnTo>
                    <a:pt x="5013" y="8597"/>
                  </a:lnTo>
                  <a:lnTo>
                    <a:pt x="4973" y="8659"/>
                  </a:lnTo>
                  <a:lnTo>
                    <a:pt x="4934" y="8721"/>
                  </a:lnTo>
                  <a:lnTo>
                    <a:pt x="4934" y="8721"/>
                  </a:lnTo>
                  <a:lnTo>
                    <a:pt x="4931" y="8727"/>
                  </a:lnTo>
                  <a:lnTo>
                    <a:pt x="4931" y="8732"/>
                  </a:lnTo>
                  <a:lnTo>
                    <a:pt x="4934" y="8736"/>
                  </a:lnTo>
                  <a:lnTo>
                    <a:pt x="4937" y="8740"/>
                  </a:lnTo>
                  <a:lnTo>
                    <a:pt x="4942" y="8742"/>
                  </a:lnTo>
                  <a:lnTo>
                    <a:pt x="4948" y="8743"/>
                  </a:lnTo>
                  <a:lnTo>
                    <a:pt x="4952" y="8742"/>
                  </a:lnTo>
                  <a:lnTo>
                    <a:pt x="4957" y="8740"/>
                  </a:lnTo>
                  <a:lnTo>
                    <a:pt x="4957" y="8740"/>
                  </a:lnTo>
                  <a:lnTo>
                    <a:pt x="5025" y="8675"/>
                  </a:lnTo>
                  <a:lnTo>
                    <a:pt x="5090" y="8610"/>
                  </a:lnTo>
                  <a:lnTo>
                    <a:pt x="5154" y="8543"/>
                  </a:lnTo>
                  <a:lnTo>
                    <a:pt x="5217" y="8475"/>
                  </a:lnTo>
                  <a:lnTo>
                    <a:pt x="5279" y="8407"/>
                  </a:lnTo>
                  <a:lnTo>
                    <a:pt x="5339" y="8337"/>
                  </a:lnTo>
                  <a:lnTo>
                    <a:pt x="5398" y="8266"/>
                  </a:lnTo>
                  <a:lnTo>
                    <a:pt x="5458" y="8194"/>
                  </a:lnTo>
                  <a:lnTo>
                    <a:pt x="5458" y="8194"/>
                  </a:lnTo>
                  <a:lnTo>
                    <a:pt x="5353" y="8337"/>
                  </a:lnTo>
                  <a:lnTo>
                    <a:pt x="5250" y="8480"/>
                  </a:lnTo>
                  <a:lnTo>
                    <a:pt x="5147" y="8624"/>
                  </a:lnTo>
                  <a:lnTo>
                    <a:pt x="5046" y="8769"/>
                  </a:lnTo>
                  <a:lnTo>
                    <a:pt x="5046" y="8769"/>
                  </a:lnTo>
                  <a:lnTo>
                    <a:pt x="5044" y="8775"/>
                  </a:lnTo>
                  <a:lnTo>
                    <a:pt x="5044" y="8780"/>
                  </a:lnTo>
                  <a:lnTo>
                    <a:pt x="5046" y="8784"/>
                  </a:lnTo>
                  <a:lnTo>
                    <a:pt x="5050" y="8788"/>
                  </a:lnTo>
                  <a:lnTo>
                    <a:pt x="5054" y="8790"/>
                  </a:lnTo>
                  <a:lnTo>
                    <a:pt x="5059" y="8791"/>
                  </a:lnTo>
                  <a:lnTo>
                    <a:pt x="5065" y="8790"/>
                  </a:lnTo>
                  <a:lnTo>
                    <a:pt x="5069" y="8788"/>
                  </a:lnTo>
                  <a:lnTo>
                    <a:pt x="5069" y="8788"/>
                  </a:lnTo>
                  <a:lnTo>
                    <a:pt x="5108" y="8756"/>
                  </a:lnTo>
                  <a:lnTo>
                    <a:pt x="5145" y="8723"/>
                  </a:lnTo>
                  <a:lnTo>
                    <a:pt x="5183" y="8691"/>
                  </a:lnTo>
                  <a:lnTo>
                    <a:pt x="5219" y="8658"/>
                  </a:lnTo>
                  <a:lnTo>
                    <a:pt x="5292" y="8590"/>
                  </a:lnTo>
                  <a:lnTo>
                    <a:pt x="5362" y="8520"/>
                  </a:lnTo>
                  <a:lnTo>
                    <a:pt x="5362" y="8520"/>
                  </a:lnTo>
                  <a:lnTo>
                    <a:pt x="5234" y="8713"/>
                  </a:lnTo>
                  <a:lnTo>
                    <a:pt x="5108" y="8905"/>
                  </a:lnTo>
                  <a:lnTo>
                    <a:pt x="5108" y="8905"/>
                  </a:lnTo>
                  <a:lnTo>
                    <a:pt x="5081" y="8886"/>
                  </a:lnTo>
                  <a:lnTo>
                    <a:pt x="5054" y="8865"/>
                  </a:lnTo>
                  <a:lnTo>
                    <a:pt x="5027" y="8843"/>
                  </a:lnTo>
                  <a:lnTo>
                    <a:pt x="5000" y="8818"/>
                  </a:lnTo>
                  <a:lnTo>
                    <a:pt x="5000" y="8818"/>
                  </a:lnTo>
                  <a:lnTo>
                    <a:pt x="4977" y="8795"/>
                  </a:lnTo>
                  <a:lnTo>
                    <a:pt x="4954" y="8771"/>
                  </a:lnTo>
                  <a:lnTo>
                    <a:pt x="4930" y="8747"/>
                  </a:lnTo>
                  <a:lnTo>
                    <a:pt x="4908" y="8721"/>
                  </a:lnTo>
                  <a:lnTo>
                    <a:pt x="4866" y="8671"/>
                  </a:lnTo>
                  <a:lnTo>
                    <a:pt x="4825" y="8618"/>
                  </a:lnTo>
                  <a:lnTo>
                    <a:pt x="4825" y="8618"/>
                  </a:lnTo>
                  <a:close/>
                  <a:moveTo>
                    <a:pt x="5140" y="8926"/>
                  </a:moveTo>
                  <a:lnTo>
                    <a:pt x="5140" y="8926"/>
                  </a:lnTo>
                  <a:lnTo>
                    <a:pt x="5216" y="8846"/>
                  </a:lnTo>
                  <a:lnTo>
                    <a:pt x="5289" y="8766"/>
                  </a:lnTo>
                  <a:lnTo>
                    <a:pt x="5363" y="8685"/>
                  </a:lnTo>
                  <a:lnTo>
                    <a:pt x="5435" y="8602"/>
                  </a:lnTo>
                  <a:lnTo>
                    <a:pt x="5504" y="8519"/>
                  </a:lnTo>
                  <a:lnTo>
                    <a:pt x="5573" y="8434"/>
                  </a:lnTo>
                  <a:lnTo>
                    <a:pt x="5641" y="8349"/>
                  </a:lnTo>
                  <a:lnTo>
                    <a:pt x="5706" y="8262"/>
                  </a:lnTo>
                  <a:lnTo>
                    <a:pt x="5772" y="8176"/>
                  </a:lnTo>
                  <a:lnTo>
                    <a:pt x="5837" y="8088"/>
                  </a:lnTo>
                  <a:lnTo>
                    <a:pt x="5900" y="7999"/>
                  </a:lnTo>
                  <a:lnTo>
                    <a:pt x="5964" y="7910"/>
                  </a:lnTo>
                  <a:lnTo>
                    <a:pt x="6089" y="7731"/>
                  </a:lnTo>
                  <a:lnTo>
                    <a:pt x="6212" y="7549"/>
                  </a:lnTo>
                  <a:lnTo>
                    <a:pt x="6212" y="7549"/>
                  </a:lnTo>
                  <a:lnTo>
                    <a:pt x="6290" y="7434"/>
                  </a:lnTo>
                  <a:lnTo>
                    <a:pt x="6369" y="7319"/>
                  </a:lnTo>
                  <a:lnTo>
                    <a:pt x="6529" y="7089"/>
                  </a:lnTo>
                  <a:lnTo>
                    <a:pt x="6689" y="6861"/>
                  </a:lnTo>
                  <a:lnTo>
                    <a:pt x="6852" y="6634"/>
                  </a:lnTo>
                  <a:lnTo>
                    <a:pt x="7179" y="6182"/>
                  </a:lnTo>
                  <a:lnTo>
                    <a:pt x="7342" y="5956"/>
                  </a:lnTo>
                  <a:lnTo>
                    <a:pt x="7506" y="5729"/>
                  </a:lnTo>
                  <a:lnTo>
                    <a:pt x="7506" y="5729"/>
                  </a:lnTo>
                  <a:lnTo>
                    <a:pt x="7715" y="5438"/>
                  </a:lnTo>
                  <a:lnTo>
                    <a:pt x="7922" y="5145"/>
                  </a:lnTo>
                  <a:lnTo>
                    <a:pt x="8334" y="4559"/>
                  </a:lnTo>
                  <a:lnTo>
                    <a:pt x="8541" y="4266"/>
                  </a:lnTo>
                  <a:lnTo>
                    <a:pt x="8748" y="3974"/>
                  </a:lnTo>
                  <a:lnTo>
                    <a:pt x="8956" y="3682"/>
                  </a:lnTo>
                  <a:lnTo>
                    <a:pt x="9166" y="3391"/>
                  </a:lnTo>
                  <a:lnTo>
                    <a:pt x="9166" y="3391"/>
                  </a:lnTo>
                  <a:lnTo>
                    <a:pt x="9343" y="3165"/>
                  </a:lnTo>
                  <a:lnTo>
                    <a:pt x="9433" y="3052"/>
                  </a:lnTo>
                  <a:lnTo>
                    <a:pt x="9523" y="2940"/>
                  </a:lnTo>
                  <a:lnTo>
                    <a:pt x="9523" y="2940"/>
                  </a:lnTo>
                  <a:lnTo>
                    <a:pt x="9626" y="2813"/>
                  </a:lnTo>
                  <a:lnTo>
                    <a:pt x="9729" y="2684"/>
                  </a:lnTo>
                  <a:lnTo>
                    <a:pt x="9831" y="2555"/>
                  </a:lnTo>
                  <a:lnTo>
                    <a:pt x="9931" y="2425"/>
                  </a:lnTo>
                  <a:lnTo>
                    <a:pt x="10030" y="2294"/>
                  </a:lnTo>
                  <a:lnTo>
                    <a:pt x="10079" y="2228"/>
                  </a:lnTo>
                  <a:lnTo>
                    <a:pt x="10126" y="2162"/>
                  </a:lnTo>
                  <a:lnTo>
                    <a:pt x="10174" y="2095"/>
                  </a:lnTo>
                  <a:lnTo>
                    <a:pt x="10219" y="2027"/>
                  </a:lnTo>
                  <a:lnTo>
                    <a:pt x="10265" y="1959"/>
                  </a:lnTo>
                  <a:lnTo>
                    <a:pt x="10309" y="1890"/>
                  </a:lnTo>
                  <a:lnTo>
                    <a:pt x="10309" y="1890"/>
                  </a:lnTo>
                  <a:lnTo>
                    <a:pt x="10385" y="1799"/>
                  </a:lnTo>
                  <a:lnTo>
                    <a:pt x="10463" y="1706"/>
                  </a:lnTo>
                  <a:lnTo>
                    <a:pt x="10617" y="1525"/>
                  </a:lnTo>
                  <a:lnTo>
                    <a:pt x="10617" y="1525"/>
                  </a:lnTo>
                  <a:lnTo>
                    <a:pt x="10694" y="1435"/>
                  </a:lnTo>
                  <a:lnTo>
                    <a:pt x="10721" y="1403"/>
                  </a:lnTo>
                  <a:lnTo>
                    <a:pt x="10731" y="1393"/>
                  </a:lnTo>
                  <a:lnTo>
                    <a:pt x="10738" y="1387"/>
                  </a:lnTo>
                  <a:lnTo>
                    <a:pt x="10742" y="1385"/>
                  </a:lnTo>
                  <a:lnTo>
                    <a:pt x="10744" y="1385"/>
                  </a:lnTo>
                  <a:lnTo>
                    <a:pt x="10744" y="1387"/>
                  </a:lnTo>
                  <a:lnTo>
                    <a:pt x="10740" y="1394"/>
                  </a:lnTo>
                  <a:lnTo>
                    <a:pt x="10734" y="1408"/>
                  </a:lnTo>
                  <a:lnTo>
                    <a:pt x="10710" y="1452"/>
                  </a:lnTo>
                  <a:lnTo>
                    <a:pt x="10668" y="1524"/>
                  </a:lnTo>
                  <a:lnTo>
                    <a:pt x="10668" y="1524"/>
                  </a:lnTo>
                  <a:lnTo>
                    <a:pt x="10629" y="1587"/>
                  </a:lnTo>
                  <a:lnTo>
                    <a:pt x="10590" y="1648"/>
                  </a:lnTo>
                  <a:lnTo>
                    <a:pt x="10549" y="1709"/>
                  </a:lnTo>
                  <a:lnTo>
                    <a:pt x="10507" y="1768"/>
                  </a:lnTo>
                  <a:lnTo>
                    <a:pt x="10464" y="1828"/>
                  </a:lnTo>
                  <a:lnTo>
                    <a:pt x="10419" y="1887"/>
                  </a:lnTo>
                  <a:lnTo>
                    <a:pt x="10375" y="1945"/>
                  </a:lnTo>
                  <a:lnTo>
                    <a:pt x="10329" y="2003"/>
                  </a:lnTo>
                  <a:lnTo>
                    <a:pt x="10237" y="2117"/>
                  </a:lnTo>
                  <a:lnTo>
                    <a:pt x="10143" y="2231"/>
                  </a:lnTo>
                  <a:lnTo>
                    <a:pt x="10050" y="2343"/>
                  </a:lnTo>
                  <a:lnTo>
                    <a:pt x="9957" y="2456"/>
                  </a:lnTo>
                  <a:lnTo>
                    <a:pt x="9957" y="2456"/>
                  </a:lnTo>
                  <a:lnTo>
                    <a:pt x="9874" y="2557"/>
                  </a:lnTo>
                  <a:lnTo>
                    <a:pt x="9792" y="2660"/>
                  </a:lnTo>
                  <a:lnTo>
                    <a:pt x="9710" y="2765"/>
                  </a:lnTo>
                  <a:lnTo>
                    <a:pt x="9629" y="2869"/>
                  </a:lnTo>
                  <a:lnTo>
                    <a:pt x="9549" y="2973"/>
                  </a:lnTo>
                  <a:lnTo>
                    <a:pt x="9469" y="3077"/>
                  </a:lnTo>
                  <a:lnTo>
                    <a:pt x="9311" y="3289"/>
                  </a:lnTo>
                  <a:lnTo>
                    <a:pt x="9155" y="3501"/>
                  </a:lnTo>
                  <a:lnTo>
                    <a:pt x="9002" y="3715"/>
                  </a:lnTo>
                  <a:lnTo>
                    <a:pt x="8849" y="3929"/>
                  </a:lnTo>
                  <a:lnTo>
                    <a:pt x="8698" y="4144"/>
                  </a:lnTo>
                  <a:lnTo>
                    <a:pt x="8698" y="4144"/>
                  </a:lnTo>
                  <a:lnTo>
                    <a:pt x="8540" y="4370"/>
                  </a:lnTo>
                  <a:lnTo>
                    <a:pt x="8384" y="4597"/>
                  </a:lnTo>
                  <a:lnTo>
                    <a:pt x="8230" y="4826"/>
                  </a:lnTo>
                  <a:lnTo>
                    <a:pt x="8076" y="5054"/>
                  </a:lnTo>
                  <a:lnTo>
                    <a:pt x="7924" y="5282"/>
                  </a:lnTo>
                  <a:lnTo>
                    <a:pt x="7771" y="5512"/>
                  </a:lnTo>
                  <a:lnTo>
                    <a:pt x="7468" y="5970"/>
                  </a:lnTo>
                  <a:lnTo>
                    <a:pt x="7468" y="5970"/>
                  </a:lnTo>
                  <a:lnTo>
                    <a:pt x="7235" y="6263"/>
                  </a:lnTo>
                  <a:lnTo>
                    <a:pt x="7004" y="6556"/>
                  </a:lnTo>
                  <a:lnTo>
                    <a:pt x="6889" y="6703"/>
                  </a:lnTo>
                  <a:lnTo>
                    <a:pt x="6775" y="6851"/>
                  </a:lnTo>
                  <a:lnTo>
                    <a:pt x="6661" y="6998"/>
                  </a:lnTo>
                  <a:lnTo>
                    <a:pt x="6549" y="7147"/>
                  </a:lnTo>
                  <a:lnTo>
                    <a:pt x="6549" y="7147"/>
                  </a:lnTo>
                  <a:lnTo>
                    <a:pt x="6446" y="7286"/>
                  </a:lnTo>
                  <a:lnTo>
                    <a:pt x="6343" y="7425"/>
                  </a:lnTo>
                  <a:lnTo>
                    <a:pt x="6138" y="7704"/>
                  </a:lnTo>
                  <a:lnTo>
                    <a:pt x="6035" y="7843"/>
                  </a:lnTo>
                  <a:lnTo>
                    <a:pt x="5931" y="7981"/>
                  </a:lnTo>
                  <a:lnTo>
                    <a:pt x="5826" y="8119"/>
                  </a:lnTo>
                  <a:lnTo>
                    <a:pt x="5718" y="8255"/>
                  </a:lnTo>
                  <a:lnTo>
                    <a:pt x="5718" y="8255"/>
                  </a:lnTo>
                  <a:lnTo>
                    <a:pt x="5652" y="8338"/>
                  </a:lnTo>
                  <a:lnTo>
                    <a:pt x="5588" y="8421"/>
                  </a:lnTo>
                  <a:lnTo>
                    <a:pt x="5556" y="8464"/>
                  </a:lnTo>
                  <a:lnTo>
                    <a:pt x="5526" y="8506"/>
                  </a:lnTo>
                  <a:lnTo>
                    <a:pt x="5497" y="8548"/>
                  </a:lnTo>
                  <a:lnTo>
                    <a:pt x="5467" y="8591"/>
                  </a:lnTo>
                  <a:lnTo>
                    <a:pt x="5439" y="8634"/>
                  </a:lnTo>
                  <a:lnTo>
                    <a:pt x="5414" y="8679"/>
                  </a:lnTo>
                  <a:lnTo>
                    <a:pt x="5388" y="8723"/>
                  </a:lnTo>
                  <a:lnTo>
                    <a:pt x="5364" y="8769"/>
                  </a:lnTo>
                  <a:lnTo>
                    <a:pt x="5341" y="8816"/>
                  </a:lnTo>
                  <a:lnTo>
                    <a:pt x="5320" y="8865"/>
                  </a:lnTo>
                  <a:lnTo>
                    <a:pt x="5301" y="8914"/>
                  </a:lnTo>
                  <a:lnTo>
                    <a:pt x="5284" y="8964"/>
                  </a:lnTo>
                  <a:lnTo>
                    <a:pt x="5284" y="8964"/>
                  </a:lnTo>
                  <a:lnTo>
                    <a:pt x="5282" y="8970"/>
                  </a:lnTo>
                  <a:lnTo>
                    <a:pt x="5284" y="8975"/>
                  </a:lnTo>
                  <a:lnTo>
                    <a:pt x="5287" y="8980"/>
                  </a:lnTo>
                  <a:lnTo>
                    <a:pt x="5291" y="8983"/>
                  </a:lnTo>
                  <a:lnTo>
                    <a:pt x="5295" y="8984"/>
                  </a:lnTo>
                  <a:lnTo>
                    <a:pt x="5301" y="8986"/>
                  </a:lnTo>
                  <a:lnTo>
                    <a:pt x="5306" y="8983"/>
                  </a:lnTo>
                  <a:lnTo>
                    <a:pt x="5311" y="8981"/>
                  </a:lnTo>
                  <a:lnTo>
                    <a:pt x="5311" y="8981"/>
                  </a:lnTo>
                  <a:lnTo>
                    <a:pt x="5390" y="8893"/>
                  </a:lnTo>
                  <a:lnTo>
                    <a:pt x="5469" y="8805"/>
                  </a:lnTo>
                  <a:lnTo>
                    <a:pt x="5469" y="8805"/>
                  </a:lnTo>
                  <a:lnTo>
                    <a:pt x="5439" y="8856"/>
                  </a:lnTo>
                  <a:lnTo>
                    <a:pt x="5410" y="8906"/>
                  </a:lnTo>
                  <a:lnTo>
                    <a:pt x="5383" y="8957"/>
                  </a:lnTo>
                  <a:lnTo>
                    <a:pt x="5356" y="9010"/>
                  </a:lnTo>
                  <a:lnTo>
                    <a:pt x="5356" y="9010"/>
                  </a:lnTo>
                  <a:lnTo>
                    <a:pt x="5328" y="9004"/>
                  </a:lnTo>
                  <a:lnTo>
                    <a:pt x="5301" y="8997"/>
                  </a:lnTo>
                  <a:lnTo>
                    <a:pt x="5273" y="8989"/>
                  </a:lnTo>
                  <a:lnTo>
                    <a:pt x="5246" y="8979"/>
                  </a:lnTo>
                  <a:lnTo>
                    <a:pt x="5219" y="8967"/>
                  </a:lnTo>
                  <a:lnTo>
                    <a:pt x="5192" y="8955"/>
                  </a:lnTo>
                  <a:lnTo>
                    <a:pt x="5167" y="8941"/>
                  </a:lnTo>
                  <a:lnTo>
                    <a:pt x="5140" y="8926"/>
                  </a:lnTo>
                  <a:lnTo>
                    <a:pt x="5140" y="8926"/>
                  </a:lnTo>
                  <a:close/>
                  <a:moveTo>
                    <a:pt x="5941" y="8816"/>
                  </a:moveTo>
                  <a:lnTo>
                    <a:pt x="5941" y="8816"/>
                  </a:lnTo>
                  <a:lnTo>
                    <a:pt x="5939" y="8822"/>
                  </a:lnTo>
                  <a:lnTo>
                    <a:pt x="5939" y="8828"/>
                  </a:lnTo>
                  <a:lnTo>
                    <a:pt x="5941" y="8833"/>
                  </a:lnTo>
                  <a:lnTo>
                    <a:pt x="5945" y="8837"/>
                  </a:lnTo>
                  <a:lnTo>
                    <a:pt x="5945" y="8837"/>
                  </a:lnTo>
                  <a:lnTo>
                    <a:pt x="5891" y="8871"/>
                  </a:lnTo>
                  <a:lnTo>
                    <a:pt x="5842" y="8900"/>
                  </a:lnTo>
                  <a:lnTo>
                    <a:pt x="5799" y="8924"/>
                  </a:lnTo>
                  <a:lnTo>
                    <a:pt x="5765" y="8941"/>
                  </a:lnTo>
                  <a:lnTo>
                    <a:pt x="5765" y="8941"/>
                  </a:lnTo>
                  <a:lnTo>
                    <a:pt x="5742" y="8953"/>
                  </a:lnTo>
                  <a:lnTo>
                    <a:pt x="5720" y="8962"/>
                  </a:lnTo>
                  <a:lnTo>
                    <a:pt x="5699" y="8972"/>
                  </a:lnTo>
                  <a:lnTo>
                    <a:pt x="5677" y="8980"/>
                  </a:lnTo>
                  <a:lnTo>
                    <a:pt x="5656" y="8987"/>
                  </a:lnTo>
                  <a:lnTo>
                    <a:pt x="5635" y="8994"/>
                  </a:lnTo>
                  <a:lnTo>
                    <a:pt x="5612" y="9000"/>
                  </a:lnTo>
                  <a:lnTo>
                    <a:pt x="5591" y="9004"/>
                  </a:lnTo>
                  <a:lnTo>
                    <a:pt x="5570" y="9009"/>
                  </a:lnTo>
                  <a:lnTo>
                    <a:pt x="5549" y="9012"/>
                  </a:lnTo>
                  <a:lnTo>
                    <a:pt x="5528" y="9015"/>
                  </a:lnTo>
                  <a:lnTo>
                    <a:pt x="5507" y="9017"/>
                  </a:lnTo>
                  <a:lnTo>
                    <a:pt x="5486" y="9018"/>
                  </a:lnTo>
                  <a:lnTo>
                    <a:pt x="5465" y="9019"/>
                  </a:lnTo>
                  <a:lnTo>
                    <a:pt x="5444" y="9019"/>
                  </a:lnTo>
                  <a:lnTo>
                    <a:pt x="5423" y="9018"/>
                  </a:lnTo>
                  <a:lnTo>
                    <a:pt x="5423" y="9018"/>
                  </a:lnTo>
                  <a:lnTo>
                    <a:pt x="5460" y="8983"/>
                  </a:lnTo>
                  <a:lnTo>
                    <a:pt x="5497" y="8947"/>
                  </a:lnTo>
                  <a:lnTo>
                    <a:pt x="5533" y="8911"/>
                  </a:lnTo>
                  <a:lnTo>
                    <a:pt x="5569" y="8874"/>
                  </a:lnTo>
                  <a:lnTo>
                    <a:pt x="5604" y="8836"/>
                  </a:lnTo>
                  <a:lnTo>
                    <a:pt x="5639" y="8798"/>
                  </a:lnTo>
                  <a:lnTo>
                    <a:pt x="5708" y="8720"/>
                  </a:lnTo>
                  <a:lnTo>
                    <a:pt x="5708" y="8720"/>
                  </a:lnTo>
                  <a:lnTo>
                    <a:pt x="5692" y="8751"/>
                  </a:lnTo>
                  <a:lnTo>
                    <a:pt x="5676" y="8784"/>
                  </a:lnTo>
                  <a:lnTo>
                    <a:pt x="5676" y="8784"/>
                  </a:lnTo>
                  <a:lnTo>
                    <a:pt x="5631" y="8857"/>
                  </a:lnTo>
                  <a:lnTo>
                    <a:pt x="5589" y="8928"/>
                  </a:lnTo>
                  <a:lnTo>
                    <a:pt x="5589" y="8928"/>
                  </a:lnTo>
                  <a:lnTo>
                    <a:pt x="5587" y="8935"/>
                  </a:lnTo>
                  <a:lnTo>
                    <a:pt x="5588" y="8940"/>
                  </a:lnTo>
                  <a:lnTo>
                    <a:pt x="5590" y="8946"/>
                  </a:lnTo>
                  <a:lnTo>
                    <a:pt x="5594" y="8949"/>
                  </a:lnTo>
                  <a:lnTo>
                    <a:pt x="5598" y="8953"/>
                  </a:lnTo>
                  <a:lnTo>
                    <a:pt x="5604" y="8953"/>
                  </a:lnTo>
                  <a:lnTo>
                    <a:pt x="5610" y="8952"/>
                  </a:lnTo>
                  <a:lnTo>
                    <a:pt x="5615" y="8948"/>
                  </a:lnTo>
                  <a:lnTo>
                    <a:pt x="5615" y="8948"/>
                  </a:lnTo>
                  <a:lnTo>
                    <a:pt x="5628" y="8935"/>
                  </a:lnTo>
                  <a:lnTo>
                    <a:pt x="5628" y="8935"/>
                  </a:lnTo>
                  <a:lnTo>
                    <a:pt x="5631" y="8936"/>
                  </a:lnTo>
                  <a:lnTo>
                    <a:pt x="5636" y="8936"/>
                  </a:lnTo>
                  <a:lnTo>
                    <a:pt x="5639" y="8936"/>
                  </a:lnTo>
                  <a:lnTo>
                    <a:pt x="5644" y="8935"/>
                  </a:lnTo>
                  <a:lnTo>
                    <a:pt x="5644" y="8935"/>
                  </a:lnTo>
                  <a:lnTo>
                    <a:pt x="5666" y="8921"/>
                  </a:lnTo>
                  <a:lnTo>
                    <a:pt x="5689" y="8906"/>
                  </a:lnTo>
                  <a:lnTo>
                    <a:pt x="5732" y="8876"/>
                  </a:lnTo>
                  <a:lnTo>
                    <a:pt x="5732" y="8876"/>
                  </a:lnTo>
                  <a:lnTo>
                    <a:pt x="5717" y="8904"/>
                  </a:lnTo>
                  <a:lnTo>
                    <a:pt x="5700" y="8928"/>
                  </a:lnTo>
                  <a:lnTo>
                    <a:pt x="5700" y="8928"/>
                  </a:lnTo>
                  <a:lnTo>
                    <a:pt x="5699" y="8932"/>
                  </a:lnTo>
                  <a:lnTo>
                    <a:pt x="5698" y="8934"/>
                  </a:lnTo>
                  <a:lnTo>
                    <a:pt x="5699" y="8940"/>
                  </a:lnTo>
                  <a:lnTo>
                    <a:pt x="5701" y="8946"/>
                  </a:lnTo>
                  <a:lnTo>
                    <a:pt x="5705" y="8950"/>
                  </a:lnTo>
                  <a:lnTo>
                    <a:pt x="5711" y="8953"/>
                  </a:lnTo>
                  <a:lnTo>
                    <a:pt x="5717" y="8954"/>
                  </a:lnTo>
                  <a:lnTo>
                    <a:pt x="5723" y="8953"/>
                  </a:lnTo>
                  <a:lnTo>
                    <a:pt x="5725" y="8952"/>
                  </a:lnTo>
                  <a:lnTo>
                    <a:pt x="5727" y="8949"/>
                  </a:lnTo>
                  <a:lnTo>
                    <a:pt x="5727" y="8949"/>
                  </a:lnTo>
                  <a:lnTo>
                    <a:pt x="5779" y="8888"/>
                  </a:lnTo>
                  <a:lnTo>
                    <a:pt x="5830" y="8828"/>
                  </a:lnTo>
                  <a:lnTo>
                    <a:pt x="5879" y="8766"/>
                  </a:lnTo>
                  <a:lnTo>
                    <a:pt x="5927" y="8702"/>
                  </a:lnTo>
                  <a:lnTo>
                    <a:pt x="5927" y="8702"/>
                  </a:lnTo>
                  <a:lnTo>
                    <a:pt x="5965" y="8657"/>
                  </a:lnTo>
                  <a:lnTo>
                    <a:pt x="5994" y="8623"/>
                  </a:lnTo>
                  <a:lnTo>
                    <a:pt x="6015" y="8602"/>
                  </a:lnTo>
                  <a:lnTo>
                    <a:pt x="6022" y="8595"/>
                  </a:lnTo>
                  <a:lnTo>
                    <a:pt x="6029" y="8590"/>
                  </a:lnTo>
                  <a:lnTo>
                    <a:pt x="6034" y="8589"/>
                  </a:lnTo>
                  <a:lnTo>
                    <a:pt x="6036" y="8589"/>
                  </a:lnTo>
                  <a:lnTo>
                    <a:pt x="6039" y="8590"/>
                  </a:lnTo>
                  <a:lnTo>
                    <a:pt x="6039" y="8595"/>
                  </a:lnTo>
                  <a:lnTo>
                    <a:pt x="6039" y="8600"/>
                  </a:lnTo>
                  <a:lnTo>
                    <a:pt x="6037" y="8607"/>
                  </a:lnTo>
                  <a:lnTo>
                    <a:pt x="6031" y="8625"/>
                  </a:lnTo>
                  <a:lnTo>
                    <a:pt x="6022" y="8647"/>
                  </a:lnTo>
                  <a:lnTo>
                    <a:pt x="6010" y="8673"/>
                  </a:lnTo>
                  <a:lnTo>
                    <a:pt x="5985" y="8727"/>
                  </a:lnTo>
                  <a:lnTo>
                    <a:pt x="5941" y="8816"/>
                  </a:lnTo>
                  <a:lnTo>
                    <a:pt x="5941" y="8816"/>
                  </a:lnTo>
                  <a:close/>
                  <a:moveTo>
                    <a:pt x="5744" y="8732"/>
                  </a:moveTo>
                  <a:lnTo>
                    <a:pt x="5744" y="8732"/>
                  </a:lnTo>
                  <a:lnTo>
                    <a:pt x="5758" y="8708"/>
                  </a:lnTo>
                  <a:lnTo>
                    <a:pt x="5758" y="8708"/>
                  </a:lnTo>
                  <a:lnTo>
                    <a:pt x="5806" y="8630"/>
                  </a:lnTo>
                  <a:lnTo>
                    <a:pt x="5852" y="8552"/>
                  </a:lnTo>
                  <a:lnTo>
                    <a:pt x="5852" y="8552"/>
                  </a:lnTo>
                  <a:lnTo>
                    <a:pt x="5882" y="8516"/>
                  </a:lnTo>
                  <a:lnTo>
                    <a:pt x="5911" y="8481"/>
                  </a:lnTo>
                  <a:lnTo>
                    <a:pt x="5943" y="8447"/>
                  </a:lnTo>
                  <a:lnTo>
                    <a:pt x="5974" y="8414"/>
                  </a:lnTo>
                  <a:lnTo>
                    <a:pt x="5974" y="8414"/>
                  </a:lnTo>
                  <a:lnTo>
                    <a:pt x="5965" y="8426"/>
                  </a:lnTo>
                  <a:lnTo>
                    <a:pt x="5954" y="8439"/>
                  </a:lnTo>
                  <a:lnTo>
                    <a:pt x="5936" y="8467"/>
                  </a:lnTo>
                  <a:lnTo>
                    <a:pt x="5916" y="8497"/>
                  </a:lnTo>
                  <a:lnTo>
                    <a:pt x="5897" y="8531"/>
                  </a:lnTo>
                  <a:lnTo>
                    <a:pt x="5878" y="8569"/>
                  </a:lnTo>
                  <a:lnTo>
                    <a:pt x="5859" y="8606"/>
                  </a:lnTo>
                  <a:lnTo>
                    <a:pt x="5822" y="8686"/>
                  </a:lnTo>
                  <a:lnTo>
                    <a:pt x="5822" y="8686"/>
                  </a:lnTo>
                  <a:lnTo>
                    <a:pt x="5816" y="8694"/>
                  </a:lnTo>
                  <a:lnTo>
                    <a:pt x="5816" y="8694"/>
                  </a:lnTo>
                  <a:lnTo>
                    <a:pt x="5786" y="8727"/>
                  </a:lnTo>
                  <a:lnTo>
                    <a:pt x="5756" y="8761"/>
                  </a:lnTo>
                  <a:lnTo>
                    <a:pt x="5756" y="8761"/>
                  </a:lnTo>
                  <a:lnTo>
                    <a:pt x="5749" y="8747"/>
                  </a:lnTo>
                  <a:lnTo>
                    <a:pt x="5744" y="8732"/>
                  </a:lnTo>
                  <a:lnTo>
                    <a:pt x="5744" y="8732"/>
                  </a:lnTo>
                  <a:close/>
                  <a:moveTo>
                    <a:pt x="5920" y="8366"/>
                  </a:moveTo>
                  <a:lnTo>
                    <a:pt x="5920" y="8366"/>
                  </a:lnTo>
                  <a:lnTo>
                    <a:pt x="5824" y="8493"/>
                  </a:lnTo>
                  <a:lnTo>
                    <a:pt x="5727" y="8617"/>
                  </a:lnTo>
                  <a:lnTo>
                    <a:pt x="5630" y="8741"/>
                  </a:lnTo>
                  <a:lnTo>
                    <a:pt x="5531" y="8864"/>
                  </a:lnTo>
                  <a:lnTo>
                    <a:pt x="5531" y="8864"/>
                  </a:lnTo>
                  <a:lnTo>
                    <a:pt x="5488" y="8914"/>
                  </a:lnTo>
                  <a:lnTo>
                    <a:pt x="5471" y="8933"/>
                  </a:lnTo>
                  <a:lnTo>
                    <a:pt x="5457" y="8947"/>
                  </a:lnTo>
                  <a:lnTo>
                    <a:pt x="5446" y="8957"/>
                  </a:lnTo>
                  <a:lnTo>
                    <a:pt x="5437" y="8964"/>
                  </a:lnTo>
                  <a:lnTo>
                    <a:pt x="5431" y="8967"/>
                  </a:lnTo>
                  <a:lnTo>
                    <a:pt x="5429" y="8967"/>
                  </a:lnTo>
                  <a:lnTo>
                    <a:pt x="5428" y="8966"/>
                  </a:lnTo>
                  <a:lnTo>
                    <a:pt x="5428" y="8963"/>
                  </a:lnTo>
                  <a:lnTo>
                    <a:pt x="5426" y="8961"/>
                  </a:lnTo>
                  <a:lnTo>
                    <a:pt x="5428" y="8953"/>
                  </a:lnTo>
                  <a:lnTo>
                    <a:pt x="5431" y="8941"/>
                  </a:lnTo>
                  <a:lnTo>
                    <a:pt x="5437" y="8927"/>
                  </a:lnTo>
                  <a:lnTo>
                    <a:pt x="5456" y="8890"/>
                  </a:lnTo>
                  <a:lnTo>
                    <a:pt x="5480" y="8842"/>
                  </a:lnTo>
                  <a:lnTo>
                    <a:pt x="5480" y="8842"/>
                  </a:lnTo>
                  <a:lnTo>
                    <a:pt x="5508" y="8795"/>
                  </a:lnTo>
                  <a:lnTo>
                    <a:pt x="5536" y="8748"/>
                  </a:lnTo>
                  <a:lnTo>
                    <a:pt x="5567" y="8701"/>
                  </a:lnTo>
                  <a:lnTo>
                    <a:pt x="5598" y="8655"/>
                  </a:lnTo>
                  <a:lnTo>
                    <a:pt x="5598" y="8655"/>
                  </a:lnTo>
                  <a:lnTo>
                    <a:pt x="5696" y="8540"/>
                  </a:lnTo>
                  <a:lnTo>
                    <a:pt x="5793" y="8423"/>
                  </a:lnTo>
                  <a:lnTo>
                    <a:pt x="5889" y="8303"/>
                  </a:lnTo>
                  <a:lnTo>
                    <a:pt x="5982" y="8184"/>
                  </a:lnTo>
                  <a:lnTo>
                    <a:pt x="5982" y="8184"/>
                  </a:lnTo>
                  <a:lnTo>
                    <a:pt x="5988" y="8183"/>
                  </a:lnTo>
                  <a:lnTo>
                    <a:pt x="5989" y="8184"/>
                  </a:lnTo>
                  <a:lnTo>
                    <a:pt x="5992" y="8184"/>
                  </a:lnTo>
                  <a:lnTo>
                    <a:pt x="5993" y="8188"/>
                  </a:lnTo>
                  <a:lnTo>
                    <a:pt x="5993" y="8194"/>
                  </a:lnTo>
                  <a:lnTo>
                    <a:pt x="5992" y="8204"/>
                  </a:lnTo>
                  <a:lnTo>
                    <a:pt x="5989" y="8213"/>
                  </a:lnTo>
                  <a:lnTo>
                    <a:pt x="5980" y="8239"/>
                  </a:lnTo>
                  <a:lnTo>
                    <a:pt x="5968" y="8268"/>
                  </a:lnTo>
                  <a:lnTo>
                    <a:pt x="5953" y="8301"/>
                  </a:lnTo>
                  <a:lnTo>
                    <a:pt x="5920" y="8366"/>
                  </a:lnTo>
                  <a:lnTo>
                    <a:pt x="5920" y="8366"/>
                  </a:lnTo>
                  <a:close/>
                  <a:moveTo>
                    <a:pt x="5574" y="8639"/>
                  </a:moveTo>
                  <a:lnTo>
                    <a:pt x="5574" y="8639"/>
                  </a:lnTo>
                  <a:lnTo>
                    <a:pt x="5539" y="8681"/>
                  </a:lnTo>
                  <a:lnTo>
                    <a:pt x="5499" y="8729"/>
                  </a:lnTo>
                  <a:lnTo>
                    <a:pt x="5457" y="8775"/>
                  </a:lnTo>
                  <a:lnTo>
                    <a:pt x="5438" y="8795"/>
                  </a:lnTo>
                  <a:lnTo>
                    <a:pt x="5419" y="8811"/>
                  </a:lnTo>
                  <a:lnTo>
                    <a:pt x="5404" y="8824"/>
                  </a:lnTo>
                  <a:lnTo>
                    <a:pt x="5391" y="8832"/>
                  </a:lnTo>
                  <a:lnTo>
                    <a:pt x="5387" y="8835"/>
                  </a:lnTo>
                  <a:lnTo>
                    <a:pt x="5383" y="8835"/>
                  </a:lnTo>
                  <a:lnTo>
                    <a:pt x="5380" y="8833"/>
                  </a:lnTo>
                  <a:lnTo>
                    <a:pt x="5378" y="8830"/>
                  </a:lnTo>
                  <a:lnTo>
                    <a:pt x="5377" y="8825"/>
                  </a:lnTo>
                  <a:lnTo>
                    <a:pt x="5377" y="8818"/>
                  </a:lnTo>
                  <a:lnTo>
                    <a:pt x="5380" y="8810"/>
                  </a:lnTo>
                  <a:lnTo>
                    <a:pt x="5383" y="8799"/>
                  </a:lnTo>
                  <a:lnTo>
                    <a:pt x="5395" y="8770"/>
                  </a:lnTo>
                  <a:lnTo>
                    <a:pt x="5412" y="8730"/>
                  </a:lnTo>
                  <a:lnTo>
                    <a:pt x="5412" y="8730"/>
                  </a:lnTo>
                  <a:lnTo>
                    <a:pt x="5428" y="8700"/>
                  </a:lnTo>
                  <a:lnTo>
                    <a:pt x="5445" y="8670"/>
                  </a:lnTo>
                  <a:lnTo>
                    <a:pt x="5463" y="8639"/>
                  </a:lnTo>
                  <a:lnTo>
                    <a:pt x="5481" y="8610"/>
                  </a:lnTo>
                  <a:lnTo>
                    <a:pt x="5501" y="8581"/>
                  </a:lnTo>
                  <a:lnTo>
                    <a:pt x="5521" y="8551"/>
                  </a:lnTo>
                  <a:lnTo>
                    <a:pt x="5563" y="8495"/>
                  </a:lnTo>
                  <a:lnTo>
                    <a:pt x="5607" y="8440"/>
                  </a:lnTo>
                  <a:lnTo>
                    <a:pt x="5652" y="8385"/>
                  </a:lnTo>
                  <a:lnTo>
                    <a:pt x="5740" y="8277"/>
                  </a:lnTo>
                  <a:lnTo>
                    <a:pt x="5740" y="8277"/>
                  </a:lnTo>
                  <a:lnTo>
                    <a:pt x="5830" y="8166"/>
                  </a:lnTo>
                  <a:lnTo>
                    <a:pt x="5918" y="8054"/>
                  </a:lnTo>
                  <a:lnTo>
                    <a:pt x="6006" y="7940"/>
                  </a:lnTo>
                  <a:lnTo>
                    <a:pt x="6092" y="7827"/>
                  </a:lnTo>
                  <a:lnTo>
                    <a:pt x="6263" y="7597"/>
                  </a:lnTo>
                  <a:lnTo>
                    <a:pt x="6434" y="7368"/>
                  </a:lnTo>
                  <a:lnTo>
                    <a:pt x="6604" y="7137"/>
                  </a:lnTo>
                  <a:lnTo>
                    <a:pt x="6775" y="6908"/>
                  </a:lnTo>
                  <a:lnTo>
                    <a:pt x="6860" y="6793"/>
                  </a:lnTo>
                  <a:lnTo>
                    <a:pt x="6947" y="6679"/>
                  </a:lnTo>
                  <a:lnTo>
                    <a:pt x="7035" y="6566"/>
                  </a:lnTo>
                  <a:lnTo>
                    <a:pt x="7122" y="6453"/>
                  </a:lnTo>
                  <a:lnTo>
                    <a:pt x="7122" y="6453"/>
                  </a:lnTo>
                  <a:lnTo>
                    <a:pt x="7210" y="6340"/>
                  </a:lnTo>
                  <a:lnTo>
                    <a:pt x="7297" y="6228"/>
                  </a:lnTo>
                  <a:lnTo>
                    <a:pt x="7297" y="6228"/>
                  </a:lnTo>
                  <a:lnTo>
                    <a:pt x="7052" y="6595"/>
                  </a:lnTo>
                  <a:lnTo>
                    <a:pt x="6806" y="6962"/>
                  </a:lnTo>
                  <a:lnTo>
                    <a:pt x="6682" y="7144"/>
                  </a:lnTo>
                  <a:lnTo>
                    <a:pt x="6558" y="7327"/>
                  </a:lnTo>
                  <a:lnTo>
                    <a:pt x="6433" y="7508"/>
                  </a:lnTo>
                  <a:lnTo>
                    <a:pt x="6307" y="7689"/>
                  </a:lnTo>
                  <a:lnTo>
                    <a:pt x="6307" y="7689"/>
                  </a:lnTo>
                  <a:lnTo>
                    <a:pt x="6230" y="7795"/>
                  </a:lnTo>
                  <a:lnTo>
                    <a:pt x="6153" y="7901"/>
                  </a:lnTo>
                  <a:lnTo>
                    <a:pt x="6075" y="8006"/>
                  </a:lnTo>
                  <a:lnTo>
                    <a:pt x="5995" y="8110"/>
                  </a:lnTo>
                  <a:lnTo>
                    <a:pt x="5995" y="8110"/>
                  </a:lnTo>
                  <a:lnTo>
                    <a:pt x="5939" y="8173"/>
                  </a:lnTo>
                  <a:lnTo>
                    <a:pt x="5884" y="8238"/>
                  </a:lnTo>
                  <a:lnTo>
                    <a:pt x="5829" y="8302"/>
                  </a:lnTo>
                  <a:lnTo>
                    <a:pt x="5775" y="8368"/>
                  </a:lnTo>
                  <a:lnTo>
                    <a:pt x="5724" y="8434"/>
                  </a:lnTo>
                  <a:lnTo>
                    <a:pt x="5672" y="8502"/>
                  </a:lnTo>
                  <a:lnTo>
                    <a:pt x="5623" y="8570"/>
                  </a:lnTo>
                  <a:lnTo>
                    <a:pt x="5574" y="8639"/>
                  </a:lnTo>
                  <a:lnTo>
                    <a:pt x="5574" y="8639"/>
                  </a:lnTo>
                  <a:close/>
                  <a:moveTo>
                    <a:pt x="6070" y="8167"/>
                  </a:moveTo>
                  <a:lnTo>
                    <a:pt x="6070" y="8167"/>
                  </a:lnTo>
                  <a:lnTo>
                    <a:pt x="6068" y="8169"/>
                  </a:lnTo>
                  <a:lnTo>
                    <a:pt x="6065" y="8170"/>
                  </a:lnTo>
                  <a:lnTo>
                    <a:pt x="6064" y="8172"/>
                  </a:lnTo>
                  <a:lnTo>
                    <a:pt x="6064" y="8174"/>
                  </a:lnTo>
                  <a:lnTo>
                    <a:pt x="6064" y="8174"/>
                  </a:lnTo>
                  <a:lnTo>
                    <a:pt x="6002" y="8258"/>
                  </a:lnTo>
                  <a:lnTo>
                    <a:pt x="6002" y="8258"/>
                  </a:lnTo>
                  <a:lnTo>
                    <a:pt x="6020" y="8213"/>
                  </a:lnTo>
                  <a:lnTo>
                    <a:pt x="6037" y="8169"/>
                  </a:lnTo>
                  <a:lnTo>
                    <a:pt x="6053" y="8123"/>
                  </a:lnTo>
                  <a:lnTo>
                    <a:pt x="6068" y="8076"/>
                  </a:lnTo>
                  <a:lnTo>
                    <a:pt x="6068" y="8076"/>
                  </a:lnTo>
                  <a:lnTo>
                    <a:pt x="6068" y="8074"/>
                  </a:lnTo>
                  <a:lnTo>
                    <a:pt x="6068" y="8074"/>
                  </a:lnTo>
                  <a:lnTo>
                    <a:pt x="6168" y="7940"/>
                  </a:lnTo>
                  <a:lnTo>
                    <a:pt x="6268" y="7806"/>
                  </a:lnTo>
                  <a:lnTo>
                    <a:pt x="6366" y="7671"/>
                  </a:lnTo>
                  <a:lnTo>
                    <a:pt x="6463" y="7534"/>
                  </a:lnTo>
                  <a:lnTo>
                    <a:pt x="6559" y="7397"/>
                  </a:lnTo>
                  <a:lnTo>
                    <a:pt x="6654" y="7259"/>
                  </a:lnTo>
                  <a:lnTo>
                    <a:pt x="6749" y="7121"/>
                  </a:lnTo>
                  <a:lnTo>
                    <a:pt x="6843" y="6982"/>
                  </a:lnTo>
                  <a:lnTo>
                    <a:pt x="7029" y="6703"/>
                  </a:lnTo>
                  <a:lnTo>
                    <a:pt x="7212" y="6422"/>
                  </a:lnTo>
                  <a:lnTo>
                    <a:pt x="7579" y="5862"/>
                  </a:lnTo>
                  <a:lnTo>
                    <a:pt x="7579" y="5862"/>
                  </a:lnTo>
                  <a:lnTo>
                    <a:pt x="7747" y="5640"/>
                  </a:lnTo>
                  <a:lnTo>
                    <a:pt x="7915" y="5418"/>
                  </a:lnTo>
                  <a:lnTo>
                    <a:pt x="8081" y="5196"/>
                  </a:lnTo>
                  <a:lnTo>
                    <a:pt x="8247" y="4972"/>
                  </a:lnTo>
                  <a:lnTo>
                    <a:pt x="8247" y="4972"/>
                  </a:lnTo>
                  <a:lnTo>
                    <a:pt x="8086" y="5219"/>
                  </a:lnTo>
                  <a:lnTo>
                    <a:pt x="7924" y="5466"/>
                  </a:lnTo>
                  <a:lnTo>
                    <a:pt x="7602" y="5960"/>
                  </a:lnTo>
                  <a:lnTo>
                    <a:pt x="7441" y="6207"/>
                  </a:lnTo>
                  <a:lnTo>
                    <a:pt x="7279" y="6451"/>
                  </a:lnTo>
                  <a:lnTo>
                    <a:pt x="7115" y="6695"/>
                  </a:lnTo>
                  <a:lnTo>
                    <a:pt x="7033" y="6817"/>
                  </a:lnTo>
                  <a:lnTo>
                    <a:pt x="6950" y="6937"/>
                  </a:lnTo>
                  <a:lnTo>
                    <a:pt x="6950" y="6937"/>
                  </a:lnTo>
                  <a:lnTo>
                    <a:pt x="6735" y="7246"/>
                  </a:lnTo>
                  <a:lnTo>
                    <a:pt x="6626" y="7401"/>
                  </a:lnTo>
                  <a:lnTo>
                    <a:pt x="6516" y="7555"/>
                  </a:lnTo>
                  <a:lnTo>
                    <a:pt x="6406" y="7709"/>
                  </a:lnTo>
                  <a:lnTo>
                    <a:pt x="6295" y="7862"/>
                  </a:lnTo>
                  <a:lnTo>
                    <a:pt x="6182" y="8015"/>
                  </a:lnTo>
                  <a:lnTo>
                    <a:pt x="6070" y="8167"/>
                  </a:lnTo>
                  <a:lnTo>
                    <a:pt x="6070" y="8167"/>
                  </a:lnTo>
                  <a:close/>
                  <a:moveTo>
                    <a:pt x="6246" y="8204"/>
                  </a:moveTo>
                  <a:lnTo>
                    <a:pt x="6246" y="8204"/>
                  </a:lnTo>
                  <a:lnTo>
                    <a:pt x="6184" y="8187"/>
                  </a:lnTo>
                  <a:lnTo>
                    <a:pt x="6153" y="8180"/>
                  </a:lnTo>
                  <a:lnTo>
                    <a:pt x="6122" y="8174"/>
                  </a:lnTo>
                  <a:lnTo>
                    <a:pt x="6122" y="8174"/>
                  </a:lnTo>
                  <a:lnTo>
                    <a:pt x="6241" y="8004"/>
                  </a:lnTo>
                  <a:lnTo>
                    <a:pt x="6358" y="7833"/>
                  </a:lnTo>
                  <a:lnTo>
                    <a:pt x="6474" y="7665"/>
                  </a:lnTo>
                  <a:lnTo>
                    <a:pt x="6532" y="7583"/>
                  </a:lnTo>
                  <a:lnTo>
                    <a:pt x="6591" y="7503"/>
                  </a:lnTo>
                  <a:lnTo>
                    <a:pt x="6591" y="7503"/>
                  </a:lnTo>
                  <a:lnTo>
                    <a:pt x="6685" y="7374"/>
                  </a:lnTo>
                  <a:lnTo>
                    <a:pt x="6777" y="7245"/>
                  </a:lnTo>
                  <a:lnTo>
                    <a:pt x="6868" y="7115"/>
                  </a:lnTo>
                  <a:lnTo>
                    <a:pt x="6960" y="6985"/>
                  </a:lnTo>
                  <a:lnTo>
                    <a:pt x="7139" y="6724"/>
                  </a:lnTo>
                  <a:lnTo>
                    <a:pt x="7318" y="6461"/>
                  </a:lnTo>
                  <a:lnTo>
                    <a:pt x="7495" y="6197"/>
                  </a:lnTo>
                  <a:lnTo>
                    <a:pt x="7671" y="5934"/>
                  </a:lnTo>
                  <a:lnTo>
                    <a:pt x="7847" y="5670"/>
                  </a:lnTo>
                  <a:lnTo>
                    <a:pt x="8024" y="5406"/>
                  </a:lnTo>
                  <a:lnTo>
                    <a:pt x="8024" y="5406"/>
                  </a:lnTo>
                  <a:lnTo>
                    <a:pt x="8210" y="5127"/>
                  </a:lnTo>
                  <a:lnTo>
                    <a:pt x="8396" y="4847"/>
                  </a:lnTo>
                  <a:lnTo>
                    <a:pt x="8583" y="4568"/>
                  </a:lnTo>
                  <a:lnTo>
                    <a:pt x="8678" y="4429"/>
                  </a:lnTo>
                  <a:lnTo>
                    <a:pt x="8773" y="4291"/>
                  </a:lnTo>
                  <a:lnTo>
                    <a:pt x="8869" y="4153"/>
                  </a:lnTo>
                  <a:lnTo>
                    <a:pt x="8965" y="4016"/>
                  </a:lnTo>
                  <a:lnTo>
                    <a:pt x="9063" y="3879"/>
                  </a:lnTo>
                  <a:lnTo>
                    <a:pt x="9161" y="3743"/>
                  </a:lnTo>
                  <a:lnTo>
                    <a:pt x="9262" y="3610"/>
                  </a:lnTo>
                  <a:lnTo>
                    <a:pt x="9364" y="3476"/>
                  </a:lnTo>
                  <a:lnTo>
                    <a:pt x="9468" y="3344"/>
                  </a:lnTo>
                  <a:lnTo>
                    <a:pt x="9573" y="3213"/>
                  </a:lnTo>
                  <a:lnTo>
                    <a:pt x="9573" y="3213"/>
                  </a:lnTo>
                  <a:lnTo>
                    <a:pt x="9631" y="3145"/>
                  </a:lnTo>
                  <a:lnTo>
                    <a:pt x="9631" y="3145"/>
                  </a:lnTo>
                  <a:lnTo>
                    <a:pt x="9420" y="3455"/>
                  </a:lnTo>
                  <a:lnTo>
                    <a:pt x="9208" y="3766"/>
                  </a:lnTo>
                  <a:lnTo>
                    <a:pt x="9103" y="3921"/>
                  </a:lnTo>
                  <a:lnTo>
                    <a:pt x="8995" y="4075"/>
                  </a:lnTo>
                  <a:lnTo>
                    <a:pt x="8886" y="4228"/>
                  </a:lnTo>
                  <a:lnTo>
                    <a:pt x="8775" y="4380"/>
                  </a:lnTo>
                  <a:lnTo>
                    <a:pt x="8775" y="4380"/>
                  </a:lnTo>
                  <a:lnTo>
                    <a:pt x="8668" y="4524"/>
                  </a:lnTo>
                  <a:lnTo>
                    <a:pt x="8563" y="4669"/>
                  </a:lnTo>
                  <a:lnTo>
                    <a:pt x="8458" y="4814"/>
                  </a:lnTo>
                  <a:lnTo>
                    <a:pt x="8355" y="4960"/>
                  </a:lnTo>
                  <a:lnTo>
                    <a:pt x="8252" y="5107"/>
                  </a:lnTo>
                  <a:lnTo>
                    <a:pt x="8149" y="5254"/>
                  </a:lnTo>
                  <a:lnTo>
                    <a:pt x="7945" y="5549"/>
                  </a:lnTo>
                  <a:lnTo>
                    <a:pt x="7945" y="5549"/>
                  </a:lnTo>
                  <a:lnTo>
                    <a:pt x="7833" y="5712"/>
                  </a:lnTo>
                  <a:lnTo>
                    <a:pt x="7720" y="5876"/>
                  </a:lnTo>
                  <a:lnTo>
                    <a:pt x="7608" y="6038"/>
                  </a:lnTo>
                  <a:lnTo>
                    <a:pt x="7498" y="6202"/>
                  </a:lnTo>
                  <a:lnTo>
                    <a:pt x="7277" y="6532"/>
                  </a:lnTo>
                  <a:lnTo>
                    <a:pt x="7059" y="6861"/>
                  </a:lnTo>
                  <a:lnTo>
                    <a:pt x="7059" y="6861"/>
                  </a:lnTo>
                  <a:lnTo>
                    <a:pt x="6997" y="6958"/>
                  </a:lnTo>
                  <a:lnTo>
                    <a:pt x="6936" y="7055"/>
                  </a:lnTo>
                  <a:lnTo>
                    <a:pt x="6816" y="7252"/>
                  </a:lnTo>
                  <a:lnTo>
                    <a:pt x="6755" y="7349"/>
                  </a:lnTo>
                  <a:lnTo>
                    <a:pt x="6693" y="7446"/>
                  </a:lnTo>
                  <a:lnTo>
                    <a:pt x="6661" y="7494"/>
                  </a:lnTo>
                  <a:lnTo>
                    <a:pt x="6630" y="7542"/>
                  </a:lnTo>
                  <a:lnTo>
                    <a:pt x="6597" y="7589"/>
                  </a:lnTo>
                  <a:lnTo>
                    <a:pt x="6563" y="7636"/>
                  </a:lnTo>
                  <a:lnTo>
                    <a:pt x="6563" y="7636"/>
                  </a:lnTo>
                  <a:lnTo>
                    <a:pt x="6507" y="7711"/>
                  </a:lnTo>
                  <a:lnTo>
                    <a:pt x="6451" y="7786"/>
                  </a:lnTo>
                  <a:lnTo>
                    <a:pt x="6424" y="7823"/>
                  </a:lnTo>
                  <a:lnTo>
                    <a:pt x="6397" y="7862"/>
                  </a:lnTo>
                  <a:lnTo>
                    <a:pt x="6371" y="7901"/>
                  </a:lnTo>
                  <a:lnTo>
                    <a:pt x="6348" y="7939"/>
                  </a:lnTo>
                  <a:lnTo>
                    <a:pt x="6348" y="7939"/>
                  </a:lnTo>
                  <a:lnTo>
                    <a:pt x="6304" y="7985"/>
                  </a:lnTo>
                  <a:lnTo>
                    <a:pt x="6261" y="8029"/>
                  </a:lnTo>
                  <a:lnTo>
                    <a:pt x="6218" y="8071"/>
                  </a:lnTo>
                  <a:lnTo>
                    <a:pt x="6172" y="8112"/>
                  </a:lnTo>
                  <a:lnTo>
                    <a:pt x="6172" y="8112"/>
                  </a:lnTo>
                  <a:lnTo>
                    <a:pt x="6170" y="8116"/>
                  </a:lnTo>
                  <a:lnTo>
                    <a:pt x="6170" y="8121"/>
                  </a:lnTo>
                  <a:lnTo>
                    <a:pt x="6170" y="8124"/>
                  </a:lnTo>
                  <a:lnTo>
                    <a:pt x="6172" y="8126"/>
                  </a:lnTo>
                  <a:lnTo>
                    <a:pt x="6175" y="8129"/>
                  </a:lnTo>
                  <a:lnTo>
                    <a:pt x="6179" y="8130"/>
                  </a:lnTo>
                  <a:lnTo>
                    <a:pt x="6184" y="8130"/>
                  </a:lnTo>
                  <a:lnTo>
                    <a:pt x="6187" y="8128"/>
                  </a:lnTo>
                  <a:lnTo>
                    <a:pt x="6187" y="8128"/>
                  </a:lnTo>
                  <a:lnTo>
                    <a:pt x="6219" y="8098"/>
                  </a:lnTo>
                  <a:lnTo>
                    <a:pt x="6250" y="8069"/>
                  </a:lnTo>
                  <a:lnTo>
                    <a:pt x="6311" y="8007"/>
                  </a:lnTo>
                  <a:lnTo>
                    <a:pt x="6311" y="8007"/>
                  </a:lnTo>
                  <a:lnTo>
                    <a:pt x="6301" y="8030"/>
                  </a:lnTo>
                  <a:lnTo>
                    <a:pt x="6290" y="8054"/>
                  </a:lnTo>
                  <a:lnTo>
                    <a:pt x="6281" y="8077"/>
                  </a:lnTo>
                  <a:lnTo>
                    <a:pt x="6271" y="8102"/>
                  </a:lnTo>
                  <a:lnTo>
                    <a:pt x="6264" y="8126"/>
                  </a:lnTo>
                  <a:lnTo>
                    <a:pt x="6257" y="8152"/>
                  </a:lnTo>
                  <a:lnTo>
                    <a:pt x="6250" y="8177"/>
                  </a:lnTo>
                  <a:lnTo>
                    <a:pt x="6246" y="8204"/>
                  </a:lnTo>
                  <a:lnTo>
                    <a:pt x="6246" y="8204"/>
                  </a:lnTo>
                  <a:close/>
                  <a:moveTo>
                    <a:pt x="6285" y="8214"/>
                  </a:moveTo>
                  <a:lnTo>
                    <a:pt x="6285" y="8214"/>
                  </a:lnTo>
                  <a:lnTo>
                    <a:pt x="6353" y="8150"/>
                  </a:lnTo>
                  <a:lnTo>
                    <a:pt x="6419" y="8083"/>
                  </a:lnTo>
                  <a:lnTo>
                    <a:pt x="6484" y="8016"/>
                  </a:lnTo>
                  <a:lnTo>
                    <a:pt x="6549" y="7947"/>
                  </a:lnTo>
                  <a:lnTo>
                    <a:pt x="6549" y="7947"/>
                  </a:lnTo>
                  <a:lnTo>
                    <a:pt x="6476" y="8077"/>
                  </a:lnTo>
                  <a:lnTo>
                    <a:pt x="6441" y="8142"/>
                  </a:lnTo>
                  <a:lnTo>
                    <a:pt x="6406" y="8207"/>
                  </a:lnTo>
                  <a:lnTo>
                    <a:pt x="6406" y="8207"/>
                  </a:lnTo>
                  <a:lnTo>
                    <a:pt x="6404" y="8212"/>
                  </a:lnTo>
                  <a:lnTo>
                    <a:pt x="6404" y="8215"/>
                  </a:lnTo>
                  <a:lnTo>
                    <a:pt x="6404" y="8221"/>
                  </a:lnTo>
                  <a:lnTo>
                    <a:pt x="6407" y="8226"/>
                  </a:lnTo>
                  <a:lnTo>
                    <a:pt x="6412" y="8231"/>
                  </a:lnTo>
                  <a:lnTo>
                    <a:pt x="6417" y="8232"/>
                  </a:lnTo>
                  <a:lnTo>
                    <a:pt x="6424" y="8232"/>
                  </a:lnTo>
                  <a:lnTo>
                    <a:pt x="6429" y="8229"/>
                  </a:lnTo>
                  <a:lnTo>
                    <a:pt x="6432" y="8227"/>
                  </a:lnTo>
                  <a:lnTo>
                    <a:pt x="6435" y="8225"/>
                  </a:lnTo>
                  <a:lnTo>
                    <a:pt x="6435" y="8225"/>
                  </a:lnTo>
                  <a:lnTo>
                    <a:pt x="6517" y="8116"/>
                  </a:lnTo>
                  <a:lnTo>
                    <a:pt x="6598" y="8006"/>
                  </a:lnTo>
                  <a:lnTo>
                    <a:pt x="6759" y="7787"/>
                  </a:lnTo>
                  <a:lnTo>
                    <a:pt x="6920" y="7566"/>
                  </a:lnTo>
                  <a:lnTo>
                    <a:pt x="7078" y="7343"/>
                  </a:lnTo>
                  <a:lnTo>
                    <a:pt x="7235" y="7120"/>
                  </a:lnTo>
                  <a:lnTo>
                    <a:pt x="7390" y="6896"/>
                  </a:lnTo>
                  <a:lnTo>
                    <a:pt x="7702" y="6448"/>
                  </a:lnTo>
                  <a:lnTo>
                    <a:pt x="8013" y="6000"/>
                  </a:lnTo>
                  <a:lnTo>
                    <a:pt x="8169" y="5776"/>
                  </a:lnTo>
                  <a:lnTo>
                    <a:pt x="8327" y="5553"/>
                  </a:lnTo>
                  <a:lnTo>
                    <a:pt x="8485" y="5330"/>
                  </a:lnTo>
                  <a:lnTo>
                    <a:pt x="8645" y="5110"/>
                  </a:lnTo>
                  <a:lnTo>
                    <a:pt x="8808" y="4890"/>
                  </a:lnTo>
                  <a:lnTo>
                    <a:pt x="8890" y="4780"/>
                  </a:lnTo>
                  <a:lnTo>
                    <a:pt x="8972" y="4671"/>
                  </a:lnTo>
                  <a:lnTo>
                    <a:pt x="8972" y="4671"/>
                  </a:lnTo>
                  <a:lnTo>
                    <a:pt x="9145" y="4444"/>
                  </a:lnTo>
                  <a:lnTo>
                    <a:pt x="9317" y="4215"/>
                  </a:lnTo>
                  <a:lnTo>
                    <a:pt x="9489" y="3986"/>
                  </a:lnTo>
                  <a:lnTo>
                    <a:pt x="9662" y="3758"/>
                  </a:lnTo>
                  <a:lnTo>
                    <a:pt x="9835" y="3531"/>
                  </a:lnTo>
                  <a:lnTo>
                    <a:pt x="10011" y="3305"/>
                  </a:lnTo>
                  <a:lnTo>
                    <a:pt x="10099" y="3192"/>
                  </a:lnTo>
                  <a:lnTo>
                    <a:pt x="10188" y="3081"/>
                  </a:lnTo>
                  <a:lnTo>
                    <a:pt x="10278" y="2969"/>
                  </a:lnTo>
                  <a:lnTo>
                    <a:pt x="10368" y="2858"/>
                  </a:lnTo>
                  <a:lnTo>
                    <a:pt x="10368" y="2858"/>
                  </a:lnTo>
                  <a:lnTo>
                    <a:pt x="10630" y="2539"/>
                  </a:lnTo>
                  <a:lnTo>
                    <a:pt x="10761" y="2378"/>
                  </a:lnTo>
                  <a:lnTo>
                    <a:pt x="10824" y="2298"/>
                  </a:lnTo>
                  <a:lnTo>
                    <a:pt x="10889" y="2217"/>
                  </a:lnTo>
                  <a:lnTo>
                    <a:pt x="10889" y="2217"/>
                  </a:lnTo>
                  <a:lnTo>
                    <a:pt x="10749" y="2408"/>
                  </a:lnTo>
                  <a:lnTo>
                    <a:pt x="10609" y="2598"/>
                  </a:lnTo>
                  <a:lnTo>
                    <a:pt x="10467" y="2788"/>
                  </a:lnTo>
                  <a:lnTo>
                    <a:pt x="10326" y="2978"/>
                  </a:lnTo>
                  <a:lnTo>
                    <a:pt x="10183" y="3166"/>
                  </a:lnTo>
                  <a:lnTo>
                    <a:pt x="10039" y="3353"/>
                  </a:lnTo>
                  <a:lnTo>
                    <a:pt x="9751" y="3728"/>
                  </a:lnTo>
                  <a:lnTo>
                    <a:pt x="9172" y="4477"/>
                  </a:lnTo>
                  <a:lnTo>
                    <a:pt x="8884" y="4853"/>
                  </a:lnTo>
                  <a:lnTo>
                    <a:pt x="8741" y="5040"/>
                  </a:lnTo>
                  <a:lnTo>
                    <a:pt x="8598" y="5230"/>
                  </a:lnTo>
                  <a:lnTo>
                    <a:pt x="8598" y="5230"/>
                  </a:lnTo>
                  <a:lnTo>
                    <a:pt x="8533" y="5317"/>
                  </a:lnTo>
                  <a:lnTo>
                    <a:pt x="8468" y="5406"/>
                  </a:lnTo>
                  <a:lnTo>
                    <a:pt x="8404" y="5495"/>
                  </a:lnTo>
                  <a:lnTo>
                    <a:pt x="8340" y="5585"/>
                  </a:lnTo>
                  <a:lnTo>
                    <a:pt x="8214" y="5766"/>
                  </a:lnTo>
                  <a:lnTo>
                    <a:pt x="8090" y="5947"/>
                  </a:lnTo>
                  <a:lnTo>
                    <a:pt x="7969" y="6130"/>
                  </a:lnTo>
                  <a:lnTo>
                    <a:pt x="7848" y="6313"/>
                  </a:lnTo>
                  <a:lnTo>
                    <a:pt x="7729" y="6498"/>
                  </a:lnTo>
                  <a:lnTo>
                    <a:pt x="7610" y="6683"/>
                  </a:lnTo>
                  <a:lnTo>
                    <a:pt x="7610" y="6683"/>
                  </a:lnTo>
                  <a:lnTo>
                    <a:pt x="7462" y="6873"/>
                  </a:lnTo>
                  <a:lnTo>
                    <a:pt x="7311" y="7065"/>
                  </a:lnTo>
                  <a:lnTo>
                    <a:pt x="7235" y="7161"/>
                  </a:lnTo>
                  <a:lnTo>
                    <a:pt x="7160" y="7258"/>
                  </a:lnTo>
                  <a:lnTo>
                    <a:pt x="7086" y="7356"/>
                  </a:lnTo>
                  <a:lnTo>
                    <a:pt x="7012" y="7455"/>
                  </a:lnTo>
                  <a:lnTo>
                    <a:pt x="6941" y="7554"/>
                  </a:lnTo>
                  <a:lnTo>
                    <a:pt x="6871" y="7654"/>
                  </a:lnTo>
                  <a:lnTo>
                    <a:pt x="6803" y="7754"/>
                  </a:lnTo>
                  <a:lnTo>
                    <a:pt x="6736" y="7856"/>
                  </a:lnTo>
                  <a:lnTo>
                    <a:pt x="6704" y="7908"/>
                  </a:lnTo>
                  <a:lnTo>
                    <a:pt x="6673" y="7959"/>
                  </a:lnTo>
                  <a:lnTo>
                    <a:pt x="6642" y="8011"/>
                  </a:lnTo>
                  <a:lnTo>
                    <a:pt x="6613" y="8062"/>
                  </a:lnTo>
                  <a:lnTo>
                    <a:pt x="6584" y="8114"/>
                  </a:lnTo>
                  <a:lnTo>
                    <a:pt x="6556" y="8166"/>
                  </a:lnTo>
                  <a:lnTo>
                    <a:pt x="6528" y="8219"/>
                  </a:lnTo>
                  <a:lnTo>
                    <a:pt x="6502" y="8272"/>
                  </a:lnTo>
                  <a:lnTo>
                    <a:pt x="6502" y="8272"/>
                  </a:lnTo>
                  <a:lnTo>
                    <a:pt x="6500" y="8276"/>
                  </a:lnTo>
                  <a:lnTo>
                    <a:pt x="6500" y="8281"/>
                  </a:lnTo>
                  <a:lnTo>
                    <a:pt x="6502" y="8286"/>
                  </a:lnTo>
                  <a:lnTo>
                    <a:pt x="6504" y="8289"/>
                  </a:lnTo>
                  <a:lnTo>
                    <a:pt x="6504" y="8289"/>
                  </a:lnTo>
                  <a:lnTo>
                    <a:pt x="6449" y="8269"/>
                  </a:lnTo>
                  <a:lnTo>
                    <a:pt x="6395" y="8250"/>
                  </a:lnTo>
                  <a:lnTo>
                    <a:pt x="6340" y="8232"/>
                  </a:lnTo>
                  <a:lnTo>
                    <a:pt x="6285" y="8214"/>
                  </a:lnTo>
                  <a:lnTo>
                    <a:pt x="6285" y="8214"/>
                  </a:lnTo>
                  <a:close/>
                  <a:moveTo>
                    <a:pt x="7205" y="7312"/>
                  </a:moveTo>
                  <a:lnTo>
                    <a:pt x="7205" y="7312"/>
                  </a:lnTo>
                  <a:lnTo>
                    <a:pt x="7131" y="7424"/>
                  </a:lnTo>
                  <a:lnTo>
                    <a:pt x="7056" y="7535"/>
                  </a:lnTo>
                  <a:lnTo>
                    <a:pt x="6980" y="7645"/>
                  </a:lnTo>
                  <a:lnTo>
                    <a:pt x="6902" y="7755"/>
                  </a:lnTo>
                  <a:lnTo>
                    <a:pt x="6902" y="7755"/>
                  </a:lnTo>
                  <a:lnTo>
                    <a:pt x="6886" y="7778"/>
                  </a:lnTo>
                  <a:lnTo>
                    <a:pt x="6868" y="7802"/>
                  </a:lnTo>
                  <a:lnTo>
                    <a:pt x="6827" y="7853"/>
                  </a:lnTo>
                  <a:lnTo>
                    <a:pt x="6738" y="7958"/>
                  </a:lnTo>
                  <a:lnTo>
                    <a:pt x="6695" y="8011"/>
                  </a:lnTo>
                  <a:lnTo>
                    <a:pt x="6655" y="8062"/>
                  </a:lnTo>
                  <a:lnTo>
                    <a:pt x="6638" y="8087"/>
                  </a:lnTo>
                  <a:lnTo>
                    <a:pt x="6623" y="8110"/>
                  </a:lnTo>
                  <a:lnTo>
                    <a:pt x="6609" y="8132"/>
                  </a:lnTo>
                  <a:lnTo>
                    <a:pt x="6597" y="8153"/>
                  </a:lnTo>
                  <a:lnTo>
                    <a:pt x="6597" y="8153"/>
                  </a:lnTo>
                  <a:lnTo>
                    <a:pt x="6619" y="8111"/>
                  </a:lnTo>
                  <a:lnTo>
                    <a:pt x="6641" y="8070"/>
                  </a:lnTo>
                  <a:lnTo>
                    <a:pt x="6666" y="8029"/>
                  </a:lnTo>
                  <a:lnTo>
                    <a:pt x="6690" y="7989"/>
                  </a:lnTo>
                  <a:lnTo>
                    <a:pt x="6717" y="7949"/>
                  </a:lnTo>
                  <a:lnTo>
                    <a:pt x="6744" y="7909"/>
                  </a:lnTo>
                  <a:lnTo>
                    <a:pt x="6772" y="7870"/>
                  </a:lnTo>
                  <a:lnTo>
                    <a:pt x="6802" y="7831"/>
                  </a:lnTo>
                  <a:lnTo>
                    <a:pt x="6860" y="7754"/>
                  </a:lnTo>
                  <a:lnTo>
                    <a:pt x="6920" y="7678"/>
                  </a:lnTo>
                  <a:lnTo>
                    <a:pt x="6980" y="7604"/>
                  </a:lnTo>
                  <a:lnTo>
                    <a:pt x="7037" y="7531"/>
                  </a:lnTo>
                  <a:lnTo>
                    <a:pt x="7037" y="7531"/>
                  </a:lnTo>
                  <a:lnTo>
                    <a:pt x="7205" y="7312"/>
                  </a:lnTo>
                  <a:lnTo>
                    <a:pt x="7205" y="7312"/>
                  </a:lnTo>
                  <a:close/>
                  <a:moveTo>
                    <a:pt x="6679" y="8353"/>
                  </a:moveTo>
                  <a:lnTo>
                    <a:pt x="6679" y="8353"/>
                  </a:lnTo>
                  <a:lnTo>
                    <a:pt x="6600" y="8325"/>
                  </a:lnTo>
                  <a:lnTo>
                    <a:pt x="6522" y="8296"/>
                  </a:lnTo>
                  <a:lnTo>
                    <a:pt x="6522" y="8296"/>
                  </a:lnTo>
                  <a:lnTo>
                    <a:pt x="6525" y="8295"/>
                  </a:lnTo>
                  <a:lnTo>
                    <a:pt x="6528" y="8293"/>
                  </a:lnTo>
                  <a:lnTo>
                    <a:pt x="6528" y="8293"/>
                  </a:lnTo>
                  <a:lnTo>
                    <a:pt x="6601" y="8204"/>
                  </a:lnTo>
                  <a:lnTo>
                    <a:pt x="6673" y="8114"/>
                  </a:lnTo>
                  <a:lnTo>
                    <a:pt x="6744" y="8023"/>
                  </a:lnTo>
                  <a:lnTo>
                    <a:pt x="6815" y="7932"/>
                  </a:lnTo>
                  <a:lnTo>
                    <a:pt x="6884" y="7841"/>
                  </a:lnTo>
                  <a:lnTo>
                    <a:pt x="6951" y="7748"/>
                  </a:lnTo>
                  <a:lnTo>
                    <a:pt x="7019" y="7655"/>
                  </a:lnTo>
                  <a:lnTo>
                    <a:pt x="7086" y="7561"/>
                  </a:lnTo>
                  <a:lnTo>
                    <a:pt x="7153" y="7467"/>
                  </a:lnTo>
                  <a:lnTo>
                    <a:pt x="7218" y="7373"/>
                  </a:lnTo>
                  <a:lnTo>
                    <a:pt x="7347" y="7182"/>
                  </a:lnTo>
                  <a:lnTo>
                    <a:pt x="7475" y="6991"/>
                  </a:lnTo>
                  <a:lnTo>
                    <a:pt x="7602" y="6798"/>
                  </a:lnTo>
                  <a:lnTo>
                    <a:pt x="7602" y="6798"/>
                  </a:lnTo>
                  <a:lnTo>
                    <a:pt x="7853" y="6471"/>
                  </a:lnTo>
                  <a:lnTo>
                    <a:pt x="8102" y="6144"/>
                  </a:lnTo>
                  <a:lnTo>
                    <a:pt x="8350" y="5815"/>
                  </a:lnTo>
                  <a:lnTo>
                    <a:pt x="8597" y="5486"/>
                  </a:lnTo>
                  <a:lnTo>
                    <a:pt x="8843" y="5155"/>
                  </a:lnTo>
                  <a:lnTo>
                    <a:pt x="9086" y="4822"/>
                  </a:lnTo>
                  <a:lnTo>
                    <a:pt x="9207" y="4656"/>
                  </a:lnTo>
                  <a:lnTo>
                    <a:pt x="9327" y="4489"/>
                  </a:lnTo>
                  <a:lnTo>
                    <a:pt x="9447" y="4321"/>
                  </a:lnTo>
                  <a:lnTo>
                    <a:pt x="9566" y="4154"/>
                  </a:lnTo>
                  <a:lnTo>
                    <a:pt x="9566" y="4154"/>
                  </a:lnTo>
                  <a:lnTo>
                    <a:pt x="9462" y="4300"/>
                  </a:lnTo>
                  <a:lnTo>
                    <a:pt x="9360" y="4446"/>
                  </a:lnTo>
                  <a:lnTo>
                    <a:pt x="9257" y="4594"/>
                  </a:lnTo>
                  <a:lnTo>
                    <a:pt x="9157" y="4741"/>
                  </a:lnTo>
                  <a:lnTo>
                    <a:pt x="9056" y="4889"/>
                  </a:lnTo>
                  <a:lnTo>
                    <a:pt x="8956" y="5038"/>
                  </a:lnTo>
                  <a:lnTo>
                    <a:pt x="8857" y="5185"/>
                  </a:lnTo>
                  <a:lnTo>
                    <a:pt x="8759" y="5335"/>
                  </a:lnTo>
                  <a:lnTo>
                    <a:pt x="8759" y="5335"/>
                  </a:lnTo>
                  <a:lnTo>
                    <a:pt x="8233" y="6064"/>
                  </a:lnTo>
                  <a:lnTo>
                    <a:pt x="7971" y="6429"/>
                  </a:lnTo>
                  <a:lnTo>
                    <a:pt x="7708" y="6793"/>
                  </a:lnTo>
                  <a:lnTo>
                    <a:pt x="7708" y="6793"/>
                  </a:lnTo>
                  <a:lnTo>
                    <a:pt x="7640" y="6885"/>
                  </a:lnTo>
                  <a:lnTo>
                    <a:pt x="7569" y="6977"/>
                  </a:lnTo>
                  <a:lnTo>
                    <a:pt x="7427" y="7162"/>
                  </a:lnTo>
                  <a:lnTo>
                    <a:pt x="7282" y="7350"/>
                  </a:lnTo>
                  <a:lnTo>
                    <a:pt x="7209" y="7445"/>
                  </a:lnTo>
                  <a:lnTo>
                    <a:pt x="7139" y="7541"/>
                  </a:lnTo>
                  <a:lnTo>
                    <a:pt x="7070" y="7638"/>
                  </a:lnTo>
                  <a:lnTo>
                    <a:pt x="7003" y="7737"/>
                  </a:lnTo>
                  <a:lnTo>
                    <a:pt x="6970" y="7786"/>
                  </a:lnTo>
                  <a:lnTo>
                    <a:pt x="6939" y="7836"/>
                  </a:lnTo>
                  <a:lnTo>
                    <a:pt x="6908" y="7885"/>
                  </a:lnTo>
                  <a:lnTo>
                    <a:pt x="6878" y="7937"/>
                  </a:lnTo>
                  <a:lnTo>
                    <a:pt x="6848" y="7987"/>
                  </a:lnTo>
                  <a:lnTo>
                    <a:pt x="6820" y="8039"/>
                  </a:lnTo>
                  <a:lnTo>
                    <a:pt x="6793" y="8090"/>
                  </a:lnTo>
                  <a:lnTo>
                    <a:pt x="6769" y="8142"/>
                  </a:lnTo>
                  <a:lnTo>
                    <a:pt x="6744" y="8194"/>
                  </a:lnTo>
                  <a:lnTo>
                    <a:pt x="6721" y="8247"/>
                  </a:lnTo>
                  <a:lnTo>
                    <a:pt x="6699" y="8300"/>
                  </a:lnTo>
                  <a:lnTo>
                    <a:pt x="6679" y="8353"/>
                  </a:lnTo>
                  <a:lnTo>
                    <a:pt x="6679" y="8353"/>
                  </a:lnTo>
                  <a:close/>
                  <a:moveTo>
                    <a:pt x="6776" y="8385"/>
                  </a:moveTo>
                  <a:lnTo>
                    <a:pt x="6776" y="8385"/>
                  </a:lnTo>
                  <a:lnTo>
                    <a:pt x="6731" y="8371"/>
                  </a:lnTo>
                  <a:lnTo>
                    <a:pt x="6731" y="8371"/>
                  </a:lnTo>
                  <a:lnTo>
                    <a:pt x="6789" y="8306"/>
                  </a:lnTo>
                  <a:lnTo>
                    <a:pt x="6845" y="8240"/>
                  </a:lnTo>
                  <a:lnTo>
                    <a:pt x="6845" y="8240"/>
                  </a:lnTo>
                  <a:lnTo>
                    <a:pt x="6809" y="8304"/>
                  </a:lnTo>
                  <a:lnTo>
                    <a:pt x="6774" y="8368"/>
                  </a:lnTo>
                  <a:lnTo>
                    <a:pt x="6774" y="8368"/>
                  </a:lnTo>
                  <a:lnTo>
                    <a:pt x="6772" y="8372"/>
                  </a:lnTo>
                  <a:lnTo>
                    <a:pt x="6772" y="8377"/>
                  </a:lnTo>
                  <a:lnTo>
                    <a:pt x="6774" y="8382"/>
                  </a:lnTo>
                  <a:lnTo>
                    <a:pt x="6776" y="8385"/>
                  </a:lnTo>
                  <a:lnTo>
                    <a:pt x="6776" y="8385"/>
                  </a:lnTo>
                  <a:close/>
                  <a:moveTo>
                    <a:pt x="6853" y="8407"/>
                  </a:moveTo>
                  <a:lnTo>
                    <a:pt x="6853" y="8407"/>
                  </a:lnTo>
                  <a:lnTo>
                    <a:pt x="6859" y="8406"/>
                  </a:lnTo>
                  <a:lnTo>
                    <a:pt x="6864" y="8404"/>
                  </a:lnTo>
                  <a:lnTo>
                    <a:pt x="6864" y="8404"/>
                  </a:lnTo>
                  <a:lnTo>
                    <a:pt x="6948" y="8321"/>
                  </a:lnTo>
                  <a:lnTo>
                    <a:pt x="7031" y="8236"/>
                  </a:lnTo>
                  <a:lnTo>
                    <a:pt x="7113" y="8151"/>
                  </a:lnTo>
                  <a:lnTo>
                    <a:pt x="7193" y="8063"/>
                  </a:lnTo>
                  <a:lnTo>
                    <a:pt x="7272" y="7974"/>
                  </a:lnTo>
                  <a:lnTo>
                    <a:pt x="7349" y="7884"/>
                  </a:lnTo>
                  <a:lnTo>
                    <a:pt x="7427" y="7793"/>
                  </a:lnTo>
                  <a:lnTo>
                    <a:pt x="7503" y="7699"/>
                  </a:lnTo>
                  <a:lnTo>
                    <a:pt x="7578" y="7606"/>
                  </a:lnTo>
                  <a:lnTo>
                    <a:pt x="7651" y="7511"/>
                  </a:lnTo>
                  <a:lnTo>
                    <a:pt x="7724" y="7415"/>
                  </a:lnTo>
                  <a:lnTo>
                    <a:pt x="7796" y="7318"/>
                  </a:lnTo>
                  <a:lnTo>
                    <a:pt x="7868" y="7220"/>
                  </a:lnTo>
                  <a:lnTo>
                    <a:pt x="7938" y="7122"/>
                  </a:lnTo>
                  <a:lnTo>
                    <a:pt x="8008" y="7023"/>
                  </a:lnTo>
                  <a:lnTo>
                    <a:pt x="8077" y="6923"/>
                  </a:lnTo>
                  <a:lnTo>
                    <a:pt x="8214" y="6723"/>
                  </a:lnTo>
                  <a:lnTo>
                    <a:pt x="8350" y="6522"/>
                  </a:lnTo>
                  <a:lnTo>
                    <a:pt x="8484" y="6320"/>
                  </a:lnTo>
                  <a:lnTo>
                    <a:pt x="8617" y="6119"/>
                  </a:lnTo>
                  <a:lnTo>
                    <a:pt x="8750" y="5919"/>
                  </a:lnTo>
                  <a:lnTo>
                    <a:pt x="8884" y="5720"/>
                  </a:lnTo>
                  <a:lnTo>
                    <a:pt x="9017" y="5523"/>
                  </a:lnTo>
                  <a:lnTo>
                    <a:pt x="9085" y="5426"/>
                  </a:lnTo>
                  <a:lnTo>
                    <a:pt x="9152" y="5330"/>
                  </a:lnTo>
                  <a:lnTo>
                    <a:pt x="9152" y="5330"/>
                  </a:lnTo>
                  <a:lnTo>
                    <a:pt x="9362" y="5031"/>
                  </a:lnTo>
                  <a:lnTo>
                    <a:pt x="9572" y="4731"/>
                  </a:lnTo>
                  <a:lnTo>
                    <a:pt x="9992" y="4129"/>
                  </a:lnTo>
                  <a:lnTo>
                    <a:pt x="10203" y="3830"/>
                  </a:lnTo>
                  <a:lnTo>
                    <a:pt x="10415" y="3530"/>
                  </a:lnTo>
                  <a:lnTo>
                    <a:pt x="10628" y="3232"/>
                  </a:lnTo>
                  <a:lnTo>
                    <a:pt x="10735" y="3083"/>
                  </a:lnTo>
                  <a:lnTo>
                    <a:pt x="10844" y="2935"/>
                  </a:lnTo>
                  <a:lnTo>
                    <a:pt x="10844" y="2935"/>
                  </a:lnTo>
                  <a:lnTo>
                    <a:pt x="10921" y="2834"/>
                  </a:lnTo>
                  <a:lnTo>
                    <a:pt x="10999" y="2731"/>
                  </a:lnTo>
                  <a:lnTo>
                    <a:pt x="11075" y="2628"/>
                  </a:lnTo>
                  <a:lnTo>
                    <a:pt x="11150" y="2525"/>
                  </a:lnTo>
                  <a:lnTo>
                    <a:pt x="11150" y="2525"/>
                  </a:lnTo>
                  <a:lnTo>
                    <a:pt x="11301" y="2327"/>
                  </a:lnTo>
                  <a:lnTo>
                    <a:pt x="11454" y="2131"/>
                  </a:lnTo>
                  <a:lnTo>
                    <a:pt x="11530" y="2034"/>
                  </a:lnTo>
                  <a:lnTo>
                    <a:pt x="11609" y="1937"/>
                  </a:lnTo>
                  <a:lnTo>
                    <a:pt x="11686" y="1841"/>
                  </a:lnTo>
                  <a:lnTo>
                    <a:pt x="11765" y="1745"/>
                  </a:lnTo>
                  <a:lnTo>
                    <a:pt x="11765" y="1745"/>
                  </a:lnTo>
                  <a:lnTo>
                    <a:pt x="11750" y="1765"/>
                  </a:lnTo>
                  <a:lnTo>
                    <a:pt x="11733" y="1791"/>
                  </a:lnTo>
                  <a:lnTo>
                    <a:pt x="11713" y="1823"/>
                  </a:lnTo>
                  <a:lnTo>
                    <a:pt x="11692" y="1860"/>
                  </a:lnTo>
                  <a:lnTo>
                    <a:pt x="11645" y="1945"/>
                  </a:lnTo>
                  <a:lnTo>
                    <a:pt x="11594" y="2040"/>
                  </a:lnTo>
                  <a:lnTo>
                    <a:pt x="11541" y="2141"/>
                  </a:lnTo>
                  <a:lnTo>
                    <a:pt x="11487" y="2238"/>
                  </a:lnTo>
                  <a:lnTo>
                    <a:pt x="11460" y="2285"/>
                  </a:lnTo>
                  <a:lnTo>
                    <a:pt x="11434" y="2328"/>
                  </a:lnTo>
                  <a:lnTo>
                    <a:pt x="11410" y="2368"/>
                  </a:lnTo>
                  <a:lnTo>
                    <a:pt x="11385" y="2404"/>
                  </a:lnTo>
                  <a:lnTo>
                    <a:pt x="11385" y="2404"/>
                  </a:lnTo>
                  <a:lnTo>
                    <a:pt x="11316" y="2502"/>
                  </a:lnTo>
                  <a:lnTo>
                    <a:pt x="11246" y="2599"/>
                  </a:lnTo>
                  <a:lnTo>
                    <a:pt x="11173" y="2697"/>
                  </a:lnTo>
                  <a:lnTo>
                    <a:pt x="11101" y="2793"/>
                  </a:lnTo>
                  <a:lnTo>
                    <a:pt x="10954" y="2983"/>
                  </a:lnTo>
                  <a:lnTo>
                    <a:pt x="10882" y="3079"/>
                  </a:lnTo>
                  <a:lnTo>
                    <a:pt x="10809" y="3175"/>
                  </a:lnTo>
                  <a:lnTo>
                    <a:pt x="10809" y="3175"/>
                  </a:lnTo>
                  <a:lnTo>
                    <a:pt x="10646" y="3393"/>
                  </a:lnTo>
                  <a:lnTo>
                    <a:pt x="10485" y="3612"/>
                  </a:lnTo>
                  <a:lnTo>
                    <a:pt x="10164" y="4052"/>
                  </a:lnTo>
                  <a:lnTo>
                    <a:pt x="9842" y="4491"/>
                  </a:lnTo>
                  <a:lnTo>
                    <a:pt x="9681" y="4710"/>
                  </a:lnTo>
                  <a:lnTo>
                    <a:pt x="9518" y="4929"/>
                  </a:lnTo>
                  <a:lnTo>
                    <a:pt x="9518" y="4929"/>
                  </a:lnTo>
                  <a:lnTo>
                    <a:pt x="9358" y="5144"/>
                  </a:lnTo>
                  <a:lnTo>
                    <a:pt x="9199" y="5361"/>
                  </a:lnTo>
                  <a:lnTo>
                    <a:pt x="9041" y="5578"/>
                  </a:lnTo>
                  <a:lnTo>
                    <a:pt x="8884" y="5797"/>
                  </a:lnTo>
                  <a:lnTo>
                    <a:pt x="8728" y="6017"/>
                  </a:lnTo>
                  <a:lnTo>
                    <a:pt x="8572" y="6236"/>
                  </a:lnTo>
                  <a:lnTo>
                    <a:pt x="8262" y="6676"/>
                  </a:lnTo>
                  <a:lnTo>
                    <a:pt x="7952" y="7116"/>
                  </a:lnTo>
                  <a:lnTo>
                    <a:pt x="7796" y="7335"/>
                  </a:lnTo>
                  <a:lnTo>
                    <a:pt x="7640" y="7554"/>
                  </a:lnTo>
                  <a:lnTo>
                    <a:pt x="7482" y="7771"/>
                  </a:lnTo>
                  <a:lnTo>
                    <a:pt x="7322" y="7987"/>
                  </a:lnTo>
                  <a:lnTo>
                    <a:pt x="7161" y="8203"/>
                  </a:lnTo>
                  <a:lnTo>
                    <a:pt x="6998" y="8417"/>
                  </a:lnTo>
                  <a:lnTo>
                    <a:pt x="6998" y="8417"/>
                  </a:lnTo>
                  <a:lnTo>
                    <a:pt x="6996" y="8421"/>
                  </a:lnTo>
                  <a:lnTo>
                    <a:pt x="6996" y="8427"/>
                  </a:lnTo>
                  <a:lnTo>
                    <a:pt x="6998" y="8432"/>
                  </a:lnTo>
                  <a:lnTo>
                    <a:pt x="7002" y="8435"/>
                  </a:lnTo>
                  <a:lnTo>
                    <a:pt x="7002" y="8435"/>
                  </a:lnTo>
                  <a:lnTo>
                    <a:pt x="6964" y="8431"/>
                  </a:lnTo>
                  <a:lnTo>
                    <a:pt x="6928" y="8424"/>
                  </a:lnTo>
                  <a:lnTo>
                    <a:pt x="6891" y="8416"/>
                  </a:lnTo>
                  <a:lnTo>
                    <a:pt x="6853" y="8407"/>
                  </a:lnTo>
                  <a:lnTo>
                    <a:pt x="6853" y="8407"/>
                  </a:lnTo>
                  <a:close/>
                  <a:moveTo>
                    <a:pt x="7304" y="8468"/>
                  </a:moveTo>
                  <a:lnTo>
                    <a:pt x="7304" y="8468"/>
                  </a:lnTo>
                  <a:lnTo>
                    <a:pt x="7305" y="8466"/>
                  </a:lnTo>
                  <a:lnTo>
                    <a:pt x="7305" y="8465"/>
                  </a:lnTo>
                  <a:lnTo>
                    <a:pt x="7304" y="8461"/>
                  </a:lnTo>
                  <a:lnTo>
                    <a:pt x="7301" y="8458"/>
                  </a:lnTo>
                  <a:lnTo>
                    <a:pt x="7298" y="8456"/>
                  </a:lnTo>
                  <a:lnTo>
                    <a:pt x="7298" y="8456"/>
                  </a:lnTo>
                  <a:lnTo>
                    <a:pt x="7333" y="8447"/>
                  </a:lnTo>
                  <a:lnTo>
                    <a:pt x="7368" y="8437"/>
                  </a:lnTo>
                  <a:lnTo>
                    <a:pt x="7368" y="8437"/>
                  </a:lnTo>
                  <a:lnTo>
                    <a:pt x="7372" y="8434"/>
                  </a:lnTo>
                  <a:lnTo>
                    <a:pt x="7375" y="8432"/>
                  </a:lnTo>
                  <a:lnTo>
                    <a:pt x="7377" y="8430"/>
                  </a:lnTo>
                  <a:lnTo>
                    <a:pt x="7379" y="8427"/>
                  </a:lnTo>
                  <a:lnTo>
                    <a:pt x="7381" y="8420"/>
                  </a:lnTo>
                  <a:lnTo>
                    <a:pt x="7380" y="8414"/>
                  </a:lnTo>
                  <a:lnTo>
                    <a:pt x="7377" y="8409"/>
                  </a:lnTo>
                  <a:lnTo>
                    <a:pt x="7373" y="8404"/>
                  </a:lnTo>
                  <a:lnTo>
                    <a:pt x="7370" y="8403"/>
                  </a:lnTo>
                  <a:lnTo>
                    <a:pt x="7367" y="8401"/>
                  </a:lnTo>
                  <a:lnTo>
                    <a:pt x="7363" y="8401"/>
                  </a:lnTo>
                  <a:lnTo>
                    <a:pt x="7360" y="8403"/>
                  </a:lnTo>
                  <a:lnTo>
                    <a:pt x="7360" y="8403"/>
                  </a:lnTo>
                  <a:lnTo>
                    <a:pt x="7338" y="8410"/>
                  </a:lnTo>
                  <a:lnTo>
                    <a:pt x="7315" y="8417"/>
                  </a:lnTo>
                  <a:lnTo>
                    <a:pt x="7273" y="8427"/>
                  </a:lnTo>
                  <a:lnTo>
                    <a:pt x="7230" y="8434"/>
                  </a:lnTo>
                  <a:lnTo>
                    <a:pt x="7188" y="8440"/>
                  </a:lnTo>
                  <a:lnTo>
                    <a:pt x="7146" y="8442"/>
                  </a:lnTo>
                  <a:lnTo>
                    <a:pt x="7104" y="8444"/>
                  </a:lnTo>
                  <a:lnTo>
                    <a:pt x="7061" y="8441"/>
                  </a:lnTo>
                  <a:lnTo>
                    <a:pt x="7020" y="8438"/>
                  </a:lnTo>
                  <a:lnTo>
                    <a:pt x="7020" y="8438"/>
                  </a:lnTo>
                  <a:lnTo>
                    <a:pt x="7023" y="8438"/>
                  </a:lnTo>
                  <a:lnTo>
                    <a:pt x="7024" y="8437"/>
                  </a:lnTo>
                  <a:lnTo>
                    <a:pt x="7024" y="8437"/>
                  </a:lnTo>
                  <a:lnTo>
                    <a:pt x="7338" y="8035"/>
                  </a:lnTo>
                  <a:lnTo>
                    <a:pt x="7650" y="7634"/>
                  </a:lnTo>
                  <a:lnTo>
                    <a:pt x="7962" y="7232"/>
                  </a:lnTo>
                  <a:lnTo>
                    <a:pt x="8272" y="6828"/>
                  </a:lnTo>
                  <a:lnTo>
                    <a:pt x="8581" y="6425"/>
                  </a:lnTo>
                  <a:lnTo>
                    <a:pt x="8887" y="6018"/>
                  </a:lnTo>
                  <a:lnTo>
                    <a:pt x="9192" y="5611"/>
                  </a:lnTo>
                  <a:lnTo>
                    <a:pt x="9343" y="5406"/>
                  </a:lnTo>
                  <a:lnTo>
                    <a:pt x="9494" y="5201"/>
                  </a:lnTo>
                  <a:lnTo>
                    <a:pt x="9494" y="5201"/>
                  </a:lnTo>
                  <a:lnTo>
                    <a:pt x="9640" y="5000"/>
                  </a:lnTo>
                  <a:lnTo>
                    <a:pt x="9785" y="4798"/>
                  </a:lnTo>
                  <a:lnTo>
                    <a:pt x="9929" y="4594"/>
                  </a:lnTo>
                  <a:lnTo>
                    <a:pt x="10072" y="4390"/>
                  </a:lnTo>
                  <a:lnTo>
                    <a:pt x="10355" y="3981"/>
                  </a:lnTo>
                  <a:lnTo>
                    <a:pt x="10638" y="3571"/>
                  </a:lnTo>
                  <a:lnTo>
                    <a:pt x="10638" y="3571"/>
                  </a:lnTo>
                  <a:lnTo>
                    <a:pt x="10795" y="3349"/>
                  </a:lnTo>
                  <a:lnTo>
                    <a:pt x="10952" y="3127"/>
                  </a:lnTo>
                  <a:lnTo>
                    <a:pt x="11111" y="2907"/>
                  </a:lnTo>
                  <a:lnTo>
                    <a:pt x="11271" y="2690"/>
                  </a:lnTo>
                  <a:lnTo>
                    <a:pt x="11271" y="2690"/>
                  </a:lnTo>
                  <a:lnTo>
                    <a:pt x="11380" y="2544"/>
                  </a:lnTo>
                  <a:lnTo>
                    <a:pt x="11489" y="2402"/>
                  </a:lnTo>
                  <a:lnTo>
                    <a:pt x="11600" y="2260"/>
                  </a:lnTo>
                  <a:lnTo>
                    <a:pt x="11712" y="2118"/>
                  </a:lnTo>
                  <a:lnTo>
                    <a:pt x="11712" y="2118"/>
                  </a:lnTo>
                  <a:lnTo>
                    <a:pt x="11745" y="2075"/>
                  </a:lnTo>
                  <a:lnTo>
                    <a:pt x="11778" y="2032"/>
                  </a:lnTo>
                  <a:lnTo>
                    <a:pt x="11806" y="1994"/>
                  </a:lnTo>
                  <a:lnTo>
                    <a:pt x="11827" y="1969"/>
                  </a:lnTo>
                  <a:lnTo>
                    <a:pt x="11834" y="1962"/>
                  </a:lnTo>
                  <a:lnTo>
                    <a:pt x="11837" y="1960"/>
                  </a:lnTo>
                  <a:lnTo>
                    <a:pt x="11838" y="1960"/>
                  </a:lnTo>
                  <a:lnTo>
                    <a:pt x="11838" y="1962"/>
                  </a:lnTo>
                  <a:lnTo>
                    <a:pt x="11838" y="1965"/>
                  </a:lnTo>
                  <a:lnTo>
                    <a:pt x="11833" y="1976"/>
                  </a:lnTo>
                  <a:lnTo>
                    <a:pt x="11825" y="1994"/>
                  </a:lnTo>
                  <a:lnTo>
                    <a:pt x="11812" y="2021"/>
                  </a:lnTo>
                  <a:lnTo>
                    <a:pt x="11769" y="2101"/>
                  </a:lnTo>
                  <a:lnTo>
                    <a:pt x="11769" y="2101"/>
                  </a:lnTo>
                  <a:lnTo>
                    <a:pt x="11745" y="2143"/>
                  </a:lnTo>
                  <a:lnTo>
                    <a:pt x="11721" y="2185"/>
                  </a:lnTo>
                  <a:lnTo>
                    <a:pt x="11672" y="2268"/>
                  </a:lnTo>
                  <a:lnTo>
                    <a:pt x="11672" y="2268"/>
                  </a:lnTo>
                  <a:lnTo>
                    <a:pt x="11618" y="2324"/>
                  </a:lnTo>
                  <a:lnTo>
                    <a:pt x="11564" y="2382"/>
                  </a:lnTo>
                  <a:lnTo>
                    <a:pt x="11511" y="2440"/>
                  </a:lnTo>
                  <a:lnTo>
                    <a:pt x="11459" y="2499"/>
                  </a:lnTo>
                  <a:lnTo>
                    <a:pt x="11407" y="2559"/>
                  </a:lnTo>
                  <a:lnTo>
                    <a:pt x="11356" y="2618"/>
                  </a:lnTo>
                  <a:lnTo>
                    <a:pt x="11305" y="2679"/>
                  </a:lnTo>
                  <a:lnTo>
                    <a:pt x="11255" y="2741"/>
                  </a:lnTo>
                  <a:lnTo>
                    <a:pt x="11206" y="2802"/>
                  </a:lnTo>
                  <a:lnTo>
                    <a:pt x="11157" y="2865"/>
                  </a:lnTo>
                  <a:lnTo>
                    <a:pt x="11061" y="2990"/>
                  </a:lnTo>
                  <a:lnTo>
                    <a:pt x="10966" y="3119"/>
                  </a:lnTo>
                  <a:lnTo>
                    <a:pt x="10872" y="3248"/>
                  </a:lnTo>
                  <a:lnTo>
                    <a:pt x="10780" y="3379"/>
                  </a:lnTo>
                  <a:lnTo>
                    <a:pt x="10690" y="3510"/>
                  </a:lnTo>
                  <a:lnTo>
                    <a:pt x="10600" y="3642"/>
                  </a:lnTo>
                  <a:lnTo>
                    <a:pt x="10511" y="3775"/>
                  </a:lnTo>
                  <a:lnTo>
                    <a:pt x="10335" y="4040"/>
                  </a:lnTo>
                  <a:lnTo>
                    <a:pt x="10160" y="4305"/>
                  </a:lnTo>
                  <a:lnTo>
                    <a:pt x="10160" y="4305"/>
                  </a:lnTo>
                  <a:lnTo>
                    <a:pt x="9815" y="4789"/>
                  </a:lnTo>
                  <a:lnTo>
                    <a:pt x="9643" y="5032"/>
                  </a:lnTo>
                  <a:lnTo>
                    <a:pt x="9469" y="5272"/>
                  </a:lnTo>
                  <a:lnTo>
                    <a:pt x="9469" y="5272"/>
                  </a:lnTo>
                  <a:lnTo>
                    <a:pt x="9332" y="5458"/>
                  </a:lnTo>
                  <a:lnTo>
                    <a:pt x="9194" y="5644"/>
                  </a:lnTo>
                  <a:lnTo>
                    <a:pt x="9056" y="5829"/>
                  </a:lnTo>
                  <a:lnTo>
                    <a:pt x="8918" y="6015"/>
                  </a:lnTo>
                  <a:lnTo>
                    <a:pt x="8781" y="6201"/>
                  </a:lnTo>
                  <a:lnTo>
                    <a:pt x="8713" y="6295"/>
                  </a:lnTo>
                  <a:lnTo>
                    <a:pt x="8646" y="6388"/>
                  </a:lnTo>
                  <a:lnTo>
                    <a:pt x="8579" y="6483"/>
                  </a:lnTo>
                  <a:lnTo>
                    <a:pt x="8514" y="6578"/>
                  </a:lnTo>
                  <a:lnTo>
                    <a:pt x="8448" y="6674"/>
                  </a:lnTo>
                  <a:lnTo>
                    <a:pt x="8385" y="6770"/>
                  </a:lnTo>
                  <a:lnTo>
                    <a:pt x="8385" y="6770"/>
                  </a:lnTo>
                  <a:lnTo>
                    <a:pt x="8249" y="6979"/>
                  </a:lnTo>
                  <a:lnTo>
                    <a:pt x="8110" y="7197"/>
                  </a:lnTo>
                  <a:lnTo>
                    <a:pt x="7967" y="7418"/>
                  </a:lnTo>
                  <a:lnTo>
                    <a:pt x="7895" y="7528"/>
                  </a:lnTo>
                  <a:lnTo>
                    <a:pt x="7822" y="7637"/>
                  </a:lnTo>
                  <a:lnTo>
                    <a:pt x="7822" y="7637"/>
                  </a:lnTo>
                  <a:lnTo>
                    <a:pt x="7746" y="7734"/>
                  </a:lnTo>
                  <a:lnTo>
                    <a:pt x="7669" y="7831"/>
                  </a:lnTo>
                  <a:lnTo>
                    <a:pt x="7592" y="7927"/>
                  </a:lnTo>
                  <a:lnTo>
                    <a:pt x="7513" y="8023"/>
                  </a:lnTo>
                  <a:lnTo>
                    <a:pt x="7434" y="8118"/>
                  </a:lnTo>
                  <a:lnTo>
                    <a:pt x="7354" y="8212"/>
                  </a:lnTo>
                  <a:lnTo>
                    <a:pt x="7274" y="8304"/>
                  </a:lnTo>
                  <a:lnTo>
                    <a:pt x="7193" y="8397"/>
                  </a:lnTo>
                  <a:lnTo>
                    <a:pt x="7193" y="8397"/>
                  </a:lnTo>
                  <a:lnTo>
                    <a:pt x="7190" y="8399"/>
                  </a:lnTo>
                  <a:lnTo>
                    <a:pt x="7189" y="8403"/>
                  </a:lnTo>
                  <a:lnTo>
                    <a:pt x="7189" y="8410"/>
                  </a:lnTo>
                  <a:lnTo>
                    <a:pt x="7190" y="8416"/>
                  </a:lnTo>
                  <a:lnTo>
                    <a:pt x="7194" y="8420"/>
                  </a:lnTo>
                  <a:lnTo>
                    <a:pt x="7198" y="8424"/>
                  </a:lnTo>
                  <a:lnTo>
                    <a:pt x="7204" y="8425"/>
                  </a:lnTo>
                  <a:lnTo>
                    <a:pt x="7208" y="8425"/>
                  </a:lnTo>
                  <a:lnTo>
                    <a:pt x="7211" y="8425"/>
                  </a:lnTo>
                  <a:lnTo>
                    <a:pt x="7214" y="8423"/>
                  </a:lnTo>
                  <a:lnTo>
                    <a:pt x="7217" y="8420"/>
                  </a:lnTo>
                  <a:lnTo>
                    <a:pt x="7217" y="8420"/>
                  </a:lnTo>
                  <a:lnTo>
                    <a:pt x="7274" y="8362"/>
                  </a:lnTo>
                  <a:lnTo>
                    <a:pt x="7329" y="8301"/>
                  </a:lnTo>
                  <a:lnTo>
                    <a:pt x="7384" y="8240"/>
                  </a:lnTo>
                  <a:lnTo>
                    <a:pt x="7438" y="8179"/>
                  </a:lnTo>
                  <a:lnTo>
                    <a:pt x="7491" y="8116"/>
                  </a:lnTo>
                  <a:lnTo>
                    <a:pt x="7544" y="8054"/>
                  </a:lnTo>
                  <a:lnTo>
                    <a:pt x="7594" y="7989"/>
                  </a:lnTo>
                  <a:lnTo>
                    <a:pt x="7644" y="7925"/>
                  </a:lnTo>
                  <a:lnTo>
                    <a:pt x="7644" y="7925"/>
                  </a:lnTo>
                  <a:lnTo>
                    <a:pt x="7702" y="7855"/>
                  </a:lnTo>
                  <a:lnTo>
                    <a:pt x="7758" y="7785"/>
                  </a:lnTo>
                  <a:lnTo>
                    <a:pt x="7870" y="7641"/>
                  </a:lnTo>
                  <a:lnTo>
                    <a:pt x="7980" y="7496"/>
                  </a:lnTo>
                  <a:lnTo>
                    <a:pt x="8089" y="7350"/>
                  </a:lnTo>
                  <a:lnTo>
                    <a:pt x="8089" y="7350"/>
                  </a:lnTo>
                  <a:lnTo>
                    <a:pt x="7988" y="7521"/>
                  </a:lnTo>
                  <a:lnTo>
                    <a:pt x="7889" y="7692"/>
                  </a:lnTo>
                  <a:lnTo>
                    <a:pt x="7789" y="7864"/>
                  </a:lnTo>
                  <a:lnTo>
                    <a:pt x="7688" y="8034"/>
                  </a:lnTo>
                  <a:lnTo>
                    <a:pt x="7636" y="8119"/>
                  </a:lnTo>
                  <a:lnTo>
                    <a:pt x="7583" y="8204"/>
                  </a:lnTo>
                  <a:lnTo>
                    <a:pt x="7531" y="8287"/>
                  </a:lnTo>
                  <a:lnTo>
                    <a:pt x="7476" y="8370"/>
                  </a:lnTo>
                  <a:lnTo>
                    <a:pt x="7420" y="8452"/>
                  </a:lnTo>
                  <a:lnTo>
                    <a:pt x="7362" y="8533"/>
                  </a:lnTo>
                  <a:lnTo>
                    <a:pt x="7304" y="8613"/>
                  </a:lnTo>
                  <a:lnTo>
                    <a:pt x="7243" y="8693"/>
                  </a:lnTo>
                  <a:lnTo>
                    <a:pt x="7243" y="8693"/>
                  </a:lnTo>
                  <a:lnTo>
                    <a:pt x="7243" y="8661"/>
                  </a:lnTo>
                  <a:lnTo>
                    <a:pt x="7244" y="8631"/>
                  </a:lnTo>
                  <a:lnTo>
                    <a:pt x="7248" y="8600"/>
                  </a:lnTo>
                  <a:lnTo>
                    <a:pt x="7255" y="8571"/>
                  </a:lnTo>
                  <a:lnTo>
                    <a:pt x="7263" y="8544"/>
                  </a:lnTo>
                  <a:lnTo>
                    <a:pt x="7267" y="8530"/>
                  </a:lnTo>
                  <a:lnTo>
                    <a:pt x="7273" y="8517"/>
                  </a:lnTo>
                  <a:lnTo>
                    <a:pt x="7280" y="8504"/>
                  </a:lnTo>
                  <a:lnTo>
                    <a:pt x="7287" y="8492"/>
                  </a:lnTo>
                  <a:lnTo>
                    <a:pt x="7296" y="8480"/>
                  </a:lnTo>
                  <a:lnTo>
                    <a:pt x="7304" y="8468"/>
                  </a:lnTo>
                  <a:lnTo>
                    <a:pt x="7304" y="8468"/>
                  </a:lnTo>
                  <a:close/>
                  <a:moveTo>
                    <a:pt x="7249" y="8741"/>
                  </a:moveTo>
                  <a:lnTo>
                    <a:pt x="7249" y="8741"/>
                  </a:lnTo>
                  <a:lnTo>
                    <a:pt x="7249" y="8741"/>
                  </a:lnTo>
                  <a:lnTo>
                    <a:pt x="7249" y="8741"/>
                  </a:lnTo>
                  <a:lnTo>
                    <a:pt x="7407" y="8545"/>
                  </a:lnTo>
                  <a:lnTo>
                    <a:pt x="7564" y="8350"/>
                  </a:lnTo>
                  <a:lnTo>
                    <a:pt x="7564" y="8350"/>
                  </a:lnTo>
                  <a:lnTo>
                    <a:pt x="7493" y="8473"/>
                  </a:lnTo>
                  <a:lnTo>
                    <a:pt x="7423" y="8598"/>
                  </a:lnTo>
                  <a:lnTo>
                    <a:pt x="7354" y="8722"/>
                  </a:lnTo>
                  <a:lnTo>
                    <a:pt x="7286" y="8849"/>
                  </a:lnTo>
                  <a:lnTo>
                    <a:pt x="7286" y="8849"/>
                  </a:lnTo>
                  <a:lnTo>
                    <a:pt x="7285" y="8854"/>
                  </a:lnTo>
                  <a:lnTo>
                    <a:pt x="7285" y="8860"/>
                  </a:lnTo>
                  <a:lnTo>
                    <a:pt x="7287" y="8866"/>
                  </a:lnTo>
                  <a:lnTo>
                    <a:pt x="7291" y="8870"/>
                  </a:lnTo>
                  <a:lnTo>
                    <a:pt x="7297" y="8873"/>
                  </a:lnTo>
                  <a:lnTo>
                    <a:pt x="7301" y="8874"/>
                  </a:lnTo>
                  <a:lnTo>
                    <a:pt x="7307" y="8873"/>
                  </a:lnTo>
                  <a:lnTo>
                    <a:pt x="7313" y="8869"/>
                  </a:lnTo>
                  <a:lnTo>
                    <a:pt x="7313" y="8869"/>
                  </a:lnTo>
                  <a:lnTo>
                    <a:pt x="7395" y="8781"/>
                  </a:lnTo>
                  <a:lnTo>
                    <a:pt x="7477" y="8692"/>
                  </a:lnTo>
                  <a:lnTo>
                    <a:pt x="7558" y="8603"/>
                  </a:lnTo>
                  <a:lnTo>
                    <a:pt x="7636" y="8513"/>
                  </a:lnTo>
                  <a:lnTo>
                    <a:pt x="7715" y="8421"/>
                  </a:lnTo>
                  <a:lnTo>
                    <a:pt x="7792" y="8329"/>
                  </a:lnTo>
                  <a:lnTo>
                    <a:pt x="7869" y="8236"/>
                  </a:lnTo>
                  <a:lnTo>
                    <a:pt x="7944" y="8143"/>
                  </a:lnTo>
                  <a:lnTo>
                    <a:pt x="8019" y="8049"/>
                  </a:lnTo>
                  <a:lnTo>
                    <a:pt x="8094" y="7954"/>
                  </a:lnTo>
                  <a:lnTo>
                    <a:pt x="8166" y="7860"/>
                  </a:lnTo>
                  <a:lnTo>
                    <a:pt x="8239" y="7764"/>
                  </a:lnTo>
                  <a:lnTo>
                    <a:pt x="8311" y="7668"/>
                  </a:lnTo>
                  <a:lnTo>
                    <a:pt x="8382" y="7570"/>
                  </a:lnTo>
                  <a:lnTo>
                    <a:pt x="8523" y="7376"/>
                  </a:lnTo>
                  <a:lnTo>
                    <a:pt x="8663" y="7180"/>
                  </a:lnTo>
                  <a:lnTo>
                    <a:pt x="8800" y="6983"/>
                  </a:lnTo>
                  <a:lnTo>
                    <a:pt x="8935" y="6785"/>
                  </a:lnTo>
                  <a:lnTo>
                    <a:pt x="9071" y="6586"/>
                  </a:lnTo>
                  <a:lnTo>
                    <a:pt x="9340" y="6187"/>
                  </a:lnTo>
                  <a:lnTo>
                    <a:pt x="9475" y="5988"/>
                  </a:lnTo>
                  <a:lnTo>
                    <a:pt x="9609" y="5789"/>
                  </a:lnTo>
                  <a:lnTo>
                    <a:pt x="9609" y="5789"/>
                  </a:lnTo>
                  <a:lnTo>
                    <a:pt x="9844" y="5446"/>
                  </a:lnTo>
                  <a:lnTo>
                    <a:pt x="10079" y="5103"/>
                  </a:lnTo>
                  <a:lnTo>
                    <a:pt x="10315" y="4760"/>
                  </a:lnTo>
                  <a:lnTo>
                    <a:pt x="10552" y="4418"/>
                  </a:lnTo>
                  <a:lnTo>
                    <a:pt x="10789" y="4078"/>
                  </a:lnTo>
                  <a:lnTo>
                    <a:pt x="11029" y="3737"/>
                  </a:lnTo>
                  <a:lnTo>
                    <a:pt x="11269" y="3398"/>
                  </a:lnTo>
                  <a:lnTo>
                    <a:pt x="11511" y="3059"/>
                  </a:lnTo>
                  <a:lnTo>
                    <a:pt x="11511" y="3059"/>
                  </a:lnTo>
                  <a:lnTo>
                    <a:pt x="11646" y="2878"/>
                  </a:lnTo>
                  <a:lnTo>
                    <a:pt x="11713" y="2787"/>
                  </a:lnTo>
                  <a:lnTo>
                    <a:pt x="11778" y="2694"/>
                  </a:lnTo>
                  <a:lnTo>
                    <a:pt x="11778" y="2694"/>
                  </a:lnTo>
                  <a:lnTo>
                    <a:pt x="11918" y="2505"/>
                  </a:lnTo>
                  <a:lnTo>
                    <a:pt x="11987" y="2410"/>
                  </a:lnTo>
                  <a:lnTo>
                    <a:pt x="12056" y="2315"/>
                  </a:lnTo>
                  <a:lnTo>
                    <a:pt x="12056" y="2315"/>
                  </a:lnTo>
                  <a:lnTo>
                    <a:pt x="12058" y="2312"/>
                  </a:lnTo>
                  <a:lnTo>
                    <a:pt x="12059" y="2309"/>
                  </a:lnTo>
                  <a:lnTo>
                    <a:pt x="12059" y="2303"/>
                  </a:lnTo>
                  <a:lnTo>
                    <a:pt x="12057" y="2299"/>
                  </a:lnTo>
                  <a:lnTo>
                    <a:pt x="12052" y="2294"/>
                  </a:lnTo>
                  <a:lnTo>
                    <a:pt x="12052" y="2294"/>
                  </a:lnTo>
                  <a:lnTo>
                    <a:pt x="12119" y="2191"/>
                  </a:lnTo>
                  <a:lnTo>
                    <a:pt x="12184" y="2088"/>
                  </a:lnTo>
                  <a:lnTo>
                    <a:pt x="12249" y="1983"/>
                  </a:lnTo>
                  <a:lnTo>
                    <a:pt x="12312" y="1877"/>
                  </a:lnTo>
                  <a:lnTo>
                    <a:pt x="12312" y="1877"/>
                  </a:lnTo>
                  <a:lnTo>
                    <a:pt x="12353" y="1878"/>
                  </a:lnTo>
                  <a:lnTo>
                    <a:pt x="12374" y="1878"/>
                  </a:lnTo>
                  <a:lnTo>
                    <a:pt x="12395" y="1877"/>
                  </a:lnTo>
                  <a:lnTo>
                    <a:pt x="12416" y="1876"/>
                  </a:lnTo>
                  <a:lnTo>
                    <a:pt x="12437" y="1873"/>
                  </a:lnTo>
                  <a:lnTo>
                    <a:pt x="12457" y="1869"/>
                  </a:lnTo>
                  <a:lnTo>
                    <a:pt x="12478" y="1863"/>
                  </a:lnTo>
                  <a:lnTo>
                    <a:pt x="12478" y="1863"/>
                  </a:lnTo>
                  <a:lnTo>
                    <a:pt x="12394" y="1967"/>
                  </a:lnTo>
                  <a:lnTo>
                    <a:pt x="12311" y="2073"/>
                  </a:lnTo>
                  <a:lnTo>
                    <a:pt x="12229" y="2179"/>
                  </a:lnTo>
                  <a:lnTo>
                    <a:pt x="12147" y="2286"/>
                  </a:lnTo>
                  <a:lnTo>
                    <a:pt x="11983" y="2500"/>
                  </a:lnTo>
                  <a:lnTo>
                    <a:pt x="11823" y="2717"/>
                  </a:lnTo>
                  <a:lnTo>
                    <a:pt x="11664" y="2934"/>
                  </a:lnTo>
                  <a:lnTo>
                    <a:pt x="11506" y="3153"/>
                  </a:lnTo>
                  <a:lnTo>
                    <a:pt x="11349" y="3373"/>
                  </a:lnTo>
                  <a:lnTo>
                    <a:pt x="11194" y="3594"/>
                  </a:lnTo>
                  <a:lnTo>
                    <a:pt x="11041" y="3817"/>
                  </a:lnTo>
                  <a:lnTo>
                    <a:pt x="10888" y="4039"/>
                  </a:lnTo>
                  <a:lnTo>
                    <a:pt x="10735" y="4263"/>
                  </a:lnTo>
                  <a:lnTo>
                    <a:pt x="10584" y="4486"/>
                  </a:lnTo>
                  <a:lnTo>
                    <a:pt x="10282" y="4932"/>
                  </a:lnTo>
                  <a:lnTo>
                    <a:pt x="9983" y="5378"/>
                  </a:lnTo>
                  <a:lnTo>
                    <a:pt x="9983" y="5378"/>
                  </a:lnTo>
                  <a:lnTo>
                    <a:pt x="9657" y="5860"/>
                  </a:lnTo>
                  <a:lnTo>
                    <a:pt x="9494" y="6102"/>
                  </a:lnTo>
                  <a:lnTo>
                    <a:pt x="9330" y="6341"/>
                  </a:lnTo>
                  <a:lnTo>
                    <a:pt x="9164" y="6581"/>
                  </a:lnTo>
                  <a:lnTo>
                    <a:pt x="8996" y="6819"/>
                  </a:lnTo>
                  <a:lnTo>
                    <a:pt x="8912" y="6937"/>
                  </a:lnTo>
                  <a:lnTo>
                    <a:pt x="8826" y="7055"/>
                  </a:lnTo>
                  <a:lnTo>
                    <a:pt x="8741" y="7172"/>
                  </a:lnTo>
                  <a:lnTo>
                    <a:pt x="8654" y="7290"/>
                  </a:lnTo>
                  <a:lnTo>
                    <a:pt x="8654" y="7290"/>
                  </a:lnTo>
                  <a:lnTo>
                    <a:pt x="8574" y="7397"/>
                  </a:lnTo>
                  <a:lnTo>
                    <a:pt x="8492" y="7504"/>
                  </a:lnTo>
                  <a:lnTo>
                    <a:pt x="8409" y="7609"/>
                  </a:lnTo>
                  <a:lnTo>
                    <a:pt x="8324" y="7714"/>
                  </a:lnTo>
                  <a:lnTo>
                    <a:pt x="8155" y="7924"/>
                  </a:lnTo>
                  <a:lnTo>
                    <a:pt x="7985" y="8132"/>
                  </a:lnTo>
                  <a:lnTo>
                    <a:pt x="7814" y="8341"/>
                  </a:lnTo>
                  <a:lnTo>
                    <a:pt x="7730" y="8445"/>
                  </a:lnTo>
                  <a:lnTo>
                    <a:pt x="7645" y="8550"/>
                  </a:lnTo>
                  <a:lnTo>
                    <a:pt x="7562" y="8655"/>
                  </a:lnTo>
                  <a:lnTo>
                    <a:pt x="7480" y="8762"/>
                  </a:lnTo>
                  <a:lnTo>
                    <a:pt x="7399" y="8869"/>
                  </a:lnTo>
                  <a:lnTo>
                    <a:pt x="7319" y="8977"/>
                  </a:lnTo>
                  <a:lnTo>
                    <a:pt x="7319" y="8977"/>
                  </a:lnTo>
                  <a:lnTo>
                    <a:pt x="7306" y="8947"/>
                  </a:lnTo>
                  <a:lnTo>
                    <a:pt x="7294" y="8916"/>
                  </a:lnTo>
                  <a:lnTo>
                    <a:pt x="7284" y="8886"/>
                  </a:lnTo>
                  <a:lnTo>
                    <a:pt x="7274" y="8857"/>
                  </a:lnTo>
                  <a:lnTo>
                    <a:pt x="7266" y="8828"/>
                  </a:lnTo>
                  <a:lnTo>
                    <a:pt x="7258" y="8798"/>
                  </a:lnTo>
                  <a:lnTo>
                    <a:pt x="7252" y="8769"/>
                  </a:lnTo>
                  <a:lnTo>
                    <a:pt x="7249" y="8741"/>
                  </a:lnTo>
                  <a:lnTo>
                    <a:pt x="7249" y="8741"/>
                  </a:lnTo>
                  <a:close/>
                  <a:moveTo>
                    <a:pt x="7331" y="9003"/>
                  </a:moveTo>
                  <a:lnTo>
                    <a:pt x="7331" y="9003"/>
                  </a:lnTo>
                  <a:lnTo>
                    <a:pt x="7451" y="8840"/>
                  </a:lnTo>
                  <a:lnTo>
                    <a:pt x="7574" y="8680"/>
                  </a:lnTo>
                  <a:lnTo>
                    <a:pt x="7698" y="8520"/>
                  </a:lnTo>
                  <a:lnTo>
                    <a:pt x="7823" y="8361"/>
                  </a:lnTo>
                  <a:lnTo>
                    <a:pt x="7950" y="8203"/>
                  </a:lnTo>
                  <a:lnTo>
                    <a:pt x="8076" y="8044"/>
                  </a:lnTo>
                  <a:lnTo>
                    <a:pt x="8329" y="7728"/>
                  </a:lnTo>
                  <a:lnTo>
                    <a:pt x="8454" y="7570"/>
                  </a:lnTo>
                  <a:lnTo>
                    <a:pt x="8579" y="7412"/>
                  </a:lnTo>
                  <a:lnTo>
                    <a:pt x="8705" y="7253"/>
                  </a:lnTo>
                  <a:lnTo>
                    <a:pt x="8829" y="7093"/>
                  </a:lnTo>
                  <a:lnTo>
                    <a:pt x="8951" y="6931"/>
                  </a:lnTo>
                  <a:lnTo>
                    <a:pt x="9071" y="6769"/>
                  </a:lnTo>
                  <a:lnTo>
                    <a:pt x="9190" y="6605"/>
                  </a:lnTo>
                  <a:lnTo>
                    <a:pt x="9249" y="6522"/>
                  </a:lnTo>
                  <a:lnTo>
                    <a:pt x="9307" y="6439"/>
                  </a:lnTo>
                  <a:lnTo>
                    <a:pt x="9307" y="6439"/>
                  </a:lnTo>
                  <a:lnTo>
                    <a:pt x="9550" y="6089"/>
                  </a:lnTo>
                  <a:lnTo>
                    <a:pt x="9790" y="5739"/>
                  </a:lnTo>
                  <a:lnTo>
                    <a:pt x="10270" y="5038"/>
                  </a:lnTo>
                  <a:lnTo>
                    <a:pt x="10511" y="4688"/>
                  </a:lnTo>
                  <a:lnTo>
                    <a:pt x="10752" y="4338"/>
                  </a:lnTo>
                  <a:lnTo>
                    <a:pt x="10994" y="3989"/>
                  </a:lnTo>
                  <a:lnTo>
                    <a:pt x="11239" y="3641"/>
                  </a:lnTo>
                  <a:lnTo>
                    <a:pt x="11239" y="3641"/>
                  </a:lnTo>
                  <a:lnTo>
                    <a:pt x="11351" y="3481"/>
                  </a:lnTo>
                  <a:lnTo>
                    <a:pt x="11463" y="3319"/>
                  </a:lnTo>
                  <a:lnTo>
                    <a:pt x="11687" y="2997"/>
                  </a:lnTo>
                  <a:lnTo>
                    <a:pt x="11799" y="2836"/>
                  </a:lnTo>
                  <a:lnTo>
                    <a:pt x="11912" y="2676"/>
                  </a:lnTo>
                  <a:lnTo>
                    <a:pt x="12026" y="2515"/>
                  </a:lnTo>
                  <a:lnTo>
                    <a:pt x="12141" y="2356"/>
                  </a:lnTo>
                  <a:lnTo>
                    <a:pt x="12141" y="2356"/>
                  </a:lnTo>
                  <a:lnTo>
                    <a:pt x="12218" y="2252"/>
                  </a:lnTo>
                  <a:lnTo>
                    <a:pt x="12297" y="2148"/>
                  </a:lnTo>
                  <a:lnTo>
                    <a:pt x="12376" y="2045"/>
                  </a:lnTo>
                  <a:lnTo>
                    <a:pt x="12456" y="1942"/>
                  </a:lnTo>
                  <a:lnTo>
                    <a:pt x="12456" y="1942"/>
                  </a:lnTo>
                  <a:lnTo>
                    <a:pt x="12413" y="2000"/>
                  </a:lnTo>
                  <a:lnTo>
                    <a:pt x="12351" y="2087"/>
                  </a:lnTo>
                  <a:lnTo>
                    <a:pt x="12289" y="2177"/>
                  </a:lnTo>
                  <a:lnTo>
                    <a:pt x="12242" y="2244"/>
                  </a:lnTo>
                  <a:lnTo>
                    <a:pt x="12242" y="2244"/>
                  </a:lnTo>
                  <a:lnTo>
                    <a:pt x="12116" y="2433"/>
                  </a:lnTo>
                  <a:lnTo>
                    <a:pt x="11989" y="2623"/>
                  </a:lnTo>
                  <a:lnTo>
                    <a:pt x="11860" y="2810"/>
                  </a:lnTo>
                  <a:lnTo>
                    <a:pt x="11730" y="2999"/>
                  </a:lnTo>
                  <a:lnTo>
                    <a:pt x="11730" y="2999"/>
                  </a:lnTo>
                  <a:lnTo>
                    <a:pt x="11645" y="3120"/>
                  </a:lnTo>
                  <a:lnTo>
                    <a:pt x="11559" y="3242"/>
                  </a:lnTo>
                  <a:lnTo>
                    <a:pt x="11559" y="3242"/>
                  </a:lnTo>
                  <a:lnTo>
                    <a:pt x="11473" y="3363"/>
                  </a:lnTo>
                  <a:lnTo>
                    <a:pt x="11387" y="3483"/>
                  </a:lnTo>
                  <a:lnTo>
                    <a:pt x="11303" y="3604"/>
                  </a:lnTo>
                  <a:lnTo>
                    <a:pt x="11219" y="3725"/>
                  </a:lnTo>
                  <a:lnTo>
                    <a:pt x="11219" y="3725"/>
                  </a:lnTo>
                  <a:lnTo>
                    <a:pt x="10847" y="4247"/>
                  </a:lnTo>
                  <a:lnTo>
                    <a:pt x="10472" y="4770"/>
                  </a:lnTo>
                  <a:lnTo>
                    <a:pt x="10286" y="5031"/>
                  </a:lnTo>
                  <a:lnTo>
                    <a:pt x="10101" y="5293"/>
                  </a:lnTo>
                  <a:lnTo>
                    <a:pt x="9917" y="5556"/>
                  </a:lnTo>
                  <a:lnTo>
                    <a:pt x="9735" y="5821"/>
                  </a:lnTo>
                  <a:lnTo>
                    <a:pt x="9735" y="5821"/>
                  </a:lnTo>
                  <a:lnTo>
                    <a:pt x="9587" y="6036"/>
                  </a:lnTo>
                  <a:lnTo>
                    <a:pt x="9441" y="6254"/>
                  </a:lnTo>
                  <a:lnTo>
                    <a:pt x="9295" y="6471"/>
                  </a:lnTo>
                  <a:lnTo>
                    <a:pt x="9151" y="6690"/>
                  </a:lnTo>
                  <a:lnTo>
                    <a:pt x="9151" y="6690"/>
                  </a:lnTo>
                  <a:lnTo>
                    <a:pt x="9025" y="6863"/>
                  </a:lnTo>
                  <a:lnTo>
                    <a:pt x="8901" y="7037"/>
                  </a:lnTo>
                  <a:lnTo>
                    <a:pt x="8901" y="7037"/>
                  </a:lnTo>
                  <a:lnTo>
                    <a:pt x="8789" y="7188"/>
                  </a:lnTo>
                  <a:lnTo>
                    <a:pt x="8677" y="7339"/>
                  </a:lnTo>
                  <a:lnTo>
                    <a:pt x="8567" y="7490"/>
                  </a:lnTo>
                  <a:lnTo>
                    <a:pt x="8458" y="7642"/>
                  </a:lnTo>
                  <a:lnTo>
                    <a:pt x="8458" y="7642"/>
                  </a:lnTo>
                  <a:lnTo>
                    <a:pt x="8609" y="7437"/>
                  </a:lnTo>
                  <a:lnTo>
                    <a:pt x="8761" y="7233"/>
                  </a:lnTo>
                  <a:lnTo>
                    <a:pt x="8761" y="7233"/>
                  </a:lnTo>
                  <a:lnTo>
                    <a:pt x="8787" y="7198"/>
                  </a:lnTo>
                  <a:lnTo>
                    <a:pt x="8787" y="7198"/>
                  </a:lnTo>
                  <a:lnTo>
                    <a:pt x="8677" y="7350"/>
                  </a:lnTo>
                  <a:lnTo>
                    <a:pt x="8568" y="7504"/>
                  </a:lnTo>
                  <a:lnTo>
                    <a:pt x="8568" y="7504"/>
                  </a:lnTo>
                  <a:lnTo>
                    <a:pt x="8345" y="7819"/>
                  </a:lnTo>
                  <a:lnTo>
                    <a:pt x="8234" y="7975"/>
                  </a:lnTo>
                  <a:lnTo>
                    <a:pt x="8121" y="8132"/>
                  </a:lnTo>
                  <a:lnTo>
                    <a:pt x="8121" y="8132"/>
                  </a:lnTo>
                  <a:lnTo>
                    <a:pt x="8203" y="8009"/>
                  </a:lnTo>
                  <a:lnTo>
                    <a:pt x="8287" y="7886"/>
                  </a:lnTo>
                  <a:lnTo>
                    <a:pt x="8371" y="7764"/>
                  </a:lnTo>
                  <a:lnTo>
                    <a:pt x="8458" y="7642"/>
                  </a:lnTo>
                  <a:lnTo>
                    <a:pt x="8458" y="7642"/>
                  </a:lnTo>
                  <a:lnTo>
                    <a:pt x="8341" y="7802"/>
                  </a:lnTo>
                  <a:lnTo>
                    <a:pt x="8227" y="7964"/>
                  </a:lnTo>
                  <a:lnTo>
                    <a:pt x="8171" y="8044"/>
                  </a:lnTo>
                  <a:lnTo>
                    <a:pt x="8115" y="8126"/>
                  </a:lnTo>
                  <a:lnTo>
                    <a:pt x="8060" y="8208"/>
                  </a:lnTo>
                  <a:lnTo>
                    <a:pt x="8005" y="8290"/>
                  </a:lnTo>
                  <a:lnTo>
                    <a:pt x="8005" y="8290"/>
                  </a:lnTo>
                  <a:lnTo>
                    <a:pt x="7876" y="8465"/>
                  </a:lnTo>
                  <a:lnTo>
                    <a:pt x="7811" y="8550"/>
                  </a:lnTo>
                  <a:lnTo>
                    <a:pt x="7744" y="8636"/>
                  </a:lnTo>
                  <a:lnTo>
                    <a:pt x="7744" y="8636"/>
                  </a:lnTo>
                  <a:lnTo>
                    <a:pt x="7662" y="8741"/>
                  </a:lnTo>
                  <a:lnTo>
                    <a:pt x="7662" y="8741"/>
                  </a:lnTo>
                  <a:lnTo>
                    <a:pt x="7684" y="8719"/>
                  </a:lnTo>
                  <a:lnTo>
                    <a:pt x="7709" y="8699"/>
                  </a:lnTo>
                  <a:lnTo>
                    <a:pt x="7736" y="8678"/>
                  </a:lnTo>
                  <a:lnTo>
                    <a:pt x="7767" y="8658"/>
                  </a:lnTo>
                  <a:lnTo>
                    <a:pt x="7767" y="8658"/>
                  </a:lnTo>
                  <a:lnTo>
                    <a:pt x="7791" y="8627"/>
                  </a:lnTo>
                  <a:lnTo>
                    <a:pt x="7814" y="8597"/>
                  </a:lnTo>
                  <a:lnTo>
                    <a:pt x="7814" y="8597"/>
                  </a:lnTo>
                  <a:lnTo>
                    <a:pt x="7761" y="8686"/>
                  </a:lnTo>
                  <a:lnTo>
                    <a:pt x="7710" y="8776"/>
                  </a:lnTo>
                  <a:lnTo>
                    <a:pt x="7658" y="8866"/>
                  </a:lnTo>
                  <a:lnTo>
                    <a:pt x="7609" y="8957"/>
                  </a:lnTo>
                  <a:lnTo>
                    <a:pt x="7609" y="8957"/>
                  </a:lnTo>
                  <a:lnTo>
                    <a:pt x="7606" y="8945"/>
                  </a:lnTo>
                  <a:lnTo>
                    <a:pt x="7603" y="8932"/>
                  </a:lnTo>
                  <a:lnTo>
                    <a:pt x="7601" y="8919"/>
                  </a:lnTo>
                  <a:lnTo>
                    <a:pt x="7600" y="8906"/>
                  </a:lnTo>
                  <a:lnTo>
                    <a:pt x="7600" y="8893"/>
                  </a:lnTo>
                  <a:lnTo>
                    <a:pt x="7600" y="8881"/>
                  </a:lnTo>
                  <a:lnTo>
                    <a:pt x="7601" y="8869"/>
                  </a:lnTo>
                  <a:lnTo>
                    <a:pt x="7602" y="8857"/>
                  </a:lnTo>
                  <a:lnTo>
                    <a:pt x="7606" y="8844"/>
                  </a:lnTo>
                  <a:lnTo>
                    <a:pt x="7608" y="8832"/>
                  </a:lnTo>
                  <a:lnTo>
                    <a:pt x="7613" y="8821"/>
                  </a:lnTo>
                  <a:lnTo>
                    <a:pt x="7617" y="8809"/>
                  </a:lnTo>
                  <a:lnTo>
                    <a:pt x="7623" y="8797"/>
                  </a:lnTo>
                  <a:lnTo>
                    <a:pt x="7629" y="8785"/>
                  </a:lnTo>
                  <a:lnTo>
                    <a:pt x="7636" y="8775"/>
                  </a:lnTo>
                  <a:lnTo>
                    <a:pt x="7644" y="8763"/>
                  </a:lnTo>
                  <a:lnTo>
                    <a:pt x="7644" y="8763"/>
                  </a:lnTo>
                  <a:lnTo>
                    <a:pt x="7607" y="8815"/>
                  </a:lnTo>
                  <a:lnTo>
                    <a:pt x="7589" y="8839"/>
                  </a:lnTo>
                  <a:lnTo>
                    <a:pt x="7573" y="8865"/>
                  </a:lnTo>
                  <a:lnTo>
                    <a:pt x="7557" y="8891"/>
                  </a:lnTo>
                  <a:lnTo>
                    <a:pt x="7540" y="8916"/>
                  </a:lnTo>
                  <a:lnTo>
                    <a:pt x="7526" y="8943"/>
                  </a:lnTo>
                  <a:lnTo>
                    <a:pt x="7512" y="8970"/>
                  </a:lnTo>
                  <a:lnTo>
                    <a:pt x="7500" y="8998"/>
                  </a:lnTo>
                  <a:lnTo>
                    <a:pt x="7489" y="9027"/>
                  </a:lnTo>
                  <a:lnTo>
                    <a:pt x="7478" y="9056"/>
                  </a:lnTo>
                  <a:lnTo>
                    <a:pt x="7469" y="9085"/>
                  </a:lnTo>
                  <a:lnTo>
                    <a:pt x="7462" y="9115"/>
                  </a:lnTo>
                  <a:lnTo>
                    <a:pt x="7455" y="9147"/>
                  </a:lnTo>
                  <a:lnTo>
                    <a:pt x="7450" y="9180"/>
                  </a:lnTo>
                  <a:lnTo>
                    <a:pt x="7447" y="9213"/>
                  </a:lnTo>
                  <a:lnTo>
                    <a:pt x="7447" y="9213"/>
                  </a:lnTo>
                  <a:lnTo>
                    <a:pt x="7414" y="9161"/>
                  </a:lnTo>
                  <a:lnTo>
                    <a:pt x="7384" y="9108"/>
                  </a:lnTo>
                  <a:lnTo>
                    <a:pt x="7355" y="9056"/>
                  </a:lnTo>
                  <a:lnTo>
                    <a:pt x="7331" y="9003"/>
                  </a:lnTo>
                  <a:lnTo>
                    <a:pt x="7331" y="9003"/>
                  </a:lnTo>
                  <a:close/>
                  <a:moveTo>
                    <a:pt x="10642" y="4580"/>
                  </a:moveTo>
                  <a:lnTo>
                    <a:pt x="10642" y="4580"/>
                  </a:lnTo>
                  <a:lnTo>
                    <a:pt x="10517" y="4766"/>
                  </a:lnTo>
                  <a:lnTo>
                    <a:pt x="10390" y="4952"/>
                  </a:lnTo>
                  <a:lnTo>
                    <a:pt x="10263" y="5138"/>
                  </a:lnTo>
                  <a:lnTo>
                    <a:pt x="10134" y="5322"/>
                  </a:lnTo>
                  <a:lnTo>
                    <a:pt x="10134" y="5322"/>
                  </a:lnTo>
                  <a:lnTo>
                    <a:pt x="9921" y="5622"/>
                  </a:lnTo>
                  <a:lnTo>
                    <a:pt x="9707" y="5921"/>
                  </a:lnTo>
                  <a:lnTo>
                    <a:pt x="9707" y="5921"/>
                  </a:lnTo>
                  <a:lnTo>
                    <a:pt x="9763" y="5837"/>
                  </a:lnTo>
                  <a:lnTo>
                    <a:pt x="9763" y="5837"/>
                  </a:lnTo>
                  <a:lnTo>
                    <a:pt x="9870" y="5678"/>
                  </a:lnTo>
                  <a:lnTo>
                    <a:pt x="9979" y="5520"/>
                  </a:lnTo>
                  <a:lnTo>
                    <a:pt x="10198" y="5205"/>
                  </a:lnTo>
                  <a:lnTo>
                    <a:pt x="10419" y="4892"/>
                  </a:lnTo>
                  <a:lnTo>
                    <a:pt x="10642" y="4580"/>
                  </a:lnTo>
                  <a:lnTo>
                    <a:pt x="10642" y="4580"/>
                  </a:lnTo>
                  <a:close/>
                  <a:moveTo>
                    <a:pt x="8766" y="7283"/>
                  </a:moveTo>
                  <a:lnTo>
                    <a:pt x="8766" y="7283"/>
                  </a:lnTo>
                  <a:lnTo>
                    <a:pt x="8653" y="7460"/>
                  </a:lnTo>
                  <a:lnTo>
                    <a:pt x="8541" y="7640"/>
                  </a:lnTo>
                  <a:lnTo>
                    <a:pt x="8430" y="7819"/>
                  </a:lnTo>
                  <a:lnTo>
                    <a:pt x="8321" y="7998"/>
                  </a:lnTo>
                  <a:lnTo>
                    <a:pt x="8212" y="8178"/>
                  </a:lnTo>
                  <a:lnTo>
                    <a:pt x="8104" y="8358"/>
                  </a:lnTo>
                  <a:lnTo>
                    <a:pt x="7999" y="8540"/>
                  </a:lnTo>
                  <a:lnTo>
                    <a:pt x="7894" y="8722"/>
                  </a:lnTo>
                  <a:lnTo>
                    <a:pt x="7894" y="8722"/>
                  </a:lnTo>
                  <a:lnTo>
                    <a:pt x="7868" y="8767"/>
                  </a:lnTo>
                  <a:lnTo>
                    <a:pt x="7841" y="8810"/>
                  </a:lnTo>
                  <a:lnTo>
                    <a:pt x="7813" y="8853"/>
                  </a:lnTo>
                  <a:lnTo>
                    <a:pt x="7785" y="8895"/>
                  </a:lnTo>
                  <a:lnTo>
                    <a:pt x="7754" y="8936"/>
                  </a:lnTo>
                  <a:lnTo>
                    <a:pt x="7723" y="8977"/>
                  </a:lnTo>
                  <a:lnTo>
                    <a:pt x="7691" y="9017"/>
                  </a:lnTo>
                  <a:lnTo>
                    <a:pt x="7657" y="9057"/>
                  </a:lnTo>
                  <a:lnTo>
                    <a:pt x="7657" y="9057"/>
                  </a:lnTo>
                  <a:lnTo>
                    <a:pt x="7645" y="9037"/>
                  </a:lnTo>
                  <a:lnTo>
                    <a:pt x="7635" y="9018"/>
                  </a:lnTo>
                  <a:lnTo>
                    <a:pt x="7626" y="9000"/>
                  </a:lnTo>
                  <a:lnTo>
                    <a:pt x="7617" y="8981"/>
                  </a:lnTo>
                  <a:lnTo>
                    <a:pt x="7617" y="8981"/>
                  </a:lnTo>
                  <a:lnTo>
                    <a:pt x="7683" y="8858"/>
                  </a:lnTo>
                  <a:lnTo>
                    <a:pt x="7751" y="8736"/>
                  </a:lnTo>
                  <a:lnTo>
                    <a:pt x="7821" y="8615"/>
                  </a:lnTo>
                  <a:lnTo>
                    <a:pt x="7892" y="8495"/>
                  </a:lnTo>
                  <a:lnTo>
                    <a:pt x="7892" y="8495"/>
                  </a:lnTo>
                  <a:lnTo>
                    <a:pt x="7962" y="8401"/>
                  </a:lnTo>
                  <a:lnTo>
                    <a:pt x="8031" y="8309"/>
                  </a:lnTo>
                  <a:lnTo>
                    <a:pt x="8166" y="8121"/>
                  </a:lnTo>
                  <a:lnTo>
                    <a:pt x="8166" y="8121"/>
                  </a:lnTo>
                  <a:lnTo>
                    <a:pt x="8467" y="7703"/>
                  </a:lnTo>
                  <a:lnTo>
                    <a:pt x="8766" y="7283"/>
                  </a:lnTo>
                  <a:lnTo>
                    <a:pt x="8766" y="7283"/>
                  </a:lnTo>
                  <a:close/>
                  <a:moveTo>
                    <a:pt x="7580" y="9396"/>
                  </a:moveTo>
                  <a:lnTo>
                    <a:pt x="7580" y="9396"/>
                  </a:lnTo>
                  <a:lnTo>
                    <a:pt x="7551" y="9359"/>
                  </a:lnTo>
                  <a:lnTo>
                    <a:pt x="7521" y="9320"/>
                  </a:lnTo>
                  <a:lnTo>
                    <a:pt x="7492" y="9281"/>
                  </a:lnTo>
                  <a:lnTo>
                    <a:pt x="7464" y="9241"/>
                  </a:lnTo>
                  <a:lnTo>
                    <a:pt x="7464" y="9241"/>
                  </a:lnTo>
                  <a:lnTo>
                    <a:pt x="7466" y="9240"/>
                  </a:lnTo>
                  <a:lnTo>
                    <a:pt x="7469" y="9240"/>
                  </a:lnTo>
                  <a:lnTo>
                    <a:pt x="7469" y="9240"/>
                  </a:lnTo>
                  <a:lnTo>
                    <a:pt x="7512" y="9211"/>
                  </a:lnTo>
                  <a:lnTo>
                    <a:pt x="7553" y="9182"/>
                  </a:lnTo>
                  <a:lnTo>
                    <a:pt x="7594" y="9151"/>
                  </a:lnTo>
                  <a:lnTo>
                    <a:pt x="7633" y="9117"/>
                  </a:lnTo>
                  <a:lnTo>
                    <a:pt x="7670" y="9083"/>
                  </a:lnTo>
                  <a:lnTo>
                    <a:pt x="7708" y="9045"/>
                  </a:lnTo>
                  <a:lnTo>
                    <a:pt x="7743" y="9008"/>
                  </a:lnTo>
                  <a:lnTo>
                    <a:pt x="7778" y="8968"/>
                  </a:lnTo>
                  <a:lnTo>
                    <a:pt x="7812" y="8927"/>
                  </a:lnTo>
                  <a:lnTo>
                    <a:pt x="7844" y="8886"/>
                  </a:lnTo>
                  <a:lnTo>
                    <a:pt x="7877" y="8843"/>
                  </a:lnTo>
                  <a:lnTo>
                    <a:pt x="7909" y="8798"/>
                  </a:lnTo>
                  <a:lnTo>
                    <a:pt x="7939" y="8754"/>
                  </a:lnTo>
                  <a:lnTo>
                    <a:pt x="7969" y="8708"/>
                  </a:lnTo>
                  <a:lnTo>
                    <a:pt x="7998" y="8663"/>
                  </a:lnTo>
                  <a:lnTo>
                    <a:pt x="8027" y="8616"/>
                  </a:lnTo>
                  <a:lnTo>
                    <a:pt x="8082" y="8521"/>
                  </a:lnTo>
                  <a:lnTo>
                    <a:pt x="8136" y="8425"/>
                  </a:lnTo>
                  <a:lnTo>
                    <a:pt x="8189" y="8328"/>
                  </a:lnTo>
                  <a:lnTo>
                    <a:pt x="8240" y="8233"/>
                  </a:lnTo>
                  <a:lnTo>
                    <a:pt x="8292" y="8138"/>
                  </a:lnTo>
                  <a:lnTo>
                    <a:pt x="8342" y="8046"/>
                  </a:lnTo>
                  <a:lnTo>
                    <a:pt x="8392" y="7957"/>
                  </a:lnTo>
                  <a:lnTo>
                    <a:pt x="8418" y="7913"/>
                  </a:lnTo>
                  <a:lnTo>
                    <a:pt x="8444" y="7871"/>
                  </a:lnTo>
                  <a:lnTo>
                    <a:pt x="8444" y="7871"/>
                  </a:lnTo>
                  <a:lnTo>
                    <a:pt x="8547" y="7705"/>
                  </a:lnTo>
                  <a:lnTo>
                    <a:pt x="8651" y="7540"/>
                  </a:lnTo>
                  <a:lnTo>
                    <a:pt x="8755" y="7375"/>
                  </a:lnTo>
                  <a:lnTo>
                    <a:pt x="8860" y="7211"/>
                  </a:lnTo>
                  <a:lnTo>
                    <a:pt x="9072" y="6883"/>
                  </a:lnTo>
                  <a:lnTo>
                    <a:pt x="9285" y="6556"/>
                  </a:lnTo>
                  <a:lnTo>
                    <a:pt x="9285" y="6556"/>
                  </a:lnTo>
                  <a:lnTo>
                    <a:pt x="9422" y="6366"/>
                  </a:lnTo>
                  <a:lnTo>
                    <a:pt x="9558" y="6175"/>
                  </a:lnTo>
                  <a:lnTo>
                    <a:pt x="9558" y="6175"/>
                  </a:lnTo>
                  <a:lnTo>
                    <a:pt x="9680" y="6013"/>
                  </a:lnTo>
                  <a:lnTo>
                    <a:pt x="9801" y="5850"/>
                  </a:lnTo>
                  <a:lnTo>
                    <a:pt x="9920" y="5687"/>
                  </a:lnTo>
                  <a:lnTo>
                    <a:pt x="10038" y="5523"/>
                  </a:lnTo>
                  <a:lnTo>
                    <a:pt x="10038" y="5523"/>
                  </a:lnTo>
                  <a:lnTo>
                    <a:pt x="10416" y="4987"/>
                  </a:lnTo>
                  <a:lnTo>
                    <a:pt x="10796" y="4449"/>
                  </a:lnTo>
                  <a:lnTo>
                    <a:pt x="10987" y="4178"/>
                  </a:lnTo>
                  <a:lnTo>
                    <a:pt x="11181" y="3909"/>
                  </a:lnTo>
                  <a:lnTo>
                    <a:pt x="11376" y="3641"/>
                  </a:lnTo>
                  <a:lnTo>
                    <a:pt x="11572" y="3376"/>
                  </a:lnTo>
                  <a:lnTo>
                    <a:pt x="11572" y="3376"/>
                  </a:lnTo>
                  <a:lnTo>
                    <a:pt x="11338" y="3683"/>
                  </a:lnTo>
                  <a:lnTo>
                    <a:pt x="11106" y="3994"/>
                  </a:lnTo>
                  <a:lnTo>
                    <a:pt x="10876" y="4306"/>
                  </a:lnTo>
                  <a:lnTo>
                    <a:pt x="10648" y="4619"/>
                  </a:lnTo>
                  <a:lnTo>
                    <a:pt x="10648" y="4619"/>
                  </a:lnTo>
                  <a:lnTo>
                    <a:pt x="10906" y="4240"/>
                  </a:lnTo>
                  <a:lnTo>
                    <a:pt x="11164" y="3862"/>
                  </a:lnTo>
                  <a:lnTo>
                    <a:pt x="11164" y="3862"/>
                  </a:lnTo>
                  <a:lnTo>
                    <a:pt x="11275" y="3700"/>
                  </a:lnTo>
                  <a:lnTo>
                    <a:pt x="11387" y="3537"/>
                  </a:lnTo>
                  <a:lnTo>
                    <a:pt x="11502" y="3377"/>
                  </a:lnTo>
                  <a:lnTo>
                    <a:pt x="11617" y="3216"/>
                  </a:lnTo>
                  <a:lnTo>
                    <a:pt x="11733" y="3056"/>
                  </a:lnTo>
                  <a:lnTo>
                    <a:pt x="11850" y="2897"/>
                  </a:lnTo>
                  <a:lnTo>
                    <a:pt x="12085" y="2581"/>
                  </a:lnTo>
                  <a:lnTo>
                    <a:pt x="12085" y="2581"/>
                  </a:lnTo>
                  <a:lnTo>
                    <a:pt x="12126" y="2527"/>
                  </a:lnTo>
                  <a:lnTo>
                    <a:pt x="12169" y="2474"/>
                  </a:lnTo>
                  <a:lnTo>
                    <a:pt x="12214" y="2422"/>
                  </a:lnTo>
                  <a:lnTo>
                    <a:pt x="12260" y="2369"/>
                  </a:lnTo>
                  <a:lnTo>
                    <a:pt x="12355" y="2262"/>
                  </a:lnTo>
                  <a:lnTo>
                    <a:pt x="12451" y="2156"/>
                  </a:lnTo>
                  <a:lnTo>
                    <a:pt x="12498" y="2102"/>
                  </a:lnTo>
                  <a:lnTo>
                    <a:pt x="12545" y="2048"/>
                  </a:lnTo>
                  <a:lnTo>
                    <a:pt x="12589" y="1993"/>
                  </a:lnTo>
                  <a:lnTo>
                    <a:pt x="12631" y="1937"/>
                  </a:lnTo>
                  <a:lnTo>
                    <a:pt x="12672" y="1881"/>
                  </a:lnTo>
                  <a:lnTo>
                    <a:pt x="12692" y="1853"/>
                  </a:lnTo>
                  <a:lnTo>
                    <a:pt x="12711" y="1823"/>
                  </a:lnTo>
                  <a:lnTo>
                    <a:pt x="12729" y="1794"/>
                  </a:lnTo>
                  <a:lnTo>
                    <a:pt x="12745" y="1765"/>
                  </a:lnTo>
                  <a:lnTo>
                    <a:pt x="12761" y="1736"/>
                  </a:lnTo>
                  <a:lnTo>
                    <a:pt x="12777" y="1706"/>
                  </a:lnTo>
                  <a:lnTo>
                    <a:pt x="12777" y="1706"/>
                  </a:lnTo>
                  <a:lnTo>
                    <a:pt x="12778" y="1703"/>
                  </a:lnTo>
                  <a:lnTo>
                    <a:pt x="12779" y="1699"/>
                  </a:lnTo>
                  <a:lnTo>
                    <a:pt x="12778" y="1692"/>
                  </a:lnTo>
                  <a:lnTo>
                    <a:pt x="12774" y="1687"/>
                  </a:lnTo>
                  <a:lnTo>
                    <a:pt x="12770" y="1683"/>
                  </a:lnTo>
                  <a:lnTo>
                    <a:pt x="12764" y="1681"/>
                  </a:lnTo>
                  <a:lnTo>
                    <a:pt x="12758" y="1681"/>
                  </a:lnTo>
                  <a:lnTo>
                    <a:pt x="12754" y="1682"/>
                  </a:lnTo>
                  <a:lnTo>
                    <a:pt x="12752" y="1683"/>
                  </a:lnTo>
                  <a:lnTo>
                    <a:pt x="12750" y="1685"/>
                  </a:lnTo>
                  <a:lnTo>
                    <a:pt x="12747" y="1689"/>
                  </a:lnTo>
                  <a:lnTo>
                    <a:pt x="12747" y="1689"/>
                  </a:lnTo>
                  <a:lnTo>
                    <a:pt x="12727" y="1726"/>
                  </a:lnTo>
                  <a:lnTo>
                    <a:pt x="12706" y="1763"/>
                  </a:lnTo>
                  <a:lnTo>
                    <a:pt x="12683" y="1798"/>
                  </a:lnTo>
                  <a:lnTo>
                    <a:pt x="12657" y="1832"/>
                  </a:lnTo>
                  <a:lnTo>
                    <a:pt x="12631" y="1866"/>
                  </a:lnTo>
                  <a:lnTo>
                    <a:pt x="12605" y="1897"/>
                  </a:lnTo>
                  <a:lnTo>
                    <a:pt x="12575" y="1930"/>
                  </a:lnTo>
                  <a:lnTo>
                    <a:pt x="12547" y="1962"/>
                  </a:lnTo>
                  <a:lnTo>
                    <a:pt x="12489" y="2024"/>
                  </a:lnTo>
                  <a:lnTo>
                    <a:pt x="12429" y="2087"/>
                  </a:lnTo>
                  <a:lnTo>
                    <a:pt x="12401" y="2118"/>
                  </a:lnTo>
                  <a:lnTo>
                    <a:pt x="12373" y="2150"/>
                  </a:lnTo>
                  <a:lnTo>
                    <a:pt x="12345" y="2182"/>
                  </a:lnTo>
                  <a:lnTo>
                    <a:pt x="12319" y="2214"/>
                  </a:lnTo>
                  <a:lnTo>
                    <a:pt x="12319" y="2214"/>
                  </a:lnTo>
                  <a:lnTo>
                    <a:pt x="12226" y="2336"/>
                  </a:lnTo>
                  <a:lnTo>
                    <a:pt x="12135" y="2458"/>
                  </a:lnTo>
                  <a:lnTo>
                    <a:pt x="12135" y="2458"/>
                  </a:lnTo>
                  <a:lnTo>
                    <a:pt x="12242" y="2300"/>
                  </a:lnTo>
                  <a:lnTo>
                    <a:pt x="12347" y="2142"/>
                  </a:lnTo>
                  <a:lnTo>
                    <a:pt x="12451" y="1983"/>
                  </a:lnTo>
                  <a:lnTo>
                    <a:pt x="12555" y="1822"/>
                  </a:lnTo>
                  <a:lnTo>
                    <a:pt x="12555" y="1822"/>
                  </a:lnTo>
                  <a:lnTo>
                    <a:pt x="12576" y="1806"/>
                  </a:lnTo>
                  <a:lnTo>
                    <a:pt x="12599" y="1788"/>
                  </a:lnTo>
                  <a:lnTo>
                    <a:pt x="12647" y="1749"/>
                  </a:lnTo>
                  <a:lnTo>
                    <a:pt x="12697" y="1709"/>
                  </a:lnTo>
                  <a:lnTo>
                    <a:pt x="12723" y="1689"/>
                  </a:lnTo>
                  <a:lnTo>
                    <a:pt x="12750" y="1671"/>
                  </a:lnTo>
                  <a:lnTo>
                    <a:pt x="12777" y="1654"/>
                  </a:lnTo>
                  <a:lnTo>
                    <a:pt x="12804" y="1640"/>
                  </a:lnTo>
                  <a:lnTo>
                    <a:pt x="12818" y="1634"/>
                  </a:lnTo>
                  <a:lnTo>
                    <a:pt x="12832" y="1629"/>
                  </a:lnTo>
                  <a:lnTo>
                    <a:pt x="12846" y="1624"/>
                  </a:lnTo>
                  <a:lnTo>
                    <a:pt x="12860" y="1621"/>
                  </a:lnTo>
                  <a:lnTo>
                    <a:pt x="12874" y="1617"/>
                  </a:lnTo>
                  <a:lnTo>
                    <a:pt x="12887" y="1616"/>
                  </a:lnTo>
                  <a:lnTo>
                    <a:pt x="12901" y="1615"/>
                  </a:lnTo>
                  <a:lnTo>
                    <a:pt x="12915" y="1615"/>
                  </a:lnTo>
                  <a:lnTo>
                    <a:pt x="12929" y="1617"/>
                  </a:lnTo>
                  <a:lnTo>
                    <a:pt x="12943" y="1620"/>
                  </a:lnTo>
                  <a:lnTo>
                    <a:pt x="12957" y="1624"/>
                  </a:lnTo>
                  <a:lnTo>
                    <a:pt x="12971" y="1629"/>
                  </a:lnTo>
                  <a:lnTo>
                    <a:pt x="12971" y="1629"/>
                  </a:lnTo>
                  <a:lnTo>
                    <a:pt x="12932" y="1667"/>
                  </a:lnTo>
                  <a:lnTo>
                    <a:pt x="12892" y="1704"/>
                  </a:lnTo>
                  <a:lnTo>
                    <a:pt x="12816" y="1781"/>
                  </a:lnTo>
                  <a:lnTo>
                    <a:pt x="12743" y="1861"/>
                  </a:lnTo>
                  <a:lnTo>
                    <a:pt x="12669" y="1942"/>
                  </a:lnTo>
                  <a:lnTo>
                    <a:pt x="12598" y="2025"/>
                  </a:lnTo>
                  <a:lnTo>
                    <a:pt x="12527" y="2109"/>
                  </a:lnTo>
                  <a:lnTo>
                    <a:pt x="12458" y="2196"/>
                  </a:lnTo>
                  <a:lnTo>
                    <a:pt x="12389" y="2282"/>
                  </a:lnTo>
                  <a:lnTo>
                    <a:pt x="12322" y="2370"/>
                  </a:lnTo>
                  <a:lnTo>
                    <a:pt x="12255" y="2458"/>
                  </a:lnTo>
                  <a:lnTo>
                    <a:pt x="12124" y="2636"/>
                  </a:lnTo>
                  <a:lnTo>
                    <a:pt x="11992" y="2814"/>
                  </a:lnTo>
                  <a:lnTo>
                    <a:pt x="11862" y="2990"/>
                  </a:lnTo>
                  <a:lnTo>
                    <a:pt x="11862" y="2990"/>
                  </a:lnTo>
                  <a:lnTo>
                    <a:pt x="11989" y="2829"/>
                  </a:lnTo>
                  <a:lnTo>
                    <a:pt x="12115" y="2667"/>
                  </a:lnTo>
                  <a:lnTo>
                    <a:pt x="12243" y="2507"/>
                  </a:lnTo>
                  <a:lnTo>
                    <a:pt x="12372" y="2349"/>
                  </a:lnTo>
                  <a:lnTo>
                    <a:pt x="12503" y="2192"/>
                  </a:lnTo>
                  <a:lnTo>
                    <a:pt x="12635" y="2036"/>
                  </a:lnTo>
                  <a:lnTo>
                    <a:pt x="12767" y="1882"/>
                  </a:lnTo>
                  <a:lnTo>
                    <a:pt x="12903" y="1731"/>
                  </a:lnTo>
                  <a:lnTo>
                    <a:pt x="12903" y="1731"/>
                  </a:lnTo>
                  <a:lnTo>
                    <a:pt x="12883" y="1860"/>
                  </a:lnTo>
                  <a:lnTo>
                    <a:pt x="12883" y="1860"/>
                  </a:lnTo>
                  <a:lnTo>
                    <a:pt x="12859" y="1902"/>
                  </a:lnTo>
                  <a:lnTo>
                    <a:pt x="12833" y="1944"/>
                  </a:lnTo>
                  <a:lnTo>
                    <a:pt x="12806" y="1986"/>
                  </a:lnTo>
                  <a:lnTo>
                    <a:pt x="12778" y="2027"/>
                  </a:lnTo>
                  <a:lnTo>
                    <a:pt x="12750" y="2067"/>
                  </a:lnTo>
                  <a:lnTo>
                    <a:pt x="12719" y="2106"/>
                  </a:lnTo>
                  <a:lnTo>
                    <a:pt x="12689" y="2144"/>
                  </a:lnTo>
                  <a:lnTo>
                    <a:pt x="12657" y="2183"/>
                  </a:lnTo>
                  <a:lnTo>
                    <a:pt x="12657" y="2183"/>
                  </a:lnTo>
                  <a:lnTo>
                    <a:pt x="12626" y="2221"/>
                  </a:lnTo>
                  <a:lnTo>
                    <a:pt x="12593" y="2260"/>
                  </a:lnTo>
                  <a:lnTo>
                    <a:pt x="12527" y="2336"/>
                  </a:lnTo>
                  <a:lnTo>
                    <a:pt x="12461" y="2411"/>
                  </a:lnTo>
                  <a:lnTo>
                    <a:pt x="12394" y="2487"/>
                  </a:lnTo>
                  <a:lnTo>
                    <a:pt x="12394" y="2487"/>
                  </a:lnTo>
                  <a:lnTo>
                    <a:pt x="12354" y="2534"/>
                  </a:lnTo>
                  <a:lnTo>
                    <a:pt x="12314" y="2581"/>
                  </a:lnTo>
                  <a:lnTo>
                    <a:pt x="12276" y="2629"/>
                  </a:lnTo>
                  <a:lnTo>
                    <a:pt x="12238" y="2677"/>
                  </a:lnTo>
                  <a:lnTo>
                    <a:pt x="12163" y="2775"/>
                  </a:lnTo>
                  <a:lnTo>
                    <a:pt x="12090" y="2875"/>
                  </a:lnTo>
                  <a:lnTo>
                    <a:pt x="11944" y="3075"/>
                  </a:lnTo>
                  <a:lnTo>
                    <a:pt x="11872" y="3174"/>
                  </a:lnTo>
                  <a:lnTo>
                    <a:pt x="11798" y="3272"/>
                  </a:lnTo>
                  <a:lnTo>
                    <a:pt x="11798" y="3272"/>
                  </a:lnTo>
                  <a:lnTo>
                    <a:pt x="11417" y="3780"/>
                  </a:lnTo>
                  <a:lnTo>
                    <a:pt x="11226" y="4034"/>
                  </a:lnTo>
                  <a:lnTo>
                    <a:pt x="11036" y="4288"/>
                  </a:lnTo>
                  <a:lnTo>
                    <a:pt x="10848" y="4544"/>
                  </a:lnTo>
                  <a:lnTo>
                    <a:pt x="10659" y="4799"/>
                  </a:lnTo>
                  <a:lnTo>
                    <a:pt x="10471" y="5055"/>
                  </a:lnTo>
                  <a:lnTo>
                    <a:pt x="10285" y="5311"/>
                  </a:lnTo>
                  <a:lnTo>
                    <a:pt x="10285" y="5311"/>
                  </a:lnTo>
                  <a:lnTo>
                    <a:pt x="10106" y="5558"/>
                  </a:lnTo>
                  <a:lnTo>
                    <a:pt x="9928" y="5808"/>
                  </a:lnTo>
                  <a:lnTo>
                    <a:pt x="9751" y="6057"/>
                  </a:lnTo>
                  <a:lnTo>
                    <a:pt x="9577" y="6309"/>
                  </a:lnTo>
                  <a:lnTo>
                    <a:pt x="9402" y="6560"/>
                  </a:lnTo>
                  <a:lnTo>
                    <a:pt x="9229" y="6814"/>
                  </a:lnTo>
                  <a:lnTo>
                    <a:pt x="9058" y="7068"/>
                  </a:lnTo>
                  <a:lnTo>
                    <a:pt x="8887" y="7325"/>
                  </a:lnTo>
                  <a:lnTo>
                    <a:pt x="8719" y="7581"/>
                  </a:lnTo>
                  <a:lnTo>
                    <a:pt x="8551" y="7838"/>
                  </a:lnTo>
                  <a:lnTo>
                    <a:pt x="8385" y="8096"/>
                  </a:lnTo>
                  <a:lnTo>
                    <a:pt x="8221" y="8356"/>
                  </a:lnTo>
                  <a:lnTo>
                    <a:pt x="8059" y="8615"/>
                  </a:lnTo>
                  <a:lnTo>
                    <a:pt x="7897" y="8874"/>
                  </a:lnTo>
                  <a:lnTo>
                    <a:pt x="7738" y="9135"/>
                  </a:lnTo>
                  <a:lnTo>
                    <a:pt x="7580" y="9396"/>
                  </a:lnTo>
                  <a:lnTo>
                    <a:pt x="7580" y="9396"/>
                  </a:lnTo>
                  <a:close/>
                  <a:moveTo>
                    <a:pt x="7793" y="9618"/>
                  </a:moveTo>
                  <a:lnTo>
                    <a:pt x="7793" y="9618"/>
                  </a:lnTo>
                  <a:lnTo>
                    <a:pt x="7757" y="9586"/>
                  </a:lnTo>
                  <a:lnTo>
                    <a:pt x="7720" y="9551"/>
                  </a:lnTo>
                  <a:lnTo>
                    <a:pt x="7720" y="9551"/>
                  </a:lnTo>
                  <a:lnTo>
                    <a:pt x="7729" y="9526"/>
                  </a:lnTo>
                  <a:lnTo>
                    <a:pt x="7729" y="9526"/>
                  </a:lnTo>
                  <a:lnTo>
                    <a:pt x="7733" y="9527"/>
                  </a:lnTo>
                  <a:lnTo>
                    <a:pt x="7737" y="9527"/>
                  </a:lnTo>
                  <a:lnTo>
                    <a:pt x="7740" y="9526"/>
                  </a:lnTo>
                  <a:lnTo>
                    <a:pt x="7744" y="9524"/>
                  </a:lnTo>
                  <a:lnTo>
                    <a:pt x="7744" y="9524"/>
                  </a:lnTo>
                  <a:lnTo>
                    <a:pt x="7760" y="9506"/>
                  </a:lnTo>
                  <a:lnTo>
                    <a:pt x="7779" y="9490"/>
                  </a:lnTo>
                  <a:lnTo>
                    <a:pt x="7798" y="9475"/>
                  </a:lnTo>
                  <a:lnTo>
                    <a:pt x="7816" y="9461"/>
                  </a:lnTo>
                  <a:lnTo>
                    <a:pt x="7855" y="9433"/>
                  </a:lnTo>
                  <a:lnTo>
                    <a:pt x="7875" y="9419"/>
                  </a:lnTo>
                  <a:lnTo>
                    <a:pt x="7894" y="9402"/>
                  </a:lnTo>
                  <a:lnTo>
                    <a:pt x="7894" y="9402"/>
                  </a:lnTo>
                  <a:lnTo>
                    <a:pt x="7887" y="9410"/>
                  </a:lnTo>
                  <a:lnTo>
                    <a:pt x="7878" y="9419"/>
                  </a:lnTo>
                  <a:lnTo>
                    <a:pt x="7871" y="9429"/>
                  </a:lnTo>
                  <a:lnTo>
                    <a:pt x="7864" y="9440"/>
                  </a:lnTo>
                  <a:lnTo>
                    <a:pt x="7851" y="9465"/>
                  </a:lnTo>
                  <a:lnTo>
                    <a:pt x="7839" y="9495"/>
                  </a:lnTo>
                  <a:lnTo>
                    <a:pt x="7826" y="9525"/>
                  </a:lnTo>
                  <a:lnTo>
                    <a:pt x="7815" y="9557"/>
                  </a:lnTo>
                  <a:lnTo>
                    <a:pt x="7793" y="9618"/>
                  </a:lnTo>
                  <a:lnTo>
                    <a:pt x="7793" y="9618"/>
                  </a:lnTo>
                  <a:close/>
                  <a:moveTo>
                    <a:pt x="7832" y="9650"/>
                  </a:moveTo>
                  <a:lnTo>
                    <a:pt x="7832" y="9650"/>
                  </a:lnTo>
                  <a:lnTo>
                    <a:pt x="7882" y="9586"/>
                  </a:lnTo>
                  <a:lnTo>
                    <a:pt x="7909" y="9553"/>
                  </a:lnTo>
                  <a:lnTo>
                    <a:pt x="7936" y="9522"/>
                  </a:lnTo>
                  <a:lnTo>
                    <a:pt x="7936" y="9522"/>
                  </a:lnTo>
                  <a:lnTo>
                    <a:pt x="7939" y="9519"/>
                  </a:lnTo>
                  <a:lnTo>
                    <a:pt x="7943" y="9517"/>
                  </a:lnTo>
                  <a:lnTo>
                    <a:pt x="7950" y="9510"/>
                  </a:lnTo>
                  <a:lnTo>
                    <a:pt x="7950" y="9510"/>
                  </a:lnTo>
                  <a:lnTo>
                    <a:pt x="7931" y="9544"/>
                  </a:lnTo>
                  <a:lnTo>
                    <a:pt x="7914" y="9575"/>
                  </a:lnTo>
                  <a:lnTo>
                    <a:pt x="7914" y="9575"/>
                  </a:lnTo>
                  <a:lnTo>
                    <a:pt x="7903" y="9593"/>
                  </a:lnTo>
                  <a:lnTo>
                    <a:pt x="7887" y="9619"/>
                  </a:lnTo>
                  <a:lnTo>
                    <a:pt x="7880" y="9632"/>
                  </a:lnTo>
                  <a:lnTo>
                    <a:pt x="7873" y="9647"/>
                  </a:lnTo>
                  <a:lnTo>
                    <a:pt x="7867" y="9661"/>
                  </a:lnTo>
                  <a:lnTo>
                    <a:pt x="7864" y="9674"/>
                  </a:lnTo>
                  <a:lnTo>
                    <a:pt x="7864" y="9674"/>
                  </a:lnTo>
                  <a:lnTo>
                    <a:pt x="7848" y="9662"/>
                  </a:lnTo>
                  <a:lnTo>
                    <a:pt x="7832" y="9650"/>
                  </a:lnTo>
                  <a:lnTo>
                    <a:pt x="7832" y="9650"/>
                  </a:lnTo>
                  <a:close/>
                  <a:moveTo>
                    <a:pt x="7902" y="9700"/>
                  </a:moveTo>
                  <a:lnTo>
                    <a:pt x="7902" y="9700"/>
                  </a:lnTo>
                  <a:lnTo>
                    <a:pt x="7899" y="9698"/>
                  </a:lnTo>
                  <a:lnTo>
                    <a:pt x="7899" y="9698"/>
                  </a:lnTo>
                  <a:lnTo>
                    <a:pt x="7903" y="9696"/>
                  </a:lnTo>
                  <a:lnTo>
                    <a:pt x="7904" y="9691"/>
                  </a:lnTo>
                  <a:lnTo>
                    <a:pt x="7904" y="9688"/>
                  </a:lnTo>
                  <a:lnTo>
                    <a:pt x="7904" y="9684"/>
                  </a:lnTo>
                  <a:lnTo>
                    <a:pt x="7902" y="9681"/>
                  </a:lnTo>
                  <a:lnTo>
                    <a:pt x="7899" y="9678"/>
                  </a:lnTo>
                  <a:lnTo>
                    <a:pt x="7895" y="9677"/>
                  </a:lnTo>
                  <a:lnTo>
                    <a:pt x="7890" y="9678"/>
                  </a:lnTo>
                  <a:lnTo>
                    <a:pt x="7890" y="9678"/>
                  </a:lnTo>
                  <a:lnTo>
                    <a:pt x="7894" y="9676"/>
                  </a:lnTo>
                  <a:lnTo>
                    <a:pt x="7898" y="9674"/>
                  </a:lnTo>
                  <a:lnTo>
                    <a:pt x="7907" y="9668"/>
                  </a:lnTo>
                  <a:lnTo>
                    <a:pt x="7915" y="9657"/>
                  </a:lnTo>
                  <a:lnTo>
                    <a:pt x="7924" y="9645"/>
                  </a:lnTo>
                  <a:lnTo>
                    <a:pt x="7932" y="9630"/>
                  </a:lnTo>
                  <a:lnTo>
                    <a:pt x="7940" y="9614"/>
                  </a:lnTo>
                  <a:lnTo>
                    <a:pt x="7958" y="9578"/>
                  </a:lnTo>
                  <a:lnTo>
                    <a:pt x="7973" y="9540"/>
                  </a:lnTo>
                  <a:lnTo>
                    <a:pt x="7987" y="9505"/>
                  </a:lnTo>
                  <a:lnTo>
                    <a:pt x="7998" y="9475"/>
                  </a:lnTo>
                  <a:lnTo>
                    <a:pt x="8005" y="9454"/>
                  </a:lnTo>
                  <a:lnTo>
                    <a:pt x="8005" y="9454"/>
                  </a:lnTo>
                  <a:lnTo>
                    <a:pt x="8005" y="9448"/>
                  </a:lnTo>
                  <a:lnTo>
                    <a:pt x="8004" y="9443"/>
                  </a:lnTo>
                  <a:lnTo>
                    <a:pt x="8001" y="9440"/>
                  </a:lnTo>
                  <a:lnTo>
                    <a:pt x="7998" y="9436"/>
                  </a:lnTo>
                  <a:lnTo>
                    <a:pt x="7993" y="9435"/>
                  </a:lnTo>
                  <a:lnTo>
                    <a:pt x="7988" y="9435"/>
                  </a:lnTo>
                  <a:lnTo>
                    <a:pt x="7984" y="9436"/>
                  </a:lnTo>
                  <a:lnTo>
                    <a:pt x="7979" y="9439"/>
                  </a:lnTo>
                  <a:lnTo>
                    <a:pt x="7979" y="9439"/>
                  </a:lnTo>
                  <a:lnTo>
                    <a:pt x="7953" y="9462"/>
                  </a:lnTo>
                  <a:lnTo>
                    <a:pt x="7930" y="9485"/>
                  </a:lnTo>
                  <a:lnTo>
                    <a:pt x="7908" y="9509"/>
                  </a:lnTo>
                  <a:lnTo>
                    <a:pt x="7888" y="9533"/>
                  </a:lnTo>
                  <a:lnTo>
                    <a:pt x="7869" y="9558"/>
                  </a:lnTo>
                  <a:lnTo>
                    <a:pt x="7851" y="9585"/>
                  </a:lnTo>
                  <a:lnTo>
                    <a:pt x="7835" y="9613"/>
                  </a:lnTo>
                  <a:lnTo>
                    <a:pt x="7820" y="9641"/>
                  </a:lnTo>
                  <a:lnTo>
                    <a:pt x="7820" y="9641"/>
                  </a:lnTo>
                  <a:lnTo>
                    <a:pt x="7820" y="9641"/>
                  </a:lnTo>
                  <a:lnTo>
                    <a:pt x="7820" y="9641"/>
                  </a:lnTo>
                  <a:lnTo>
                    <a:pt x="7850" y="9575"/>
                  </a:lnTo>
                  <a:lnTo>
                    <a:pt x="7866" y="9543"/>
                  </a:lnTo>
                  <a:lnTo>
                    <a:pt x="7880" y="9510"/>
                  </a:lnTo>
                  <a:lnTo>
                    <a:pt x="7892" y="9477"/>
                  </a:lnTo>
                  <a:lnTo>
                    <a:pt x="7905" y="9443"/>
                  </a:lnTo>
                  <a:lnTo>
                    <a:pt x="7915" y="9409"/>
                  </a:lnTo>
                  <a:lnTo>
                    <a:pt x="7924" y="9373"/>
                  </a:lnTo>
                  <a:lnTo>
                    <a:pt x="7924" y="9373"/>
                  </a:lnTo>
                  <a:lnTo>
                    <a:pt x="7924" y="9368"/>
                  </a:lnTo>
                  <a:lnTo>
                    <a:pt x="7923" y="9364"/>
                  </a:lnTo>
                  <a:lnTo>
                    <a:pt x="7921" y="9360"/>
                  </a:lnTo>
                  <a:lnTo>
                    <a:pt x="7917" y="9357"/>
                  </a:lnTo>
                  <a:lnTo>
                    <a:pt x="7912" y="9355"/>
                  </a:lnTo>
                  <a:lnTo>
                    <a:pt x="7908" y="9355"/>
                  </a:lnTo>
                  <a:lnTo>
                    <a:pt x="7903" y="9357"/>
                  </a:lnTo>
                  <a:lnTo>
                    <a:pt x="7899" y="9359"/>
                  </a:lnTo>
                  <a:lnTo>
                    <a:pt x="7899" y="9359"/>
                  </a:lnTo>
                  <a:lnTo>
                    <a:pt x="7884" y="9371"/>
                  </a:lnTo>
                  <a:lnTo>
                    <a:pt x="7870" y="9382"/>
                  </a:lnTo>
                  <a:lnTo>
                    <a:pt x="7840" y="9403"/>
                  </a:lnTo>
                  <a:lnTo>
                    <a:pt x="7809" y="9426"/>
                  </a:lnTo>
                  <a:lnTo>
                    <a:pt x="7794" y="9436"/>
                  </a:lnTo>
                  <a:lnTo>
                    <a:pt x="7779" y="9448"/>
                  </a:lnTo>
                  <a:lnTo>
                    <a:pt x="7779" y="9448"/>
                  </a:lnTo>
                  <a:lnTo>
                    <a:pt x="7763" y="9461"/>
                  </a:lnTo>
                  <a:lnTo>
                    <a:pt x="7763" y="9461"/>
                  </a:lnTo>
                  <a:lnTo>
                    <a:pt x="7772" y="9430"/>
                  </a:lnTo>
                  <a:lnTo>
                    <a:pt x="7782" y="9401"/>
                  </a:lnTo>
                  <a:lnTo>
                    <a:pt x="7782" y="9401"/>
                  </a:lnTo>
                  <a:lnTo>
                    <a:pt x="7807" y="9347"/>
                  </a:lnTo>
                  <a:lnTo>
                    <a:pt x="7832" y="9293"/>
                  </a:lnTo>
                  <a:lnTo>
                    <a:pt x="7857" y="9241"/>
                  </a:lnTo>
                  <a:lnTo>
                    <a:pt x="7884" y="9188"/>
                  </a:lnTo>
                  <a:lnTo>
                    <a:pt x="7884" y="9188"/>
                  </a:lnTo>
                  <a:lnTo>
                    <a:pt x="7885" y="9186"/>
                  </a:lnTo>
                  <a:lnTo>
                    <a:pt x="7885" y="9186"/>
                  </a:lnTo>
                  <a:lnTo>
                    <a:pt x="7884" y="9194"/>
                  </a:lnTo>
                  <a:lnTo>
                    <a:pt x="7884" y="9194"/>
                  </a:lnTo>
                  <a:lnTo>
                    <a:pt x="7885" y="9214"/>
                  </a:lnTo>
                  <a:lnTo>
                    <a:pt x="7888" y="9234"/>
                  </a:lnTo>
                  <a:lnTo>
                    <a:pt x="7890" y="9243"/>
                  </a:lnTo>
                  <a:lnTo>
                    <a:pt x="7894" y="9252"/>
                  </a:lnTo>
                  <a:lnTo>
                    <a:pt x="7897" y="9262"/>
                  </a:lnTo>
                  <a:lnTo>
                    <a:pt x="7902" y="9270"/>
                  </a:lnTo>
                  <a:lnTo>
                    <a:pt x="7902" y="9270"/>
                  </a:lnTo>
                  <a:lnTo>
                    <a:pt x="7922" y="9299"/>
                  </a:lnTo>
                  <a:lnTo>
                    <a:pt x="7943" y="9327"/>
                  </a:lnTo>
                  <a:lnTo>
                    <a:pt x="7943" y="9327"/>
                  </a:lnTo>
                  <a:lnTo>
                    <a:pt x="7964" y="9344"/>
                  </a:lnTo>
                  <a:lnTo>
                    <a:pt x="7973" y="9353"/>
                  </a:lnTo>
                  <a:lnTo>
                    <a:pt x="7981" y="9361"/>
                  </a:lnTo>
                  <a:lnTo>
                    <a:pt x="7990" y="9371"/>
                  </a:lnTo>
                  <a:lnTo>
                    <a:pt x="7995" y="9380"/>
                  </a:lnTo>
                  <a:lnTo>
                    <a:pt x="8002" y="9389"/>
                  </a:lnTo>
                  <a:lnTo>
                    <a:pt x="8007" y="9400"/>
                  </a:lnTo>
                  <a:lnTo>
                    <a:pt x="8012" y="9409"/>
                  </a:lnTo>
                  <a:lnTo>
                    <a:pt x="8017" y="9420"/>
                  </a:lnTo>
                  <a:lnTo>
                    <a:pt x="8019" y="9430"/>
                  </a:lnTo>
                  <a:lnTo>
                    <a:pt x="8021" y="9441"/>
                  </a:lnTo>
                  <a:lnTo>
                    <a:pt x="8022" y="9453"/>
                  </a:lnTo>
                  <a:lnTo>
                    <a:pt x="8024" y="9463"/>
                  </a:lnTo>
                  <a:lnTo>
                    <a:pt x="8024" y="9475"/>
                  </a:lnTo>
                  <a:lnTo>
                    <a:pt x="8022" y="9487"/>
                  </a:lnTo>
                  <a:lnTo>
                    <a:pt x="8021" y="9498"/>
                  </a:lnTo>
                  <a:lnTo>
                    <a:pt x="8018" y="9510"/>
                  </a:lnTo>
                  <a:lnTo>
                    <a:pt x="8011" y="9535"/>
                  </a:lnTo>
                  <a:lnTo>
                    <a:pt x="8000" y="9560"/>
                  </a:lnTo>
                  <a:lnTo>
                    <a:pt x="7987" y="9586"/>
                  </a:lnTo>
                  <a:lnTo>
                    <a:pt x="7971" y="9613"/>
                  </a:lnTo>
                  <a:lnTo>
                    <a:pt x="7951" y="9641"/>
                  </a:lnTo>
                  <a:lnTo>
                    <a:pt x="7928" y="9670"/>
                  </a:lnTo>
                  <a:lnTo>
                    <a:pt x="7902" y="9700"/>
                  </a:lnTo>
                  <a:lnTo>
                    <a:pt x="7902" y="9700"/>
                  </a:lnTo>
                  <a:close/>
                  <a:moveTo>
                    <a:pt x="8028" y="8979"/>
                  </a:moveTo>
                  <a:lnTo>
                    <a:pt x="8028" y="8979"/>
                  </a:lnTo>
                  <a:lnTo>
                    <a:pt x="8011" y="8988"/>
                  </a:lnTo>
                  <a:lnTo>
                    <a:pt x="7994" y="8998"/>
                  </a:lnTo>
                  <a:lnTo>
                    <a:pt x="7994" y="8998"/>
                  </a:lnTo>
                  <a:lnTo>
                    <a:pt x="8014" y="8963"/>
                  </a:lnTo>
                  <a:lnTo>
                    <a:pt x="8033" y="8928"/>
                  </a:lnTo>
                  <a:lnTo>
                    <a:pt x="8033" y="8928"/>
                  </a:lnTo>
                  <a:lnTo>
                    <a:pt x="8035" y="8922"/>
                  </a:lnTo>
                  <a:lnTo>
                    <a:pt x="8034" y="8916"/>
                  </a:lnTo>
                  <a:lnTo>
                    <a:pt x="8032" y="8913"/>
                  </a:lnTo>
                  <a:lnTo>
                    <a:pt x="8028" y="8909"/>
                  </a:lnTo>
                  <a:lnTo>
                    <a:pt x="8024" y="8907"/>
                  </a:lnTo>
                  <a:lnTo>
                    <a:pt x="8019" y="8907"/>
                  </a:lnTo>
                  <a:lnTo>
                    <a:pt x="8014" y="8909"/>
                  </a:lnTo>
                  <a:lnTo>
                    <a:pt x="8009" y="8914"/>
                  </a:lnTo>
                  <a:lnTo>
                    <a:pt x="8009" y="8914"/>
                  </a:lnTo>
                  <a:lnTo>
                    <a:pt x="7978" y="8967"/>
                  </a:lnTo>
                  <a:lnTo>
                    <a:pt x="7947" y="9019"/>
                  </a:lnTo>
                  <a:lnTo>
                    <a:pt x="7918" y="9073"/>
                  </a:lnTo>
                  <a:lnTo>
                    <a:pt x="7889" y="9126"/>
                  </a:lnTo>
                  <a:lnTo>
                    <a:pt x="7889" y="9126"/>
                  </a:lnTo>
                  <a:lnTo>
                    <a:pt x="7847" y="9199"/>
                  </a:lnTo>
                  <a:lnTo>
                    <a:pt x="7847" y="9199"/>
                  </a:lnTo>
                  <a:lnTo>
                    <a:pt x="7827" y="9235"/>
                  </a:lnTo>
                  <a:lnTo>
                    <a:pt x="7807" y="9273"/>
                  </a:lnTo>
                  <a:lnTo>
                    <a:pt x="7789" y="9311"/>
                  </a:lnTo>
                  <a:lnTo>
                    <a:pt x="7772" y="9350"/>
                  </a:lnTo>
                  <a:lnTo>
                    <a:pt x="7757" y="9388"/>
                  </a:lnTo>
                  <a:lnTo>
                    <a:pt x="7743" y="9428"/>
                  </a:lnTo>
                  <a:lnTo>
                    <a:pt x="7731" y="9469"/>
                  </a:lnTo>
                  <a:lnTo>
                    <a:pt x="7719" y="9510"/>
                  </a:lnTo>
                  <a:lnTo>
                    <a:pt x="7719" y="9510"/>
                  </a:lnTo>
                  <a:lnTo>
                    <a:pt x="7719" y="9512"/>
                  </a:lnTo>
                  <a:lnTo>
                    <a:pt x="7719" y="9512"/>
                  </a:lnTo>
                  <a:lnTo>
                    <a:pt x="7710" y="9540"/>
                  </a:lnTo>
                  <a:lnTo>
                    <a:pt x="7710" y="9540"/>
                  </a:lnTo>
                  <a:lnTo>
                    <a:pt x="7682" y="9512"/>
                  </a:lnTo>
                  <a:lnTo>
                    <a:pt x="7654" y="9482"/>
                  </a:lnTo>
                  <a:lnTo>
                    <a:pt x="7627" y="9451"/>
                  </a:lnTo>
                  <a:lnTo>
                    <a:pt x="7599" y="9419"/>
                  </a:lnTo>
                  <a:lnTo>
                    <a:pt x="7599" y="9419"/>
                  </a:lnTo>
                  <a:lnTo>
                    <a:pt x="7669" y="9307"/>
                  </a:lnTo>
                  <a:lnTo>
                    <a:pt x="7741" y="9195"/>
                  </a:lnTo>
                  <a:lnTo>
                    <a:pt x="7813" y="9085"/>
                  </a:lnTo>
                  <a:lnTo>
                    <a:pt x="7887" y="8974"/>
                  </a:lnTo>
                  <a:lnTo>
                    <a:pt x="7960" y="8864"/>
                  </a:lnTo>
                  <a:lnTo>
                    <a:pt x="8035" y="8755"/>
                  </a:lnTo>
                  <a:lnTo>
                    <a:pt x="8185" y="8536"/>
                  </a:lnTo>
                  <a:lnTo>
                    <a:pt x="8338" y="8320"/>
                  </a:lnTo>
                  <a:lnTo>
                    <a:pt x="8493" y="8104"/>
                  </a:lnTo>
                  <a:lnTo>
                    <a:pt x="8650" y="7889"/>
                  </a:lnTo>
                  <a:lnTo>
                    <a:pt x="8807" y="7675"/>
                  </a:lnTo>
                  <a:lnTo>
                    <a:pt x="8807" y="7675"/>
                  </a:lnTo>
                  <a:lnTo>
                    <a:pt x="8475" y="8117"/>
                  </a:lnTo>
                  <a:lnTo>
                    <a:pt x="8309" y="8338"/>
                  </a:lnTo>
                  <a:lnTo>
                    <a:pt x="8145" y="8561"/>
                  </a:lnTo>
                  <a:lnTo>
                    <a:pt x="8145" y="8561"/>
                  </a:lnTo>
                  <a:lnTo>
                    <a:pt x="8107" y="8616"/>
                  </a:lnTo>
                  <a:lnTo>
                    <a:pt x="8067" y="8671"/>
                  </a:lnTo>
                  <a:lnTo>
                    <a:pt x="7990" y="8782"/>
                  </a:lnTo>
                  <a:lnTo>
                    <a:pt x="7990" y="8782"/>
                  </a:lnTo>
                  <a:lnTo>
                    <a:pt x="8141" y="8543"/>
                  </a:lnTo>
                  <a:lnTo>
                    <a:pt x="8292" y="8304"/>
                  </a:lnTo>
                  <a:lnTo>
                    <a:pt x="8444" y="8066"/>
                  </a:lnTo>
                  <a:lnTo>
                    <a:pt x="8597" y="7828"/>
                  </a:lnTo>
                  <a:lnTo>
                    <a:pt x="8752" y="7592"/>
                  </a:lnTo>
                  <a:lnTo>
                    <a:pt x="8907" y="7355"/>
                  </a:lnTo>
                  <a:lnTo>
                    <a:pt x="9064" y="7119"/>
                  </a:lnTo>
                  <a:lnTo>
                    <a:pt x="9222" y="6883"/>
                  </a:lnTo>
                  <a:lnTo>
                    <a:pt x="9381" y="6649"/>
                  </a:lnTo>
                  <a:lnTo>
                    <a:pt x="9542" y="6415"/>
                  </a:lnTo>
                  <a:lnTo>
                    <a:pt x="9702" y="6182"/>
                  </a:lnTo>
                  <a:lnTo>
                    <a:pt x="9863" y="5951"/>
                  </a:lnTo>
                  <a:lnTo>
                    <a:pt x="10026" y="5719"/>
                  </a:lnTo>
                  <a:lnTo>
                    <a:pt x="10190" y="5489"/>
                  </a:lnTo>
                  <a:lnTo>
                    <a:pt x="10355" y="5260"/>
                  </a:lnTo>
                  <a:lnTo>
                    <a:pt x="10521" y="5032"/>
                  </a:lnTo>
                  <a:lnTo>
                    <a:pt x="10521" y="5032"/>
                  </a:lnTo>
                  <a:lnTo>
                    <a:pt x="10696" y="4794"/>
                  </a:lnTo>
                  <a:lnTo>
                    <a:pt x="10870" y="4557"/>
                  </a:lnTo>
                  <a:lnTo>
                    <a:pt x="11221" y="4082"/>
                  </a:lnTo>
                  <a:lnTo>
                    <a:pt x="11575" y="3611"/>
                  </a:lnTo>
                  <a:lnTo>
                    <a:pt x="11930" y="3139"/>
                  </a:lnTo>
                  <a:lnTo>
                    <a:pt x="11930" y="3139"/>
                  </a:lnTo>
                  <a:lnTo>
                    <a:pt x="11964" y="3096"/>
                  </a:lnTo>
                  <a:lnTo>
                    <a:pt x="11998" y="3052"/>
                  </a:lnTo>
                  <a:lnTo>
                    <a:pt x="12068" y="2966"/>
                  </a:lnTo>
                  <a:lnTo>
                    <a:pt x="12142" y="2878"/>
                  </a:lnTo>
                  <a:lnTo>
                    <a:pt x="12218" y="2790"/>
                  </a:lnTo>
                  <a:lnTo>
                    <a:pt x="12373" y="2612"/>
                  </a:lnTo>
                  <a:lnTo>
                    <a:pt x="12450" y="2521"/>
                  </a:lnTo>
                  <a:lnTo>
                    <a:pt x="12526" y="2430"/>
                  </a:lnTo>
                  <a:lnTo>
                    <a:pt x="12600" y="2337"/>
                  </a:lnTo>
                  <a:lnTo>
                    <a:pt x="12636" y="2289"/>
                  </a:lnTo>
                  <a:lnTo>
                    <a:pt x="12671" y="2242"/>
                  </a:lnTo>
                  <a:lnTo>
                    <a:pt x="12705" y="2194"/>
                  </a:lnTo>
                  <a:lnTo>
                    <a:pt x="12739" y="2147"/>
                  </a:lnTo>
                  <a:lnTo>
                    <a:pt x="12771" y="2099"/>
                  </a:lnTo>
                  <a:lnTo>
                    <a:pt x="12802" y="2051"/>
                  </a:lnTo>
                  <a:lnTo>
                    <a:pt x="12832" y="2001"/>
                  </a:lnTo>
                  <a:lnTo>
                    <a:pt x="12861" y="1951"/>
                  </a:lnTo>
                  <a:lnTo>
                    <a:pt x="12888" y="1901"/>
                  </a:lnTo>
                  <a:lnTo>
                    <a:pt x="12912" y="1850"/>
                  </a:lnTo>
                  <a:lnTo>
                    <a:pt x="12937" y="1800"/>
                  </a:lnTo>
                  <a:lnTo>
                    <a:pt x="12959" y="1749"/>
                  </a:lnTo>
                  <a:lnTo>
                    <a:pt x="12979" y="1697"/>
                  </a:lnTo>
                  <a:lnTo>
                    <a:pt x="12997" y="1644"/>
                  </a:lnTo>
                  <a:lnTo>
                    <a:pt x="12997" y="1644"/>
                  </a:lnTo>
                  <a:lnTo>
                    <a:pt x="13005" y="1649"/>
                  </a:lnTo>
                  <a:lnTo>
                    <a:pt x="13012" y="1654"/>
                  </a:lnTo>
                  <a:lnTo>
                    <a:pt x="13012" y="1654"/>
                  </a:lnTo>
                  <a:lnTo>
                    <a:pt x="13026" y="1667"/>
                  </a:lnTo>
                  <a:lnTo>
                    <a:pt x="13039" y="1679"/>
                  </a:lnTo>
                  <a:lnTo>
                    <a:pt x="13050" y="1695"/>
                  </a:lnTo>
                  <a:lnTo>
                    <a:pt x="13061" y="1710"/>
                  </a:lnTo>
                  <a:lnTo>
                    <a:pt x="13070" y="1726"/>
                  </a:lnTo>
                  <a:lnTo>
                    <a:pt x="13080" y="1743"/>
                  </a:lnTo>
                  <a:lnTo>
                    <a:pt x="13097" y="1778"/>
                  </a:lnTo>
                  <a:lnTo>
                    <a:pt x="13097" y="1778"/>
                  </a:lnTo>
                  <a:lnTo>
                    <a:pt x="12915" y="2022"/>
                  </a:lnTo>
                  <a:lnTo>
                    <a:pt x="12732" y="2267"/>
                  </a:lnTo>
                  <a:lnTo>
                    <a:pt x="12363" y="2756"/>
                  </a:lnTo>
                  <a:lnTo>
                    <a:pt x="11994" y="3244"/>
                  </a:lnTo>
                  <a:lnTo>
                    <a:pt x="11626" y="3732"/>
                  </a:lnTo>
                  <a:lnTo>
                    <a:pt x="11442" y="3977"/>
                  </a:lnTo>
                  <a:lnTo>
                    <a:pt x="11260" y="4223"/>
                  </a:lnTo>
                  <a:lnTo>
                    <a:pt x="11077" y="4469"/>
                  </a:lnTo>
                  <a:lnTo>
                    <a:pt x="10897" y="4716"/>
                  </a:lnTo>
                  <a:lnTo>
                    <a:pt x="10718" y="4964"/>
                  </a:lnTo>
                  <a:lnTo>
                    <a:pt x="10540" y="5212"/>
                  </a:lnTo>
                  <a:lnTo>
                    <a:pt x="10364" y="5462"/>
                  </a:lnTo>
                  <a:lnTo>
                    <a:pt x="10191" y="5714"/>
                  </a:lnTo>
                  <a:lnTo>
                    <a:pt x="10191" y="5714"/>
                  </a:lnTo>
                  <a:lnTo>
                    <a:pt x="9902" y="6135"/>
                  </a:lnTo>
                  <a:lnTo>
                    <a:pt x="9757" y="6346"/>
                  </a:lnTo>
                  <a:lnTo>
                    <a:pt x="9611" y="6556"/>
                  </a:lnTo>
                  <a:lnTo>
                    <a:pt x="9464" y="6765"/>
                  </a:lnTo>
                  <a:lnTo>
                    <a:pt x="9317" y="6974"/>
                  </a:lnTo>
                  <a:lnTo>
                    <a:pt x="9168" y="7181"/>
                  </a:lnTo>
                  <a:lnTo>
                    <a:pt x="9018" y="7388"/>
                  </a:lnTo>
                  <a:lnTo>
                    <a:pt x="9018" y="7388"/>
                  </a:lnTo>
                  <a:lnTo>
                    <a:pt x="9323" y="6976"/>
                  </a:lnTo>
                  <a:lnTo>
                    <a:pt x="9475" y="6770"/>
                  </a:lnTo>
                  <a:lnTo>
                    <a:pt x="9626" y="6564"/>
                  </a:lnTo>
                  <a:lnTo>
                    <a:pt x="9777" y="6357"/>
                  </a:lnTo>
                  <a:lnTo>
                    <a:pt x="9925" y="6148"/>
                  </a:lnTo>
                  <a:lnTo>
                    <a:pt x="10072" y="5940"/>
                  </a:lnTo>
                  <a:lnTo>
                    <a:pt x="10217" y="5729"/>
                  </a:lnTo>
                  <a:lnTo>
                    <a:pt x="10217" y="5729"/>
                  </a:lnTo>
                  <a:lnTo>
                    <a:pt x="10362" y="5519"/>
                  </a:lnTo>
                  <a:lnTo>
                    <a:pt x="10510" y="5309"/>
                  </a:lnTo>
                  <a:lnTo>
                    <a:pt x="10658" y="5100"/>
                  </a:lnTo>
                  <a:lnTo>
                    <a:pt x="10808" y="4892"/>
                  </a:lnTo>
                  <a:lnTo>
                    <a:pt x="10808" y="4892"/>
                  </a:lnTo>
                  <a:lnTo>
                    <a:pt x="10548" y="5272"/>
                  </a:lnTo>
                  <a:lnTo>
                    <a:pt x="10548" y="5272"/>
                  </a:lnTo>
                  <a:lnTo>
                    <a:pt x="10385" y="5509"/>
                  </a:lnTo>
                  <a:lnTo>
                    <a:pt x="10224" y="5747"/>
                  </a:lnTo>
                  <a:lnTo>
                    <a:pt x="10062" y="5986"/>
                  </a:lnTo>
                  <a:lnTo>
                    <a:pt x="9902" y="6226"/>
                  </a:lnTo>
                  <a:lnTo>
                    <a:pt x="9743" y="6466"/>
                  </a:lnTo>
                  <a:lnTo>
                    <a:pt x="9586" y="6707"/>
                  </a:lnTo>
                  <a:lnTo>
                    <a:pt x="9429" y="6948"/>
                  </a:lnTo>
                  <a:lnTo>
                    <a:pt x="9276" y="7191"/>
                  </a:lnTo>
                  <a:lnTo>
                    <a:pt x="9276" y="7191"/>
                  </a:lnTo>
                  <a:lnTo>
                    <a:pt x="9240" y="7247"/>
                  </a:lnTo>
                  <a:lnTo>
                    <a:pt x="9203" y="7302"/>
                  </a:lnTo>
                  <a:lnTo>
                    <a:pt x="9166" y="7356"/>
                  </a:lnTo>
                  <a:lnTo>
                    <a:pt x="9128" y="7411"/>
                  </a:lnTo>
                  <a:lnTo>
                    <a:pt x="9051" y="7519"/>
                  </a:lnTo>
                  <a:lnTo>
                    <a:pt x="8972" y="7625"/>
                  </a:lnTo>
                  <a:lnTo>
                    <a:pt x="8891" y="7732"/>
                  </a:lnTo>
                  <a:lnTo>
                    <a:pt x="8809" y="7837"/>
                  </a:lnTo>
                  <a:lnTo>
                    <a:pt x="8644" y="8047"/>
                  </a:lnTo>
                  <a:lnTo>
                    <a:pt x="8562" y="8152"/>
                  </a:lnTo>
                  <a:lnTo>
                    <a:pt x="8481" y="8258"/>
                  </a:lnTo>
                  <a:lnTo>
                    <a:pt x="8402" y="8363"/>
                  </a:lnTo>
                  <a:lnTo>
                    <a:pt x="8323" y="8471"/>
                  </a:lnTo>
                  <a:lnTo>
                    <a:pt x="8286" y="8524"/>
                  </a:lnTo>
                  <a:lnTo>
                    <a:pt x="8248" y="8578"/>
                  </a:lnTo>
                  <a:lnTo>
                    <a:pt x="8212" y="8633"/>
                  </a:lnTo>
                  <a:lnTo>
                    <a:pt x="8176" y="8688"/>
                  </a:lnTo>
                  <a:lnTo>
                    <a:pt x="8141" y="8744"/>
                  </a:lnTo>
                  <a:lnTo>
                    <a:pt x="8107" y="8801"/>
                  </a:lnTo>
                  <a:lnTo>
                    <a:pt x="8074" y="8857"/>
                  </a:lnTo>
                  <a:lnTo>
                    <a:pt x="8041" y="8914"/>
                  </a:lnTo>
                  <a:lnTo>
                    <a:pt x="8041" y="8914"/>
                  </a:lnTo>
                  <a:lnTo>
                    <a:pt x="8040" y="8919"/>
                  </a:lnTo>
                  <a:lnTo>
                    <a:pt x="8040" y="8924"/>
                  </a:lnTo>
                  <a:lnTo>
                    <a:pt x="8041" y="8927"/>
                  </a:lnTo>
                  <a:lnTo>
                    <a:pt x="8045" y="8931"/>
                  </a:lnTo>
                  <a:lnTo>
                    <a:pt x="8048" y="8934"/>
                  </a:lnTo>
                  <a:lnTo>
                    <a:pt x="8052" y="8935"/>
                  </a:lnTo>
                  <a:lnTo>
                    <a:pt x="8056" y="8935"/>
                  </a:lnTo>
                  <a:lnTo>
                    <a:pt x="8061" y="8933"/>
                  </a:lnTo>
                  <a:lnTo>
                    <a:pt x="8061" y="8933"/>
                  </a:lnTo>
                  <a:lnTo>
                    <a:pt x="8089" y="8913"/>
                  </a:lnTo>
                  <a:lnTo>
                    <a:pt x="8116" y="8893"/>
                  </a:lnTo>
                  <a:lnTo>
                    <a:pt x="8144" y="8871"/>
                  </a:lnTo>
                  <a:lnTo>
                    <a:pt x="8170" y="8849"/>
                  </a:lnTo>
                  <a:lnTo>
                    <a:pt x="8197" y="8826"/>
                  </a:lnTo>
                  <a:lnTo>
                    <a:pt x="8224" y="8803"/>
                  </a:lnTo>
                  <a:lnTo>
                    <a:pt x="8274" y="8754"/>
                  </a:lnTo>
                  <a:lnTo>
                    <a:pt x="8324" y="8703"/>
                  </a:lnTo>
                  <a:lnTo>
                    <a:pt x="8373" y="8650"/>
                  </a:lnTo>
                  <a:lnTo>
                    <a:pt x="8421" y="8596"/>
                  </a:lnTo>
                  <a:lnTo>
                    <a:pt x="8468" y="8538"/>
                  </a:lnTo>
                  <a:lnTo>
                    <a:pt x="8468" y="8538"/>
                  </a:lnTo>
                  <a:lnTo>
                    <a:pt x="8452" y="8579"/>
                  </a:lnTo>
                  <a:lnTo>
                    <a:pt x="8434" y="8617"/>
                  </a:lnTo>
                  <a:lnTo>
                    <a:pt x="8416" y="8653"/>
                  </a:lnTo>
                  <a:lnTo>
                    <a:pt x="8395" y="8686"/>
                  </a:lnTo>
                  <a:lnTo>
                    <a:pt x="8373" y="8718"/>
                  </a:lnTo>
                  <a:lnTo>
                    <a:pt x="8350" y="8747"/>
                  </a:lnTo>
                  <a:lnTo>
                    <a:pt x="8326" y="8775"/>
                  </a:lnTo>
                  <a:lnTo>
                    <a:pt x="8299" y="8802"/>
                  </a:lnTo>
                  <a:lnTo>
                    <a:pt x="8270" y="8826"/>
                  </a:lnTo>
                  <a:lnTo>
                    <a:pt x="8241" y="8850"/>
                  </a:lnTo>
                  <a:lnTo>
                    <a:pt x="8210" y="8873"/>
                  </a:lnTo>
                  <a:lnTo>
                    <a:pt x="8177" y="8895"/>
                  </a:lnTo>
                  <a:lnTo>
                    <a:pt x="8143" y="8916"/>
                  </a:lnTo>
                  <a:lnTo>
                    <a:pt x="8107" y="8938"/>
                  </a:lnTo>
                  <a:lnTo>
                    <a:pt x="8068" y="8957"/>
                  </a:lnTo>
                  <a:lnTo>
                    <a:pt x="8028" y="8979"/>
                  </a:lnTo>
                  <a:lnTo>
                    <a:pt x="8028" y="8979"/>
                  </a:lnTo>
                  <a:close/>
                  <a:moveTo>
                    <a:pt x="8238" y="8750"/>
                  </a:moveTo>
                  <a:lnTo>
                    <a:pt x="8238" y="8750"/>
                  </a:lnTo>
                  <a:lnTo>
                    <a:pt x="8205" y="8788"/>
                  </a:lnTo>
                  <a:lnTo>
                    <a:pt x="8185" y="8810"/>
                  </a:lnTo>
                  <a:lnTo>
                    <a:pt x="8178" y="8816"/>
                  </a:lnTo>
                  <a:lnTo>
                    <a:pt x="8175" y="8818"/>
                  </a:lnTo>
                  <a:lnTo>
                    <a:pt x="8173" y="8818"/>
                  </a:lnTo>
                  <a:lnTo>
                    <a:pt x="8173" y="8817"/>
                  </a:lnTo>
                  <a:lnTo>
                    <a:pt x="8173" y="8813"/>
                  </a:lnTo>
                  <a:lnTo>
                    <a:pt x="8180" y="8798"/>
                  </a:lnTo>
                  <a:lnTo>
                    <a:pt x="8194" y="8774"/>
                  </a:lnTo>
                  <a:lnTo>
                    <a:pt x="8214" y="8742"/>
                  </a:lnTo>
                  <a:lnTo>
                    <a:pt x="8238" y="8705"/>
                  </a:lnTo>
                  <a:lnTo>
                    <a:pt x="8293" y="8623"/>
                  </a:lnTo>
                  <a:lnTo>
                    <a:pt x="8349" y="8540"/>
                  </a:lnTo>
                  <a:lnTo>
                    <a:pt x="8398" y="8471"/>
                  </a:lnTo>
                  <a:lnTo>
                    <a:pt x="8417" y="8445"/>
                  </a:lnTo>
                  <a:lnTo>
                    <a:pt x="8430" y="8428"/>
                  </a:lnTo>
                  <a:lnTo>
                    <a:pt x="8430" y="8428"/>
                  </a:lnTo>
                  <a:lnTo>
                    <a:pt x="8508" y="8335"/>
                  </a:lnTo>
                  <a:lnTo>
                    <a:pt x="8587" y="8239"/>
                  </a:lnTo>
                  <a:lnTo>
                    <a:pt x="8663" y="8143"/>
                  </a:lnTo>
                  <a:lnTo>
                    <a:pt x="8739" y="8047"/>
                  </a:lnTo>
                  <a:lnTo>
                    <a:pt x="8739" y="8047"/>
                  </a:lnTo>
                  <a:lnTo>
                    <a:pt x="8777" y="7997"/>
                  </a:lnTo>
                  <a:lnTo>
                    <a:pt x="8815" y="7946"/>
                  </a:lnTo>
                  <a:lnTo>
                    <a:pt x="8852" y="7895"/>
                  </a:lnTo>
                  <a:lnTo>
                    <a:pt x="8888" y="7843"/>
                  </a:lnTo>
                  <a:lnTo>
                    <a:pt x="8960" y="7739"/>
                  </a:lnTo>
                  <a:lnTo>
                    <a:pt x="9030" y="7634"/>
                  </a:lnTo>
                  <a:lnTo>
                    <a:pt x="9099" y="7527"/>
                  </a:lnTo>
                  <a:lnTo>
                    <a:pt x="9167" y="7421"/>
                  </a:lnTo>
                  <a:lnTo>
                    <a:pt x="9302" y="7206"/>
                  </a:lnTo>
                  <a:lnTo>
                    <a:pt x="9302" y="7206"/>
                  </a:lnTo>
                  <a:lnTo>
                    <a:pt x="9456" y="6964"/>
                  </a:lnTo>
                  <a:lnTo>
                    <a:pt x="9613" y="6722"/>
                  </a:lnTo>
                  <a:lnTo>
                    <a:pt x="9770" y="6481"/>
                  </a:lnTo>
                  <a:lnTo>
                    <a:pt x="9929" y="6241"/>
                  </a:lnTo>
                  <a:lnTo>
                    <a:pt x="10089" y="6001"/>
                  </a:lnTo>
                  <a:lnTo>
                    <a:pt x="10251" y="5762"/>
                  </a:lnTo>
                  <a:lnTo>
                    <a:pt x="10574" y="5287"/>
                  </a:lnTo>
                  <a:lnTo>
                    <a:pt x="10574" y="5287"/>
                  </a:lnTo>
                  <a:lnTo>
                    <a:pt x="10745" y="5038"/>
                  </a:lnTo>
                  <a:lnTo>
                    <a:pt x="10917" y="4791"/>
                  </a:lnTo>
                  <a:lnTo>
                    <a:pt x="11003" y="4668"/>
                  </a:lnTo>
                  <a:lnTo>
                    <a:pt x="11090" y="4545"/>
                  </a:lnTo>
                  <a:lnTo>
                    <a:pt x="11178" y="4422"/>
                  </a:lnTo>
                  <a:lnTo>
                    <a:pt x="11267" y="4301"/>
                  </a:lnTo>
                  <a:lnTo>
                    <a:pt x="11356" y="4180"/>
                  </a:lnTo>
                  <a:lnTo>
                    <a:pt x="11447" y="4059"/>
                  </a:lnTo>
                  <a:lnTo>
                    <a:pt x="11538" y="3940"/>
                  </a:lnTo>
                  <a:lnTo>
                    <a:pt x="11631" y="3821"/>
                  </a:lnTo>
                  <a:lnTo>
                    <a:pt x="11723" y="3703"/>
                  </a:lnTo>
                  <a:lnTo>
                    <a:pt x="11818" y="3586"/>
                  </a:lnTo>
                  <a:lnTo>
                    <a:pt x="11914" y="3470"/>
                  </a:lnTo>
                  <a:lnTo>
                    <a:pt x="12012" y="3354"/>
                  </a:lnTo>
                  <a:lnTo>
                    <a:pt x="12012" y="3354"/>
                  </a:lnTo>
                  <a:lnTo>
                    <a:pt x="12136" y="3208"/>
                  </a:lnTo>
                  <a:lnTo>
                    <a:pt x="12260" y="3062"/>
                  </a:lnTo>
                  <a:lnTo>
                    <a:pt x="12382" y="2913"/>
                  </a:lnTo>
                  <a:lnTo>
                    <a:pt x="12442" y="2839"/>
                  </a:lnTo>
                  <a:lnTo>
                    <a:pt x="12502" y="2763"/>
                  </a:lnTo>
                  <a:lnTo>
                    <a:pt x="12502" y="2763"/>
                  </a:lnTo>
                  <a:lnTo>
                    <a:pt x="12468" y="2817"/>
                  </a:lnTo>
                  <a:lnTo>
                    <a:pt x="12434" y="2869"/>
                  </a:lnTo>
                  <a:lnTo>
                    <a:pt x="12400" y="2918"/>
                  </a:lnTo>
                  <a:lnTo>
                    <a:pt x="12366" y="2965"/>
                  </a:lnTo>
                  <a:lnTo>
                    <a:pt x="12366" y="2965"/>
                  </a:lnTo>
                  <a:lnTo>
                    <a:pt x="12022" y="3432"/>
                  </a:lnTo>
                  <a:lnTo>
                    <a:pt x="11850" y="3665"/>
                  </a:lnTo>
                  <a:lnTo>
                    <a:pt x="11678" y="3899"/>
                  </a:lnTo>
                  <a:lnTo>
                    <a:pt x="11508" y="4133"/>
                  </a:lnTo>
                  <a:lnTo>
                    <a:pt x="11338" y="4368"/>
                  </a:lnTo>
                  <a:lnTo>
                    <a:pt x="11171" y="4604"/>
                  </a:lnTo>
                  <a:lnTo>
                    <a:pt x="11088" y="4724"/>
                  </a:lnTo>
                  <a:lnTo>
                    <a:pt x="11006" y="4843"/>
                  </a:lnTo>
                  <a:lnTo>
                    <a:pt x="11006" y="4843"/>
                  </a:lnTo>
                  <a:lnTo>
                    <a:pt x="10848" y="5075"/>
                  </a:lnTo>
                  <a:lnTo>
                    <a:pt x="10690" y="5309"/>
                  </a:lnTo>
                  <a:lnTo>
                    <a:pt x="10375" y="5777"/>
                  </a:lnTo>
                  <a:lnTo>
                    <a:pt x="10059" y="6247"/>
                  </a:lnTo>
                  <a:lnTo>
                    <a:pt x="9900" y="6482"/>
                  </a:lnTo>
                  <a:lnTo>
                    <a:pt x="9741" y="6716"/>
                  </a:lnTo>
                  <a:lnTo>
                    <a:pt x="9741" y="6716"/>
                  </a:lnTo>
                  <a:lnTo>
                    <a:pt x="9638" y="6853"/>
                  </a:lnTo>
                  <a:lnTo>
                    <a:pt x="9638" y="6853"/>
                  </a:lnTo>
                  <a:lnTo>
                    <a:pt x="9563" y="6952"/>
                  </a:lnTo>
                  <a:lnTo>
                    <a:pt x="9489" y="7052"/>
                  </a:lnTo>
                  <a:lnTo>
                    <a:pt x="9415" y="7153"/>
                  </a:lnTo>
                  <a:lnTo>
                    <a:pt x="9343" y="7253"/>
                  </a:lnTo>
                  <a:lnTo>
                    <a:pt x="9200" y="7457"/>
                  </a:lnTo>
                  <a:lnTo>
                    <a:pt x="9058" y="7662"/>
                  </a:lnTo>
                  <a:lnTo>
                    <a:pt x="9058" y="7662"/>
                  </a:lnTo>
                  <a:lnTo>
                    <a:pt x="9027" y="7707"/>
                  </a:lnTo>
                  <a:lnTo>
                    <a:pt x="8993" y="7753"/>
                  </a:lnTo>
                  <a:lnTo>
                    <a:pt x="8926" y="7846"/>
                  </a:lnTo>
                  <a:lnTo>
                    <a:pt x="8893" y="7892"/>
                  </a:lnTo>
                  <a:lnTo>
                    <a:pt x="8860" y="7939"/>
                  </a:lnTo>
                  <a:lnTo>
                    <a:pt x="8828" y="7987"/>
                  </a:lnTo>
                  <a:lnTo>
                    <a:pt x="8797" y="8035"/>
                  </a:lnTo>
                  <a:lnTo>
                    <a:pt x="8797" y="8035"/>
                  </a:lnTo>
                  <a:lnTo>
                    <a:pt x="8660" y="8217"/>
                  </a:lnTo>
                  <a:lnTo>
                    <a:pt x="8521" y="8397"/>
                  </a:lnTo>
                  <a:lnTo>
                    <a:pt x="8381" y="8575"/>
                  </a:lnTo>
                  <a:lnTo>
                    <a:pt x="8309" y="8663"/>
                  </a:lnTo>
                  <a:lnTo>
                    <a:pt x="8238" y="8750"/>
                  </a:lnTo>
                  <a:lnTo>
                    <a:pt x="8238" y="8750"/>
                  </a:lnTo>
                  <a:close/>
                  <a:moveTo>
                    <a:pt x="8568" y="8441"/>
                  </a:moveTo>
                  <a:lnTo>
                    <a:pt x="8568" y="8441"/>
                  </a:lnTo>
                  <a:lnTo>
                    <a:pt x="8561" y="8441"/>
                  </a:lnTo>
                  <a:lnTo>
                    <a:pt x="8554" y="8444"/>
                  </a:lnTo>
                  <a:lnTo>
                    <a:pt x="8547" y="8446"/>
                  </a:lnTo>
                  <a:lnTo>
                    <a:pt x="8540" y="8449"/>
                  </a:lnTo>
                  <a:lnTo>
                    <a:pt x="8540" y="8449"/>
                  </a:lnTo>
                  <a:lnTo>
                    <a:pt x="8577" y="8398"/>
                  </a:lnTo>
                  <a:lnTo>
                    <a:pt x="8616" y="8345"/>
                  </a:lnTo>
                  <a:lnTo>
                    <a:pt x="8690" y="8240"/>
                  </a:lnTo>
                  <a:lnTo>
                    <a:pt x="8690" y="8240"/>
                  </a:lnTo>
                  <a:lnTo>
                    <a:pt x="8673" y="8284"/>
                  </a:lnTo>
                  <a:lnTo>
                    <a:pt x="8657" y="8329"/>
                  </a:lnTo>
                  <a:lnTo>
                    <a:pt x="8644" y="8375"/>
                  </a:lnTo>
                  <a:lnTo>
                    <a:pt x="8639" y="8398"/>
                  </a:lnTo>
                  <a:lnTo>
                    <a:pt x="8634" y="8421"/>
                  </a:lnTo>
                  <a:lnTo>
                    <a:pt x="8634" y="8421"/>
                  </a:lnTo>
                  <a:lnTo>
                    <a:pt x="8634" y="8426"/>
                  </a:lnTo>
                  <a:lnTo>
                    <a:pt x="8637" y="8431"/>
                  </a:lnTo>
                  <a:lnTo>
                    <a:pt x="8639" y="8434"/>
                  </a:lnTo>
                  <a:lnTo>
                    <a:pt x="8644" y="8437"/>
                  </a:lnTo>
                  <a:lnTo>
                    <a:pt x="8649" y="8437"/>
                  </a:lnTo>
                  <a:lnTo>
                    <a:pt x="8653" y="8435"/>
                  </a:lnTo>
                  <a:lnTo>
                    <a:pt x="8657" y="8433"/>
                  </a:lnTo>
                  <a:lnTo>
                    <a:pt x="8658" y="8427"/>
                  </a:lnTo>
                  <a:lnTo>
                    <a:pt x="8658" y="8427"/>
                  </a:lnTo>
                  <a:lnTo>
                    <a:pt x="8664" y="8401"/>
                  </a:lnTo>
                  <a:lnTo>
                    <a:pt x="8670" y="8376"/>
                  </a:lnTo>
                  <a:lnTo>
                    <a:pt x="8678" y="8349"/>
                  </a:lnTo>
                  <a:lnTo>
                    <a:pt x="8686" y="8324"/>
                  </a:lnTo>
                  <a:lnTo>
                    <a:pt x="8694" y="8298"/>
                  </a:lnTo>
                  <a:lnTo>
                    <a:pt x="8704" y="8273"/>
                  </a:lnTo>
                  <a:lnTo>
                    <a:pt x="8714" y="8248"/>
                  </a:lnTo>
                  <a:lnTo>
                    <a:pt x="8725" y="8224"/>
                  </a:lnTo>
                  <a:lnTo>
                    <a:pt x="8749" y="8174"/>
                  </a:lnTo>
                  <a:lnTo>
                    <a:pt x="8775" y="8126"/>
                  </a:lnTo>
                  <a:lnTo>
                    <a:pt x="8802" y="8080"/>
                  </a:lnTo>
                  <a:lnTo>
                    <a:pt x="8831" y="8033"/>
                  </a:lnTo>
                  <a:lnTo>
                    <a:pt x="8862" y="7987"/>
                  </a:lnTo>
                  <a:lnTo>
                    <a:pt x="8893" y="7941"/>
                  </a:lnTo>
                  <a:lnTo>
                    <a:pt x="8958" y="7851"/>
                  </a:lnTo>
                  <a:lnTo>
                    <a:pt x="9022" y="7764"/>
                  </a:lnTo>
                  <a:lnTo>
                    <a:pt x="9052" y="7719"/>
                  </a:lnTo>
                  <a:lnTo>
                    <a:pt x="9083" y="7676"/>
                  </a:lnTo>
                  <a:lnTo>
                    <a:pt x="9083" y="7676"/>
                  </a:lnTo>
                  <a:lnTo>
                    <a:pt x="9153" y="7573"/>
                  </a:lnTo>
                  <a:lnTo>
                    <a:pt x="9224" y="7471"/>
                  </a:lnTo>
                  <a:lnTo>
                    <a:pt x="9296" y="7369"/>
                  </a:lnTo>
                  <a:lnTo>
                    <a:pt x="9368" y="7268"/>
                  </a:lnTo>
                  <a:lnTo>
                    <a:pt x="9516" y="7067"/>
                  </a:lnTo>
                  <a:lnTo>
                    <a:pt x="9663" y="6868"/>
                  </a:lnTo>
                  <a:lnTo>
                    <a:pt x="9663" y="6868"/>
                  </a:lnTo>
                  <a:lnTo>
                    <a:pt x="9984" y="6442"/>
                  </a:lnTo>
                  <a:lnTo>
                    <a:pt x="10304" y="6016"/>
                  </a:lnTo>
                  <a:lnTo>
                    <a:pt x="10464" y="5803"/>
                  </a:lnTo>
                  <a:lnTo>
                    <a:pt x="10623" y="5590"/>
                  </a:lnTo>
                  <a:lnTo>
                    <a:pt x="10781" y="5376"/>
                  </a:lnTo>
                  <a:lnTo>
                    <a:pt x="10938" y="5160"/>
                  </a:lnTo>
                  <a:lnTo>
                    <a:pt x="10938" y="5160"/>
                  </a:lnTo>
                  <a:lnTo>
                    <a:pt x="11012" y="5057"/>
                  </a:lnTo>
                  <a:lnTo>
                    <a:pt x="11085" y="4956"/>
                  </a:lnTo>
                  <a:lnTo>
                    <a:pt x="11230" y="4748"/>
                  </a:lnTo>
                  <a:lnTo>
                    <a:pt x="11376" y="4540"/>
                  </a:lnTo>
                  <a:lnTo>
                    <a:pt x="11518" y="4331"/>
                  </a:lnTo>
                  <a:lnTo>
                    <a:pt x="11805" y="3912"/>
                  </a:lnTo>
                  <a:lnTo>
                    <a:pt x="11949" y="3703"/>
                  </a:lnTo>
                  <a:lnTo>
                    <a:pt x="12094" y="3495"/>
                  </a:lnTo>
                  <a:lnTo>
                    <a:pt x="12242" y="3289"/>
                  </a:lnTo>
                  <a:lnTo>
                    <a:pt x="12317" y="3186"/>
                  </a:lnTo>
                  <a:lnTo>
                    <a:pt x="12392" y="3084"/>
                  </a:lnTo>
                  <a:lnTo>
                    <a:pt x="12466" y="2982"/>
                  </a:lnTo>
                  <a:lnTo>
                    <a:pt x="12544" y="2882"/>
                  </a:lnTo>
                  <a:lnTo>
                    <a:pt x="12621" y="2781"/>
                  </a:lnTo>
                  <a:lnTo>
                    <a:pt x="12698" y="2681"/>
                  </a:lnTo>
                  <a:lnTo>
                    <a:pt x="12778" y="2583"/>
                  </a:lnTo>
                  <a:lnTo>
                    <a:pt x="12857" y="2485"/>
                  </a:lnTo>
                  <a:lnTo>
                    <a:pt x="12939" y="2388"/>
                  </a:lnTo>
                  <a:lnTo>
                    <a:pt x="13021" y="2292"/>
                  </a:lnTo>
                  <a:lnTo>
                    <a:pt x="13104" y="2197"/>
                  </a:lnTo>
                  <a:lnTo>
                    <a:pt x="13190" y="2102"/>
                  </a:lnTo>
                  <a:lnTo>
                    <a:pt x="13275" y="2010"/>
                  </a:lnTo>
                  <a:lnTo>
                    <a:pt x="13363" y="1918"/>
                  </a:lnTo>
                  <a:lnTo>
                    <a:pt x="13363" y="1918"/>
                  </a:lnTo>
                  <a:lnTo>
                    <a:pt x="13351" y="1932"/>
                  </a:lnTo>
                  <a:lnTo>
                    <a:pt x="13336" y="1955"/>
                  </a:lnTo>
                  <a:lnTo>
                    <a:pt x="13317" y="1984"/>
                  </a:lnTo>
                  <a:lnTo>
                    <a:pt x="13297" y="2018"/>
                  </a:lnTo>
                  <a:lnTo>
                    <a:pt x="13249" y="2101"/>
                  </a:lnTo>
                  <a:lnTo>
                    <a:pt x="13196" y="2194"/>
                  </a:lnTo>
                  <a:lnTo>
                    <a:pt x="13141" y="2294"/>
                  </a:lnTo>
                  <a:lnTo>
                    <a:pt x="13086" y="2388"/>
                  </a:lnTo>
                  <a:lnTo>
                    <a:pt x="13059" y="2432"/>
                  </a:lnTo>
                  <a:lnTo>
                    <a:pt x="13034" y="2472"/>
                  </a:lnTo>
                  <a:lnTo>
                    <a:pt x="13012" y="2507"/>
                  </a:lnTo>
                  <a:lnTo>
                    <a:pt x="12991" y="2536"/>
                  </a:lnTo>
                  <a:lnTo>
                    <a:pt x="12991" y="2536"/>
                  </a:lnTo>
                  <a:lnTo>
                    <a:pt x="12932" y="2607"/>
                  </a:lnTo>
                  <a:lnTo>
                    <a:pt x="12875" y="2677"/>
                  </a:lnTo>
                  <a:lnTo>
                    <a:pt x="12875" y="2677"/>
                  </a:lnTo>
                  <a:lnTo>
                    <a:pt x="12814" y="2748"/>
                  </a:lnTo>
                  <a:lnTo>
                    <a:pt x="12752" y="2820"/>
                  </a:lnTo>
                  <a:lnTo>
                    <a:pt x="12627" y="2960"/>
                  </a:lnTo>
                  <a:lnTo>
                    <a:pt x="12502" y="3099"/>
                  </a:lnTo>
                  <a:lnTo>
                    <a:pt x="12440" y="3169"/>
                  </a:lnTo>
                  <a:lnTo>
                    <a:pt x="12379" y="3241"/>
                  </a:lnTo>
                  <a:lnTo>
                    <a:pt x="12379" y="3241"/>
                  </a:lnTo>
                  <a:lnTo>
                    <a:pt x="12298" y="3335"/>
                  </a:lnTo>
                  <a:lnTo>
                    <a:pt x="12219" y="3431"/>
                  </a:lnTo>
                  <a:lnTo>
                    <a:pt x="12141" y="3526"/>
                  </a:lnTo>
                  <a:lnTo>
                    <a:pt x="12065" y="3624"/>
                  </a:lnTo>
                  <a:lnTo>
                    <a:pt x="11989" y="3722"/>
                  </a:lnTo>
                  <a:lnTo>
                    <a:pt x="11913" y="3820"/>
                  </a:lnTo>
                  <a:lnTo>
                    <a:pt x="11839" y="3920"/>
                  </a:lnTo>
                  <a:lnTo>
                    <a:pt x="11765" y="4020"/>
                  </a:lnTo>
                  <a:lnTo>
                    <a:pt x="11619" y="4221"/>
                  </a:lnTo>
                  <a:lnTo>
                    <a:pt x="11474" y="4423"/>
                  </a:lnTo>
                  <a:lnTo>
                    <a:pt x="11187" y="4827"/>
                  </a:lnTo>
                  <a:lnTo>
                    <a:pt x="11187" y="4827"/>
                  </a:lnTo>
                  <a:lnTo>
                    <a:pt x="11064" y="4999"/>
                  </a:lnTo>
                  <a:lnTo>
                    <a:pt x="10943" y="5173"/>
                  </a:lnTo>
                  <a:lnTo>
                    <a:pt x="10821" y="5348"/>
                  </a:lnTo>
                  <a:lnTo>
                    <a:pt x="10700" y="5522"/>
                  </a:lnTo>
                  <a:lnTo>
                    <a:pt x="10460" y="5873"/>
                  </a:lnTo>
                  <a:lnTo>
                    <a:pt x="10223" y="6224"/>
                  </a:lnTo>
                  <a:lnTo>
                    <a:pt x="10223" y="6224"/>
                  </a:lnTo>
                  <a:lnTo>
                    <a:pt x="10023" y="6501"/>
                  </a:lnTo>
                  <a:lnTo>
                    <a:pt x="9822" y="6778"/>
                  </a:lnTo>
                  <a:lnTo>
                    <a:pt x="9724" y="6917"/>
                  </a:lnTo>
                  <a:lnTo>
                    <a:pt x="9626" y="7057"/>
                  </a:lnTo>
                  <a:lnTo>
                    <a:pt x="9528" y="7196"/>
                  </a:lnTo>
                  <a:lnTo>
                    <a:pt x="9432" y="7336"/>
                  </a:lnTo>
                  <a:lnTo>
                    <a:pt x="9336" y="7477"/>
                  </a:lnTo>
                  <a:lnTo>
                    <a:pt x="9241" y="7618"/>
                  </a:lnTo>
                  <a:lnTo>
                    <a:pt x="9147" y="7760"/>
                  </a:lnTo>
                  <a:lnTo>
                    <a:pt x="9055" y="7902"/>
                  </a:lnTo>
                  <a:lnTo>
                    <a:pt x="8962" y="8044"/>
                  </a:lnTo>
                  <a:lnTo>
                    <a:pt x="8872" y="8188"/>
                  </a:lnTo>
                  <a:lnTo>
                    <a:pt x="8784" y="8331"/>
                  </a:lnTo>
                  <a:lnTo>
                    <a:pt x="8697" y="8475"/>
                  </a:lnTo>
                  <a:lnTo>
                    <a:pt x="8697" y="8475"/>
                  </a:lnTo>
                  <a:lnTo>
                    <a:pt x="8684" y="8468"/>
                  </a:lnTo>
                  <a:lnTo>
                    <a:pt x="8670" y="8461"/>
                  </a:lnTo>
                  <a:lnTo>
                    <a:pt x="8654" y="8455"/>
                  </a:lnTo>
                  <a:lnTo>
                    <a:pt x="8639" y="8449"/>
                  </a:lnTo>
                  <a:lnTo>
                    <a:pt x="8623" y="8446"/>
                  </a:lnTo>
                  <a:lnTo>
                    <a:pt x="8605" y="8444"/>
                  </a:lnTo>
                  <a:lnTo>
                    <a:pt x="8588" y="8441"/>
                  </a:lnTo>
                  <a:lnTo>
                    <a:pt x="8568" y="8441"/>
                  </a:lnTo>
                  <a:lnTo>
                    <a:pt x="8568" y="8441"/>
                  </a:lnTo>
                  <a:close/>
                  <a:moveTo>
                    <a:pt x="8780" y="8560"/>
                  </a:moveTo>
                  <a:lnTo>
                    <a:pt x="8780" y="8560"/>
                  </a:lnTo>
                  <a:lnTo>
                    <a:pt x="8767" y="8543"/>
                  </a:lnTo>
                  <a:lnTo>
                    <a:pt x="8754" y="8527"/>
                  </a:lnTo>
                  <a:lnTo>
                    <a:pt x="8741" y="8512"/>
                  </a:lnTo>
                  <a:lnTo>
                    <a:pt x="8726" y="8497"/>
                  </a:lnTo>
                  <a:lnTo>
                    <a:pt x="8726" y="8497"/>
                  </a:lnTo>
                  <a:lnTo>
                    <a:pt x="8830" y="8355"/>
                  </a:lnTo>
                  <a:lnTo>
                    <a:pt x="8933" y="8212"/>
                  </a:lnTo>
                  <a:lnTo>
                    <a:pt x="9034" y="8067"/>
                  </a:lnTo>
                  <a:lnTo>
                    <a:pt x="9135" y="7923"/>
                  </a:lnTo>
                  <a:lnTo>
                    <a:pt x="9135" y="7923"/>
                  </a:lnTo>
                  <a:lnTo>
                    <a:pt x="9043" y="8081"/>
                  </a:lnTo>
                  <a:lnTo>
                    <a:pt x="8953" y="8240"/>
                  </a:lnTo>
                  <a:lnTo>
                    <a:pt x="8865" y="8399"/>
                  </a:lnTo>
                  <a:lnTo>
                    <a:pt x="8780" y="8560"/>
                  </a:lnTo>
                  <a:lnTo>
                    <a:pt x="8780" y="8560"/>
                  </a:lnTo>
                  <a:close/>
                  <a:moveTo>
                    <a:pt x="8990" y="8781"/>
                  </a:moveTo>
                  <a:lnTo>
                    <a:pt x="8990" y="8781"/>
                  </a:lnTo>
                  <a:lnTo>
                    <a:pt x="8973" y="8781"/>
                  </a:lnTo>
                  <a:lnTo>
                    <a:pt x="8956" y="8780"/>
                  </a:lnTo>
                  <a:lnTo>
                    <a:pt x="8942" y="8775"/>
                  </a:lnTo>
                  <a:lnTo>
                    <a:pt x="8928" y="8769"/>
                  </a:lnTo>
                  <a:lnTo>
                    <a:pt x="8915" y="8761"/>
                  </a:lnTo>
                  <a:lnTo>
                    <a:pt x="8904" y="8751"/>
                  </a:lnTo>
                  <a:lnTo>
                    <a:pt x="8892" y="8741"/>
                  </a:lnTo>
                  <a:lnTo>
                    <a:pt x="8881" y="8728"/>
                  </a:lnTo>
                  <a:lnTo>
                    <a:pt x="8871" y="8714"/>
                  </a:lnTo>
                  <a:lnTo>
                    <a:pt x="8862" y="8700"/>
                  </a:lnTo>
                  <a:lnTo>
                    <a:pt x="8842" y="8667"/>
                  </a:lnTo>
                  <a:lnTo>
                    <a:pt x="8823" y="8633"/>
                  </a:lnTo>
                  <a:lnTo>
                    <a:pt x="8803" y="8598"/>
                  </a:lnTo>
                  <a:lnTo>
                    <a:pt x="8803" y="8598"/>
                  </a:lnTo>
                  <a:lnTo>
                    <a:pt x="9305" y="7906"/>
                  </a:lnTo>
                  <a:lnTo>
                    <a:pt x="9807" y="7215"/>
                  </a:lnTo>
                  <a:lnTo>
                    <a:pt x="10308" y="6523"/>
                  </a:lnTo>
                  <a:lnTo>
                    <a:pt x="10809" y="5829"/>
                  </a:lnTo>
                  <a:lnTo>
                    <a:pt x="10809" y="5829"/>
                  </a:lnTo>
                  <a:lnTo>
                    <a:pt x="10685" y="6014"/>
                  </a:lnTo>
                  <a:lnTo>
                    <a:pt x="10562" y="6199"/>
                  </a:lnTo>
                  <a:lnTo>
                    <a:pt x="10319" y="6569"/>
                  </a:lnTo>
                  <a:lnTo>
                    <a:pt x="10075" y="6941"/>
                  </a:lnTo>
                  <a:lnTo>
                    <a:pt x="9832" y="7312"/>
                  </a:lnTo>
                  <a:lnTo>
                    <a:pt x="9832" y="7312"/>
                  </a:lnTo>
                  <a:lnTo>
                    <a:pt x="9710" y="7479"/>
                  </a:lnTo>
                  <a:lnTo>
                    <a:pt x="9587" y="7649"/>
                  </a:lnTo>
                  <a:lnTo>
                    <a:pt x="9467" y="7817"/>
                  </a:lnTo>
                  <a:lnTo>
                    <a:pt x="9346" y="7987"/>
                  </a:lnTo>
                  <a:lnTo>
                    <a:pt x="9226" y="8158"/>
                  </a:lnTo>
                  <a:lnTo>
                    <a:pt x="9107" y="8329"/>
                  </a:lnTo>
                  <a:lnTo>
                    <a:pt x="8989" y="8500"/>
                  </a:lnTo>
                  <a:lnTo>
                    <a:pt x="8872" y="8672"/>
                  </a:lnTo>
                  <a:lnTo>
                    <a:pt x="8872" y="8672"/>
                  </a:lnTo>
                  <a:lnTo>
                    <a:pt x="8870" y="8675"/>
                  </a:lnTo>
                  <a:lnTo>
                    <a:pt x="8869" y="8679"/>
                  </a:lnTo>
                  <a:lnTo>
                    <a:pt x="8869" y="8682"/>
                  </a:lnTo>
                  <a:lnTo>
                    <a:pt x="8869" y="8685"/>
                  </a:lnTo>
                  <a:lnTo>
                    <a:pt x="8872" y="8691"/>
                  </a:lnTo>
                  <a:lnTo>
                    <a:pt x="8877" y="8694"/>
                  </a:lnTo>
                  <a:lnTo>
                    <a:pt x="8883" y="8696"/>
                  </a:lnTo>
                  <a:lnTo>
                    <a:pt x="8890" y="8696"/>
                  </a:lnTo>
                  <a:lnTo>
                    <a:pt x="8896" y="8694"/>
                  </a:lnTo>
                  <a:lnTo>
                    <a:pt x="8899" y="8692"/>
                  </a:lnTo>
                  <a:lnTo>
                    <a:pt x="8901" y="8689"/>
                  </a:lnTo>
                  <a:lnTo>
                    <a:pt x="8901" y="8689"/>
                  </a:lnTo>
                  <a:lnTo>
                    <a:pt x="9027" y="8524"/>
                  </a:lnTo>
                  <a:lnTo>
                    <a:pt x="9149" y="8358"/>
                  </a:lnTo>
                  <a:lnTo>
                    <a:pt x="9270" y="8191"/>
                  </a:lnTo>
                  <a:lnTo>
                    <a:pt x="9389" y="8022"/>
                  </a:lnTo>
                  <a:lnTo>
                    <a:pt x="9508" y="7853"/>
                  </a:lnTo>
                  <a:lnTo>
                    <a:pt x="9623" y="7682"/>
                  </a:lnTo>
                  <a:lnTo>
                    <a:pt x="9739" y="7511"/>
                  </a:lnTo>
                  <a:lnTo>
                    <a:pt x="9854" y="7339"/>
                  </a:lnTo>
                  <a:lnTo>
                    <a:pt x="9854" y="7339"/>
                  </a:lnTo>
                  <a:lnTo>
                    <a:pt x="9961" y="7192"/>
                  </a:lnTo>
                  <a:lnTo>
                    <a:pt x="10067" y="7047"/>
                  </a:lnTo>
                  <a:lnTo>
                    <a:pt x="10067" y="7047"/>
                  </a:lnTo>
                  <a:lnTo>
                    <a:pt x="10190" y="6881"/>
                  </a:lnTo>
                  <a:lnTo>
                    <a:pt x="10313" y="6716"/>
                  </a:lnTo>
                  <a:lnTo>
                    <a:pt x="10561" y="6385"/>
                  </a:lnTo>
                  <a:lnTo>
                    <a:pt x="10811" y="6056"/>
                  </a:lnTo>
                  <a:lnTo>
                    <a:pt x="11063" y="5727"/>
                  </a:lnTo>
                  <a:lnTo>
                    <a:pt x="11063" y="5727"/>
                  </a:lnTo>
                  <a:lnTo>
                    <a:pt x="10907" y="5973"/>
                  </a:lnTo>
                  <a:lnTo>
                    <a:pt x="10753" y="6221"/>
                  </a:lnTo>
                  <a:lnTo>
                    <a:pt x="10600" y="6469"/>
                  </a:lnTo>
                  <a:lnTo>
                    <a:pt x="10446" y="6718"/>
                  </a:lnTo>
                  <a:lnTo>
                    <a:pt x="10446" y="6718"/>
                  </a:lnTo>
                  <a:lnTo>
                    <a:pt x="10261" y="6970"/>
                  </a:lnTo>
                  <a:lnTo>
                    <a:pt x="10076" y="7223"/>
                  </a:lnTo>
                  <a:lnTo>
                    <a:pt x="10076" y="7223"/>
                  </a:lnTo>
                  <a:lnTo>
                    <a:pt x="10006" y="7318"/>
                  </a:lnTo>
                  <a:lnTo>
                    <a:pt x="9935" y="7411"/>
                  </a:lnTo>
                  <a:lnTo>
                    <a:pt x="9791" y="7601"/>
                  </a:lnTo>
                  <a:lnTo>
                    <a:pt x="9647" y="7791"/>
                  </a:lnTo>
                  <a:lnTo>
                    <a:pt x="9576" y="7886"/>
                  </a:lnTo>
                  <a:lnTo>
                    <a:pt x="9505" y="7982"/>
                  </a:lnTo>
                  <a:lnTo>
                    <a:pt x="9435" y="8078"/>
                  </a:lnTo>
                  <a:lnTo>
                    <a:pt x="9367" y="8176"/>
                  </a:lnTo>
                  <a:lnTo>
                    <a:pt x="9300" y="8274"/>
                  </a:lnTo>
                  <a:lnTo>
                    <a:pt x="9235" y="8373"/>
                  </a:lnTo>
                  <a:lnTo>
                    <a:pt x="9172" y="8474"/>
                  </a:lnTo>
                  <a:lnTo>
                    <a:pt x="9111" y="8576"/>
                  </a:lnTo>
                  <a:lnTo>
                    <a:pt x="9080" y="8627"/>
                  </a:lnTo>
                  <a:lnTo>
                    <a:pt x="9052" y="8679"/>
                  </a:lnTo>
                  <a:lnTo>
                    <a:pt x="9023" y="8730"/>
                  </a:lnTo>
                  <a:lnTo>
                    <a:pt x="8996" y="8783"/>
                  </a:lnTo>
                  <a:lnTo>
                    <a:pt x="8996" y="8783"/>
                  </a:lnTo>
                  <a:lnTo>
                    <a:pt x="8993" y="8781"/>
                  </a:lnTo>
                  <a:lnTo>
                    <a:pt x="8990" y="8781"/>
                  </a:lnTo>
                  <a:lnTo>
                    <a:pt x="8990" y="8781"/>
                  </a:lnTo>
                  <a:close/>
                  <a:moveTo>
                    <a:pt x="9018" y="8805"/>
                  </a:moveTo>
                  <a:lnTo>
                    <a:pt x="9018" y="8805"/>
                  </a:lnTo>
                  <a:lnTo>
                    <a:pt x="9049" y="8750"/>
                  </a:lnTo>
                  <a:lnTo>
                    <a:pt x="9085" y="8687"/>
                  </a:lnTo>
                  <a:lnTo>
                    <a:pt x="9126" y="8618"/>
                  </a:lnTo>
                  <a:lnTo>
                    <a:pt x="9169" y="8548"/>
                  </a:lnTo>
                  <a:lnTo>
                    <a:pt x="9249" y="8419"/>
                  </a:lnTo>
                  <a:lnTo>
                    <a:pt x="9306" y="8331"/>
                  </a:lnTo>
                  <a:lnTo>
                    <a:pt x="9306" y="8331"/>
                  </a:lnTo>
                  <a:lnTo>
                    <a:pt x="9374" y="8231"/>
                  </a:lnTo>
                  <a:lnTo>
                    <a:pt x="9444" y="8131"/>
                  </a:lnTo>
                  <a:lnTo>
                    <a:pt x="9515" y="8032"/>
                  </a:lnTo>
                  <a:lnTo>
                    <a:pt x="9587" y="7934"/>
                  </a:lnTo>
                  <a:lnTo>
                    <a:pt x="9734" y="7739"/>
                  </a:lnTo>
                  <a:lnTo>
                    <a:pt x="9880" y="7545"/>
                  </a:lnTo>
                  <a:lnTo>
                    <a:pt x="9880" y="7545"/>
                  </a:lnTo>
                  <a:lnTo>
                    <a:pt x="9966" y="7429"/>
                  </a:lnTo>
                  <a:lnTo>
                    <a:pt x="10052" y="7312"/>
                  </a:lnTo>
                  <a:lnTo>
                    <a:pt x="10224" y="7079"/>
                  </a:lnTo>
                  <a:lnTo>
                    <a:pt x="10224" y="7079"/>
                  </a:lnTo>
                  <a:lnTo>
                    <a:pt x="10101" y="7277"/>
                  </a:lnTo>
                  <a:lnTo>
                    <a:pt x="9977" y="7473"/>
                  </a:lnTo>
                  <a:lnTo>
                    <a:pt x="9851" y="7670"/>
                  </a:lnTo>
                  <a:lnTo>
                    <a:pt x="9724" y="7865"/>
                  </a:lnTo>
                  <a:lnTo>
                    <a:pt x="9594" y="8059"/>
                  </a:lnTo>
                  <a:lnTo>
                    <a:pt x="9529" y="8155"/>
                  </a:lnTo>
                  <a:lnTo>
                    <a:pt x="9463" y="8250"/>
                  </a:lnTo>
                  <a:lnTo>
                    <a:pt x="9396" y="8346"/>
                  </a:lnTo>
                  <a:lnTo>
                    <a:pt x="9329" y="8441"/>
                  </a:lnTo>
                  <a:lnTo>
                    <a:pt x="9261" y="8535"/>
                  </a:lnTo>
                  <a:lnTo>
                    <a:pt x="9192" y="8629"/>
                  </a:lnTo>
                  <a:lnTo>
                    <a:pt x="9192" y="8629"/>
                  </a:lnTo>
                  <a:lnTo>
                    <a:pt x="9105" y="8744"/>
                  </a:lnTo>
                  <a:lnTo>
                    <a:pt x="9071" y="8788"/>
                  </a:lnTo>
                  <a:lnTo>
                    <a:pt x="9044" y="8821"/>
                  </a:lnTo>
                  <a:lnTo>
                    <a:pt x="9044" y="8821"/>
                  </a:lnTo>
                  <a:lnTo>
                    <a:pt x="9018" y="8805"/>
                  </a:lnTo>
                  <a:lnTo>
                    <a:pt x="9018" y="8805"/>
                  </a:lnTo>
                  <a:close/>
                  <a:moveTo>
                    <a:pt x="9071" y="8838"/>
                  </a:moveTo>
                  <a:lnTo>
                    <a:pt x="9071" y="8838"/>
                  </a:lnTo>
                  <a:lnTo>
                    <a:pt x="9132" y="8760"/>
                  </a:lnTo>
                  <a:lnTo>
                    <a:pt x="9192" y="8680"/>
                  </a:lnTo>
                  <a:lnTo>
                    <a:pt x="9251" y="8600"/>
                  </a:lnTo>
                  <a:lnTo>
                    <a:pt x="9311" y="8521"/>
                  </a:lnTo>
                  <a:lnTo>
                    <a:pt x="9311" y="8521"/>
                  </a:lnTo>
                  <a:lnTo>
                    <a:pt x="9263" y="8607"/>
                  </a:lnTo>
                  <a:lnTo>
                    <a:pt x="9219" y="8696"/>
                  </a:lnTo>
                  <a:lnTo>
                    <a:pt x="9175" y="8787"/>
                  </a:lnTo>
                  <a:lnTo>
                    <a:pt x="9134" y="8878"/>
                  </a:lnTo>
                  <a:lnTo>
                    <a:pt x="9071" y="8838"/>
                  </a:lnTo>
                  <a:close/>
                  <a:moveTo>
                    <a:pt x="9252" y="8949"/>
                  </a:moveTo>
                  <a:lnTo>
                    <a:pt x="9252" y="8949"/>
                  </a:lnTo>
                  <a:lnTo>
                    <a:pt x="9251" y="8947"/>
                  </a:lnTo>
                  <a:lnTo>
                    <a:pt x="9249" y="8943"/>
                  </a:lnTo>
                  <a:lnTo>
                    <a:pt x="9243" y="8939"/>
                  </a:lnTo>
                  <a:lnTo>
                    <a:pt x="9241" y="8938"/>
                  </a:lnTo>
                  <a:lnTo>
                    <a:pt x="9237" y="8936"/>
                  </a:lnTo>
                  <a:lnTo>
                    <a:pt x="9234" y="8936"/>
                  </a:lnTo>
                  <a:lnTo>
                    <a:pt x="9230" y="8938"/>
                  </a:lnTo>
                  <a:lnTo>
                    <a:pt x="9230" y="8938"/>
                  </a:lnTo>
                  <a:lnTo>
                    <a:pt x="9176" y="8904"/>
                  </a:lnTo>
                  <a:lnTo>
                    <a:pt x="9176" y="8904"/>
                  </a:lnTo>
                  <a:lnTo>
                    <a:pt x="9238" y="8830"/>
                  </a:lnTo>
                  <a:lnTo>
                    <a:pt x="9299" y="8755"/>
                  </a:lnTo>
                  <a:lnTo>
                    <a:pt x="9359" y="8680"/>
                  </a:lnTo>
                  <a:lnTo>
                    <a:pt x="9419" y="8605"/>
                  </a:lnTo>
                  <a:lnTo>
                    <a:pt x="9477" y="8529"/>
                  </a:lnTo>
                  <a:lnTo>
                    <a:pt x="9536" y="8453"/>
                  </a:lnTo>
                  <a:lnTo>
                    <a:pt x="9593" y="8376"/>
                  </a:lnTo>
                  <a:lnTo>
                    <a:pt x="9650" y="8298"/>
                  </a:lnTo>
                  <a:lnTo>
                    <a:pt x="9650" y="8298"/>
                  </a:lnTo>
                  <a:lnTo>
                    <a:pt x="9256" y="8928"/>
                  </a:lnTo>
                  <a:lnTo>
                    <a:pt x="9256" y="8928"/>
                  </a:lnTo>
                  <a:lnTo>
                    <a:pt x="9255" y="8932"/>
                  </a:lnTo>
                  <a:lnTo>
                    <a:pt x="9254" y="8935"/>
                  </a:lnTo>
                  <a:lnTo>
                    <a:pt x="9254" y="8939"/>
                  </a:lnTo>
                  <a:lnTo>
                    <a:pt x="9254" y="8941"/>
                  </a:lnTo>
                  <a:lnTo>
                    <a:pt x="9257" y="8947"/>
                  </a:lnTo>
                  <a:lnTo>
                    <a:pt x="9262" y="8950"/>
                  </a:lnTo>
                  <a:lnTo>
                    <a:pt x="9268" y="8953"/>
                  </a:lnTo>
                  <a:lnTo>
                    <a:pt x="9275" y="8954"/>
                  </a:lnTo>
                  <a:lnTo>
                    <a:pt x="9277" y="8953"/>
                  </a:lnTo>
                  <a:lnTo>
                    <a:pt x="9281" y="8950"/>
                  </a:lnTo>
                  <a:lnTo>
                    <a:pt x="9283" y="8949"/>
                  </a:lnTo>
                  <a:lnTo>
                    <a:pt x="9285" y="8946"/>
                  </a:lnTo>
                  <a:lnTo>
                    <a:pt x="9285" y="8946"/>
                  </a:lnTo>
                  <a:lnTo>
                    <a:pt x="9334" y="8873"/>
                  </a:lnTo>
                  <a:lnTo>
                    <a:pt x="9385" y="8802"/>
                  </a:lnTo>
                  <a:lnTo>
                    <a:pt x="9435" y="8730"/>
                  </a:lnTo>
                  <a:lnTo>
                    <a:pt x="9487" y="8660"/>
                  </a:lnTo>
                  <a:lnTo>
                    <a:pt x="9538" y="8590"/>
                  </a:lnTo>
                  <a:lnTo>
                    <a:pt x="9591" y="8521"/>
                  </a:lnTo>
                  <a:lnTo>
                    <a:pt x="9698" y="8383"/>
                  </a:lnTo>
                  <a:lnTo>
                    <a:pt x="9698" y="8383"/>
                  </a:lnTo>
                  <a:lnTo>
                    <a:pt x="9605" y="8537"/>
                  </a:lnTo>
                  <a:lnTo>
                    <a:pt x="9513" y="8693"/>
                  </a:lnTo>
                  <a:lnTo>
                    <a:pt x="9425" y="8851"/>
                  </a:lnTo>
                  <a:lnTo>
                    <a:pt x="9380" y="8929"/>
                  </a:lnTo>
                  <a:lnTo>
                    <a:pt x="9337" y="9009"/>
                  </a:lnTo>
                  <a:lnTo>
                    <a:pt x="9337" y="9009"/>
                  </a:lnTo>
                  <a:lnTo>
                    <a:pt x="9334" y="9015"/>
                  </a:lnTo>
                  <a:lnTo>
                    <a:pt x="9336" y="9021"/>
                  </a:lnTo>
                  <a:lnTo>
                    <a:pt x="9338" y="9025"/>
                  </a:lnTo>
                  <a:lnTo>
                    <a:pt x="9341" y="9030"/>
                  </a:lnTo>
                  <a:lnTo>
                    <a:pt x="9346" y="9034"/>
                  </a:lnTo>
                  <a:lnTo>
                    <a:pt x="9352" y="9034"/>
                  </a:lnTo>
                  <a:lnTo>
                    <a:pt x="9358" y="9032"/>
                  </a:lnTo>
                  <a:lnTo>
                    <a:pt x="9362" y="9029"/>
                  </a:lnTo>
                  <a:lnTo>
                    <a:pt x="9362" y="9029"/>
                  </a:lnTo>
                  <a:lnTo>
                    <a:pt x="9407" y="8976"/>
                  </a:lnTo>
                  <a:lnTo>
                    <a:pt x="9451" y="8922"/>
                  </a:lnTo>
                  <a:lnTo>
                    <a:pt x="9451" y="8922"/>
                  </a:lnTo>
                  <a:lnTo>
                    <a:pt x="9414" y="8994"/>
                  </a:lnTo>
                  <a:lnTo>
                    <a:pt x="9378" y="9065"/>
                  </a:lnTo>
                  <a:lnTo>
                    <a:pt x="9343" y="9139"/>
                  </a:lnTo>
                  <a:lnTo>
                    <a:pt x="9309" y="9213"/>
                  </a:lnTo>
                  <a:lnTo>
                    <a:pt x="9309" y="9213"/>
                  </a:lnTo>
                  <a:lnTo>
                    <a:pt x="9295" y="9144"/>
                  </a:lnTo>
                  <a:lnTo>
                    <a:pt x="9281" y="9077"/>
                  </a:lnTo>
                  <a:lnTo>
                    <a:pt x="9252" y="8949"/>
                  </a:lnTo>
                  <a:lnTo>
                    <a:pt x="9252" y="8949"/>
                  </a:lnTo>
                  <a:close/>
                  <a:moveTo>
                    <a:pt x="9237" y="10115"/>
                  </a:moveTo>
                  <a:lnTo>
                    <a:pt x="9237" y="10115"/>
                  </a:lnTo>
                  <a:lnTo>
                    <a:pt x="9277" y="10054"/>
                  </a:lnTo>
                  <a:lnTo>
                    <a:pt x="9300" y="10020"/>
                  </a:lnTo>
                  <a:lnTo>
                    <a:pt x="9307" y="10007"/>
                  </a:lnTo>
                  <a:lnTo>
                    <a:pt x="9313" y="9997"/>
                  </a:lnTo>
                  <a:lnTo>
                    <a:pt x="9318" y="9984"/>
                  </a:lnTo>
                  <a:lnTo>
                    <a:pt x="9323" y="9970"/>
                  </a:lnTo>
                  <a:lnTo>
                    <a:pt x="9323" y="9970"/>
                  </a:lnTo>
                  <a:lnTo>
                    <a:pt x="9334" y="9957"/>
                  </a:lnTo>
                  <a:lnTo>
                    <a:pt x="9350" y="9937"/>
                  </a:lnTo>
                  <a:lnTo>
                    <a:pt x="9370" y="9910"/>
                  </a:lnTo>
                  <a:lnTo>
                    <a:pt x="9394" y="9875"/>
                  </a:lnTo>
                  <a:lnTo>
                    <a:pt x="9394" y="9875"/>
                  </a:lnTo>
                  <a:lnTo>
                    <a:pt x="9429" y="9824"/>
                  </a:lnTo>
                  <a:lnTo>
                    <a:pt x="9453" y="9792"/>
                  </a:lnTo>
                  <a:lnTo>
                    <a:pt x="9461" y="9783"/>
                  </a:lnTo>
                  <a:lnTo>
                    <a:pt x="9467" y="9776"/>
                  </a:lnTo>
                  <a:lnTo>
                    <a:pt x="9471" y="9773"/>
                  </a:lnTo>
                  <a:lnTo>
                    <a:pt x="9473" y="9773"/>
                  </a:lnTo>
                  <a:lnTo>
                    <a:pt x="9473" y="9774"/>
                  </a:lnTo>
                  <a:lnTo>
                    <a:pt x="9474" y="9779"/>
                  </a:lnTo>
                  <a:lnTo>
                    <a:pt x="9471" y="9786"/>
                  </a:lnTo>
                  <a:lnTo>
                    <a:pt x="9463" y="9807"/>
                  </a:lnTo>
                  <a:lnTo>
                    <a:pt x="9450" y="9838"/>
                  </a:lnTo>
                  <a:lnTo>
                    <a:pt x="9434" y="9874"/>
                  </a:lnTo>
                  <a:lnTo>
                    <a:pt x="9392" y="9958"/>
                  </a:lnTo>
                  <a:lnTo>
                    <a:pt x="9348" y="10045"/>
                  </a:lnTo>
                  <a:lnTo>
                    <a:pt x="9310" y="10117"/>
                  </a:lnTo>
                  <a:lnTo>
                    <a:pt x="9289" y="10162"/>
                  </a:lnTo>
                  <a:lnTo>
                    <a:pt x="9289" y="10162"/>
                  </a:lnTo>
                  <a:lnTo>
                    <a:pt x="9286" y="10168"/>
                  </a:lnTo>
                  <a:lnTo>
                    <a:pt x="9286" y="10174"/>
                  </a:lnTo>
                  <a:lnTo>
                    <a:pt x="9286" y="10174"/>
                  </a:lnTo>
                  <a:lnTo>
                    <a:pt x="9223" y="10122"/>
                  </a:lnTo>
                  <a:lnTo>
                    <a:pt x="9223" y="10122"/>
                  </a:lnTo>
                  <a:lnTo>
                    <a:pt x="9228" y="10122"/>
                  </a:lnTo>
                  <a:lnTo>
                    <a:pt x="9231" y="10121"/>
                  </a:lnTo>
                  <a:lnTo>
                    <a:pt x="9235" y="10119"/>
                  </a:lnTo>
                  <a:lnTo>
                    <a:pt x="9237" y="10115"/>
                  </a:lnTo>
                  <a:lnTo>
                    <a:pt x="9237" y="10115"/>
                  </a:lnTo>
                  <a:close/>
                  <a:moveTo>
                    <a:pt x="9367" y="10243"/>
                  </a:moveTo>
                  <a:lnTo>
                    <a:pt x="9367" y="10243"/>
                  </a:lnTo>
                  <a:lnTo>
                    <a:pt x="9302" y="10186"/>
                  </a:lnTo>
                  <a:lnTo>
                    <a:pt x="9302" y="10186"/>
                  </a:lnTo>
                  <a:lnTo>
                    <a:pt x="9306" y="10186"/>
                  </a:lnTo>
                  <a:lnTo>
                    <a:pt x="9310" y="10185"/>
                  </a:lnTo>
                  <a:lnTo>
                    <a:pt x="9315" y="10183"/>
                  </a:lnTo>
                  <a:lnTo>
                    <a:pt x="9318" y="10178"/>
                  </a:lnTo>
                  <a:lnTo>
                    <a:pt x="9318" y="10178"/>
                  </a:lnTo>
                  <a:lnTo>
                    <a:pt x="9370" y="10106"/>
                  </a:lnTo>
                  <a:lnTo>
                    <a:pt x="9423" y="10032"/>
                  </a:lnTo>
                  <a:lnTo>
                    <a:pt x="9477" y="9959"/>
                  </a:lnTo>
                  <a:lnTo>
                    <a:pt x="9531" y="9887"/>
                  </a:lnTo>
                  <a:lnTo>
                    <a:pt x="9531" y="9887"/>
                  </a:lnTo>
                  <a:lnTo>
                    <a:pt x="9521" y="9903"/>
                  </a:lnTo>
                  <a:lnTo>
                    <a:pt x="9509" y="9921"/>
                  </a:lnTo>
                  <a:lnTo>
                    <a:pt x="9498" y="9941"/>
                  </a:lnTo>
                  <a:lnTo>
                    <a:pt x="9488" y="9962"/>
                  </a:lnTo>
                  <a:lnTo>
                    <a:pt x="9468" y="10009"/>
                  </a:lnTo>
                  <a:lnTo>
                    <a:pt x="9448" y="10058"/>
                  </a:lnTo>
                  <a:lnTo>
                    <a:pt x="9428" y="10108"/>
                  </a:lnTo>
                  <a:lnTo>
                    <a:pt x="9408" y="10157"/>
                  </a:lnTo>
                  <a:lnTo>
                    <a:pt x="9388" y="10203"/>
                  </a:lnTo>
                  <a:lnTo>
                    <a:pt x="9378" y="10223"/>
                  </a:lnTo>
                  <a:lnTo>
                    <a:pt x="9368" y="10241"/>
                  </a:lnTo>
                  <a:lnTo>
                    <a:pt x="9368" y="10241"/>
                  </a:lnTo>
                  <a:lnTo>
                    <a:pt x="9367" y="10243"/>
                  </a:lnTo>
                  <a:lnTo>
                    <a:pt x="9367" y="10243"/>
                  </a:lnTo>
                  <a:close/>
                  <a:moveTo>
                    <a:pt x="9393" y="10264"/>
                  </a:moveTo>
                  <a:lnTo>
                    <a:pt x="9393" y="10264"/>
                  </a:lnTo>
                  <a:lnTo>
                    <a:pt x="9395" y="10261"/>
                  </a:lnTo>
                  <a:lnTo>
                    <a:pt x="9398" y="10259"/>
                  </a:lnTo>
                  <a:lnTo>
                    <a:pt x="9398" y="10259"/>
                  </a:lnTo>
                  <a:lnTo>
                    <a:pt x="9455" y="10184"/>
                  </a:lnTo>
                  <a:lnTo>
                    <a:pt x="9501" y="10127"/>
                  </a:lnTo>
                  <a:lnTo>
                    <a:pt x="9536" y="10085"/>
                  </a:lnTo>
                  <a:lnTo>
                    <a:pt x="9560" y="10058"/>
                  </a:lnTo>
                  <a:lnTo>
                    <a:pt x="9570" y="10048"/>
                  </a:lnTo>
                  <a:lnTo>
                    <a:pt x="9577" y="10042"/>
                  </a:lnTo>
                  <a:lnTo>
                    <a:pt x="9581" y="10039"/>
                  </a:lnTo>
                  <a:lnTo>
                    <a:pt x="9585" y="10039"/>
                  </a:lnTo>
                  <a:lnTo>
                    <a:pt x="9586" y="10041"/>
                  </a:lnTo>
                  <a:lnTo>
                    <a:pt x="9586" y="10046"/>
                  </a:lnTo>
                  <a:lnTo>
                    <a:pt x="9585" y="10052"/>
                  </a:lnTo>
                  <a:lnTo>
                    <a:pt x="9583" y="10060"/>
                  </a:lnTo>
                  <a:lnTo>
                    <a:pt x="9573" y="10082"/>
                  </a:lnTo>
                  <a:lnTo>
                    <a:pt x="9560" y="10109"/>
                  </a:lnTo>
                  <a:lnTo>
                    <a:pt x="9528" y="10175"/>
                  </a:lnTo>
                  <a:lnTo>
                    <a:pt x="9494" y="10244"/>
                  </a:lnTo>
                  <a:lnTo>
                    <a:pt x="9477" y="10277"/>
                  </a:lnTo>
                  <a:lnTo>
                    <a:pt x="9463" y="10305"/>
                  </a:lnTo>
                  <a:lnTo>
                    <a:pt x="9463" y="10305"/>
                  </a:lnTo>
                  <a:lnTo>
                    <a:pt x="9462" y="10312"/>
                  </a:lnTo>
                  <a:lnTo>
                    <a:pt x="9462" y="10319"/>
                  </a:lnTo>
                  <a:lnTo>
                    <a:pt x="9464" y="10325"/>
                  </a:lnTo>
                  <a:lnTo>
                    <a:pt x="9469" y="10328"/>
                  </a:lnTo>
                  <a:lnTo>
                    <a:pt x="9474" y="10332"/>
                  </a:lnTo>
                  <a:lnTo>
                    <a:pt x="9480" y="10333"/>
                  </a:lnTo>
                  <a:lnTo>
                    <a:pt x="9485" y="10332"/>
                  </a:lnTo>
                  <a:lnTo>
                    <a:pt x="9492" y="10327"/>
                  </a:lnTo>
                  <a:lnTo>
                    <a:pt x="9492" y="10327"/>
                  </a:lnTo>
                  <a:lnTo>
                    <a:pt x="9539" y="10284"/>
                  </a:lnTo>
                  <a:lnTo>
                    <a:pt x="9585" y="10238"/>
                  </a:lnTo>
                  <a:lnTo>
                    <a:pt x="9629" y="10191"/>
                  </a:lnTo>
                  <a:lnTo>
                    <a:pt x="9673" y="10143"/>
                  </a:lnTo>
                  <a:lnTo>
                    <a:pt x="9673" y="10143"/>
                  </a:lnTo>
                  <a:lnTo>
                    <a:pt x="9664" y="10179"/>
                  </a:lnTo>
                  <a:lnTo>
                    <a:pt x="9655" y="10216"/>
                  </a:lnTo>
                  <a:lnTo>
                    <a:pt x="9645" y="10251"/>
                  </a:lnTo>
                  <a:lnTo>
                    <a:pt x="9633" y="10286"/>
                  </a:lnTo>
                  <a:lnTo>
                    <a:pt x="9620" y="10321"/>
                  </a:lnTo>
                  <a:lnTo>
                    <a:pt x="9606" y="10355"/>
                  </a:lnTo>
                  <a:lnTo>
                    <a:pt x="9591" y="10388"/>
                  </a:lnTo>
                  <a:lnTo>
                    <a:pt x="9573" y="10422"/>
                  </a:lnTo>
                  <a:lnTo>
                    <a:pt x="9573" y="10422"/>
                  </a:lnTo>
                  <a:lnTo>
                    <a:pt x="9393" y="10264"/>
                  </a:lnTo>
                  <a:lnTo>
                    <a:pt x="9393" y="10264"/>
                  </a:lnTo>
                  <a:close/>
                  <a:moveTo>
                    <a:pt x="9606" y="10449"/>
                  </a:moveTo>
                  <a:lnTo>
                    <a:pt x="9606" y="10449"/>
                  </a:lnTo>
                  <a:lnTo>
                    <a:pt x="9650" y="10389"/>
                  </a:lnTo>
                  <a:lnTo>
                    <a:pt x="9686" y="10342"/>
                  </a:lnTo>
                  <a:lnTo>
                    <a:pt x="9712" y="10309"/>
                  </a:lnTo>
                  <a:lnTo>
                    <a:pt x="9732" y="10287"/>
                  </a:lnTo>
                  <a:lnTo>
                    <a:pt x="9739" y="10280"/>
                  </a:lnTo>
                  <a:lnTo>
                    <a:pt x="9745" y="10275"/>
                  </a:lnTo>
                  <a:lnTo>
                    <a:pt x="9750" y="10273"/>
                  </a:lnTo>
                  <a:lnTo>
                    <a:pt x="9752" y="10273"/>
                  </a:lnTo>
                  <a:lnTo>
                    <a:pt x="9753" y="10274"/>
                  </a:lnTo>
                  <a:lnTo>
                    <a:pt x="9753" y="10278"/>
                  </a:lnTo>
                  <a:lnTo>
                    <a:pt x="9750" y="10291"/>
                  </a:lnTo>
                  <a:lnTo>
                    <a:pt x="9743" y="10308"/>
                  </a:lnTo>
                  <a:lnTo>
                    <a:pt x="9732" y="10330"/>
                  </a:lnTo>
                  <a:lnTo>
                    <a:pt x="9705" y="10382"/>
                  </a:lnTo>
                  <a:lnTo>
                    <a:pt x="9675" y="10437"/>
                  </a:lnTo>
                  <a:lnTo>
                    <a:pt x="9647" y="10484"/>
                  </a:lnTo>
                  <a:lnTo>
                    <a:pt x="9647" y="10484"/>
                  </a:lnTo>
                  <a:lnTo>
                    <a:pt x="9606" y="10449"/>
                  </a:lnTo>
                  <a:lnTo>
                    <a:pt x="9606" y="10449"/>
                  </a:lnTo>
                  <a:close/>
                  <a:moveTo>
                    <a:pt x="9679" y="10509"/>
                  </a:moveTo>
                  <a:lnTo>
                    <a:pt x="9679" y="10509"/>
                  </a:lnTo>
                  <a:lnTo>
                    <a:pt x="9724" y="10464"/>
                  </a:lnTo>
                  <a:lnTo>
                    <a:pt x="9777" y="10412"/>
                  </a:lnTo>
                  <a:lnTo>
                    <a:pt x="9828" y="10364"/>
                  </a:lnTo>
                  <a:lnTo>
                    <a:pt x="9849" y="10344"/>
                  </a:lnTo>
                  <a:lnTo>
                    <a:pt x="9867" y="10330"/>
                  </a:lnTo>
                  <a:lnTo>
                    <a:pt x="9880" y="10322"/>
                  </a:lnTo>
                  <a:lnTo>
                    <a:pt x="9883" y="10320"/>
                  </a:lnTo>
                  <a:lnTo>
                    <a:pt x="9886" y="10321"/>
                  </a:lnTo>
                  <a:lnTo>
                    <a:pt x="9886" y="10323"/>
                  </a:lnTo>
                  <a:lnTo>
                    <a:pt x="9884" y="10328"/>
                  </a:lnTo>
                  <a:lnTo>
                    <a:pt x="9874" y="10346"/>
                  </a:lnTo>
                  <a:lnTo>
                    <a:pt x="9854" y="10375"/>
                  </a:lnTo>
                  <a:lnTo>
                    <a:pt x="9822" y="10416"/>
                  </a:lnTo>
                  <a:lnTo>
                    <a:pt x="9779" y="10471"/>
                  </a:lnTo>
                  <a:lnTo>
                    <a:pt x="9722" y="10541"/>
                  </a:lnTo>
                  <a:lnTo>
                    <a:pt x="9722" y="10541"/>
                  </a:lnTo>
                  <a:lnTo>
                    <a:pt x="9721" y="10543"/>
                  </a:lnTo>
                  <a:lnTo>
                    <a:pt x="9721" y="10543"/>
                  </a:lnTo>
                  <a:lnTo>
                    <a:pt x="9679" y="10509"/>
                  </a:lnTo>
                  <a:lnTo>
                    <a:pt x="9679" y="10509"/>
                  </a:lnTo>
                  <a:close/>
                  <a:moveTo>
                    <a:pt x="9750" y="10567"/>
                  </a:moveTo>
                  <a:lnTo>
                    <a:pt x="9750" y="10567"/>
                  </a:lnTo>
                  <a:lnTo>
                    <a:pt x="9783" y="10533"/>
                  </a:lnTo>
                  <a:lnTo>
                    <a:pt x="9812" y="10504"/>
                  </a:lnTo>
                  <a:lnTo>
                    <a:pt x="9838" y="10480"/>
                  </a:lnTo>
                  <a:lnTo>
                    <a:pt x="9859" y="10463"/>
                  </a:lnTo>
                  <a:lnTo>
                    <a:pt x="9876" y="10450"/>
                  </a:lnTo>
                  <a:lnTo>
                    <a:pt x="9890" y="10442"/>
                  </a:lnTo>
                  <a:lnTo>
                    <a:pt x="9895" y="10439"/>
                  </a:lnTo>
                  <a:lnTo>
                    <a:pt x="9900" y="10439"/>
                  </a:lnTo>
                  <a:lnTo>
                    <a:pt x="9903" y="10439"/>
                  </a:lnTo>
                  <a:lnTo>
                    <a:pt x="9906" y="10440"/>
                  </a:lnTo>
                  <a:lnTo>
                    <a:pt x="9908" y="10444"/>
                  </a:lnTo>
                  <a:lnTo>
                    <a:pt x="9908" y="10447"/>
                  </a:lnTo>
                  <a:lnTo>
                    <a:pt x="9908" y="10452"/>
                  </a:lnTo>
                  <a:lnTo>
                    <a:pt x="9907" y="10459"/>
                  </a:lnTo>
                  <a:lnTo>
                    <a:pt x="9902" y="10476"/>
                  </a:lnTo>
                  <a:lnTo>
                    <a:pt x="9894" y="10497"/>
                  </a:lnTo>
                  <a:lnTo>
                    <a:pt x="9882" y="10521"/>
                  </a:lnTo>
                  <a:lnTo>
                    <a:pt x="9867" y="10552"/>
                  </a:lnTo>
                  <a:lnTo>
                    <a:pt x="9848" y="10586"/>
                  </a:lnTo>
                  <a:lnTo>
                    <a:pt x="9826" y="10623"/>
                  </a:lnTo>
                  <a:lnTo>
                    <a:pt x="9826" y="10623"/>
                  </a:lnTo>
                  <a:lnTo>
                    <a:pt x="9787" y="10595"/>
                  </a:lnTo>
                  <a:lnTo>
                    <a:pt x="9750" y="10567"/>
                  </a:lnTo>
                  <a:lnTo>
                    <a:pt x="9750" y="10567"/>
                  </a:lnTo>
                  <a:close/>
                  <a:moveTo>
                    <a:pt x="9863" y="10650"/>
                  </a:moveTo>
                  <a:lnTo>
                    <a:pt x="9863" y="10650"/>
                  </a:lnTo>
                  <a:lnTo>
                    <a:pt x="9900" y="10622"/>
                  </a:lnTo>
                  <a:lnTo>
                    <a:pt x="9930" y="10601"/>
                  </a:lnTo>
                  <a:lnTo>
                    <a:pt x="9955" y="10583"/>
                  </a:lnTo>
                  <a:lnTo>
                    <a:pt x="9975" y="10570"/>
                  </a:lnTo>
                  <a:lnTo>
                    <a:pt x="9990" y="10563"/>
                  </a:lnTo>
                  <a:lnTo>
                    <a:pt x="9999" y="10559"/>
                  </a:lnTo>
                  <a:lnTo>
                    <a:pt x="10003" y="10559"/>
                  </a:lnTo>
                  <a:lnTo>
                    <a:pt x="10006" y="10560"/>
                  </a:lnTo>
                  <a:lnTo>
                    <a:pt x="10007" y="10561"/>
                  </a:lnTo>
                  <a:lnTo>
                    <a:pt x="10009" y="10563"/>
                  </a:lnTo>
                  <a:lnTo>
                    <a:pt x="10009" y="10567"/>
                  </a:lnTo>
                  <a:lnTo>
                    <a:pt x="10007" y="10572"/>
                  </a:lnTo>
                  <a:lnTo>
                    <a:pt x="10003" y="10582"/>
                  </a:lnTo>
                  <a:lnTo>
                    <a:pt x="9996" y="10595"/>
                  </a:lnTo>
                  <a:lnTo>
                    <a:pt x="9986" y="10611"/>
                  </a:lnTo>
                  <a:lnTo>
                    <a:pt x="9962" y="10650"/>
                  </a:lnTo>
                  <a:lnTo>
                    <a:pt x="9932" y="10696"/>
                  </a:lnTo>
                  <a:lnTo>
                    <a:pt x="9932" y="10696"/>
                  </a:lnTo>
                  <a:lnTo>
                    <a:pt x="9897" y="10673"/>
                  </a:lnTo>
                  <a:lnTo>
                    <a:pt x="9863" y="10650"/>
                  </a:lnTo>
                  <a:lnTo>
                    <a:pt x="9863" y="10650"/>
                  </a:lnTo>
                  <a:close/>
                  <a:moveTo>
                    <a:pt x="9966" y="10718"/>
                  </a:moveTo>
                  <a:lnTo>
                    <a:pt x="9966" y="10718"/>
                  </a:lnTo>
                  <a:lnTo>
                    <a:pt x="9990" y="10689"/>
                  </a:lnTo>
                  <a:lnTo>
                    <a:pt x="10007" y="10670"/>
                  </a:lnTo>
                  <a:lnTo>
                    <a:pt x="10014" y="10663"/>
                  </a:lnTo>
                  <a:lnTo>
                    <a:pt x="10020" y="10659"/>
                  </a:lnTo>
                  <a:lnTo>
                    <a:pt x="10025" y="10657"/>
                  </a:lnTo>
                  <a:lnTo>
                    <a:pt x="10028" y="10658"/>
                  </a:lnTo>
                  <a:lnTo>
                    <a:pt x="10031" y="10660"/>
                  </a:lnTo>
                  <a:lnTo>
                    <a:pt x="10032" y="10665"/>
                  </a:lnTo>
                  <a:lnTo>
                    <a:pt x="10032" y="10673"/>
                  </a:lnTo>
                  <a:lnTo>
                    <a:pt x="10030" y="10683"/>
                  </a:lnTo>
                  <a:lnTo>
                    <a:pt x="10024" y="10708"/>
                  </a:lnTo>
                  <a:lnTo>
                    <a:pt x="10013" y="10744"/>
                  </a:lnTo>
                  <a:lnTo>
                    <a:pt x="10013" y="10744"/>
                  </a:lnTo>
                  <a:lnTo>
                    <a:pt x="9966" y="10718"/>
                  </a:lnTo>
                  <a:lnTo>
                    <a:pt x="9966" y="10718"/>
                  </a:lnTo>
                  <a:close/>
                  <a:moveTo>
                    <a:pt x="10080" y="10779"/>
                  </a:moveTo>
                  <a:lnTo>
                    <a:pt x="10080" y="10779"/>
                  </a:lnTo>
                  <a:lnTo>
                    <a:pt x="10113" y="10756"/>
                  </a:lnTo>
                  <a:lnTo>
                    <a:pt x="10127" y="10748"/>
                  </a:lnTo>
                  <a:lnTo>
                    <a:pt x="10140" y="10741"/>
                  </a:lnTo>
                  <a:lnTo>
                    <a:pt x="10150" y="10737"/>
                  </a:lnTo>
                  <a:lnTo>
                    <a:pt x="10160" y="10734"/>
                  </a:lnTo>
                  <a:lnTo>
                    <a:pt x="10167" y="10734"/>
                  </a:lnTo>
                  <a:lnTo>
                    <a:pt x="10172" y="10735"/>
                  </a:lnTo>
                  <a:lnTo>
                    <a:pt x="10177" y="10739"/>
                  </a:lnTo>
                  <a:lnTo>
                    <a:pt x="10179" y="10744"/>
                  </a:lnTo>
                  <a:lnTo>
                    <a:pt x="10181" y="10751"/>
                  </a:lnTo>
                  <a:lnTo>
                    <a:pt x="10179" y="10760"/>
                  </a:lnTo>
                  <a:lnTo>
                    <a:pt x="10177" y="10771"/>
                  </a:lnTo>
                  <a:lnTo>
                    <a:pt x="10174" y="10783"/>
                  </a:lnTo>
                  <a:lnTo>
                    <a:pt x="10168" y="10797"/>
                  </a:lnTo>
                  <a:lnTo>
                    <a:pt x="10161" y="10815"/>
                  </a:lnTo>
                  <a:lnTo>
                    <a:pt x="10161" y="10815"/>
                  </a:lnTo>
                  <a:lnTo>
                    <a:pt x="10120" y="10797"/>
                  </a:lnTo>
                  <a:lnTo>
                    <a:pt x="10080" y="10779"/>
                  </a:lnTo>
                  <a:lnTo>
                    <a:pt x="10080" y="10779"/>
                  </a:lnTo>
                  <a:close/>
                  <a:moveTo>
                    <a:pt x="10282" y="10856"/>
                  </a:moveTo>
                  <a:lnTo>
                    <a:pt x="10282" y="10856"/>
                  </a:lnTo>
                  <a:lnTo>
                    <a:pt x="10243" y="10844"/>
                  </a:lnTo>
                  <a:lnTo>
                    <a:pt x="10204" y="10831"/>
                  </a:lnTo>
                  <a:lnTo>
                    <a:pt x="10204" y="10831"/>
                  </a:lnTo>
                  <a:lnTo>
                    <a:pt x="10234" y="10802"/>
                  </a:lnTo>
                  <a:lnTo>
                    <a:pt x="10247" y="10792"/>
                  </a:lnTo>
                  <a:lnTo>
                    <a:pt x="10259" y="10782"/>
                  </a:lnTo>
                  <a:lnTo>
                    <a:pt x="10270" y="10776"/>
                  </a:lnTo>
                  <a:lnTo>
                    <a:pt x="10278" y="10772"/>
                  </a:lnTo>
                  <a:lnTo>
                    <a:pt x="10285" y="10769"/>
                  </a:lnTo>
                  <a:lnTo>
                    <a:pt x="10291" y="10771"/>
                  </a:lnTo>
                  <a:lnTo>
                    <a:pt x="10294" y="10773"/>
                  </a:lnTo>
                  <a:lnTo>
                    <a:pt x="10298" y="10778"/>
                  </a:lnTo>
                  <a:lnTo>
                    <a:pt x="10299" y="10786"/>
                  </a:lnTo>
                  <a:lnTo>
                    <a:pt x="10299" y="10795"/>
                  </a:lnTo>
                  <a:lnTo>
                    <a:pt x="10296" y="10807"/>
                  </a:lnTo>
                  <a:lnTo>
                    <a:pt x="10293" y="10821"/>
                  </a:lnTo>
                  <a:lnTo>
                    <a:pt x="10288" y="10837"/>
                  </a:lnTo>
                  <a:lnTo>
                    <a:pt x="10282" y="10856"/>
                  </a:lnTo>
                  <a:lnTo>
                    <a:pt x="10282" y="10856"/>
                  </a:lnTo>
                  <a:close/>
                  <a:moveTo>
                    <a:pt x="10320" y="10866"/>
                  </a:moveTo>
                  <a:lnTo>
                    <a:pt x="10320" y="10866"/>
                  </a:lnTo>
                  <a:lnTo>
                    <a:pt x="10336" y="10841"/>
                  </a:lnTo>
                  <a:lnTo>
                    <a:pt x="10343" y="10830"/>
                  </a:lnTo>
                  <a:lnTo>
                    <a:pt x="10351" y="10822"/>
                  </a:lnTo>
                  <a:lnTo>
                    <a:pt x="10357" y="10816"/>
                  </a:lnTo>
                  <a:lnTo>
                    <a:pt x="10364" y="10811"/>
                  </a:lnTo>
                  <a:lnTo>
                    <a:pt x="10370" y="10809"/>
                  </a:lnTo>
                  <a:lnTo>
                    <a:pt x="10375" y="10808"/>
                  </a:lnTo>
                  <a:lnTo>
                    <a:pt x="10381" y="10809"/>
                  </a:lnTo>
                  <a:lnTo>
                    <a:pt x="10385" y="10813"/>
                  </a:lnTo>
                  <a:lnTo>
                    <a:pt x="10389" y="10819"/>
                  </a:lnTo>
                  <a:lnTo>
                    <a:pt x="10394" y="10826"/>
                  </a:lnTo>
                  <a:lnTo>
                    <a:pt x="10397" y="10835"/>
                  </a:lnTo>
                  <a:lnTo>
                    <a:pt x="10399" y="10847"/>
                  </a:lnTo>
                  <a:lnTo>
                    <a:pt x="10403" y="10859"/>
                  </a:lnTo>
                  <a:lnTo>
                    <a:pt x="10405" y="10875"/>
                  </a:lnTo>
                  <a:lnTo>
                    <a:pt x="10405" y="10875"/>
                  </a:lnTo>
                  <a:lnTo>
                    <a:pt x="10405" y="10881"/>
                  </a:lnTo>
                  <a:lnTo>
                    <a:pt x="10408" y="10884"/>
                  </a:lnTo>
                  <a:lnTo>
                    <a:pt x="10410" y="10889"/>
                  </a:lnTo>
                  <a:lnTo>
                    <a:pt x="10415" y="10891"/>
                  </a:lnTo>
                  <a:lnTo>
                    <a:pt x="10419" y="10893"/>
                  </a:lnTo>
                  <a:lnTo>
                    <a:pt x="10424" y="10893"/>
                  </a:lnTo>
                  <a:lnTo>
                    <a:pt x="10429" y="10893"/>
                  </a:lnTo>
                  <a:lnTo>
                    <a:pt x="10433" y="10891"/>
                  </a:lnTo>
                  <a:lnTo>
                    <a:pt x="10433" y="10891"/>
                  </a:lnTo>
                  <a:lnTo>
                    <a:pt x="10458" y="10868"/>
                  </a:lnTo>
                  <a:lnTo>
                    <a:pt x="10469" y="10858"/>
                  </a:lnTo>
                  <a:lnTo>
                    <a:pt x="10478" y="10851"/>
                  </a:lnTo>
                  <a:lnTo>
                    <a:pt x="10487" y="10847"/>
                  </a:lnTo>
                  <a:lnTo>
                    <a:pt x="10495" y="10843"/>
                  </a:lnTo>
                  <a:lnTo>
                    <a:pt x="10501" y="10842"/>
                  </a:lnTo>
                  <a:lnTo>
                    <a:pt x="10507" y="10843"/>
                  </a:lnTo>
                  <a:lnTo>
                    <a:pt x="10512" y="10845"/>
                  </a:lnTo>
                  <a:lnTo>
                    <a:pt x="10517" y="10850"/>
                  </a:lnTo>
                  <a:lnTo>
                    <a:pt x="10519" y="10857"/>
                  </a:lnTo>
                  <a:lnTo>
                    <a:pt x="10520" y="10865"/>
                  </a:lnTo>
                  <a:lnTo>
                    <a:pt x="10521" y="10876"/>
                  </a:lnTo>
                  <a:lnTo>
                    <a:pt x="10521" y="10888"/>
                  </a:lnTo>
                  <a:lnTo>
                    <a:pt x="10520" y="10902"/>
                  </a:lnTo>
                  <a:lnTo>
                    <a:pt x="10518" y="10918"/>
                  </a:lnTo>
                  <a:lnTo>
                    <a:pt x="10518" y="10918"/>
                  </a:lnTo>
                  <a:lnTo>
                    <a:pt x="10518" y="10918"/>
                  </a:lnTo>
                  <a:lnTo>
                    <a:pt x="10518" y="10918"/>
                  </a:lnTo>
                  <a:lnTo>
                    <a:pt x="10419" y="10893"/>
                  </a:lnTo>
                  <a:lnTo>
                    <a:pt x="10320" y="10866"/>
                  </a:lnTo>
                  <a:lnTo>
                    <a:pt x="10320" y="10866"/>
                  </a:lnTo>
                  <a:close/>
                  <a:moveTo>
                    <a:pt x="10677" y="10939"/>
                  </a:moveTo>
                  <a:lnTo>
                    <a:pt x="10677" y="10939"/>
                  </a:lnTo>
                  <a:lnTo>
                    <a:pt x="10678" y="10944"/>
                  </a:lnTo>
                  <a:lnTo>
                    <a:pt x="10679" y="10948"/>
                  </a:lnTo>
                  <a:lnTo>
                    <a:pt x="10683" y="10952"/>
                  </a:lnTo>
                  <a:lnTo>
                    <a:pt x="10686" y="10955"/>
                  </a:lnTo>
                  <a:lnTo>
                    <a:pt x="10691" y="10957"/>
                  </a:lnTo>
                  <a:lnTo>
                    <a:pt x="10697" y="10958"/>
                  </a:lnTo>
                  <a:lnTo>
                    <a:pt x="10701" y="10958"/>
                  </a:lnTo>
                  <a:lnTo>
                    <a:pt x="10706" y="10955"/>
                  </a:lnTo>
                  <a:lnTo>
                    <a:pt x="10706" y="10955"/>
                  </a:lnTo>
                  <a:lnTo>
                    <a:pt x="10761" y="10920"/>
                  </a:lnTo>
                  <a:lnTo>
                    <a:pt x="10776" y="10912"/>
                  </a:lnTo>
                  <a:lnTo>
                    <a:pt x="10780" y="10911"/>
                  </a:lnTo>
                  <a:lnTo>
                    <a:pt x="10782" y="10910"/>
                  </a:lnTo>
                  <a:lnTo>
                    <a:pt x="10783" y="10912"/>
                  </a:lnTo>
                  <a:lnTo>
                    <a:pt x="10782" y="10914"/>
                  </a:lnTo>
                  <a:lnTo>
                    <a:pt x="10775" y="10926"/>
                  </a:lnTo>
                  <a:lnTo>
                    <a:pt x="10744" y="10971"/>
                  </a:lnTo>
                  <a:lnTo>
                    <a:pt x="10744" y="10971"/>
                  </a:lnTo>
                  <a:lnTo>
                    <a:pt x="10652" y="10951"/>
                  </a:lnTo>
                  <a:lnTo>
                    <a:pt x="10559" y="10929"/>
                  </a:lnTo>
                  <a:lnTo>
                    <a:pt x="10559" y="10929"/>
                  </a:lnTo>
                  <a:lnTo>
                    <a:pt x="10577" y="10911"/>
                  </a:lnTo>
                  <a:lnTo>
                    <a:pt x="10596" y="10897"/>
                  </a:lnTo>
                  <a:lnTo>
                    <a:pt x="10611" y="10884"/>
                  </a:lnTo>
                  <a:lnTo>
                    <a:pt x="10627" y="10875"/>
                  </a:lnTo>
                  <a:lnTo>
                    <a:pt x="10639" y="10866"/>
                  </a:lnTo>
                  <a:lnTo>
                    <a:pt x="10651" y="10862"/>
                  </a:lnTo>
                  <a:lnTo>
                    <a:pt x="10660" y="10858"/>
                  </a:lnTo>
                  <a:lnTo>
                    <a:pt x="10669" y="10858"/>
                  </a:lnTo>
                  <a:lnTo>
                    <a:pt x="10676" y="10861"/>
                  </a:lnTo>
                  <a:lnTo>
                    <a:pt x="10678" y="10862"/>
                  </a:lnTo>
                  <a:lnTo>
                    <a:pt x="10680" y="10864"/>
                  </a:lnTo>
                  <a:lnTo>
                    <a:pt x="10684" y="10871"/>
                  </a:lnTo>
                  <a:lnTo>
                    <a:pt x="10686" y="10879"/>
                  </a:lnTo>
                  <a:lnTo>
                    <a:pt x="10686" y="10891"/>
                  </a:lnTo>
                  <a:lnTo>
                    <a:pt x="10685" y="10905"/>
                  </a:lnTo>
                  <a:lnTo>
                    <a:pt x="10682" y="10920"/>
                  </a:lnTo>
                  <a:lnTo>
                    <a:pt x="10677" y="10939"/>
                  </a:lnTo>
                  <a:lnTo>
                    <a:pt x="10677" y="10939"/>
                  </a:lnTo>
                  <a:close/>
                  <a:moveTo>
                    <a:pt x="10787" y="10979"/>
                  </a:moveTo>
                  <a:lnTo>
                    <a:pt x="10787" y="10979"/>
                  </a:lnTo>
                  <a:lnTo>
                    <a:pt x="10807" y="10954"/>
                  </a:lnTo>
                  <a:lnTo>
                    <a:pt x="10826" y="10931"/>
                  </a:lnTo>
                  <a:lnTo>
                    <a:pt x="10843" y="10910"/>
                  </a:lnTo>
                  <a:lnTo>
                    <a:pt x="10851" y="10903"/>
                  </a:lnTo>
                  <a:lnTo>
                    <a:pt x="10858" y="10897"/>
                  </a:lnTo>
                  <a:lnTo>
                    <a:pt x="10864" y="10893"/>
                  </a:lnTo>
                  <a:lnTo>
                    <a:pt x="10870" y="10893"/>
                  </a:lnTo>
                  <a:lnTo>
                    <a:pt x="10871" y="10893"/>
                  </a:lnTo>
                  <a:lnTo>
                    <a:pt x="10873" y="10896"/>
                  </a:lnTo>
                  <a:lnTo>
                    <a:pt x="10875" y="10898"/>
                  </a:lnTo>
                  <a:lnTo>
                    <a:pt x="10876" y="10902"/>
                  </a:lnTo>
                  <a:lnTo>
                    <a:pt x="10877" y="10911"/>
                  </a:lnTo>
                  <a:lnTo>
                    <a:pt x="10877" y="10925"/>
                  </a:lnTo>
                  <a:lnTo>
                    <a:pt x="10875" y="10943"/>
                  </a:lnTo>
                  <a:lnTo>
                    <a:pt x="10870" y="10966"/>
                  </a:lnTo>
                  <a:lnTo>
                    <a:pt x="10870" y="10966"/>
                  </a:lnTo>
                  <a:lnTo>
                    <a:pt x="10870" y="10971"/>
                  </a:lnTo>
                  <a:lnTo>
                    <a:pt x="10871" y="10975"/>
                  </a:lnTo>
                  <a:lnTo>
                    <a:pt x="10872" y="10980"/>
                  </a:lnTo>
                  <a:lnTo>
                    <a:pt x="10876" y="10985"/>
                  </a:lnTo>
                  <a:lnTo>
                    <a:pt x="10879" y="10988"/>
                  </a:lnTo>
                  <a:lnTo>
                    <a:pt x="10883" y="10989"/>
                  </a:lnTo>
                  <a:lnTo>
                    <a:pt x="10889" y="10991"/>
                  </a:lnTo>
                  <a:lnTo>
                    <a:pt x="10893" y="10989"/>
                  </a:lnTo>
                  <a:lnTo>
                    <a:pt x="10893" y="10989"/>
                  </a:lnTo>
                  <a:lnTo>
                    <a:pt x="10925" y="10977"/>
                  </a:lnTo>
                  <a:lnTo>
                    <a:pt x="10955" y="10961"/>
                  </a:lnTo>
                  <a:lnTo>
                    <a:pt x="10984" y="10950"/>
                  </a:lnTo>
                  <a:lnTo>
                    <a:pt x="10995" y="10945"/>
                  </a:lnTo>
                  <a:lnTo>
                    <a:pt x="11007" y="10943"/>
                  </a:lnTo>
                  <a:lnTo>
                    <a:pt x="11016" y="10941"/>
                  </a:lnTo>
                  <a:lnTo>
                    <a:pt x="11023" y="10943"/>
                  </a:lnTo>
                  <a:lnTo>
                    <a:pt x="11027" y="10944"/>
                  </a:lnTo>
                  <a:lnTo>
                    <a:pt x="11029" y="10946"/>
                  </a:lnTo>
                  <a:lnTo>
                    <a:pt x="11032" y="10950"/>
                  </a:lnTo>
                  <a:lnTo>
                    <a:pt x="11033" y="10953"/>
                  </a:lnTo>
                  <a:lnTo>
                    <a:pt x="11034" y="10958"/>
                  </a:lnTo>
                  <a:lnTo>
                    <a:pt x="11034" y="10964"/>
                  </a:lnTo>
                  <a:lnTo>
                    <a:pt x="11032" y="10977"/>
                  </a:lnTo>
                  <a:lnTo>
                    <a:pt x="11027" y="10995"/>
                  </a:lnTo>
                  <a:lnTo>
                    <a:pt x="11019" y="11017"/>
                  </a:lnTo>
                  <a:lnTo>
                    <a:pt x="11019" y="11017"/>
                  </a:lnTo>
                  <a:lnTo>
                    <a:pt x="10961" y="11009"/>
                  </a:lnTo>
                  <a:lnTo>
                    <a:pt x="10903" y="11000"/>
                  </a:lnTo>
                  <a:lnTo>
                    <a:pt x="10845" y="10991"/>
                  </a:lnTo>
                  <a:lnTo>
                    <a:pt x="10787" y="10979"/>
                  </a:lnTo>
                  <a:lnTo>
                    <a:pt x="10787" y="10979"/>
                  </a:lnTo>
                  <a:close/>
                  <a:moveTo>
                    <a:pt x="11145" y="11029"/>
                  </a:moveTo>
                  <a:lnTo>
                    <a:pt x="11145" y="11029"/>
                  </a:lnTo>
                  <a:lnTo>
                    <a:pt x="11074" y="11023"/>
                  </a:lnTo>
                  <a:lnTo>
                    <a:pt x="11074" y="11023"/>
                  </a:lnTo>
                  <a:lnTo>
                    <a:pt x="11094" y="10996"/>
                  </a:lnTo>
                  <a:lnTo>
                    <a:pt x="11112" y="10971"/>
                  </a:lnTo>
                  <a:lnTo>
                    <a:pt x="11129" y="10950"/>
                  </a:lnTo>
                  <a:lnTo>
                    <a:pt x="11136" y="10943"/>
                  </a:lnTo>
                  <a:lnTo>
                    <a:pt x="11143" y="10937"/>
                  </a:lnTo>
                  <a:lnTo>
                    <a:pt x="11147" y="10933"/>
                  </a:lnTo>
                  <a:lnTo>
                    <a:pt x="11150" y="10933"/>
                  </a:lnTo>
                  <a:lnTo>
                    <a:pt x="11152" y="10933"/>
                  </a:lnTo>
                  <a:lnTo>
                    <a:pt x="11153" y="10934"/>
                  </a:lnTo>
                  <a:lnTo>
                    <a:pt x="11154" y="10937"/>
                  </a:lnTo>
                  <a:lnTo>
                    <a:pt x="11156" y="10944"/>
                  </a:lnTo>
                  <a:lnTo>
                    <a:pt x="11156" y="10954"/>
                  </a:lnTo>
                  <a:lnTo>
                    <a:pt x="11153" y="10969"/>
                  </a:lnTo>
                  <a:lnTo>
                    <a:pt x="11149" y="10989"/>
                  </a:lnTo>
                  <a:lnTo>
                    <a:pt x="11143" y="11014"/>
                  </a:lnTo>
                  <a:lnTo>
                    <a:pt x="11143" y="11014"/>
                  </a:lnTo>
                  <a:lnTo>
                    <a:pt x="11142" y="11019"/>
                  </a:lnTo>
                  <a:lnTo>
                    <a:pt x="11142" y="11022"/>
                  </a:lnTo>
                  <a:lnTo>
                    <a:pt x="11143" y="11026"/>
                  </a:lnTo>
                  <a:lnTo>
                    <a:pt x="11145" y="11029"/>
                  </a:lnTo>
                  <a:lnTo>
                    <a:pt x="11145" y="11029"/>
                  </a:lnTo>
                  <a:close/>
                  <a:moveTo>
                    <a:pt x="11177" y="11032"/>
                  </a:moveTo>
                  <a:lnTo>
                    <a:pt x="11177" y="11032"/>
                  </a:lnTo>
                  <a:lnTo>
                    <a:pt x="11215" y="11000"/>
                  </a:lnTo>
                  <a:lnTo>
                    <a:pt x="11252" y="10969"/>
                  </a:lnTo>
                  <a:lnTo>
                    <a:pt x="11269" y="10957"/>
                  </a:lnTo>
                  <a:lnTo>
                    <a:pt x="11285" y="10946"/>
                  </a:lnTo>
                  <a:lnTo>
                    <a:pt x="11301" y="10937"/>
                  </a:lnTo>
                  <a:lnTo>
                    <a:pt x="11314" y="10931"/>
                  </a:lnTo>
                  <a:lnTo>
                    <a:pt x="11319" y="10930"/>
                  </a:lnTo>
                  <a:lnTo>
                    <a:pt x="11325" y="10929"/>
                  </a:lnTo>
                  <a:lnTo>
                    <a:pt x="11330" y="10929"/>
                  </a:lnTo>
                  <a:lnTo>
                    <a:pt x="11335" y="10929"/>
                  </a:lnTo>
                  <a:lnTo>
                    <a:pt x="11338" y="10931"/>
                  </a:lnTo>
                  <a:lnTo>
                    <a:pt x="11342" y="10933"/>
                  </a:lnTo>
                  <a:lnTo>
                    <a:pt x="11344" y="10938"/>
                  </a:lnTo>
                  <a:lnTo>
                    <a:pt x="11346" y="10943"/>
                  </a:lnTo>
                  <a:lnTo>
                    <a:pt x="11348" y="10950"/>
                  </a:lnTo>
                  <a:lnTo>
                    <a:pt x="11349" y="10958"/>
                  </a:lnTo>
                  <a:lnTo>
                    <a:pt x="11349" y="10966"/>
                  </a:lnTo>
                  <a:lnTo>
                    <a:pt x="11348" y="10977"/>
                  </a:lnTo>
                  <a:lnTo>
                    <a:pt x="11344" y="11002"/>
                  </a:lnTo>
                  <a:lnTo>
                    <a:pt x="11337" y="11035"/>
                  </a:lnTo>
                  <a:lnTo>
                    <a:pt x="11337" y="11035"/>
                  </a:lnTo>
                  <a:lnTo>
                    <a:pt x="11297" y="11035"/>
                  </a:lnTo>
                  <a:lnTo>
                    <a:pt x="11256" y="11035"/>
                  </a:lnTo>
                  <a:lnTo>
                    <a:pt x="11216" y="11033"/>
                  </a:lnTo>
                  <a:lnTo>
                    <a:pt x="11177" y="11032"/>
                  </a:lnTo>
                  <a:lnTo>
                    <a:pt x="11177" y="11032"/>
                  </a:lnTo>
                  <a:close/>
                  <a:moveTo>
                    <a:pt x="11495" y="11016"/>
                  </a:moveTo>
                  <a:lnTo>
                    <a:pt x="11495" y="11016"/>
                  </a:lnTo>
                  <a:lnTo>
                    <a:pt x="11503" y="11009"/>
                  </a:lnTo>
                  <a:lnTo>
                    <a:pt x="11514" y="10999"/>
                  </a:lnTo>
                  <a:lnTo>
                    <a:pt x="11537" y="10972"/>
                  </a:lnTo>
                  <a:lnTo>
                    <a:pt x="11562" y="10943"/>
                  </a:lnTo>
                  <a:lnTo>
                    <a:pt x="11586" y="10916"/>
                  </a:lnTo>
                  <a:lnTo>
                    <a:pt x="11597" y="10905"/>
                  </a:lnTo>
                  <a:lnTo>
                    <a:pt x="11606" y="10898"/>
                  </a:lnTo>
                  <a:lnTo>
                    <a:pt x="11613" y="10893"/>
                  </a:lnTo>
                  <a:lnTo>
                    <a:pt x="11616" y="10893"/>
                  </a:lnTo>
                  <a:lnTo>
                    <a:pt x="11618" y="10893"/>
                  </a:lnTo>
                  <a:lnTo>
                    <a:pt x="11619" y="10896"/>
                  </a:lnTo>
                  <a:lnTo>
                    <a:pt x="11620" y="10899"/>
                  </a:lnTo>
                  <a:lnTo>
                    <a:pt x="11620" y="10903"/>
                  </a:lnTo>
                  <a:lnTo>
                    <a:pt x="11619" y="10910"/>
                  </a:lnTo>
                  <a:lnTo>
                    <a:pt x="11614" y="10926"/>
                  </a:lnTo>
                  <a:lnTo>
                    <a:pt x="11606" y="10950"/>
                  </a:lnTo>
                  <a:lnTo>
                    <a:pt x="11606" y="10950"/>
                  </a:lnTo>
                  <a:lnTo>
                    <a:pt x="11605" y="10955"/>
                  </a:lnTo>
                  <a:lnTo>
                    <a:pt x="11606" y="10961"/>
                  </a:lnTo>
                  <a:lnTo>
                    <a:pt x="11610" y="10966"/>
                  </a:lnTo>
                  <a:lnTo>
                    <a:pt x="11613" y="10969"/>
                  </a:lnTo>
                  <a:lnTo>
                    <a:pt x="11618" y="10973"/>
                  </a:lnTo>
                  <a:lnTo>
                    <a:pt x="11624" y="10974"/>
                  </a:lnTo>
                  <a:lnTo>
                    <a:pt x="11630" y="10974"/>
                  </a:lnTo>
                  <a:lnTo>
                    <a:pt x="11635" y="10972"/>
                  </a:lnTo>
                  <a:lnTo>
                    <a:pt x="11635" y="10972"/>
                  </a:lnTo>
                  <a:lnTo>
                    <a:pt x="11659" y="10955"/>
                  </a:lnTo>
                  <a:lnTo>
                    <a:pt x="11688" y="10932"/>
                  </a:lnTo>
                  <a:lnTo>
                    <a:pt x="11722" y="10907"/>
                  </a:lnTo>
                  <a:lnTo>
                    <a:pt x="11738" y="10896"/>
                  </a:lnTo>
                  <a:lnTo>
                    <a:pt x="11755" y="10886"/>
                  </a:lnTo>
                  <a:lnTo>
                    <a:pt x="11769" y="10878"/>
                  </a:lnTo>
                  <a:lnTo>
                    <a:pt x="11782" y="10874"/>
                  </a:lnTo>
                  <a:lnTo>
                    <a:pt x="11788" y="10872"/>
                  </a:lnTo>
                  <a:lnTo>
                    <a:pt x="11793" y="10871"/>
                  </a:lnTo>
                  <a:lnTo>
                    <a:pt x="11798" y="10872"/>
                  </a:lnTo>
                  <a:lnTo>
                    <a:pt x="11802" y="10874"/>
                  </a:lnTo>
                  <a:lnTo>
                    <a:pt x="11805" y="10876"/>
                  </a:lnTo>
                  <a:lnTo>
                    <a:pt x="11806" y="10881"/>
                  </a:lnTo>
                  <a:lnTo>
                    <a:pt x="11807" y="10885"/>
                  </a:lnTo>
                  <a:lnTo>
                    <a:pt x="11809" y="10892"/>
                  </a:lnTo>
                  <a:lnTo>
                    <a:pt x="11807" y="10900"/>
                  </a:lnTo>
                  <a:lnTo>
                    <a:pt x="11806" y="10910"/>
                  </a:lnTo>
                  <a:lnTo>
                    <a:pt x="11799" y="10934"/>
                  </a:lnTo>
                  <a:lnTo>
                    <a:pt x="11799" y="10934"/>
                  </a:lnTo>
                  <a:lnTo>
                    <a:pt x="11798" y="10938"/>
                  </a:lnTo>
                  <a:lnTo>
                    <a:pt x="11798" y="10943"/>
                  </a:lnTo>
                  <a:lnTo>
                    <a:pt x="11799" y="10946"/>
                  </a:lnTo>
                  <a:lnTo>
                    <a:pt x="11802" y="10950"/>
                  </a:lnTo>
                  <a:lnTo>
                    <a:pt x="11804" y="10952"/>
                  </a:lnTo>
                  <a:lnTo>
                    <a:pt x="11807" y="10955"/>
                  </a:lnTo>
                  <a:lnTo>
                    <a:pt x="11811" y="10957"/>
                  </a:lnTo>
                  <a:lnTo>
                    <a:pt x="11815" y="10958"/>
                  </a:lnTo>
                  <a:lnTo>
                    <a:pt x="11815" y="10958"/>
                  </a:lnTo>
                  <a:lnTo>
                    <a:pt x="11761" y="10974"/>
                  </a:lnTo>
                  <a:lnTo>
                    <a:pt x="11707" y="10987"/>
                  </a:lnTo>
                  <a:lnTo>
                    <a:pt x="11653" y="10999"/>
                  </a:lnTo>
                  <a:lnTo>
                    <a:pt x="11600" y="11009"/>
                  </a:lnTo>
                  <a:lnTo>
                    <a:pt x="11548" y="11017"/>
                  </a:lnTo>
                  <a:lnTo>
                    <a:pt x="11495" y="11023"/>
                  </a:lnTo>
                  <a:lnTo>
                    <a:pt x="11442" y="11029"/>
                  </a:lnTo>
                  <a:lnTo>
                    <a:pt x="11390" y="11032"/>
                  </a:lnTo>
                  <a:lnTo>
                    <a:pt x="11390" y="11032"/>
                  </a:lnTo>
                  <a:lnTo>
                    <a:pt x="11412" y="11002"/>
                  </a:lnTo>
                  <a:lnTo>
                    <a:pt x="11435" y="10971"/>
                  </a:lnTo>
                  <a:lnTo>
                    <a:pt x="11459" y="10941"/>
                  </a:lnTo>
                  <a:lnTo>
                    <a:pt x="11479" y="10919"/>
                  </a:lnTo>
                  <a:lnTo>
                    <a:pt x="11487" y="10911"/>
                  </a:lnTo>
                  <a:lnTo>
                    <a:pt x="11493" y="10907"/>
                  </a:lnTo>
                  <a:lnTo>
                    <a:pt x="11495" y="10907"/>
                  </a:lnTo>
                  <a:lnTo>
                    <a:pt x="11496" y="10909"/>
                  </a:lnTo>
                  <a:lnTo>
                    <a:pt x="11497" y="10910"/>
                  </a:lnTo>
                  <a:lnTo>
                    <a:pt x="11497" y="10913"/>
                  </a:lnTo>
                  <a:lnTo>
                    <a:pt x="11494" y="10924"/>
                  </a:lnTo>
                  <a:lnTo>
                    <a:pt x="11488" y="10940"/>
                  </a:lnTo>
                  <a:lnTo>
                    <a:pt x="11479" y="10964"/>
                  </a:lnTo>
                  <a:lnTo>
                    <a:pt x="11465" y="10993"/>
                  </a:lnTo>
                  <a:lnTo>
                    <a:pt x="11465" y="10993"/>
                  </a:lnTo>
                  <a:lnTo>
                    <a:pt x="11462" y="11001"/>
                  </a:lnTo>
                  <a:lnTo>
                    <a:pt x="11462" y="11007"/>
                  </a:lnTo>
                  <a:lnTo>
                    <a:pt x="11465" y="11014"/>
                  </a:lnTo>
                  <a:lnTo>
                    <a:pt x="11469" y="11019"/>
                  </a:lnTo>
                  <a:lnTo>
                    <a:pt x="11475" y="11021"/>
                  </a:lnTo>
                  <a:lnTo>
                    <a:pt x="11481" y="11022"/>
                  </a:lnTo>
                  <a:lnTo>
                    <a:pt x="11488" y="11021"/>
                  </a:lnTo>
                  <a:lnTo>
                    <a:pt x="11495" y="11016"/>
                  </a:lnTo>
                  <a:lnTo>
                    <a:pt x="11495" y="11016"/>
                  </a:lnTo>
                  <a:close/>
                  <a:moveTo>
                    <a:pt x="11830" y="10954"/>
                  </a:moveTo>
                  <a:lnTo>
                    <a:pt x="11830" y="10954"/>
                  </a:lnTo>
                  <a:lnTo>
                    <a:pt x="11874" y="10922"/>
                  </a:lnTo>
                  <a:lnTo>
                    <a:pt x="11874" y="10922"/>
                  </a:lnTo>
                  <a:lnTo>
                    <a:pt x="11878" y="10918"/>
                  </a:lnTo>
                  <a:lnTo>
                    <a:pt x="11880" y="10914"/>
                  </a:lnTo>
                  <a:lnTo>
                    <a:pt x="11882" y="10911"/>
                  </a:lnTo>
                  <a:lnTo>
                    <a:pt x="11882" y="10907"/>
                  </a:lnTo>
                  <a:lnTo>
                    <a:pt x="11884" y="10903"/>
                  </a:lnTo>
                  <a:lnTo>
                    <a:pt x="11882" y="10899"/>
                  </a:lnTo>
                  <a:lnTo>
                    <a:pt x="11880" y="10895"/>
                  </a:lnTo>
                  <a:lnTo>
                    <a:pt x="11878" y="10891"/>
                  </a:lnTo>
                  <a:lnTo>
                    <a:pt x="11878" y="10891"/>
                  </a:lnTo>
                  <a:lnTo>
                    <a:pt x="11870" y="10881"/>
                  </a:lnTo>
                  <a:lnTo>
                    <a:pt x="11862" y="10874"/>
                  </a:lnTo>
                  <a:lnTo>
                    <a:pt x="11862" y="10874"/>
                  </a:lnTo>
                  <a:lnTo>
                    <a:pt x="11866" y="10868"/>
                  </a:lnTo>
                  <a:lnTo>
                    <a:pt x="11866" y="10868"/>
                  </a:lnTo>
                  <a:lnTo>
                    <a:pt x="11891" y="10876"/>
                  </a:lnTo>
                  <a:lnTo>
                    <a:pt x="11916" y="10885"/>
                  </a:lnTo>
                  <a:lnTo>
                    <a:pt x="11941" y="10895"/>
                  </a:lnTo>
                  <a:lnTo>
                    <a:pt x="11965" y="10906"/>
                  </a:lnTo>
                  <a:lnTo>
                    <a:pt x="11965" y="10906"/>
                  </a:lnTo>
                  <a:lnTo>
                    <a:pt x="11932" y="10919"/>
                  </a:lnTo>
                  <a:lnTo>
                    <a:pt x="11898" y="10932"/>
                  </a:lnTo>
                  <a:lnTo>
                    <a:pt x="11830" y="10954"/>
                  </a:lnTo>
                  <a:lnTo>
                    <a:pt x="11830" y="10954"/>
                  </a:lnTo>
                  <a:close/>
                  <a:moveTo>
                    <a:pt x="11689" y="10840"/>
                  </a:moveTo>
                  <a:lnTo>
                    <a:pt x="11689" y="10840"/>
                  </a:lnTo>
                  <a:lnTo>
                    <a:pt x="11731" y="10842"/>
                  </a:lnTo>
                  <a:lnTo>
                    <a:pt x="11774" y="10848"/>
                  </a:lnTo>
                  <a:lnTo>
                    <a:pt x="11774" y="10848"/>
                  </a:lnTo>
                  <a:lnTo>
                    <a:pt x="11752" y="10863"/>
                  </a:lnTo>
                  <a:lnTo>
                    <a:pt x="11733" y="10878"/>
                  </a:lnTo>
                  <a:lnTo>
                    <a:pt x="11714" y="10889"/>
                  </a:lnTo>
                  <a:lnTo>
                    <a:pt x="11706" y="10892"/>
                  </a:lnTo>
                  <a:lnTo>
                    <a:pt x="11699" y="10895"/>
                  </a:lnTo>
                  <a:lnTo>
                    <a:pt x="11693" y="10896"/>
                  </a:lnTo>
                  <a:lnTo>
                    <a:pt x="11687" y="10895"/>
                  </a:lnTo>
                  <a:lnTo>
                    <a:pt x="11683" y="10891"/>
                  </a:lnTo>
                  <a:lnTo>
                    <a:pt x="11681" y="10885"/>
                  </a:lnTo>
                  <a:lnTo>
                    <a:pt x="11681" y="10878"/>
                  </a:lnTo>
                  <a:lnTo>
                    <a:pt x="11681" y="10868"/>
                  </a:lnTo>
                  <a:lnTo>
                    <a:pt x="11685" y="10855"/>
                  </a:lnTo>
                  <a:lnTo>
                    <a:pt x="11689" y="10840"/>
                  </a:lnTo>
                  <a:lnTo>
                    <a:pt x="11689" y="10840"/>
                  </a:lnTo>
                  <a:close/>
                  <a:moveTo>
                    <a:pt x="11635" y="10837"/>
                  </a:moveTo>
                  <a:lnTo>
                    <a:pt x="11635" y="10837"/>
                  </a:lnTo>
                  <a:lnTo>
                    <a:pt x="11611" y="10865"/>
                  </a:lnTo>
                  <a:lnTo>
                    <a:pt x="11589" y="10890"/>
                  </a:lnTo>
                  <a:lnTo>
                    <a:pt x="11570" y="10911"/>
                  </a:lnTo>
                  <a:lnTo>
                    <a:pt x="11563" y="10918"/>
                  </a:lnTo>
                  <a:lnTo>
                    <a:pt x="11557" y="10924"/>
                  </a:lnTo>
                  <a:lnTo>
                    <a:pt x="11552" y="10926"/>
                  </a:lnTo>
                  <a:lnTo>
                    <a:pt x="11550" y="10926"/>
                  </a:lnTo>
                  <a:lnTo>
                    <a:pt x="11549" y="10925"/>
                  </a:lnTo>
                  <a:lnTo>
                    <a:pt x="11548" y="10924"/>
                  </a:lnTo>
                  <a:lnTo>
                    <a:pt x="11548" y="10922"/>
                  </a:lnTo>
                  <a:lnTo>
                    <a:pt x="11549" y="10914"/>
                  </a:lnTo>
                  <a:lnTo>
                    <a:pt x="11552" y="10902"/>
                  </a:lnTo>
                  <a:lnTo>
                    <a:pt x="11558" y="10886"/>
                  </a:lnTo>
                  <a:lnTo>
                    <a:pt x="11577" y="10838"/>
                  </a:lnTo>
                  <a:lnTo>
                    <a:pt x="11577" y="10838"/>
                  </a:lnTo>
                  <a:lnTo>
                    <a:pt x="11635" y="10837"/>
                  </a:lnTo>
                  <a:lnTo>
                    <a:pt x="11635" y="10837"/>
                  </a:lnTo>
                  <a:close/>
                  <a:moveTo>
                    <a:pt x="11518" y="10842"/>
                  </a:moveTo>
                  <a:lnTo>
                    <a:pt x="11518" y="10842"/>
                  </a:lnTo>
                  <a:lnTo>
                    <a:pt x="11487" y="10874"/>
                  </a:lnTo>
                  <a:lnTo>
                    <a:pt x="11461" y="10900"/>
                  </a:lnTo>
                  <a:lnTo>
                    <a:pt x="11441" y="10922"/>
                  </a:lnTo>
                  <a:lnTo>
                    <a:pt x="11433" y="10929"/>
                  </a:lnTo>
                  <a:lnTo>
                    <a:pt x="11426" y="10933"/>
                  </a:lnTo>
                  <a:lnTo>
                    <a:pt x="11420" y="10936"/>
                  </a:lnTo>
                  <a:lnTo>
                    <a:pt x="11418" y="10934"/>
                  </a:lnTo>
                  <a:lnTo>
                    <a:pt x="11415" y="10934"/>
                  </a:lnTo>
                  <a:lnTo>
                    <a:pt x="11414" y="10932"/>
                  </a:lnTo>
                  <a:lnTo>
                    <a:pt x="11413" y="10930"/>
                  </a:lnTo>
                  <a:lnTo>
                    <a:pt x="11411" y="10922"/>
                  </a:lnTo>
                  <a:lnTo>
                    <a:pt x="11411" y="10910"/>
                  </a:lnTo>
                  <a:lnTo>
                    <a:pt x="11411" y="10895"/>
                  </a:lnTo>
                  <a:lnTo>
                    <a:pt x="11413" y="10875"/>
                  </a:lnTo>
                  <a:lnTo>
                    <a:pt x="11417" y="10850"/>
                  </a:lnTo>
                  <a:lnTo>
                    <a:pt x="11417" y="10850"/>
                  </a:lnTo>
                  <a:lnTo>
                    <a:pt x="11467" y="10845"/>
                  </a:lnTo>
                  <a:lnTo>
                    <a:pt x="11518" y="10842"/>
                  </a:lnTo>
                  <a:lnTo>
                    <a:pt x="11518" y="10842"/>
                  </a:lnTo>
                  <a:close/>
                  <a:moveTo>
                    <a:pt x="11222" y="10870"/>
                  </a:moveTo>
                  <a:lnTo>
                    <a:pt x="11222" y="10870"/>
                  </a:lnTo>
                  <a:lnTo>
                    <a:pt x="11336" y="10859"/>
                  </a:lnTo>
                  <a:lnTo>
                    <a:pt x="11336" y="10859"/>
                  </a:lnTo>
                  <a:lnTo>
                    <a:pt x="11311" y="10882"/>
                  </a:lnTo>
                  <a:lnTo>
                    <a:pt x="11287" y="10903"/>
                  </a:lnTo>
                  <a:lnTo>
                    <a:pt x="11264" y="10919"/>
                  </a:lnTo>
                  <a:lnTo>
                    <a:pt x="11254" y="10926"/>
                  </a:lnTo>
                  <a:lnTo>
                    <a:pt x="11245" y="10931"/>
                  </a:lnTo>
                  <a:lnTo>
                    <a:pt x="11236" y="10933"/>
                  </a:lnTo>
                  <a:lnTo>
                    <a:pt x="11229" y="10933"/>
                  </a:lnTo>
                  <a:lnTo>
                    <a:pt x="11227" y="10932"/>
                  </a:lnTo>
                  <a:lnTo>
                    <a:pt x="11223" y="10931"/>
                  </a:lnTo>
                  <a:lnTo>
                    <a:pt x="11222" y="10929"/>
                  </a:lnTo>
                  <a:lnTo>
                    <a:pt x="11220" y="10926"/>
                  </a:lnTo>
                  <a:lnTo>
                    <a:pt x="11218" y="10917"/>
                  </a:lnTo>
                  <a:lnTo>
                    <a:pt x="11216" y="10905"/>
                  </a:lnTo>
                  <a:lnTo>
                    <a:pt x="11219" y="10890"/>
                  </a:lnTo>
                  <a:lnTo>
                    <a:pt x="11222" y="10870"/>
                  </a:lnTo>
                  <a:lnTo>
                    <a:pt x="11222" y="10870"/>
                  </a:lnTo>
                  <a:close/>
                  <a:moveTo>
                    <a:pt x="11120" y="10877"/>
                  </a:moveTo>
                  <a:lnTo>
                    <a:pt x="11120" y="10877"/>
                  </a:lnTo>
                  <a:lnTo>
                    <a:pt x="11159" y="10875"/>
                  </a:lnTo>
                  <a:lnTo>
                    <a:pt x="11159" y="10875"/>
                  </a:lnTo>
                  <a:lnTo>
                    <a:pt x="11117" y="10932"/>
                  </a:lnTo>
                  <a:lnTo>
                    <a:pt x="11104" y="10950"/>
                  </a:lnTo>
                  <a:lnTo>
                    <a:pt x="11096" y="10959"/>
                  </a:lnTo>
                  <a:lnTo>
                    <a:pt x="11094" y="10959"/>
                  </a:lnTo>
                  <a:lnTo>
                    <a:pt x="11094" y="10958"/>
                  </a:lnTo>
                  <a:lnTo>
                    <a:pt x="11096" y="10944"/>
                  </a:lnTo>
                  <a:lnTo>
                    <a:pt x="11105" y="10918"/>
                  </a:lnTo>
                  <a:lnTo>
                    <a:pt x="11120" y="10877"/>
                  </a:lnTo>
                  <a:lnTo>
                    <a:pt x="11120" y="10877"/>
                  </a:lnTo>
                  <a:close/>
                  <a:moveTo>
                    <a:pt x="11030" y="10877"/>
                  </a:moveTo>
                  <a:lnTo>
                    <a:pt x="11030" y="10877"/>
                  </a:lnTo>
                  <a:lnTo>
                    <a:pt x="11001" y="10896"/>
                  </a:lnTo>
                  <a:lnTo>
                    <a:pt x="10976" y="10907"/>
                  </a:lnTo>
                  <a:lnTo>
                    <a:pt x="10966" y="10912"/>
                  </a:lnTo>
                  <a:lnTo>
                    <a:pt x="10957" y="10914"/>
                  </a:lnTo>
                  <a:lnTo>
                    <a:pt x="10947" y="10916"/>
                  </a:lnTo>
                  <a:lnTo>
                    <a:pt x="10940" y="10917"/>
                  </a:lnTo>
                  <a:lnTo>
                    <a:pt x="10934" y="10914"/>
                  </a:lnTo>
                  <a:lnTo>
                    <a:pt x="10930" y="10912"/>
                  </a:lnTo>
                  <a:lnTo>
                    <a:pt x="10926" y="10909"/>
                  </a:lnTo>
                  <a:lnTo>
                    <a:pt x="10924" y="10904"/>
                  </a:lnTo>
                  <a:lnTo>
                    <a:pt x="10923" y="10897"/>
                  </a:lnTo>
                  <a:lnTo>
                    <a:pt x="10923" y="10889"/>
                  </a:lnTo>
                  <a:lnTo>
                    <a:pt x="10924" y="10879"/>
                  </a:lnTo>
                  <a:lnTo>
                    <a:pt x="10926" y="10869"/>
                  </a:lnTo>
                  <a:lnTo>
                    <a:pt x="10926" y="10869"/>
                  </a:lnTo>
                  <a:lnTo>
                    <a:pt x="10952" y="10872"/>
                  </a:lnTo>
                  <a:lnTo>
                    <a:pt x="10978" y="10875"/>
                  </a:lnTo>
                  <a:lnTo>
                    <a:pt x="11030" y="10877"/>
                  </a:lnTo>
                  <a:lnTo>
                    <a:pt x="11030" y="10877"/>
                  </a:lnTo>
                  <a:close/>
                  <a:moveTo>
                    <a:pt x="10855" y="10856"/>
                  </a:moveTo>
                  <a:lnTo>
                    <a:pt x="10855" y="10856"/>
                  </a:lnTo>
                  <a:lnTo>
                    <a:pt x="10864" y="10858"/>
                  </a:lnTo>
                  <a:lnTo>
                    <a:pt x="10864" y="10858"/>
                  </a:lnTo>
                  <a:lnTo>
                    <a:pt x="10848" y="10879"/>
                  </a:lnTo>
                  <a:lnTo>
                    <a:pt x="10835" y="10898"/>
                  </a:lnTo>
                  <a:lnTo>
                    <a:pt x="10820" y="10922"/>
                  </a:lnTo>
                  <a:lnTo>
                    <a:pt x="10824" y="10913"/>
                  </a:lnTo>
                  <a:lnTo>
                    <a:pt x="10855" y="10856"/>
                  </a:lnTo>
                  <a:lnTo>
                    <a:pt x="10855" y="10856"/>
                  </a:lnTo>
                  <a:close/>
                  <a:moveTo>
                    <a:pt x="10803" y="10847"/>
                  </a:moveTo>
                  <a:lnTo>
                    <a:pt x="10803" y="10847"/>
                  </a:lnTo>
                  <a:lnTo>
                    <a:pt x="10787" y="10858"/>
                  </a:lnTo>
                  <a:lnTo>
                    <a:pt x="10772" y="10868"/>
                  </a:lnTo>
                  <a:lnTo>
                    <a:pt x="10765" y="10871"/>
                  </a:lnTo>
                  <a:lnTo>
                    <a:pt x="10758" y="10874"/>
                  </a:lnTo>
                  <a:lnTo>
                    <a:pt x="10752" y="10875"/>
                  </a:lnTo>
                  <a:lnTo>
                    <a:pt x="10746" y="10875"/>
                  </a:lnTo>
                  <a:lnTo>
                    <a:pt x="10741" y="10874"/>
                  </a:lnTo>
                  <a:lnTo>
                    <a:pt x="10737" y="10871"/>
                  </a:lnTo>
                  <a:lnTo>
                    <a:pt x="10732" y="10868"/>
                  </a:lnTo>
                  <a:lnTo>
                    <a:pt x="10728" y="10863"/>
                  </a:lnTo>
                  <a:lnTo>
                    <a:pt x="10725" y="10856"/>
                  </a:lnTo>
                  <a:lnTo>
                    <a:pt x="10723" y="10848"/>
                  </a:lnTo>
                  <a:lnTo>
                    <a:pt x="10719" y="10838"/>
                  </a:lnTo>
                  <a:lnTo>
                    <a:pt x="10717" y="10827"/>
                  </a:lnTo>
                  <a:lnTo>
                    <a:pt x="10717" y="10827"/>
                  </a:lnTo>
                  <a:lnTo>
                    <a:pt x="10760" y="10837"/>
                  </a:lnTo>
                  <a:lnTo>
                    <a:pt x="10803" y="10847"/>
                  </a:lnTo>
                  <a:lnTo>
                    <a:pt x="10803" y="10847"/>
                  </a:lnTo>
                  <a:close/>
                  <a:moveTo>
                    <a:pt x="10587" y="10801"/>
                  </a:moveTo>
                  <a:lnTo>
                    <a:pt x="10587" y="10801"/>
                  </a:lnTo>
                  <a:lnTo>
                    <a:pt x="10624" y="10808"/>
                  </a:lnTo>
                  <a:lnTo>
                    <a:pt x="10662" y="10815"/>
                  </a:lnTo>
                  <a:lnTo>
                    <a:pt x="10662" y="10815"/>
                  </a:lnTo>
                  <a:lnTo>
                    <a:pt x="10648" y="10826"/>
                  </a:lnTo>
                  <a:lnTo>
                    <a:pt x="10632" y="10835"/>
                  </a:lnTo>
                  <a:lnTo>
                    <a:pt x="10617" y="10842"/>
                  </a:lnTo>
                  <a:lnTo>
                    <a:pt x="10610" y="10844"/>
                  </a:lnTo>
                  <a:lnTo>
                    <a:pt x="10604" y="10847"/>
                  </a:lnTo>
                  <a:lnTo>
                    <a:pt x="10598" y="10847"/>
                  </a:lnTo>
                  <a:lnTo>
                    <a:pt x="10593" y="10845"/>
                  </a:lnTo>
                  <a:lnTo>
                    <a:pt x="10588" y="10843"/>
                  </a:lnTo>
                  <a:lnTo>
                    <a:pt x="10586" y="10838"/>
                  </a:lnTo>
                  <a:lnTo>
                    <a:pt x="10583" y="10833"/>
                  </a:lnTo>
                  <a:lnTo>
                    <a:pt x="10583" y="10824"/>
                  </a:lnTo>
                  <a:lnTo>
                    <a:pt x="10583" y="10814"/>
                  </a:lnTo>
                  <a:lnTo>
                    <a:pt x="10587" y="10801"/>
                  </a:lnTo>
                  <a:lnTo>
                    <a:pt x="10587" y="10801"/>
                  </a:lnTo>
                  <a:close/>
                  <a:moveTo>
                    <a:pt x="10545" y="10790"/>
                  </a:moveTo>
                  <a:lnTo>
                    <a:pt x="10545" y="10790"/>
                  </a:lnTo>
                  <a:lnTo>
                    <a:pt x="10529" y="10802"/>
                  </a:lnTo>
                  <a:lnTo>
                    <a:pt x="10522" y="10807"/>
                  </a:lnTo>
                  <a:lnTo>
                    <a:pt x="10515" y="10809"/>
                  </a:lnTo>
                  <a:lnTo>
                    <a:pt x="10508" y="10811"/>
                  </a:lnTo>
                  <a:lnTo>
                    <a:pt x="10502" y="10813"/>
                  </a:lnTo>
                  <a:lnTo>
                    <a:pt x="10497" y="10813"/>
                  </a:lnTo>
                  <a:lnTo>
                    <a:pt x="10492" y="10811"/>
                  </a:lnTo>
                  <a:lnTo>
                    <a:pt x="10486" y="10809"/>
                  </a:lnTo>
                  <a:lnTo>
                    <a:pt x="10483" y="10807"/>
                  </a:lnTo>
                  <a:lnTo>
                    <a:pt x="10478" y="10802"/>
                  </a:lnTo>
                  <a:lnTo>
                    <a:pt x="10474" y="10796"/>
                  </a:lnTo>
                  <a:lnTo>
                    <a:pt x="10471" y="10790"/>
                  </a:lnTo>
                  <a:lnTo>
                    <a:pt x="10467" y="10783"/>
                  </a:lnTo>
                  <a:lnTo>
                    <a:pt x="10463" y="10765"/>
                  </a:lnTo>
                  <a:lnTo>
                    <a:pt x="10463" y="10765"/>
                  </a:lnTo>
                  <a:lnTo>
                    <a:pt x="10502" y="10779"/>
                  </a:lnTo>
                  <a:lnTo>
                    <a:pt x="10545" y="10790"/>
                  </a:lnTo>
                  <a:lnTo>
                    <a:pt x="10545" y="10790"/>
                  </a:lnTo>
                  <a:close/>
                  <a:moveTo>
                    <a:pt x="10403" y="10739"/>
                  </a:moveTo>
                  <a:lnTo>
                    <a:pt x="10403" y="10739"/>
                  </a:lnTo>
                  <a:lnTo>
                    <a:pt x="10381" y="10760"/>
                  </a:lnTo>
                  <a:lnTo>
                    <a:pt x="10363" y="10774"/>
                  </a:lnTo>
                  <a:lnTo>
                    <a:pt x="10351" y="10783"/>
                  </a:lnTo>
                  <a:lnTo>
                    <a:pt x="10347" y="10785"/>
                  </a:lnTo>
                  <a:lnTo>
                    <a:pt x="10343" y="10785"/>
                  </a:lnTo>
                  <a:lnTo>
                    <a:pt x="10341" y="10783"/>
                  </a:lnTo>
                  <a:lnTo>
                    <a:pt x="10340" y="10780"/>
                  </a:lnTo>
                  <a:lnTo>
                    <a:pt x="10340" y="10774"/>
                  </a:lnTo>
                  <a:lnTo>
                    <a:pt x="10341" y="10766"/>
                  </a:lnTo>
                  <a:lnTo>
                    <a:pt x="10346" y="10745"/>
                  </a:lnTo>
                  <a:lnTo>
                    <a:pt x="10354" y="10713"/>
                  </a:lnTo>
                  <a:lnTo>
                    <a:pt x="10354" y="10713"/>
                  </a:lnTo>
                  <a:lnTo>
                    <a:pt x="10378" y="10726"/>
                  </a:lnTo>
                  <a:lnTo>
                    <a:pt x="10403" y="10739"/>
                  </a:lnTo>
                  <a:lnTo>
                    <a:pt x="10403" y="10739"/>
                  </a:lnTo>
                  <a:close/>
                  <a:moveTo>
                    <a:pt x="10199" y="10625"/>
                  </a:moveTo>
                  <a:lnTo>
                    <a:pt x="10199" y="10625"/>
                  </a:lnTo>
                  <a:lnTo>
                    <a:pt x="10199" y="10629"/>
                  </a:lnTo>
                  <a:lnTo>
                    <a:pt x="10202" y="10632"/>
                  </a:lnTo>
                  <a:lnTo>
                    <a:pt x="10204" y="10636"/>
                  </a:lnTo>
                  <a:lnTo>
                    <a:pt x="10208" y="10638"/>
                  </a:lnTo>
                  <a:lnTo>
                    <a:pt x="10208" y="10638"/>
                  </a:lnTo>
                  <a:lnTo>
                    <a:pt x="10259" y="10663"/>
                  </a:lnTo>
                  <a:lnTo>
                    <a:pt x="10311" y="10686"/>
                  </a:lnTo>
                  <a:lnTo>
                    <a:pt x="10311" y="10686"/>
                  </a:lnTo>
                  <a:lnTo>
                    <a:pt x="10285" y="10708"/>
                  </a:lnTo>
                  <a:lnTo>
                    <a:pt x="10264" y="10727"/>
                  </a:lnTo>
                  <a:lnTo>
                    <a:pt x="10246" y="10741"/>
                  </a:lnTo>
                  <a:lnTo>
                    <a:pt x="10239" y="10746"/>
                  </a:lnTo>
                  <a:lnTo>
                    <a:pt x="10234" y="10748"/>
                  </a:lnTo>
                  <a:lnTo>
                    <a:pt x="10230" y="10749"/>
                  </a:lnTo>
                  <a:lnTo>
                    <a:pt x="10227" y="10748"/>
                  </a:lnTo>
                  <a:lnTo>
                    <a:pt x="10226" y="10747"/>
                  </a:lnTo>
                  <a:lnTo>
                    <a:pt x="10225" y="10742"/>
                  </a:lnTo>
                  <a:lnTo>
                    <a:pt x="10224" y="10735"/>
                  </a:lnTo>
                  <a:lnTo>
                    <a:pt x="10224" y="10725"/>
                  </a:lnTo>
                  <a:lnTo>
                    <a:pt x="10226" y="10711"/>
                  </a:lnTo>
                  <a:lnTo>
                    <a:pt x="10233" y="10672"/>
                  </a:lnTo>
                  <a:lnTo>
                    <a:pt x="10233" y="10672"/>
                  </a:lnTo>
                  <a:lnTo>
                    <a:pt x="10234" y="10666"/>
                  </a:lnTo>
                  <a:lnTo>
                    <a:pt x="10233" y="10660"/>
                  </a:lnTo>
                  <a:lnTo>
                    <a:pt x="10231" y="10656"/>
                  </a:lnTo>
                  <a:lnTo>
                    <a:pt x="10227" y="10652"/>
                  </a:lnTo>
                  <a:lnTo>
                    <a:pt x="10223" y="10650"/>
                  </a:lnTo>
                  <a:lnTo>
                    <a:pt x="10217" y="10649"/>
                  </a:lnTo>
                  <a:lnTo>
                    <a:pt x="10212" y="10649"/>
                  </a:lnTo>
                  <a:lnTo>
                    <a:pt x="10206" y="10651"/>
                  </a:lnTo>
                  <a:lnTo>
                    <a:pt x="10206" y="10651"/>
                  </a:lnTo>
                  <a:lnTo>
                    <a:pt x="10154" y="10679"/>
                  </a:lnTo>
                  <a:lnTo>
                    <a:pt x="10135" y="10689"/>
                  </a:lnTo>
                  <a:lnTo>
                    <a:pt x="10119" y="10697"/>
                  </a:lnTo>
                  <a:lnTo>
                    <a:pt x="10107" y="10700"/>
                  </a:lnTo>
                  <a:lnTo>
                    <a:pt x="10099" y="10703"/>
                  </a:lnTo>
                  <a:lnTo>
                    <a:pt x="10095" y="10701"/>
                  </a:lnTo>
                  <a:lnTo>
                    <a:pt x="10093" y="10700"/>
                  </a:lnTo>
                  <a:lnTo>
                    <a:pt x="10092" y="10699"/>
                  </a:lnTo>
                  <a:lnTo>
                    <a:pt x="10090" y="10697"/>
                  </a:lnTo>
                  <a:lnTo>
                    <a:pt x="10090" y="10689"/>
                  </a:lnTo>
                  <a:lnTo>
                    <a:pt x="10093" y="10678"/>
                  </a:lnTo>
                  <a:lnTo>
                    <a:pt x="10096" y="10664"/>
                  </a:lnTo>
                  <a:lnTo>
                    <a:pt x="10102" y="10646"/>
                  </a:lnTo>
                  <a:lnTo>
                    <a:pt x="10119" y="10602"/>
                  </a:lnTo>
                  <a:lnTo>
                    <a:pt x="10137" y="10543"/>
                  </a:lnTo>
                  <a:lnTo>
                    <a:pt x="10137" y="10543"/>
                  </a:lnTo>
                  <a:lnTo>
                    <a:pt x="10138" y="10538"/>
                  </a:lnTo>
                  <a:lnTo>
                    <a:pt x="10137" y="10532"/>
                  </a:lnTo>
                  <a:lnTo>
                    <a:pt x="10134" y="10526"/>
                  </a:lnTo>
                  <a:lnTo>
                    <a:pt x="10129" y="10522"/>
                  </a:lnTo>
                  <a:lnTo>
                    <a:pt x="10123" y="10521"/>
                  </a:lnTo>
                  <a:lnTo>
                    <a:pt x="10117" y="10520"/>
                  </a:lnTo>
                  <a:lnTo>
                    <a:pt x="10112" y="10521"/>
                  </a:lnTo>
                  <a:lnTo>
                    <a:pt x="10107" y="10526"/>
                  </a:lnTo>
                  <a:lnTo>
                    <a:pt x="10107" y="10526"/>
                  </a:lnTo>
                  <a:lnTo>
                    <a:pt x="10040" y="10593"/>
                  </a:lnTo>
                  <a:lnTo>
                    <a:pt x="10004" y="10629"/>
                  </a:lnTo>
                  <a:lnTo>
                    <a:pt x="9996" y="10637"/>
                  </a:lnTo>
                  <a:lnTo>
                    <a:pt x="9992" y="10639"/>
                  </a:lnTo>
                  <a:lnTo>
                    <a:pt x="9995" y="10636"/>
                  </a:lnTo>
                  <a:lnTo>
                    <a:pt x="9999" y="10628"/>
                  </a:lnTo>
                  <a:lnTo>
                    <a:pt x="10019" y="10598"/>
                  </a:lnTo>
                  <a:lnTo>
                    <a:pt x="10047" y="10556"/>
                  </a:lnTo>
                  <a:lnTo>
                    <a:pt x="10062" y="10532"/>
                  </a:lnTo>
                  <a:lnTo>
                    <a:pt x="10078" y="10506"/>
                  </a:lnTo>
                  <a:lnTo>
                    <a:pt x="10092" y="10479"/>
                  </a:lnTo>
                  <a:lnTo>
                    <a:pt x="10103" y="10452"/>
                  </a:lnTo>
                  <a:lnTo>
                    <a:pt x="10103" y="10452"/>
                  </a:lnTo>
                  <a:lnTo>
                    <a:pt x="10106" y="10445"/>
                  </a:lnTo>
                  <a:lnTo>
                    <a:pt x="10105" y="10438"/>
                  </a:lnTo>
                  <a:lnTo>
                    <a:pt x="10102" y="10432"/>
                  </a:lnTo>
                  <a:lnTo>
                    <a:pt x="10099" y="10428"/>
                  </a:lnTo>
                  <a:lnTo>
                    <a:pt x="10093" y="10425"/>
                  </a:lnTo>
                  <a:lnTo>
                    <a:pt x="10087" y="10424"/>
                  </a:lnTo>
                  <a:lnTo>
                    <a:pt x="10081" y="10425"/>
                  </a:lnTo>
                  <a:lnTo>
                    <a:pt x="10074" y="10430"/>
                  </a:lnTo>
                  <a:lnTo>
                    <a:pt x="10074" y="10430"/>
                  </a:lnTo>
                  <a:lnTo>
                    <a:pt x="10031" y="10466"/>
                  </a:lnTo>
                  <a:lnTo>
                    <a:pt x="9996" y="10493"/>
                  </a:lnTo>
                  <a:lnTo>
                    <a:pt x="9969" y="10513"/>
                  </a:lnTo>
                  <a:lnTo>
                    <a:pt x="9949" y="10525"/>
                  </a:lnTo>
                  <a:lnTo>
                    <a:pt x="9942" y="10528"/>
                  </a:lnTo>
                  <a:lnTo>
                    <a:pt x="9936" y="10529"/>
                  </a:lnTo>
                  <a:lnTo>
                    <a:pt x="9931" y="10531"/>
                  </a:lnTo>
                  <a:lnTo>
                    <a:pt x="9929" y="10528"/>
                  </a:lnTo>
                  <a:lnTo>
                    <a:pt x="9928" y="10526"/>
                  </a:lnTo>
                  <a:lnTo>
                    <a:pt x="9927" y="10522"/>
                  </a:lnTo>
                  <a:lnTo>
                    <a:pt x="9928" y="10517"/>
                  </a:lnTo>
                  <a:lnTo>
                    <a:pt x="9929" y="10511"/>
                  </a:lnTo>
                  <a:lnTo>
                    <a:pt x="9935" y="10494"/>
                  </a:lnTo>
                  <a:lnTo>
                    <a:pt x="9944" y="10474"/>
                  </a:lnTo>
                  <a:lnTo>
                    <a:pt x="9969" y="10426"/>
                  </a:lnTo>
                  <a:lnTo>
                    <a:pt x="9996" y="10371"/>
                  </a:lnTo>
                  <a:lnTo>
                    <a:pt x="10010" y="10343"/>
                  </a:lnTo>
                  <a:lnTo>
                    <a:pt x="10021" y="10314"/>
                  </a:lnTo>
                  <a:lnTo>
                    <a:pt x="10021" y="10314"/>
                  </a:lnTo>
                  <a:lnTo>
                    <a:pt x="10055" y="10348"/>
                  </a:lnTo>
                  <a:lnTo>
                    <a:pt x="10088" y="10382"/>
                  </a:lnTo>
                  <a:lnTo>
                    <a:pt x="10103" y="10399"/>
                  </a:lnTo>
                  <a:lnTo>
                    <a:pt x="10117" y="10417"/>
                  </a:lnTo>
                  <a:lnTo>
                    <a:pt x="10131" y="10435"/>
                  </a:lnTo>
                  <a:lnTo>
                    <a:pt x="10144" y="10453"/>
                  </a:lnTo>
                  <a:lnTo>
                    <a:pt x="10156" y="10473"/>
                  </a:lnTo>
                  <a:lnTo>
                    <a:pt x="10167" y="10492"/>
                  </a:lnTo>
                  <a:lnTo>
                    <a:pt x="10176" y="10513"/>
                  </a:lnTo>
                  <a:lnTo>
                    <a:pt x="10183" y="10534"/>
                  </a:lnTo>
                  <a:lnTo>
                    <a:pt x="10190" y="10555"/>
                  </a:lnTo>
                  <a:lnTo>
                    <a:pt x="10195" y="10577"/>
                  </a:lnTo>
                  <a:lnTo>
                    <a:pt x="10198" y="10601"/>
                  </a:lnTo>
                  <a:lnTo>
                    <a:pt x="10199" y="10625"/>
                  </a:lnTo>
                  <a:lnTo>
                    <a:pt x="10199" y="10625"/>
                  </a:lnTo>
                  <a:close/>
                  <a:moveTo>
                    <a:pt x="9992" y="10287"/>
                  </a:moveTo>
                  <a:lnTo>
                    <a:pt x="9992" y="10287"/>
                  </a:lnTo>
                  <a:lnTo>
                    <a:pt x="9958" y="10315"/>
                  </a:lnTo>
                  <a:lnTo>
                    <a:pt x="9929" y="10341"/>
                  </a:lnTo>
                  <a:lnTo>
                    <a:pt x="9904" y="10364"/>
                  </a:lnTo>
                  <a:lnTo>
                    <a:pt x="9883" y="10385"/>
                  </a:lnTo>
                  <a:lnTo>
                    <a:pt x="9883" y="10385"/>
                  </a:lnTo>
                  <a:lnTo>
                    <a:pt x="9900" y="10360"/>
                  </a:lnTo>
                  <a:lnTo>
                    <a:pt x="9917" y="10329"/>
                  </a:lnTo>
                  <a:lnTo>
                    <a:pt x="9935" y="10294"/>
                  </a:lnTo>
                  <a:lnTo>
                    <a:pt x="9955" y="10254"/>
                  </a:lnTo>
                  <a:lnTo>
                    <a:pt x="9955" y="10254"/>
                  </a:lnTo>
                  <a:lnTo>
                    <a:pt x="9992" y="10287"/>
                  </a:lnTo>
                  <a:lnTo>
                    <a:pt x="9992" y="10287"/>
                  </a:lnTo>
                  <a:close/>
                  <a:moveTo>
                    <a:pt x="9924" y="10226"/>
                  </a:moveTo>
                  <a:lnTo>
                    <a:pt x="9924" y="10226"/>
                  </a:lnTo>
                  <a:lnTo>
                    <a:pt x="9884" y="10263"/>
                  </a:lnTo>
                  <a:lnTo>
                    <a:pt x="9851" y="10294"/>
                  </a:lnTo>
                  <a:lnTo>
                    <a:pt x="9800" y="10342"/>
                  </a:lnTo>
                  <a:lnTo>
                    <a:pt x="9770" y="10371"/>
                  </a:lnTo>
                  <a:lnTo>
                    <a:pt x="9762" y="10378"/>
                  </a:lnTo>
                  <a:lnTo>
                    <a:pt x="9759" y="10380"/>
                  </a:lnTo>
                  <a:lnTo>
                    <a:pt x="9758" y="10380"/>
                  </a:lnTo>
                  <a:lnTo>
                    <a:pt x="9757" y="10378"/>
                  </a:lnTo>
                  <a:lnTo>
                    <a:pt x="9757" y="10376"/>
                  </a:lnTo>
                  <a:lnTo>
                    <a:pt x="9760" y="10367"/>
                  </a:lnTo>
                  <a:lnTo>
                    <a:pt x="9776" y="10333"/>
                  </a:lnTo>
                  <a:lnTo>
                    <a:pt x="9801" y="10274"/>
                  </a:lnTo>
                  <a:lnTo>
                    <a:pt x="9817" y="10236"/>
                  </a:lnTo>
                  <a:lnTo>
                    <a:pt x="9833" y="10191"/>
                  </a:lnTo>
                  <a:lnTo>
                    <a:pt x="9833" y="10191"/>
                  </a:lnTo>
                  <a:lnTo>
                    <a:pt x="9834" y="10184"/>
                  </a:lnTo>
                  <a:lnTo>
                    <a:pt x="9833" y="10179"/>
                  </a:lnTo>
                  <a:lnTo>
                    <a:pt x="9829" y="10175"/>
                  </a:lnTo>
                  <a:lnTo>
                    <a:pt x="9825" y="10171"/>
                  </a:lnTo>
                  <a:lnTo>
                    <a:pt x="9819" y="10169"/>
                  </a:lnTo>
                  <a:lnTo>
                    <a:pt x="9813" y="10168"/>
                  </a:lnTo>
                  <a:lnTo>
                    <a:pt x="9807" y="10170"/>
                  </a:lnTo>
                  <a:lnTo>
                    <a:pt x="9803" y="10174"/>
                  </a:lnTo>
                  <a:lnTo>
                    <a:pt x="9803" y="10174"/>
                  </a:lnTo>
                  <a:lnTo>
                    <a:pt x="9714" y="10256"/>
                  </a:lnTo>
                  <a:lnTo>
                    <a:pt x="9683" y="10284"/>
                  </a:lnTo>
                  <a:lnTo>
                    <a:pt x="9662" y="10302"/>
                  </a:lnTo>
                  <a:lnTo>
                    <a:pt x="9648" y="10314"/>
                  </a:lnTo>
                  <a:lnTo>
                    <a:pt x="9643" y="10316"/>
                  </a:lnTo>
                  <a:lnTo>
                    <a:pt x="9640" y="10318"/>
                  </a:lnTo>
                  <a:lnTo>
                    <a:pt x="9639" y="10316"/>
                  </a:lnTo>
                  <a:lnTo>
                    <a:pt x="9639" y="10314"/>
                  </a:lnTo>
                  <a:lnTo>
                    <a:pt x="9642" y="10305"/>
                  </a:lnTo>
                  <a:lnTo>
                    <a:pt x="9652" y="10288"/>
                  </a:lnTo>
                  <a:lnTo>
                    <a:pt x="9663" y="10267"/>
                  </a:lnTo>
                  <a:lnTo>
                    <a:pt x="9695" y="10209"/>
                  </a:lnTo>
                  <a:lnTo>
                    <a:pt x="9714" y="10174"/>
                  </a:lnTo>
                  <a:lnTo>
                    <a:pt x="9732" y="10135"/>
                  </a:lnTo>
                  <a:lnTo>
                    <a:pt x="9751" y="10092"/>
                  </a:lnTo>
                  <a:lnTo>
                    <a:pt x="9769" y="10047"/>
                  </a:lnTo>
                  <a:lnTo>
                    <a:pt x="9769" y="10047"/>
                  </a:lnTo>
                  <a:lnTo>
                    <a:pt x="9770" y="10044"/>
                  </a:lnTo>
                  <a:lnTo>
                    <a:pt x="9770" y="10040"/>
                  </a:lnTo>
                  <a:lnTo>
                    <a:pt x="9770" y="10040"/>
                  </a:lnTo>
                  <a:lnTo>
                    <a:pt x="9784" y="10066"/>
                  </a:lnTo>
                  <a:lnTo>
                    <a:pt x="9800" y="10090"/>
                  </a:lnTo>
                  <a:lnTo>
                    <a:pt x="9818" y="10115"/>
                  </a:lnTo>
                  <a:lnTo>
                    <a:pt x="9838" y="10138"/>
                  </a:lnTo>
                  <a:lnTo>
                    <a:pt x="9858" y="10161"/>
                  </a:lnTo>
                  <a:lnTo>
                    <a:pt x="9879" y="10183"/>
                  </a:lnTo>
                  <a:lnTo>
                    <a:pt x="9902" y="10205"/>
                  </a:lnTo>
                  <a:lnTo>
                    <a:pt x="9924" y="10226"/>
                  </a:lnTo>
                  <a:lnTo>
                    <a:pt x="9924" y="10226"/>
                  </a:lnTo>
                  <a:close/>
                  <a:moveTo>
                    <a:pt x="9756" y="9394"/>
                  </a:moveTo>
                  <a:lnTo>
                    <a:pt x="9756" y="9394"/>
                  </a:lnTo>
                  <a:lnTo>
                    <a:pt x="9719" y="9392"/>
                  </a:lnTo>
                  <a:lnTo>
                    <a:pt x="9701" y="9392"/>
                  </a:lnTo>
                  <a:lnTo>
                    <a:pt x="9682" y="9393"/>
                  </a:lnTo>
                  <a:lnTo>
                    <a:pt x="9682" y="9393"/>
                  </a:lnTo>
                  <a:lnTo>
                    <a:pt x="9807" y="9230"/>
                  </a:lnTo>
                  <a:lnTo>
                    <a:pt x="9872" y="9151"/>
                  </a:lnTo>
                  <a:lnTo>
                    <a:pt x="9936" y="9071"/>
                  </a:lnTo>
                  <a:lnTo>
                    <a:pt x="9936" y="9071"/>
                  </a:lnTo>
                  <a:lnTo>
                    <a:pt x="9965" y="9036"/>
                  </a:lnTo>
                  <a:lnTo>
                    <a:pt x="9997" y="9003"/>
                  </a:lnTo>
                  <a:lnTo>
                    <a:pt x="10059" y="8936"/>
                  </a:lnTo>
                  <a:lnTo>
                    <a:pt x="10059" y="8936"/>
                  </a:lnTo>
                  <a:lnTo>
                    <a:pt x="10078" y="8918"/>
                  </a:lnTo>
                  <a:lnTo>
                    <a:pt x="10092" y="8905"/>
                  </a:lnTo>
                  <a:lnTo>
                    <a:pt x="10101" y="8899"/>
                  </a:lnTo>
                  <a:lnTo>
                    <a:pt x="10105" y="8897"/>
                  </a:lnTo>
                  <a:lnTo>
                    <a:pt x="10107" y="8897"/>
                  </a:lnTo>
                  <a:lnTo>
                    <a:pt x="10108" y="8898"/>
                  </a:lnTo>
                  <a:lnTo>
                    <a:pt x="10108" y="8900"/>
                  </a:lnTo>
                  <a:lnTo>
                    <a:pt x="10107" y="8907"/>
                  </a:lnTo>
                  <a:lnTo>
                    <a:pt x="10103" y="8918"/>
                  </a:lnTo>
                  <a:lnTo>
                    <a:pt x="10096" y="8929"/>
                  </a:lnTo>
                  <a:lnTo>
                    <a:pt x="10080" y="8960"/>
                  </a:lnTo>
                  <a:lnTo>
                    <a:pt x="10061" y="8993"/>
                  </a:lnTo>
                  <a:lnTo>
                    <a:pt x="10031" y="9043"/>
                  </a:lnTo>
                  <a:lnTo>
                    <a:pt x="10031" y="9043"/>
                  </a:lnTo>
                  <a:lnTo>
                    <a:pt x="10014" y="9071"/>
                  </a:lnTo>
                  <a:lnTo>
                    <a:pt x="9998" y="9097"/>
                  </a:lnTo>
                  <a:lnTo>
                    <a:pt x="9980" y="9124"/>
                  </a:lnTo>
                  <a:lnTo>
                    <a:pt x="9962" y="9149"/>
                  </a:lnTo>
                  <a:lnTo>
                    <a:pt x="9924" y="9200"/>
                  </a:lnTo>
                  <a:lnTo>
                    <a:pt x="9884" y="9250"/>
                  </a:lnTo>
                  <a:lnTo>
                    <a:pt x="9884" y="9250"/>
                  </a:lnTo>
                  <a:lnTo>
                    <a:pt x="9854" y="9281"/>
                  </a:lnTo>
                  <a:lnTo>
                    <a:pt x="9834" y="9304"/>
                  </a:lnTo>
                  <a:lnTo>
                    <a:pt x="9827" y="9312"/>
                  </a:lnTo>
                  <a:lnTo>
                    <a:pt x="9824" y="9319"/>
                  </a:lnTo>
                  <a:lnTo>
                    <a:pt x="9822" y="9324"/>
                  </a:lnTo>
                  <a:lnTo>
                    <a:pt x="9822" y="9326"/>
                  </a:lnTo>
                  <a:lnTo>
                    <a:pt x="9824" y="9327"/>
                  </a:lnTo>
                  <a:lnTo>
                    <a:pt x="9824" y="9327"/>
                  </a:lnTo>
                  <a:lnTo>
                    <a:pt x="9784" y="9376"/>
                  </a:lnTo>
                  <a:lnTo>
                    <a:pt x="9784" y="9376"/>
                  </a:lnTo>
                  <a:lnTo>
                    <a:pt x="9783" y="9380"/>
                  </a:lnTo>
                  <a:lnTo>
                    <a:pt x="9782" y="9382"/>
                  </a:lnTo>
                  <a:lnTo>
                    <a:pt x="9782" y="9388"/>
                  </a:lnTo>
                  <a:lnTo>
                    <a:pt x="9785" y="9394"/>
                  </a:lnTo>
                  <a:lnTo>
                    <a:pt x="9789" y="9399"/>
                  </a:lnTo>
                  <a:lnTo>
                    <a:pt x="9794" y="9402"/>
                  </a:lnTo>
                  <a:lnTo>
                    <a:pt x="9800" y="9403"/>
                  </a:lnTo>
                  <a:lnTo>
                    <a:pt x="9806" y="9402"/>
                  </a:lnTo>
                  <a:lnTo>
                    <a:pt x="9810" y="9400"/>
                  </a:lnTo>
                  <a:lnTo>
                    <a:pt x="9812" y="9398"/>
                  </a:lnTo>
                  <a:lnTo>
                    <a:pt x="9812" y="9398"/>
                  </a:lnTo>
                  <a:lnTo>
                    <a:pt x="9854" y="9346"/>
                  </a:lnTo>
                  <a:lnTo>
                    <a:pt x="9896" y="9293"/>
                  </a:lnTo>
                  <a:lnTo>
                    <a:pt x="9978" y="9188"/>
                  </a:lnTo>
                  <a:lnTo>
                    <a:pt x="10020" y="9135"/>
                  </a:lnTo>
                  <a:lnTo>
                    <a:pt x="10062" y="9084"/>
                  </a:lnTo>
                  <a:lnTo>
                    <a:pt x="10107" y="9034"/>
                  </a:lnTo>
                  <a:lnTo>
                    <a:pt x="10130" y="9009"/>
                  </a:lnTo>
                  <a:lnTo>
                    <a:pt x="10154" y="8986"/>
                  </a:lnTo>
                  <a:lnTo>
                    <a:pt x="10154" y="8986"/>
                  </a:lnTo>
                  <a:lnTo>
                    <a:pt x="10143" y="8997"/>
                  </a:lnTo>
                  <a:lnTo>
                    <a:pt x="10133" y="9010"/>
                  </a:lnTo>
                  <a:lnTo>
                    <a:pt x="10122" y="9024"/>
                  </a:lnTo>
                  <a:lnTo>
                    <a:pt x="10113" y="9039"/>
                  </a:lnTo>
                  <a:lnTo>
                    <a:pt x="10094" y="9072"/>
                  </a:lnTo>
                  <a:lnTo>
                    <a:pt x="10076" y="9107"/>
                  </a:lnTo>
                  <a:lnTo>
                    <a:pt x="10044" y="9176"/>
                  </a:lnTo>
                  <a:lnTo>
                    <a:pt x="10027" y="9209"/>
                  </a:lnTo>
                  <a:lnTo>
                    <a:pt x="10010" y="9238"/>
                  </a:lnTo>
                  <a:lnTo>
                    <a:pt x="10010" y="9238"/>
                  </a:lnTo>
                  <a:lnTo>
                    <a:pt x="9970" y="9298"/>
                  </a:lnTo>
                  <a:lnTo>
                    <a:pt x="9930" y="9359"/>
                  </a:lnTo>
                  <a:lnTo>
                    <a:pt x="9892" y="9419"/>
                  </a:lnTo>
                  <a:lnTo>
                    <a:pt x="9853" y="9479"/>
                  </a:lnTo>
                  <a:lnTo>
                    <a:pt x="9853" y="9479"/>
                  </a:lnTo>
                  <a:lnTo>
                    <a:pt x="9829" y="9448"/>
                  </a:lnTo>
                  <a:lnTo>
                    <a:pt x="9818" y="9434"/>
                  </a:lnTo>
                  <a:lnTo>
                    <a:pt x="9806" y="9421"/>
                  </a:lnTo>
                  <a:lnTo>
                    <a:pt x="9793" y="9410"/>
                  </a:lnTo>
                  <a:lnTo>
                    <a:pt x="9782" y="9401"/>
                  </a:lnTo>
                  <a:lnTo>
                    <a:pt x="9774" y="9399"/>
                  </a:lnTo>
                  <a:lnTo>
                    <a:pt x="9769" y="9395"/>
                  </a:lnTo>
                  <a:lnTo>
                    <a:pt x="9762" y="9394"/>
                  </a:lnTo>
                  <a:lnTo>
                    <a:pt x="9756" y="9394"/>
                  </a:lnTo>
                  <a:lnTo>
                    <a:pt x="9756" y="9394"/>
                  </a:lnTo>
                  <a:close/>
                  <a:moveTo>
                    <a:pt x="9876" y="9511"/>
                  </a:moveTo>
                  <a:lnTo>
                    <a:pt x="9876" y="9511"/>
                  </a:lnTo>
                  <a:lnTo>
                    <a:pt x="9876" y="9511"/>
                  </a:lnTo>
                  <a:lnTo>
                    <a:pt x="9876" y="9511"/>
                  </a:lnTo>
                  <a:lnTo>
                    <a:pt x="10039" y="9309"/>
                  </a:lnTo>
                  <a:lnTo>
                    <a:pt x="10121" y="9209"/>
                  </a:lnTo>
                  <a:lnTo>
                    <a:pt x="10162" y="9160"/>
                  </a:lnTo>
                  <a:lnTo>
                    <a:pt x="10205" y="9111"/>
                  </a:lnTo>
                  <a:lnTo>
                    <a:pt x="10205" y="9111"/>
                  </a:lnTo>
                  <a:lnTo>
                    <a:pt x="10175" y="9167"/>
                  </a:lnTo>
                  <a:lnTo>
                    <a:pt x="10144" y="9222"/>
                  </a:lnTo>
                  <a:lnTo>
                    <a:pt x="10082" y="9331"/>
                  </a:lnTo>
                  <a:lnTo>
                    <a:pt x="10019" y="9441"/>
                  </a:lnTo>
                  <a:lnTo>
                    <a:pt x="9989" y="9496"/>
                  </a:lnTo>
                  <a:lnTo>
                    <a:pt x="9959" y="9552"/>
                  </a:lnTo>
                  <a:lnTo>
                    <a:pt x="9959" y="9552"/>
                  </a:lnTo>
                  <a:lnTo>
                    <a:pt x="9957" y="9557"/>
                  </a:lnTo>
                  <a:lnTo>
                    <a:pt x="9957" y="9563"/>
                  </a:lnTo>
                  <a:lnTo>
                    <a:pt x="9957" y="9563"/>
                  </a:lnTo>
                  <a:lnTo>
                    <a:pt x="9952" y="9564"/>
                  </a:lnTo>
                  <a:lnTo>
                    <a:pt x="9947" y="9564"/>
                  </a:lnTo>
                  <a:lnTo>
                    <a:pt x="9936" y="9563"/>
                  </a:lnTo>
                  <a:lnTo>
                    <a:pt x="9927" y="9558"/>
                  </a:lnTo>
                  <a:lnTo>
                    <a:pt x="9916" y="9552"/>
                  </a:lnTo>
                  <a:lnTo>
                    <a:pt x="9906" y="9544"/>
                  </a:lnTo>
                  <a:lnTo>
                    <a:pt x="9896" y="9535"/>
                  </a:lnTo>
                  <a:lnTo>
                    <a:pt x="9887" y="9523"/>
                  </a:lnTo>
                  <a:lnTo>
                    <a:pt x="9876" y="9511"/>
                  </a:lnTo>
                  <a:lnTo>
                    <a:pt x="9876" y="9511"/>
                  </a:lnTo>
                  <a:close/>
                  <a:moveTo>
                    <a:pt x="11017" y="8283"/>
                  </a:moveTo>
                  <a:lnTo>
                    <a:pt x="11017" y="8283"/>
                  </a:lnTo>
                  <a:lnTo>
                    <a:pt x="11040" y="8261"/>
                  </a:lnTo>
                  <a:lnTo>
                    <a:pt x="11058" y="8243"/>
                  </a:lnTo>
                  <a:lnTo>
                    <a:pt x="11068" y="8236"/>
                  </a:lnTo>
                  <a:lnTo>
                    <a:pt x="11075" y="8233"/>
                  </a:lnTo>
                  <a:lnTo>
                    <a:pt x="11082" y="8231"/>
                  </a:lnTo>
                  <a:lnTo>
                    <a:pt x="11087" y="8229"/>
                  </a:lnTo>
                  <a:lnTo>
                    <a:pt x="11089" y="8231"/>
                  </a:lnTo>
                  <a:lnTo>
                    <a:pt x="11090" y="8233"/>
                  </a:lnTo>
                  <a:lnTo>
                    <a:pt x="11092" y="8238"/>
                  </a:lnTo>
                  <a:lnTo>
                    <a:pt x="11094" y="8247"/>
                  </a:lnTo>
                  <a:lnTo>
                    <a:pt x="11092" y="8259"/>
                  </a:lnTo>
                  <a:lnTo>
                    <a:pt x="11089" y="8274"/>
                  </a:lnTo>
                  <a:lnTo>
                    <a:pt x="11084" y="8293"/>
                  </a:lnTo>
                  <a:lnTo>
                    <a:pt x="11077" y="8316"/>
                  </a:lnTo>
                  <a:lnTo>
                    <a:pt x="11068" y="8344"/>
                  </a:lnTo>
                  <a:lnTo>
                    <a:pt x="11068" y="8344"/>
                  </a:lnTo>
                  <a:lnTo>
                    <a:pt x="11044" y="8314"/>
                  </a:lnTo>
                  <a:lnTo>
                    <a:pt x="11032" y="8297"/>
                  </a:lnTo>
                  <a:lnTo>
                    <a:pt x="11017" y="8283"/>
                  </a:lnTo>
                  <a:lnTo>
                    <a:pt x="11017" y="8283"/>
                  </a:lnTo>
                  <a:close/>
                  <a:moveTo>
                    <a:pt x="11102" y="8063"/>
                  </a:moveTo>
                  <a:lnTo>
                    <a:pt x="11102" y="8063"/>
                  </a:lnTo>
                  <a:lnTo>
                    <a:pt x="11137" y="8068"/>
                  </a:lnTo>
                  <a:lnTo>
                    <a:pt x="11175" y="8075"/>
                  </a:lnTo>
                  <a:lnTo>
                    <a:pt x="11194" y="8078"/>
                  </a:lnTo>
                  <a:lnTo>
                    <a:pt x="11213" y="8083"/>
                  </a:lnTo>
                  <a:lnTo>
                    <a:pt x="11230" y="8089"/>
                  </a:lnTo>
                  <a:lnTo>
                    <a:pt x="11247" y="8096"/>
                  </a:lnTo>
                  <a:lnTo>
                    <a:pt x="11262" y="8104"/>
                  </a:lnTo>
                  <a:lnTo>
                    <a:pt x="11275" y="8112"/>
                  </a:lnTo>
                  <a:lnTo>
                    <a:pt x="11287" y="8123"/>
                  </a:lnTo>
                  <a:lnTo>
                    <a:pt x="11291" y="8128"/>
                  </a:lnTo>
                  <a:lnTo>
                    <a:pt x="11295" y="8133"/>
                  </a:lnTo>
                  <a:lnTo>
                    <a:pt x="11298" y="8139"/>
                  </a:lnTo>
                  <a:lnTo>
                    <a:pt x="11301" y="8146"/>
                  </a:lnTo>
                  <a:lnTo>
                    <a:pt x="11302" y="8153"/>
                  </a:lnTo>
                  <a:lnTo>
                    <a:pt x="11302" y="8160"/>
                  </a:lnTo>
                  <a:lnTo>
                    <a:pt x="11302" y="8169"/>
                  </a:lnTo>
                  <a:lnTo>
                    <a:pt x="11301" y="8176"/>
                  </a:lnTo>
                  <a:lnTo>
                    <a:pt x="11298" y="8185"/>
                  </a:lnTo>
                  <a:lnTo>
                    <a:pt x="11295" y="8193"/>
                  </a:lnTo>
                  <a:lnTo>
                    <a:pt x="11295" y="8193"/>
                  </a:lnTo>
                  <a:lnTo>
                    <a:pt x="11271" y="8228"/>
                  </a:lnTo>
                  <a:lnTo>
                    <a:pt x="11245" y="8267"/>
                  </a:lnTo>
                  <a:lnTo>
                    <a:pt x="11229" y="8288"/>
                  </a:lnTo>
                  <a:lnTo>
                    <a:pt x="11213" y="8310"/>
                  </a:lnTo>
                  <a:lnTo>
                    <a:pt x="11195" y="8330"/>
                  </a:lnTo>
                  <a:lnTo>
                    <a:pt x="11179" y="8350"/>
                  </a:lnTo>
                  <a:lnTo>
                    <a:pt x="11161" y="8366"/>
                  </a:lnTo>
                  <a:lnTo>
                    <a:pt x="11145" y="8380"/>
                  </a:lnTo>
                  <a:lnTo>
                    <a:pt x="11138" y="8385"/>
                  </a:lnTo>
                  <a:lnTo>
                    <a:pt x="11130" y="8390"/>
                  </a:lnTo>
                  <a:lnTo>
                    <a:pt x="11123" y="8392"/>
                  </a:lnTo>
                  <a:lnTo>
                    <a:pt x="11117" y="8393"/>
                  </a:lnTo>
                  <a:lnTo>
                    <a:pt x="11111" y="8393"/>
                  </a:lnTo>
                  <a:lnTo>
                    <a:pt x="11105" y="8392"/>
                  </a:lnTo>
                  <a:lnTo>
                    <a:pt x="11099" y="8389"/>
                  </a:lnTo>
                  <a:lnTo>
                    <a:pt x="11096" y="8384"/>
                  </a:lnTo>
                  <a:lnTo>
                    <a:pt x="11096" y="8384"/>
                  </a:lnTo>
                  <a:lnTo>
                    <a:pt x="11090" y="8375"/>
                  </a:lnTo>
                  <a:lnTo>
                    <a:pt x="11090" y="8375"/>
                  </a:lnTo>
                  <a:lnTo>
                    <a:pt x="11092" y="8372"/>
                  </a:lnTo>
                  <a:lnTo>
                    <a:pt x="11092" y="8372"/>
                  </a:lnTo>
                  <a:lnTo>
                    <a:pt x="11136" y="8317"/>
                  </a:lnTo>
                  <a:lnTo>
                    <a:pt x="11167" y="8274"/>
                  </a:lnTo>
                  <a:lnTo>
                    <a:pt x="11198" y="8231"/>
                  </a:lnTo>
                  <a:lnTo>
                    <a:pt x="11198" y="8231"/>
                  </a:lnTo>
                  <a:lnTo>
                    <a:pt x="11201" y="8229"/>
                  </a:lnTo>
                  <a:lnTo>
                    <a:pt x="11205" y="8228"/>
                  </a:lnTo>
                  <a:lnTo>
                    <a:pt x="11205" y="8228"/>
                  </a:lnTo>
                  <a:lnTo>
                    <a:pt x="11223" y="8214"/>
                  </a:lnTo>
                  <a:lnTo>
                    <a:pt x="11240" y="8199"/>
                  </a:lnTo>
                  <a:lnTo>
                    <a:pt x="11255" y="8183"/>
                  </a:lnTo>
                  <a:lnTo>
                    <a:pt x="11269" y="8164"/>
                  </a:lnTo>
                  <a:lnTo>
                    <a:pt x="11269" y="8164"/>
                  </a:lnTo>
                  <a:lnTo>
                    <a:pt x="11271" y="8162"/>
                  </a:lnTo>
                  <a:lnTo>
                    <a:pt x="11273" y="8158"/>
                  </a:lnTo>
                  <a:lnTo>
                    <a:pt x="11273" y="8151"/>
                  </a:lnTo>
                  <a:lnTo>
                    <a:pt x="11271" y="8145"/>
                  </a:lnTo>
                  <a:lnTo>
                    <a:pt x="11268" y="8139"/>
                  </a:lnTo>
                  <a:lnTo>
                    <a:pt x="11262" y="8136"/>
                  </a:lnTo>
                  <a:lnTo>
                    <a:pt x="11256" y="8135"/>
                  </a:lnTo>
                  <a:lnTo>
                    <a:pt x="11254" y="8135"/>
                  </a:lnTo>
                  <a:lnTo>
                    <a:pt x="11250" y="8136"/>
                  </a:lnTo>
                  <a:lnTo>
                    <a:pt x="11248" y="8137"/>
                  </a:lnTo>
                  <a:lnTo>
                    <a:pt x="11245" y="8140"/>
                  </a:lnTo>
                  <a:lnTo>
                    <a:pt x="11245" y="8140"/>
                  </a:lnTo>
                  <a:lnTo>
                    <a:pt x="11207" y="8184"/>
                  </a:lnTo>
                  <a:lnTo>
                    <a:pt x="11207" y="8184"/>
                  </a:lnTo>
                  <a:lnTo>
                    <a:pt x="11195" y="8192"/>
                  </a:lnTo>
                  <a:lnTo>
                    <a:pt x="11180" y="8204"/>
                  </a:lnTo>
                  <a:lnTo>
                    <a:pt x="11180" y="8204"/>
                  </a:lnTo>
                  <a:lnTo>
                    <a:pt x="11178" y="8208"/>
                  </a:lnTo>
                  <a:lnTo>
                    <a:pt x="11175" y="8212"/>
                  </a:lnTo>
                  <a:lnTo>
                    <a:pt x="11175" y="8215"/>
                  </a:lnTo>
                  <a:lnTo>
                    <a:pt x="11177" y="8220"/>
                  </a:lnTo>
                  <a:lnTo>
                    <a:pt x="11177" y="8220"/>
                  </a:lnTo>
                  <a:lnTo>
                    <a:pt x="11164" y="8235"/>
                  </a:lnTo>
                  <a:lnTo>
                    <a:pt x="11154" y="8245"/>
                  </a:lnTo>
                  <a:lnTo>
                    <a:pt x="11151" y="8248"/>
                  </a:lnTo>
                  <a:lnTo>
                    <a:pt x="11147" y="8249"/>
                  </a:lnTo>
                  <a:lnTo>
                    <a:pt x="11146" y="8248"/>
                  </a:lnTo>
                  <a:lnTo>
                    <a:pt x="11145" y="8245"/>
                  </a:lnTo>
                  <a:lnTo>
                    <a:pt x="11145" y="8240"/>
                  </a:lnTo>
                  <a:lnTo>
                    <a:pt x="11147" y="8233"/>
                  </a:lnTo>
                  <a:lnTo>
                    <a:pt x="11152" y="8213"/>
                  </a:lnTo>
                  <a:lnTo>
                    <a:pt x="11163" y="8183"/>
                  </a:lnTo>
                  <a:lnTo>
                    <a:pt x="11177" y="8140"/>
                  </a:lnTo>
                  <a:lnTo>
                    <a:pt x="11177" y="8140"/>
                  </a:lnTo>
                  <a:lnTo>
                    <a:pt x="11178" y="8135"/>
                  </a:lnTo>
                  <a:lnTo>
                    <a:pt x="11177" y="8129"/>
                  </a:lnTo>
                  <a:lnTo>
                    <a:pt x="11174" y="8125"/>
                  </a:lnTo>
                  <a:lnTo>
                    <a:pt x="11170" y="8122"/>
                  </a:lnTo>
                  <a:lnTo>
                    <a:pt x="11165" y="8121"/>
                  </a:lnTo>
                  <a:lnTo>
                    <a:pt x="11159" y="8121"/>
                  </a:lnTo>
                  <a:lnTo>
                    <a:pt x="11153" y="8122"/>
                  </a:lnTo>
                  <a:lnTo>
                    <a:pt x="11149" y="8124"/>
                  </a:lnTo>
                  <a:lnTo>
                    <a:pt x="11149" y="8124"/>
                  </a:lnTo>
                  <a:lnTo>
                    <a:pt x="11079" y="8181"/>
                  </a:lnTo>
                  <a:lnTo>
                    <a:pt x="11033" y="8220"/>
                  </a:lnTo>
                  <a:lnTo>
                    <a:pt x="11016" y="8233"/>
                  </a:lnTo>
                  <a:lnTo>
                    <a:pt x="11006" y="8241"/>
                  </a:lnTo>
                  <a:lnTo>
                    <a:pt x="10999" y="8243"/>
                  </a:lnTo>
                  <a:lnTo>
                    <a:pt x="10998" y="8243"/>
                  </a:lnTo>
                  <a:lnTo>
                    <a:pt x="10996" y="8242"/>
                  </a:lnTo>
                  <a:lnTo>
                    <a:pt x="10999" y="8235"/>
                  </a:lnTo>
                  <a:lnTo>
                    <a:pt x="11003" y="8225"/>
                  </a:lnTo>
                  <a:lnTo>
                    <a:pt x="11024" y="8188"/>
                  </a:lnTo>
                  <a:lnTo>
                    <a:pt x="11058" y="8136"/>
                  </a:lnTo>
                  <a:lnTo>
                    <a:pt x="11102" y="8063"/>
                  </a:lnTo>
                  <a:lnTo>
                    <a:pt x="11102" y="8063"/>
                  </a:lnTo>
                  <a:close/>
                  <a:moveTo>
                    <a:pt x="10961" y="8239"/>
                  </a:moveTo>
                  <a:lnTo>
                    <a:pt x="10961" y="8239"/>
                  </a:lnTo>
                  <a:lnTo>
                    <a:pt x="10948" y="8233"/>
                  </a:lnTo>
                  <a:lnTo>
                    <a:pt x="10934" y="8228"/>
                  </a:lnTo>
                  <a:lnTo>
                    <a:pt x="10920" y="8225"/>
                  </a:lnTo>
                  <a:lnTo>
                    <a:pt x="10906" y="8224"/>
                  </a:lnTo>
                  <a:lnTo>
                    <a:pt x="10906" y="8224"/>
                  </a:lnTo>
                  <a:lnTo>
                    <a:pt x="10905" y="8224"/>
                  </a:lnTo>
                  <a:lnTo>
                    <a:pt x="10905" y="8224"/>
                  </a:lnTo>
                  <a:lnTo>
                    <a:pt x="10938" y="8197"/>
                  </a:lnTo>
                  <a:lnTo>
                    <a:pt x="10962" y="8177"/>
                  </a:lnTo>
                  <a:lnTo>
                    <a:pt x="10979" y="8164"/>
                  </a:lnTo>
                  <a:lnTo>
                    <a:pt x="10985" y="8160"/>
                  </a:lnTo>
                  <a:lnTo>
                    <a:pt x="10989" y="8159"/>
                  </a:lnTo>
                  <a:lnTo>
                    <a:pt x="10991" y="8159"/>
                  </a:lnTo>
                  <a:lnTo>
                    <a:pt x="10992" y="8160"/>
                  </a:lnTo>
                  <a:lnTo>
                    <a:pt x="10993" y="8164"/>
                  </a:lnTo>
                  <a:lnTo>
                    <a:pt x="10992" y="8170"/>
                  </a:lnTo>
                  <a:lnTo>
                    <a:pt x="10988" y="8178"/>
                  </a:lnTo>
                  <a:lnTo>
                    <a:pt x="10979" y="8204"/>
                  </a:lnTo>
                  <a:lnTo>
                    <a:pt x="10961" y="8239"/>
                  </a:lnTo>
                  <a:lnTo>
                    <a:pt x="10961" y="8239"/>
                  </a:lnTo>
                  <a:close/>
                  <a:moveTo>
                    <a:pt x="11142" y="7744"/>
                  </a:moveTo>
                  <a:lnTo>
                    <a:pt x="11142" y="7744"/>
                  </a:lnTo>
                  <a:lnTo>
                    <a:pt x="11106" y="7791"/>
                  </a:lnTo>
                  <a:lnTo>
                    <a:pt x="11063" y="7850"/>
                  </a:lnTo>
                  <a:lnTo>
                    <a:pt x="11014" y="7918"/>
                  </a:lnTo>
                  <a:lnTo>
                    <a:pt x="10962" y="7993"/>
                  </a:lnTo>
                  <a:lnTo>
                    <a:pt x="10911" y="8070"/>
                  </a:lnTo>
                  <a:lnTo>
                    <a:pt x="10861" y="8147"/>
                  </a:lnTo>
                  <a:lnTo>
                    <a:pt x="10816" y="8221"/>
                  </a:lnTo>
                  <a:lnTo>
                    <a:pt x="10796" y="8255"/>
                  </a:lnTo>
                  <a:lnTo>
                    <a:pt x="10779" y="8288"/>
                  </a:lnTo>
                  <a:lnTo>
                    <a:pt x="10779" y="8288"/>
                  </a:lnTo>
                  <a:lnTo>
                    <a:pt x="10776" y="8294"/>
                  </a:lnTo>
                  <a:lnTo>
                    <a:pt x="10776" y="8298"/>
                  </a:lnTo>
                  <a:lnTo>
                    <a:pt x="10778" y="8303"/>
                  </a:lnTo>
                  <a:lnTo>
                    <a:pt x="10780" y="8307"/>
                  </a:lnTo>
                  <a:lnTo>
                    <a:pt x="10780" y="8307"/>
                  </a:lnTo>
                  <a:lnTo>
                    <a:pt x="10765" y="8323"/>
                  </a:lnTo>
                  <a:lnTo>
                    <a:pt x="10748" y="8339"/>
                  </a:lnTo>
                  <a:lnTo>
                    <a:pt x="10731" y="8356"/>
                  </a:lnTo>
                  <a:lnTo>
                    <a:pt x="10713" y="8370"/>
                  </a:lnTo>
                  <a:lnTo>
                    <a:pt x="10693" y="8382"/>
                  </a:lnTo>
                  <a:lnTo>
                    <a:pt x="10683" y="8387"/>
                  </a:lnTo>
                  <a:lnTo>
                    <a:pt x="10672" y="8392"/>
                  </a:lnTo>
                  <a:lnTo>
                    <a:pt x="10660" y="8396"/>
                  </a:lnTo>
                  <a:lnTo>
                    <a:pt x="10649" y="8398"/>
                  </a:lnTo>
                  <a:lnTo>
                    <a:pt x="10637" y="8400"/>
                  </a:lnTo>
                  <a:lnTo>
                    <a:pt x="10624" y="8401"/>
                  </a:lnTo>
                  <a:lnTo>
                    <a:pt x="10624" y="8401"/>
                  </a:lnTo>
                  <a:lnTo>
                    <a:pt x="10658" y="8362"/>
                  </a:lnTo>
                  <a:lnTo>
                    <a:pt x="10692" y="8322"/>
                  </a:lnTo>
                  <a:lnTo>
                    <a:pt x="10759" y="8241"/>
                  </a:lnTo>
                  <a:lnTo>
                    <a:pt x="10823" y="8159"/>
                  </a:lnTo>
                  <a:lnTo>
                    <a:pt x="10886" y="8076"/>
                  </a:lnTo>
                  <a:lnTo>
                    <a:pt x="11013" y="7910"/>
                  </a:lnTo>
                  <a:lnTo>
                    <a:pt x="11077" y="7826"/>
                  </a:lnTo>
                  <a:lnTo>
                    <a:pt x="11142" y="7744"/>
                  </a:lnTo>
                  <a:lnTo>
                    <a:pt x="11142" y="7744"/>
                  </a:lnTo>
                  <a:close/>
                  <a:moveTo>
                    <a:pt x="10275" y="8552"/>
                  </a:moveTo>
                  <a:lnTo>
                    <a:pt x="10275" y="8552"/>
                  </a:lnTo>
                  <a:lnTo>
                    <a:pt x="10314" y="8507"/>
                  </a:lnTo>
                  <a:lnTo>
                    <a:pt x="10351" y="8461"/>
                  </a:lnTo>
                  <a:lnTo>
                    <a:pt x="10425" y="8369"/>
                  </a:lnTo>
                  <a:lnTo>
                    <a:pt x="10425" y="8369"/>
                  </a:lnTo>
                  <a:lnTo>
                    <a:pt x="10387" y="8426"/>
                  </a:lnTo>
                  <a:lnTo>
                    <a:pt x="10348" y="8482"/>
                  </a:lnTo>
                  <a:lnTo>
                    <a:pt x="10308" y="8538"/>
                  </a:lnTo>
                  <a:lnTo>
                    <a:pt x="10267" y="8593"/>
                  </a:lnTo>
                  <a:lnTo>
                    <a:pt x="10267" y="8593"/>
                  </a:lnTo>
                  <a:lnTo>
                    <a:pt x="10265" y="8598"/>
                  </a:lnTo>
                  <a:lnTo>
                    <a:pt x="10265" y="8603"/>
                  </a:lnTo>
                  <a:lnTo>
                    <a:pt x="10267" y="8607"/>
                  </a:lnTo>
                  <a:lnTo>
                    <a:pt x="10271" y="8611"/>
                  </a:lnTo>
                  <a:lnTo>
                    <a:pt x="10275" y="8613"/>
                  </a:lnTo>
                  <a:lnTo>
                    <a:pt x="10280" y="8615"/>
                  </a:lnTo>
                  <a:lnTo>
                    <a:pt x="10286" y="8613"/>
                  </a:lnTo>
                  <a:lnTo>
                    <a:pt x="10291" y="8611"/>
                  </a:lnTo>
                  <a:lnTo>
                    <a:pt x="10291" y="8611"/>
                  </a:lnTo>
                  <a:lnTo>
                    <a:pt x="10354" y="8549"/>
                  </a:lnTo>
                  <a:lnTo>
                    <a:pt x="10416" y="8486"/>
                  </a:lnTo>
                  <a:lnTo>
                    <a:pt x="10477" y="8423"/>
                  </a:lnTo>
                  <a:lnTo>
                    <a:pt x="10538" y="8357"/>
                  </a:lnTo>
                  <a:lnTo>
                    <a:pt x="10596" y="8291"/>
                  </a:lnTo>
                  <a:lnTo>
                    <a:pt x="10653" y="8226"/>
                  </a:lnTo>
                  <a:lnTo>
                    <a:pt x="10711" y="8158"/>
                  </a:lnTo>
                  <a:lnTo>
                    <a:pt x="10767" y="8090"/>
                  </a:lnTo>
                  <a:lnTo>
                    <a:pt x="10767" y="8090"/>
                  </a:lnTo>
                  <a:lnTo>
                    <a:pt x="10703" y="8181"/>
                  </a:lnTo>
                  <a:lnTo>
                    <a:pt x="10641" y="8274"/>
                  </a:lnTo>
                  <a:lnTo>
                    <a:pt x="10610" y="8321"/>
                  </a:lnTo>
                  <a:lnTo>
                    <a:pt x="10580" y="8368"/>
                  </a:lnTo>
                  <a:lnTo>
                    <a:pt x="10550" y="8416"/>
                  </a:lnTo>
                  <a:lnTo>
                    <a:pt x="10522" y="8465"/>
                  </a:lnTo>
                  <a:lnTo>
                    <a:pt x="10522" y="8465"/>
                  </a:lnTo>
                  <a:lnTo>
                    <a:pt x="10520" y="8469"/>
                  </a:lnTo>
                  <a:lnTo>
                    <a:pt x="10520" y="8474"/>
                  </a:lnTo>
                  <a:lnTo>
                    <a:pt x="10521" y="8478"/>
                  </a:lnTo>
                  <a:lnTo>
                    <a:pt x="10524" y="8481"/>
                  </a:lnTo>
                  <a:lnTo>
                    <a:pt x="10524" y="8481"/>
                  </a:lnTo>
                  <a:lnTo>
                    <a:pt x="10484" y="8516"/>
                  </a:lnTo>
                  <a:lnTo>
                    <a:pt x="10464" y="8531"/>
                  </a:lnTo>
                  <a:lnTo>
                    <a:pt x="10445" y="8547"/>
                  </a:lnTo>
                  <a:lnTo>
                    <a:pt x="10426" y="8560"/>
                  </a:lnTo>
                  <a:lnTo>
                    <a:pt x="10408" y="8571"/>
                  </a:lnTo>
                  <a:lnTo>
                    <a:pt x="10390" y="8583"/>
                  </a:lnTo>
                  <a:lnTo>
                    <a:pt x="10371" y="8592"/>
                  </a:lnTo>
                  <a:lnTo>
                    <a:pt x="10351" y="8602"/>
                  </a:lnTo>
                  <a:lnTo>
                    <a:pt x="10333" y="8610"/>
                  </a:lnTo>
                  <a:lnTo>
                    <a:pt x="10312" y="8617"/>
                  </a:lnTo>
                  <a:lnTo>
                    <a:pt x="10292" y="8624"/>
                  </a:lnTo>
                  <a:lnTo>
                    <a:pt x="10270" y="8630"/>
                  </a:lnTo>
                  <a:lnTo>
                    <a:pt x="10247" y="8634"/>
                  </a:lnTo>
                  <a:lnTo>
                    <a:pt x="10224" y="8639"/>
                  </a:lnTo>
                  <a:lnTo>
                    <a:pt x="10198" y="8643"/>
                  </a:lnTo>
                  <a:lnTo>
                    <a:pt x="10198" y="8643"/>
                  </a:lnTo>
                  <a:lnTo>
                    <a:pt x="10275" y="8552"/>
                  </a:lnTo>
                  <a:lnTo>
                    <a:pt x="10275" y="8552"/>
                  </a:lnTo>
                  <a:close/>
                  <a:moveTo>
                    <a:pt x="9386" y="9634"/>
                  </a:moveTo>
                  <a:lnTo>
                    <a:pt x="9386" y="9634"/>
                  </a:lnTo>
                  <a:lnTo>
                    <a:pt x="9385" y="9638"/>
                  </a:lnTo>
                  <a:lnTo>
                    <a:pt x="9384" y="9640"/>
                  </a:lnTo>
                  <a:lnTo>
                    <a:pt x="9385" y="9646"/>
                  </a:lnTo>
                  <a:lnTo>
                    <a:pt x="9387" y="9650"/>
                  </a:lnTo>
                  <a:lnTo>
                    <a:pt x="9392" y="9654"/>
                  </a:lnTo>
                  <a:lnTo>
                    <a:pt x="9396" y="9656"/>
                  </a:lnTo>
                  <a:lnTo>
                    <a:pt x="9402" y="9656"/>
                  </a:lnTo>
                  <a:lnTo>
                    <a:pt x="9408" y="9654"/>
                  </a:lnTo>
                  <a:lnTo>
                    <a:pt x="9410" y="9652"/>
                  </a:lnTo>
                  <a:lnTo>
                    <a:pt x="9412" y="9649"/>
                  </a:lnTo>
                  <a:lnTo>
                    <a:pt x="9412" y="9649"/>
                  </a:lnTo>
                  <a:lnTo>
                    <a:pt x="9453" y="9587"/>
                  </a:lnTo>
                  <a:lnTo>
                    <a:pt x="9494" y="9526"/>
                  </a:lnTo>
                  <a:lnTo>
                    <a:pt x="9536" y="9465"/>
                  </a:lnTo>
                  <a:lnTo>
                    <a:pt x="9578" y="9406"/>
                  </a:lnTo>
                  <a:lnTo>
                    <a:pt x="9622" y="9346"/>
                  </a:lnTo>
                  <a:lnTo>
                    <a:pt x="9666" y="9288"/>
                  </a:lnTo>
                  <a:lnTo>
                    <a:pt x="9711" y="9229"/>
                  </a:lnTo>
                  <a:lnTo>
                    <a:pt x="9756" y="9172"/>
                  </a:lnTo>
                  <a:lnTo>
                    <a:pt x="9848" y="9057"/>
                  </a:lnTo>
                  <a:lnTo>
                    <a:pt x="9942" y="8943"/>
                  </a:lnTo>
                  <a:lnTo>
                    <a:pt x="10037" y="8831"/>
                  </a:lnTo>
                  <a:lnTo>
                    <a:pt x="10133" y="8720"/>
                  </a:lnTo>
                  <a:lnTo>
                    <a:pt x="10133" y="8720"/>
                  </a:lnTo>
                  <a:lnTo>
                    <a:pt x="10143" y="8740"/>
                  </a:lnTo>
                  <a:lnTo>
                    <a:pt x="10154" y="8760"/>
                  </a:lnTo>
                  <a:lnTo>
                    <a:pt x="10165" y="8778"/>
                  </a:lnTo>
                  <a:lnTo>
                    <a:pt x="10178" y="8797"/>
                  </a:lnTo>
                  <a:lnTo>
                    <a:pt x="10192" y="8815"/>
                  </a:lnTo>
                  <a:lnTo>
                    <a:pt x="10208" y="8833"/>
                  </a:lnTo>
                  <a:lnTo>
                    <a:pt x="10240" y="8871"/>
                  </a:lnTo>
                  <a:lnTo>
                    <a:pt x="10240" y="8871"/>
                  </a:lnTo>
                  <a:lnTo>
                    <a:pt x="10254" y="8887"/>
                  </a:lnTo>
                  <a:lnTo>
                    <a:pt x="10268" y="8904"/>
                  </a:lnTo>
                  <a:lnTo>
                    <a:pt x="10280" y="8919"/>
                  </a:lnTo>
                  <a:lnTo>
                    <a:pt x="10291" y="8935"/>
                  </a:lnTo>
                  <a:lnTo>
                    <a:pt x="10300" y="8950"/>
                  </a:lnTo>
                  <a:lnTo>
                    <a:pt x="10307" y="8964"/>
                  </a:lnTo>
                  <a:lnTo>
                    <a:pt x="10314" y="8980"/>
                  </a:lnTo>
                  <a:lnTo>
                    <a:pt x="10320" y="8994"/>
                  </a:lnTo>
                  <a:lnTo>
                    <a:pt x="10325" y="9008"/>
                  </a:lnTo>
                  <a:lnTo>
                    <a:pt x="10327" y="9022"/>
                  </a:lnTo>
                  <a:lnTo>
                    <a:pt x="10329" y="9036"/>
                  </a:lnTo>
                  <a:lnTo>
                    <a:pt x="10330" y="9050"/>
                  </a:lnTo>
                  <a:lnTo>
                    <a:pt x="10330" y="9063"/>
                  </a:lnTo>
                  <a:lnTo>
                    <a:pt x="10330" y="9077"/>
                  </a:lnTo>
                  <a:lnTo>
                    <a:pt x="10328" y="9090"/>
                  </a:lnTo>
                  <a:lnTo>
                    <a:pt x="10326" y="9104"/>
                  </a:lnTo>
                  <a:lnTo>
                    <a:pt x="10326" y="9104"/>
                  </a:lnTo>
                  <a:lnTo>
                    <a:pt x="10323" y="9100"/>
                  </a:lnTo>
                  <a:lnTo>
                    <a:pt x="10320" y="9097"/>
                  </a:lnTo>
                  <a:lnTo>
                    <a:pt x="10316" y="9094"/>
                  </a:lnTo>
                  <a:lnTo>
                    <a:pt x="10313" y="9093"/>
                  </a:lnTo>
                  <a:lnTo>
                    <a:pt x="10309" y="9093"/>
                  </a:lnTo>
                  <a:lnTo>
                    <a:pt x="10306" y="9094"/>
                  </a:lnTo>
                  <a:lnTo>
                    <a:pt x="10302" y="9096"/>
                  </a:lnTo>
                  <a:lnTo>
                    <a:pt x="10298" y="9099"/>
                  </a:lnTo>
                  <a:lnTo>
                    <a:pt x="10298" y="9099"/>
                  </a:lnTo>
                  <a:lnTo>
                    <a:pt x="10254" y="9156"/>
                  </a:lnTo>
                  <a:lnTo>
                    <a:pt x="10211" y="9214"/>
                  </a:lnTo>
                  <a:lnTo>
                    <a:pt x="10128" y="9330"/>
                  </a:lnTo>
                  <a:lnTo>
                    <a:pt x="10128" y="9330"/>
                  </a:lnTo>
                  <a:lnTo>
                    <a:pt x="10172" y="9251"/>
                  </a:lnTo>
                  <a:lnTo>
                    <a:pt x="10216" y="9173"/>
                  </a:lnTo>
                  <a:lnTo>
                    <a:pt x="10237" y="9133"/>
                  </a:lnTo>
                  <a:lnTo>
                    <a:pt x="10258" y="9092"/>
                  </a:lnTo>
                  <a:lnTo>
                    <a:pt x="10278" y="9052"/>
                  </a:lnTo>
                  <a:lnTo>
                    <a:pt x="10296" y="9010"/>
                  </a:lnTo>
                  <a:lnTo>
                    <a:pt x="10296" y="9010"/>
                  </a:lnTo>
                  <a:lnTo>
                    <a:pt x="10298" y="9003"/>
                  </a:lnTo>
                  <a:lnTo>
                    <a:pt x="10298" y="8997"/>
                  </a:lnTo>
                  <a:lnTo>
                    <a:pt x="10294" y="8990"/>
                  </a:lnTo>
                  <a:lnTo>
                    <a:pt x="10291" y="8986"/>
                  </a:lnTo>
                  <a:lnTo>
                    <a:pt x="10285" y="8983"/>
                  </a:lnTo>
                  <a:lnTo>
                    <a:pt x="10279" y="8982"/>
                  </a:lnTo>
                  <a:lnTo>
                    <a:pt x="10275" y="8982"/>
                  </a:lnTo>
                  <a:lnTo>
                    <a:pt x="10273" y="8983"/>
                  </a:lnTo>
                  <a:lnTo>
                    <a:pt x="10270" y="8984"/>
                  </a:lnTo>
                  <a:lnTo>
                    <a:pt x="10266" y="8988"/>
                  </a:lnTo>
                  <a:lnTo>
                    <a:pt x="10266" y="8988"/>
                  </a:lnTo>
                  <a:lnTo>
                    <a:pt x="10212" y="9045"/>
                  </a:lnTo>
                  <a:lnTo>
                    <a:pt x="10160" y="9104"/>
                  </a:lnTo>
                  <a:lnTo>
                    <a:pt x="10109" y="9163"/>
                  </a:lnTo>
                  <a:lnTo>
                    <a:pt x="10059" y="9224"/>
                  </a:lnTo>
                  <a:lnTo>
                    <a:pt x="10059" y="9224"/>
                  </a:lnTo>
                  <a:lnTo>
                    <a:pt x="10058" y="9224"/>
                  </a:lnTo>
                  <a:lnTo>
                    <a:pt x="10058" y="9224"/>
                  </a:lnTo>
                  <a:lnTo>
                    <a:pt x="10099" y="9158"/>
                  </a:lnTo>
                  <a:lnTo>
                    <a:pt x="10119" y="9122"/>
                  </a:lnTo>
                  <a:lnTo>
                    <a:pt x="10137" y="9089"/>
                  </a:lnTo>
                  <a:lnTo>
                    <a:pt x="10155" y="9052"/>
                  </a:lnTo>
                  <a:lnTo>
                    <a:pt x="10171" y="9017"/>
                  </a:lnTo>
                  <a:lnTo>
                    <a:pt x="10188" y="8980"/>
                  </a:lnTo>
                  <a:lnTo>
                    <a:pt x="10202" y="8942"/>
                  </a:lnTo>
                  <a:lnTo>
                    <a:pt x="10202" y="8942"/>
                  </a:lnTo>
                  <a:lnTo>
                    <a:pt x="10202" y="8935"/>
                  </a:lnTo>
                  <a:lnTo>
                    <a:pt x="10201" y="8929"/>
                  </a:lnTo>
                  <a:lnTo>
                    <a:pt x="10198" y="8925"/>
                  </a:lnTo>
                  <a:lnTo>
                    <a:pt x="10193" y="8922"/>
                  </a:lnTo>
                  <a:lnTo>
                    <a:pt x="10188" y="8920"/>
                  </a:lnTo>
                  <a:lnTo>
                    <a:pt x="10182" y="8920"/>
                  </a:lnTo>
                  <a:lnTo>
                    <a:pt x="10176" y="8921"/>
                  </a:lnTo>
                  <a:lnTo>
                    <a:pt x="10171" y="8925"/>
                  </a:lnTo>
                  <a:lnTo>
                    <a:pt x="10171" y="8925"/>
                  </a:lnTo>
                  <a:lnTo>
                    <a:pt x="10149" y="8943"/>
                  </a:lnTo>
                  <a:lnTo>
                    <a:pt x="10128" y="8964"/>
                  </a:lnTo>
                  <a:lnTo>
                    <a:pt x="10087" y="9005"/>
                  </a:lnTo>
                  <a:lnTo>
                    <a:pt x="10087" y="9005"/>
                  </a:lnTo>
                  <a:lnTo>
                    <a:pt x="10106" y="8968"/>
                  </a:lnTo>
                  <a:lnTo>
                    <a:pt x="10123" y="8928"/>
                  </a:lnTo>
                  <a:lnTo>
                    <a:pt x="10138" y="8887"/>
                  </a:lnTo>
                  <a:lnTo>
                    <a:pt x="10151" y="8845"/>
                  </a:lnTo>
                  <a:lnTo>
                    <a:pt x="10151" y="8845"/>
                  </a:lnTo>
                  <a:lnTo>
                    <a:pt x="10153" y="8839"/>
                  </a:lnTo>
                  <a:lnTo>
                    <a:pt x="10151" y="8835"/>
                  </a:lnTo>
                  <a:lnTo>
                    <a:pt x="10148" y="8830"/>
                  </a:lnTo>
                  <a:lnTo>
                    <a:pt x="10144" y="8826"/>
                  </a:lnTo>
                  <a:lnTo>
                    <a:pt x="10140" y="8825"/>
                  </a:lnTo>
                  <a:lnTo>
                    <a:pt x="10134" y="8824"/>
                  </a:lnTo>
                  <a:lnTo>
                    <a:pt x="10129" y="8825"/>
                  </a:lnTo>
                  <a:lnTo>
                    <a:pt x="10123" y="8829"/>
                  </a:lnTo>
                  <a:lnTo>
                    <a:pt x="10123" y="8829"/>
                  </a:lnTo>
                  <a:lnTo>
                    <a:pt x="10074" y="8877"/>
                  </a:lnTo>
                  <a:lnTo>
                    <a:pt x="10025" y="8926"/>
                  </a:lnTo>
                  <a:lnTo>
                    <a:pt x="9978" y="8977"/>
                  </a:lnTo>
                  <a:lnTo>
                    <a:pt x="9932" y="9029"/>
                  </a:lnTo>
                  <a:lnTo>
                    <a:pt x="9888" y="9082"/>
                  </a:lnTo>
                  <a:lnTo>
                    <a:pt x="9845" y="9134"/>
                  </a:lnTo>
                  <a:lnTo>
                    <a:pt x="9801" y="9189"/>
                  </a:lnTo>
                  <a:lnTo>
                    <a:pt x="9759" y="9244"/>
                  </a:lnTo>
                  <a:lnTo>
                    <a:pt x="9759" y="9244"/>
                  </a:lnTo>
                  <a:lnTo>
                    <a:pt x="9634" y="9408"/>
                  </a:lnTo>
                  <a:lnTo>
                    <a:pt x="9634" y="9408"/>
                  </a:lnTo>
                  <a:lnTo>
                    <a:pt x="9625" y="9415"/>
                  </a:lnTo>
                  <a:lnTo>
                    <a:pt x="9616" y="9423"/>
                  </a:lnTo>
                  <a:lnTo>
                    <a:pt x="9611" y="9433"/>
                  </a:lnTo>
                  <a:lnTo>
                    <a:pt x="9605" y="9446"/>
                  </a:lnTo>
                  <a:lnTo>
                    <a:pt x="9605" y="9446"/>
                  </a:lnTo>
                  <a:lnTo>
                    <a:pt x="9571" y="9489"/>
                  </a:lnTo>
                  <a:lnTo>
                    <a:pt x="9537" y="9532"/>
                  </a:lnTo>
                  <a:lnTo>
                    <a:pt x="9537" y="9532"/>
                  </a:lnTo>
                  <a:lnTo>
                    <a:pt x="9498" y="9579"/>
                  </a:lnTo>
                  <a:lnTo>
                    <a:pt x="9458" y="9625"/>
                  </a:lnTo>
                  <a:lnTo>
                    <a:pt x="9458" y="9625"/>
                  </a:lnTo>
                  <a:lnTo>
                    <a:pt x="9422" y="9677"/>
                  </a:lnTo>
                  <a:lnTo>
                    <a:pt x="9412" y="9691"/>
                  </a:lnTo>
                  <a:lnTo>
                    <a:pt x="9433" y="9659"/>
                  </a:lnTo>
                  <a:lnTo>
                    <a:pt x="9433" y="9659"/>
                  </a:lnTo>
                  <a:lnTo>
                    <a:pt x="9433" y="9657"/>
                  </a:lnTo>
                  <a:lnTo>
                    <a:pt x="9433" y="9656"/>
                  </a:lnTo>
                  <a:lnTo>
                    <a:pt x="9430" y="9655"/>
                  </a:lnTo>
                  <a:lnTo>
                    <a:pt x="9429" y="9656"/>
                  </a:lnTo>
                  <a:lnTo>
                    <a:pt x="9429" y="9656"/>
                  </a:lnTo>
                  <a:lnTo>
                    <a:pt x="9378" y="9716"/>
                  </a:lnTo>
                  <a:lnTo>
                    <a:pt x="9378" y="9716"/>
                  </a:lnTo>
                  <a:lnTo>
                    <a:pt x="9375" y="9719"/>
                  </a:lnTo>
                  <a:lnTo>
                    <a:pt x="9375" y="9722"/>
                  </a:lnTo>
                  <a:lnTo>
                    <a:pt x="9377" y="9725"/>
                  </a:lnTo>
                  <a:lnTo>
                    <a:pt x="9378" y="9728"/>
                  </a:lnTo>
                  <a:lnTo>
                    <a:pt x="9380" y="9729"/>
                  </a:lnTo>
                  <a:lnTo>
                    <a:pt x="9382" y="9730"/>
                  </a:lnTo>
                  <a:lnTo>
                    <a:pt x="9386" y="9729"/>
                  </a:lnTo>
                  <a:lnTo>
                    <a:pt x="9388" y="9728"/>
                  </a:lnTo>
                  <a:lnTo>
                    <a:pt x="9388" y="9728"/>
                  </a:lnTo>
                  <a:lnTo>
                    <a:pt x="9416" y="9701"/>
                  </a:lnTo>
                  <a:lnTo>
                    <a:pt x="9444" y="9673"/>
                  </a:lnTo>
                  <a:lnTo>
                    <a:pt x="9497" y="9616"/>
                  </a:lnTo>
                  <a:lnTo>
                    <a:pt x="9549" y="9558"/>
                  </a:lnTo>
                  <a:lnTo>
                    <a:pt x="9599" y="9498"/>
                  </a:lnTo>
                  <a:lnTo>
                    <a:pt x="9599" y="9498"/>
                  </a:lnTo>
                  <a:lnTo>
                    <a:pt x="9600" y="9531"/>
                  </a:lnTo>
                  <a:lnTo>
                    <a:pt x="9605" y="9563"/>
                  </a:lnTo>
                  <a:lnTo>
                    <a:pt x="9609" y="9595"/>
                  </a:lnTo>
                  <a:lnTo>
                    <a:pt x="9616" y="9628"/>
                  </a:lnTo>
                  <a:lnTo>
                    <a:pt x="9625" y="9660"/>
                  </a:lnTo>
                  <a:lnTo>
                    <a:pt x="9635" y="9693"/>
                  </a:lnTo>
                  <a:lnTo>
                    <a:pt x="9645" y="9724"/>
                  </a:lnTo>
                  <a:lnTo>
                    <a:pt x="9656" y="9757"/>
                  </a:lnTo>
                  <a:lnTo>
                    <a:pt x="9681" y="9820"/>
                  </a:lnTo>
                  <a:lnTo>
                    <a:pt x="9705" y="9883"/>
                  </a:lnTo>
                  <a:lnTo>
                    <a:pt x="9731" y="9944"/>
                  </a:lnTo>
                  <a:lnTo>
                    <a:pt x="9755" y="10005"/>
                  </a:lnTo>
                  <a:lnTo>
                    <a:pt x="9755" y="10005"/>
                  </a:lnTo>
                  <a:lnTo>
                    <a:pt x="9759" y="10018"/>
                  </a:lnTo>
                  <a:lnTo>
                    <a:pt x="9765" y="10031"/>
                  </a:lnTo>
                  <a:lnTo>
                    <a:pt x="9765" y="10031"/>
                  </a:lnTo>
                  <a:lnTo>
                    <a:pt x="9759" y="10026"/>
                  </a:lnTo>
                  <a:lnTo>
                    <a:pt x="9752" y="10024"/>
                  </a:lnTo>
                  <a:lnTo>
                    <a:pt x="9749" y="10025"/>
                  </a:lnTo>
                  <a:lnTo>
                    <a:pt x="9745" y="10025"/>
                  </a:lnTo>
                  <a:lnTo>
                    <a:pt x="9742" y="10027"/>
                  </a:lnTo>
                  <a:lnTo>
                    <a:pt x="9738" y="10030"/>
                  </a:lnTo>
                  <a:lnTo>
                    <a:pt x="9738" y="10030"/>
                  </a:lnTo>
                  <a:lnTo>
                    <a:pt x="9656" y="10107"/>
                  </a:lnTo>
                  <a:lnTo>
                    <a:pt x="9627" y="10135"/>
                  </a:lnTo>
                  <a:lnTo>
                    <a:pt x="9604" y="10155"/>
                  </a:lnTo>
                  <a:lnTo>
                    <a:pt x="9587" y="10169"/>
                  </a:lnTo>
                  <a:lnTo>
                    <a:pt x="9581" y="10172"/>
                  </a:lnTo>
                  <a:lnTo>
                    <a:pt x="9576" y="10175"/>
                  </a:lnTo>
                  <a:lnTo>
                    <a:pt x="9572" y="10176"/>
                  </a:lnTo>
                  <a:lnTo>
                    <a:pt x="9570" y="10175"/>
                  </a:lnTo>
                  <a:lnTo>
                    <a:pt x="9568" y="10172"/>
                  </a:lnTo>
                  <a:lnTo>
                    <a:pt x="9568" y="10169"/>
                  </a:lnTo>
                  <a:lnTo>
                    <a:pt x="9571" y="10157"/>
                  </a:lnTo>
                  <a:lnTo>
                    <a:pt x="9578" y="10140"/>
                  </a:lnTo>
                  <a:lnTo>
                    <a:pt x="9598" y="10089"/>
                  </a:lnTo>
                  <a:lnTo>
                    <a:pt x="9626" y="10020"/>
                  </a:lnTo>
                  <a:lnTo>
                    <a:pt x="9641" y="9979"/>
                  </a:lnTo>
                  <a:lnTo>
                    <a:pt x="9656" y="9935"/>
                  </a:lnTo>
                  <a:lnTo>
                    <a:pt x="9656" y="9935"/>
                  </a:lnTo>
                  <a:lnTo>
                    <a:pt x="9657" y="9929"/>
                  </a:lnTo>
                  <a:lnTo>
                    <a:pt x="9656" y="9923"/>
                  </a:lnTo>
                  <a:lnTo>
                    <a:pt x="9653" y="9918"/>
                  </a:lnTo>
                  <a:lnTo>
                    <a:pt x="9648" y="9915"/>
                  </a:lnTo>
                  <a:lnTo>
                    <a:pt x="9642" y="9913"/>
                  </a:lnTo>
                  <a:lnTo>
                    <a:pt x="9636" y="9911"/>
                  </a:lnTo>
                  <a:lnTo>
                    <a:pt x="9632" y="9914"/>
                  </a:lnTo>
                  <a:lnTo>
                    <a:pt x="9627" y="9917"/>
                  </a:lnTo>
                  <a:lnTo>
                    <a:pt x="9627" y="9917"/>
                  </a:lnTo>
                  <a:lnTo>
                    <a:pt x="9532" y="10032"/>
                  </a:lnTo>
                  <a:lnTo>
                    <a:pt x="9481" y="10094"/>
                  </a:lnTo>
                  <a:lnTo>
                    <a:pt x="9469" y="10107"/>
                  </a:lnTo>
                  <a:lnTo>
                    <a:pt x="9465" y="10110"/>
                  </a:lnTo>
                  <a:lnTo>
                    <a:pt x="9468" y="10105"/>
                  </a:lnTo>
                  <a:lnTo>
                    <a:pt x="9477" y="10090"/>
                  </a:lnTo>
                  <a:lnTo>
                    <a:pt x="9506" y="10040"/>
                  </a:lnTo>
                  <a:lnTo>
                    <a:pt x="9526" y="10007"/>
                  </a:lnTo>
                  <a:lnTo>
                    <a:pt x="9547" y="9969"/>
                  </a:lnTo>
                  <a:lnTo>
                    <a:pt x="9568" y="9928"/>
                  </a:lnTo>
                  <a:lnTo>
                    <a:pt x="9588" y="9883"/>
                  </a:lnTo>
                  <a:lnTo>
                    <a:pt x="9607" y="9836"/>
                  </a:lnTo>
                  <a:lnTo>
                    <a:pt x="9616" y="9814"/>
                  </a:lnTo>
                  <a:lnTo>
                    <a:pt x="9623" y="9791"/>
                  </a:lnTo>
                  <a:lnTo>
                    <a:pt x="9623" y="9791"/>
                  </a:lnTo>
                  <a:lnTo>
                    <a:pt x="9625" y="9785"/>
                  </a:lnTo>
                  <a:lnTo>
                    <a:pt x="9623" y="9779"/>
                  </a:lnTo>
                  <a:lnTo>
                    <a:pt x="9620" y="9774"/>
                  </a:lnTo>
                  <a:lnTo>
                    <a:pt x="9615" y="9771"/>
                  </a:lnTo>
                  <a:lnTo>
                    <a:pt x="9611" y="9770"/>
                  </a:lnTo>
                  <a:lnTo>
                    <a:pt x="9605" y="9769"/>
                  </a:lnTo>
                  <a:lnTo>
                    <a:pt x="9600" y="9770"/>
                  </a:lnTo>
                  <a:lnTo>
                    <a:pt x="9595" y="9773"/>
                  </a:lnTo>
                  <a:lnTo>
                    <a:pt x="9595" y="9773"/>
                  </a:lnTo>
                  <a:lnTo>
                    <a:pt x="9561" y="9808"/>
                  </a:lnTo>
                  <a:lnTo>
                    <a:pt x="9530" y="9842"/>
                  </a:lnTo>
                  <a:lnTo>
                    <a:pt x="9499" y="9877"/>
                  </a:lnTo>
                  <a:lnTo>
                    <a:pt x="9470" y="9914"/>
                  </a:lnTo>
                  <a:lnTo>
                    <a:pt x="9442" y="9950"/>
                  </a:lnTo>
                  <a:lnTo>
                    <a:pt x="9414" y="9986"/>
                  </a:lnTo>
                  <a:lnTo>
                    <a:pt x="9386" y="10025"/>
                  </a:lnTo>
                  <a:lnTo>
                    <a:pt x="9358" y="10064"/>
                  </a:lnTo>
                  <a:lnTo>
                    <a:pt x="9358" y="10064"/>
                  </a:lnTo>
                  <a:lnTo>
                    <a:pt x="9374" y="10039"/>
                  </a:lnTo>
                  <a:lnTo>
                    <a:pt x="9391" y="10014"/>
                  </a:lnTo>
                  <a:lnTo>
                    <a:pt x="9406" y="9989"/>
                  </a:lnTo>
                  <a:lnTo>
                    <a:pt x="9421" y="9963"/>
                  </a:lnTo>
                  <a:lnTo>
                    <a:pt x="9449" y="9910"/>
                  </a:lnTo>
                  <a:lnTo>
                    <a:pt x="9475" y="9855"/>
                  </a:lnTo>
                  <a:lnTo>
                    <a:pt x="9501" y="9800"/>
                  </a:lnTo>
                  <a:lnTo>
                    <a:pt x="9525" y="9744"/>
                  </a:lnTo>
                  <a:lnTo>
                    <a:pt x="9573" y="9634"/>
                  </a:lnTo>
                  <a:lnTo>
                    <a:pt x="9573" y="9634"/>
                  </a:lnTo>
                  <a:lnTo>
                    <a:pt x="9576" y="9628"/>
                  </a:lnTo>
                  <a:lnTo>
                    <a:pt x="9574" y="9622"/>
                  </a:lnTo>
                  <a:lnTo>
                    <a:pt x="9572" y="9616"/>
                  </a:lnTo>
                  <a:lnTo>
                    <a:pt x="9567" y="9612"/>
                  </a:lnTo>
                  <a:lnTo>
                    <a:pt x="9563" y="9609"/>
                  </a:lnTo>
                  <a:lnTo>
                    <a:pt x="9558" y="9608"/>
                  </a:lnTo>
                  <a:lnTo>
                    <a:pt x="9552" y="9609"/>
                  </a:lnTo>
                  <a:lnTo>
                    <a:pt x="9550" y="9611"/>
                  </a:lnTo>
                  <a:lnTo>
                    <a:pt x="9547" y="9614"/>
                  </a:lnTo>
                  <a:lnTo>
                    <a:pt x="9547" y="9614"/>
                  </a:lnTo>
                  <a:lnTo>
                    <a:pt x="9495" y="9682"/>
                  </a:lnTo>
                  <a:lnTo>
                    <a:pt x="9444" y="9751"/>
                  </a:lnTo>
                  <a:lnTo>
                    <a:pt x="9394" y="9821"/>
                  </a:lnTo>
                  <a:lnTo>
                    <a:pt x="9345" y="9890"/>
                  </a:lnTo>
                  <a:lnTo>
                    <a:pt x="9345" y="9890"/>
                  </a:lnTo>
                  <a:lnTo>
                    <a:pt x="9351" y="9870"/>
                  </a:lnTo>
                  <a:lnTo>
                    <a:pt x="9351" y="9870"/>
                  </a:lnTo>
                  <a:lnTo>
                    <a:pt x="9352" y="9865"/>
                  </a:lnTo>
                  <a:lnTo>
                    <a:pt x="9351" y="9860"/>
                  </a:lnTo>
                  <a:lnTo>
                    <a:pt x="9348" y="9855"/>
                  </a:lnTo>
                  <a:lnTo>
                    <a:pt x="9344" y="9853"/>
                  </a:lnTo>
                  <a:lnTo>
                    <a:pt x="9344" y="9853"/>
                  </a:lnTo>
                  <a:lnTo>
                    <a:pt x="9351" y="9817"/>
                  </a:lnTo>
                  <a:lnTo>
                    <a:pt x="9355" y="9781"/>
                  </a:lnTo>
                  <a:lnTo>
                    <a:pt x="9359" y="9744"/>
                  </a:lnTo>
                  <a:lnTo>
                    <a:pt x="9361" y="9707"/>
                  </a:lnTo>
                  <a:lnTo>
                    <a:pt x="9362" y="9668"/>
                  </a:lnTo>
                  <a:lnTo>
                    <a:pt x="9361" y="9630"/>
                  </a:lnTo>
                  <a:lnTo>
                    <a:pt x="9360" y="9591"/>
                  </a:lnTo>
                  <a:lnTo>
                    <a:pt x="9358" y="9552"/>
                  </a:lnTo>
                  <a:lnTo>
                    <a:pt x="9355" y="9512"/>
                  </a:lnTo>
                  <a:lnTo>
                    <a:pt x="9351" y="9472"/>
                  </a:lnTo>
                  <a:lnTo>
                    <a:pt x="9340" y="9393"/>
                  </a:lnTo>
                  <a:lnTo>
                    <a:pt x="9327" y="9313"/>
                  </a:lnTo>
                  <a:lnTo>
                    <a:pt x="9313" y="9234"/>
                  </a:lnTo>
                  <a:lnTo>
                    <a:pt x="9313" y="9234"/>
                  </a:lnTo>
                  <a:lnTo>
                    <a:pt x="9355" y="9141"/>
                  </a:lnTo>
                  <a:lnTo>
                    <a:pt x="9400" y="9050"/>
                  </a:lnTo>
                  <a:lnTo>
                    <a:pt x="9447" y="8960"/>
                  </a:lnTo>
                  <a:lnTo>
                    <a:pt x="9496" y="8870"/>
                  </a:lnTo>
                  <a:lnTo>
                    <a:pt x="9496" y="8870"/>
                  </a:lnTo>
                  <a:lnTo>
                    <a:pt x="9601" y="8743"/>
                  </a:lnTo>
                  <a:lnTo>
                    <a:pt x="9654" y="8680"/>
                  </a:lnTo>
                  <a:lnTo>
                    <a:pt x="9705" y="8616"/>
                  </a:lnTo>
                  <a:lnTo>
                    <a:pt x="9705" y="8616"/>
                  </a:lnTo>
                  <a:lnTo>
                    <a:pt x="9662" y="8687"/>
                  </a:lnTo>
                  <a:lnTo>
                    <a:pt x="9620" y="8760"/>
                  </a:lnTo>
                  <a:lnTo>
                    <a:pt x="9579" y="8832"/>
                  </a:lnTo>
                  <a:lnTo>
                    <a:pt x="9540" y="8906"/>
                  </a:lnTo>
                  <a:lnTo>
                    <a:pt x="9502" y="8980"/>
                  </a:lnTo>
                  <a:lnTo>
                    <a:pt x="9467" y="9053"/>
                  </a:lnTo>
                  <a:lnTo>
                    <a:pt x="9433" y="9128"/>
                  </a:lnTo>
                  <a:lnTo>
                    <a:pt x="9400" y="9204"/>
                  </a:lnTo>
                  <a:lnTo>
                    <a:pt x="9400" y="9204"/>
                  </a:lnTo>
                  <a:lnTo>
                    <a:pt x="9380" y="9222"/>
                  </a:lnTo>
                  <a:lnTo>
                    <a:pt x="9380" y="9222"/>
                  </a:lnTo>
                  <a:lnTo>
                    <a:pt x="9379" y="9223"/>
                  </a:lnTo>
                  <a:lnTo>
                    <a:pt x="9379" y="9225"/>
                  </a:lnTo>
                  <a:lnTo>
                    <a:pt x="9380" y="9228"/>
                  </a:lnTo>
                  <a:lnTo>
                    <a:pt x="9382" y="9229"/>
                  </a:lnTo>
                  <a:lnTo>
                    <a:pt x="9385" y="9229"/>
                  </a:lnTo>
                  <a:lnTo>
                    <a:pt x="9386" y="9228"/>
                  </a:lnTo>
                  <a:lnTo>
                    <a:pt x="9386" y="9228"/>
                  </a:lnTo>
                  <a:lnTo>
                    <a:pt x="9392" y="9223"/>
                  </a:lnTo>
                  <a:lnTo>
                    <a:pt x="9392" y="9223"/>
                  </a:lnTo>
                  <a:lnTo>
                    <a:pt x="9386" y="9237"/>
                  </a:lnTo>
                  <a:lnTo>
                    <a:pt x="9386" y="9237"/>
                  </a:lnTo>
                  <a:lnTo>
                    <a:pt x="9385" y="9242"/>
                  </a:lnTo>
                  <a:lnTo>
                    <a:pt x="9386" y="9247"/>
                  </a:lnTo>
                  <a:lnTo>
                    <a:pt x="9388" y="9250"/>
                  </a:lnTo>
                  <a:lnTo>
                    <a:pt x="9392" y="9254"/>
                  </a:lnTo>
                  <a:lnTo>
                    <a:pt x="9396" y="9255"/>
                  </a:lnTo>
                  <a:lnTo>
                    <a:pt x="9401" y="9255"/>
                  </a:lnTo>
                  <a:lnTo>
                    <a:pt x="9405" y="9254"/>
                  </a:lnTo>
                  <a:lnTo>
                    <a:pt x="9409" y="9251"/>
                  </a:lnTo>
                  <a:lnTo>
                    <a:pt x="9409" y="9251"/>
                  </a:lnTo>
                  <a:lnTo>
                    <a:pt x="9442" y="9215"/>
                  </a:lnTo>
                  <a:lnTo>
                    <a:pt x="9476" y="9178"/>
                  </a:lnTo>
                  <a:lnTo>
                    <a:pt x="9476" y="9178"/>
                  </a:lnTo>
                  <a:lnTo>
                    <a:pt x="9441" y="9247"/>
                  </a:lnTo>
                  <a:lnTo>
                    <a:pt x="9425" y="9282"/>
                  </a:lnTo>
                  <a:lnTo>
                    <a:pt x="9409" y="9317"/>
                  </a:lnTo>
                  <a:lnTo>
                    <a:pt x="9394" y="9352"/>
                  </a:lnTo>
                  <a:lnTo>
                    <a:pt x="9379" y="9388"/>
                  </a:lnTo>
                  <a:lnTo>
                    <a:pt x="9365" y="9424"/>
                  </a:lnTo>
                  <a:lnTo>
                    <a:pt x="9352" y="9462"/>
                  </a:lnTo>
                  <a:lnTo>
                    <a:pt x="9352" y="9462"/>
                  </a:lnTo>
                  <a:lnTo>
                    <a:pt x="9352" y="9467"/>
                  </a:lnTo>
                  <a:lnTo>
                    <a:pt x="9353" y="9471"/>
                  </a:lnTo>
                  <a:lnTo>
                    <a:pt x="9355" y="9476"/>
                  </a:lnTo>
                  <a:lnTo>
                    <a:pt x="9359" y="9478"/>
                  </a:lnTo>
                  <a:lnTo>
                    <a:pt x="9364" y="9481"/>
                  </a:lnTo>
                  <a:lnTo>
                    <a:pt x="9368" y="9481"/>
                  </a:lnTo>
                  <a:lnTo>
                    <a:pt x="9374" y="9479"/>
                  </a:lnTo>
                  <a:lnTo>
                    <a:pt x="9378" y="9476"/>
                  </a:lnTo>
                  <a:lnTo>
                    <a:pt x="9378" y="9476"/>
                  </a:lnTo>
                  <a:lnTo>
                    <a:pt x="9494" y="9341"/>
                  </a:lnTo>
                  <a:lnTo>
                    <a:pt x="9609" y="9206"/>
                  </a:lnTo>
                  <a:lnTo>
                    <a:pt x="9723" y="9070"/>
                  </a:lnTo>
                  <a:lnTo>
                    <a:pt x="9835" y="8932"/>
                  </a:lnTo>
                  <a:lnTo>
                    <a:pt x="9835" y="8932"/>
                  </a:lnTo>
                  <a:lnTo>
                    <a:pt x="9777" y="9018"/>
                  </a:lnTo>
                  <a:lnTo>
                    <a:pt x="9718" y="9105"/>
                  </a:lnTo>
                  <a:lnTo>
                    <a:pt x="9660" y="9192"/>
                  </a:lnTo>
                  <a:lnTo>
                    <a:pt x="9604" y="9279"/>
                  </a:lnTo>
                  <a:lnTo>
                    <a:pt x="9547" y="9367"/>
                  </a:lnTo>
                  <a:lnTo>
                    <a:pt x="9492" y="9456"/>
                  </a:lnTo>
                  <a:lnTo>
                    <a:pt x="9439" y="9545"/>
                  </a:lnTo>
                  <a:lnTo>
                    <a:pt x="9386" y="9634"/>
                  </a:lnTo>
                  <a:lnTo>
                    <a:pt x="9386" y="9634"/>
                  </a:lnTo>
                  <a:close/>
                  <a:moveTo>
                    <a:pt x="10979" y="7369"/>
                  </a:moveTo>
                  <a:lnTo>
                    <a:pt x="10979" y="7369"/>
                  </a:lnTo>
                  <a:lnTo>
                    <a:pt x="10967" y="7386"/>
                  </a:lnTo>
                  <a:lnTo>
                    <a:pt x="10967" y="7386"/>
                  </a:lnTo>
                  <a:lnTo>
                    <a:pt x="10879" y="7494"/>
                  </a:lnTo>
                  <a:lnTo>
                    <a:pt x="10837" y="7546"/>
                  </a:lnTo>
                  <a:lnTo>
                    <a:pt x="10800" y="7596"/>
                  </a:lnTo>
                  <a:lnTo>
                    <a:pt x="10800" y="7596"/>
                  </a:lnTo>
                  <a:lnTo>
                    <a:pt x="10737" y="7682"/>
                  </a:lnTo>
                  <a:lnTo>
                    <a:pt x="10673" y="7768"/>
                  </a:lnTo>
                  <a:lnTo>
                    <a:pt x="10550" y="7943"/>
                  </a:lnTo>
                  <a:lnTo>
                    <a:pt x="10426" y="8117"/>
                  </a:lnTo>
                  <a:lnTo>
                    <a:pt x="10363" y="8204"/>
                  </a:lnTo>
                  <a:lnTo>
                    <a:pt x="10300" y="8290"/>
                  </a:lnTo>
                  <a:lnTo>
                    <a:pt x="10300" y="8290"/>
                  </a:lnTo>
                  <a:lnTo>
                    <a:pt x="10275" y="8324"/>
                  </a:lnTo>
                  <a:lnTo>
                    <a:pt x="10275" y="8324"/>
                  </a:lnTo>
                  <a:lnTo>
                    <a:pt x="10154" y="8485"/>
                  </a:lnTo>
                  <a:lnTo>
                    <a:pt x="10093" y="8564"/>
                  </a:lnTo>
                  <a:lnTo>
                    <a:pt x="10032" y="8643"/>
                  </a:lnTo>
                  <a:lnTo>
                    <a:pt x="10032" y="8643"/>
                  </a:lnTo>
                  <a:lnTo>
                    <a:pt x="9922" y="8781"/>
                  </a:lnTo>
                  <a:lnTo>
                    <a:pt x="9812" y="8918"/>
                  </a:lnTo>
                  <a:lnTo>
                    <a:pt x="9700" y="9053"/>
                  </a:lnTo>
                  <a:lnTo>
                    <a:pt x="9586" y="9189"/>
                  </a:lnTo>
                  <a:lnTo>
                    <a:pt x="9586" y="9189"/>
                  </a:lnTo>
                  <a:lnTo>
                    <a:pt x="9551" y="9229"/>
                  </a:lnTo>
                  <a:lnTo>
                    <a:pt x="9524" y="9259"/>
                  </a:lnTo>
                  <a:lnTo>
                    <a:pt x="9502" y="9282"/>
                  </a:lnTo>
                  <a:lnTo>
                    <a:pt x="9487" y="9295"/>
                  </a:lnTo>
                  <a:lnTo>
                    <a:pt x="9481" y="9298"/>
                  </a:lnTo>
                  <a:lnTo>
                    <a:pt x="9476" y="9299"/>
                  </a:lnTo>
                  <a:lnTo>
                    <a:pt x="9474" y="9299"/>
                  </a:lnTo>
                  <a:lnTo>
                    <a:pt x="9471" y="9297"/>
                  </a:lnTo>
                  <a:lnTo>
                    <a:pt x="9470" y="9295"/>
                  </a:lnTo>
                  <a:lnTo>
                    <a:pt x="9471" y="9289"/>
                  </a:lnTo>
                  <a:lnTo>
                    <a:pt x="9475" y="9276"/>
                  </a:lnTo>
                  <a:lnTo>
                    <a:pt x="9482" y="9257"/>
                  </a:lnTo>
                  <a:lnTo>
                    <a:pt x="9491" y="9234"/>
                  </a:lnTo>
                  <a:lnTo>
                    <a:pt x="9504" y="9208"/>
                  </a:lnTo>
                  <a:lnTo>
                    <a:pt x="9519" y="9179"/>
                  </a:lnTo>
                  <a:lnTo>
                    <a:pt x="9553" y="9115"/>
                  </a:lnTo>
                  <a:lnTo>
                    <a:pt x="9591" y="9050"/>
                  </a:lnTo>
                  <a:lnTo>
                    <a:pt x="9591" y="9050"/>
                  </a:lnTo>
                  <a:lnTo>
                    <a:pt x="9626" y="9009"/>
                  </a:lnTo>
                  <a:lnTo>
                    <a:pt x="9660" y="8969"/>
                  </a:lnTo>
                  <a:lnTo>
                    <a:pt x="9728" y="8886"/>
                  </a:lnTo>
                  <a:lnTo>
                    <a:pt x="9728" y="8886"/>
                  </a:lnTo>
                  <a:lnTo>
                    <a:pt x="9770" y="8836"/>
                  </a:lnTo>
                  <a:lnTo>
                    <a:pt x="9812" y="8784"/>
                  </a:lnTo>
                  <a:lnTo>
                    <a:pt x="9812" y="8784"/>
                  </a:lnTo>
                  <a:lnTo>
                    <a:pt x="9821" y="8774"/>
                  </a:lnTo>
                  <a:lnTo>
                    <a:pt x="9821" y="8774"/>
                  </a:lnTo>
                  <a:lnTo>
                    <a:pt x="9895" y="8679"/>
                  </a:lnTo>
                  <a:lnTo>
                    <a:pt x="9968" y="8583"/>
                  </a:lnTo>
                  <a:lnTo>
                    <a:pt x="9968" y="8583"/>
                  </a:lnTo>
                  <a:lnTo>
                    <a:pt x="10051" y="8469"/>
                  </a:lnTo>
                  <a:lnTo>
                    <a:pt x="10131" y="8356"/>
                  </a:lnTo>
                  <a:lnTo>
                    <a:pt x="10131" y="8356"/>
                  </a:lnTo>
                  <a:lnTo>
                    <a:pt x="10192" y="8272"/>
                  </a:lnTo>
                  <a:lnTo>
                    <a:pt x="10253" y="8188"/>
                  </a:lnTo>
                  <a:lnTo>
                    <a:pt x="10314" y="8107"/>
                  </a:lnTo>
                  <a:lnTo>
                    <a:pt x="10376" y="8027"/>
                  </a:lnTo>
                  <a:lnTo>
                    <a:pt x="10376" y="8027"/>
                  </a:lnTo>
                  <a:lnTo>
                    <a:pt x="10591" y="7750"/>
                  </a:lnTo>
                  <a:lnTo>
                    <a:pt x="10806" y="7471"/>
                  </a:lnTo>
                  <a:lnTo>
                    <a:pt x="10806" y="7471"/>
                  </a:lnTo>
                  <a:lnTo>
                    <a:pt x="10826" y="7446"/>
                  </a:lnTo>
                  <a:lnTo>
                    <a:pt x="10848" y="7419"/>
                  </a:lnTo>
                  <a:lnTo>
                    <a:pt x="10903" y="7360"/>
                  </a:lnTo>
                  <a:lnTo>
                    <a:pt x="10965" y="7292"/>
                  </a:lnTo>
                  <a:lnTo>
                    <a:pt x="11030" y="7220"/>
                  </a:lnTo>
                  <a:lnTo>
                    <a:pt x="11063" y="7183"/>
                  </a:lnTo>
                  <a:lnTo>
                    <a:pt x="11094" y="7147"/>
                  </a:lnTo>
                  <a:lnTo>
                    <a:pt x="11124" y="7110"/>
                  </a:lnTo>
                  <a:lnTo>
                    <a:pt x="11151" y="7074"/>
                  </a:lnTo>
                  <a:lnTo>
                    <a:pt x="11177" y="7039"/>
                  </a:lnTo>
                  <a:lnTo>
                    <a:pt x="11198" y="7005"/>
                  </a:lnTo>
                  <a:lnTo>
                    <a:pt x="11207" y="6989"/>
                  </a:lnTo>
                  <a:lnTo>
                    <a:pt x="11215" y="6974"/>
                  </a:lnTo>
                  <a:lnTo>
                    <a:pt x="11222" y="6958"/>
                  </a:lnTo>
                  <a:lnTo>
                    <a:pt x="11228" y="6943"/>
                  </a:lnTo>
                  <a:lnTo>
                    <a:pt x="11228" y="6943"/>
                  </a:lnTo>
                  <a:lnTo>
                    <a:pt x="11223" y="6964"/>
                  </a:lnTo>
                  <a:lnTo>
                    <a:pt x="11216" y="6984"/>
                  </a:lnTo>
                  <a:lnTo>
                    <a:pt x="11209" y="7005"/>
                  </a:lnTo>
                  <a:lnTo>
                    <a:pt x="11201" y="7025"/>
                  </a:lnTo>
                  <a:lnTo>
                    <a:pt x="11184" y="7066"/>
                  </a:lnTo>
                  <a:lnTo>
                    <a:pt x="11163" y="7107"/>
                  </a:lnTo>
                  <a:lnTo>
                    <a:pt x="11163" y="7107"/>
                  </a:lnTo>
                  <a:lnTo>
                    <a:pt x="11089" y="7213"/>
                  </a:lnTo>
                  <a:lnTo>
                    <a:pt x="11089" y="7213"/>
                  </a:lnTo>
                  <a:lnTo>
                    <a:pt x="11074" y="7219"/>
                  </a:lnTo>
                  <a:lnTo>
                    <a:pt x="11057" y="7224"/>
                  </a:lnTo>
                  <a:lnTo>
                    <a:pt x="11057" y="7224"/>
                  </a:lnTo>
                  <a:lnTo>
                    <a:pt x="11054" y="7225"/>
                  </a:lnTo>
                  <a:lnTo>
                    <a:pt x="11050" y="7228"/>
                  </a:lnTo>
                  <a:lnTo>
                    <a:pt x="11049" y="7230"/>
                  </a:lnTo>
                  <a:lnTo>
                    <a:pt x="11047" y="7233"/>
                  </a:lnTo>
                  <a:lnTo>
                    <a:pt x="11047" y="7237"/>
                  </a:lnTo>
                  <a:lnTo>
                    <a:pt x="11046" y="7240"/>
                  </a:lnTo>
                  <a:lnTo>
                    <a:pt x="11048" y="7247"/>
                  </a:lnTo>
                  <a:lnTo>
                    <a:pt x="11048" y="7247"/>
                  </a:lnTo>
                  <a:lnTo>
                    <a:pt x="11055" y="7261"/>
                  </a:lnTo>
                  <a:lnTo>
                    <a:pt x="11055" y="7261"/>
                  </a:lnTo>
                  <a:lnTo>
                    <a:pt x="10979" y="7369"/>
                  </a:lnTo>
                  <a:lnTo>
                    <a:pt x="10979" y="7369"/>
                  </a:lnTo>
                  <a:close/>
                  <a:moveTo>
                    <a:pt x="11160" y="7169"/>
                  </a:moveTo>
                  <a:lnTo>
                    <a:pt x="11160" y="7169"/>
                  </a:lnTo>
                  <a:lnTo>
                    <a:pt x="11267" y="7016"/>
                  </a:lnTo>
                  <a:lnTo>
                    <a:pt x="11267" y="7016"/>
                  </a:lnTo>
                  <a:lnTo>
                    <a:pt x="11243" y="7058"/>
                  </a:lnTo>
                  <a:lnTo>
                    <a:pt x="11232" y="7078"/>
                  </a:lnTo>
                  <a:lnTo>
                    <a:pt x="11219" y="7098"/>
                  </a:lnTo>
                  <a:lnTo>
                    <a:pt x="11206" y="7117"/>
                  </a:lnTo>
                  <a:lnTo>
                    <a:pt x="11192" y="7135"/>
                  </a:lnTo>
                  <a:lnTo>
                    <a:pt x="11177" y="7153"/>
                  </a:lnTo>
                  <a:lnTo>
                    <a:pt x="11160" y="7169"/>
                  </a:lnTo>
                  <a:lnTo>
                    <a:pt x="11160" y="7169"/>
                  </a:lnTo>
                  <a:close/>
                  <a:moveTo>
                    <a:pt x="11502" y="6878"/>
                  </a:moveTo>
                  <a:lnTo>
                    <a:pt x="11502" y="6878"/>
                  </a:lnTo>
                  <a:lnTo>
                    <a:pt x="11500" y="6874"/>
                  </a:lnTo>
                  <a:lnTo>
                    <a:pt x="11497" y="6871"/>
                  </a:lnTo>
                  <a:lnTo>
                    <a:pt x="11494" y="6867"/>
                  </a:lnTo>
                  <a:lnTo>
                    <a:pt x="11489" y="6866"/>
                  </a:lnTo>
                  <a:lnTo>
                    <a:pt x="11489" y="6866"/>
                  </a:lnTo>
                  <a:lnTo>
                    <a:pt x="11486" y="6865"/>
                  </a:lnTo>
                  <a:lnTo>
                    <a:pt x="11486" y="6865"/>
                  </a:lnTo>
                  <a:lnTo>
                    <a:pt x="11743" y="6538"/>
                  </a:lnTo>
                  <a:lnTo>
                    <a:pt x="12002" y="6212"/>
                  </a:lnTo>
                  <a:lnTo>
                    <a:pt x="12002" y="6212"/>
                  </a:lnTo>
                  <a:lnTo>
                    <a:pt x="11877" y="6382"/>
                  </a:lnTo>
                  <a:lnTo>
                    <a:pt x="11754" y="6553"/>
                  </a:lnTo>
                  <a:lnTo>
                    <a:pt x="11631" y="6727"/>
                  </a:lnTo>
                  <a:lnTo>
                    <a:pt x="11510" y="6900"/>
                  </a:lnTo>
                  <a:lnTo>
                    <a:pt x="11510" y="6900"/>
                  </a:lnTo>
                  <a:lnTo>
                    <a:pt x="11506" y="6889"/>
                  </a:lnTo>
                  <a:lnTo>
                    <a:pt x="11502" y="6878"/>
                  </a:lnTo>
                  <a:lnTo>
                    <a:pt x="11502" y="6878"/>
                  </a:lnTo>
                  <a:close/>
                  <a:moveTo>
                    <a:pt x="11527" y="6935"/>
                  </a:moveTo>
                  <a:lnTo>
                    <a:pt x="11527" y="6935"/>
                  </a:lnTo>
                  <a:lnTo>
                    <a:pt x="11568" y="6886"/>
                  </a:lnTo>
                  <a:lnTo>
                    <a:pt x="11609" y="6835"/>
                  </a:lnTo>
                  <a:lnTo>
                    <a:pt x="11689" y="6735"/>
                  </a:lnTo>
                  <a:lnTo>
                    <a:pt x="11768" y="6633"/>
                  </a:lnTo>
                  <a:lnTo>
                    <a:pt x="11845" y="6530"/>
                  </a:lnTo>
                  <a:lnTo>
                    <a:pt x="11921" y="6426"/>
                  </a:lnTo>
                  <a:lnTo>
                    <a:pt x="11996" y="6322"/>
                  </a:lnTo>
                  <a:lnTo>
                    <a:pt x="12147" y="6113"/>
                  </a:lnTo>
                  <a:lnTo>
                    <a:pt x="12223" y="6010"/>
                  </a:lnTo>
                  <a:lnTo>
                    <a:pt x="12300" y="5907"/>
                  </a:lnTo>
                  <a:lnTo>
                    <a:pt x="12380" y="5805"/>
                  </a:lnTo>
                  <a:lnTo>
                    <a:pt x="12459" y="5706"/>
                  </a:lnTo>
                  <a:lnTo>
                    <a:pt x="12500" y="5656"/>
                  </a:lnTo>
                  <a:lnTo>
                    <a:pt x="12543" y="5606"/>
                  </a:lnTo>
                  <a:lnTo>
                    <a:pt x="12585" y="5558"/>
                  </a:lnTo>
                  <a:lnTo>
                    <a:pt x="12628" y="5510"/>
                  </a:lnTo>
                  <a:lnTo>
                    <a:pt x="12671" y="5464"/>
                  </a:lnTo>
                  <a:lnTo>
                    <a:pt x="12716" y="5417"/>
                  </a:lnTo>
                  <a:lnTo>
                    <a:pt x="12761" y="5371"/>
                  </a:lnTo>
                  <a:lnTo>
                    <a:pt x="12807" y="5325"/>
                  </a:lnTo>
                  <a:lnTo>
                    <a:pt x="12807" y="5325"/>
                  </a:lnTo>
                  <a:lnTo>
                    <a:pt x="12780" y="5461"/>
                  </a:lnTo>
                  <a:lnTo>
                    <a:pt x="12780" y="5461"/>
                  </a:lnTo>
                  <a:lnTo>
                    <a:pt x="12752" y="5508"/>
                  </a:lnTo>
                  <a:lnTo>
                    <a:pt x="12722" y="5555"/>
                  </a:lnTo>
                  <a:lnTo>
                    <a:pt x="12690" y="5601"/>
                  </a:lnTo>
                  <a:lnTo>
                    <a:pt x="12658" y="5645"/>
                  </a:lnTo>
                  <a:lnTo>
                    <a:pt x="12624" y="5690"/>
                  </a:lnTo>
                  <a:lnTo>
                    <a:pt x="12590" y="5733"/>
                  </a:lnTo>
                  <a:lnTo>
                    <a:pt x="12555" y="5775"/>
                  </a:lnTo>
                  <a:lnTo>
                    <a:pt x="12519" y="5817"/>
                  </a:lnTo>
                  <a:lnTo>
                    <a:pt x="12519" y="5817"/>
                  </a:lnTo>
                  <a:lnTo>
                    <a:pt x="12472" y="5874"/>
                  </a:lnTo>
                  <a:lnTo>
                    <a:pt x="12424" y="5931"/>
                  </a:lnTo>
                  <a:lnTo>
                    <a:pt x="12326" y="6041"/>
                  </a:lnTo>
                  <a:lnTo>
                    <a:pt x="12228" y="6151"/>
                  </a:lnTo>
                  <a:lnTo>
                    <a:pt x="12179" y="6206"/>
                  </a:lnTo>
                  <a:lnTo>
                    <a:pt x="12129" y="6261"/>
                  </a:lnTo>
                  <a:lnTo>
                    <a:pt x="12129" y="6261"/>
                  </a:lnTo>
                  <a:lnTo>
                    <a:pt x="12056" y="6348"/>
                  </a:lnTo>
                  <a:lnTo>
                    <a:pt x="11981" y="6436"/>
                  </a:lnTo>
                  <a:lnTo>
                    <a:pt x="11908" y="6524"/>
                  </a:lnTo>
                  <a:lnTo>
                    <a:pt x="11836" y="6614"/>
                  </a:lnTo>
                  <a:lnTo>
                    <a:pt x="11763" y="6704"/>
                  </a:lnTo>
                  <a:lnTo>
                    <a:pt x="11692" y="6794"/>
                  </a:lnTo>
                  <a:lnTo>
                    <a:pt x="11621" y="6885"/>
                  </a:lnTo>
                  <a:lnTo>
                    <a:pt x="11552" y="6976"/>
                  </a:lnTo>
                  <a:lnTo>
                    <a:pt x="11552" y="6976"/>
                  </a:lnTo>
                  <a:lnTo>
                    <a:pt x="11538" y="6956"/>
                  </a:lnTo>
                  <a:lnTo>
                    <a:pt x="11527" y="6935"/>
                  </a:lnTo>
                  <a:lnTo>
                    <a:pt x="11527" y="6935"/>
                  </a:lnTo>
                  <a:close/>
                  <a:moveTo>
                    <a:pt x="11575" y="7009"/>
                  </a:moveTo>
                  <a:lnTo>
                    <a:pt x="11575" y="7009"/>
                  </a:lnTo>
                  <a:lnTo>
                    <a:pt x="11628" y="6958"/>
                  </a:lnTo>
                  <a:lnTo>
                    <a:pt x="11669" y="6922"/>
                  </a:lnTo>
                  <a:lnTo>
                    <a:pt x="11683" y="6909"/>
                  </a:lnTo>
                  <a:lnTo>
                    <a:pt x="11695" y="6900"/>
                  </a:lnTo>
                  <a:lnTo>
                    <a:pt x="11704" y="6896"/>
                  </a:lnTo>
                  <a:lnTo>
                    <a:pt x="11707" y="6895"/>
                  </a:lnTo>
                  <a:lnTo>
                    <a:pt x="11709" y="6895"/>
                  </a:lnTo>
                  <a:lnTo>
                    <a:pt x="11710" y="6897"/>
                  </a:lnTo>
                  <a:lnTo>
                    <a:pt x="11712" y="6900"/>
                  </a:lnTo>
                  <a:lnTo>
                    <a:pt x="11709" y="6910"/>
                  </a:lnTo>
                  <a:lnTo>
                    <a:pt x="11704" y="6924"/>
                  </a:lnTo>
                  <a:lnTo>
                    <a:pt x="11697" y="6944"/>
                  </a:lnTo>
                  <a:lnTo>
                    <a:pt x="11671" y="7000"/>
                  </a:lnTo>
                  <a:lnTo>
                    <a:pt x="11632" y="7080"/>
                  </a:lnTo>
                  <a:lnTo>
                    <a:pt x="11632" y="7080"/>
                  </a:lnTo>
                  <a:lnTo>
                    <a:pt x="11604" y="7045"/>
                  </a:lnTo>
                  <a:lnTo>
                    <a:pt x="11575" y="7009"/>
                  </a:lnTo>
                  <a:lnTo>
                    <a:pt x="11575" y="7009"/>
                  </a:lnTo>
                  <a:close/>
                  <a:moveTo>
                    <a:pt x="11653" y="7103"/>
                  </a:moveTo>
                  <a:lnTo>
                    <a:pt x="11653" y="7103"/>
                  </a:lnTo>
                  <a:lnTo>
                    <a:pt x="11654" y="7102"/>
                  </a:lnTo>
                  <a:lnTo>
                    <a:pt x="11654" y="7102"/>
                  </a:lnTo>
                  <a:lnTo>
                    <a:pt x="11701" y="7040"/>
                  </a:lnTo>
                  <a:lnTo>
                    <a:pt x="11738" y="6992"/>
                  </a:lnTo>
                  <a:lnTo>
                    <a:pt x="11768" y="6958"/>
                  </a:lnTo>
                  <a:lnTo>
                    <a:pt x="11788" y="6936"/>
                  </a:lnTo>
                  <a:lnTo>
                    <a:pt x="11795" y="6930"/>
                  </a:lnTo>
                  <a:lnTo>
                    <a:pt x="11799" y="6926"/>
                  </a:lnTo>
                  <a:lnTo>
                    <a:pt x="11804" y="6924"/>
                  </a:lnTo>
                  <a:lnTo>
                    <a:pt x="11805" y="6924"/>
                  </a:lnTo>
                  <a:lnTo>
                    <a:pt x="11806" y="6928"/>
                  </a:lnTo>
                  <a:lnTo>
                    <a:pt x="11806" y="6933"/>
                  </a:lnTo>
                  <a:lnTo>
                    <a:pt x="11802" y="6947"/>
                  </a:lnTo>
                  <a:lnTo>
                    <a:pt x="11793" y="6966"/>
                  </a:lnTo>
                  <a:lnTo>
                    <a:pt x="11782" y="6991"/>
                  </a:lnTo>
                  <a:lnTo>
                    <a:pt x="11754" y="7048"/>
                  </a:lnTo>
                  <a:lnTo>
                    <a:pt x="11723" y="7107"/>
                  </a:lnTo>
                  <a:lnTo>
                    <a:pt x="11697" y="7156"/>
                  </a:lnTo>
                  <a:lnTo>
                    <a:pt x="11697" y="7156"/>
                  </a:lnTo>
                  <a:lnTo>
                    <a:pt x="11683" y="7139"/>
                  </a:lnTo>
                  <a:lnTo>
                    <a:pt x="11683" y="7139"/>
                  </a:lnTo>
                  <a:lnTo>
                    <a:pt x="11653" y="7103"/>
                  </a:lnTo>
                  <a:lnTo>
                    <a:pt x="11653" y="7103"/>
                  </a:lnTo>
                  <a:close/>
                  <a:moveTo>
                    <a:pt x="11719" y="7182"/>
                  </a:moveTo>
                  <a:lnTo>
                    <a:pt x="11719" y="7182"/>
                  </a:lnTo>
                  <a:lnTo>
                    <a:pt x="11743" y="7150"/>
                  </a:lnTo>
                  <a:lnTo>
                    <a:pt x="11763" y="7127"/>
                  </a:lnTo>
                  <a:lnTo>
                    <a:pt x="11778" y="7112"/>
                  </a:lnTo>
                  <a:lnTo>
                    <a:pt x="11789" y="7101"/>
                  </a:lnTo>
                  <a:lnTo>
                    <a:pt x="11793" y="7098"/>
                  </a:lnTo>
                  <a:lnTo>
                    <a:pt x="11797" y="7096"/>
                  </a:lnTo>
                  <a:lnTo>
                    <a:pt x="11799" y="7096"/>
                  </a:lnTo>
                  <a:lnTo>
                    <a:pt x="11802" y="7096"/>
                  </a:lnTo>
                  <a:lnTo>
                    <a:pt x="11803" y="7099"/>
                  </a:lnTo>
                  <a:lnTo>
                    <a:pt x="11803" y="7102"/>
                  </a:lnTo>
                  <a:lnTo>
                    <a:pt x="11803" y="7110"/>
                  </a:lnTo>
                  <a:lnTo>
                    <a:pt x="11800" y="7122"/>
                  </a:lnTo>
                  <a:lnTo>
                    <a:pt x="11797" y="7136"/>
                  </a:lnTo>
                  <a:lnTo>
                    <a:pt x="11789" y="7169"/>
                  </a:lnTo>
                  <a:lnTo>
                    <a:pt x="11779" y="7204"/>
                  </a:lnTo>
                  <a:lnTo>
                    <a:pt x="11776" y="7222"/>
                  </a:lnTo>
                  <a:lnTo>
                    <a:pt x="11774" y="7237"/>
                  </a:lnTo>
                  <a:lnTo>
                    <a:pt x="11774" y="7237"/>
                  </a:lnTo>
                  <a:lnTo>
                    <a:pt x="11760" y="7224"/>
                  </a:lnTo>
                  <a:lnTo>
                    <a:pt x="11745" y="7210"/>
                  </a:lnTo>
                  <a:lnTo>
                    <a:pt x="11719" y="7182"/>
                  </a:lnTo>
                  <a:lnTo>
                    <a:pt x="11719" y="7182"/>
                  </a:lnTo>
                  <a:close/>
                  <a:moveTo>
                    <a:pt x="11870" y="6848"/>
                  </a:moveTo>
                  <a:lnTo>
                    <a:pt x="11870" y="6848"/>
                  </a:lnTo>
                  <a:lnTo>
                    <a:pt x="11868" y="6909"/>
                  </a:lnTo>
                  <a:lnTo>
                    <a:pt x="11866" y="6938"/>
                  </a:lnTo>
                  <a:lnTo>
                    <a:pt x="11864" y="6968"/>
                  </a:lnTo>
                  <a:lnTo>
                    <a:pt x="11864" y="6968"/>
                  </a:lnTo>
                  <a:lnTo>
                    <a:pt x="11859" y="6969"/>
                  </a:lnTo>
                  <a:lnTo>
                    <a:pt x="11854" y="6972"/>
                  </a:lnTo>
                  <a:lnTo>
                    <a:pt x="11854" y="6972"/>
                  </a:lnTo>
                  <a:lnTo>
                    <a:pt x="11822" y="7009"/>
                  </a:lnTo>
                  <a:lnTo>
                    <a:pt x="11797" y="7034"/>
                  </a:lnTo>
                  <a:lnTo>
                    <a:pt x="11778" y="7052"/>
                  </a:lnTo>
                  <a:lnTo>
                    <a:pt x="11767" y="7060"/>
                  </a:lnTo>
                  <a:lnTo>
                    <a:pt x="11763" y="7061"/>
                  </a:lnTo>
                  <a:lnTo>
                    <a:pt x="11761" y="7061"/>
                  </a:lnTo>
                  <a:lnTo>
                    <a:pt x="11760" y="7060"/>
                  </a:lnTo>
                  <a:lnTo>
                    <a:pt x="11760" y="7057"/>
                  </a:lnTo>
                  <a:lnTo>
                    <a:pt x="11763" y="7046"/>
                  </a:lnTo>
                  <a:lnTo>
                    <a:pt x="11770" y="7031"/>
                  </a:lnTo>
                  <a:lnTo>
                    <a:pt x="11791" y="6990"/>
                  </a:lnTo>
                  <a:lnTo>
                    <a:pt x="11818" y="6941"/>
                  </a:lnTo>
                  <a:lnTo>
                    <a:pt x="11846" y="6892"/>
                  </a:lnTo>
                  <a:lnTo>
                    <a:pt x="11870" y="6848"/>
                  </a:lnTo>
                  <a:lnTo>
                    <a:pt x="11870" y="6848"/>
                  </a:lnTo>
                  <a:close/>
                  <a:moveTo>
                    <a:pt x="11975" y="6551"/>
                  </a:moveTo>
                  <a:lnTo>
                    <a:pt x="11975" y="6551"/>
                  </a:lnTo>
                  <a:lnTo>
                    <a:pt x="11958" y="6563"/>
                  </a:lnTo>
                  <a:lnTo>
                    <a:pt x="11944" y="6574"/>
                  </a:lnTo>
                  <a:lnTo>
                    <a:pt x="11933" y="6587"/>
                  </a:lnTo>
                  <a:lnTo>
                    <a:pt x="11921" y="6601"/>
                  </a:lnTo>
                  <a:lnTo>
                    <a:pt x="11912" y="6615"/>
                  </a:lnTo>
                  <a:lnTo>
                    <a:pt x="11903" y="6631"/>
                  </a:lnTo>
                  <a:lnTo>
                    <a:pt x="11896" y="6647"/>
                  </a:lnTo>
                  <a:lnTo>
                    <a:pt x="11891" y="6663"/>
                  </a:lnTo>
                  <a:lnTo>
                    <a:pt x="11886" y="6680"/>
                  </a:lnTo>
                  <a:lnTo>
                    <a:pt x="11881" y="6697"/>
                  </a:lnTo>
                  <a:lnTo>
                    <a:pt x="11878" y="6716"/>
                  </a:lnTo>
                  <a:lnTo>
                    <a:pt x="11875" y="6734"/>
                  </a:lnTo>
                  <a:lnTo>
                    <a:pt x="11872" y="6771"/>
                  </a:lnTo>
                  <a:lnTo>
                    <a:pt x="11871" y="6810"/>
                  </a:lnTo>
                  <a:lnTo>
                    <a:pt x="11871" y="6810"/>
                  </a:lnTo>
                  <a:lnTo>
                    <a:pt x="11867" y="6807"/>
                  </a:lnTo>
                  <a:lnTo>
                    <a:pt x="11862" y="6807"/>
                  </a:lnTo>
                  <a:lnTo>
                    <a:pt x="11859" y="6810"/>
                  </a:lnTo>
                  <a:lnTo>
                    <a:pt x="11855" y="6812"/>
                  </a:lnTo>
                  <a:lnTo>
                    <a:pt x="11855" y="6812"/>
                  </a:lnTo>
                  <a:lnTo>
                    <a:pt x="11785" y="6889"/>
                  </a:lnTo>
                  <a:lnTo>
                    <a:pt x="11742" y="6935"/>
                  </a:lnTo>
                  <a:lnTo>
                    <a:pt x="11730" y="6947"/>
                  </a:lnTo>
                  <a:lnTo>
                    <a:pt x="11723" y="6952"/>
                  </a:lnTo>
                  <a:lnTo>
                    <a:pt x="11722" y="6952"/>
                  </a:lnTo>
                  <a:lnTo>
                    <a:pt x="11722" y="6951"/>
                  </a:lnTo>
                  <a:lnTo>
                    <a:pt x="11723" y="6944"/>
                  </a:lnTo>
                  <a:lnTo>
                    <a:pt x="11737" y="6916"/>
                  </a:lnTo>
                  <a:lnTo>
                    <a:pt x="11761" y="6872"/>
                  </a:lnTo>
                  <a:lnTo>
                    <a:pt x="11775" y="6844"/>
                  </a:lnTo>
                  <a:lnTo>
                    <a:pt x="11789" y="6813"/>
                  </a:lnTo>
                  <a:lnTo>
                    <a:pt x="11803" y="6782"/>
                  </a:lnTo>
                  <a:lnTo>
                    <a:pt x="11816" y="6746"/>
                  </a:lnTo>
                  <a:lnTo>
                    <a:pt x="11816" y="6746"/>
                  </a:lnTo>
                  <a:lnTo>
                    <a:pt x="11817" y="6742"/>
                  </a:lnTo>
                  <a:lnTo>
                    <a:pt x="11816" y="6737"/>
                  </a:lnTo>
                  <a:lnTo>
                    <a:pt x="11812" y="6732"/>
                  </a:lnTo>
                  <a:lnTo>
                    <a:pt x="11809" y="6730"/>
                  </a:lnTo>
                  <a:lnTo>
                    <a:pt x="11804" y="6728"/>
                  </a:lnTo>
                  <a:lnTo>
                    <a:pt x="11799" y="6728"/>
                  </a:lnTo>
                  <a:lnTo>
                    <a:pt x="11795" y="6729"/>
                  </a:lnTo>
                  <a:lnTo>
                    <a:pt x="11791" y="6732"/>
                  </a:lnTo>
                  <a:lnTo>
                    <a:pt x="11791" y="6732"/>
                  </a:lnTo>
                  <a:lnTo>
                    <a:pt x="11748" y="6783"/>
                  </a:lnTo>
                  <a:lnTo>
                    <a:pt x="11704" y="6833"/>
                  </a:lnTo>
                  <a:lnTo>
                    <a:pt x="11660" y="6883"/>
                  </a:lnTo>
                  <a:lnTo>
                    <a:pt x="11614" y="6931"/>
                  </a:lnTo>
                  <a:lnTo>
                    <a:pt x="11614" y="6931"/>
                  </a:lnTo>
                  <a:lnTo>
                    <a:pt x="11734" y="6791"/>
                  </a:lnTo>
                  <a:lnTo>
                    <a:pt x="11852" y="6648"/>
                  </a:lnTo>
                  <a:lnTo>
                    <a:pt x="11852" y="6648"/>
                  </a:lnTo>
                  <a:lnTo>
                    <a:pt x="11974" y="6502"/>
                  </a:lnTo>
                  <a:lnTo>
                    <a:pt x="12094" y="6356"/>
                  </a:lnTo>
                  <a:lnTo>
                    <a:pt x="12154" y="6282"/>
                  </a:lnTo>
                  <a:lnTo>
                    <a:pt x="12216" y="6209"/>
                  </a:lnTo>
                  <a:lnTo>
                    <a:pt x="12278" y="6138"/>
                  </a:lnTo>
                  <a:lnTo>
                    <a:pt x="12340" y="6066"/>
                  </a:lnTo>
                  <a:lnTo>
                    <a:pt x="12340" y="6066"/>
                  </a:lnTo>
                  <a:lnTo>
                    <a:pt x="12441" y="5952"/>
                  </a:lnTo>
                  <a:lnTo>
                    <a:pt x="12441" y="5952"/>
                  </a:lnTo>
                  <a:lnTo>
                    <a:pt x="12346" y="6076"/>
                  </a:lnTo>
                  <a:lnTo>
                    <a:pt x="12252" y="6200"/>
                  </a:lnTo>
                  <a:lnTo>
                    <a:pt x="12159" y="6325"/>
                  </a:lnTo>
                  <a:lnTo>
                    <a:pt x="12067" y="6450"/>
                  </a:lnTo>
                  <a:lnTo>
                    <a:pt x="12067" y="6450"/>
                  </a:lnTo>
                  <a:lnTo>
                    <a:pt x="12066" y="6453"/>
                  </a:lnTo>
                  <a:lnTo>
                    <a:pt x="12066" y="6456"/>
                  </a:lnTo>
                  <a:lnTo>
                    <a:pt x="12067" y="6459"/>
                  </a:lnTo>
                  <a:lnTo>
                    <a:pt x="12068" y="6461"/>
                  </a:lnTo>
                  <a:lnTo>
                    <a:pt x="12072" y="6462"/>
                  </a:lnTo>
                  <a:lnTo>
                    <a:pt x="12074" y="6462"/>
                  </a:lnTo>
                  <a:lnTo>
                    <a:pt x="12077" y="6462"/>
                  </a:lnTo>
                  <a:lnTo>
                    <a:pt x="12079" y="6460"/>
                  </a:lnTo>
                  <a:lnTo>
                    <a:pt x="12079" y="6460"/>
                  </a:lnTo>
                  <a:lnTo>
                    <a:pt x="12243" y="6248"/>
                  </a:lnTo>
                  <a:lnTo>
                    <a:pt x="12408" y="6037"/>
                  </a:lnTo>
                  <a:lnTo>
                    <a:pt x="12574" y="5826"/>
                  </a:lnTo>
                  <a:lnTo>
                    <a:pt x="12741" y="5617"/>
                  </a:lnTo>
                  <a:lnTo>
                    <a:pt x="12741" y="5617"/>
                  </a:lnTo>
                  <a:lnTo>
                    <a:pt x="12771" y="5583"/>
                  </a:lnTo>
                  <a:lnTo>
                    <a:pt x="12802" y="5548"/>
                  </a:lnTo>
                  <a:lnTo>
                    <a:pt x="12873" y="5471"/>
                  </a:lnTo>
                  <a:lnTo>
                    <a:pt x="12907" y="5431"/>
                  </a:lnTo>
                  <a:lnTo>
                    <a:pt x="12938" y="5391"/>
                  </a:lnTo>
                  <a:lnTo>
                    <a:pt x="12952" y="5371"/>
                  </a:lnTo>
                  <a:lnTo>
                    <a:pt x="12966" y="5351"/>
                  </a:lnTo>
                  <a:lnTo>
                    <a:pt x="12977" y="5333"/>
                  </a:lnTo>
                  <a:lnTo>
                    <a:pt x="12987" y="5314"/>
                  </a:lnTo>
                  <a:lnTo>
                    <a:pt x="12987" y="5314"/>
                  </a:lnTo>
                  <a:lnTo>
                    <a:pt x="12973" y="5342"/>
                  </a:lnTo>
                  <a:lnTo>
                    <a:pt x="12958" y="5370"/>
                  </a:lnTo>
                  <a:lnTo>
                    <a:pt x="12926" y="5426"/>
                  </a:lnTo>
                  <a:lnTo>
                    <a:pt x="12892" y="5481"/>
                  </a:lnTo>
                  <a:lnTo>
                    <a:pt x="12856" y="5535"/>
                  </a:lnTo>
                  <a:lnTo>
                    <a:pt x="12820" y="5588"/>
                  </a:lnTo>
                  <a:lnTo>
                    <a:pt x="12781" y="5642"/>
                  </a:lnTo>
                  <a:lnTo>
                    <a:pt x="12706" y="5746"/>
                  </a:lnTo>
                  <a:lnTo>
                    <a:pt x="12706" y="5746"/>
                  </a:lnTo>
                  <a:lnTo>
                    <a:pt x="12705" y="5740"/>
                  </a:lnTo>
                  <a:lnTo>
                    <a:pt x="12702" y="5735"/>
                  </a:lnTo>
                  <a:lnTo>
                    <a:pt x="12697" y="5732"/>
                  </a:lnTo>
                  <a:lnTo>
                    <a:pt x="12691" y="5729"/>
                  </a:lnTo>
                  <a:lnTo>
                    <a:pt x="12684" y="5729"/>
                  </a:lnTo>
                  <a:lnTo>
                    <a:pt x="12678" y="5732"/>
                  </a:lnTo>
                  <a:lnTo>
                    <a:pt x="12674" y="5735"/>
                  </a:lnTo>
                  <a:lnTo>
                    <a:pt x="12671" y="5739"/>
                  </a:lnTo>
                  <a:lnTo>
                    <a:pt x="12670" y="5742"/>
                  </a:lnTo>
                  <a:lnTo>
                    <a:pt x="12670" y="5742"/>
                  </a:lnTo>
                  <a:lnTo>
                    <a:pt x="12658" y="5774"/>
                  </a:lnTo>
                  <a:lnTo>
                    <a:pt x="12647" y="5805"/>
                  </a:lnTo>
                  <a:lnTo>
                    <a:pt x="12634" y="5837"/>
                  </a:lnTo>
                  <a:lnTo>
                    <a:pt x="12620" y="5867"/>
                  </a:lnTo>
                  <a:lnTo>
                    <a:pt x="12605" y="5898"/>
                  </a:lnTo>
                  <a:lnTo>
                    <a:pt x="12589" y="5928"/>
                  </a:lnTo>
                  <a:lnTo>
                    <a:pt x="12573" y="5958"/>
                  </a:lnTo>
                  <a:lnTo>
                    <a:pt x="12555" y="5987"/>
                  </a:lnTo>
                  <a:lnTo>
                    <a:pt x="12538" y="6016"/>
                  </a:lnTo>
                  <a:lnTo>
                    <a:pt x="12519" y="6044"/>
                  </a:lnTo>
                  <a:lnTo>
                    <a:pt x="12499" y="6071"/>
                  </a:lnTo>
                  <a:lnTo>
                    <a:pt x="12479" y="6099"/>
                  </a:lnTo>
                  <a:lnTo>
                    <a:pt x="12458" y="6126"/>
                  </a:lnTo>
                  <a:lnTo>
                    <a:pt x="12437" y="6152"/>
                  </a:lnTo>
                  <a:lnTo>
                    <a:pt x="12415" y="6178"/>
                  </a:lnTo>
                  <a:lnTo>
                    <a:pt x="12393" y="6203"/>
                  </a:lnTo>
                  <a:lnTo>
                    <a:pt x="12346" y="6254"/>
                  </a:lnTo>
                  <a:lnTo>
                    <a:pt x="12298" y="6302"/>
                  </a:lnTo>
                  <a:lnTo>
                    <a:pt x="12248" y="6347"/>
                  </a:lnTo>
                  <a:lnTo>
                    <a:pt x="12195" y="6392"/>
                  </a:lnTo>
                  <a:lnTo>
                    <a:pt x="12141" y="6434"/>
                  </a:lnTo>
                  <a:lnTo>
                    <a:pt x="12087" y="6475"/>
                  </a:lnTo>
                  <a:lnTo>
                    <a:pt x="12031" y="6514"/>
                  </a:lnTo>
                  <a:lnTo>
                    <a:pt x="11975" y="6551"/>
                  </a:lnTo>
                  <a:lnTo>
                    <a:pt x="11975" y="6551"/>
                  </a:lnTo>
                  <a:close/>
                  <a:moveTo>
                    <a:pt x="12753" y="5973"/>
                  </a:moveTo>
                  <a:lnTo>
                    <a:pt x="12753" y="5973"/>
                  </a:lnTo>
                  <a:lnTo>
                    <a:pt x="12758" y="5969"/>
                  </a:lnTo>
                  <a:lnTo>
                    <a:pt x="12758" y="5969"/>
                  </a:lnTo>
                  <a:lnTo>
                    <a:pt x="12781" y="5938"/>
                  </a:lnTo>
                  <a:lnTo>
                    <a:pt x="12819" y="5890"/>
                  </a:lnTo>
                  <a:lnTo>
                    <a:pt x="12860" y="5835"/>
                  </a:lnTo>
                  <a:lnTo>
                    <a:pt x="12881" y="5809"/>
                  </a:lnTo>
                  <a:lnTo>
                    <a:pt x="12899" y="5787"/>
                  </a:lnTo>
                  <a:lnTo>
                    <a:pt x="12916" y="5768"/>
                  </a:lnTo>
                  <a:lnTo>
                    <a:pt x="12929" y="5756"/>
                  </a:lnTo>
                  <a:lnTo>
                    <a:pt x="12933" y="5753"/>
                  </a:lnTo>
                  <a:lnTo>
                    <a:pt x="12937" y="5753"/>
                  </a:lnTo>
                  <a:lnTo>
                    <a:pt x="12938" y="5753"/>
                  </a:lnTo>
                  <a:lnTo>
                    <a:pt x="12939" y="5754"/>
                  </a:lnTo>
                  <a:lnTo>
                    <a:pt x="12939" y="5757"/>
                  </a:lnTo>
                  <a:lnTo>
                    <a:pt x="12938" y="5763"/>
                  </a:lnTo>
                  <a:lnTo>
                    <a:pt x="12936" y="5773"/>
                  </a:lnTo>
                  <a:lnTo>
                    <a:pt x="12925" y="5801"/>
                  </a:lnTo>
                  <a:lnTo>
                    <a:pt x="12905" y="5842"/>
                  </a:lnTo>
                  <a:lnTo>
                    <a:pt x="12876" y="5899"/>
                  </a:lnTo>
                  <a:lnTo>
                    <a:pt x="12876" y="5899"/>
                  </a:lnTo>
                  <a:lnTo>
                    <a:pt x="12857" y="5934"/>
                  </a:lnTo>
                  <a:lnTo>
                    <a:pt x="12837" y="5968"/>
                  </a:lnTo>
                  <a:lnTo>
                    <a:pt x="12816" y="6002"/>
                  </a:lnTo>
                  <a:lnTo>
                    <a:pt x="12794" y="6036"/>
                  </a:lnTo>
                  <a:lnTo>
                    <a:pt x="12749" y="6103"/>
                  </a:lnTo>
                  <a:lnTo>
                    <a:pt x="12703" y="6168"/>
                  </a:lnTo>
                  <a:lnTo>
                    <a:pt x="12703" y="6168"/>
                  </a:lnTo>
                  <a:lnTo>
                    <a:pt x="12713" y="6142"/>
                  </a:lnTo>
                  <a:lnTo>
                    <a:pt x="12723" y="6118"/>
                  </a:lnTo>
                  <a:lnTo>
                    <a:pt x="12731" y="6093"/>
                  </a:lnTo>
                  <a:lnTo>
                    <a:pt x="12738" y="6069"/>
                  </a:lnTo>
                  <a:lnTo>
                    <a:pt x="12744" y="6045"/>
                  </a:lnTo>
                  <a:lnTo>
                    <a:pt x="12747" y="6021"/>
                  </a:lnTo>
                  <a:lnTo>
                    <a:pt x="12751" y="5997"/>
                  </a:lnTo>
                  <a:lnTo>
                    <a:pt x="12753" y="5973"/>
                  </a:lnTo>
                  <a:lnTo>
                    <a:pt x="12753" y="5973"/>
                  </a:lnTo>
                  <a:close/>
                  <a:moveTo>
                    <a:pt x="12552" y="6904"/>
                  </a:moveTo>
                  <a:lnTo>
                    <a:pt x="12552" y="6904"/>
                  </a:lnTo>
                  <a:lnTo>
                    <a:pt x="12516" y="6963"/>
                  </a:lnTo>
                  <a:lnTo>
                    <a:pt x="12478" y="7020"/>
                  </a:lnTo>
                  <a:lnTo>
                    <a:pt x="12441" y="7078"/>
                  </a:lnTo>
                  <a:lnTo>
                    <a:pt x="12402" y="7134"/>
                  </a:lnTo>
                  <a:lnTo>
                    <a:pt x="12361" y="7190"/>
                  </a:lnTo>
                  <a:lnTo>
                    <a:pt x="12320" y="7245"/>
                  </a:lnTo>
                  <a:lnTo>
                    <a:pt x="12277" y="7299"/>
                  </a:lnTo>
                  <a:lnTo>
                    <a:pt x="12232" y="7353"/>
                  </a:lnTo>
                  <a:lnTo>
                    <a:pt x="12232" y="7353"/>
                  </a:lnTo>
                  <a:lnTo>
                    <a:pt x="12197" y="7397"/>
                  </a:lnTo>
                  <a:lnTo>
                    <a:pt x="12167" y="7434"/>
                  </a:lnTo>
                  <a:lnTo>
                    <a:pt x="12153" y="7449"/>
                  </a:lnTo>
                  <a:lnTo>
                    <a:pt x="12140" y="7460"/>
                  </a:lnTo>
                  <a:lnTo>
                    <a:pt x="12127" y="7472"/>
                  </a:lnTo>
                  <a:lnTo>
                    <a:pt x="12116" y="7480"/>
                  </a:lnTo>
                  <a:lnTo>
                    <a:pt x="12106" y="7487"/>
                  </a:lnTo>
                  <a:lnTo>
                    <a:pt x="12095" y="7491"/>
                  </a:lnTo>
                  <a:lnTo>
                    <a:pt x="12087" y="7494"/>
                  </a:lnTo>
                  <a:lnTo>
                    <a:pt x="12079" y="7494"/>
                  </a:lnTo>
                  <a:lnTo>
                    <a:pt x="12072" y="7492"/>
                  </a:lnTo>
                  <a:lnTo>
                    <a:pt x="12066" y="7489"/>
                  </a:lnTo>
                  <a:lnTo>
                    <a:pt x="12061" y="7483"/>
                  </a:lnTo>
                  <a:lnTo>
                    <a:pt x="12057" y="7476"/>
                  </a:lnTo>
                  <a:lnTo>
                    <a:pt x="12057" y="7476"/>
                  </a:lnTo>
                  <a:lnTo>
                    <a:pt x="12184" y="7336"/>
                  </a:lnTo>
                  <a:lnTo>
                    <a:pt x="12248" y="7266"/>
                  </a:lnTo>
                  <a:lnTo>
                    <a:pt x="12311" y="7196"/>
                  </a:lnTo>
                  <a:lnTo>
                    <a:pt x="12373" y="7125"/>
                  </a:lnTo>
                  <a:lnTo>
                    <a:pt x="12434" y="7052"/>
                  </a:lnTo>
                  <a:lnTo>
                    <a:pt x="12493" y="6978"/>
                  </a:lnTo>
                  <a:lnTo>
                    <a:pt x="12552" y="6904"/>
                  </a:lnTo>
                  <a:lnTo>
                    <a:pt x="12552" y="6904"/>
                  </a:lnTo>
                  <a:close/>
                  <a:moveTo>
                    <a:pt x="12623" y="6560"/>
                  </a:moveTo>
                  <a:lnTo>
                    <a:pt x="12623" y="6560"/>
                  </a:lnTo>
                  <a:lnTo>
                    <a:pt x="12683" y="6492"/>
                  </a:lnTo>
                  <a:lnTo>
                    <a:pt x="12745" y="6422"/>
                  </a:lnTo>
                  <a:lnTo>
                    <a:pt x="12777" y="6389"/>
                  </a:lnTo>
                  <a:lnTo>
                    <a:pt x="12805" y="6359"/>
                  </a:lnTo>
                  <a:lnTo>
                    <a:pt x="12830" y="6333"/>
                  </a:lnTo>
                  <a:lnTo>
                    <a:pt x="12854" y="6312"/>
                  </a:lnTo>
                  <a:lnTo>
                    <a:pt x="12873" y="6298"/>
                  </a:lnTo>
                  <a:lnTo>
                    <a:pt x="12880" y="6293"/>
                  </a:lnTo>
                  <a:lnTo>
                    <a:pt x="12885" y="6291"/>
                  </a:lnTo>
                  <a:lnTo>
                    <a:pt x="12890" y="6291"/>
                  </a:lnTo>
                  <a:lnTo>
                    <a:pt x="12891" y="6291"/>
                  </a:lnTo>
                  <a:lnTo>
                    <a:pt x="12892" y="6293"/>
                  </a:lnTo>
                  <a:lnTo>
                    <a:pt x="12895" y="6298"/>
                  </a:lnTo>
                  <a:lnTo>
                    <a:pt x="12894" y="6305"/>
                  </a:lnTo>
                  <a:lnTo>
                    <a:pt x="12891" y="6315"/>
                  </a:lnTo>
                  <a:lnTo>
                    <a:pt x="12887" y="6327"/>
                  </a:lnTo>
                  <a:lnTo>
                    <a:pt x="12881" y="6344"/>
                  </a:lnTo>
                  <a:lnTo>
                    <a:pt x="12871" y="6363"/>
                  </a:lnTo>
                  <a:lnTo>
                    <a:pt x="12847" y="6412"/>
                  </a:lnTo>
                  <a:lnTo>
                    <a:pt x="12812" y="6475"/>
                  </a:lnTo>
                  <a:lnTo>
                    <a:pt x="12812" y="6475"/>
                  </a:lnTo>
                  <a:lnTo>
                    <a:pt x="12784" y="6522"/>
                  </a:lnTo>
                  <a:lnTo>
                    <a:pt x="12756" y="6569"/>
                  </a:lnTo>
                  <a:lnTo>
                    <a:pt x="12725" y="6615"/>
                  </a:lnTo>
                  <a:lnTo>
                    <a:pt x="12695" y="6661"/>
                  </a:lnTo>
                  <a:lnTo>
                    <a:pt x="12663" y="6705"/>
                  </a:lnTo>
                  <a:lnTo>
                    <a:pt x="12630" y="6750"/>
                  </a:lnTo>
                  <a:lnTo>
                    <a:pt x="12598" y="6794"/>
                  </a:lnTo>
                  <a:lnTo>
                    <a:pt x="12564" y="6839"/>
                  </a:lnTo>
                  <a:lnTo>
                    <a:pt x="12564" y="6839"/>
                  </a:lnTo>
                  <a:lnTo>
                    <a:pt x="12576" y="6807"/>
                  </a:lnTo>
                  <a:lnTo>
                    <a:pt x="12587" y="6776"/>
                  </a:lnTo>
                  <a:lnTo>
                    <a:pt x="12596" y="6742"/>
                  </a:lnTo>
                  <a:lnTo>
                    <a:pt x="12603" y="6707"/>
                  </a:lnTo>
                  <a:lnTo>
                    <a:pt x="12609" y="6672"/>
                  </a:lnTo>
                  <a:lnTo>
                    <a:pt x="12615" y="6635"/>
                  </a:lnTo>
                  <a:lnTo>
                    <a:pt x="12623" y="6560"/>
                  </a:lnTo>
                  <a:lnTo>
                    <a:pt x="12623" y="6560"/>
                  </a:lnTo>
                  <a:close/>
                  <a:moveTo>
                    <a:pt x="12662" y="6289"/>
                  </a:moveTo>
                  <a:lnTo>
                    <a:pt x="12662" y="6289"/>
                  </a:lnTo>
                  <a:lnTo>
                    <a:pt x="12689" y="6261"/>
                  </a:lnTo>
                  <a:lnTo>
                    <a:pt x="12727" y="6223"/>
                  </a:lnTo>
                  <a:lnTo>
                    <a:pt x="12821" y="6135"/>
                  </a:lnTo>
                  <a:lnTo>
                    <a:pt x="12907" y="6056"/>
                  </a:lnTo>
                  <a:lnTo>
                    <a:pt x="12935" y="6028"/>
                  </a:lnTo>
                  <a:lnTo>
                    <a:pt x="12943" y="6018"/>
                  </a:lnTo>
                  <a:lnTo>
                    <a:pt x="12947" y="6013"/>
                  </a:lnTo>
                  <a:lnTo>
                    <a:pt x="12947" y="6013"/>
                  </a:lnTo>
                  <a:lnTo>
                    <a:pt x="12932" y="6044"/>
                  </a:lnTo>
                  <a:lnTo>
                    <a:pt x="12916" y="6075"/>
                  </a:lnTo>
                  <a:lnTo>
                    <a:pt x="12899" y="6105"/>
                  </a:lnTo>
                  <a:lnTo>
                    <a:pt x="12882" y="6135"/>
                  </a:lnTo>
                  <a:lnTo>
                    <a:pt x="12863" y="6166"/>
                  </a:lnTo>
                  <a:lnTo>
                    <a:pt x="12843" y="6195"/>
                  </a:lnTo>
                  <a:lnTo>
                    <a:pt x="12804" y="6254"/>
                  </a:lnTo>
                  <a:lnTo>
                    <a:pt x="12761" y="6311"/>
                  </a:lnTo>
                  <a:lnTo>
                    <a:pt x="12718" y="6368"/>
                  </a:lnTo>
                  <a:lnTo>
                    <a:pt x="12631" y="6482"/>
                  </a:lnTo>
                  <a:lnTo>
                    <a:pt x="12631" y="6482"/>
                  </a:lnTo>
                  <a:lnTo>
                    <a:pt x="12637" y="6433"/>
                  </a:lnTo>
                  <a:lnTo>
                    <a:pt x="12643" y="6384"/>
                  </a:lnTo>
                  <a:lnTo>
                    <a:pt x="12651" y="6336"/>
                  </a:lnTo>
                  <a:lnTo>
                    <a:pt x="12662" y="6289"/>
                  </a:lnTo>
                  <a:lnTo>
                    <a:pt x="12662" y="6289"/>
                  </a:lnTo>
                  <a:close/>
                  <a:moveTo>
                    <a:pt x="12420" y="7017"/>
                  </a:moveTo>
                  <a:lnTo>
                    <a:pt x="12420" y="7017"/>
                  </a:lnTo>
                  <a:lnTo>
                    <a:pt x="12354" y="7092"/>
                  </a:lnTo>
                  <a:lnTo>
                    <a:pt x="12289" y="7167"/>
                  </a:lnTo>
                  <a:lnTo>
                    <a:pt x="12156" y="7314"/>
                  </a:lnTo>
                  <a:lnTo>
                    <a:pt x="12156" y="7314"/>
                  </a:lnTo>
                  <a:lnTo>
                    <a:pt x="12049" y="7432"/>
                  </a:lnTo>
                  <a:lnTo>
                    <a:pt x="12049" y="7432"/>
                  </a:lnTo>
                  <a:lnTo>
                    <a:pt x="12049" y="7415"/>
                  </a:lnTo>
                  <a:lnTo>
                    <a:pt x="12049" y="7394"/>
                  </a:lnTo>
                  <a:lnTo>
                    <a:pt x="12049" y="7394"/>
                  </a:lnTo>
                  <a:lnTo>
                    <a:pt x="12088" y="7328"/>
                  </a:lnTo>
                  <a:lnTo>
                    <a:pt x="12125" y="7265"/>
                  </a:lnTo>
                  <a:lnTo>
                    <a:pt x="12125" y="7265"/>
                  </a:lnTo>
                  <a:lnTo>
                    <a:pt x="12196" y="7165"/>
                  </a:lnTo>
                  <a:lnTo>
                    <a:pt x="12196" y="7165"/>
                  </a:lnTo>
                  <a:lnTo>
                    <a:pt x="12255" y="7130"/>
                  </a:lnTo>
                  <a:lnTo>
                    <a:pt x="12311" y="7094"/>
                  </a:lnTo>
                  <a:lnTo>
                    <a:pt x="12339" y="7075"/>
                  </a:lnTo>
                  <a:lnTo>
                    <a:pt x="12367" y="7057"/>
                  </a:lnTo>
                  <a:lnTo>
                    <a:pt x="12394" y="7037"/>
                  </a:lnTo>
                  <a:lnTo>
                    <a:pt x="12420" y="7017"/>
                  </a:lnTo>
                  <a:lnTo>
                    <a:pt x="12420" y="7017"/>
                  </a:lnTo>
                  <a:close/>
                  <a:moveTo>
                    <a:pt x="11867" y="7510"/>
                  </a:moveTo>
                  <a:lnTo>
                    <a:pt x="11867" y="7510"/>
                  </a:lnTo>
                  <a:lnTo>
                    <a:pt x="11874" y="7487"/>
                  </a:lnTo>
                  <a:lnTo>
                    <a:pt x="11882" y="7465"/>
                  </a:lnTo>
                  <a:lnTo>
                    <a:pt x="11891" y="7443"/>
                  </a:lnTo>
                  <a:lnTo>
                    <a:pt x="11901" y="7423"/>
                  </a:lnTo>
                  <a:lnTo>
                    <a:pt x="11913" y="7403"/>
                  </a:lnTo>
                  <a:lnTo>
                    <a:pt x="11926" y="7384"/>
                  </a:lnTo>
                  <a:lnTo>
                    <a:pt x="11940" y="7366"/>
                  </a:lnTo>
                  <a:lnTo>
                    <a:pt x="11955" y="7348"/>
                  </a:lnTo>
                  <a:lnTo>
                    <a:pt x="11970" y="7332"/>
                  </a:lnTo>
                  <a:lnTo>
                    <a:pt x="11988" y="7315"/>
                  </a:lnTo>
                  <a:lnTo>
                    <a:pt x="12005" y="7299"/>
                  </a:lnTo>
                  <a:lnTo>
                    <a:pt x="12023" y="7284"/>
                  </a:lnTo>
                  <a:lnTo>
                    <a:pt x="12061" y="7253"/>
                  </a:lnTo>
                  <a:lnTo>
                    <a:pt x="12102" y="7225"/>
                  </a:lnTo>
                  <a:lnTo>
                    <a:pt x="12102" y="7225"/>
                  </a:lnTo>
                  <a:lnTo>
                    <a:pt x="12067" y="7271"/>
                  </a:lnTo>
                  <a:lnTo>
                    <a:pt x="12035" y="7316"/>
                  </a:lnTo>
                  <a:lnTo>
                    <a:pt x="12003" y="7363"/>
                  </a:lnTo>
                  <a:lnTo>
                    <a:pt x="11973" y="7411"/>
                  </a:lnTo>
                  <a:lnTo>
                    <a:pt x="11944" y="7460"/>
                  </a:lnTo>
                  <a:lnTo>
                    <a:pt x="11918" y="7512"/>
                  </a:lnTo>
                  <a:lnTo>
                    <a:pt x="11905" y="7538"/>
                  </a:lnTo>
                  <a:lnTo>
                    <a:pt x="11893" y="7565"/>
                  </a:lnTo>
                  <a:lnTo>
                    <a:pt x="11882" y="7592"/>
                  </a:lnTo>
                  <a:lnTo>
                    <a:pt x="11872" y="7620"/>
                  </a:lnTo>
                  <a:lnTo>
                    <a:pt x="11872" y="7620"/>
                  </a:lnTo>
                  <a:lnTo>
                    <a:pt x="11867" y="7611"/>
                  </a:lnTo>
                  <a:lnTo>
                    <a:pt x="11862" y="7602"/>
                  </a:lnTo>
                  <a:lnTo>
                    <a:pt x="11860" y="7590"/>
                  </a:lnTo>
                  <a:lnTo>
                    <a:pt x="11859" y="7579"/>
                  </a:lnTo>
                  <a:lnTo>
                    <a:pt x="11859" y="7563"/>
                  </a:lnTo>
                  <a:lnTo>
                    <a:pt x="11860" y="7548"/>
                  </a:lnTo>
                  <a:lnTo>
                    <a:pt x="11864" y="7529"/>
                  </a:lnTo>
                  <a:lnTo>
                    <a:pt x="11867" y="7510"/>
                  </a:lnTo>
                  <a:lnTo>
                    <a:pt x="11867" y="7510"/>
                  </a:lnTo>
                  <a:close/>
                  <a:moveTo>
                    <a:pt x="12464" y="7144"/>
                  </a:moveTo>
                  <a:lnTo>
                    <a:pt x="12464" y="7144"/>
                  </a:lnTo>
                  <a:lnTo>
                    <a:pt x="12318" y="7305"/>
                  </a:lnTo>
                  <a:lnTo>
                    <a:pt x="12174" y="7467"/>
                  </a:lnTo>
                  <a:lnTo>
                    <a:pt x="12174" y="7467"/>
                  </a:lnTo>
                  <a:lnTo>
                    <a:pt x="12171" y="7471"/>
                  </a:lnTo>
                  <a:lnTo>
                    <a:pt x="12170" y="7473"/>
                  </a:lnTo>
                  <a:lnTo>
                    <a:pt x="12169" y="7480"/>
                  </a:lnTo>
                  <a:lnTo>
                    <a:pt x="12171" y="7486"/>
                  </a:lnTo>
                  <a:lnTo>
                    <a:pt x="12175" y="7492"/>
                  </a:lnTo>
                  <a:lnTo>
                    <a:pt x="12180" y="7496"/>
                  </a:lnTo>
                  <a:lnTo>
                    <a:pt x="12186" y="7497"/>
                  </a:lnTo>
                  <a:lnTo>
                    <a:pt x="12189" y="7497"/>
                  </a:lnTo>
                  <a:lnTo>
                    <a:pt x="12191" y="7496"/>
                  </a:lnTo>
                  <a:lnTo>
                    <a:pt x="12195" y="7494"/>
                  </a:lnTo>
                  <a:lnTo>
                    <a:pt x="12197" y="7492"/>
                  </a:lnTo>
                  <a:lnTo>
                    <a:pt x="12197" y="7492"/>
                  </a:lnTo>
                  <a:lnTo>
                    <a:pt x="12243" y="7444"/>
                  </a:lnTo>
                  <a:lnTo>
                    <a:pt x="12289" y="7396"/>
                  </a:lnTo>
                  <a:lnTo>
                    <a:pt x="12333" y="7347"/>
                  </a:lnTo>
                  <a:lnTo>
                    <a:pt x="12376" y="7298"/>
                  </a:lnTo>
                  <a:lnTo>
                    <a:pt x="12462" y="7198"/>
                  </a:lnTo>
                  <a:lnTo>
                    <a:pt x="12546" y="7098"/>
                  </a:lnTo>
                  <a:lnTo>
                    <a:pt x="12546" y="7098"/>
                  </a:lnTo>
                  <a:lnTo>
                    <a:pt x="12590" y="7052"/>
                  </a:lnTo>
                  <a:lnTo>
                    <a:pt x="12630" y="7011"/>
                  </a:lnTo>
                  <a:lnTo>
                    <a:pt x="12630" y="7011"/>
                  </a:lnTo>
                  <a:lnTo>
                    <a:pt x="12665" y="6974"/>
                  </a:lnTo>
                  <a:lnTo>
                    <a:pt x="12693" y="6945"/>
                  </a:lnTo>
                  <a:lnTo>
                    <a:pt x="12715" y="6926"/>
                  </a:lnTo>
                  <a:lnTo>
                    <a:pt x="12731" y="6913"/>
                  </a:lnTo>
                  <a:lnTo>
                    <a:pt x="12737" y="6909"/>
                  </a:lnTo>
                  <a:lnTo>
                    <a:pt x="12741" y="6908"/>
                  </a:lnTo>
                  <a:lnTo>
                    <a:pt x="12745" y="6907"/>
                  </a:lnTo>
                  <a:lnTo>
                    <a:pt x="12746" y="6908"/>
                  </a:lnTo>
                  <a:lnTo>
                    <a:pt x="12747" y="6910"/>
                  </a:lnTo>
                  <a:lnTo>
                    <a:pt x="12747" y="6914"/>
                  </a:lnTo>
                  <a:lnTo>
                    <a:pt x="12745" y="6924"/>
                  </a:lnTo>
                  <a:lnTo>
                    <a:pt x="12739" y="6940"/>
                  </a:lnTo>
                  <a:lnTo>
                    <a:pt x="12730" y="6957"/>
                  </a:lnTo>
                  <a:lnTo>
                    <a:pt x="12706" y="7002"/>
                  </a:lnTo>
                  <a:lnTo>
                    <a:pt x="12676" y="7053"/>
                  </a:lnTo>
                  <a:lnTo>
                    <a:pt x="12644" y="7103"/>
                  </a:lnTo>
                  <a:lnTo>
                    <a:pt x="12644" y="7103"/>
                  </a:lnTo>
                  <a:lnTo>
                    <a:pt x="12670" y="7065"/>
                  </a:lnTo>
                  <a:lnTo>
                    <a:pt x="12698" y="7025"/>
                  </a:lnTo>
                  <a:lnTo>
                    <a:pt x="12757" y="6943"/>
                  </a:lnTo>
                  <a:lnTo>
                    <a:pt x="12785" y="6901"/>
                  </a:lnTo>
                  <a:lnTo>
                    <a:pt x="12812" y="6858"/>
                  </a:lnTo>
                  <a:lnTo>
                    <a:pt x="12825" y="6834"/>
                  </a:lnTo>
                  <a:lnTo>
                    <a:pt x="12837" y="6812"/>
                  </a:lnTo>
                  <a:lnTo>
                    <a:pt x="12848" y="6787"/>
                  </a:lnTo>
                  <a:lnTo>
                    <a:pt x="12859" y="6763"/>
                  </a:lnTo>
                  <a:lnTo>
                    <a:pt x="12859" y="6763"/>
                  </a:lnTo>
                  <a:lnTo>
                    <a:pt x="12860" y="6757"/>
                  </a:lnTo>
                  <a:lnTo>
                    <a:pt x="12859" y="6752"/>
                  </a:lnTo>
                  <a:lnTo>
                    <a:pt x="12856" y="6748"/>
                  </a:lnTo>
                  <a:lnTo>
                    <a:pt x="12851" y="6744"/>
                  </a:lnTo>
                  <a:lnTo>
                    <a:pt x="12846" y="6743"/>
                  </a:lnTo>
                  <a:lnTo>
                    <a:pt x="12840" y="6742"/>
                  </a:lnTo>
                  <a:lnTo>
                    <a:pt x="12835" y="6743"/>
                  </a:lnTo>
                  <a:lnTo>
                    <a:pt x="12830" y="6746"/>
                  </a:lnTo>
                  <a:lnTo>
                    <a:pt x="12830" y="6746"/>
                  </a:lnTo>
                  <a:lnTo>
                    <a:pt x="12773" y="6808"/>
                  </a:lnTo>
                  <a:lnTo>
                    <a:pt x="12773" y="6808"/>
                  </a:lnTo>
                  <a:lnTo>
                    <a:pt x="12867" y="6681"/>
                  </a:lnTo>
                  <a:lnTo>
                    <a:pt x="12959" y="6552"/>
                  </a:lnTo>
                  <a:lnTo>
                    <a:pt x="12959" y="6552"/>
                  </a:lnTo>
                  <a:lnTo>
                    <a:pt x="12947" y="6586"/>
                  </a:lnTo>
                  <a:lnTo>
                    <a:pt x="12936" y="6620"/>
                  </a:lnTo>
                  <a:lnTo>
                    <a:pt x="12915" y="6688"/>
                  </a:lnTo>
                  <a:lnTo>
                    <a:pt x="12895" y="6756"/>
                  </a:lnTo>
                  <a:lnTo>
                    <a:pt x="12884" y="6790"/>
                  </a:lnTo>
                  <a:lnTo>
                    <a:pt x="12874" y="6823"/>
                  </a:lnTo>
                  <a:lnTo>
                    <a:pt x="12862" y="6856"/>
                  </a:lnTo>
                  <a:lnTo>
                    <a:pt x="12849" y="6889"/>
                  </a:lnTo>
                  <a:lnTo>
                    <a:pt x="12835" y="6921"/>
                  </a:lnTo>
                  <a:lnTo>
                    <a:pt x="12819" y="6952"/>
                  </a:lnTo>
                  <a:lnTo>
                    <a:pt x="12801" y="6983"/>
                  </a:lnTo>
                  <a:lnTo>
                    <a:pt x="12781" y="7012"/>
                  </a:lnTo>
                  <a:lnTo>
                    <a:pt x="12760" y="7040"/>
                  </a:lnTo>
                  <a:lnTo>
                    <a:pt x="12736" y="7068"/>
                  </a:lnTo>
                  <a:lnTo>
                    <a:pt x="12736" y="7068"/>
                  </a:lnTo>
                  <a:lnTo>
                    <a:pt x="12701" y="7102"/>
                  </a:lnTo>
                  <a:lnTo>
                    <a:pt x="12665" y="7135"/>
                  </a:lnTo>
                  <a:lnTo>
                    <a:pt x="12665" y="7135"/>
                  </a:lnTo>
                  <a:lnTo>
                    <a:pt x="12667" y="7132"/>
                  </a:lnTo>
                  <a:lnTo>
                    <a:pt x="12668" y="7129"/>
                  </a:lnTo>
                  <a:lnTo>
                    <a:pt x="12667" y="7122"/>
                  </a:lnTo>
                  <a:lnTo>
                    <a:pt x="12664" y="7117"/>
                  </a:lnTo>
                  <a:lnTo>
                    <a:pt x="12660" y="7113"/>
                  </a:lnTo>
                  <a:lnTo>
                    <a:pt x="12654" y="7110"/>
                  </a:lnTo>
                  <a:lnTo>
                    <a:pt x="12648" y="7110"/>
                  </a:lnTo>
                  <a:lnTo>
                    <a:pt x="12642" y="7113"/>
                  </a:lnTo>
                  <a:lnTo>
                    <a:pt x="12638" y="7115"/>
                  </a:lnTo>
                  <a:lnTo>
                    <a:pt x="12636" y="7117"/>
                  </a:lnTo>
                  <a:lnTo>
                    <a:pt x="12636" y="7117"/>
                  </a:lnTo>
                  <a:lnTo>
                    <a:pt x="12607" y="7164"/>
                  </a:lnTo>
                  <a:lnTo>
                    <a:pt x="12587" y="7198"/>
                  </a:lnTo>
                  <a:lnTo>
                    <a:pt x="12587" y="7198"/>
                  </a:lnTo>
                  <a:lnTo>
                    <a:pt x="12586" y="7203"/>
                  </a:lnTo>
                  <a:lnTo>
                    <a:pt x="12585" y="7208"/>
                  </a:lnTo>
                  <a:lnTo>
                    <a:pt x="12585" y="7208"/>
                  </a:lnTo>
                  <a:lnTo>
                    <a:pt x="12518" y="7263"/>
                  </a:lnTo>
                  <a:lnTo>
                    <a:pt x="12450" y="7316"/>
                  </a:lnTo>
                  <a:lnTo>
                    <a:pt x="12381" y="7369"/>
                  </a:lnTo>
                  <a:lnTo>
                    <a:pt x="12312" y="7419"/>
                  </a:lnTo>
                  <a:lnTo>
                    <a:pt x="12312" y="7419"/>
                  </a:lnTo>
                  <a:lnTo>
                    <a:pt x="12236" y="7476"/>
                  </a:lnTo>
                  <a:lnTo>
                    <a:pt x="12182" y="7513"/>
                  </a:lnTo>
                  <a:lnTo>
                    <a:pt x="12153" y="7533"/>
                  </a:lnTo>
                  <a:lnTo>
                    <a:pt x="12124" y="7552"/>
                  </a:lnTo>
                  <a:lnTo>
                    <a:pt x="12093" y="7570"/>
                  </a:lnTo>
                  <a:lnTo>
                    <a:pt x="12063" y="7588"/>
                  </a:lnTo>
                  <a:lnTo>
                    <a:pt x="12032" y="7603"/>
                  </a:lnTo>
                  <a:lnTo>
                    <a:pt x="12003" y="7617"/>
                  </a:lnTo>
                  <a:lnTo>
                    <a:pt x="11976" y="7628"/>
                  </a:lnTo>
                  <a:lnTo>
                    <a:pt x="11950" y="7635"/>
                  </a:lnTo>
                  <a:lnTo>
                    <a:pt x="11937" y="7637"/>
                  </a:lnTo>
                  <a:lnTo>
                    <a:pt x="11926" y="7638"/>
                  </a:lnTo>
                  <a:lnTo>
                    <a:pt x="11915" y="7640"/>
                  </a:lnTo>
                  <a:lnTo>
                    <a:pt x="11906" y="7638"/>
                  </a:lnTo>
                  <a:lnTo>
                    <a:pt x="11906" y="7638"/>
                  </a:lnTo>
                  <a:lnTo>
                    <a:pt x="11981" y="7558"/>
                  </a:lnTo>
                  <a:lnTo>
                    <a:pt x="11981" y="7558"/>
                  </a:lnTo>
                  <a:lnTo>
                    <a:pt x="11985" y="7556"/>
                  </a:lnTo>
                  <a:lnTo>
                    <a:pt x="11985" y="7556"/>
                  </a:lnTo>
                  <a:lnTo>
                    <a:pt x="12026" y="7537"/>
                  </a:lnTo>
                  <a:lnTo>
                    <a:pt x="12066" y="7515"/>
                  </a:lnTo>
                  <a:lnTo>
                    <a:pt x="12104" y="7492"/>
                  </a:lnTo>
                  <a:lnTo>
                    <a:pt x="12140" y="7467"/>
                  </a:lnTo>
                  <a:lnTo>
                    <a:pt x="12174" y="7441"/>
                  </a:lnTo>
                  <a:lnTo>
                    <a:pt x="12207" y="7414"/>
                  </a:lnTo>
                  <a:lnTo>
                    <a:pt x="12238" y="7384"/>
                  </a:lnTo>
                  <a:lnTo>
                    <a:pt x="12267" y="7354"/>
                  </a:lnTo>
                  <a:lnTo>
                    <a:pt x="12297" y="7322"/>
                  </a:lnTo>
                  <a:lnTo>
                    <a:pt x="12325" y="7290"/>
                  </a:lnTo>
                  <a:lnTo>
                    <a:pt x="12353" y="7256"/>
                  </a:lnTo>
                  <a:lnTo>
                    <a:pt x="12380" y="7222"/>
                  </a:lnTo>
                  <a:lnTo>
                    <a:pt x="12406" y="7187"/>
                  </a:lnTo>
                  <a:lnTo>
                    <a:pt x="12432" y="7150"/>
                  </a:lnTo>
                  <a:lnTo>
                    <a:pt x="12484" y="7075"/>
                  </a:lnTo>
                  <a:lnTo>
                    <a:pt x="12484" y="7075"/>
                  </a:lnTo>
                  <a:lnTo>
                    <a:pt x="12518" y="7025"/>
                  </a:lnTo>
                  <a:lnTo>
                    <a:pt x="12551" y="6974"/>
                  </a:lnTo>
                  <a:lnTo>
                    <a:pt x="12616" y="6868"/>
                  </a:lnTo>
                  <a:lnTo>
                    <a:pt x="12681" y="6764"/>
                  </a:lnTo>
                  <a:lnTo>
                    <a:pt x="12715" y="6713"/>
                  </a:lnTo>
                  <a:lnTo>
                    <a:pt x="12747" y="6660"/>
                  </a:lnTo>
                  <a:lnTo>
                    <a:pt x="12747" y="6660"/>
                  </a:lnTo>
                  <a:lnTo>
                    <a:pt x="12768" y="6629"/>
                  </a:lnTo>
                  <a:lnTo>
                    <a:pt x="12792" y="6600"/>
                  </a:lnTo>
                  <a:lnTo>
                    <a:pt x="12816" y="6570"/>
                  </a:lnTo>
                  <a:lnTo>
                    <a:pt x="12842" y="6542"/>
                  </a:lnTo>
                  <a:lnTo>
                    <a:pt x="12870" y="6514"/>
                  </a:lnTo>
                  <a:lnTo>
                    <a:pt x="12897" y="6485"/>
                  </a:lnTo>
                  <a:lnTo>
                    <a:pt x="12954" y="6430"/>
                  </a:lnTo>
                  <a:lnTo>
                    <a:pt x="13011" y="6375"/>
                  </a:lnTo>
                  <a:lnTo>
                    <a:pt x="13038" y="6348"/>
                  </a:lnTo>
                  <a:lnTo>
                    <a:pt x="13065" y="6320"/>
                  </a:lnTo>
                  <a:lnTo>
                    <a:pt x="13089" y="6293"/>
                  </a:lnTo>
                  <a:lnTo>
                    <a:pt x="13114" y="6265"/>
                  </a:lnTo>
                  <a:lnTo>
                    <a:pt x="13136" y="6237"/>
                  </a:lnTo>
                  <a:lnTo>
                    <a:pt x="13156" y="6209"/>
                  </a:lnTo>
                  <a:lnTo>
                    <a:pt x="13156" y="6209"/>
                  </a:lnTo>
                  <a:lnTo>
                    <a:pt x="13074" y="6330"/>
                  </a:lnTo>
                  <a:lnTo>
                    <a:pt x="12992" y="6450"/>
                  </a:lnTo>
                  <a:lnTo>
                    <a:pt x="12908" y="6569"/>
                  </a:lnTo>
                  <a:lnTo>
                    <a:pt x="12822" y="6687"/>
                  </a:lnTo>
                  <a:lnTo>
                    <a:pt x="12736" y="6803"/>
                  </a:lnTo>
                  <a:lnTo>
                    <a:pt x="12647" y="6919"/>
                  </a:lnTo>
                  <a:lnTo>
                    <a:pt x="12557" y="7032"/>
                  </a:lnTo>
                  <a:lnTo>
                    <a:pt x="12464" y="7144"/>
                  </a:lnTo>
                  <a:lnTo>
                    <a:pt x="12464" y="7144"/>
                  </a:lnTo>
                  <a:close/>
                  <a:moveTo>
                    <a:pt x="13115" y="5336"/>
                  </a:moveTo>
                  <a:lnTo>
                    <a:pt x="13115" y="5336"/>
                  </a:lnTo>
                  <a:lnTo>
                    <a:pt x="13116" y="5356"/>
                  </a:lnTo>
                  <a:lnTo>
                    <a:pt x="13117" y="5375"/>
                  </a:lnTo>
                  <a:lnTo>
                    <a:pt x="13118" y="5414"/>
                  </a:lnTo>
                  <a:lnTo>
                    <a:pt x="13116" y="5455"/>
                  </a:lnTo>
                  <a:lnTo>
                    <a:pt x="13112" y="5496"/>
                  </a:lnTo>
                  <a:lnTo>
                    <a:pt x="13108" y="5539"/>
                  </a:lnTo>
                  <a:lnTo>
                    <a:pt x="13101" y="5582"/>
                  </a:lnTo>
                  <a:lnTo>
                    <a:pt x="13084" y="5667"/>
                  </a:lnTo>
                  <a:lnTo>
                    <a:pt x="13068" y="5754"/>
                  </a:lnTo>
                  <a:lnTo>
                    <a:pt x="13060" y="5797"/>
                  </a:lnTo>
                  <a:lnTo>
                    <a:pt x="13053" y="5839"/>
                  </a:lnTo>
                  <a:lnTo>
                    <a:pt x="13047" y="5883"/>
                  </a:lnTo>
                  <a:lnTo>
                    <a:pt x="13043" y="5925"/>
                  </a:lnTo>
                  <a:lnTo>
                    <a:pt x="13041" y="5966"/>
                  </a:lnTo>
                  <a:lnTo>
                    <a:pt x="13041" y="6006"/>
                  </a:lnTo>
                  <a:lnTo>
                    <a:pt x="13041" y="6006"/>
                  </a:lnTo>
                  <a:lnTo>
                    <a:pt x="13042" y="6028"/>
                  </a:lnTo>
                  <a:lnTo>
                    <a:pt x="13045" y="6047"/>
                  </a:lnTo>
                  <a:lnTo>
                    <a:pt x="13047" y="6065"/>
                  </a:lnTo>
                  <a:lnTo>
                    <a:pt x="13052" y="6082"/>
                  </a:lnTo>
                  <a:lnTo>
                    <a:pt x="13055" y="6097"/>
                  </a:lnTo>
                  <a:lnTo>
                    <a:pt x="13061" y="6110"/>
                  </a:lnTo>
                  <a:lnTo>
                    <a:pt x="13066" y="6121"/>
                  </a:lnTo>
                  <a:lnTo>
                    <a:pt x="13073" y="6132"/>
                  </a:lnTo>
                  <a:lnTo>
                    <a:pt x="13080" y="6141"/>
                  </a:lnTo>
                  <a:lnTo>
                    <a:pt x="13087" y="6150"/>
                  </a:lnTo>
                  <a:lnTo>
                    <a:pt x="13095" y="6155"/>
                  </a:lnTo>
                  <a:lnTo>
                    <a:pt x="13103" y="6161"/>
                  </a:lnTo>
                  <a:lnTo>
                    <a:pt x="13112" y="6165"/>
                  </a:lnTo>
                  <a:lnTo>
                    <a:pt x="13122" y="6168"/>
                  </a:lnTo>
                  <a:lnTo>
                    <a:pt x="13131" y="6171"/>
                  </a:lnTo>
                  <a:lnTo>
                    <a:pt x="13142" y="6171"/>
                  </a:lnTo>
                  <a:lnTo>
                    <a:pt x="13142" y="6171"/>
                  </a:lnTo>
                  <a:lnTo>
                    <a:pt x="13097" y="6215"/>
                  </a:lnTo>
                  <a:lnTo>
                    <a:pt x="13054" y="6258"/>
                  </a:lnTo>
                  <a:lnTo>
                    <a:pt x="13011" y="6303"/>
                  </a:lnTo>
                  <a:lnTo>
                    <a:pt x="12970" y="6348"/>
                  </a:lnTo>
                  <a:lnTo>
                    <a:pt x="12929" y="6394"/>
                  </a:lnTo>
                  <a:lnTo>
                    <a:pt x="12888" y="6441"/>
                  </a:lnTo>
                  <a:lnTo>
                    <a:pt x="12849" y="6488"/>
                  </a:lnTo>
                  <a:lnTo>
                    <a:pt x="12811" y="6536"/>
                  </a:lnTo>
                  <a:lnTo>
                    <a:pt x="12811" y="6536"/>
                  </a:lnTo>
                  <a:lnTo>
                    <a:pt x="12840" y="6485"/>
                  </a:lnTo>
                  <a:lnTo>
                    <a:pt x="12868" y="6436"/>
                  </a:lnTo>
                  <a:lnTo>
                    <a:pt x="12896" y="6385"/>
                  </a:lnTo>
                  <a:lnTo>
                    <a:pt x="12923" y="6333"/>
                  </a:lnTo>
                  <a:lnTo>
                    <a:pt x="12949" y="6282"/>
                  </a:lnTo>
                  <a:lnTo>
                    <a:pt x="12973" y="6229"/>
                  </a:lnTo>
                  <a:lnTo>
                    <a:pt x="12997" y="6176"/>
                  </a:lnTo>
                  <a:lnTo>
                    <a:pt x="13018" y="6123"/>
                  </a:lnTo>
                  <a:lnTo>
                    <a:pt x="13018" y="6123"/>
                  </a:lnTo>
                  <a:lnTo>
                    <a:pt x="13019" y="6117"/>
                  </a:lnTo>
                  <a:lnTo>
                    <a:pt x="13018" y="6112"/>
                  </a:lnTo>
                  <a:lnTo>
                    <a:pt x="13015" y="6107"/>
                  </a:lnTo>
                  <a:lnTo>
                    <a:pt x="13011" y="6105"/>
                  </a:lnTo>
                  <a:lnTo>
                    <a:pt x="13006" y="6103"/>
                  </a:lnTo>
                  <a:lnTo>
                    <a:pt x="13000" y="6103"/>
                  </a:lnTo>
                  <a:lnTo>
                    <a:pt x="12995" y="6104"/>
                  </a:lnTo>
                  <a:lnTo>
                    <a:pt x="12991" y="6106"/>
                  </a:lnTo>
                  <a:lnTo>
                    <a:pt x="12991" y="6106"/>
                  </a:lnTo>
                  <a:lnTo>
                    <a:pt x="12902" y="6205"/>
                  </a:lnTo>
                  <a:lnTo>
                    <a:pt x="12856" y="6254"/>
                  </a:lnTo>
                  <a:lnTo>
                    <a:pt x="12811" y="6304"/>
                  </a:lnTo>
                  <a:lnTo>
                    <a:pt x="12766" y="6354"/>
                  </a:lnTo>
                  <a:lnTo>
                    <a:pt x="12724" y="6405"/>
                  </a:lnTo>
                  <a:lnTo>
                    <a:pt x="12683" y="6456"/>
                  </a:lnTo>
                  <a:lnTo>
                    <a:pt x="12664" y="6483"/>
                  </a:lnTo>
                  <a:lnTo>
                    <a:pt x="12646" y="6509"/>
                  </a:lnTo>
                  <a:lnTo>
                    <a:pt x="12646" y="6509"/>
                  </a:lnTo>
                  <a:lnTo>
                    <a:pt x="12698" y="6434"/>
                  </a:lnTo>
                  <a:lnTo>
                    <a:pt x="12750" y="6360"/>
                  </a:lnTo>
                  <a:lnTo>
                    <a:pt x="12801" y="6288"/>
                  </a:lnTo>
                  <a:lnTo>
                    <a:pt x="12853" y="6214"/>
                  </a:lnTo>
                  <a:lnTo>
                    <a:pt x="12902" y="6139"/>
                  </a:lnTo>
                  <a:lnTo>
                    <a:pt x="12925" y="6102"/>
                  </a:lnTo>
                  <a:lnTo>
                    <a:pt x="12949" y="6063"/>
                  </a:lnTo>
                  <a:lnTo>
                    <a:pt x="12971" y="6024"/>
                  </a:lnTo>
                  <a:lnTo>
                    <a:pt x="12992" y="5984"/>
                  </a:lnTo>
                  <a:lnTo>
                    <a:pt x="13013" y="5944"/>
                  </a:lnTo>
                  <a:lnTo>
                    <a:pt x="13032" y="5901"/>
                  </a:lnTo>
                  <a:lnTo>
                    <a:pt x="13032" y="5901"/>
                  </a:lnTo>
                  <a:lnTo>
                    <a:pt x="13034" y="5896"/>
                  </a:lnTo>
                  <a:lnTo>
                    <a:pt x="13033" y="5891"/>
                  </a:lnTo>
                  <a:lnTo>
                    <a:pt x="13032" y="5885"/>
                  </a:lnTo>
                  <a:lnTo>
                    <a:pt x="13028" y="5881"/>
                  </a:lnTo>
                  <a:lnTo>
                    <a:pt x="13024" y="5879"/>
                  </a:lnTo>
                  <a:lnTo>
                    <a:pt x="13018" y="5878"/>
                  </a:lnTo>
                  <a:lnTo>
                    <a:pt x="13013" y="5879"/>
                  </a:lnTo>
                  <a:lnTo>
                    <a:pt x="13007" y="5883"/>
                  </a:lnTo>
                  <a:lnTo>
                    <a:pt x="13007" y="5883"/>
                  </a:lnTo>
                  <a:lnTo>
                    <a:pt x="12935" y="5951"/>
                  </a:lnTo>
                  <a:lnTo>
                    <a:pt x="12895" y="5990"/>
                  </a:lnTo>
                  <a:lnTo>
                    <a:pt x="12855" y="6030"/>
                  </a:lnTo>
                  <a:lnTo>
                    <a:pt x="12818" y="6069"/>
                  </a:lnTo>
                  <a:lnTo>
                    <a:pt x="12785" y="6105"/>
                  </a:lnTo>
                  <a:lnTo>
                    <a:pt x="12758" y="6137"/>
                  </a:lnTo>
                  <a:lnTo>
                    <a:pt x="12747" y="6151"/>
                  </a:lnTo>
                  <a:lnTo>
                    <a:pt x="12739" y="6162"/>
                  </a:lnTo>
                  <a:lnTo>
                    <a:pt x="12739" y="6162"/>
                  </a:lnTo>
                  <a:lnTo>
                    <a:pt x="12779" y="6098"/>
                  </a:lnTo>
                  <a:lnTo>
                    <a:pt x="12819" y="6035"/>
                  </a:lnTo>
                  <a:lnTo>
                    <a:pt x="12857" y="5973"/>
                  </a:lnTo>
                  <a:lnTo>
                    <a:pt x="12895" y="5911"/>
                  </a:lnTo>
                  <a:lnTo>
                    <a:pt x="12912" y="5879"/>
                  </a:lnTo>
                  <a:lnTo>
                    <a:pt x="12930" y="5848"/>
                  </a:lnTo>
                  <a:lnTo>
                    <a:pt x="12946" y="5815"/>
                  </a:lnTo>
                  <a:lnTo>
                    <a:pt x="12963" y="5782"/>
                  </a:lnTo>
                  <a:lnTo>
                    <a:pt x="12978" y="5748"/>
                  </a:lnTo>
                  <a:lnTo>
                    <a:pt x="12992" y="5714"/>
                  </a:lnTo>
                  <a:lnTo>
                    <a:pt x="13006" y="5679"/>
                  </a:lnTo>
                  <a:lnTo>
                    <a:pt x="13018" y="5642"/>
                  </a:lnTo>
                  <a:lnTo>
                    <a:pt x="13018" y="5642"/>
                  </a:lnTo>
                  <a:lnTo>
                    <a:pt x="13019" y="5637"/>
                  </a:lnTo>
                  <a:lnTo>
                    <a:pt x="13017" y="5631"/>
                  </a:lnTo>
                  <a:lnTo>
                    <a:pt x="13014" y="5627"/>
                  </a:lnTo>
                  <a:lnTo>
                    <a:pt x="13011" y="5624"/>
                  </a:lnTo>
                  <a:lnTo>
                    <a:pt x="13005" y="5622"/>
                  </a:lnTo>
                  <a:lnTo>
                    <a:pt x="13000" y="5622"/>
                  </a:lnTo>
                  <a:lnTo>
                    <a:pt x="12995" y="5623"/>
                  </a:lnTo>
                  <a:lnTo>
                    <a:pt x="12991" y="5626"/>
                  </a:lnTo>
                  <a:lnTo>
                    <a:pt x="12991" y="5626"/>
                  </a:lnTo>
                  <a:lnTo>
                    <a:pt x="12935" y="5695"/>
                  </a:lnTo>
                  <a:lnTo>
                    <a:pt x="12891" y="5747"/>
                  </a:lnTo>
                  <a:lnTo>
                    <a:pt x="12862" y="5782"/>
                  </a:lnTo>
                  <a:lnTo>
                    <a:pt x="12843" y="5802"/>
                  </a:lnTo>
                  <a:lnTo>
                    <a:pt x="12837" y="5805"/>
                  </a:lnTo>
                  <a:lnTo>
                    <a:pt x="12835" y="5808"/>
                  </a:lnTo>
                  <a:lnTo>
                    <a:pt x="12834" y="5807"/>
                  </a:lnTo>
                  <a:lnTo>
                    <a:pt x="12834" y="5805"/>
                  </a:lnTo>
                  <a:lnTo>
                    <a:pt x="12835" y="5801"/>
                  </a:lnTo>
                  <a:lnTo>
                    <a:pt x="12843" y="5784"/>
                  </a:lnTo>
                  <a:lnTo>
                    <a:pt x="12859" y="5759"/>
                  </a:lnTo>
                  <a:lnTo>
                    <a:pt x="12903" y="5687"/>
                  </a:lnTo>
                  <a:lnTo>
                    <a:pt x="12959" y="5599"/>
                  </a:lnTo>
                  <a:lnTo>
                    <a:pt x="13017" y="5507"/>
                  </a:lnTo>
                  <a:lnTo>
                    <a:pt x="13042" y="5462"/>
                  </a:lnTo>
                  <a:lnTo>
                    <a:pt x="13065" y="5421"/>
                  </a:lnTo>
                  <a:lnTo>
                    <a:pt x="13065" y="5421"/>
                  </a:lnTo>
                  <a:lnTo>
                    <a:pt x="13067" y="5416"/>
                  </a:lnTo>
                  <a:lnTo>
                    <a:pt x="13067" y="5410"/>
                  </a:lnTo>
                  <a:lnTo>
                    <a:pt x="13065" y="5404"/>
                  </a:lnTo>
                  <a:lnTo>
                    <a:pt x="13060" y="5400"/>
                  </a:lnTo>
                  <a:lnTo>
                    <a:pt x="13055" y="5397"/>
                  </a:lnTo>
                  <a:lnTo>
                    <a:pt x="13049" y="5396"/>
                  </a:lnTo>
                  <a:lnTo>
                    <a:pt x="13043" y="5398"/>
                  </a:lnTo>
                  <a:lnTo>
                    <a:pt x="13039" y="5402"/>
                  </a:lnTo>
                  <a:lnTo>
                    <a:pt x="13039" y="5402"/>
                  </a:lnTo>
                  <a:lnTo>
                    <a:pt x="12887" y="5572"/>
                  </a:lnTo>
                  <a:lnTo>
                    <a:pt x="12814" y="5657"/>
                  </a:lnTo>
                  <a:lnTo>
                    <a:pt x="12786" y="5690"/>
                  </a:lnTo>
                  <a:lnTo>
                    <a:pt x="12768" y="5713"/>
                  </a:lnTo>
                  <a:lnTo>
                    <a:pt x="12768" y="5713"/>
                  </a:lnTo>
                  <a:lnTo>
                    <a:pt x="12811" y="5653"/>
                  </a:lnTo>
                  <a:lnTo>
                    <a:pt x="12850" y="5592"/>
                  </a:lnTo>
                  <a:lnTo>
                    <a:pt x="12890" y="5532"/>
                  </a:lnTo>
                  <a:lnTo>
                    <a:pt x="12929" y="5471"/>
                  </a:lnTo>
                  <a:lnTo>
                    <a:pt x="12966" y="5409"/>
                  </a:lnTo>
                  <a:lnTo>
                    <a:pt x="13002" y="5347"/>
                  </a:lnTo>
                  <a:lnTo>
                    <a:pt x="13038" y="5282"/>
                  </a:lnTo>
                  <a:lnTo>
                    <a:pt x="13070" y="5218"/>
                  </a:lnTo>
                  <a:lnTo>
                    <a:pt x="13070" y="5218"/>
                  </a:lnTo>
                  <a:lnTo>
                    <a:pt x="13079" y="5230"/>
                  </a:lnTo>
                  <a:lnTo>
                    <a:pt x="13086" y="5242"/>
                  </a:lnTo>
                  <a:lnTo>
                    <a:pt x="13093" y="5256"/>
                  </a:lnTo>
                  <a:lnTo>
                    <a:pt x="13098" y="5270"/>
                  </a:lnTo>
                  <a:lnTo>
                    <a:pt x="13103" y="5286"/>
                  </a:lnTo>
                  <a:lnTo>
                    <a:pt x="13108" y="5302"/>
                  </a:lnTo>
                  <a:lnTo>
                    <a:pt x="13111" y="5318"/>
                  </a:lnTo>
                  <a:lnTo>
                    <a:pt x="13115" y="5336"/>
                  </a:lnTo>
                  <a:lnTo>
                    <a:pt x="13115" y="5336"/>
                  </a:lnTo>
                  <a:close/>
                  <a:moveTo>
                    <a:pt x="13046" y="5187"/>
                  </a:moveTo>
                  <a:lnTo>
                    <a:pt x="13046" y="5187"/>
                  </a:lnTo>
                  <a:lnTo>
                    <a:pt x="12894" y="5377"/>
                  </a:lnTo>
                  <a:lnTo>
                    <a:pt x="12743" y="5567"/>
                  </a:lnTo>
                  <a:lnTo>
                    <a:pt x="12743" y="5567"/>
                  </a:lnTo>
                  <a:lnTo>
                    <a:pt x="12768" y="5527"/>
                  </a:lnTo>
                  <a:lnTo>
                    <a:pt x="12793" y="5486"/>
                  </a:lnTo>
                  <a:lnTo>
                    <a:pt x="12818" y="5445"/>
                  </a:lnTo>
                  <a:lnTo>
                    <a:pt x="12840" y="5403"/>
                  </a:lnTo>
                  <a:lnTo>
                    <a:pt x="12862" y="5359"/>
                  </a:lnTo>
                  <a:lnTo>
                    <a:pt x="12883" y="5315"/>
                  </a:lnTo>
                  <a:lnTo>
                    <a:pt x="12903" y="5270"/>
                  </a:lnTo>
                  <a:lnTo>
                    <a:pt x="12921" y="5225"/>
                  </a:lnTo>
                  <a:lnTo>
                    <a:pt x="12921" y="5225"/>
                  </a:lnTo>
                  <a:lnTo>
                    <a:pt x="12922" y="5220"/>
                  </a:lnTo>
                  <a:lnTo>
                    <a:pt x="12921" y="5215"/>
                  </a:lnTo>
                  <a:lnTo>
                    <a:pt x="12918" y="5212"/>
                  </a:lnTo>
                  <a:lnTo>
                    <a:pt x="12915" y="5208"/>
                  </a:lnTo>
                  <a:lnTo>
                    <a:pt x="12910" y="5207"/>
                  </a:lnTo>
                  <a:lnTo>
                    <a:pt x="12905" y="5207"/>
                  </a:lnTo>
                  <a:lnTo>
                    <a:pt x="12899" y="5208"/>
                  </a:lnTo>
                  <a:lnTo>
                    <a:pt x="12896" y="5211"/>
                  </a:lnTo>
                  <a:lnTo>
                    <a:pt x="12896" y="5211"/>
                  </a:lnTo>
                  <a:lnTo>
                    <a:pt x="12853" y="5248"/>
                  </a:lnTo>
                  <a:lnTo>
                    <a:pt x="12811" y="5287"/>
                  </a:lnTo>
                  <a:lnTo>
                    <a:pt x="12768" y="5325"/>
                  </a:lnTo>
                  <a:lnTo>
                    <a:pt x="12727" y="5365"/>
                  </a:lnTo>
                  <a:lnTo>
                    <a:pt x="12688" y="5405"/>
                  </a:lnTo>
                  <a:lnTo>
                    <a:pt x="12648" y="5446"/>
                  </a:lnTo>
                  <a:lnTo>
                    <a:pt x="12608" y="5488"/>
                  </a:lnTo>
                  <a:lnTo>
                    <a:pt x="12571" y="5529"/>
                  </a:lnTo>
                  <a:lnTo>
                    <a:pt x="12533" y="5572"/>
                  </a:lnTo>
                  <a:lnTo>
                    <a:pt x="12496" y="5615"/>
                  </a:lnTo>
                  <a:lnTo>
                    <a:pt x="12423" y="5702"/>
                  </a:lnTo>
                  <a:lnTo>
                    <a:pt x="12352" y="5790"/>
                  </a:lnTo>
                  <a:lnTo>
                    <a:pt x="12283" y="5880"/>
                  </a:lnTo>
                  <a:lnTo>
                    <a:pt x="12214" y="5972"/>
                  </a:lnTo>
                  <a:lnTo>
                    <a:pt x="12147" y="6063"/>
                  </a:lnTo>
                  <a:lnTo>
                    <a:pt x="12013" y="6248"/>
                  </a:lnTo>
                  <a:lnTo>
                    <a:pt x="11881" y="6434"/>
                  </a:lnTo>
                  <a:lnTo>
                    <a:pt x="11815" y="6526"/>
                  </a:lnTo>
                  <a:lnTo>
                    <a:pt x="11748" y="6619"/>
                  </a:lnTo>
                  <a:lnTo>
                    <a:pt x="11748" y="6619"/>
                  </a:lnTo>
                  <a:lnTo>
                    <a:pt x="11628" y="6779"/>
                  </a:lnTo>
                  <a:lnTo>
                    <a:pt x="11599" y="6818"/>
                  </a:lnTo>
                  <a:lnTo>
                    <a:pt x="11587" y="6832"/>
                  </a:lnTo>
                  <a:lnTo>
                    <a:pt x="11592" y="6825"/>
                  </a:lnTo>
                  <a:lnTo>
                    <a:pt x="11609" y="6800"/>
                  </a:lnTo>
                  <a:lnTo>
                    <a:pt x="11673" y="6710"/>
                  </a:lnTo>
                  <a:lnTo>
                    <a:pt x="11857" y="6454"/>
                  </a:lnTo>
                  <a:lnTo>
                    <a:pt x="11995" y="6264"/>
                  </a:lnTo>
                  <a:lnTo>
                    <a:pt x="11995" y="6264"/>
                  </a:lnTo>
                  <a:lnTo>
                    <a:pt x="12361" y="5762"/>
                  </a:lnTo>
                  <a:lnTo>
                    <a:pt x="12361" y="5762"/>
                  </a:lnTo>
                  <a:lnTo>
                    <a:pt x="12425" y="5687"/>
                  </a:lnTo>
                  <a:lnTo>
                    <a:pt x="12490" y="5615"/>
                  </a:lnTo>
                  <a:lnTo>
                    <a:pt x="12554" y="5540"/>
                  </a:lnTo>
                  <a:lnTo>
                    <a:pt x="12586" y="5502"/>
                  </a:lnTo>
                  <a:lnTo>
                    <a:pt x="12616" y="5465"/>
                  </a:lnTo>
                  <a:lnTo>
                    <a:pt x="12646" y="5426"/>
                  </a:lnTo>
                  <a:lnTo>
                    <a:pt x="12674" y="5388"/>
                  </a:lnTo>
                  <a:lnTo>
                    <a:pt x="12701" y="5348"/>
                  </a:lnTo>
                  <a:lnTo>
                    <a:pt x="12726" y="5306"/>
                  </a:lnTo>
                  <a:lnTo>
                    <a:pt x="12750" y="5263"/>
                  </a:lnTo>
                  <a:lnTo>
                    <a:pt x="12772" y="5220"/>
                  </a:lnTo>
                  <a:lnTo>
                    <a:pt x="12791" y="5176"/>
                  </a:lnTo>
                  <a:lnTo>
                    <a:pt x="12800" y="5152"/>
                  </a:lnTo>
                  <a:lnTo>
                    <a:pt x="12808" y="5129"/>
                  </a:lnTo>
                  <a:lnTo>
                    <a:pt x="12808" y="5129"/>
                  </a:lnTo>
                  <a:lnTo>
                    <a:pt x="12808" y="5123"/>
                  </a:lnTo>
                  <a:lnTo>
                    <a:pt x="12807" y="5118"/>
                  </a:lnTo>
                  <a:lnTo>
                    <a:pt x="12805" y="5115"/>
                  </a:lnTo>
                  <a:lnTo>
                    <a:pt x="12800" y="5112"/>
                  </a:lnTo>
                  <a:lnTo>
                    <a:pt x="12795" y="5111"/>
                  </a:lnTo>
                  <a:lnTo>
                    <a:pt x="12791" y="5112"/>
                  </a:lnTo>
                  <a:lnTo>
                    <a:pt x="12786" y="5114"/>
                  </a:lnTo>
                  <a:lnTo>
                    <a:pt x="12782" y="5118"/>
                  </a:lnTo>
                  <a:lnTo>
                    <a:pt x="12782" y="5118"/>
                  </a:lnTo>
                  <a:lnTo>
                    <a:pt x="12671" y="5281"/>
                  </a:lnTo>
                  <a:lnTo>
                    <a:pt x="12558" y="5441"/>
                  </a:lnTo>
                  <a:lnTo>
                    <a:pt x="12443" y="5602"/>
                  </a:lnTo>
                  <a:lnTo>
                    <a:pt x="12328" y="5761"/>
                  </a:lnTo>
                  <a:lnTo>
                    <a:pt x="12328" y="5761"/>
                  </a:lnTo>
                  <a:lnTo>
                    <a:pt x="12211" y="5903"/>
                  </a:lnTo>
                  <a:lnTo>
                    <a:pt x="12153" y="5973"/>
                  </a:lnTo>
                  <a:lnTo>
                    <a:pt x="12094" y="6044"/>
                  </a:lnTo>
                  <a:lnTo>
                    <a:pt x="12094" y="6044"/>
                  </a:lnTo>
                  <a:lnTo>
                    <a:pt x="12012" y="6147"/>
                  </a:lnTo>
                  <a:lnTo>
                    <a:pt x="11930" y="6251"/>
                  </a:lnTo>
                  <a:lnTo>
                    <a:pt x="11767" y="6459"/>
                  </a:lnTo>
                  <a:lnTo>
                    <a:pt x="11767" y="6459"/>
                  </a:lnTo>
                  <a:lnTo>
                    <a:pt x="11738" y="6496"/>
                  </a:lnTo>
                  <a:lnTo>
                    <a:pt x="11694" y="6558"/>
                  </a:lnTo>
                  <a:lnTo>
                    <a:pt x="11642" y="6628"/>
                  </a:lnTo>
                  <a:lnTo>
                    <a:pt x="11594" y="6693"/>
                  </a:lnTo>
                  <a:lnTo>
                    <a:pt x="11575" y="6717"/>
                  </a:lnTo>
                  <a:lnTo>
                    <a:pt x="11559" y="6736"/>
                  </a:lnTo>
                  <a:lnTo>
                    <a:pt x="11550" y="6745"/>
                  </a:lnTo>
                  <a:lnTo>
                    <a:pt x="11548" y="6745"/>
                  </a:lnTo>
                  <a:lnTo>
                    <a:pt x="11548" y="6743"/>
                  </a:lnTo>
                  <a:lnTo>
                    <a:pt x="11549" y="6738"/>
                  </a:lnTo>
                  <a:lnTo>
                    <a:pt x="11554" y="6729"/>
                  </a:lnTo>
                  <a:lnTo>
                    <a:pt x="11569" y="6701"/>
                  </a:lnTo>
                  <a:lnTo>
                    <a:pt x="11596" y="6655"/>
                  </a:lnTo>
                  <a:lnTo>
                    <a:pt x="11634" y="6592"/>
                  </a:lnTo>
                  <a:lnTo>
                    <a:pt x="11634" y="6592"/>
                  </a:lnTo>
                  <a:lnTo>
                    <a:pt x="11665" y="6543"/>
                  </a:lnTo>
                  <a:lnTo>
                    <a:pt x="11697" y="6494"/>
                  </a:lnTo>
                  <a:lnTo>
                    <a:pt x="11729" y="6446"/>
                  </a:lnTo>
                  <a:lnTo>
                    <a:pt x="11763" y="6398"/>
                  </a:lnTo>
                  <a:lnTo>
                    <a:pt x="11832" y="6304"/>
                  </a:lnTo>
                  <a:lnTo>
                    <a:pt x="11902" y="6210"/>
                  </a:lnTo>
                  <a:lnTo>
                    <a:pt x="11975" y="6118"/>
                  </a:lnTo>
                  <a:lnTo>
                    <a:pt x="12047" y="6025"/>
                  </a:lnTo>
                  <a:lnTo>
                    <a:pt x="12120" y="5933"/>
                  </a:lnTo>
                  <a:lnTo>
                    <a:pt x="12193" y="5841"/>
                  </a:lnTo>
                  <a:lnTo>
                    <a:pt x="12264" y="5748"/>
                  </a:lnTo>
                  <a:lnTo>
                    <a:pt x="12333" y="5653"/>
                  </a:lnTo>
                  <a:lnTo>
                    <a:pt x="12367" y="5606"/>
                  </a:lnTo>
                  <a:lnTo>
                    <a:pt x="12401" y="5558"/>
                  </a:lnTo>
                  <a:lnTo>
                    <a:pt x="12432" y="5510"/>
                  </a:lnTo>
                  <a:lnTo>
                    <a:pt x="12465" y="5461"/>
                  </a:lnTo>
                  <a:lnTo>
                    <a:pt x="12496" y="5412"/>
                  </a:lnTo>
                  <a:lnTo>
                    <a:pt x="12525" y="5362"/>
                  </a:lnTo>
                  <a:lnTo>
                    <a:pt x="12554" y="5311"/>
                  </a:lnTo>
                  <a:lnTo>
                    <a:pt x="12582" y="5261"/>
                  </a:lnTo>
                  <a:lnTo>
                    <a:pt x="12609" y="5208"/>
                  </a:lnTo>
                  <a:lnTo>
                    <a:pt x="12634" y="5156"/>
                  </a:lnTo>
                  <a:lnTo>
                    <a:pt x="12658" y="5103"/>
                  </a:lnTo>
                  <a:lnTo>
                    <a:pt x="12681" y="5049"/>
                  </a:lnTo>
                  <a:lnTo>
                    <a:pt x="12681" y="5049"/>
                  </a:lnTo>
                  <a:lnTo>
                    <a:pt x="12682" y="5043"/>
                  </a:lnTo>
                  <a:lnTo>
                    <a:pt x="12681" y="5039"/>
                  </a:lnTo>
                  <a:lnTo>
                    <a:pt x="12678" y="5035"/>
                  </a:lnTo>
                  <a:lnTo>
                    <a:pt x="12674" y="5033"/>
                  </a:lnTo>
                  <a:lnTo>
                    <a:pt x="12670" y="5032"/>
                  </a:lnTo>
                  <a:lnTo>
                    <a:pt x="12664" y="5031"/>
                  </a:lnTo>
                  <a:lnTo>
                    <a:pt x="12660" y="5032"/>
                  </a:lnTo>
                  <a:lnTo>
                    <a:pt x="12656" y="5034"/>
                  </a:lnTo>
                  <a:lnTo>
                    <a:pt x="12656" y="5034"/>
                  </a:lnTo>
                  <a:lnTo>
                    <a:pt x="12616" y="5069"/>
                  </a:lnTo>
                  <a:lnTo>
                    <a:pt x="12616" y="5069"/>
                  </a:lnTo>
                  <a:lnTo>
                    <a:pt x="12616" y="5069"/>
                  </a:lnTo>
                  <a:lnTo>
                    <a:pt x="12619" y="5066"/>
                  </a:lnTo>
                  <a:lnTo>
                    <a:pt x="12619" y="5062"/>
                  </a:lnTo>
                  <a:lnTo>
                    <a:pt x="12617" y="5056"/>
                  </a:lnTo>
                  <a:lnTo>
                    <a:pt x="12615" y="5050"/>
                  </a:lnTo>
                  <a:lnTo>
                    <a:pt x="12610" y="5047"/>
                  </a:lnTo>
                  <a:lnTo>
                    <a:pt x="12605" y="5045"/>
                  </a:lnTo>
                  <a:lnTo>
                    <a:pt x="12599" y="5045"/>
                  </a:lnTo>
                  <a:lnTo>
                    <a:pt x="12593" y="5047"/>
                  </a:lnTo>
                  <a:lnTo>
                    <a:pt x="12590" y="5049"/>
                  </a:lnTo>
                  <a:lnTo>
                    <a:pt x="12588" y="5053"/>
                  </a:lnTo>
                  <a:lnTo>
                    <a:pt x="12588" y="5053"/>
                  </a:lnTo>
                  <a:lnTo>
                    <a:pt x="12504" y="5173"/>
                  </a:lnTo>
                  <a:lnTo>
                    <a:pt x="12504" y="5173"/>
                  </a:lnTo>
                  <a:lnTo>
                    <a:pt x="12420" y="5253"/>
                  </a:lnTo>
                  <a:lnTo>
                    <a:pt x="12334" y="5337"/>
                  </a:lnTo>
                  <a:lnTo>
                    <a:pt x="12249" y="5425"/>
                  </a:lnTo>
                  <a:lnTo>
                    <a:pt x="12164" y="5515"/>
                  </a:lnTo>
                  <a:lnTo>
                    <a:pt x="12164" y="5515"/>
                  </a:lnTo>
                  <a:lnTo>
                    <a:pt x="12218" y="5443"/>
                  </a:lnTo>
                  <a:lnTo>
                    <a:pt x="12272" y="5370"/>
                  </a:lnTo>
                  <a:lnTo>
                    <a:pt x="12325" y="5297"/>
                  </a:lnTo>
                  <a:lnTo>
                    <a:pt x="12375" y="5222"/>
                  </a:lnTo>
                  <a:lnTo>
                    <a:pt x="12424" y="5148"/>
                  </a:lnTo>
                  <a:lnTo>
                    <a:pt x="12448" y="5109"/>
                  </a:lnTo>
                  <a:lnTo>
                    <a:pt x="12471" y="5070"/>
                  </a:lnTo>
                  <a:lnTo>
                    <a:pt x="12492" y="5032"/>
                  </a:lnTo>
                  <a:lnTo>
                    <a:pt x="12513" y="4992"/>
                  </a:lnTo>
                  <a:lnTo>
                    <a:pt x="12534" y="4952"/>
                  </a:lnTo>
                  <a:lnTo>
                    <a:pt x="12553" y="4911"/>
                  </a:lnTo>
                  <a:lnTo>
                    <a:pt x="12553" y="4911"/>
                  </a:lnTo>
                  <a:lnTo>
                    <a:pt x="12564" y="4930"/>
                  </a:lnTo>
                  <a:lnTo>
                    <a:pt x="12571" y="4939"/>
                  </a:lnTo>
                  <a:lnTo>
                    <a:pt x="12578" y="4947"/>
                  </a:lnTo>
                  <a:lnTo>
                    <a:pt x="12578" y="4947"/>
                  </a:lnTo>
                  <a:lnTo>
                    <a:pt x="12589" y="4960"/>
                  </a:lnTo>
                  <a:lnTo>
                    <a:pt x="12601" y="4971"/>
                  </a:lnTo>
                  <a:lnTo>
                    <a:pt x="12613" y="4981"/>
                  </a:lnTo>
                  <a:lnTo>
                    <a:pt x="12626" y="4991"/>
                  </a:lnTo>
                  <a:lnTo>
                    <a:pt x="12640" y="5000"/>
                  </a:lnTo>
                  <a:lnTo>
                    <a:pt x="12654" y="5008"/>
                  </a:lnTo>
                  <a:lnTo>
                    <a:pt x="12683" y="5024"/>
                  </a:lnTo>
                  <a:lnTo>
                    <a:pt x="12713" y="5036"/>
                  </a:lnTo>
                  <a:lnTo>
                    <a:pt x="12745" y="5049"/>
                  </a:lnTo>
                  <a:lnTo>
                    <a:pt x="12778" y="5060"/>
                  </a:lnTo>
                  <a:lnTo>
                    <a:pt x="12811" y="5070"/>
                  </a:lnTo>
                  <a:lnTo>
                    <a:pt x="12876" y="5093"/>
                  </a:lnTo>
                  <a:lnTo>
                    <a:pt x="12908" y="5103"/>
                  </a:lnTo>
                  <a:lnTo>
                    <a:pt x="12939" y="5116"/>
                  </a:lnTo>
                  <a:lnTo>
                    <a:pt x="12969" y="5131"/>
                  </a:lnTo>
                  <a:lnTo>
                    <a:pt x="12983" y="5138"/>
                  </a:lnTo>
                  <a:lnTo>
                    <a:pt x="12997" y="5148"/>
                  </a:lnTo>
                  <a:lnTo>
                    <a:pt x="13010" y="5156"/>
                  </a:lnTo>
                  <a:lnTo>
                    <a:pt x="13022" y="5166"/>
                  </a:lnTo>
                  <a:lnTo>
                    <a:pt x="13035" y="5176"/>
                  </a:lnTo>
                  <a:lnTo>
                    <a:pt x="13046" y="5187"/>
                  </a:lnTo>
                  <a:lnTo>
                    <a:pt x="13046" y="5187"/>
                  </a:lnTo>
                  <a:close/>
                  <a:moveTo>
                    <a:pt x="13107" y="4299"/>
                  </a:moveTo>
                  <a:lnTo>
                    <a:pt x="13107" y="4299"/>
                  </a:lnTo>
                  <a:lnTo>
                    <a:pt x="13081" y="4311"/>
                  </a:lnTo>
                  <a:lnTo>
                    <a:pt x="13046" y="4329"/>
                  </a:lnTo>
                  <a:lnTo>
                    <a:pt x="13004" y="4353"/>
                  </a:lnTo>
                  <a:lnTo>
                    <a:pt x="12956" y="4381"/>
                  </a:lnTo>
                  <a:lnTo>
                    <a:pt x="12905" y="4414"/>
                  </a:lnTo>
                  <a:lnTo>
                    <a:pt x="12851" y="4450"/>
                  </a:lnTo>
                  <a:lnTo>
                    <a:pt x="12798" y="4490"/>
                  </a:lnTo>
                  <a:lnTo>
                    <a:pt x="12771" y="4511"/>
                  </a:lnTo>
                  <a:lnTo>
                    <a:pt x="12745" y="4532"/>
                  </a:lnTo>
                  <a:lnTo>
                    <a:pt x="12745" y="4532"/>
                  </a:lnTo>
                  <a:lnTo>
                    <a:pt x="13389" y="3632"/>
                  </a:lnTo>
                  <a:lnTo>
                    <a:pt x="13389" y="3632"/>
                  </a:lnTo>
                  <a:lnTo>
                    <a:pt x="13514" y="3455"/>
                  </a:lnTo>
                  <a:lnTo>
                    <a:pt x="13638" y="3277"/>
                  </a:lnTo>
                  <a:lnTo>
                    <a:pt x="13761" y="3098"/>
                  </a:lnTo>
                  <a:lnTo>
                    <a:pt x="13881" y="2918"/>
                  </a:lnTo>
                  <a:lnTo>
                    <a:pt x="13881" y="2918"/>
                  </a:lnTo>
                  <a:lnTo>
                    <a:pt x="13899" y="2891"/>
                  </a:lnTo>
                  <a:lnTo>
                    <a:pt x="13926" y="2846"/>
                  </a:lnTo>
                  <a:lnTo>
                    <a:pt x="14000" y="2722"/>
                  </a:lnTo>
                  <a:lnTo>
                    <a:pt x="14000" y="2722"/>
                  </a:lnTo>
                  <a:lnTo>
                    <a:pt x="14030" y="2681"/>
                  </a:lnTo>
                  <a:lnTo>
                    <a:pt x="14061" y="2639"/>
                  </a:lnTo>
                  <a:lnTo>
                    <a:pt x="14089" y="2597"/>
                  </a:lnTo>
                  <a:lnTo>
                    <a:pt x="14118" y="2554"/>
                  </a:lnTo>
                  <a:lnTo>
                    <a:pt x="14145" y="2511"/>
                  </a:lnTo>
                  <a:lnTo>
                    <a:pt x="14172" y="2466"/>
                  </a:lnTo>
                  <a:lnTo>
                    <a:pt x="14197" y="2422"/>
                  </a:lnTo>
                  <a:lnTo>
                    <a:pt x="14223" y="2376"/>
                  </a:lnTo>
                  <a:lnTo>
                    <a:pt x="14223" y="2376"/>
                  </a:lnTo>
                  <a:lnTo>
                    <a:pt x="14227" y="2377"/>
                  </a:lnTo>
                  <a:lnTo>
                    <a:pt x="14229" y="2381"/>
                  </a:lnTo>
                  <a:lnTo>
                    <a:pt x="14230" y="2385"/>
                  </a:lnTo>
                  <a:lnTo>
                    <a:pt x="14230" y="2391"/>
                  </a:lnTo>
                  <a:lnTo>
                    <a:pt x="14229" y="2408"/>
                  </a:lnTo>
                  <a:lnTo>
                    <a:pt x="14224" y="2427"/>
                  </a:lnTo>
                  <a:lnTo>
                    <a:pt x="14217" y="2452"/>
                  </a:lnTo>
                  <a:lnTo>
                    <a:pt x="14209" y="2479"/>
                  </a:lnTo>
                  <a:lnTo>
                    <a:pt x="14197" y="2508"/>
                  </a:lnTo>
                  <a:lnTo>
                    <a:pt x="14186" y="2540"/>
                  </a:lnTo>
                  <a:lnTo>
                    <a:pt x="14159" y="2603"/>
                  </a:lnTo>
                  <a:lnTo>
                    <a:pt x="14131" y="2665"/>
                  </a:lnTo>
                  <a:lnTo>
                    <a:pt x="14106" y="2718"/>
                  </a:lnTo>
                  <a:lnTo>
                    <a:pt x="14086" y="2756"/>
                  </a:lnTo>
                  <a:lnTo>
                    <a:pt x="14086" y="2756"/>
                  </a:lnTo>
                  <a:lnTo>
                    <a:pt x="14058" y="2804"/>
                  </a:lnTo>
                  <a:lnTo>
                    <a:pt x="14029" y="2851"/>
                  </a:lnTo>
                  <a:lnTo>
                    <a:pt x="14000" y="2898"/>
                  </a:lnTo>
                  <a:lnTo>
                    <a:pt x="13968" y="2944"/>
                  </a:lnTo>
                  <a:lnTo>
                    <a:pt x="13968" y="2944"/>
                  </a:lnTo>
                  <a:lnTo>
                    <a:pt x="13919" y="3002"/>
                  </a:lnTo>
                  <a:lnTo>
                    <a:pt x="13870" y="3059"/>
                  </a:lnTo>
                  <a:lnTo>
                    <a:pt x="13822" y="3118"/>
                  </a:lnTo>
                  <a:lnTo>
                    <a:pt x="13774" y="3178"/>
                  </a:lnTo>
                  <a:lnTo>
                    <a:pt x="13728" y="3236"/>
                  </a:lnTo>
                  <a:lnTo>
                    <a:pt x="13682" y="3297"/>
                  </a:lnTo>
                  <a:lnTo>
                    <a:pt x="13637" y="3358"/>
                  </a:lnTo>
                  <a:lnTo>
                    <a:pt x="13594" y="3420"/>
                  </a:lnTo>
                  <a:lnTo>
                    <a:pt x="13594" y="3420"/>
                  </a:lnTo>
                  <a:lnTo>
                    <a:pt x="13434" y="3610"/>
                  </a:lnTo>
                  <a:lnTo>
                    <a:pt x="13356" y="3706"/>
                  </a:lnTo>
                  <a:lnTo>
                    <a:pt x="13279" y="3802"/>
                  </a:lnTo>
                  <a:lnTo>
                    <a:pt x="13203" y="3900"/>
                  </a:lnTo>
                  <a:lnTo>
                    <a:pt x="13165" y="3949"/>
                  </a:lnTo>
                  <a:lnTo>
                    <a:pt x="13129" y="3998"/>
                  </a:lnTo>
                  <a:lnTo>
                    <a:pt x="13093" y="4050"/>
                  </a:lnTo>
                  <a:lnTo>
                    <a:pt x="13057" y="4100"/>
                  </a:lnTo>
                  <a:lnTo>
                    <a:pt x="13022" y="4152"/>
                  </a:lnTo>
                  <a:lnTo>
                    <a:pt x="12990" y="4204"/>
                  </a:lnTo>
                  <a:lnTo>
                    <a:pt x="12990" y="4204"/>
                  </a:lnTo>
                  <a:lnTo>
                    <a:pt x="12987" y="4209"/>
                  </a:lnTo>
                  <a:lnTo>
                    <a:pt x="12987" y="4215"/>
                  </a:lnTo>
                  <a:lnTo>
                    <a:pt x="12990" y="4219"/>
                  </a:lnTo>
                  <a:lnTo>
                    <a:pt x="12992" y="4223"/>
                  </a:lnTo>
                  <a:lnTo>
                    <a:pt x="12995" y="4226"/>
                  </a:lnTo>
                  <a:lnTo>
                    <a:pt x="13000" y="4228"/>
                  </a:lnTo>
                  <a:lnTo>
                    <a:pt x="13005" y="4228"/>
                  </a:lnTo>
                  <a:lnTo>
                    <a:pt x="13011" y="4225"/>
                  </a:lnTo>
                  <a:lnTo>
                    <a:pt x="13011" y="4225"/>
                  </a:lnTo>
                  <a:lnTo>
                    <a:pt x="13073" y="4181"/>
                  </a:lnTo>
                  <a:lnTo>
                    <a:pt x="13132" y="4135"/>
                  </a:lnTo>
                  <a:lnTo>
                    <a:pt x="13191" y="4087"/>
                  </a:lnTo>
                  <a:lnTo>
                    <a:pt x="13248" y="4038"/>
                  </a:lnTo>
                  <a:lnTo>
                    <a:pt x="13248" y="4038"/>
                  </a:lnTo>
                  <a:lnTo>
                    <a:pt x="13221" y="4107"/>
                  </a:lnTo>
                  <a:lnTo>
                    <a:pt x="13196" y="4176"/>
                  </a:lnTo>
                  <a:lnTo>
                    <a:pt x="13196" y="4176"/>
                  </a:lnTo>
                  <a:lnTo>
                    <a:pt x="13194" y="4181"/>
                  </a:lnTo>
                  <a:lnTo>
                    <a:pt x="13196" y="4185"/>
                  </a:lnTo>
                  <a:lnTo>
                    <a:pt x="13198" y="4189"/>
                  </a:lnTo>
                  <a:lnTo>
                    <a:pt x="13201" y="4192"/>
                  </a:lnTo>
                  <a:lnTo>
                    <a:pt x="13205" y="4195"/>
                  </a:lnTo>
                  <a:lnTo>
                    <a:pt x="13210" y="4196"/>
                  </a:lnTo>
                  <a:lnTo>
                    <a:pt x="13214" y="4196"/>
                  </a:lnTo>
                  <a:lnTo>
                    <a:pt x="13219" y="4194"/>
                  </a:lnTo>
                  <a:lnTo>
                    <a:pt x="13219" y="4194"/>
                  </a:lnTo>
                  <a:lnTo>
                    <a:pt x="13266" y="4157"/>
                  </a:lnTo>
                  <a:lnTo>
                    <a:pt x="13311" y="4120"/>
                  </a:lnTo>
                  <a:lnTo>
                    <a:pt x="13356" y="4081"/>
                  </a:lnTo>
                  <a:lnTo>
                    <a:pt x="13400" y="4043"/>
                  </a:lnTo>
                  <a:lnTo>
                    <a:pt x="13400" y="4043"/>
                  </a:lnTo>
                  <a:lnTo>
                    <a:pt x="13375" y="4094"/>
                  </a:lnTo>
                  <a:lnTo>
                    <a:pt x="13351" y="4147"/>
                  </a:lnTo>
                  <a:lnTo>
                    <a:pt x="13329" y="4201"/>
                  </a:lnTo>
                  <a:lnTo>
                    <a:pt x="13308" y="4256"/>
                  </a:lnTo>
                  <a:lnTo>
                    <a:pt x="13308" y="4256"/>
                  </a:lnTo>
                  <a:lnTo>
                    <a:pt x="13308" y="4256"/>
                  </a:lnTo>
                  <a:lnTo>
                    <a:pt x="13308" y="4256"/>
                  </a:lnTo>
                  <a:lnTo>
                    <a:pt x="13281" y="4257"/>
                  </a:lnTo>
                  <a:lnTo>
                    <a:pt x="13255" y="4259"/>
                  </a:lnTo>
                  <a:lnTo>
                    <a:pt x="13230" y="4263"/>
                  </a:lnTo>
                  <a:lnTo>
                    <a:pt x="13204" y="4267"/>
                  </a:lnTo>
                  <a:lnTo>
                    <a:pt x="13178" y="4273"/>
                  </a:lnTo>
                  <a:lnTo>
                    <a:pt x="13153" y="4281"/>
                  </a:lnTo>
                  <a:lnTo>
                    <a:pt x="13130" y="4290"/>
                  </a:lnTo>
                  <a:lnTo>
                    <a:pt x="13107" y="4299"/>
                  </a:lnTo>
                  <a:lnTo>
                    <a:pt x="13107" y="4299"/>
                  </a:lnTo>
                  <a:close/>
                  <a:moveTo>
                    <a:pt x="13348" y="4257"/>
                  </a:moveTo>
                  <a:lnTo>
                    <a:pt x="13348" y="4257"/>
                  </a:lnTo>
                  <a:lnTo>
                    <a:pt x="13447" y="4157"/>
                  </a:lnTo>
                  <a:lnTo>
                    <a:pt x="13447" y="4157"/>
                  </a:lnTo>
                  <a:lnTo>
                    <a:pt x="13433" y="4190"/>
                  </a:lnTo>
                  <a:lnTo>
                    <a:pt x="13426" y="4207"/>
                  </a:lnTo>
                  <a:lnTo>
                    <a:pt x="13419" y="4224"/>
                  </a:lnTo>
                  <a:lnTo>
                    <a:pt x="13419" y="4224"/>
                  </a:lnTo>
                  <a:lnTo>
                    <a:pt x="13418" y="4230"/>
                  </a:lnTo>
                  <a:lnTo>
                    <a:pt x="13419" y="4235"/>
                  </a:lnTo>
                  <a:lnTo>
                    <a:pt x="13423" y="4238"/>
                  </a:lnTo>
                  <a:lnTo>
                    <a:pt x="13426" y="4242"/>
                  </a:lnTo>
                  <a:lnTo>
                    <a:pt x="13431" y="4243"/>
                  </a:lnTo>
                  <a:lnTo>
                    <a:pt x="13437" y="4244"/>
                  </a:lnTo>
                  <a:lnTo>
                    <a:pt x="13441" y="4243"/>
                  </a:lnTo>
                  <a:lnTo>
                    <a:pt x="13446" y="4239"/>
                  </a:lnTo>
                  <a:lnTo>
                    <a:pt x="13446" y="4239"/>
                  </a:lnTo>
                  <a:lnTo>
                    <a:pt x="13491" y="4201"/>
                  </a:lnTo>
                  <a:lnTo>
                    <a:pt x="13535" y="4162"/>
                  </a:lnTo>
                  <a:lnTo>
                    <a:pt x="13577" y="4122"/>
                  </a:lnTo>
                  <a:lnTo>
                    <a:pt x="13619" y="4082"/>
                  </a:lnTo>
                  <a:lnTo>
                    <a:pt x="13660" y="4040"/>
                  </a:lnTo>
                  <a:lnTo>
                    <a:pt x="13701" y="3999"/>
                  </a:lnTo>
                  <a:lnTo>
                    <a:pt x="13741" y="3957"/>
                  </a:lnTo>
                  <a:lnTo>
                    <a:pt x="13780" y="3914"/>
                  </a:lnTo>
                  <a:lnTo>
                    <a:pt x="13818" y="3871"/>
                  </a:lnTo>
                  <a:lnTo>
                    <a:pt x="13857" y="3827"/>
                  </a:lnTo>
                  <a:lnTo>
                    <a:pt x="13932" y="3738"/>
                  </a:lnTo>
                  <a:lnTo>
                    <a:pt x="14006" y="3649"/>
                  </a:lnTo>
                  <a:lnTo>
                    <a:pt x="14077" y="3558"/>
                  </a:lnTo>
                  <a:lnTo>
                    <a:pt x="14148" y="3467"/>
                  </a:lnTo>
                  <a:lnTo>
                    <a:pt x="14220" y="3374"/>
                  </a:lnTo>
                  <a:lnTo>
                    <a:pt x="14361" y="3189"/>
                  </a:lnTo>
                  <a:lnTo>
                    <a:pt x="14433" y="3098"/>
                  </a:lnTo>
                  <a:lnTo>
                    <a:pt x="14505" y="3007"/>
                  </a:lnTo>
                  <a:lnTo>
                    <a:pt x="14579" y="2917"/>
                  </a:lnTo>
                  <a:lnTo>
                    <a:pt x="14655" y="2829"/>
                  </a:lnTo>
                  <a:lnTo>
                    <a:pt x="14655" y="2829"/>
                  </a:lnTo>
                  <a:lnTo>
                    <a:pt x="14621" y="2868"/>
                  </a:lnTo>
                  <a:lnTo>
                    <a:pt x="14588" y="2910"/>
                  </a:lnTo>
                  <a:lnTo>
                    <a:pt x="14556" y="2954"/>
                  </a:lnTo>
                  <a:lnTo>
                    <a:pt x="14523" y="3000"/>
                  </a:lnTo>
                  <a:lnTo>
                    <a:pt x="14490" y="3047"/>
                  </a:lnTo>
                  <a:lnTo>
                    <a:pt x="14457" y="3095"/>
                  </a:lnTo>
                  <a:lnTo>
                    <a:pt x="14392" y="3193"/>
                  </a:lnTo>
                  <a:lnTo>
                    <a:pt x="14326" y="3291"/>
                  </a:lnTo>
                  <a:lnTo>
                    <a:pt x="14260" y="3390"/>
                  </a:lnTo>
                  <a:lnTo>
                    <a:pt x="14226" y="3438"/>
                  </a:lnTo>
                  <a:lnTo>
                    <a:pt x="14192" y="3484"/>
                  </a:lnTo>
                  <a:lnTo>
                    <a:pt x="14157" y="3530"/>
                  </a:lnTo>
                  <a:lnTo>
                    <a:pt x="14121" y="3574"/>
                  </a:lnTo>
                  <a:lnTo>
                    <a:pt x="14121" y="3574"/>
                  </a:lnTo>
                  <a:lnTo>
                    <a:pt x="13973" y="3754"/>
                  </a:lnTo>
                  <a:lnTo>
                    <a:pt x="13823" y="3934"/>
                  </a:lnTo>
                  <a:lnTo>
                    <a:pt x="13749" y="4024"/>
                  </a:lnTo>
                  <a:lnTo>
                    <a:pt x="13675" y="4115"/>
                  </a:lnTo>
                  <a:lnTo>
                    <a:pt x="13604" y="4207"/>
                  </a:lnTo>
                  <a:lnTo>
                    <a:pt x="13533" y="4300"/>
                  </a:lnTo>
                  <a:lnTo>
                    <a:pt x="13533" y="4300"/>
                  </a:lnTo>
                  <a:lnTo>
                    <a:pt x="13530" y="4305"/>
                  </a:lnTo>
                  <a:lnTo>
                    <a:pt x="13530" y="4311"/>
                  </a:lnTo>
                  <a:lnTo>
                    <a:pt x="13530" y="4311"/>
                  </a:lnTo>
                  <a:lnTo>
                    <a:pt x="13509" y="4301"/>
                  </a:lnTo>
                  <a:lnTo>
                    <a:pt x="13487" y="4292"/>
                  </a:lnTo>
                  <a:lnTo>
                    <a:pt x="13487" y="4292"/>
                  </a:lnTo>
                  <a:lnTo>
                    <a:pt x="13471" y="4285"/>
                  </a:lnTo>
                  <a:lnTo>
                    <a:pt x="13454" y="4278"/>
                  </a:lnTo>
                  <a:lnTo>
                    <a:pt x="13437" y="4273"/>
                  </a:lnTo>
                  <a:lnTo>
                    <a:pt x="13420" y="4269"/>
                  </a:lnTo>
                  <a:lnTo>
                    <a:pt x="13403" y="4264"/>
                  </a:lnTo>
                  <a:lnTo>
                    <a:pt x="13384" y="4262"/>
                  </a:lnTo>
                  <a:lnTo>
                    <a:pt x="13366" y="4259"/>
                  </a:lnTo>
                  <a:lnTo>
                    <a:pt x="13348" y="4257"/>
                  </a:lnTo>
                  <a:lnTo>
                    <a:pt x="13348" y="4257"/>
                  </a:lnTo>
                  <a:close/>
                  <a:moveTo>
                    <a:pt x="14237" y="3862"/>
                  </a:moveTo>
                  <a:lnTo>
                    <a:pt x="14237" y="3862"/>
                  </a:lnTo>
                  <a:lnTo>
                    <a:pt x="14233" y="3859"/>
                  </a:lnTo>
                  <a:lnTo>
                    <a:pt x="14227" y="3858"/>
                  </a:lnTo>
                  <a:lnTo>
                    <a:pt x="14221" y="3858"/>
                  </a:lnTo>
                  <a:lnTo>
                    <a:pt x="14215" y="3860"/>
                  </a:lnTo>
                  <a:lnTo>
                    <a:pt x="14215" y="3860"/>
                  </a:lnTo>
                  <a:lnTo>
                    <a:pt x="14199" y="3873"/>
                  </a:lnTo>
                  <a:lnTo>
                    <a:pt x="14181" y="3887"/>
                  </a:lnTo>
                  <a:lnTo>
                    <a:pt x="14166" y="3902"/>
                  </a:lnTo>
                  <a:lnTo>
                    <a:pt x="14149" y="3917"/>
                  </a:lnTo>
                  <a:lnTo>
                    <a:pt x="14134" y="3934"/>
                  </a:lnTo>
                  <a:lnTo>
                    <a:pt x="14119" y="3951"/>
                  </a:lnTo>
                  <a:lnTo>
                    <a:pt x="14091" y="3988"/>
                  </a:lnTo>
                  <a:lnTo>
                    <a:pt x="14063" y="4024"/>
                  </a:lnTo>
                  <a:lnTo>
                    <a:pt x="14036" y="4063"/>
                  </a:lnTo>
                  <a:lnTo>
                    <a:pt x="13982" y="4139"/>
                  </a:lnTo>
                  <a:lnTo>
                    <a:pt x="13954" y="4175"/>
                  </a:lnTo>
                  <a:lnTo>
                    <a:pt x="13926" y="4209"/>
                  </a:lnTo>
                  <a:lnTo>
                    <a:pt x="13911" y="4225"/>
                  </a:lnTo>
                  <a:lnTo>
                    <a:pt x="13896" y="4242"/>
                  </a:lnTo>
                  <a:lnTo>
                    <a:pt x="13880" y="4256"/>
                  </a:lnTo>
                  <a:lnTo>
                    <a:pt x="13865" y="4270"/>
                  </a:lnTo>
                  <a:lnTo>
                    <a:pt x="13849" y="4283"/>
                  </a:lnTo>
                  <a:lnTo>
                    <a:pt x="13831" y="4294"/>
                  </a:lnTo>
                  <a:lnTo>
                    <a:pt x="13814" y="4305"/>
                  </a:lnTo>
                  <a:lnTo>
                    <a:pt x="13796" y="4315"/>
                  </a:lnTo>
                  <a:lnTo>
                    <a:pt x="13777" y="4324"/>
                  </a:lnTo>
                  <a:lnTo>
                    <a:pt x="13757" y="4329"/>
                  </a:lnTo>
                  <a:lnTo>
                    <a:pt x="13736" y="4335"/>
                  </a:lnTo>
                  <a:lnTo>
                    <a:pt x="13715" y="4339"/>
                  </a:lnTo>
                  <a:lnTo>
                    <a:pt x="13715" y="4339"/>
                  </a:lnTo>
                  <a:lnTo>
                    <a:pt x="13778" y="4276"/>
                  </a:lnTo>
                  <a:lnTo>
                    <a:pt x="13840" y="4211"/>
                  </a:lnTo>
                  <a:lnTo>
                    <a:pt x="13901" y="4147"/>
                  </a:lnTo>
                  <a:lnTo>
                    <a:pt x="13962" y="4081"/>
                  </a:lnTo>
                  <a:lnTo>
                    <a:pt x="14022" y="4015"/>
                  </a:lnTo>
                  <a:lnTo>
                    <a:pt x="14080" y="3948"/>
                  </a:lnTo>
                  <a:lnTo>
                    <a:pt x="14139" y="3881"/>
                  </a:lnTo>
                  <a:lnTo>
                    <a:pt x="14196" y="3813"/>
                  </a:lnTo>
                  <a:lnTo>
                    <a:pt x="14196" y="3813"/>
                  </a:lnTo>
                  <a:lnTo>
                    <a:pt x="14260" y="3769"/>
                  </a:lnTo>
                  <a:lnTo>
                    <a:pt x="14320" y="3722"/>
                  </a:lnTo>
                  <a:lnTo>
                    <a:pt x="14379" y="3674"/>
                  </a:lnTo>
                  <a:lnTo>
                    <a:pt x="14408" y="3649"/>
                  </a:lnTo>
                  <a:lnTo>
                    <a:pt x="14436" y="3625"/>
                  </a:lnTo>
                  <a:lnTo>
                    <a:pt x="14436" y="3625"/>
                  </a:lnTo>
                  <a:lnTo>
                    <a:pt x="14401" y="3675"/>
                  </a:lnTo>
                  <a:lnTo>
                    <a:pt x="14366" y="3728"/>
                  </a:lnTo>
                  <a:lnTo>
                    <a:pt x="14333" y="3780"/>
                  </a:lnTo>
                  <a:lnTo>
                    <a:pt x="14300" y="3835"/>
                  </a:lnTo>
                  <a:lnTo>
                    <a:pt x="14300" y="3835"/>
                  </a:lnTo>
                  <a:lnTo>
                    <a:pt x="14298" y="3841"/>
                  </a:lnTo>
                  <a:lnTo>
                    <a:pt x="14298" y="3847"/>
                  </a:lnTo>
                  <a:lnTo>
                    <a:pt x="14300" y="3853"/>
                  </a:lnTo>
                  <a:lnTo>
                    <a:pt x="14305" y="3857"/>
                  </a:lnTo>
                  <a:lnTo>
                    <a:pt x="14310" y="3859"/>
                  </a:lnTo>
                  <a:lnTo>
                    <a:pt x="14316" y="3860"/>
                  </a:lnTo>
                  <a:lnTo>
                    <a:pt x="14323" y="3859"/>
                  </a:lnTo>
                  <a:lnTo>
                    <a:pt x="14329" y="3857"/>
                  </a:lnTo>
                  <a:lnTo>
                    <a:pt x="14329" y="3857"/>
                  </a:lnTo>
                  <a:lnTo>
                    <a:pt x="14372" y="3820"/>
                  </a:lnTo>
                  <a:lnTo>
                    <a:pt x="14416" y="3785"/>
                  </a:lnTo>
                  <a:lnTo>
                    <a:pt x="14460" y="3748"/>
                  </a:lnTo>
                  <a:lnTo>
                    <a:pt x="14502" y="3711"/>
                  </a:lnTo>
                  <a:lnTo>
                    <a:pt x="14543" y="3673"/>
                  </a:lnTo>
                  <a:lnTo>
                    <a:pt x="14585" y="3635"/>
                  </a:lnTo>
                  <a:lnTo>
                    <a:pt x="14666" y="3557"/>
                  </a:lnTo>
                  <a:lnTo>
                    <a:pt x="14666" y="3557"/>
                  </a:lnTo>
                  <a:lnTo>
                    <a:pt x="14606" y="3634"/>
                  </a:lnTo>
                  <a:lnTo>
                    <a:pt x="14546" y="3710"/>
                  </a:lnTo>
                  <a:lnTo>
                    <a:pt x="14487" y="3789"/>
                  </a:lnTo>
                  <a:lnTo>
                    <a:pt x="14429" y="3867"/>
                  </a:lnTo>
                  <a:lnTo>
                    <a:pt x="14429" y="3867"/>
                  </a:lnTo>
                  <a:lnTo>
                    <a:pt x="14427" y="3873"/>
                  </a:lnTo>
                  <a:lnTo>
                    <a:pt x="14427" y="3878"/>
                  </a:lnTo>
                  <a:lnTo>
                    <a:pt x="14429" y="3883"/>
                  </a:lnTo>
                  <a:lnTo>
                    <a:pt x="14432" y="3887"/>
                  </a:lnTo>
                  <a:lnTo>
                    <a:pt x="14436" y="3891"/>
                  </a:lnTo>
                  <a:lnTo>
                    <a:pt x="14442" y="3893"/>
                  </a:lnTo>
                  <a:lnTo>
                    <a:pt x="14447" y="3893"/>
                  </a:lnTo>
                  <a:lnTo>
                    <a:pt x="14453" y="3891"/>
                  </a:lnTo>
                  <a:lnTo>
                    <a:pt x="14453" y="3891"/>
                  </a:lnTo>
                  <a:lnTo>
                    <a:pt x="14502" y="3855"/>
                  </a:lnTo>
                  <a:lnTo>
                    <a:pt x="14550" y="3819"/>
                  </a:lnTo>
                  <a:lnTo>
                    <a:pt x="14598" y="3782"/>
                  </a:lnTo>
                  <a:lnTo>
                    <a:pt x="14645" y="3744"/>
                  </a:lnTo>
                  <a:lnTo>
                    <a:pt x="14645" y="3744"/>
                  </a:lnTo>
                  <a:lnTo>
                    <a:pt x="14613" y="3791"/>
                  </a:lnTo>
                  <a:lnTo>
                    <a:pt x="14613" y="3791"/>
                  </a:lnTo>
                  <a:lnTo>
                    <a:pt x="14588" y="3804"/>
                  </a:lnTo>
                  <a:lnTo>
                    <a:pt x="14566" y="3818"/>
                  </a:lnTo>
                  <a:lnTo>
                    <a:pt x="14544" y="3834"/>
                  </a:lnTo>
                  <a:lnTo>
                    <a:pt x="14523" y="3850"/>
                  </a:lnTo>
                  <a:lnTo>
                    <a:pt x="14481" y="3880"/>
                  </a:lnTo>
                  <a:lnTo>
                    <a:pt x="14460" y="3894"/>
                  </a:lnTo>
                  <a:lnTo>
                    <a:pt x="14439" y="3906"/>
                  </a:lnTo>
                  <a:lnTo>
                    <a:pt x="14428" y="3910"/>
                  </a:lnTo>
                  <a:lnTo>
                    <a:pt x="14418" y="3915"/>
                  </a:lnTo>
                  <a:lnTo>
                    <a:pt x="14407" y="3919"/>
                  </a:lnTo>
                  <a:lnTo>
                    <a:pt x="14395" y="3921"/>
                  </a:lnTo>
                  <a:lnTo>
                    <a:pt x="14385" y="3923"/>
                  </a:lnTo>
                  <a:lnTo>
                    <a:pt x="14373" y="3923"/>
                  </a:lnTo>
                  <a:lnTo>
                    <a:pt x="14360" y="3923"/>
                  </a:lnTo>
                  <a:lnTo>
                    <a:pt x="14348" y="3922"/>
                  </a:lnTo>
                  <a:lnTo>
                    <a:pt x="14336" y="3920"/>
                  </a:lnTo>
                  <a:lnTo>
                    <a:pt x="14323" y="3916"/>
                  </a:lnTo>
                  <a:lnTo>
                    <a:pt x="14310" y="3910"/>
                  </a:lnTo>
                  <a:lnTo>
                    <a:pt x="14296" y="3905"/>
                  </a:lnTo>
                  <a:lnTo>
                    <a:pt x="14282" y="3896"/>
                  </a:lnTo>
                  <a:lnTo>
                    <a:pt x="14268" y="3887"/>
                  </a:lnTo>
                  <a:lnTo>
                    <a:pt x="14252" y="3875"/>
                  </a:lnTo>
                  <a:lnTo>
                    <a:pt x="14237" y="3862"/>
                  </a:lnTo>
                  <a:lnTo>
                    <a:pt x="14237" y="3862"/>
                  </a:lnTo>
                  <a:close/>
                  <a:moveTo>
                    <a:pt x="14241" y="4363"/>
                  </a:moveTo>
                  <a:lnTo>
                    <a:pt x="14241" y="4363"/>
                  </a:lnTo>
                  <a:lnTo>
                    <a:pt x="14303" y="4314"/>
                  </a:lnTo>
                  <a:lnTo>
                    <a:pt x="14365" y="4265"/>
                  </a:lnTo>
                  <a:lnTo>
                    <a:pt x="14427" y="4217"/>
                  </a:lnTo>
                  <a:lnTo>
                    <a:pt x="14456" y="4192"/>
                  </a:lnTo>
                  <a:lnTo>
                    <a:pt x="14485" y="4167"/>
                  </a:lnTo>
                  <a:lnTo>
                    <a:pt x="14485" y="4167"/>
                  </a:lnTo>
                  <a:lnTo>
                    <a:pt x="14361" y="4297"/>
                  </a:lnTo>
                  <a:lnTo>
                    <a:pt x="14237" y="4428"/>
                  </a:lnTo>
                  <a:lnTo>
                    <a:pt x="14176" y="4493"/>
                  </a:lnTo>
                  <a:lnTo>
                    <a:pt x="14117" y="4560"/>
                  </a:lnTo>
                  <a:lnTo>
                    <a:pt x="14057" y="4628"/>
                  </a:lnTo>
                  <a:lnTo>
                    <a:pt x="14000" y="4697"/>
                  </a:lnTo>
                  <a:lnTo>
                    <a:pt x="14000" y="4697"/>
                  </a:lnTo>
                  <a:lnTo>
                    <a:pt x="13997" y="4699"/>
                  </a:lnTo>
                  <a:lnTo>
                    <a:pt x="13996" y="4703"/>
                  </a:lnTo>
                  <a:lnTo>
                    <a:pt x="13995" y="4706"/>
                  </a:lnTo>
                  <a:lnTo>
                    <a:pt x="13995" y="4710"/>
                  </a:lnTo>
                  <a:lnTo>
                    <a:pt x="13997" y="4716"/>
                  </a:lnTo>
                  <a:lnTo>
                    <a:pt x="14001" y="4722"/>
                  </a:lnTo>
                  <a:lnTo>
                    <a:pt x="14006" y="4725"/>
                  </a:lnTo>
                  <a:lnTo>
                    <a:pt x="14011" y="4726"/>
                  </a:lnTo>
                  <a:lnTo>
                    <a:pt x="14015" y="4726"/>
                  </a:lnTo>
                  <a:lnTo>
                    <a:pt x="14018" y="4725"/>
                  </a:lnTo>
                  <a:lnTo>
                    <a:pt x="14021" y="4724"/>
                  </a:lnTo>
                  <a:lnTo>
                    <a:pt x="14024" y="4720"/>
                  </a:lnTo>
                  <a:lnTo>
                    <a:pt x="14024" y="4720"/>
                  </a:lnTo>
                  <a:lnTo>
                    <a:pt x="14059" y="4679"/>
                  </a:lnTo>
                  <a:lnTo>
                    <a:pt x="14097" y="4637"/>
                  </a:lnTo>
                  <a:lnTo>
                    <a:pt x="14097" y="4637"/>
                  </a:lnTo>
                  <a:lnTo>
                    <a:pt x="14049" y="4709"/>
                  </a:lnTo>
                  <a:lnTo>
                    <a:pt x="14004" y="4780"/>
                  </a:lnTo>
                  <a:lnTo>
                    <a:pt x="13982" y="4816"/>
                  </a:lnTo>
                  <a:lnTo>
                    <a:pt x="13961" y="4854"/>
                  </a:lnTo>
                  <a:lnTo>
                    <a:pt x="13941" y="4891"/>
                  </a:lnTo>
                  <a:lnTo>
                    <a:pt x="13921" y="4929"/>
                  </a:lnTo>
                  <a:lnTo>
                    <a:pt x="13921" y="4929"/>
                  </a:lnTo>
                  <a:lnTo>
                    <a:pt x="13926" y="4889"/>
                  </a:lnTo>
                  <a:lnTo>
                    <a:pt x="13933" y="4849"/>
                  </a:lnTo>
                  <a:lnTo>
                    <a:pt x="13941" y="4810"/>
                  </a:lnTo>
                  <a:lnTo>
                    <a:pt x="13952" y="4772"/>
                  </a:lnTo>
                  <a:lnTo>
                    <a:pt x="13965" y="4734"/>
                  </a:lnTo>
                  <a:lnTo>
                    <a:pt x="13979" y="4698"/>
                  </a:lnTo>
                  <a:lnTo>
                    <a:pt x="13995" y="4663"/>
                  </a:lnTo>
                  <a:lnTo>
                    <a:pt x="14013" y="4628"/>
                  </a:lnTo>
                  <a:lnTo>
                    <a:pt x="14032" y="4594"/>
                  </a:lnTo>
                  <a:lnTo>
                    <a:pt x="14056" y="4560"/>
                  </a:lnTo>
                  <a:lnTo>
                    <a:pt x="14080" y="4526"/>
                  </a:lnTo>
                  <a:lnTo>
                    <a:pt x="14107" y="4493"/>
                  </a:lnTo>
                  <a:lnTo>
                    <a:pt x="14137" y="4461"/>
                  </a:lnTo>
                  <a:lnTo>
                    <a:pt x="14169" y="4428"/>
                  </a:lnTo>
                  <a:lnTo>
                    <a:pt x="14203" y="4396"/>
                  </a:lnTo>
                  <a:lnTo>
                    <a:pt x="14241" y="4363"/>
                  </a:lnTo>
                  <a:lnTo>
                    <a:pt x="14241" y="4363"/>
                  </a:lnTo>
                  <a:close/>
                  <a:moveTo>
                    <a:pt x="13922" y="5286"/>
                  </a:moveTo>
                  <a:lnTo>
                    <a:pt x="13922" y="5286"/>
                  </a:lnTo>
                  <a:lnTo>
                    <a:pt x="13920" y="5226"/>
                  </a:lnTo>
                  <a:lnTo>
                    <a:pt x="13920" y="5226"/>
                  </a:lnTo>
                  <a:lnTo>
                    <a:pt x="13917" y="5169"/>
                  </a:lnTo>
                  <a:lnTo>
                    <a:pt x="13914" y="5115"/>
                  </a:lnTo>
                  <a:lnTo>
                    <a:pt x="13914" y="5115"/>
                  </a:lnTo>
                  <a:lnTo>
                    <a:pt x="13933" y="5100"/>
                  </a:lnTo>
                  <a:lnTo>
                    <a:pt x="13933" y="5100"/>
                  </a:lnTo>
                  <a:lnTo>
                    <a:pt x="13935" y="5103"/>
                  </a:lnTo>
                  <a:lnTo>
                    <a:pt x="13938" y="5105"/>
                  </a:lnTo>
                  <a:lnTo>
                    <a:pt x="13941" y="5108"/>
                  </a:lnTo>
                  <a:lnTo>
                    <a:pt x="13945" y="5109"/>
                  </a:lnTo>
                  <a:lnTo>
                    <a:pt x="13949" y="5110"/>
                  </a:lnTo>
                  <a:lnTo>
                    <a:pt x="13953" y="5109"/>
                  </a:lnTo>
                  <a:lnTo>
                    <a:pt x="13956" y="5108"/>
                  </a:lnTo>
                  <a:lnTo>
                    <a:pt x="13960" y="5105"/>
                  </a:lnTo>
                  <a:lnTo>
                    <a:pt x="13960" y="5105"/>
                  </a:lnTo>
                  <a:lnTo>
                    <a:pt x="14079" y="4973"/>
                  </a:lnTo>
                  <a:lnTo>
                    <a:pt x="14197" y="4841"/>
                  </a:lnTo>
                  <a:lnTo>
                    <a:pt x="14434" y="4574"/>
                  </a:lnTo>
                  <a:lnTo>
                    <a:pt x="14670" y="4308"/>
                  </a:lnTo>
                  <a:lnTo>
                    <a:pt x="14789" y="4175"/>
                  </a:lnTo>
                  <a:lnTo>
                    <a:pt x="14908" y="4043"/>
                  </a:lnTo>
                  <a:lnTo>
                    <a:pt x="14908" y="4043"/>
                  </a:lnTo>
                  <a:lnTo>
                    <a:pt x="14886" y="4074"/>
                  </a:lnTo>
                  <a:lnTo>
                    <a:pt x="14863" y="4107"/>
                  </a:lnTo>
                  <a:lnTo>
                    <a:pt x="14842" y="4140"/>
                  </a:lnTo>
                  <a:lnTo>
                    <a:pt x="14821" y="4174"/>
                  </a:lnTo>
                  <a:lnTo>
                    <a:pt x="14803" y="4208"/>
                  </a:lnTo>
                  <a:lnTo>
                    <a:pt x="14784" y="4243"/>
                  </a:lnTo>
                  <a:lnTo>
                    <a:pt x="14765" y="4279"/>
                  </a:lnTo>
                  <a:lnTo>
                    <a:pt x="14749" y="4315"/>
                  </a:lnTo>
                  <a:lnTo>
                    <a:pt x="14749" y="4315"/>
                  </a:lnTo>
                  <a:lnTo>
                    <a:pt x="14748" y="4320"/>
                  </a:lnTo>
                  <a:lnTo>
                    <a:pt x="14748" y="4324"/>
                  </a:lnTo>
                  <a:lnTo>
                    <a:pt x="14748" y="4327"/>
                  </a:lnTo>
                  <a:lnTo>
                    <a:pt x="14749" y="4331"/>
                  </a:lnTo>
                  <a:lnTo>
                    <a:pt x="14749" y="4331"/>
                  </a:lnTo>
                  <a:lnTo>
                    <a:pt x="14734" y="4354"/>
                  </a:lnTo>
                  <a:lnTo>
                    <a:pt x="14718" y="4380"/>
                  </a:lnTo>
                  <a:lnTo>
                    <a:pt x="14703" y="4408"/>
                  </a:lnTo>
                  <a:lnTo>
                    <a:pt x="14689" y="4437"/>
                  </a:lnTo>
                  <a:lnTo>
                    <a:pt x="14674" y="4469"/>
                  </a:lnTo>
                  <a:lnTo>
                    <a:pt x="14660" y="4503"/>
                  </a:lnTo>
                  <a:lnTo>
                    <a:pt x="14632" y="4574"/>
                  </a:lnTo>
                  <a:lnTo>
                    <a:pt x="14632" y="4574"/>
                  </a:lnTo>
                  <a:lnTo>
                    <a:pt x="14573" y="4644"/>
                  </a:lnTo>
                  <a:lnTo>
                    <a:pt x="14516" y="4715"/>
                  </a:lnTo>
                  <a:lnTo>
                    <a:pt x="14516" y="4715"/>
                  </a:lnTo>
                  <a:lnTo>
                    <a:pt x="14490" y="4746"/>
                  </a:lnTo>
                  <a:lnTo>
                    <a:pt x="14461" y="4778"/>
                  </a:lnTo>
                  <a:lnTo>
                    <a:pt x="14429" y="4809"/>
                  </a:lnTo>
                  <a:lnTo>
                    <a:pt x="14396" y="4841"/>
                  </a:lnTo>
                  <a:lnTo>
                    <a:pt x="14327" y="4906"/>
                  </a:lnTo>
                  <a:lnTo>
                    <a:pt x="14257" y="4972"/>
                  </a:lnTo>
                  <a:lnTo>
                    <a:pt x="14257" y="4972"/>
                  </a:lnTo>
                  <a:lnTo>
                    <a:pt x="14313" y="4892"/>
                  </a:lnTo>
                  <a:lnTo>
                    <a:pt x="14370" y="4814"/>
                  </a:lnTo>
                  <a:lnTo>
                    <a:pt x="14484" y="4660"/>
                  </a:lnTo>
                  <a:lnTo>
                    <a:pt x="14600" y="4504"/>
                  </a:lnTo>
                  <a:lnTo>
                    <a:pt x="14657" y="4427"/>
                  </a:lnTo>
                  <a:lnTo>
                    <a:pt x="14714" y="4348"/>
                  </a:lnTo>
                  <a:lnTo>
                    <a:pt x="14714" y="4348"/>
                  </a:lnTo>
                  <a:lnTo>
                    <a:pt x="14716" y="4346"/>
                  </a:lnTo>
                  <a:lnTo>
                    <a:pt x="14716" y="4342"/>
                  </a:lnTo>
                  <a:lnTo>
                    <a:pt x="14716" y="4338"/>
                  </a:lnTo>
                  <a:lnTo>
                    <a:pt x="14714" y="4332"/>
                  </a:lnTo>
                  <a:lnTo>
                    <a:pt x="14710" y="4328"/>
                  </a:lnTo>
                  <a:lnTo>
                    <a:pt x="14705" y="4325"/>
                  </a:lnTo>
                  <a:lnTo>
                    <a:pt x="14700" y="4325"/>
                  </a:lnTo>
                  <a:lnTo>
                    <a:pt x="14694" y="4326"/>
                  </a:lnTo>
                  <a:lnTo>
                    <a:pt x="14689" y="4329"/>
                  </a:lnTo>
                  <a:lnTo>
                    <a:pt x="14689" y="4329"/>
                  </a:lnTo>
                  <a:lnTo>
                    <a:pt x="14587" y="4444"/>
                  </a:lnTo>
                  <a:lnTo>
                    <a:pt x="14485" y="4560"/>
                  </a:lnTo>
                  <a:lnTo>
                    <a:pt x="14387" y="4676"/>
                  </a:lnTo>
                  <a:lnTo>
                    <a:pt x="14289" y="4794"/>
                  </a:lnTo>
                  <a:lnTo>
                    <a:pt x="14241" y="4854"/>
                  </a:lnTo>
                  <a:lnTo>
                    <a:pt x="14194" y="4913"/>
                  </a:lnTo>
                  <a:lnTo>
                    <a:pt x="14147" y="4974"/>
                  </a:lnTo>
                  <a:lnTo>
                    <a:pt x="14100" y="5035"/>
                  </a:lnTo>
                  <a:lnTo>
                    <a:pt x="14055" y="5097"/>
                  </a:lnTo>
                  <a:lnTo>
                    <a:pt x="14010" y="5159"/>
                  </a:lnTo>
                  <a:lnTo>
                    <a:pt x="13966" y="5221"/>
                  </a:lnTo>
                  <a:lnTo>
                    <a:pt x="13922" y="5286"/>
                  </a:lnTo>
                  <a:lnTo>
                    <a:pt x="13922" y="5286"/>
                  </a:lnTo>
                  <a:close/>
                  <a:moveTo>
                    <a:pt x="14036" y="5191"/>
                  </a:moveTo>
                  <a:lnTo>
                    <a:pt x="14036" y="5191"/>
                  </a:lnTo>
                  <a:lnTo>
                    <a:pt x="13983" y="5231"/>
                  </a:lnTo>
                  <a:lnTo>
                    <a:pt x="13977" y="5235"/>
                  </a:lnTo>
                  <a:lnTo>
                    <a:pt x="13982" y="5231"/>
                  </a:lnTo>
                  <a:lnTo>
                    <a:pt x="13994" y="5220"/>
                  </a:lnTo>
                  <a:lnTo>
                    <a:pt x="14009" y="5204"/>
                  </a:lnTo>
                  <a:lnTo>
                    <a:pt x="14028" y="5184"/>
                  </a:lnTo>
                  <a:lnTo>
                    <a:pt x="14036" y="5172"/>
                  </a:lnTo>
                  <a:lnTo>
                    <a:pt x="14044" y="5160"/>
                  </a:lnTo>
                  <a:lnTo>
                    <a:pt x="14044" y="5160"/>
                  </a:lnTo>
                  <a:lnTo>
                    <a:pt x="14075" y="5116"/>
                  </a:lnTo>
                  <a:lnTo>
                    <a:pt x="14106" y="5072"/>
                  </a:lnTo>
                  <a:lnTo>
                    <a:pt x="14138" y="5027"/>
                  </a:lnTo>
                  <a:lnTo>
                    <a:pt x="14171" y="4984"/>
                  </a:lnTo>
                  <a:lnTo>
                    <a:pt x="14238" y="4897"/>
                  </a:lnTo>
                  <a:lnTo>
                    <a:pt x="14307" y="4813"/>
                  </a:lnTo>
                  <a:lnTo>
                    <a:pt x="14379" y="4729"/>
                  </a:lnTo>
                  <a:lnTo>
                    <a:pt x="14450" y="4645"/>
                  </a:lnTo>
                  <a:lnTo>
                    <a:pt x="14595" y="4482"/>
                  </a:lnTo>
                  <a:lnTo>
                    <a:pt x="14595" y="4482"/>
                  </a:lnTo>
                  <a:lnTo>
                    <a:pt x="14538" y="4548"/>
                  </a:lnTo>
                  <a:lnTo>
                    <a:pt x="14481" y="4619"/>
                  </a:lnTo>
                  <a:lnTo>
                    <a:pt x="14422" y="4692"/>
                  </a:lnTo>
                  <a:lnTo>
                    <a:pt x="14365" y="4768"/>
                  </a:lnTo>
                  <a:lnTo>
                    <a:pt x="14307" y="4848"/>
                  </a:lnTo>
                  <a:lnTo>
                    <a:pt x="14250" y="4929"/>
                  </a:lnTo>
                  <a:lnTo>
                    <a:pt x="14195" y="5011"/>
                  </a:lnTo>
                  <a:lnTo>
                    <a:pt x="14140" y="5094"/>
                  </a:lnTo>
                  <a:lnTo>
                    <a:pt x="14140" y="5094"/>
                  </a:lnTo>
                  <a:lnTo>
                    <a:pt x="14116" y="5123"/>
                  </a:lnTo>
                  <a:lnTo>
                    <a:pt x="14093" y="5153"/>
                  </a:lnTo>
                  <a:lnTo>
                    <a:pt x="14075" y="5183"/>
                  </a:lnTo>
                  <a:lnTo>
                    <a:pt x="14065" y="5198"/>
                  </a:lnTo>
                  <a:lnTo>
                    <a:pt x="14057" y="5213"/>
                  </a:lnTo>
                  <a:lnTo>
                    <a:pt x="14057" y="5213"/>
                  </a:lnTo>
                  <a:lnTo>
                    <a:pt x="14059" y="5208"/>
                  </a:lnTo>
                  <a:lnTo>
                    <a:pt x="14058" y="5203"/>
                  </a:lnTo>
                  <a:lnTo>
                    <a:pt x="14057" y="5198"/>
                  </a:lnTo>
                  <a:lnTo>
                    <a:pt x="14055" y="5193"/>
                  </a:lnTo>
                  <a:lnTo>
                    <a:pt x="14050" y="5190"/>
                  </a:lnTo>
                  <a:lnTo>
                    <a:pt x="14045" y="5189"/>
                  </a:lnTo>
                  <a:lnTo>
                    <a:pt x="14041" y="5189"/>
                  </a:lnTo>
                  <a:lnTo>
                    <a:pt x="14036" y="5191"/>
                  </a:lnTo>
                  <a:lnTo>
                    <a:pt x="14036" y="5191"/>
                  </a:lnTo>
                  <a:close/>
                  <a:moveTo>
                    <a:pt x="14442" y="5086"/>
                  </a:moveTo>
                  <a:lnTo>
                    <a:pt x="14442" y="5086"/>
                  </a:lnTo>
                  <a:lnTo>
                    <a:pt x="14444" y="5080"/>
                  </a:lnTo>
                  <a:lnTo>
                    <a:pt x="14444" y="5074"/>
                  </a:lnTo>
                  <a:lnTo>
                    <a:pt x="14442" y="5068"/>
                  </a:lnTo>
                  <a:lnTo>
                    <a:pt x="14437" y="5064"/>
                  </a:lnTo>
                  <a:lnTo>
                    <a:pt x="14433" y="5062"/>
                  </a:lnTo>
                  <a:lnTo>
                    <a:pt x="14427" y="5061"/>
                  </a:lnTo>
                  <a:lnTo>
                    <a:pt x="14421" y="5062"/>
                  </a:lnTo>
                  <a:lnTo>
                    <a:pt x="14416" y="5066"/>
                  </a:lnTo>
                  <a:lnTo>
                    <a:pt x="14416" y="5066"/>
                  </a:lnTo>
                  <a:lnTo>
                    <a:pt x="14365" y="5118"/>
                  </a:lnTo>
                  <a:lnTo>
                    <a:pt x="14309" y="5175"/>
                  </a:lnTo>
                  <a:lnTo>
                    <a:pt x="14249" y="5232"/>
                  </a:lnTo>
                  <a:lnTo>
                    <a:pt x="14189" y="5292"/>
                  </a:lnTo>
                  <a:lnTo>
                    <a:pt x="14132" y="5352"/>
                  </a:lnTo>
                  <a:lnTo>
                    <a:pt x="14104" y="5382"/>
                  </a:lnTo>
                  <a:lnTo>
                    <a:pt x="14078" y="5412"/>
                  </a:lnTo>
                  <a:lnTo>
                    <a:pt x="14054" y="5441"/>
                  </a:lnTo>
                  <a:lnTo>
                    <a:pt x="14031" y="5471"/>
                  </a:lnTo>
                  <a:lnTo>
                    <a:pt x="14010" y="5499"/>
                  </a:lnTo>
                  <a:lnTo>
                    <a:pt x="13993" y="5527"/>
                  </a:lnTo>
                  <a:lnTo>
                    <a:pt x="13993" y="5527"/>
                  </a:lnTo>
                  <a:lnTo>
                    <a:pt x="14022" y="5480"/>
                  </a:lnTo>
                  <a:lnTo>
                    <a:pt x="14051" y="5433"/>
                  </a:lnTo>
                  <a:lnTo>
                    <a:pt x="14083" y="5386"/>
                  </a:lnTo>
                  <a:lnTo>
                    <a:pt x="14114" y="5342"/>
                  </a:lnTo>
                  <a:lnTo>
                    <a:pt x="14148" y="5296"/>
                  </a:lnTo>
                  <a:lnTo>
                    <a:pt x="14182" y="5252"/>
                  </a:lnTo>
                  <a:lnTo>
                    <a:pt x="14216" y="5208"/>
                  </a:lnTo>
                  <a:lnTo>
                    <a:pt x="14251" y="5164"/>
                  </a:lnTo>
                  <a:lnTo>
                    <a:pt x="14324" y="5079"/>
                  </a:lnTo>
                  <a:lnTo>
                    <a:pt x="14396" y="4993"/>
                  </a:lnTo>
                  <a:lnTo>
                    <a:pt x="14544" y="4827"/>
                  </a:lnTo>
                  <a:lnTo>
                    <a:pt x="14544" y="4827"/>
                  </a:lnTo>
                  <a:lnTo>
                    <a:pt x="14505" y="4945"/>
                  </a:lnTo>
                  <a:lnTo>
                    <a:pt x="14465" y="5064"/>
                  </a:lnTo>
                  <a:lnTo>
                    <a:pt x="14444" y="5124"/>
                  </a:lnTo>
                  <a:lnTo>
                    <a:pt x="14422" y="5182"/>
                  </a:lnTo>
                  <a:lnTo>
                    <a:pt x="14400" y="5239"/>
                  </a:lnTo>
                  <a:lnTo>
                    <a:pt x="14378" y="5294"/>
                  </a:lnTo>
                  <a:lnTo>
                    <a:pt x="14378" y="5294"/>
                  </a:lnTo>
                  <a:lnTo>
                    <a:pt x="14373" y="5288"/>
                  </a:lnTo>
                  <a:lnTo>
                    <a:pt x="14370" y="5287"/>
                  </a:lnTo>
                  <a:lnTo>
                    <a:pt x="14366" y="5286"/>
                  </a:lnTo>
                  <a:lnTo>
                    <a:pt x="14363" y="5286"/>
                  </a:lnTo>
                  <a:lnTo>
                    <a:pt x="14359" y="5286"/>
                  </a:lnTo>
                  <a:lnTo>
                    <a:pt x="14355" y="5287"/>
                  </a:lnTo>
                  <a:lnTo>
                    <a:pt x="14352" y="5289"/>
                  </a:lnTo>
                  <a:lnTo>
                    <a:pt x="14352" y="5289"/>
                  </a:lnTo>
                  <a:lnTo>
                    <a:pt x="14329" y="5313"/>
                  </a:lnTo>
                  <a:lnTo>
                    <a:pt x="14302" y="5337"/>
                  </a:lnTo>
                  <a:lnTo>
                    <a:pt x="14247" y="5396"/>
                  </a:lnTo>
                  <a:lnTo>
                    <a:pt x="14247" y="5396"/>
                  </a:lnTo>
                  <a:lnTo>
                    <a:pt x="14227" y="5409"/>
                  </a:lnTo>
                  <a:lnTo>
                    <a:pt x="14197" y="5432"/>
                  </a:lnTo>
                  <a:lnTo>
                    <a:pt x="14197" y="5432"/>
                  </a:lnTo>
                  <a:lnTo>
                    <a:pt x="14261" y="5347"/>
                  </a:lnTo>
                  <a:lnTo>
                    <a:pt x="14324" y="5261"/>
                  </a:lnTo>
                  <a:lnTo>
                    <a:pt x="14354" y="5218"/>
                  </a:lnTo>
                  <a:lnTo>
                    <a:pt x="14384" y="5175"/>
                  </a:lnTo>
                  <a:lnTo>
                    <a:pt x="14413" y="5130"/>
                  </a:lnTo>
                  <a:lnTo>
                    <a:pt x="14442" y="5086"/>
                  </a:lnTo>
                  <a:lnTo>
                    <a:pt x="14442" y="5086"/>
                  </a:lnTo>
                  <a:close/>
                  <a:moveTo>
                    <a:pt x="14013" y="5690"/>
                  </a:moveTo>
                  <a:lnTo>
                    <a:pt x="14013" y="5690"/>
                  </a:lnTo>
                  <a:lnTo>
                    <a:pt x="14056" y="5643"/>
                  </a:lnTo>
                  <a:lnTo>
                    <a:pt x="14110" y="5583"/>
                  </a:lnTo>
                  <a:lnTo>
                    <a:pt x="14165" y="5519"/>
                  </a:lnTo>
                  <a:lnTo>
                    <a:pt x="14215" y="5460"/>
                  </a:lnTo>
                  <a:lnTo>
                    <a:pt x="14215" y="5460"/>
                  </a:lnTo>
                  <a:lnTo>
                    <a:pt x="14254" y="5427"/>
                  </a:lnTo>
                  <a:lnTo>
                    <a:pt x="14292" y="5395"/>
                  </a:lnTo>
                  <a:lnTo>
                    <a:pt x="14329" y="5359"/>
                  </a:lnTo>
                  <a:lnTo>
                    <a:pt x="14365" y="5323"/>
                  </a:lnTo>
                  <a:lnTo>
                    <a:pt x="14365" y="5323"/>
                  </a:lnTo>
                  <a:lnTo>
                    <a:pt x="14347" y="5362"/>
                  </a:lnTo>
                  <a:lnTo>
                    <a:pt x="14330" y="5398"/>
                  </a:lnTo>
                  <a:lnTo>
                    <a:pt x="14311" y="5433"/>
                  </a:lnTo>
                  <a:lnTo>
                    <a:pt x="14292" y="5467"/>
                  </a:lnTo>
                  <a:lnTo>
                    <a:pt x="14272" y="5499"/>
                  </a:lnTo>
                  <a:lnTo>
                    <a:pt x="14252" y="5528"/>
                  </a:lnTo>
                  <a:lnTo>
                    <a:pt x="14231" y="5556"/>
                  </a:lnTo>
                  <a:lnTo>
                    <a:pt x="14210" y="5582"/>
                  </a:lnTo>
                  <a:lnTo>
                    <a:pt x="14188" y="5604"/>
                  </a:lnTo>
                  <a:lnTo>
                    <a:pt x="14166" y="5625"/>
                  </a:lnTo>
                  <a:lnTo>
                    <a:pt x="14142" y="5644"/>
                  </a:lnTo>
                  <a:lnTo>
                    <a:pt x="14131" y="5651"/>
                  </a:lnTo>
                  <a:lnTo>
                    <a:pt x="14118" y="5659"/>
                  </a:lnTo>
                  <a:lnTo>
                    <a:pt x="14106" y="5665"/>
                  </a:lnTo>
                  <a:lnTo>
                    <a:pt x="14093" y="5671"/>
                  </a:lnTo>
                  <a:lnTo>
                    <a:pt x="14080" y="5677"/>
                  </a:lnTo>
                  <a:lnTo>
                    <a:pt x="14068" y="5680"/>
                  </a:lnTo>
                  <a:lnTo>
                    <a:pt x="14054" y="5684"/>
                  </a:lnTo>
                  <a:lnTo>
                    <a:pt x="14041" y="5687"/>
                  </a:lnTo>
                  <a:lnTo>
                    <a:pt x="14027" y="5688"/>
                  </a:lnTo>
                  <a:lnTo>
                    <a:pt x="14013" y="5690"/>
                  </a:lnTo>
                  <a:lnTo>
                    <a:pt x="14013" y="5690"/>
                  </a:lnTo>
                  <a:close/>
                  <a:moveTo>
                    <a:pt x="14561" y="4773"/>
                  </a:moveTo>
                  <a:lnTo>
                    <a:pt x="14561" y="4773"/>
                  </a:lnTo>
                  <a:lnTo>
                    <a:pt x="14558" y="4772"/>
                  </a:lnTo>
                  <a:lnTo>
                    <a:pt x="14553" y="4772"/>
                  </a:lnTo>
                  <a:lnTo>
                    <a:pt x="14549" y="4774"/>
                  </a:lnTo>
                  <a:lnTo>
                    <a:pt x="14544" y="4778"/>
                  </a:lnTo>
                  <a:lnTo>
                    <a:pt x="14544" y="4778"/>
                  </a:lnTo>
                  <a:lnTo>
                    <a:pt x="14359" y="4974"/>
                  </a:lnTo>
                  <a:lnTo>
                    <a:pt x="14173" y="5171"/>
                  </a:lnTo>
                  <a:lnTo>
                    <a:pt x="14173" y="5171"/>
                  </a:lnTo>
                  <a:lnTo>
                    <a:pt x="14130" y="5218"/>
                  </a:lnTo>
                  <a:lnTo>
                    <a:pt x="14093" y="5258"/>
                  </a:lnTo>
                  <a:lnTo>
                    <a:pt x="14068" y="5286"/>
                  </a:lnTo>
                  <a:lnTo>
                    <a:pt x="14052" y="5302"/>
                  </a:lnTo>
                  <a:lnTo>
                    <a:pt x="14049" y="5304"/>
                  </a:lnTo>
                  <a:lnTo>
                    <a:pt x="14048" y="5304"/>
                  </a:lnTo>
                  <a:lnTo>
                    <a:pt x="14048" y="5303"/>
                  </a:lnTo>
                  <a:lnTo>
                    <a:pt x="14050" y="5299"/>
                  </a:lnTo>
                  <a:lnTo>
                    <a:pt x="14055" y="5288"/>
                  </a:lnTo>
                  <a:lnTo>
                    <a:pt x="14075" y="5254"/>
                  </a:lnTo>
                  <a:lnTo>
                    <a:pt x="14109" y="5200"/>
                  </a:lnTo>
                  <a:lnTo>
                    <a:pt x="14109" y="5200"/>
                  </a:lnTo>
                  <a:lnTo>
                    <a:pt x="14173" y="5138"/>
                  </a:lnTo>
                  <a:lnTo>
                    <a:pt x="14236" y="5074"/>
                  </a:lnTo>
                  <a:lnTo>
                    <a:pt x="14298" y="5009"/>
                  </a:lnTo>
                  <a:lnTo>
                    <a:pt x="14359" y="4944"/>
                  </a:lnTo>
                  <a:lnTo>
                    <a:pt x="14419" y="4878"/>
                  </a:lnTo>
                  <a:lnTo>
                    <a:pt x="14478" y="4810"/>
                  </a:lnTo>
                  <a:lnTo>
                    <a:pt x="14537" y="4744"/>
                  </a:lnTo>
                  <a:lnTo>
                    <a:pt x="14595" y="4675"/>
                  </a:lnTo>
                  <a:lnTo>
                    <a:pt x="14595" y="4675"/>
                  </a:lnTo>
                  <a:lnTo>
                    <a:pt x="14561" y="4773"/>
                  </a:lnTo>
                  <a:lnTo>
                    <a:pt x="14561" y="4773"/>
                  </a:lnTo>
                  <a:close/>
                  <a:moveTo>
                    <a:pt x="14782" y="4390"/>
                  </a:moveTo>
                  <a:lnTo>
                    <a:pt x="14782" y="4390"/>
                  </a:lnTo>
                  <a:lnTo>
                    <a:pt x="14741" y="4441"/>
                  </a:lnTo>
                  <a:lnTo>
                    <a:pt x="14741" y="4441"/>
                  </a:lnTo>
                  <a:lnTo>
                    <a:pt x="14750" y="4427"/>
                  </a:lnTo>
                  <a:lnTo>
                    <a:pt x="14759" y="4414"/>
                  </a:lnTo>
                  <a:lnTo>
                    <a:pt x="14770" y="4402"/>
                  </a:lnTo>
                  <a:lnTo>
                    <a:pt x="14782" y="4390"/>
                  </a:lnTo>
                  <a:lnTo>
                    <a:pt x="14782" y="4390"/>
                  </a:lnTo>
                  <a:close/>
                  <a:moveTo>
                    <a:pt x="14969" y="4269"/>
                  </a:moveTo>
                  <a:lnTo>
                    <a:pt x="14969" y="4269"/>
                  </a:lnTo>
                  <a:lnTo>
                    <a:pt x="14996" y="4247"/>
                  </a:lnTo>
                  <a:lnTo>
                    <a:pt x="15021" y="4224"/>
                  </a:lnTo>
                  <a:lnTo>
                    <a:pt x="15047" y="4198"/>
                  </a:lnTo>
                  <a:lnTo>
                    <a:pt x="15072" y="4171"/>
                  </a:lnTo>
                  <a:lnTo>
                    <a:pt x="15096" y="4143"/>
                  </a:lnTo>
                  <a:lnTo>
                    <a:pt x="15120" y="4115"/>
                  </a:lnTo>
                  <a:lnTo>
                    <a:pt x="15165" y="4056"/>
                  </a:lnTo>
                  <a:lnTo>
                    <a:pt x="15251" y="3940"/>
                  </a:lnTo>
                  <a:lnTo>
                    <a:pt x="15292" y="3887"/>
                  </a:lnTo>
                  <a:lnTo>
                    <a:pt x="15312" y="3864"/>
                  </a:lnTo>
                  <a:lnTo>
                    <a:pt x="15330" y="3841"/>
                  </a:lnTo>
                  <a:lnTo>
                    <a:pt x="15330" y="3841"/>
                  </a:lnTo>
                  <a:lnTo>
                    <a:pt x="15387" y="3780"/>
                  </a:lnTo>
                  <a:lnTo>
                    <a:pt x="15440" y="3717"/>
                  </a:lnTo>
                  <a:lnTo>
                    <a:pt x="15494" y="3654"/>
                  </a:lnTo>
                  <a:lnTo>
                    <a:pt x="15547" y="3590"/>
                  </a:lnTo>
                  <a:lnTo>
                    <a:pt x="15652" y="3461"/>
                  </a:lnTo>
                  <a:lnTo>
                    <a:pt x="15705" y="3398"/>
                  </a:lnTo>
                  <a:lnTo>
                    <a:pt x="15758" y="3333"/>
                  </a:lnTo>
                  <a:lnTo>
                    <a:pt x="15758" y="3333"/>
                  </a:lnTo>
                  <a:lnTo>
                    <a:pt x="15813" y="3271"/>
                  </a:lnTo>
                  <a:lnTo>
                    <a:pt x="15869" y="3210"/>
                  </a:lnTo>
                  <a:lnTo>
                    <a:pt x="15926" y="3150"/>
                  </a:lnTo>
                  <a:lnTo>
                    <a:pt x="15985" y="3090"/>
                  </a:lnTo>
                  <a:lnTo>
                    <a:pt x="15985" y="3090"/>
                  </a:lnTo>
                  <a:lnTo>
                    <a:pt x="15992" y="3083"/>
                  </a:lnTo>
                  <a:lnTo>
                    <a:pt x="15992" y="3083"/>
                  </a:lnTo>
                  <a:lnTo>
                    <a:pt x="15962" y="3140"/>
                  </a:lnTo>
                  <a:lnTo>
                    <a:pt x="15931" y="3195"/>
                  </a:lnTo>
                  <a:lnTo>
                    <a:pt x="15897" y="3250"/>
                  </a:lnTo>
                  <a:lnTo>
                    <a:pt x="15862" y="3304"/>
                  </a:lnTo>
                  <a:lnTo>
                    <a:pt x="15824" y="3357"/>
                  </a:lnTo>
                  <a:lnTo>
                    <a:pt x="15786" y="3408"/>
                  </a:lnTo>
                  <a:lnTo>
                    <a:pt x="15746" y="3459"/>
                  </a:lnTo>
                  <a:lnTo>
                    <a:pt x="15705" y="3509"/>
                  </a:lnTo>
                  <a:lnTo>
                    <a:pt x="15663" y="3558"/>
                  </a:lnTo>
                  <a:lnTo>
                    <a:pt x="15620" y="3607"/>
                  </a:lnTo>
                  <a:lnTo>
                    <a:pt x="15575" y="3656"/>
                  </a:lnTo>
                  <a:lnTo>
                    <a:pt x="15531" y="3704"/>
                  </a:lnTo>
                  <a:lnTo>
                    <a:pt x="15442" y="3800"/>
                  </a:lnTo>
                  <a:lnTo>
                    <a:pt x="15352" y="3895"/>
                  </a:lnTo>
                  <a:lnTo>
                    <a:pt x="15352" y="3895"/>
                  </a:lnTo>
                  <a:lnTo>
                    <a:pt x="15342" y="3903"/>
                  </a:lnTo>
                  <a:lnTo>
                    <a:pt x="15333" y="3912"/>
                  </a:lnTo>
                  <a:lnTo>
                    <a:pt x="15325" y="3920"/>
                  </a:lnTo>
                  <a:lnTo>
                    <a:pt x="15316" y="3929"/>
                  </a:lnTo>
                  <a:lnTo>
                    <a:pt x="15316" y="3929"/>
                  </a:lnTo>
                  <a:lnTo>
                    <a:pt x="15304" y="3947"/>
                  </a:lnTo>
                  <a:lnTo>
                    <a:pt x="15304" y="3947"/>
                  </a:lnTo>
                  <a:lnTo>
                    <a:pt x="15232" y="4024"/>
                  </a:lnTo>
                  <a:lnTo>
                    <a:pt x="15163" y="4104"/>
                  </a:lnTo>
                  <a:lnTo>
                    <a:pt x="15129" y="4143"/>
                  </a:lnTo>
                  <a:lnTo>
                    <a:pt x="15096" y="4183"/>
                  </a:lnTo>
                  <a:lnTo>
                    <a:pt x="15064" y="4224"/>
                  </a:lnTo>
                  <a:lnTo>
                    <a:pt x="15032" y="4265"/>
                  </a:lnTo>
                  <a:lnTo>
                    <a:pt x="15032" y="4265"/>
                  </a:lnTo>
                  <a:lnTo>
                    <a:pt x="15017" y="4267"/>
                  </a:lnTo>
                  <a:lnTo>
                    <a:pt x="15002" y="4270"/>
                  </a:lnTo>
                  <a:lnTo>
                    <a:pt x="14985" y="4270"/>
                  </a:lnTo>
                  <a:lnTo>
                    <a:pt x="14969" y="4269"/>
                  </a:lnTo>
                  <a:lnTo>
                    <a:pt x="14969" y="4269"/>
                  </a:lnTo>
                  <a:close/>
                  <a:moveTo>
                    <a:pt x="15597" y="3803"/>
                  </a:moveTo>
                  <a:lnTo>
                    <a:pt x="15597" y="3803"/>
                  </a:lnTo>
                  <a:lnTo>
                    <a:pt x="15659" y="3737"/>
                  </a:lnTo>
                  <a:lnTo>
                    <a:pt x="15686" y="3710"/>
                  </a:lnTo>
                  <a:lnTo>
                    <a:pt x="15698" y="3700"/>
                  </a:lnTo>
                  <a:lnTo>
                    <a:pt x="15708" y="3693"/>
                  </a:lnTo>
                  <a:lnTo>
                    <a:pt x="15715" y="3688"/>
                  </a:lnTo>
                  <a:lnTo>
                    <a:pt x="15719" y="3687"/>
                  </a:lnTo>
                  <a:lnTo>
                    <a:pt x="15721" y="3687"/>
                  </a:lnTo>
                  <a:lnTo>
                    <a:pt x="15723" y="3688"/>
                  </a:lnTo>
                  <a:lnTo>
                    <a:pt x="15724" y="3689"/>
                  </a:lnTo>
                  <a:lnTo>
                    <a:pt x="15724" y="3693"/>
                  </a:lnTo>
                  <a:lnTo>
                    <a:pt x="15723" y="3697"/>
                  </a:lnTo>
                  <a:lnTo>
                    <a:pt x="15719" y="3709"/>
                  </a:lnTo>
                  <a:lnTo>
                    <a:pt x="15711" y="3727"/>
                  </a:lnTo>
                  <a:lnTo>
                    <a:pt x="15700" y="3750"/>
                  </a:lnTo>
                  <a:lnTo>
                    <a:pt x="15684" y="3779"/>
                  </a:lnTo>
                  <a:lnTo>
                    <a:pt x="15684" y="3779"/>
                  </a:lnTo>
                  <a:lnTo>
                    <a:pt x="15642" y="3792"/>
                  </a:lnTo>
                  <a:lnTo>
                    <a:pt x="15597" y="3803"/>
                  </a:lnTo>
                  <a:lnTo>
                    <a:pt x="15597" y="3803"/>
                  </a:lnTo>
                  <a:close/>
                  <a:moveTo>
                    <a:pt x="15454" y="3844"/>
                  </a:moveTo>
                  <a:lnTo>
                    <a:pt x="15454" y="3844"/>
                  </a:lnTo>
                  <a:lnTo>
                    <a:pt x="15548" y="3740"/>
                  </a:lnTo>
                  <a:lnTo>
                    <a:pt x="15548" y="3740"/>
                  </a:lnTo>
                  <a:lnTo>
                    <a:pt x="15598" y="3685"/>
                  </a:lnTo>
                  <a:lnTo>
                    <a:pt x="15651" y="3625"/>
                  </a:lnTo>
                  <a:lnTo>
                    <a:pt x="15701" y="3565"/>
                  </a:lnTo>
                  <a:lnTo>
                    <a:pt x="15725" y="3537"/>
                  </a:lnTo>
                  <a:lnTo>
                    <a:pt x="15745" y="3510"/>
                  </a:lnTo>
                  <a:lnTo>
                    <a:pt x="15745" y="3510"/>
                  </a:lnTo>
                  <a:lnTo>
                    <a:pt x="15718" y="3550"/>
                  </a:lnTo>
                  <a:lnTo>
                    <a:pt x="15692" y="3590"/>
                  </a:lnTo>
                  <a:lnTo>
                    <a:pt x="15637" y="3668"/>
                  </a:lnTo>
                  <a:lnTo>
                    <a:pt x="15581" y="3745"/>
                  </a:lnTo>
                  <a:lnTo>
                    <a:pt x="15524" y="3823"/>
                  </a:lnTo>
                  <a:lnTo>
                    <a:pt x="15524" y="3823"/>
                  </a:lnTo>
                  <a:lnTo>
                    <a:pt x="15488" y="3832"/>
                  </a:lnTo>
                  <a:lnTo>
                    <a:pt x="15454" y="3844"/>
                  </a:lnTo>
                  <a:lnTo>
                    <a:pt x="15454" y="3844"/>
                  </a:lnTo>
                  <a:close/>
                  <a:moveTo>
                    <a:pt x="16044" y="3109"/>
                  </a:moveTo>
                  <a:lnTo>
                    <a:pt x="16044" y="3109"/>
                  </a:lnTo>
                  <a:lnTo>
                    <a:pt x="16041" y="3105"/>
                  </a:lnTo>
                  <a:lnTo>
                    <a:pt x="16036" y="3102"/>
                  </a:lnTo>
                  <a:lnTo>
                    <a:pt x="16030" y="3100"/>
                  </a:lnTo>
                  <a:lnTo>
                    <a:pt x="16026" y="3099"/>
                  </a:lnTo>
                  <a:lnTo>
                    <a:pt x="16021" y="3100"/>
                  </a:lnTo>
                  <a:lnTo>
                    <a:pt x="16016" y="3103"/>
                  </a:lnTo>
                  <a:lnTo>
                    <a:pt x="16013" y="3107"/>
                  </a:lnTo>
                  <a:lnTo>
                    <a:pt x="16010" y="3113"/>
                  </a:lnTo>
                  <a:lnTo>
                    <a:pt x="16010" y="3113"/>
                  </a:lnTo>
                  <a:lnTo>
                    <a:pt x="15837" y="3439"/>
                  </a:lnTo>
                  <a:lnTo>
                    <a:pt x="15837" y="3439"/>
                  </a:lnTo>
                  <a:lnTo>
                    <a:pt x="15834" y="3443"/>
                  </a:lnTo>
                  <a:lnTo>
                    <a:pt x="15833" y="3449"/>
                  </a:lnTo>
                  <a:lnTo>
                    <a:pt x="15833" y="3456"/>
                  </a:lnTo>
                  <a:lnTo>
                    <a:pt x="15835" y="3462"/>
                  </a:lnTo>
                  <a:lnTo>
                    <a:pt x="15835" y="3462"/>
                  </a:lnTo>
                  <a:lnTo>
                    <a:pt x="15850" y="3496"/>
                  </a:lnTo>
                  <a:lnTo>
                    <a:pt x="15861" y="3526"/>
                  </a:lnTo>
                  <a:lnTo>
                    <a:pt x="15869" y="3556"/>
                  </a:lnTo>
                  <a:lnTo>
                    <a:pt x="15871" y="3570"/>
                  </a:lnTo>
                  <a:lnTo>
                    <a:pt x="15874" y="3583"/>
                  </a:lnTo>
                  <a:lnTo>
                    <a:pt x="15875" y="3594"/>
                  </a:lnTo>
                  <a:lnTo>
                    <a:pt x="15875" y="3606"/>
                  </a:lnTo>
                  <a:lnTo>
                    <a:pt x="15874" y="3618"/>
                  </a:lnTo>
                  <a:lnTo>
                    <a:pt x="15872" y="3629"/>
                  </a:lnTo>
                  <a:lnTo>
                    <a:pt x="15870" y="3639"/>
                  </a:lnTo>
                  <a:lnTo>
                    <a:pt x="15868" y="3649"/>
                  </a:lnTo>
                  <a:lnTo>
                    <a:pt x="15864" y="3659"/>
                  </a:lnTo>
                  <a:lnTo>
                    <a:pt x="15861" y="3668"/>
                  </a:lnTo>
                  <a:lnTo>
                    <a:pt x="15856" y="3676"/>
                  </a:lnTo>
                  <a:lnTo>
                    <a:pt x="15850" y="3685"/>
                  </a:lnTo>
                  <a:lnTo>
                    <a:pt x="15838" y="3700"/>
                  </a:lnTo>
                  <a:lnTo>
                    <a:pt x="15823" y="3714"/>
                  </a:lnTo>
                  <a:lnTo>
                    <a:pt x="15807" y="3727"/>
                  </a:lnTo>
                  <a:lnTo>
                    <a:pt x="15789" y="3738"/>
                  </a:lnTo>
                  <a:lnTo>
                    <a:pt x="15769" y="3748"/>
                  </a:lnTo>
                  <a:lnTo>
                    <a:pt x="15748" y="3758"/>
                  </a:lnTo>
                  <a:lnTo>
                    <a:pt x="15726" y="3766"/>
                  </a:lnTo>
                  <a:lnTo>
                    <a:pt x="15726" y="3766"/>
                  </a:lnTo>
                  <a:lnTo>
                    <a:pt x="15721" y="3766"/>
                  </a:lnTo>
                  <a:lnTo>
                    <a:pt x="15717" y="3770"/>
                  </a:lnTo>
                  <a:lnTo>
                    <a:pt x="15717" y="3770"/>
                  </a:lnTo>
                  <a:lnTo>
                    <a:pt x="15715" y="3770"/>
                  </a:lnTo>
                  <a:lnTo>
                    <a:pt x="15715" y="3770"/>
                  </a:lnTo>
                  <a:lnTo>
                    <a:pt x="15727" y="3756"/>
                  </a:lnTo>
                  <a:lnTo>
                    <a:pt x="15737" y="3741"/>
                  </a:lnTo>
                  <a:lnTo>
                    <a:pt x="15747" y="3722"/>
                  </a:lnTo>
                  <a:lnTo>
                    <a:pt x="15756" y="3703"/>
                  </a:lnTo>
                  <a:lnTo>
                    <a:pt x="15774" y="3663"/>
                  </a:lnTo>
                  <a:lnTo>
                    <a:pt x="15790" y="3624"/>
                  </a:lnTo>
                  <a:lnTo>
                    <a:pt x="15790" y="3624"/>
                  </a:lnTo>
                  <a:lnTo>
                    <a:pt x="15792" y="3618"/>
                  </a:lnTo>
                  <a:lnTo>
                    <a:pt x="15790" y="3613"/>
                  </a:lnTo>
                  <a:lnTo>
                    <a:pt x="15787" y="3608"/>
                  </a:lnTo>
                  <a:lnTo>
                    <a:pt x="15782" y="3605"/>
                  </a:lnTo>
                  <a:lnTo>
                    <a:pt x="15778" y="3603"/>
                  </a:lnTo>
                  <a:lnTo>
                    <a:pt x="15772" y="3603"/>
                  </a:lnTo>
                  <a:lnTo>
                    <a:pt x="15766" y="3604"/>
                  </a:lnTo>
                  <a:lnTo>
                    <a:pt x="15761" y="3607"/>
                  </a:lnTo>
                  <a:lnTo>
                    <a:pt x="15761" y="3607"/>
                  </a:lnTo>
                  <a:lnTo>
                    <a:pt x="15700" y="3668"/>
                  </a:lnTo>
                  <a:lnTo>
                    <a:pt x="15638" y="3728"/>
                  </a:lnTo>
                  <a:lnTo>
                    <a:pt x="15638" y="3728"/>
                  </a:lnTo>
                  <a:lnTo>
                    <a:pt x="15635" y="3730"/>
                  </a:lnTo>
                  <a:lnTo>
                    <a:pt x="15635" y="3730"/>
                  </a:lnTo>
                  <a:lnTo>
                    <a:pt x="15691" y="3651"/>
                  </a:lnTo>
                  <a:lnTo>
                    <a:pt x="15747" y="3570"/>
                  </a:lnTo>
                  <a:lnTo>
                    <a:pt x="15800" y="3487"/>
                  </a:lnTo>
                  <a:lnTo>
                    <a:pt x="15852" y="3404"/>
                  </a:lnTo>
                  <a:lnTo>
                    <a:pt x="15852" y="3404"/>
                  </a:lnTo>
                  <a:lnTo>
                    <a:pt x="15855" y="3400"/>
                  </a:lnTo>
                  <a:lnTo>
                    <a:pt x="15855" y="3395"/>
                  </a:lnTo>
                  <a:lnTo>
                    <a:pt x="15854" y="3391"/>
                  </a:lnTo>
                  <a:lnTo>
                    <a:pt x="15852" y="3387"/>
                  </a:lnTo>
                  <a:lnTo>
                    <a:pt x="15850" y="3384"/>
                  </a:lnTo>
                  <a:lnTo>
                    <a:pt x="15847" y="3381"/>
                  </a:lnTo>
                  <a:lnTo>
                    <a:pt x="15842" y="3379"/>
                  </a:lnTo>
                  <a:lnTo>
                    <a:pt x="15838" y="3378"/>
                  </a:lnTo>
                  <a:lnTo>
                    <a:pt x="15838" y="3378"/>
                  </a:lnTo>
                  <a:lnTo>
                    <a:pt x="15869" y="3336"/>
                  </a:lnTo>
                  <a:lnTo>
                    <a:pt x="15899" y="3294"/>
                  </a:lnTo>
                  <a:lnTo>
                    <a:pt x="15929" y="3250"/>
                  </a:lnTo>
                  <a:lnTo>
                    <a:pt x="15957" y="3206"/>
                  </a:lnTo>
                  <a:lnTo>
                    <a:pt x="15982" y="3161"/>
                  </a:lnTo>
                  <a:lnTo>
                    <a:pt x="16008" y="3116"/>
                  </a:lnTo>
                  <a:lnTo>
                    <a:pt x="16032" y="3069"/>
                  </a:lnTo>
                  <a:lnTo>
                    <a:pt x="16055" y="3022"/>
                  </a:lnTo>
                  <a:lnTo>
                    <a:pt x="16055" y="3022"/>
                  </a:lnTo>
                  <a:lnTo>
                    <a:pt x="16081" y="3000"/>
                  </a:lnTo>
                  <a:lnTo>
                    <a:pt x="16089" y="2994"/>
                  </a:lnTo>
                  <a:lnTo>
                    <a:pt x="16096" y="2990"/>
                  </a:lnTo>
                  <a:lnTo>
                    <a:pt x="16099" y="2989"/>
                  </a:lnTo>
                  <a:lnTo>
                    <a:pt x="16101" y="2990"/>
                  </a:lnTo>
                  <a:lnTo>
                    <a:pt x="16102" y="2992"/>
                  </a:lnTo>
                  <a:lnTo>
                    <a:pt x="16102" y="2995"/>
                  </a:lnTo>
                  <a:lnTo>
                    <a:pt x="16101" y="3002"/>
                  </a:lnTo>
                  <a:lnTo>
                    <a:pt x="16092" y="3020"/>
                  </a:lnTo>
                  <a:lnTo>
                    <a:pt x="16079" y="3045"/>
                  </a:lnTo>
                  <a:lnTo>
                    <a:pt x="16044" y="3109"/>
                  </a:lnTo>
                  <a:lnTo>
                    <a:pt x="16044" y="3109"/>
                  </a:lnTo>
                  <a:close/>
                  <a:moveTo>
                    <a:pt x="16232" y="2883"/>
                  </a:moveTo>
                  <a:lnTo>
                    <a:pt x="16232" y="2883"/>
                  </a:lnTo>
                  <a:lnTo>
                    <a:pt x="16252" y="2901"/>
                  </a:lnTo>
                  <a:lnTo>
                    <a:pt x="16270" y="2920"/>
                  </a:lnTo>
                  <a:lnTo>
                    <a:pt x="16270" y="2920"/>
                  </a:lnTo>
                  <a:lnTo>
                    <a:pt x="16200" y="2993"/>
                  </a:lnTo>
                  <a:lnTo>
                    <a:pt x="16150" y="3043"/>
                  </a:lnTo>
                  <a:lnTo>
                    <a:pt x="16132" y="3059"/>
                  </a:lnTo>
                  <a:lnTo>
                    <a:pt x="16118" y="3071"/>
                  </a:lnTo>
                  <a:lnTo>
                    <a:pt x="16110" y="3077"/>
                  </a:lnTo>
                  <a:lnTo>
                    <a:pt x="16108" y="3077"/>
                  </a:lnTo>
                  <a:lnTo>
                    <a:pt x="16106" y="3077"/>
                  </a:lnTo>
                  <a:lnTo>
                    <a:pt x="16106" y="3075"/>
                  </a:lnTo>
                  <a:lnTo>
                    <a:pt x="16108" y="3071"/>
                  </a:lnTo>
                  <a:lnTo>
                    <a:pt x="16112" y="3061"/>
                  </a:lnTo>
                  <a:lnTo>
                    <a:pt x="16122" y="3044"/>
                  </a:lnTo>
                  <a:lnTo>
                    <a:pt x="16136" y="3022"/>
                  </a:lnTo>
                  <a:lnTo>
                    <a:pt x="16177" y="2963"/>
                  </a:lnTo>
                  <a:lnTo>
                    <a:pt x="16232" y="2883"/>
                  </a:lnTo>
                  <a:lnTo>
                    <a:pt x="16232" y="2883"/>
                  </a:lnTo>
                  <a:close/>
                  <a:moveTo>
                    <a:pt x="16297" y="2947"/>
                  </a:moveTo>
                  <a:lnTo>
                    <a:pt x="16297" y="2947"/>
                  </a:lnTo>
                  <a:lnTo>
                    <a:pt x="16331" y="2979"/>
                  </a:lnTo>
                  <a:lnTo>
                    <a:pt x="16364" y="3009"/>
                  </a:lnTo>
                  <a:lnTo>
                    <a:pt x="16364" y="3009"/>
                  </a:lnTo>
                  <a:lnTo>
                    <a:pt x="16360" y="3010"/>
                  </a:lnTo>
                  <a:lnTo>
                    <a:pt x="16357" y="3011"/>
                  </a:lnTo>
                  <a:lnTo>
                    <a:pt x="16357" y="3011"/>
                  </a:lnTo>
                  <a:lnTo>
                    <a:pt x="16297" y="3056"/>
                  </a:lnTo>
                  <a:lnTo>
                    <a:pt x="16263" y="3082"/>
                  </a:lnTo>
                  <a:lnTo>
                    <a:pt x="16229" y="3110"/>
                  </a:lnTo>
                  <a:lnTo>
                    <a:pt x="16173" y="3159"/>
                  </a:lnTo>
                  <a:lnTo>
                    <a:pt x="16173" y="3159"/>
                  </a:lnTo>
                  <a:lnTo>
                    <a:pt x="16180" y="3152"/>
                  </a:lnTo>
                  <a:lnTo>
                    <a:pt x="16188" y="3143"/>
                  </a:lnTo>
                  <a:lnTo>
                    <a:pt x="16205" y="3119"/>
                  </a:lnTo>
                  <a:lnTo>
                    <a:pt x="16222" y="3091"/>
                  </a:lnTo>
                  <a:lnTo>
                    <a:pt x="16240" y="3061"/>
                  </a:lnTo>
                  <a:lnTo>
                    <a:pt x="16273" y="2999"/>
                  </a:lnTo>
                  <a:lnTo>
                    <a:pt x="16297" y="2947"/>
                  </a:lnTo>
                  <a:lnTo>
                    <a:pt x="16297" y="2947"/>
                  </a:lnTo>
                  <a:close/>
                  <a:moveTo>
                    <a:pt x="16174" y="3261"/>
                  </a:moveTo>
                  <a:lnTo>
                    <a:pt x="16174" y="3261"/>
                  </a:lnTo>
                  <a:lnTo>
                    <a:pt x="16154" y="3250"/>
                  </a:lnTo>
                  <a:lnTo>
                    <a:pt x="16132" y="3241"/>
                  </a:lnTo>
                  <a:lnTo>
                    <a:pt x="16132" y="3241"/>
                  </a:lnTo>
                  <a:lnTo>
                    <a:pt x="16172" y="3202"/>
                  </a:lnTo>
                  <a:lnTo>
                    <a:pt x="16215" y="3160"/>
                  </a:lnTo>
                  <a:lnTo>
                    <a:pt x="16255" y="3122"/>
                  </a:lnTo>
                  <a:lnTo>
                    <a:pt x="16271" y="3106"/>
                  </a:lnTo>
                  <a:lnTo>
                    <a:pt x="16284" y="3095"/>
                  </a:lnTo>
                  <a:lnTo>
                    <a:pt x="16294" y="3088"/>
                  </a:lnTo>
                  <a:lnTo>
                    <a:pt x="16297" y="3086"/>
                  </a:lnTo>
                  <a:lnTo>
                    <a:pt x="16298" y="3086"/>
                  </a:lnTo>
                  <a:lnTo>
                    <a:pt x="16298" y="3089"/>
                  </a:lnTo>
                  <a:lnTo>
                    <a:pt x="16297" y="3092"/>
                  </a:lnTo>
                  <a:lnTo>
                    <a:pt x="16289" y="3105"/>
                  </a:lnTo>
                  <a:lnTo>
                    <a:pt x="16275" y="3127"/>
                  </a:lnTo>
                  <a:lnTo>
                    <a:pt x="16252" y="3159"/>
                  </a:lnTo>
                  <a:lnTo>
                    <a:pt x="16219" y="3201"/>
                  </a:lnTo>
                  <a:lnTo>
                    <a:pt x="16177" y="3255"/>
                  </a:lnTo>
                  <a:lnTo>
                    <a:pt x="16177" y="3255"/>
                  </a:lnTo>
                  <a:lnTo>
                    <a:pt x="16175" y="3257"/>
                  </a:lnTo>
                  <a:lnTo>
                    <a:pt x="16174" y="3261"/>
                  </a:lnTo>
                  <a:lnTo>
                    <a:pt x="16174" y="3261"/>
                  </a:lnTo>
                  <a:close/>
                  <a:moveTo>
                    <a:pt x="16250" y="3311"/>
                  </a:moveTo>
                  <a:lnTo>
                    <a:pt x="16250" y="3311"/>
                  </a:lnTo>
                  <a:lnTo>
                    <a:pt x="16204" y="3280"/>
                  </a:lnTo>
                  <a:lnTo>
                    <a:pt x="16204" y="3280"/>
                  </a:lnTo>
                  <a:lnTo>
                    <a:pt x="16229" y="3263"/>
                  </a:lnTo>
                  <a:lnTo>
                    <a:pt x="16253" y="3249"/>
                  </a:lnTo>
                  <a:lnTo>
                    <a:pt x="16288" y="3223"/>
                  </a:lnTo>
                  <a:lnTo>
                    <a:pt x="16312" y="3206"/>
                  </a:lnTo>
                  <a:lnTo>
                    <a:pt x="16321" y="3200"/>
                  </a:lnTo>
                  <a:lnTo>
                    <a:pt x="16325" y="3198"/>
                  </a:lnTo>
                  <a:lnTo>
                    <a:pt x="16326" y="3198"/>
                  </a:lnTo>
                  <a:lnTo>
                    <a:pt x="16328" y="3199"/>
                  </a:lnTo>
                  <a:lnTo>
                    <a:pt x="16328" y="3203"/>
                  </a:lnTo>
                  <a:lnTo>
                    <a:pt x="16324" y="3212"/>
                  </a:lnTo>
                  <a:lnTo>
                    <a:pt x="16318" y="3225"/>
                  </a:lnTo>
                  <a:lnTo>
                    <a:pt x="16270" y="3323"/>
                  </a:lnTo>
                  <a:lnTo>
                    <a:pt x="16270" y="3323"/>
                  </a:lnTo>
                  <a:lnTo>
                    <a:pt x="16261" y="3317"/>
                  </a:lnTo>
                  <a:lnTo>
                    <a:pt x="16250" y="3311"/>
                  </a:lnTo>
                  <a:lnTo>
                    <a:pt x="16250" y="3311"/>
                  </a:lnTo>
                  <a:close/>
                  <a:moveTo>
                    <a:pt x="16472" y="3298"/>
                  </a:moveTo>
                  <a:lnTo>
                    <a:pt x="16472" y="3298"/>
                  </a:lnTo>
                  <a:lnTo>
                    <a:pt x="16455" y="3311"/>
                  </a:lnTo>
                  <a:lnTo>
                    <a:pt x="16438" y="3323"/>
                  </a:lnTo>
                  <a:lnTo>
                    <a:pt x="16418" y="3331"/>
                  </a:lnTo>
                  <a:lnTo>
                    <a:pt x="16398" y="3338"/>
                  </a:lnTo>
                  <a:lnTo>
                    <a:pt x="16377" y="3343"/>
                  </a:lnTo>
                  <a:lnTo>
                    <a:pt x="16365" y="3344"/>
                  </a:lnTo>
                  <a:lnTo>
                    <a:pt x="16355" y="3344"/>
                  </a:lnTo>
                  <a:lnTo>
                    <a:pt x="16343" y="3344"/>
                  </a:lnTo>
                  <a:lnTo>
                    <a:pt x="16331" y="3343"/>
                  </a:lnTo>
                  <a:lnTo>
                    <a:pt x="16321" y="3340"/>
                  </a:lnTo>
                  <a:lnTo>
                    <a:pt x="16309" y="3338"/>
                  </a:lnTo>
                  <a:lnTo>
                    <a:pt x="16309" y="3338"/>
                  </a:lnTo>
                  <a:lnTo>
                    <a:pt x="16348" y="3312"/>
                  </a:lnTo>
                  <a:lnTo>
                    <a:pt x="16385" y="3287"/>
                  </a:lnTo>
                  <a:lnTo>
                    <a:pt x="16420" y="3264"/>
                  </a:lnTo>
                  <a:lnTo>
                    <a:pt x="16435" y="3254"/>
                  </a:lnTo>
                  <a:lnTo>
                    <a:pt x="16448" y="3247"/>
                  </a:lnTo>
                  <a:lnTo>
                    <a:pt x="16460" y="3241"/>
                  </a:lnTo>
                  <a:lnTo>
                    <a:pt x="16470" y="3239"/>
                  </a:lnTo>
                  <a:lnTo>
                    <a:pt x="16474" y="3239"/>
                  </a:lnTo>
                  <a:lnTo>
                    <a:pt x="16477" y="3239"/>
                  </a:lnTo>
                  <a:lnTo>
                    <a:pt x="16480" y="3240"/>
                  </a:lnTo>
                  <a:lnTo>
                    <a:pt x="16482" y="3242"/>
                  </a:lnTo>
                  <a:lnTo>
                    <a:pt x="16483" y="3246"/>
                  </a:lnTo>
                  <a:lnTo>
                    <a:pt x="16484" y="3249"/>
                  </a:lnTo>
                  <a:lnTo>
                    <a:pt x="16484" y="3255"/>
                  </a:lnTo>
                  <a:lnTo>
                    <a:pt x="16483" y="3261"/>
                  </a:lnTo>
                  <a:lnTo>
                    <a:pt x="16479" y="3277"/>
                  </a:lnTo>
                  <a:lnTo>
                    <a:pt x="16472" y="3298"/>
                  </a:lnTo>
                  <a:lnTo>
                    <a:pt x="16472" y="3298"/>
                  </a:lnTo>
                  <a:close/>
                  <a:moveTo>
                    <a:pt x="16413" y="3132"/>
                  </a:moveTo>
                  <a:lnTo>
                    <a:pt x="16413" y="3132"/>
                  </a:lnTo>
                  <a:lnTo>
                    <a:pt x="16415" y="3125"/>
                  </a:lnTo>
                  <a:lnTo>
                    <a:pt x="16415" y="3119"/>
                  </a:lnTo>
                  <a:lnTo>
                    <a:pt x="16413" y="3113"/>
                  </a:lnTo>
                  <a:lnTo>
                    <a:pt x="16408" y="3110"/>
                  </a:lnTo>
                  <a:lnTo>
                    <a:pt x="16404" y="3106"/>
                  </a:lnTo>
                  <a:lnTo>
                    <a:pt x="16398" y="3106"/>
                  </a:lnTo>
                  <a:lnTo>
                    <a:pt x="16391" y="3107"/>
                  </a:lnTo>
                  <a:lnTo>
                    <a:pt x="16385" y="3111"/>
                  </a:lnTo>
                  <a:lnTo>
                    <a:pt x="16385" y="3111"/>
                  </a:lnTo>
                  <a:lnTo>
                    <a:pt x="16342" y="3147"/>
                  </a:lnTo>
                  <a:lnTo>
                    <a:pt x="16309" y="3174"/>
                  </a:lnTo>
                  <a:lnTo>
                    <a:pt x="16284" y="3193"/>
                  </a:lnTo>
                  <a:lnTo>
                    <a:pt x="16268" y="3203"/>
                  </a:lnTo>
                  <a:lnTo>
                    <a:pt x="16262" y="3207"/>
                  </a:lnTo>
                  <a:lnTo>
                    <a:pt x="16259" y="3208"/>
                  </a:lnTo>
                  <a:lnTo>
                    <a:pt x="16256" y="3208"/>
                  </a:lnTo>
                  <a:lnTo>
                    <a:pt x="16255" y="3206"/>
                  </a:lnTo>
                  <a:lnTo>
                    <a:pt x="16256" y="3203"/>
                  </a:lnTo>
                  <a:lnTo>
                    <a:pt x="16259" y="3199"/>
                  </a:lnTo>
                  <a:lnTo>
                    <a:pt x="16266" y="3188"/>
                  </a:lnTo>
                  <a:lnTo>
                    <a:pt x="16289" y="3155"/>
                  </a:lnTo>
                  <a:lnTo>
                    <a:pt x="16322" y="3114"/>
                  </a:lnTo>
                  <a:lnTo>
                    <a:pt x="16355" y="3074"/>
                  </a:lnTo>
                  <a:lnTo>
                    <a:pt x="16370" y="3054"/>
                  </a:lnTo>
                  <a:lnTo>
                    <a:pt x="16381" y="3036"/>
                  </a:lnTo>
                  <a:lnTo>
                    <a:pt x="16381" y="3036"/>
                  </a:lnTo>
                  <a:lnTo>
                    <a:pt x="16384" y="3031"/>
                  </a:lnTo>
                  <a:lnTo>
                    <a:pt x="16384" y="3026"/>
                  </a:lnTo>
                  <a:lnTo>
                    <a:pt x="16384" y="3026"/>
                  </a:lnTo>
                  <a:lnTo>
                    <a:pt x="16420" y="3058"/>
                  </a:lnTo>
                  <a:lnTo>
                    <a:pt x="16459" y="3090"/>
                  </a:lnTo>
                  <a:lnTo>
                    <a:pt x="16459" y="3090"/>
                  </a:lnTo>
                  <a:lnTo>
                    <a:pt x="16470" y="3100"/>
                  </a:lnTo>
                  <a:lnTo>
                    <a:pt x="16482" y="3111"/>
                  </a:lnTo>
                  <a:lnTo>
                    <a:pt x="16491" y="3123"/>
                  </a:lnTo>
                  <a:lnTo>
                    <a:pt x="16499" y="3133"/>
                  </a:lnTo>
                  <a:lnTo>
                    <a:pt x="16506" y="3145"/>
                  </a:lnTo>
                  <a:lnTo>
                    <a:pt x="16510" y="3155"/>
                  </a:lnTo>
                  <a:lnTo>
                    <a:pt x="16514" y="3167"/>
                  </a:lnTo>
                  <a:lnTo>
                    <a:pt x="16516" y="3179"/>
                  </a:lnTo>
                  <a:lnTo>
                    <a:pt x="16516" y="3179"/>
                  </a:lnTo>
                  <a:lnTo>
                    <a:pt x="16477" y="3205"/>
                  </a:lnTo>
                  <a:lnTo>
                    <a:pt x="16439" y="3229"/>
                  </a:lnTo>
                  <a:lnTo>
                    <a:pt x="16421" y="3240"/>
                  </a:lnTo>
                  <a:lnTo>
                    <a:pt x="16406" y="3248"/>
                  </a:lnTo>
                  <a:lnTo>
                    <a:pt x="16392" y="3255"/>
                  </a:lnTo>
                  <a:lnTo>
                    <a:pt x="16380" y="3258"/>
                  </a:lnTo>
                  <a:lnTo>
                    <a:pt x="16374" y="3258"/>
                  </a:lnTo>
                  <a:lnTo>
                    <a:pt x="16371" y="3258"/>
                  </a:lnTo>
                  <a:lnTo>
                    <a:pt x="16367" y="3257"/>
                  </a:lnTo>
                  <a:lnTo>
                    <a:pt x="16365" y="3255"/>
                  </a:lnTo>
                  <a:lnTo>
                    <a:pt x="16363" y="3251"/>
                  </a:lnTo>
                  <a:lnTo>
                    <a:pt x="16362" y="3248"/>
                  </a:lnTo>
                  <a:lnTo>
                    <a:pt x="16362" y="3242"/>
                  </a:lnTo>
                  <a:lnTo>
                    <a:pt x="16363" y="3235"/>
                  </a:lnTo>
                  <a:lnTo>
                    <a:pt x="16369" y="3219"/>
                  </a:lnTo>
                  <a:lnTo>
                    <a:pt x="16378" y="3195"/>
                  </a:lnTo>
                  <a:lnTo>
                    <a:pt x="16393" y="3167"/>
                  </a:lnTo>
                  <a:lnTo>
                    <a:pt x="16413" y="3132"/>
                  </a:lnTo>
                  <a:lnTo>
                    <a:pt x="16413" y="3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53">
              <a:extLst>
                <a:ext uri="{FF2B5EF4-FFF2-40B4-BE49-F238E27FC236}">
                  <a16:creationId xmlns:a16="http://schemas.microsoft.com/office/drawing/2014/main" id="{ECC4B943-25C0-5613-A280-9473C90A107F}"/>
                </a:ext>
              </a:extLst>
            </p:cNvPr>
            <p:cNvSpPr>
              <a:spLocks noEditPoints="1"/>
            </p:cNvSpPr>
            <p:nvPr/>
          </p:nvSpPr>
          <p:spPr bwMode="auto">
            <a:xfrm>
              <a:off x="6124576" y="1903413"/>
              <a:ext cx="406400" cy="449263"/>
            </a:xfrm>
            <a:custGeom>
              <a:avLst/>
              <a:gdLst>
                <a:gd name="T0" fmla="*/ 220 w 1542"/>
                <a:gd name="T1" fmla="*/ 1373 h 1698"/>
                <a:gd name="T2" fmla="*/ 436 w 1542"/>
                <a:gd name="T3" fmla="*/ 1697 h 1698"/>
                <a:gd name="T4" fmla="*/ 655 w 1542"/>
                <a:gd name="T5" fmla="*/ 1438 h 1698"/>
                <a:gd name="T6" fmla="*/ 698 w 1542"/>
                <a:gd name="T7" fmla="*/ 1113 h 1698"/>
                <a:gd name="T8" fmla="*/ 693 w 1542"/>
                <a:gd name="T9" fmla="*/ 1281 h 1698"/>
                <a:gd name="T10" fmla="*/ 845 w 1542"/>
                <a:gd name="T11" fmla="*/ 1348 h 1698"/>
                <a:gd name="T12" fmla="*/ 1079 w 1542"/>
                <a:gd name="T13" fmla="*/ 1446 h 1698"/>
                <a:gd name="T14" fmla="*/ 1207 w 1542"/>
                <a:gd name="T15" fmla="*/ 1007 h 1698"/>
                <a:gd name="T16" fmla="*/ 911 w 1542"/>
                <a:gd name="T17" fmla="*/ 952 h 1698"/>
                <a:gd name="T18" fmla="*/ 685 w 1542"/>
                <a:gd name="T19" fmla="*/ 1044 h 1698"/>
                <a:gd name="T20" fmla="*/ 583 w 1542"/>
                <a:gd name="T21" fmla="*/ 1248 h 1698"/>
                <a:gd name="T22" fmla="*/ 497 w 1542"/>
                <a:gd name="T23" fmla="*/ 1286 h 1698"/>
                <a:gd name="T24" fmla="*/ 873 w 1542"/>
                <a:gd name="T25" fmla="*/ 824 h 1698"/>
                <a:gd name="T26" fmla="*/ 841 w 1542"/>
                <a:gd name="T27" fmla="*/ 693 h 1698"/>
                <a:gd name="T28" fmla="*/ 953 w 1542"/>
                <a:gd name="T29" fmla="*/ 793 h 1698"/>
                <a:gd name="T30" fmla="*/ 928 w 1542"/>
                <a:gd name="T31" fmla="*/ 641 h 1698"/>
                <a:gd name="T32" fmla="*/ 1486 w 1542"/>
                <a:gd name="T33" fmla="*/ 237 h 1698"/>
                <a:gd name="T34" fmla="*/ 1413 w 1542"/>
                <a:gd name="T35" fmla="*/ 59 h 1698"/>
                <a:gd name="T36" fmla="*/ 664 w 1542"/>
                <a:gd name="T37" fmla="*/ 58 h 1698"/>
                <a:gd name="T38" fmla="*/ 452 w 1542"/>
                <a:gd name="T39" fmla="*/ 225 h 1698"/>
                <a:gd name="T40" fmla="*/ 260 w 1542"/>
                <a:gd name="T41" fmla="*/ 221 h 1698"/>
                <a:gd name="T42" fmla="*/ 0 w 1542"/>
                <a:gd name="T43" fmla="*/ 616 h 1698"/>
                <a:gd name="T44" fmla="*/ 816 w 1542"/>
                <a:gd name="T45" fmla="*/ 1215 h 1698"/>
                <a:gd name="T46" fmla="*/ 1177 w 1542"/>
                <a:gd name="T47" fmla="*/ 1021 h 1698"/>
                <a:gd name="T48" fmla="*/ 1044 w 1542"/>
                <a:gd name="T49" fmla="*/ 1421 h 1698"/>
                <a:gd name="T50" fmla="*/ 982 w 1542"/>
                <a:gd name="T51" fmla="*/ 1237 h 1698"/>
                <a:gd name="T52" fmla="*/ 1016 w 1542"/>
                <a:gd name="T53" fmla="*/ 1335 h 1698"/>
                <a:gd name="T54" fmla="*/ 1130 w 1542"/>
                <a:gd name="T55" fmla="*/ 1229 h 1698"/>
                <a:gd name="T56" fmla="*/ 1116 w 1542"/>
                <a:gd name="T57" fmla="*/ 1078 h 1698"/>
                <a:gd name="T58" fmla="*/ 1062 w 1542"/>
                <a:gd name="T59" fmla="*/ 973 h 1698"/>
                <a:gd name="T60" fmla="*/ 828 w 1542"/>
                <a:gd name="T61" fmla="*/ 1064 h 1698"/>
                <a:gd name="T62" fmla="*/ 700 w 1542"/>
                <a:gd name="T63" fmla="*/ 1082 h 1698"/>
                <a:gd name="T64" fmla="*/ 583 w 1542"/>
                <a:gd name="T65" fmla="*/ 1308 h 1698"/>
                <a:gd name="T66" fmla="*/ 525 w 1542"/>
                <a:gd name="T67" fmla="*/ 1536 h 1698"/>
                <a:gd name="T68" fmla="*/ 443 w 1542"/>
                <a:gd name="T69" fmla="*/ 1528 h 1698"/>
                <a:gd name="T70" fmla="*/ 336 w 1542"/>
                <a:gd name="T71" fmla="*/ 1580 h 1698"/>
                <a:gd name="T72" fmla="*/ 579 w 1542"/>
                <a:gd name="T73" fmla="*/ 1062 h 1698"/>
                <a:gd name="T74" fmla="*/ 683 w 1542"/>
                <a:gd name="T75" fmla="*/ 794 h 1698"/>
                <a:gd name="T76" fmla="*/ 513 w 1542"/>
                <a:gd name="T77" fmla="*/ 975 h 1698"/>
                <a:gd name="T78" fmla="*/ 615 w 1542"/>
                <a:gd name="T79" fmla="*/ 793 h 1698"/>
                <a:gd name="T80" fmla="*/ 1417 w 1542"/>
                <a:gd name="T81" fmla="*/ 94 h 1698"/>
                <a:gd name="T82" fmla="*/ 1332 w 1542"/>
                <a:gd name="T83" fmla="*/ 320 h 1698"/>
                <a:gd name="T84" fmla="*/ 1180 w 1542"/>
                <a:gd name="T85" fmla="*/ 380 h 1698"/>
                <a:gd name="T86" fmla="*/ 1398 w 1542"/>
                <a:gd name="T87" fmla="*/ 159 h 1698"/>
                <a:gd name="T88" fmla="*/ 1303 w 1542"/>
                <a:gd name="T89" fmla="*/ 141 h 1698"/>
                <a:gd name="T90" fmla="*/ 260 w 1542"/>
                <a:gd name="T91" fmla="*/ 1088 h 1698"/>
                <a:gd name="T92" fmla="*/ 1168 w 1542"/>
                <a:gd name="T93" fmla="*/ 96 h 1698"/>
                <a:gd name="T94" fmla="*/ 378 w 1542"/>
                <a:gd name="T95" fmla="*/ 846 h 1698"/>
                <a:gd name="T96" fmla="*/ 1110 w 1542"/>
                <a:gd name="T97" fmla="*/ 59 h 1698"/>
                <a:gd name="T98" fmla="*/ 955 w 1542"/>
                <a:gd name="T99" fmla="*/ 37 h 1698"/>
                <a:gd name="T100" fmla="*/ 655 w 1542"/>
                <a:gd name="T101" fmla="*/ 101 h 1698"/>
                <a:gd name="T102" fmla="*/ 549 w 1542"/>
                <a:gd name="T103" fmla="*/ 456 h 1698"/>
                <a:gd name="T104" fmla="*/ 527 w 1542"/>
                <a:gd name="T105" fmla="*/ 415 h 1698"/>
                <a:gd name="T106" fmla="*/ 336 w 1542"/>
                <a:gd name="T107" fmla="*/ 252 h 1698"/>
                <a:gd name="T108" fmla="*/ 107 w 1542"/>
                <a:gd name="T109" fmla="*/ 399 h 1698"/>
                <a:gd name="T110" fmla="*/ 49 w 1542"/>
                <a:gd name="T111" fmla="*/ 557 h 1698"/>
                <a:gd name="T112" fmla="*/ 57 w 1542"/>
                <a:gd name="T113" fmla="*/ 599 h 1698"/>
                <a:gd name="T114" fmla="*/ 51 w 1542"/>
                <a:gd name="T115" fmla="*/ 715 h 1698"/>
                <a:gd name="T116" fmla="*/ 513 w 1542"/>
                <a:gd name="T117" fmla="*/ 323 h 1698"/>
                <a:gd name="T118" fmla="*/ 151 w 1542"/>
                <a:gd name="T119" fmla="*/ 927 h 1698"/>
                <a:gd name="T120" fmla="*/ 965 w 1542"/>
                <a:gd name="T121" fmla="*/ 177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42" h="1698">
                  <a:moveTo>
                    <a:pt x="147" y="1073"/>
                  </a:moveTo>
                  <a:lnTo>
                    <a:pt x="147" y="1073"/>
                  </a:lnTo>
                  <a:lnTo>
                    <a:pt x="165" y="1117"/>
                  </a:lnTo>
                  <a:lnTo>
                    <a:pt x="184" y="1163"/>
                  </a:lnTo>
                  <a:lnTo>
                    <a:pt x="184" y="1163"/>
                  </a:lnTo>
                  <a:lnTo>
                    <a:pt x="182" y="1169"/>
                  </a:lnTo>
                  <a:lnTo>
                    <a:pt x="183" y="1175"/>
                  </a:lnTo>
                  <a:lnTo>
                    <a:pt x="186" y="1179"/>
                  </a:lnTo>
                  <a:lnTo>
                    <a:pt x="191" y="1183"/>
                  </a:lnTo>
                  <a:lnTo>
                    <a:pt x="191" y="1183"/>
                  </a:lnTo>
                  <a:lnTo>
                    <a:pt x="200" y="1213"/>
                  </a:lnTo>
                  <a:lnTo>
                    <a:pt x="210" y="1243"/>
                  </a:lnTo>
                  <a:lnTo>
                    <a:pt x="217" y="1273"/>
                  </a:lnTo>
                  <a:lnTo>
                    <a:pt x="223" y="1302"/>
                  </a:lnTo>
                  <a:lnTo>
                    <a:pt x="223" y="1302"/>
                  </a:lnTo>
                  <a:lnTo>
                    <a:pt x="229" y="1340"/>
                  </a:lnTo>
                  <a:lnTo>
                    <a:pt x="229" y="1340"/>
                  </a:lnTo>
                  <a:lnTo>
                    <a:pt x="220" y="1349"/>
                  </a:lnTo>
                  <a:lnTo>
                    <a:pt x="220" y="1349"/>
                  </a:lnTo>
                  <a:lnTo>
                    <a:pt x="217" y="1354"/>
                  </a:lnTo>
                  <a:lnTo>
                    <a:pt x="216" y="1360"/>
                  </a:lnTo>
                  <a:lnTo>
                    <a:pt x="216" y="1364"/>
                  </a:lnTo>
                  <a:lnTo>
                    <a:pt x="218" y="1369"/>
                  </a:lnTo>
                  <a:lnTo>
                    <a:pt x="220" y="1373"/>
                  </a:lnTo>
                  <a:lnTo>
                    <a:pt x="225" y="1375"/>
                  </a:lnTo>
                  <a:lnTo>
                    <a:pt x="230" y="1377"/>
                  </a:lnTo>
                  <a:lnTo>
                    <a:pt x="234" y="1377"/>
                  </a:lnTo>
                  <a:lnTo>
                    <a:pt x="234" y="1377"/>
                  </a:lnTo>
                  <a:lnTo>
                    <a:pt x="244" y="1430"/>
                  </a:lnTo>
                  <a:lnTo>
                    <a:pt x="250" y="1457"/>
                  </a:lnTo>
                  <a:lnTo>
                    <a:pt x="257" y="1484"/>
                  </a:lnTo>
                  <a:lnTo>
                    <a:pt x="265" y="1511"/>
                  </a:lnTo>
                  <a:lnTo>
                    <a:pt x="273" y="1536"/>
                  </a:lnTo>
                  <a:lnTo>
                    <a:pt x="284" y="1562"/>
                  </a:lnTo>
                  <a:lnTo>
                    <a:pt x="294" y="1586"/>
                  </a:lnTo>
                  <a:lnTo>
                    <a:pt x="307" y="1608"/>
                  </a:lnTo>
                  <a:lnTo>
                    <a:pt x="322" y="1629"/>
                  </a:lnTo>
                  <a:lnTo>
                    <a:pt x="329" y="1638"/>
                  </a:lnTo>
                  <a:lnTo>
                    <a:pt x="337" y="1648"/>
                  </a:lnTo>
                  <a:lnTo>
                    <a:pt x="347" y="1656"/>
                  </a:lnTo>
                  <a:lnTo>
                    <a:pt x="356" y="1664"/>
                  </a:lnTo>
                  <a:lnTo>
                    <a:pt x="366" y="1671"/>
                  </a:lnTo>
                  <a:lnTo>
                    <a:pt x="376" y="1677"/>
                  </a:lnTo>
                  <a:lnTo>
                    <a:pt x="387" y="1683"/>
                  </a:lnTo>
                  <a:lnTo>
                    <a:pt x="398" y="1687"/>
                  </a:lnTo>
                  <a:lnTo>
                    <a:pt x="410" y="1691"/>
                  </a:lnTo>
                  <a:lnTo>
                    <a:pt x="423" y="1694"/>
                  </a:lnTo>
                  <a:lnTo>
                    <a:pt x="436" y="1697"/>
                  </a:lnTo>
                  <a:lnTo>
                    <a:pt x="450" y="1698"/>
                  </a:lnTo>
                  <a:lnTo>
                    <a:pt x="450" y="1698"/>
                  </a:lnTo>
                  <a:lnTo>
                    <a:pt x="463" y="1698"/>
                  </a:lnTo>
                  <a:lnTo>
                    <a:pt x="477" y="1696"/>
                  </a:lnTo>
                  <a:lnTo>
                    <a:pt x="490" y="1692"/>
                  </a:lnTo>
                  <a:lnTo>
                    <a:pt x="502" y="1686"/>
                  </a:lnTo>
                  <a:lnTo>
                    <a:pt x="515" y="1680"/>
                  </a:lnTo>
                  <a:lnTo>
                    <a:pt x="528" y="1672"/>
                  </a:lnTo>
                  <a:lnTo>
                    <a:pt x="541" y="1664"/>
                  </a:lnTo>
                  <a:lnTo>
                    <a:pt x="553" y="1653"/>
                  </a:lnTo>
                  <a:lnTo>
                    <a:pt x="575" y="1632"/>
                  </a:lnTo>
                  <a:lnTo>
                    <a:pt x="596" y="1611"/>
                  </a:lnTo>
                  <a:lnTo>
                    <a:pt x="615" y="1589"/>
                  </a:lnTo>
                  <a:lnTo>
                    <a:pt x="630" y="1569"/>
                  </a:lnTo>
                  <a:lnTo>
                    <a:pt x="630" y="1569"/>
                  </a:lnTo>
                  <a:lnTo>
                    <a:pt x="639" y="1555"/>
                  </a:lnTo>
                  <a:lnTo>
                    <a:pt x="648" y="1541"/>
                  </a:lnTo>
                  <a:lnTo>
                    <a:pt x="653" y="1526"/>
                  </a:lnTo>
                  <a:lnTo>
                    <a:pt x="657" y="1512"/>
                  </a:lnTo>
                  <a:lnTo>
                    <a:pt x="659" y="1498"/>
                  </a:lnTo>
                  <a:lnTo>
                    <a:pt x="659" y="1483"/>
                  </a:lnTo>
                  <a:lnTo>
                    <a:pt x="659" y="1469"/>
                  </a:lnTo>
                  <a:lnTo>
                    <a:pt x="657" y="1453"/>
                  </a:lnTo>
                  <a:lnTo>
                    <a:pt x="655" y="1438"/>
                  </a:lnTo>
                  <a:lnTo>
                    <a:pt x="651" y="1424"/>
                  </a:lnTo>
                  <a:lnTo>
                    <a:pt x="643" y="1394"/>
                  </a:lnTo>
                  <a:lnTo>
                    <a:pt x="623" y="1334"/>
                  </a:lnTo>
                  <a:lnTo>
                    <a:pt x="615" y="1305"/>
                  </a:lnTo>
                  <a:lnTo>
                    <a:pt x="611" y="1289"/>
                  </a:lnTo>
                  <a:lnTo>
                    <a:pt x="609" y="1275"/>
                  </a:lnTo>
                  <a:lnTo>
                    <a:pt x="608" y="1260"/>
                  </a:lnTo>
                  <a:lnTo>
                    <a:pt x="608" y="1245"/>
                  </a:lnTo>
                  <a:lnTo>
                    <a:pt x="608" y="1231"/>
                  </a:lnTo>
                  <a:lnTo>
                    <a:pt x="610" y="1217"/>
                  </a:lnTo>
                  <a:lnTo>
                    <a:pt x="615" y="1202"/>
                  </a:lnTo>
                  <a:lnTo>
                    <a:pt x="621" y="1188"/>
                  </a:lnTo>
                  <a:lnTo>
                    <a:pt x="628" y="1174"/>
                  </a:lnTo>
                  <a:lnTo>
                    <a:pt x="638" y="1160"/>
                  </a:lnTo>
                  <a:lnTo>
                    <a:pt x="650" y="1147"/>
                  </a:lnTo>
                  <a:lnTo>
                    <a:pt x="665" y="1133"/>
                  </a:lnTo>
                  <a:lnTo>
                    <a:pt x="682" y="1119"/>
                  </a:lnTo>
                  <a:lnTo>
                    <a:pt x="701" y="1106"/>
                  </a:lnTo>
                  <a:lnTo>
                    <a:pt x="701" y="1106"/>
                  </a:lnTo>
                  <a:lnTo>
                    <a:pt x="700" y="1108"/>
                  </a:lnTo>
                  <a:lnTo>
                    <a:pt x="700" y="1108"/>
                  </a:lnTo>
                  <a:lnTo>
                    <a:pt x="699" y="1110"/>
                  </a:lnTo>
                  <a:lnTo>
                    <a:pt x="698" y="1113"/>
                  </a:lnTo>
                  <a:lnTo>
                    <a:pt x="698" y="1113"/>
                  </a:lnTo>
                  <a:lnTo>
                    <a:pt x="694" y="1113"/>
                  </a:lnTo>
                  <a:lnTo>
                    <a:pt x="691" y="1115"/>
                  </a:lnTo>
                  <a:lnTo>
                    <a:pt x="687" y="1119"/>
                  </a:lnTo>
                  <a:lnTo>
                    <a:pt x="686" y="1122"/>
                  </a:lnTo>
                  <a:lnTo>
                    <a:pt x="685" y="1126"/>
                  </a:lnTo>
                  <a:lnTo>
                    <a:pt x="685" y="1130"/>
                  </a:lnTo>
                  <a:lnTo>
                    <a:pt x="686" y="1134"/>
                  </a:lnTo>
                  <a:lnTo>
                    <a:pt x="689" y="1138"/>
                  </a:lnTo>
                  <a:lnTo>
                    <a:pt x="689" y="1138"/>
                  </a:lnTo>
                  <a:lnTo>
                    <a:pt x="718" y="1174"/>
                  </a:lnTo>
                  <a:lnTo>
                    <a:pt x="747" y="1209"/>
                  </a:lnTo>
                  <a:lnTo>
                    <a:pt x="747" y="1209"/>
                  </a:lnTo>
                  <a:lnTo>
                    <a:pt x="722" y="1238"/>
                  </a:lnTo>
                  <a:lnTo>
                    <a:pt x="700" y="1267"/>
                  </a:lnTo>
                  <a:lnTo>
                    <a:pt x="700" y="1267"/>
                  </a:lnTo>
                  <a:lnTo>
                    <a:pt x="699" y="1267"/>
                  </a:lnTo>
                  <a:lnTo>
                    <a:pt x="699" y="1267"/>
                  </a:lnTo>
                  <a:lnTo>
                    <a:pt x="699" y="1267"/>
                  </a:lnTo>
                  <a:lnTo>
                    <a:pt x="699" y="1267"/>
                  </a:lnTo>
                  <a:lnTo>
                    <a:pt x="697" y="1272"/>
                  </a:lnTo>
                  <a:lnTo>
                    <a:pt x="697" y="1272"/>
                  </a:lnTo>
                  <a:lnTo>
                    <a:pt x="694" y="1275"/>
                  </a:lnTo>
                  <a:lnTo>
                    <a:pt x="693" y="1278"/>
                  </a:lnTo>
                  <a:lnTo>
                    <a:pt x="693" y="1281"/>
                  </a:lnTo>
                  <a:lnTo>
                    <a:pt x="693" y="1285"/>
                  </a:lnTo>
                  <a:lnTo>
                    <a:pt x="696" y="1289"/>
                  </a:lnTo>
                  <a:lnTo>
                    <a:pt x="700" y="1294"/>
                  </a:lnTo>
                  <a:lnTo>
                    <a:pt x="706" y="1298"/>
                  </a:lnTo>
                  <a:lnTo>
                    <a:pt x="713" y="1299"/>
                  </a:lnTo>
                  <a:lnTo>
                    <a:pt x="720" y="1298"/>
                  </a:lnTo>
                  <a:lnTo>
                    <a:pt x="722" y="1296"/>
                  </a:lnTo>
                  <a:lnTo>
                    <a:pt x="726" y="1294"/>
                  </a:lnTo>
                  <a:lnTo>
                    <a:pt x="726" y="1294"/>
                  </a:lnTo>
                  <a:lnTo>
                    <a:pt x="779" y="1247"/>
                  </a:lnTo>
                  <a:lnTo>
                    <a:pt x="779" y="1247"/>
                  </a:lnTo>
                  <a:lnTo>
                    <a:pt x="830" y="1312"/>
                  </a:lnTo>
                  <a:lnTo>
                    <a:pt x="830" y="1312"/>
                  </a:lnTo>
                  <a:lnTo>
                    <a:pt x="824" y="1319"/>
                  </a:lnTo>
                  <a:lnTo>
                    <a:pt x="824" y="1319"/>
                  </a:lnTo>
                  <a:lnTo>
                    <a:pt x="822" y="1322"/>
                  </a:lnTo>
                  <a:lnTo>
                    <a:pt x="821" y="1326"/>
                  </a:lnTo>
                  <a:lnTo>
                    <a:pt x="821" y="1329"/>
                  </a:lnTo>
                  <a:lnTo>
                    <a:pt x="822" y="1333"/>
                  </a:lnTo>
                  <a:lnTo>
                    <a:pt x="824" y="1339"/>
                  </a:lnTo>
                  <a:lnTo>
                    <a:pt x="829" y="1343"/>
                  </a:lnTo>
                  <a:lnTo>
                    <a:pt x="835" y="1347"/>
                  </a:lnTo>
                  <a:lnTo>
                    <a:pt x="842" y="1348"/>
                  </a:lnTo>
                  <a:lnTo>
                    <a:pt x="845" y="1348"/>
                  </a:lnTo>
                  <a:lnTo>
                    <a:pt x="849" y="1347"/>
                  </a:lnTo>
                  <a:lnTo>
                    <a:pt x="851" y="1346"/>
                  </a:lnTo>
                  <a:lnTo>
                    <a:pt x="855" y="1342"/>
                  </a:lnTo>
                  <a:lnTo>
                    <a:pt x="855" y="1342"/>
                  </a:lnTo>
                  <a:lnTo>
                    <a:pt x="855" y="1342"/>
                  </a:lnTo>
                  <a:lnTo>
                    <a:pt x="855" y="1342"/>
                  </a:lnTo>
                  <a:lnTo>
                    <a:pt x="895" y="1394"/>
                  </a:lnTo>
                  <a:lnTo>
                    <a:pt x="895" y="1394"/>
                  </a:lnTo>
                  <a:lnTo>
                    <a:pt x="904" y="1404"/>
                  </a:lnTo>
                  <a:lnTo>
                    <a:pt x="913" y="1414"/>
                  </a:lnTo>
                  <a:lnTo>
                    <a:pt x="924" y="1423"/>
                  </a:lnTo>
                  <a:lnTo>
                    <a:pt x="934" y="1432"/>
                  </a:lnTo>
                  <a:lnTo>
                    <a:pt x="945" y="1439"/>
                  </a:lnTo>
                  <a:lnTo>
                    <a:pt x="955" y="1446"/>
                  </a:lnTo>
                  <a:lnTo>
                    <a:pt x="967" y="1451"/>
                  </a:lnTo>
                  <a:lnTo>
                    <a:pt x="979" y="1456"/>
                  </a:lnTo>
                  <a:lnTo>
                    <a:pt x="991" y="1459"/>
                  </a:lnTo>
                  <a:lnTo>
                    <a:pt x="1002" y="1462"/>
                  </a:lnTo>
                  <a:lnTo>
                    <a:pt x="1015" y="1462"/>
                  </a:lnTo>
                  <a:lnTo>
                    <a:pt x="1027" y="1462"/>
                  </a:lnTo>
                  <a:lnTo>
                    <a:pt x="1040" y="1460"/>
                  </a:lnTo>
                  <a:lnTo>
                    <a:pt x="1053" y="1457"/>
                  </a:lnTo>
                  <a:lnTo>
                    <a:pt x="1067" y="1452"/>
                  </a:lnTo>
                  <a:lnTo>
                    <a:pt x="1079" y="1446"/>
                  </a:lnTo>
                  <a:lnTo>
                    <a:pt x="1079" y="1446"/>
                  </a:lnTo>
                  <a:lnTo>
                    <a:pt x="1099" y="1436"/>
                  </a:lnTo>
                  <a:lnTo>
                    <a:pt x="1118" y="1423"/>
                  </a:lnTo>
                  <a:lnTo>
                    <a:pt x="1136" y="1408"/>
                  </a:lnTo>
                  <a:lnTo>
                    <a:pt x="1152" y="1392"/>
                  </a:lnTo>
                  <a:lnTo>
                    <a:pt x="1167" y="1375"/>
                  </a:lnTo>
                  <a:lnTo>
                    <a:pt x="1181" y="1356"/>
                  </a:lnTo>
                  <a:lnTo>
                    <a:pt x="1193" y="1336"/>
                  </a:lnTo>
                  <a:lnTo>
                    <a:pt x="1205" y="1316"/>
                  </a:lnTo>
                  <a:lnTo>
                    <a:pt x="1215" y="1295"/>
                  </a:lnTo>
                  <a:lnTo>
                    <a:pt x="1223" y="1273"/>
                  </a:lnTo>
                  <a:lnTo>
                    <a:pt x="1230" y="1251"/>
                  </a:lnTo>
                  <a:lnTo>
                    <a:pt x="1236" y="1229"/>
                  </a:lnTo>
                  <a:lnTo>
                    <a:pt x="1241" y="1206"/>
                  </a:lnTo>
                  <a:lnTo>
                    <a:pt x="1244" y="1184"/>
                  </a:lnTo>
                  <a:lnTo>
                    <a:pt x="1246" y="1162"/>
                  </a:lnTo>
                  <a:lnTo>
                    <a:pt x="1246" y="1141"/>
                  </a:lnTo>
                  <a:lnTo>
                    <a:pt x="1246" y="1141"/>
                  </a:lnTo>
                  <a:lnTo>
                    <a:pt x="1244" y="1116"/>
                  </a:lnTo>
                  <a:lnTo>
                    <a:pt x="1241" y="1093"/>
                  </a:lnTo>
                  <a:lnTo>
                    <a:pt x="1235" y="1071"/>
                  </a:lnTo>
                  <a:lnTo>
                    <a:pt x="1227" y="1048"/>
                  </a:lnTo>
                  <a:lnTo>
                    <a:pt x="1219" y="1027"/>
                  </a:lnTo>
                  <a:lnTo>
                    <a:pt x="1207" y="1007"/>
                  </a:lnTo>
                  <a:lnTo>
                    <a:pt x="1195" y="987"/>
                  </a:lnTo>
                  <a:lnTo>
                    <a:pt x="1181" y="969"/>
                  </a:lnTo>
                  <a:lnTo>
                    <a:pt x="1167" y="950"/>
                  </a:lnTo>
                  <a:lnTo>
                    <a:pt x="1151" y="934"/>
                  </a:lnTo>
                  <a:lnTo>
                    <a:pt x="1134" y="917"/>
                  </a:lnTo>
                  <a:lnTo>
                    <a:pt x="1117" y="902"/>
                  </a:lnTo>
                  <a:lnTo>
                    <a:pt x="1098" y="888"/>
                  </a:lnTo>
                  <a:lnTo>
                    <a:pt x="1078" y="875"/>
                  </a:lnTo>
                  <a:lnTo>
                    <a:pt x="1058" y="862"/>
                  </a:lnTo>
                  <a:lnTo>
                    <a:pt x="1038" y="852"/>
                  </a:lnTo>
                  <a:lnTo>
                    <a:pt x="1038" y="852"/>
                  </a:lnTo>
                  <a:lnTo>
                    <a:pt x="1035" y="851"/>
                  </a:lnTo>
                  <a:lnTo>
                    <a:pt x="1031" y="851"/>
                  </a:lnTo>
                  <a:lnTo>
                    <a:pt x="1029" y="852"/>
                  </a:lnTo>
                  <a:lnTo>
                    <a:pt x="1027" y="854"/>
                  </a:lnTo>
                  <a:lnTo>
                    <a:pt x="1026" y="856"/>
                  </a:lnTo>
                  <a:lnTo>
                    <a:pt x="1024" y="859"/>
                  </a:lnTo>
                  <a:lnTo>
                    <a:pt x="1024" y="861"/>
                  </a:lnTo>
                  <a:lnTo>
                    <a:pt x="1026" y="865"/>
                  </a:lnTo>
                  <a:lnTo>
                    <a:pt x="1026" y="865"/>
                  </a:lnTo>
                  <a:lnTo>
                    <a:pt x="1023" y="865"/>
                  </a:lnTo>
                  <a:lnTo>
                    <a:pt x="1023" y="865"/>
                  </a:lnTo>
                  <a:lnTo>
                    <a:pt x="967" y="908"/>
                  </a:lnTo>
                  <a:lnTo>
                    <a:pt x="911" y="952"/>
                  </a:lnTo>
                  <a:lnTo>
                    <a:pt x="856" y="997"/>
                  </a:lnTo>
                  <a:lnTo>
                    <a:pt x="799" y="1040"/>
                  </a:lnTo>
                  <a:lnTo>
                    <a:pt x="799" y="1040"/>
                  </a:lnTo>
                  <a:lnTo>
                    <a:pt x="834" y="996"/>
                  </a:lnTo>
                  <a:lnTo>
                    <a:pt x="869" y="950"/>
                  </a:lnTo>
                  <a:lnTo>
                    <a:pt x="902" y="903"/>
                  </a:lnTo>
                  <a:lnTo>
                    <a:pt x="934" y="856"/>
                  </a:lnTo>
                  <a:lnTo>
                    <a:pt x="934" y="856"/>
                  </a:lnTo>
                  <a:lnTo>
                    <a:pt x="937" y="851"/>
                  </a:lnTo>
                  <a:lnTo>
                    <a:pt x="937" y="845"/>
                  </a:lnTo>
                  <a:lnTo>
                    <a:pt x="934" y="841"/>
                  </a:lnTo>
                  <a:lnTo>
                    <a:pt x="931" y="836"/>
                  </a:lnTo>
                  <a:lnTo>
                    <a:pt x="926" y="834"/>
                  </a:lnTo>
                  <a:lnTo>
                    <a:pt x="920" y="834"/>
                  </a:lnTo>
                  <a:lnTo>
                    <a:pt x="916" y="834"/>
                  </a:lnTo>
                  <a:lnTo>
                    <a:pt x="910" y="838"/>
                  </a:lnTo>
                  <a:lnTo>
                    <a:pt x="910" y="838"/>
                  </a:lnTo>
                  <a:lnTo>
                    <a:pt x="855" y="882"/>
                  </a:lnTo>
                  <a:lnTo>
                    <a:pt x="809" y="921"/>
                  </a:lnTo>
                  <a:lnTo>
                    <a:pt x="762" y="963"/>
                  </a:lnTo>
                  <a:lnTo>
                    <a:pt x="739" y="984"/>
                  </a:lnTo>
                  <a:lnTo>
                    <a:pt x="718" y="1005"/>
                  </a:lnTo>
                  <a:lnTo>
                    <a:pt x="700" y="1026"/>
                  </a:lnTo>
                  <a:lnTo>
                    <a:pt x="685" y="1044"/>
                  </a:lnTo>
                  <a:lnTo>
                    <a:pt x="680" y="1053"/>
                  </a:lnTo>
                  <a:lnTo>
                    <a:pt x="676" y="1061"/>
                  </a:lnTo>
                  <a:lnTo>
                    <a:pt x="672" y="1068"/>
                  </a:lnTo>
                  <a:lnTo>
                    <a:pt x="670" y="1074"/>
                  </a:lnTo>
                  <a:lnTo>
                    <a:pt x="670" y="1080"/>
                  </a:lnTo>
                  <a:lnTo>
                    <a:pt x="671" y="1086"/>
                  </a:lnTo>
                  <a:lnTo>
                    <a:pt x="673" y="1089"/>
                  </a:lnTo>
                  <a:lnTo>
                    <a:pt x="678" y="1093"/>
                  </a:lnTo>
                  <a:lnTo>
                    <a:pt x="678" y="1093"/>
                  </a:lnTo>
                  <a:lnTo>
                    <a:pt x="680" y="1093"/>
                  </a:lnTo>
                  <a:lnTo>
                    <a:pt x="680" y="1093"/>
                  </a:lnTo>
                  <a:lnTo>
                    <a:pt x="659" y="1106"/>
                  </a:lnTo>
                  <a:lnTo>
                    <a:pt x="641" y="1121"/>
                  </a:lnTo>
                  <a:lnTo>
                    <a:pt x="634" y="1128"/>
                  </a:lnTo>
                  <a:lnTo>
                    <a:pt x="625" y="1136"/>
                  </a:lnTo>
                  <a:lnTo>
                    <a:pt x="619" y="1144"/>
                  </a:lnTo>
                  <a:lnTo>
                    <a:pt x="612" y="1154"/>
                  </a:lnTo>
                  <a:lnTo>
                    <a:pt x="608" y="1163"/>
                  </a:lnTo>
                  <a:lnTo>
                    <a:pt x="602" y="1172"/>
                  </a:lnTo>
                  <a:lnTo>
                    <a:pt x="598" y="1183"/>
                  </a:lnTo>
                  <a:lnTo>
                    <a:pt x="594" y="1195"/>
                  </a:lnTo>
                  <a:lnTo>
                    <a:pt x="588" y="1219"/>
                  </a:lnTo>
                  <a:lnTo>
                    <a:pt x="583" y="1248"/>
                  </a:lnTo>
                  <a:lnTo>
                    <a:pt x="583" y="1248"/>
                  </a:lnTo>
                  <a:lnTo>
                    <a:pt x="582" y="1258"/>
                  </a:lnTo>
                  <a:lnTo>
                    <a:pt x="582" y="1267"/>
                  </a:lnTo>
                  <a:lnTo>
                    <a:pt x="582" y="1288"/>
                  </a:lnTo>
                  <a:lnTo>
                    <a:pt x="582" y="1288"/>
                  </a:lnTo>
                  <a:lnTo>
                    <a:pt x="577" y="1282"/>
                  </a:lnTo>
                  <a:lnTo>
                    <a:pt x="574" y="1280"/>
                  </a:lnTo>
                  <a:lnTo>
                    <a:pt x="570" y="1279"/>
                  </a:lnTo>
                  <a:lnTo>
                    <a:pt x="567" y="1279"/>
                  </a:lnTo>
                  <a:lnTo>
                    <a:pt x="563" y="1279"/>
                  </a:lnTo>
                  <a:lnTo>
                    <a:pt x="560" y="1281"/>
                  </a:lnTo>
                  <a:lnTo>
                    <a:pt x="555" y="1284"/>
                  </a:lnTo>
                  <a:lnTo>
                    <a:pt x="555" y="1284"/>
                  </a:lnTo>
                  <a:lnTo>
                    <a:pt x="501" y="1339"/>
                  </a:lnTo>
                  <a:lnTo>
                    <a:pt x="445" y="1398"/>
                  </a:lnTo>
                  <a:lnTo>
                    <a:pt x="418" y="1428"/>
                  </a:lnTo>
                  <a:lnTo>
                    <a:pt x="396" y="1456"/>
                  </a:lnTo>
                  <a:lnTo>
                    <a:pt x="376" y="1480"/>
                  </a:lnTo>
                  <a:lnTo>
                    <a:pt x="362" y="1501"/>
                  </a:lnTo>
                  <a:lnTo>
                    <a:pt x="362" y="1501"/>
                  </a:lnTo>
                  <a:lnTo>
                    <a:pt x="388" y="1458"/>
                  </a:lnTo>
                  <a:lnTo>
                    <a:pt x="415" y="1415"/>
                  </a:lnTo>
                  <a:lnTo>
                    <a:pt x="440" y="1371"/>
                  </a:lnTo>
                  <a:lnTo>
                    <a:pt x="469" y="1328"/>
                  </a:lnTo>
                  <a:lnTo>
                    <a:pt x="497" y="1286"/>
                  </a:lnTo>
                  <a:lnTo>
                    <a:pt x="526" y="1245"/>
                  </a:lnTo>
                  <a:lnTo>
                    <a:pt x="584" y="1162"/>
                  </a:lnTo>
                  <a:lnTo>
                    <a:pt x="584" y="1162"/>
                  </a:lnTo>
                  <a:lnTo>
                    <a:pt x="587" y="1158"/>
                  </a:lnTo>
                  <a:lnTo>
                    <a:pt x="588" y="1155"/>
                  </a:lnTo>
                  <a:lnTo>
                    <a:pt x="588" y="1152"/>
                  </a:lnTo>
                  <a:lnTo>
                    <a:pt x="588" y="1149"/>
                  </a:lnTo>
                  <a:lnTo>
                    <a:pt x="586" y="1144"/>
                  </a:lnTo>
                  <a:lnTo>
                    <a:pt x="581" y="1140"/>
                  </a:lnTo>
                  <a:lnTo>
                    <a:pt x="575" y="1137"/>
                  </a:lnTo>
                  <a:lnTo>
                    <a:pt x="568" y="1136"/>
                  </a:lnTo>
                  <a:lnTo>
                    <a:pt x="562" y="1136"/>
                  </a:lnTo>
                  <a:lnTo>
                    <a:pt x="555" y="1140"/>
                  </a:lnTo>
                  <a:lnTo>
                    <a:pt x="555" y="1140"/>
                  </a:lnTo>
                  <a:lnTo>
                    <a:pt x="542" y="1151"/>
                  </a:lnTo>
                  <a:lnTo>
                    <a:pt x="542" y="1151"/>
                  </a:lnTo>
                  <a:lnTo>
                    <a:pt x="581" y="1109"/>
                  </a:lnTo>
                  <a:lnTo>
                    <a:pt x="622" y="1068"/>
                  </a:lnTo>
                  <a:lnTo>
                    <a:pt x="703" y="987"/>
                  </a:lnTo>
                  <a:lnTo>
                    <a:pt x="786" y="908"/>
                  </a:lnTo>
                  <a:lnTo>
                    <a:pt x="870" y="829"/>
                  </a:lnTo>
                  <a:lnTo>
                    <a:pt x="870" y="829"/>
                  </a:lnTo>
                  <a:lnTo>
                    <a:pt x="872" y="826"/>
                  </a:lnTo>
                  <a:lnTo>
                    <a:pt x="873" y="824"/>
                  </a:lnTo>
                  <a:lnTo>
                    <a:pt x="875" y="818"/>
                  </a:lnTo>
                  <a:lnTo>
                    <a:pt x="873" y="811"/>
                  </a:lnTo>
                  <a:lnTo>
                    <a:pt x="870" y="806"/>
                  </a:lnTo>
                  <a:lnTo>
                    <a:pt x="866" y="801"/>
                  </a:lnTo>
                  <a:lnTo>
                    <a:pt x="861" y="799"/>
                  </a:lnTo>
                  <a:lnTo>
                    <a:pt x="855" y="798"/>
                  </a:lnTo>
                  <a:lnTo>
                    <a:pt x="851" y="799"/>
                  </a:lnTo>
                  <a:lnTo>
                    <a:pt x="848" y="801"/>
                  </a:lnTo>
                  <a:lnTo>
                    <a:pt x="848" y="801"/>
                  </a:lnTo>
                  <a:lnTo>
                    <a:pt x="810" y="827"/>
                  </a:lnTo>
                  <a:lnTo>
                    <a:pt x="774" y="854"/>
                  </a:lnTo>
                  <a:lnTo>
                    <a:pt x="703" y="909"/>
                  </a:lnTo>
                  <a:lnTo>
                    <a:pt x="632" y="965"/>
                  </a:lnTo>
                  <a:lnTo>
                    <a:pt x="563" y="1024"/>
                  </a:lnTo>
                  <a:lnTo>
                    <a:pt x="563" y="1024"/>
                  </a:lnTo>
                  <a:lnTo>
                    <a:pt x="570" y="1017"/>
                  </a:lnTo>
                  <a:lnTo>
                    <a:pt x="570" y="1017"/>
                  </a:lnTo>
                  <a:lnTo>
                    <a:pt x="641" y="939"/>
                  </a:lnTo>
                  <a:lnTo>
                    <a:pt x="708" y="860"/>
                  </a:lnTo>
                  <a:lnTo>
                    <a:pt x="774" y="779"/>
                  </a:lnTo>
                  <a:lnTo>
                    <a:pt x="807" y="738"/>
                  </a:lnTo>
                  <a:lnTo>
                    <a:pt x="838" y="696"/>
                  </a:lnTo>
                  <a:lnTo>
                    <a:pt x="838" y="696"/>
                  </a:lnTo>
                  <a:lnTo>
                    <a:pt x="841" y="693"/>
                  </a:lnTo>
                  <a:lnTo>
                    <a:pt x="842" y="689"/>
                  </a:lnTo>
                  <a:lnTo>
                    <a:pt x="842" y="685"/>
                  </a:lnTo>
                  <a:lnTo>
                    <a:pt x="840" y="682"/>
                  </a:lnTo>
                  <a:lnTo>
                    <a:pt x="838" y="680"/>
                  </a:lnTo>
                  <a:lnTo>
                    <a:pt x="835" y="677"/>
                  </a:lnTo>
                  <a:lnTo>
                    <a:pt x="828" y="675"/>
                  </a:lnTo>
                  <a:lnTo>
                    <a:pt x="828" y="675"/>
                  </a:lnTo>
                  <a:lnTo>
                    <a:pt x="883" y="620"/>
                  </a:lnTo>
                  <a:lnTo>
                    <a:pt x="939" y="566"/>
                  </a:lnTo>
                  <a:lnTo>
                    <a:pt x="939" y="566"/>
                  </a:lnTo>
                  <a:lnTo>
                    <a:pt x="925" y="580"/>
                  </a:lnTo>
                  <a:lnTo>
                    <a:pt x="913" y="595"/>
                  </a:lnTo>
                  <a:lnTo>
                    <a:pt x="903" y="611"/>
                  </a:lnTo>
                  <a:lnTo>
                    <a:pt x="895" y="626"/>
                  </a:lnTo>
                  <a:lnTo>
                    <a:pt x="888" y="642"/>
                  </a:lnTo>
                  <a:lnTo>
                    <a:pt x="884" y="659"/>
                  </a:lnTo>
                  <a:lnTo>
                    <a:pt x="883" y="674"/>
                  </a:lnTo>
                  <a:lnTo>
                    <a:pt x="884" y="690"/>
                  </a:lnTo>
                  <a:lnTo>
                    <a:pt x="888" y="708"/>
                  </a:lnTo>
                  <a:lnTo>
                    <a:pt x="893" y="724"/>
                  </a:lnTo>
                  <a:lnTo>
                    <a:pt x="904" y="740"/>
                  </a:lnTo>
                  <a:lnTo>
                    <a:pt x="917" y="758"/>
                  </a:lnTo>
                  <a:lnTo>
                    <a:pt x="933" y="776"/>
                  </a:lnTo>
                  <a:lnTo>
                    <a:pt x="953" y="793"/>
                  </a:lnTo>
                  <a:lnTo>
                    <a:pt x="976" y="811"/>
                  </a:lnTo>
                  <a:lnTo>
                    <a:pt x="1003" y="828"/>
                  </a:lnTo>
                  <a:lnTo>
                    <a:pt x="1003" y="828"/>
                  </a:lnTo>
                  <a:lnTo>
                    <a:pt x="1009" y="831"/>
                  </a:lnTo>
                  <a:lnTo>
                    <a:pt x="1014" y="831"/>
                  </a:lnTo>
                  <a:lnTo>
                    <a:pt x="1019" y="828"/>
                  </a:lnTo>
                  <a:lnTo>
                    <a:pt x="1023" y="825"/>
                  </a:lnTo>
                  <a:lnTo>
                    <a:pt x="1026" y="820"/>
                  </a:lnTo>
                  <a:lnTo>
                    <a:pt x="1027" y="814"/>
                  </a:lnTo>
                  <a:lnTo>
                    <a:pt x="1026" y="810"/>
                  </a:lnTo>
                  <a:lnTo>
                    <a:pt x="1022" y="805"/>
                  </a:lnTo>
                  <a:lnTo>
                    <a:pt x="1022" y="805"/>
                  </a:lnTo>
                  <a:lnTo>
                    <a:pt x="1005" y="788"/>
                  </a:lnTo>
                  <a:lnTo>
                    <a:pt x="988" y="773"/>
                  </a:lnTo>
                  <a:lnTo>
                    <a:pt x="973" y="757"/>
                  </a:lnTo>
                  <a:lnTo>
                    <a:pt x="960" y="742"/>
                  </a:lnTo>
                  <a:lnTo>
                    <a:pt x="950" y="726"/>
                  </a:lnTo>
                  <a:lnTo>
                    <a:pt x="940" y="710"/>
                  </a:lnTo>
                  <a:lnTo>
                    <a:pt x="933" y="695"/>
                  </a:lnTo>
                  <a:lnTo>
                    <a:pt x="928" y="680"/>
                  </a:lnTo>
                  <a:lnTo>
                    <a:pt x="926" y="664"/>
                  </a:lnTo>
                  <a:lnTo>
                    <a:pt x="926" y="656"/>
                  </a:lnTo>
                  <a:lnTo>
                    <a:pt x="927" y="649"/>
                  </a:lnTo>
                  <a:lnTo>
                    <a:pt x="928" y="641"/>
                  </a:lnTo>
                  <a:lnTo>
                    <a:pt x="931" y="633"/>
                  </a:lnTo>
                  <a:lnTo>
                    <a:pt x="933" y="626"/>
                  </a:lnTo>
                  <a:lnTo>
                    <a:pt x="937" y="618"/>
                  </a:lnTo>
                  <a:lnTo>
                    <a:pt x="947" y="601"/>
                  </a:lnTo>
                  <a:lnTo>
                    <a:pt x="960" y="585"/>
                  </a:lnTo>
                  <a:lnTo>
                    <a:pt x="978" y="568"/>
                  </a:lnTo>
                  <a:lnTo>
                    <a:pt x="998" y="552"/>
                  </a:lnTo>
                  <a:lnTo>
                    <a:pt x="998" y="552"/>
                  </a:lnTo>
                  <a:lnTo>
                    <a:pt x="1028" y="531"/>
                  </a:lnTo>
                  <a:lnTo>
                    <a:pt x="1060" y="511"/>
                  </a:lnTo>
                  <a:lnTo>
                    <a:pt x="1091" y="494"/>
                  </a:lnTo>
                  <a:lnTo>
                    <a:pt x="1124" y="476"/>
                  </a:lnTo>
                  <a:lnTo>
                    <a:pt x="1191" y="441"/>
                  </a:lnTo>
                  <a:lnTo>
                    <a:pt x="1256" y="407"/>
                  </a:lnTo>
                  <a:lnTo>
                    <a:pt x="1256" y="407"/>
                  </a:lnTo>
                  <a:lnTo>
                    <a:pt x="1305" y="380"/>
                  </a:lnTo>
                  <a:lnTo>
                    <a:pt x="1330" y="366"/>
                  </a:lnTo>
                  <a:lnTo>
                    <a:pt x="1355" y="350"/>
                  </a:lnTo>
                  <a:lnTo>
                    <a:pt x="1379" y="333"/>
                  </a:lnTo>
                  <a:lnTo>
                    <a:pt x="1402" y="317"/>
                  </a:lnTo>
                  <a:lnTo>
                    <a:pt x="1426" y="298"/>
                  </a:lnTo>
                  <a:lnTo>
                    <a:pt x="1447" y="279"/>
                  </a:lnTo>
                  <a:lnTo>
                    <a:pt x="1467" y="259"/>
                  </a:lnTo>
                  <a:lnTo>
                    <a:pt x="1486" y="237"/>
                  </a:lnTo>
                  <a:lnTo>
                    <a:pt x="1502" y="215"/>
                  </a:lnTo>
                  <a:lnTo>
                    <a:pt x="1509" y="203"/>
                  </a:lnTo>
                  <a:lnTo>
                    <a:pt x="1515" y="190"/>
                  </a:lnTo>
                  <a:lnTo>
                    <a:pt x="1522" y="179"/>
                  </a:lnTo>
                  <a:lnTo>
                    <a:pt x="1527" y="166"/>
                  </a:lnTo>
                  <a:lnTo>
                    <a:pt x="1531" y="152"/>
                  </a:lnTo>
                  <a:lnTo>
                    <a:pt x="1535" y="139"/>
                  </a:lnTo>
                  <a:lnTo>
                    <a:pt x="1538" y="125"/>
                  </a:lnTo>
                  <a:lnTo>
                    <a:pt x="1541" y="110"/>
                  </a:lnTo>
                  <a:lnTo>
                    <a:pt x="1542" y="96"/>
                  </a:lnTo>
                  <a:lnTo>
                    <a:pt x="1542" y="80"/>
                  </a:lnTo>
                  <a:lnTo>
                    <a:pt x="1542" y="80"/>
                  </a:lnTo>
                  <a:lnTo>
                    <a:pt x="1542" y="77"/>
                  </a:lnTo>
                  <a:lnTo>
                    <a:pt x="1541" y="73"/>
                  </a:lnTo>
                  <a:lnTo>
                    <a:pt x="1537" y="67"/>
                  </a:lnTo>
                  <a:lnTo>
                    <a:pt x="1534" y="64"/>
                  </a:lnTo>
                  <a:lnTo>
                    <a:pt x="1531" y="63"/>
                  </a:lnTo>
                  <a:lnTo>
                    <a:pt x="1528" y="62"/>
                  </a:lnTo>
                  <a:lnTo>
                    <a:pt x="1523" y="62"/>
                  </a:lnTo>
                  <a:lnTo>
                    <a:pt x="1523" y="62"/>
                  </a:lnTo>
                  <a:lnTo>
                    <a:pt x="1500" y="63"/>
                  </a:lnTo>
                  <a:lnTo>
                    <a:pt x="1473" y="63"/>
                  </a:lnTo>
                  <a:lnTo>
                    <a:pt x="1443" y="62"/>
                  </a:lnTo>
                  <a:lnTo>
                    <a:pt x="1413" y="59"/>
                  </a:lnTo>
                  <a:lnTo>
                    <a:pt x="1379" y="56"/>
                  </a:lnTo>
                  <a:lnTo>
                    <a:pt x="1345" y="51"/>
                  </a:lnTo>
                  <a:lnTo>
                    <a:pt x="1271" y="41"/>
                  </a:lnTo>
                  <a:lnTo>
                    <a:pt x="1194" y="28"/>
                  </a:lnTo>
                  <a:lnTo>
                    <a:pt x="1115" y="16"/>
                  </a:lnTo>
                  <a:lnTo>
                    <a:pt x="1075" y="11"/>
                  </a:lnTo>
                  <a:lnTo>
                    <a:pt x="1035" y="7"/>
                  </a:lnTo>
                  <a:lnTo>
                    <a:pt x="995" y="3"/>
                  </a:lnTo>
                  <a:lnTo>
                    <a:pt x="955" y="1"/>
                  </a:lnTo>
                  <a:lnTo>
                    <a:pt x="955" y="1"/>
                  </a:lnTo>
                  <a:lnTo>
                    <a:pt x="953" y="1"/>
                  </a:lnTo>
                  <a:lnTo>
                    <a:pt x="953" y="1"/>
                  </a:lnTo>
                  <a:lnTo>
                    <a:pt x="919" y="0"/>
                  </a:lnTo>
                  <a:lnTo>
                    <a:pt x="885" y="0"/>
                  </a:lnTo>
                  <a:lnTo>
                    <a:pt x="852" y="1"/>
                  </a:lnTo>
                  <a:lnTo>
                    <a:pt x="821" y="3"/>
                  </a:lnTo>
                  <a:lnTo>
                    <a:pt x="792" y="8"/>
                  </a:lnTo>
                  <a:lnTo>
                    <a:pt x="762" y="14"/>
                  </a:lnTo>
                  <a:lnTo>
                    <a:pt x="735" y="22"/>
                  </a:lnTo>
                  <a:lnTo>
                    <a:pt x="710" y="32"/>
                  </a:lnTo>
                  <a:lnTo>
                    <a:pt x="698" y="38"/>
                  </a:lnTo>
                  <a:lnTo>
                    <a:pt x="686" y="44"/>
                  </a:lnTo>
                  <a:lnTo>
                    <a:pt x="674" y="51"/>
                  </a:lnTo>
                  <a:lnTo>
                    <a:pt x="664" y="58"/>
                  </a:lnTo>
                  <a:lnTo>
                    <a:pt x="655" y="66"/>
                  </a:lnTo>
                  <a:lnTo>
                    <a:pt x="645" y="76"/>
                  </a:lnTo>
                  <a:lnTo>
                    <a:pt x="636" y="85"/>
                  </a:lnTo>
                  <a:lnTo>
                    <a:pt x="628" y="94"/>
                  </a:lnTo>
                  <a:lnTo>
                    <a:pt x="621" y="105"/>
                  </a:lnTo>
                  <a:lnTo>
                    <a:pt x="614" y="117"/>
                  </a:lnTo>
                  <a:lnTo>
                    <a:pt x="607" y="128"/>
                  </a:lnTo>
                  <a:lnTo>
                    <a:pt x="601" y="141"/>
                  </a:lnTo>
                  <a:lnTo>
                    <a:pt x="596" y="155"/>
                  </a:lnTo>
                  <a:lnTo>
                    <a:pt x="593" y="169"/>
                  </a:lnTo>
                  <a:lnTo>
                    <a:pt x="589" y="185"/>
                  </a:lnTo>
                  <a:lnTo>
                    <a:pt x="586" y="200"/>
                  </a:lnTo>
                  <a:lnTo>
                    <a:pt x="586" y="200"/>
                  </a:lnTo>
                  <a:lnTo>
                    <a:pt x="561" y="227"/>
                  </a:lnTo>
                  <a:lnTo>
                    <a:pt x="561" y="227"/>
                  </a:lnTo>
                  <a:lnTo>
                    <a:pt x="540" y="230"/>
                  </a:lnTo>
                  <a:lnTo>
                    <a:pt x="518" y="233"/>
                  </a:lnTo>
                  <a:lnTo>
                    <a:pt x="493" y="234"/>
                  </a:lnTo>
                  <a:lnTo>
                    <a:pt x="469" y="233"/>
                  </a:lnTo>
                  <a:lnTo>
                    <a:pt x="469" y="233"/>
                  </a:lnTo>
                  <a:lnTo>
                    <a:pt x="464" y="228"/>
                  </a:lnTo>
                  <a:lnTo>
                    <a:pt x="458" y="225"/>
                  </a:lnTo>
                  <a:lnTo>
                    <a:pt x="456" y="225"/>
                  </a:lnTo>
                  <a:lnTo>
                    <a:pt x="452" y="225"/>
                  </a:lnTo>
                  <a:lnTo>
                    <a:pt x="449" y="227"/>
                  </a:lnTo>
                  <a:lnTo>
                    <a:pt x="446" y="229"/>
                  </a:lnTo>
                  <a:lnTo>
                    <a:pt x="446" y="229"/>
                  </a:lnTo>
                  <a:lnTo>
                    <a:pt x="445" y="230"/>
                  </a:lnTo>
                  <a:lnTo>
                    <a:pt x="445" y="230"/>
                  </a:lnTo>
                  <a:lnTo>
                    <a:pt x="357" y="221"/>
                  </a:lnTo>
                  <a:lnTo>
                    <a:pt x="357" y="221"/>
                  </a:lnTo>
                  <a:lnTo>
                    <a:pt x="371" y="199"/>
                  </a:lnTo>
                  <a:lnTo>
                    <a:pt x="371" y="199"/>
                  </a:lnTo>
                  <a:lnTo>
                    <a:pt x="374" y="194"/>
                  </a:lnTo>
                  <a:lnTo>
                    <a:pt x="374" y="189"/>
                  </a:lnTo>
                  <a:lnTo>
                    <a:pt x="371" y="185"/>
                  </a:lnTo>
                  <a:lnTo>
                    <a:pt x="368" y="181"/>
                  </a:lnTo>
                  <a:lnTo>
                    <a:pt x="364" y="180"/>
                  </a:lnTo>
                  <a:lnTo>
                    <a:pt x="360" y="179"/>
                  </a:lnTo>
                  <a:lnTo>
                    <a:pt x="355" y="180"/>
                  </a:lnTo>
                  <a:lnTo>
                    <a:pt x="351" y="182"/>
                  </a:lnTo>
                  <a:lnTo>
                    <a:pt x="351" y="182"/>
                  </a:lnTo>
                  <a:lnTo>
                    <a:pt x="323" y="217"/>
                  </a:lnTo>
                  <a:lnTo>
                    <a:pt x="323" y="217"/>
                  </a:lnTo>
                  <a:lnTo>
                    <a:pt x="306" y="217"/>
                  </a:lnTo>
                  <a:lnTo>
                    <a:pt x="289" y="217"/>
                  </a:lnTo>
                  <a:lnTo>
                    <a:pt x="274" y="218"/>
                  </a:lnTo>
                  <a:lnTo>
                    <a:pt x="260" y="221"/>
                  </a:lnTo>
                  <a:lnTo>
                    <a:pt x="260" y="221"/>
                  </a:lnTo>
                  <a:lnTo>
                    <a:pt x="239" y="227"/>
                  </a:lnTo>
                  <a:lnTo>
                    <a:pt x="219" y="235"/>
                  </a:lnTo>
                  <a:lnTo>
                    <a:pt x="200" y="244"/>
                  </a:lnTo>
                  <a:lnTo>
                    <a:pt x="183" y="256"/>
                  </a:lnTo>
                  <a:lnTo>
                    <a:pt x="167" y="269"/>
                  </a:lnTo>
                  <a:lnTo>
                    <a:pt x="150" y="284"/>
                  </a:lnTo>
                  <a:lnTo>
                    <a:pt x="135" y="299"/>
                  </a:lnTo>
                  <a:lnTo>
                    <a:pt x="121" y="316"/>
                  </a:lnTo>
                  <a:lnTo>
                    <a:pt x="108" y="333"/>
                  </a:lnTo>
                  <a:lnTo>
                    <a:pt x="96" y="351"/>
                  </a:lnTo>
                  <a:lnTo>
                    <a:pt x="85" y="369"/>
                  </a:lnTo>
                  <a:lnTo>
                    <a:pt x="73" y="388"/>
                  </a:lnTo>
                  <a:lnTo>
                    <a:pt x="54" y="427"/>
                  </a:lnTo>
                  <a:lnTo>
                    <a:pt x="37" y="463"/>
                  </a:lnTo>
                  <a:lnTo>
                    <a:pt x="37" y="463"/>
                  </a:lnTo>
                  <a:lnTo>
                    <a:pt x="28" y="483"/>
                  </a:lnTo>
                  <a:lnTo>
                    <a:pt x="21" y="503"/>
                  </a:lnTo>
                  <a:lnTo>
                    <a:pt x="16" y="522"/>
                  </a:lnTo>
                  <a:lnTo>
                    <a:pt x="11" y="542"/>
                  </a:lnTo>
                  <a:lnTo>
                    <a:pt x="7" y="560"/>
                  </a:lnTo>
                  <a:lnTo>
                    <a:pt x="4" y="579"/>
                  </a:lnTo>
                  <a:lnTo>
                    <a:pt x="2" y="598"/>
                  </a:lnTo>
                  <a:lnTo>
                    <a:pt x="0" y="616"/>
                  </a:lnTo>
                  <a:lnTo>
                    <a:pt x="0" y="635"/>
                  </a:lnTo>
                  <a:lnTo>
                    <a:pt x="2" y="654"/>
                  </a:lnTo>
                  <a:lnTo>
                    <a:pt x="3" y="673"/>
                  </a:lnTo>
                  <a:lnTo>
                    <a:pt x="4" y="691"/>
                  </a:lnTo>
                  <a:lnTo>
                    <a:pt x="11" y="728"/>
                  </a:lnTo>
                  <a:lnTo>
                    <a:pt x="19" y="764"/>
                  </a:lnTo>
                  <a:lnTo>
                    <a:pt x="30" y="800"/>
                  </a:lnTo>
                  <a:lnTo>
                    <a:pt x="41" y="836"/>
                  </a:lnTo>
                  <a:lnTo>
                    <a:pt x="55" y="872"/>
                  </a:lnTo>
                  <a:lnTo>
                    <a:pt x="71" y="908"/>
                  </a:lnTo>
                  <a:lnTo>
                    <a:pt x="103" y="979"/>
                  </a:lnTo>
                  <a:lnTo>
                    <a:pt x="136" y="1049"/>
                  </a:lnTo>
                  <a:lnTo>
                    <a:pt x="136" y="1049"/>
                  </a:lnTo>
                  <a:lnTo>
                    <a:pt x="135" y="1053"/>
                  </a:lnTo>
                  <a:lnTo>
                    <a:pt x="135" y="1057"/>
                  </a:lnTo>
                  <a:lnTo>
                    <a:pt x="135" y="1060"/>
                  </a:lnTo>
                  <a:lnTo>
                    <a:pt x="136" y="1064"/>
                  </a:lnTo>
                  <a:lnTo>
                    <a:pt x="141" y="1069"/>
                  </a:lnTo>
                  <a:lnTo>
                    <a:pt x="147" y="1073"/>
                  </a:lnTo>
                  <a:lnTo>
                    <a:pt x="147" y="1073"/>
                  </a:lnTo>
                  <a:close/>
                  <a:moveTo>
                    <a:pt x="855" y="1277"/>
                  </a:moveTo>
                  <a:lnTo>
                    <a:pt x="855" y="1277"/>
                  </a:lnTo>
                  <a:lnTo>
                    <a:pt x="836" y="1245"/>
                  </a:lnTo>
                  <a:lnTo>
                    <a:pt x="816" y="1215"/>
                  </a:lnTo>
                  <a:lnTo>
                    <a:pt x="816" y="1215"/>
                  </a:lnTo>
                  <a:lnTo>
                    <a:pt x="861" y="1176"/>
                  </a:lnTo>
                  <a:lnTo>
                    <a:pt x="905" y="1137"/>
                  </a:lnTo>
                  <a:lnTo>
                    <a:pt x="951" y="1100"/>
                  </a:lnTo>
                  <a:lnTo>
                    <a:pt x="998" y="1064"/>
                  </a:lnTo>
                  <a:lnTo>
                    <a:pt x="998" y="1064"/>
                  </a:lnTo>
                  <a:lnTo>
                    <a:pt x="962" y="1117"/>
                  </a:lnTo>
                  <a:lnTo>
                    <a:pt x="927" y="1171"/>
                  </a:lnTo>
                  <a:lnTo>
                    <a:pt x="891" y="1224"/>
                  </a:lnTo>
                  <a:lnTo>
                    <a:pt x="855" y="1277"/>
                  </a:lnTo>
                  <a:lnTo>
                    <a:pt x="855" y="1277"/>
                  </a:lnTo>
                  <a:close/>
                  <a:moveTo>
                    <a:pt x="1046" y="894"/>
                  </a:moveTo>
                  <a:lnTo>
                    <a:pt x="1046" y="894"/>
                  </a:lnTo>
                  <a:lnTo>
                    <a:pt x="1049" y="888"/>
                  </a:lnTo>
                  <a:lnTo>
                    <a:pt x="1050" y="882"/>
                  </a:lnTo>
                  <a:lnTo>
                    <a:pt x="1050" y="882"/>
                  </a:lnTo>
                  <a:lnTo>
                    <a:pt x="1070" y="896"/>
                  </a:lnTo>
                  <a:lnTo>
                    <a:pt x="1089" y="911"/>
                  </a:lnTo>
                  <a:lnTo>
                    <a:pt x="1106" y="928"/>
                  </a:lnTo>
                  <a:lnTo>
                    <a:pt x="1123" y="945"/>
                  </a:lnTo>
                  <a:lnTo>
                    <a:pt x="1139" y="963"/>
                  </a:lnTo>
                  <a:lnTo>
                    <a:pt x="1153" y="982"/>
                  </a:lnTo>
                  <a:lnTo>
                    <a:pt x="1165" y="1002"/>
                  </a:lnTo>
                  <a:lnTo>
                    <a:pt x="1177" y="1021"/>
                  </a:lnTo>
                  <a:lnTo>
                    <a:pt x="1186" y="1042"/>
                  </a:lnTo>
                  <a:lnTo>
                    <a:pt x="1194" y="1064"/>
                  </a:lnTo>
                  <a:lnTo>
                    <a:pt x="1201" y="1087"/>
                  </a:lnTo>
                  <a:lnTo>
                    <a:pt x="1206" y="1109"/>
                  </a:lnTo>
                  <a:lnTo>
                    <a:pt x="1208" y="1133"/>
                  </a:lnTo>
                  <a:lnTo>
                    <a:pt x="1209" y="1157"/>
                  </a:lnTo>
                  <a:lnTo>
                    <a:pt x="1208" y="1182"/>
                  </a:lnTo>
                  <a:lnTo>
                    <a:pt x="1206" y="1208"/>
                  </a:lnTo>
                  <a:lnTo>
                    <a:pt x="1206" y="1208"/>
                  </a:lnTo>
                  <a:lnTo>
                    <a:pt x="1202" y="1225"/>
                  </a:lnTo>
                  <a:lnTo>
                    <a:pt x="1196" y="1244"/>
                  </a:lnTo>
                  <a:lnTo>
                    <a:pt x="1189" y="1264"/>
                  </a:lnTo>
                  <a:lnTo>
                    <a:pt x="1179" y="1284"/>
                  </a:lnTo>
                  <a:lnTo>
                    <a:pt x="1168" y="1305"/>
                  </a:lnTo>
                  <a:lnTo>
                    <a:pt x="1156" y="1325"/>
                  </a:lnTo>
                  <a:lnTo>
                    <a:pt x="1141" y="1344"/>
                  </a:lnTo>
                  <a:lnTo>
                    <a:pt x="1125" y="1363"/>
                  </a:lnTo>
                  <a:lnTo>
                    <a:pt x="1109" y="1381"/>
                  </a:lnTo>
                  <a:lnTo>
                    <a:pt x="1091" y="1396"/>
                  </a:lnTo>
                  <a:lnTo>
                    <a:pt x="1082" y="1402"/>
                  </a:lnTo>
                  <a:lnTo>
                    <a:pt x="1072" y="1408"/>
                  </a:lnTo>
                  <a:lnTo>
                    <a:pt x="1063" y="1412"/>
                  </a:lnTo>
                  <a:lnTo>
                    <a:pt x="1054" y="1417"/>
                  </a:lnTo>
                  <a:lnTo>
                    <a:pt x="1044" y="1421"/>
                  </a:lnTo>
                  <a:lnTo>
                    <a:pt x="1034" y="1423"/>
                  </a:lnTo>
                  <a:lnTo>
                    <a:pt x="1024" y="1424"/>
                  </a:lnTo>
                  <a:lnTo>
                    <a:pt x="1014" y="1424"/>
                  </a:lnTo>
                  <a:lnTo>
                    <a:pt x="1005" y="1424"/>
                  </a:lnTo>
                  <a:lnTo>
                    <a:pt x="994" y="1422"/>
                  </a:lnTo>
                  <a:lnTo>
                    <a:pt x="985" y="1418"/>
                  </a:lnTo>
                  <a:lnTo>
                    <a:pt x="974" y="1414"/>
                  </a:lnTo>
                  <a:lnTo>
                    <a:pt x="974" y="1414"/>
                  </a:lnTo>
                  <a:lnTo>
                    <a:pt x="960" y="1405"/>
                  </a:lnTo>
                  <a:lnTo>
                    <a:pt x="946" y="1395"/>
                  </a:lnTo>
                  <a:lnTo>
                    <a:pt x="933" y="1384"/>
                  </a:lnTo>
                  <a:lnTo>
                    <a:pt x="921" y="1371"/>
                  </a:lnTo>
                  <a:lnTo>
                    <a:pt x="910" y="1358"/>
                  </a:lnTo>
                  <a:lnTo>
                    <a:pt x="899" y="1344"/>
                  </a:lnTo>
                  <a:lnTo>
                    <a:pt x="879" y="1315"/>
                  </a:lnTo>
                  <a:lnTo>
                    <a:pt x="879" y="1315"/>
                  </a:lnTo>
                  <a:lnTo>
                    <a:pt x="917" y="1274"/>
                  </a:lnTo>
                  <a:lnTo>
                    <a:pt x="955" y="1233"/>
                  </a:lnTo>
                  <a:lnTo>
                    <a:pt x="995" y="1193"/>
                  </a:lnTo>
                  <a:lnTo>
                    <a:pt x="1036" y="1156"/>
                  </a:lnTo>
                  <a:lnTo>
                    <a:pt x="1036" y="1156"/>
                  </a:lnTo>
                  <a:lnTo>
                    <a:pt x="1023" y="1176"/>
                  </a:lnTo>
                  <a:lnTo>
                    <a:pt x="1010" y="1197"/>
                  </a:lnTo>
                  <a:lnTo>
                    <a:pt x="982" y="1237"/>
                  </a:lnTo>
                  <a:lnTo>
                    <a:pt x="954" y="1277"/>
                  </a:lnTo>
                  <a:lnTo>
                    <a:pt x="923" y="1315"/>
                  </a:lnTo>
                  <a:lnTo>
                    <a:pt x="923" y="1315"/>
                  </a:lnTo>
                  <a:lnTo>
                    <a:pt x="920" y="1319"/>
                  </a:lnTo>
                  <a:lnTo>
                    <a:pt x="919" y="1322"/>
                  </a:lnTo>
                  <a:lnTo>
                    <a:pt x="918" y="1327"/>
                  </a:lnTo>
                  <a:lnTo>
                    <a:pt x="918" y="1330"/>
                  </a:lnTo>
                  <a:lnTo>
                    <a:pt x="920" y="1336"/>
                  </a:lnTo>
                  <a:lnTo>
                    <a:pt x="924" y="1342"/>
                  </a:lnTo>
                  <a:lnTo>
                    <a:pt x="930" y="1347"/>
                  </a:lnTo>
                  <a:lnTo>
                    <a:pt x="935" y="1348"/>
                  </a:lnTo>
                  <a:lnTo>
                    <a:pt x="939" y="1348"/>
                  </a:lnTo>
                  <a:lnTo>
                    <a:pt x="944" y="1347"/>
                  </a:lnTo>
                  <a:lnTo>
                    <a:pt x="947" y="1346"/>
                  </a:lnTo>
                  <a:lnTo>
                    <a:pt x="951" y="1343"/>
                  </a:lnTo>
                  <a:lnTo>
                    <a:pt x="951" y="1343"/>
                  </a:lnTo>
                  <a:lnTo>
                    <a:pt x="986" y="1312"/>
                  </a:lnTo>
                  <a:lnTo>
                    <a:pt x="1020" y="1280"/>
                  </a:lnTo>
                  <a:lnTo>
                    <a:pt x="1088" y="1216"/>
                  </a:lnTo>
                  <a:lnTo>
                    <a:pt x="1088" y="1216"/>
                  </a:lnTo>
                  <a:lnTo>
                    <a:pt x="1070" y="1246"/>
                  </a:lnTo>
                  <a:lnTo>
                    <a:pt x="1054" y="1277"/>
                  </a:lnTo>
                  <a:lnTo>
                    <a:pt x="1035" y="1306"/>
                  </a:lnTo>
                  <a:lnTo>
                    <a:pt x="1016" y="1335"/>
                  </a:lnTo>
                  <a:lnTo>
                    <a:pt x="1016" y="1335"/>
                  </a:lnTo>
                  <a:lnTo>
                    <a:pt x="1015" y="1340"/>
                  </a:lnTo>
                  <a:lnTo>
                    <a:pt x="1014" y="1343"/>
                  </a:lnTo>
                  <a:lnTo>
                    <a:pt x="1014" y="1347"/>
                  </a:lnTo>
                  <a:lnTo>
                    <a:pt x="1015" y="1350"/>
                  </a:lnTo>
                  <a:lnTo>
                    <a:pt x="1019" y="1357"/>
                  </a:lnTo>
                  <a:lnTo>
                    <a:pt x="1023" y="1361"/>
                  </a:lnTo>
                  <a:lnTo>
                    <a:pt x="1030" y="1364"/>
                  </a:lnTo>
                  <a:lnTo>
                    <a:pt x="1037" y="1364"/>
                  </a:lnTo>
                  <a:lnTo>
                    <a:pt x="1041" y="1363"/>
                  </a:lnTo>
                  <a:lnTo>
                    <a:pt x="1044" y="1361"/>
                  </a:lnTo>
                  <a:lnTo>
                    <a:pt x="1047" y="1358"/>
                  </a:lnTo>
                  <a:lnTo>
                    <a:pt x="1050" y="1355"/>
                  </a:lnTo>
                  <a:lnTo>
                    <a:pt x="1050" y="1355"/>
                  </a:lnTo>
                  <a:lnTo>
                    <a:pt x="1057" y="1340"/>
                  </a:lnTo>
                  <a:lnTo>
                    <a:pt x="1067" y="1325"/>
                  </a:lnTo>
                  <a:lnTo>
                    <a:pt x="1076" y="1311"/>
                  </a:lnTo>
                  <a:lnTo>
                    <a:pt x="1086" y="1296"/>
                  </a:lnTo>
                  <a:lnTo>
                    <a:pt x="1108" y="1270"/>
                  </a:lnTo>
                  <a:lnTo>
                    <a:pt x="1129" y="1241"/>
                  </a:lnTo>
                  <a:lnTo>
                    <a:pt x="1129" y="1241"/>
                  </a:lnTo>
                  <a:lnTo>
                    <a:pt x="1130" y="1237"/>
                  </a:lnTo>
                  <a:lnTo>
                    <a:pt x="1131" y="1233"/>
                  </a:lnTo>
                  <a:lnTo>
                    <a:pt x="1130" y="1229"/>
                  </a:lnTo>
                  <a:lnTo>
                    <a:pt x="1127" y="1224"/>
                  </a:lnTo>
                  <a:lnTo>
                    <a:pt x="1127" y="1224"/>
                  </a:lnTo>
                  <a:lnTo>
                    <a:pt x="1152" y="1177"/>
                  </a:lnTo>
                  <a:lnTo>
                    <a:pt x="1178" y="1130"/>
                  </a:lnTo>
                  <a:lnTo>
                    <a:pt x="1178" y="1130"/>
                  </a:lnTo>
                  <a:lnTo>
                    <a:pt x="1180" y="1127"/>
                  </a:lnTo>
                  <a:lnTo>
                    <a:pt x="1180" y="1123"/>
                  </a:lnTo>
                  <a:lnTo>
                    <a:pt x="1180" y="1116"/>
                  </a:lnTo>
                  <a:lnTo>
                    <a:pt x="1178" y="1110"/>
                  </a:lnTo>
                  <a:lnTo>
                    <a:pt x="1173" y="1106"/>
                  </a:lnTo>
                  <a:lnTo>
                    <a:pt x="1167" y="1103"/>
                  </a:lnTo>
                  <a:lnTo>
                    <a:pt x="1160" y="1102"/>
                  </a:lnTo>
                  <a:lnTo>
                    <a:pt x="1154" y="1103"/>
                  </a:lnTo>
                  <a:lnTo>
                    <a:pt x="1147" y="1107"/>
                  </a:lnTo>
                  <a:lnTo>
                    <a:pt x="1147" y="1107"/>
                  </a:lnTo>
                  <a:lnTo>
                    <a:pt x="1125" y="1126"/>
                  </a:lnTo>
                  <a:lnTo>
                    <a:pt x="1104" y="1145"/>
                  </a:lnTo>
                  <a:lnTo>
                    <a:pt x="1062" y="1186"/>
                  </a:lnTo>
                  <a:lnTo>
                    <a:pt x="1062" y="1186"/>
                  </a:lnTo>
                  <a:lnTo>
                    <a:pt x="1077" y="1161"/>
                  </a:lnTo>
                  <a:lnTo>
                    <a:pt x="1091" y="1134"/>
                  </a:lnTo>
                  <a:lnTo>
                    <a:pt x="1104" y="1106"/>
                  </a:lnTo>
                  <a:lnTo>
                    <a:pt x="1116" y="1078"/>
                  </a:lnTo>
                  <a:lnTo>
                    <a:pt x="1116" y="1078"/>
                  </a:lnTo>
                  <a:lnTo>
                    <a:pt x="1117" y="1071"/>
                  </a:lnTo>
                  <a:lnTo>
                    <a:pt x="1116" y="1065"/>
                  </a:lnTo>
                  <a:lnTo>
                    <a:pt x="1112" y="1060"/>
                  </a:lnTo>
                  <a:lnTo>
                    <a:pt x="1108" y="1057"/>
                  </a:lnTo>
                  <a:lnTo>
                    <a:pt x="1102" y="1054"/>
                  </a:lnTo>
                  <a:lnTo>
                    <a:pt x="1095" y="1054"/>
                  </a:lnTo>
                  <a:lnTo>
                    <a:pt x="1089" y="1055"/>
                  </a:lnTo>
                  <a:lnTo>
                    <a:pt x="1083" y="1059"/>
                  </a:lnTo>
                  <a:lnTo>
                    <a:pt x="1083" y="1059"/>
                  </a:lnTo>
                  <a:lnTo>
                    <a:pt x="1060" y="1079"/>
                  </a:lnTo>
                  <a:lnTo>
                    <a:pt x="1037" y="1100"/>
                  </a:lnTo>
                  <a:lnTo>
                    <a:pt x="993" y="1143"/>
                  </a:lnTo>
                  <a:lnTo>
                    <a:pt x="993" y="1143"/>
                  </a:lnTo>
                  <a:lnTo>
                    <a:pt x="1038" y="1073"/>
                  </a:lnTo>
                  <a:lnTo>
                    <a:pt x="1060" y="1038"/>
                  </a:lnTo>
                  <a:lnTo>
                    <a:pt x="1082" y="1003"/>
                  </a:lnTo>
                  <a:lnTo>
                    <a:pt x="1082" y="1003"/>
                  </a:lnTo>
                  <a:lnTo>
                    <a:pt x="1084" y="996"/>
                  </a:lnTo>
                  <a:lnTo>
                    <a:pt x="1084" y="990"/>
                  </a:lnTo>
                  <a:lnTo>
                    <a:pt x="1082" y="984"/>
                  </a:lnTo>
                  <a:lnTo>
                    <a:pt x="1078" y="979"/>
                  </a:lnTo>
                  <a:lnTo>
                    <a:pt x="1074" y="976"/>
                  </a:lnTo>
                  <a:lnTo>
                    <a:pt x="1068" y="973"/>
                  </a:lnTo>
                  <a:lnTo>
                    <a:pt x="1062" y="973"/>
                  </a:lnTo>
                  <a:lnTo>
                    <a:pt x="1056" y="976"/>
                  </a:lnTo>
                  <a:lnTo>
                    <a:pt x="1056" y="976"/>
                  </a:lnTo>
                  <a:lnTo>
                    <a:pt x="1029" y="993"/>
                  </a:lnTo>
                  <a:lnTo>
                    <a:pt x="1003" y="1012"/>
                  </a:lnTo>
                  <a:lnTo>
                    <a:pt x="953" y="1049"/>
                  </a:lnTo>
                  <a:lnTo>
                    <a:pt x="904" y="1089"/>
                  </a:lnTo>
                  <a:lnTo>
                    <a:pt x="856" y="1130"/>
                  </a:lnTo>
                  <a:lnTo>
                    <a:pt x="856" y="1130"/>
                  </a:lnTo>
                  <a:lnTo>
                    <a:pt x="952" y="1012"/>
                  </a:lnTo>
                  <a:lnTo>
                    <a:pt x="1046" y="894"/>
                  </a:lnTo>
                  <a:lnTo>
                    <a:pt x="1046" y="894"/>
                  </a:lnTo>
                  <a:close/>
                  <a:moveTo>
                    <a:pt x="918" y="993"/>
                  </a:moveTo>
                  <a:lnTo>
                    <a:pt x="918" y="993"/>
                  </a:lnTo>
                  <a:lnTo>
                    <a:pt x="849" y="1080"/>
                  </a:lnTo>
                  <a:lnTo>
                    <a:pt x="780" y="1167"/>
                  </a:lnTo>
                  <a:lnTo>
                    <a:pt x="780" y="1167"/>
                  </a:lnTo>
                  <a:lnTo>
                    <a:pt x="769" y="1156"/>
                  </a:lnTo>
                  <a:lnTo>
                    <a:pt x="758" y="1147"/>
                  </a:lnTo>
                  <a:lnTo>
                    <a:pt x="746" y="1137"/>
                  </a:lnTo>
                  <a:lnTo>
                    <a:pt x="733" y="1129"/>
                  </a:lnTo>
                  <a:lnTo>
                    <a:pt x="733" y="1129"/>
                  </a:lnTo>
                  <a:lnTo>
                    <a:pt x="758" y="1114"/>
                  </a:lnTo>
                  <a:lnTo>
                    <a:pt x="781" y="1097"/>
                  </a:lnTo>
                  <a:lnTo>
                    <a:pt x="828" y="1064"/>
                  </a:lnTo>
                  <a:lnTo>
                    <a:pt x="873" y="1030"/>
                  </a:lnTo>
                  <a:lnTo>
                    <a:pt x="918" y="993"/>
                  </a:lnTo>
                  <a:lnTo>
                    <a:pt x="918" y="993"/>
                  </a:lnTo>
                  <a:close/>
                  <a:moveTo>
                    <a:pt x="684" y="1086"/>
                  </a:moveTo>
                  <a:lnTo>
                    <a:pt x="684" y="1086"/>
                  </a:lnTo>
                  <a:lnTo>
                    <a:pt x="683" y="1085"/>
                  </a:lnTo>
                  <a:lnTo>
                    <a:pt x="683" y="1082"/>
                  </a:lnTo>
                  <a:lnTo>
                    <a:pt x="684" y="1078"/>
                  </a:lnTo>
                  <a:lnTo>
                    <a:pt x="686" y="1072"/>
                  </a:lnTo>
                  <a:lnTo>
                    <a:pt x="691" y="1065"/>
                  </a:lnTo>
                  <a:lnTo>
                    <a:pt x="706" y="1047"/>
                  </a:lnTo>
                  <a:lnTo>
                    <a:pt x="727" y="1027"/>
                  </a:lnTo>
                  <a:lnTo>
                    <a:pt x="753" y="1004"/>
                  </a:lnTo>
                  <a:lnTo>
                    <a:pt x="781" y="980"/>
                  </a:lnTo>
                  <a:lnTo>
                    <a:pt x="838" y="932"/>
                  </a:lnTo>
                  <a:lnTo>
                    <a:pt x="838" y="932"/>
                  </a:lnTo>
                  <a:lnTo>
                    <a:pt x="783" y="1005"/>
                  </a:lnTo>
                  <a:lnTo>
                    <a:pt x="726" y="1075"/>
                  </a:lnTo>
                  <a:lnTo>
                    <a:pt x="726" y="1075"/>
                  </a:lnTo>
                  <a:lnTo>
                    <a:pt x="721" y="1074"/>
                  </a:lnTo>
                  <a:lnTo>
                    <a:pt x="719" y="1074"/>
                  </a:lnTo>
                  <a:lnTo>
                    <a:pt x="717" y="1074"/>
                  </a:lnTo>
                  <a:lnTo>
                    <a:pt x="717" y="1074"/>
                  </a:lnTo>
                  <a:lnTo>
                    <a:pt x="700" y="1082"/>
                  </a:lnTo>
                  <a:lnTo>
                    <a:pt x="685" y="1090"/>
                  </a:lnTo>
                  <a:lnTo>
                    <a:pt x="685" y="1090"/>
                  </a:lnTo>
                  <a:lnTo>
                    <a:pt x="685" y="1088"/>
                  </a:lnTo>
                  <a:lnTo>
                    <a:pt x="684" y="1086"/>
                  </a:lnTo>
                  <a:lnTo>
                    <a:pt x="684" y="1086"/>
                  </a:lnTo>
                  <a:close/>
                  <a:moveTo>
                    <a:pt x="182" y="1065"/>
                  </a:moveTo>
                  <a:lnTo>
                    <a:pt x="182" y="1065"/>
                  </a:lnTo>
                  <a:lnTo>
                    <a:pt x="178" y="1059"/>
                  </a:lnTo>
                  <a:lnTo>
                    <a:pt x="178" y="1059"/>
                  </a:lnTo>
                  <a:lnTo>
                    <a:pt x="231" y="1017"/>
                  </a:lnTo>
                  <a:lnTo>
                    <a:pt x="282" y="975"/>
                  </a:lnTo>
                  <a:lnTo>
                    <a:pt x="334" y="931"/>
                  </a:lnTo>
                  <a:lnTo>
                    <a:pt x="384" y="888"/>
                  </a:lnTo>
                  <a:lnTo>
                    <a:pt x="384" y="888"/>
                  </a:lnTo>
                  <a:lnTo>
                    <a:pt x="337" y="946"/>
                  </a:lnTo>
                  <a:lnTo>
                    <a:pt x="293" y="1006"/>
                  </a:lnTo>
                  <a:lnTo>
                    <a:pt x="248" y="1067"/>
                  </a:lnTo>
                  <a:lnTo>
                    <a:pt x="206" y="1128"/>
                  </a:lnTo>
                  <a:lnTo>
                    <a:pt x="206" y="1128"/>
                  </a:lnTo>
                  <a:lnTo>
                    <a:pt x="195" y="1096"/>
                  </a:lnTo>
                  <a:lnTo>
                    <a:pt x="182" y="1065"/>
                  </a:lnTo>
                  <a:lnTo>
                    <a:pt x="182" y="1065"/>
                  </a:lnTo>
                  <a:close/>
                  <a:moveTo>
                    <a:pt x="583" y="1308"/>
                  </a:moveTo>
                  <a:lnTo>
                    <a:pt x="583" y="1308"/>
                  </a:lnTo>
                  <a:lnTo>
                    <a:pt x="586" y="1329"/>
                  </a:lnTo>
                  <a:lnTo>
                    <a:pt x="589" y="1350"/>
                  </a:lnTo>
                  <a:lnTo>
                    <a:pt x="596" y="1391"/>
                  </a:lnTo>
                  <a:lnTo>
                    <a:pt x="604" y="1431"/>
                  </a:lnTo>
                  <a:lnTo>
                    <a:pt x="610" y="1467"/>
                  </a:lnTo>
                  <a:lnTo>
                    <a:pt x="610" y="1467"/>
                  </a:lnTo>
                  <a:lnTo>
                    <a:pt x="609" y="1487"/>
                  </a:lnTo>
                  <a:lnTo>
                    <a:pt x="607" y="1506"/>
                  </a:lnTo>
                  <a:lnTo>
                    <a:pt x="603" y="1522"/>
                  </a:lnTo>
                  <a:lnTo>
                    <a:pt x="598" y="1538"/>
                  </a:lnTo>
                  <a:lnTo>
                    <a:pt x="593" y="1552"/>
                  </a:lnTo>
                  <a:lnTo>
                    <a:pt x="587" y="1565"/>
                  </a:lnTo>
                  <a:lnTo>
                    <a:pt x="579" y="1576"/>
                  </a:lnTo>
                  <a:lnTo>
                    <a:pt x="570" y="1587"/>
                  </a:lnTo>
                  <a:lnTo>
                    <a:pt x="561" y="1596"/>
                  </a:lnTo>
                  <a:lnTo>
                    <a:pt x="550" y="1603"/>
                  </a:lnTo>
                  <a:lnTo>
                    <a:pt x="539" y="1610"/>
                  </a:lnTo>
                  <a:lnTo>
                    <a:pt x="526" y="1615"/>
                  </a:lnTo>
                  <a:lnTo>
                    <a:pt x="512" y="1620"/>
                  </a:lnTo>
                  <a:lnTo>
                    <a:pt x="498" y="1622"/>
                  </a:lnTo>
                  <a:lnTo>
                    <a:pt x="481" y="1623"/>
                  </a:lnTo>
                  <a:lnTo>
                    <a:pt x="465" y="1623"/>
                  </a:lnTo>
                  <a:lnTo>
                    <a:pt x="465" y="1623"/>
                  </a:lnTo>
                  <a:lnTo>
                    <a:pt x="525" y="1536"/>
                  </a:lnTo>
                  <a:lnTo>
                    <a:pt x="584" y="1450"/>
                  </a:lnTo>
                  <a:lnTo>
                    <a:pt x="584" y="1450"/>
                  </a:lnTo>
                  <a:lnTo>
                    <a:pt x="587" y="1447"/>
                  </a:lnTo>
                  <a:lnTo>
                    <a:pt x="587" y="1444"/>
                  </a:lnTo>
                  <a:lnTo>
                    <a:pt x="588" y="1440"/>
                  </a:lnTo>
                  <a:lnTo>
                    <a:pt x="587" y="1437"/>
                  </a:lnTo>
                  <a:lnTo>
                    <a:pt x="584" y="1432"/>
                  </a:lnTo>
                  <a:lnTo>
                    <a:pt x="580" y="1428"/>
                  </a:lnTo>
                  <a:lnTo>
                    <a:pt x="574" y="1424"/>
                  </a:lnTo>
                  <a:lnTo>
                    <a:pt x="568" y="1423"/>
                  </a:lnTo>
                  <a:lnTo>
                    <a:pt x="561" y="1424"/>
                  </a:lnTo>
                  <a:lnTo>
                    <a:pt x="559" y="1425"/>
                  </a:lnTo>
                  <a:lnTo>
                    <a:pt x="555" y="1428"/>
                  </a:lnTo>
                  <a:lnTo>
                    <a:pt x="555" y="1428"/>
                  </a:lnTo>
                  <a:lnTo>
                    <a:pt x="543" y="1443"/>
                  </a:lnTo>
                  <a:lnTo>
                    <a:pt x="532" y="1457"/>
                  </a:lnTo>
                  <a:lnTo>
                    <a:pt x="519" y="1470"/>
                  </a:lnTo>
                  <a:lnTo>
                    <a:pt x="505" y="1483"/>
                  </a:lnTo>
                  <a:lnTo>
                    <a:pt x="491" y="1494"/>
                  </a:lnTo>
                  <a:lnTo>
                    <a:pt x="476" y="1506"/>
                  </a:lnTo>
                  <a:lnTo>
                    <a:pt x="460" y="1517"/>
                  </a:lnTo>
                  <a:lnTo>
                    <a:pt x="445" y="1527"/>
                  </a:lnTo>
                  <a:lnTo>
                    <a:pt x="445" y="1527"/>
                  </a:lnTo>
                  <a:lnTo>
                    <a:pt x="443" y="1528"/>
                  </a:lnTo>
                  <a:lnTo>
                    <a:pt x="443" y="1528"/>
                  </a:lnTo>
                  <a:lnTo>
                    <a:pt x="452" y="1518"/>
                  </a:lnTo>
                  <a:lnTo>
                    <a:pt x="452" y="1518"/>
                  </a:lnTo>
                  <a:lnTo>
                    <a:pt x="471" y="1493"/>
                  </a:lnTo>
                  <a:lnTo>
                    <a:pt x="490" y="1467"/>
                  </a:lnTo>
                  <a:lnTo>
                    <a:pt x="507" y="1443"/>
                  </a:lnTo>
                  <a:lnTo>
                    <a:pt x="524" y="1417"/>
                  </a:lnTo>
                  <a:lnTo>
                    <a:pt x="540" y="1390"/>
                  </a:lnTo>
                  <a:lnTo>
                    <a:pt x="555" y="1363"/>
                  </a:lnTo>
                  <a:lnTo>
                    <a:pt x="569" y="1336"/>
                  </a:lnTo>
                  <a:lnTo>
                    <a:pt x="583" y="1308"/>
                  </a:lnTo>
                  <a:lnTo>
                    <a:pt x="583" y="1308"/>
                  </a:lnTo>
                  <a:close/>
                  <a:moveTo>
                    <a:pt x="541" y="1350"/>
                  </a:moveTo>
                  <a:lnTo>
                    <a:pt x="541" y="1350"/>
                  </a:lnTo>
                  <a:lnTo>
                    <a:pt x="520" y="1373"/>
                  </a:lnTo>
                  <a:lnTo>
                    <a:pt x="498" y="1399"/>
                  </a:lnTo>
                  <a:lnTo>
                    <a:pt x="447" y="1460"/>
                  </a:lnTo>
                  <a:lnTo>
                    <a:pt x="397" y="1527"/>
                  </a:lnTo>
                  <a:lnTo>
                    <a:pt x="348" y="1588"/>
                  </a:lnTo>
                  <a:lnTo>
                    <a:pt x="348" y="1588"/>
                  </a:lnTo>
                  <a:lnTo>
                    <a:pt x="346" y="1591"/>
                  </a:lnTo>
                  <a:lnTo>
                    <a:pt x="346" y="1595"/>
                  </a:lnTo>
                  <a:lnTo>
                    <a:pt x="346" y="1595"/>
                  </a:lnTo>
                  <a:lnTo>
                    <a:pt x="336" y="1580"/>
                  </a:lnTo>
                  <a:lnTo>
                    <a:pt x="328" y="1565"/>
                  </a:lnTo>
                  <a:lnTo>
                    <a:pt x="328" y="1565"/>
                  </a:lnTo>
                  <a:lnTo>
                    <a:pt x="541" y="1350"/>
                  </a:lnTo>
                  <a:lnTo>
                    <a:pt x="541" y="1350"/>
                  </a:lnTo>
                  <a:close/>
                  <a:moveTo>
                    <a:pt x="437" y="1309"/>
                  </a:moveTo>
                  <a:lnTo>
                    <a:pt x="437" y="1309"/>
                  </a:lnTo>
                  <a:lnTo>
                    <a:pt x="403" y="1361"/>
                  </a:lnTo>
                  <a:lnTo>
                    <a:pt x="371" y="1414"/>
                  </a:lnTo>
                  <a:lnTo>
                    <a:pt x="341" y="1467"/>
                  </a:lnTo>
                  <a:lnTo>
                    <a:pt x="310" y="1520"/>
                  </a:lnTo>
                  <a:lnTo>
                    <a:pt x="310" y="1520"/>
                  </a:lnTo>
                  <a:lnTo>
                    <a:pt x="300" y="1487"/>
                  </a:lnTo>
                  <a:lnTo>
                    <a:pt x="292" y="1454"/>
                  </a:lnTo>
                  <a:lnTo>
                    <a:pt x="292" y="1454"/>
                  </a:lnTo>
                  <a:lnTo>
                    <a:pt x="293" y="1454"/>
                  </a:lnTo>
                  <a:lnTo>
                    <a:pt x="293" y="1454"/>
                  </a:lnTo>
                  <a:lnTo>
                    <a:pt x="374" y="1369"/>
                  </a:lnTo>
                  <a:lnTo>
                    <a:pt x="454" y="1284"/>
                  </a:lnTo>
                  <a:lnTo>
                    <a:pt x="454" y="1284"/>
                  </a:lnTo>
                  <a:lnTo>
                    <a:pt x="437" y="1309"/>
                  </a:lnTo>
                  <a:lnTo>
                    <a:pt x="437" y="1309"/>
                  </a:lnTo>
                  <a:close/>
                  <a:moveTo>
                    <a:pt x="624" y="1016"/>
                  </a:moveTo>
                  <a:lnTo>
                    <a:pt x="624" y="1016"/>
                  </a:lnTo>
                  <a:lnTo>
                    <a:pt x="579" y="1062"/>
                  </a:lnTo>
                  <a:lnTo>
                    <a:pt x="534" y="1110"/>
                  </a:lnTo>
                  <a:lnTo>
                    <a:pt x="490" y="1158"/>
                  </a:lnTo>
                  <a:lnTo>
                    <a:pt x="446" y="1208"/>
                  </a:lnTo>
                  <a:lnTo>
                    <a:pt x="403" y="1257"/>
                  </a:lnTo>
                  <a:lnTo>
                    <a:pt x="362" y="1307"/>
                  </a:lnTo>
                  <a:lnTo>
                    <a:pt x="321" y="1358"/>
                  </a:lnTo>
                  <a:lnTo>
                    <a:pt x="281" y="1411"/>
                  </a:lnTo>
                  <a:lnTo>
                    <a:pt x="281" y="1411"/>
                  </a:lnTo>
                  <a:lnTo>
                    <a:pt x="267" y="1351"/>
                  </a:lnTo>
                  <a:lnTo>
                    <a:pt x="267" y="1351"/>
                  </a:lnTo>
                  <a:lnTo>
                    <a:pt x="390" y="1230"/>
                  </a:lnTo>
                  <a:lnTo>
                    <a:pt x="452" y="1170"/>
                  </a:lnTo>
                  <a:lnTo>
                    <a:pt x="515" y="1110"/>
                  </a:lnTo>
                  <a:lnTo>
                    <a:pt x="515" y="1110"/>
                  </a:lnTo>
                  <a:lnTo>
                    <a:pt x="542" y="1086"/>
                  </a:lnTo>
                  <a:lnTo>
                    <a:pt x="569" y="1062"/>
                  </a:lnTo>
                  <a:lnTo>
                    <a:pt x="624" y="1016"/>
                  </a:lnTo>
                  <a:lnTo>
                    <a:pt x="624" y="1016"/>
                  </a:lnTo>
                  <a:close/>
                  <a:moveTo>
                    <a:pt x="684" y="771"/>
                  </a:moveTo>
                  <a:lnTo>
                    <a:pt x="684" y="771"/>
                  </a:lnTo>
                  <a:lnTo>
                    <a:pt x="680" y="777"/>
                  </a:lnTo>
                  <a:lnTo>
                    <a:pt x="679" y="783"/>
                  </a:lnTo>
                  <a:lnTo>
                    <a:pt x="680" y="788"/>
                  </a:lnTo>
                  <a:lnTo>
                    <a:pt x="683" y="794"/>
                  </a:lnTo>
                  <a:lnTo>
                    <a:pt x="683" y="794"/>
                  </a:lnTo>
                  <a:lnTo>
                    <a:pt x="625" y="846"/>
                  </a:lnTo>
                  <a:lnTo>
                    <a:pt x="569" y="899"/>
                  </a:lnTo>
                  <a:lnTo>
                    <a:pt x="513" y="951"/>
                  </a:lnTo>
                  <a:lnTo>
                    <a:pt x="457" y="1005"/>
                  </a:lnTo>
                  <a:lnTo>
                    <a:pt x="403" y="1059"/>
                  </a:lnTo>
                  <a:lnTo>
                    <a:pt x="348" y="1114"/>
                  </a:lnTo>
                  <a:lnTo>
                    <a:pt x="295" y="1170"/>
                  </a:lnTo>
                  <a:lnTo>
                    <a:pt x="243" y="1227"/>
                  </a:lnTo>
                  <a:lnTo>
                    <a:pt x="243" y="1227"/>
                  </a:lnTo>
                  <a:lnTo>
                    <a:pt x="241" y="1230"/>
                  </a:lnTo>
                  <a:lnTo>
                    <a:pt x="240" y="1233"/>
                  </a:lnTo>
                  <a:lnTo>
                    <a:pt x="241" y="1236"/>
                  </a:lnTo>
                  <a:lnTo>
                    <a:pt x="244" y="1238"/>
                  </a:lnTo>
                  <a:lnTo>
                    <a:pt x="245" y="1240"/>
                  </a:lnTo>
                  <a:lnTo>
                    <a:pt x="248" y="1240"/>
                  </a:lnTo>
                  <a:lnTo>
                    <a:pt x="251" y="1240"/>
                  </a:lnTo>
                  <a:lnTo>
                    <a:pt x="253" y="1238"/>
                  </a:lnTo>
                  <a:lnTo>
                    <a:pt x="253" y="1238"/>
                  </a:lnTo>
                  <a:lnTo>
                    <a:pt x="368" y="1120"/>
                  </a:lnTo>
                  <a:lnTo>
                    <a:pt x="425" y="1060"/>
                  </a:lnTo>
                  <a:lnTo>
                    <a:pt x="484" y="1002"/>
                  </a:lnTo>
                  <a:lnTo>
                    <a:pt x="484" y="1002"/>
                  </a:lnTo>
                  <a:lnTo>
                    <a:pt x="513" y="975"/>
                  </a:lnTo>
                  <a:lnTo>
                    <a:pt x="546" y="946"/>
                  </a:lnTo>
                  <a:lnTo>
                    <a:pt x="615" y="890"/>
                  </a:lnTo>
                  <a:lnTo>
                    <a:pt x="649" y="862"/>
                  </a:lnTo>
                  <a:lnTo>
                    <a:pt x="679" y="835"/>
                  </a:lnTo>
                  <a:lnTo>
                    <a:pt x="707" y="810"/>
                  </a:lnTo>
                  <a:lnTo>
                    <a:pt x="719" y="798"/>
                  </a:lnTo>
                  <a:lnTo>
                    <a:pt x="728" y="786"/>
                  </a:lnTo>
                  <a:lnTo>
                    <a:pt x="728" y="786"/>
                  </a:lnTo>
                  <a:lnTo>
                    <a:pt x="673" y="854"/>
                  </a:lnTo>
                  <a:lnTo>
                    <a:pt x="615" y="920"/>
                  </a:lnTo>
                  <a:lnTo>
                    <a:pt x="556" y="985"/>
                  </a:lnTo>
                  <a:lnTo>
                    <a:pt x="497" y="1051"/>
                  </a:lnTo>
                  <a:lnTo>
                    <a:pt x="376" y="1178"/>
                  </a:lnTo>
                  <a:lnTo>
                    <a:pt x="316" y="1244"/>
                  </a:lnTo>
                  <a:lnTo>
                    <a:pt x="257" y="1308"/>
                  </a:lnTo>
                  <a:lnTo>
                    <a:pt x="257" y="1308"/>
                  </a:lnTo>
                  <a:lnTo>
                    <a:pt x="240" y="1241"/>
                  </a:lnTo>
                  <a:lnTo>
                    <a:pt x="231" y="1208"/>
                  </a:lnTo>
                  <a:lnTo>
                    <a:pt x="222" y="1174"/>
                  </a:lnTo>
                  <a:lnTo>
                    <a:pt x="222" y="1174"/>
                  </a:lnTo>
                  <a:lnTo>
                    <a:pt x="321" y="1080"/>
                  </a:lnTo>
                  <a:lnTo>
                    <a:pt x="419" y="985"/>
                  </a:lnTo>
                  <a:lnTo>
                    <a:pt x="518" y="889"/>
                  </a:lnTo>
                  <a:lnTo>
                    <a:pt x="615" y="793"/>
                  </a:lnTo>
                  <a:lnTo>
                    <a:pt x="808" y="600"/>
                  </a:lnTo>
                  <a:lnTo>
                    <a:pt x="905" y="504"/>
                  </a:lnTo>
                  <a:lnTo>
                    <a:pt x="1003" y="409"/>
                  </a:lnTo>
                  <a:lnTo>
                    <a:pt x="1003" y="409"/>
                  </a:lnTo>
                  <a:lnTo>
                    <a:pt x="1026" y="388"/>
                  </a:lnTo>
                  <a:lnTo>
                    <a:pt x="1026" y="388"/>
                  </a:lnTo>
                  <a:lnTo>
                    <a:pt x="938" y="482"/>
                  </a:lnTo>
                  <a:lnTo>
                    <a:pt x="851" y="577"/>
                  </a:lnTo>
                  <a:lnTo>
                    <a:pt x="809" y="625"/>
                  </a:lnTo>
                  <a:lnTo>
                    <a:pt x="766" y="673"/>
                  </a:lnTo>
                  <a:lnTo>
                    <a:pt x="725" y="722"/>
                  </a:lnTo>
                  <a:lnTo>
                    <a:pt x="684" y="771"/>
                  </a:lnTo>
                  <a:lnTo>
                    <a:pt x="684" y="771"/>
                  </a:lnTo>
                  <a:close/>
                  <a:moveTo>
                    <a:pt x="1110" y="59"/>
                  </a:moveTo>
                  <a:lnTo>
                    <a:pt x="1110" y="59"/>
                  </a:lnTo>
                  <a:lnTo>
                    <a:pt x="1202" y="76"/>
                  </a:lnTo>
                  <a:lnTo>
                    <a:pt x="1243" y="83"/>
                  </a:lnTo>
                  <a:lnTo>
                    <a:pt x="1280" y="89"/>
                  </a:lnTo>
                  <a:lnTo>
                    <a:pt x="1280" y="89"/>
                  </a:lnTo>
                  <a:lnTo>
                    <a:pt x="1291" y="90"/>
                  </a:lnTo>
                  <a:lnTo>
                    <a:pt x="1305" y="91"/>
                  </a:lnTo>
                  <a:lnTo>
                    <a:pt x="1340" y="92"/>
                  </a:lnTo>
                  <a:lnTo>
                    <a:pt x="1378" y="92"/>
                  </a:lnTo>
                  <a:lnTo>
                    <a:pt x="1417" y="94"/>
                  </a:lnTo>
                  <a:lnTo>
                    <a:pt x="1434" y="97"/>
                  </a:lnTo>
                  <a:lnTo>
                    <a:pt x="1450" y="100"/>
                  </a:lnTo>
                  <a:lnTo>
                    <a:pt x="1466" y="104"/>
                  </a:lnTo>
                  <a:lnTo>
                    <a:pt x="1479" y="110"/>
                  </a:lnTo>
                  <a:lnTo>
                    <a:pt x="1483" y="113"/>
                  </a:lnTo>
                  <a:lnTo>
                    <a:pt x="1488" y="117"/>
                  </a:lnTo>
                  <a:lnTo>
                    <a:pt x="1491" y="120"/>
                  </a:lnTo>
                  <a:lnTo>
                    <a:pt x="1494" y="125"/>
                  </a:lnTo>
                  <a:lnTo>
                    <a:pt x="1496" y="130"/>
                  </a:lnTo>
                  <a:lnTo>
                    <a:pt x="1497" y="135"/>
                  </a:lnTo>
                  <a:lnTo>
                    <a:pt x="1497" y="141"/>
                  </a:lnTo>
                  <a:lnTo>
                    <a:pt x="1496" y="147"/>
                  </a:lnTo>
                  <a:lnTo>
                    <a:pt x="1496" y="147"/>
                  </a:lnTo>
                  <a:lnTo>
                    <a:pt x="1489" y="166"/>
                  </a:lnTo>
                  <a:lnTo>
                    <a:pt x="1481" y="183"/>
                  </a:lnTo>
                  <a:lnTo>
                    <a:pt x="1472" y="200"/>
                  </a:lnTo>
                  <a:lnTo>
                    <a:pt x="1460" y="216"/>
                  </a:lnTo>
                  <a:lnTo>
                    <a:pt x="1447" y="231"/>
                  </a:lnTo>
                  <a:lnTo>
                    <a:pt x="1433" y="245"/>
                  </a:lnTo>
                  <a:lnTo>
                    <a:pt x="1417" y="259"/>
                  </a:lnTo>
                  <a:lnTo>
                    <a:pt x="1401" y="273"/>
                  </a:lnTo>
                  <a:lnTo>
                    <a:pt x="1384" y="285"/>
                  </a:lnTo>
                  <a:lnTo>
                    <a:pt x="1367" y="298"/>
                  </a:lnTo>
                  <a:lnTo>
                    <a:pt x="1332" y="320"/>
                  </a:lnTo>
                  <a:lnTo>
                    <a:pt x="1297" y="340"/>
                  </a:lnTo>
                  <a:lnTo>
                    <a:pt x="1264" y="359"/>
                  </a:lnTo>
                  <a:lnTo>
                    <a:pt x="1264" y="359"/>
                  </a:lnTo>
                  <a:lnTo>
                    <a:pt x="1233" y="376"/>
                  </a:lnTo>
                  <a:lnTo>
                    <a:pt x="1198" y="396"/>
                  </a:lnTo>
                  <a:lnTo>
                    <a:pt x="1119" y="439"/>
                  </a:lnTo>
                  <a:lnTo>
                    <a:pt x="1079" y="462"/>
                  </a:lnTo>
                  <a:lnTo>
                    <a:pt x="1040" y="487"/>
                  </a:lnTo>
                  <a:lnTo>
                    <a:pt x="1002" y="512"/>
                  </a:lnTo>
                  <a:lnTo>
                    <a:pt x="985" y="526"/>
                  </a:lnTo>
                  <a:lnTo>
                    <a:pt x="967" y="539"/>
                  </a:lnTo>
                  <a:lnTo>
                    <a:pt x="967" y="539"/>
                  </a:lnTo>
                  <a:lnTo>
                    <a:pt x="1016" y="494"/>
                  </a:lnTo>
                  <a:lnTo>
                    <a:pt x="1067" y="448"/>
                  </a:lnTo>
                  <a:lnTo>
                    <a:pt x="1067" y="448"/>
                  </a:lnTo>
                  <a:lnTo>
                    <a:pt x="1126" y="396"/>
                  </a:lnTo>
                  <a:lnTo>
                    <a:pt x="1187" y="346"/>
                  </a:lnTo>
                  <a:lnTo>
                    <a:pt x="1187" y="346"/>
                  </a:lnTo>
                  <a:lnTo>
                    <a:pt x="1180" y="355"/>
                  </a:lnTo>
                  <a:lnTo>
                    <a:pt x="1180" y="355"/>
                  </a:lnTo>
                  <a:lnTo>
                    <a:pt x="1177" y="361"/>
                  </a:lnTo>
                  <a:lnTo>
                    <a:pt x="1175" y="367"/>
                  </a:lnTo>
                  <a:lnTo>
                    <a:pt x="1177" y="374"/>
                  </a:lnTo>
                  <a:lnTo>
                    <a:pt x="1180" y="380"/>
                  </a:lnTo>
                  <a:lnTo>
                    <a:pt x="1184" y="385"/>
                  </a:lnTo>
                  <a:lnTo>
                    <a:pt x="1189" y="387"/>
                  </a:lnTo>
                  <a:lnTo>
                    <a:pt x="1192" y="387"/>
                  </a:lnTo>
                  <a:lnTo>
                    <a:pt x="1195" y="387"/>
                  </a:lnTo>
                  <a:lnTo>
                    <a:pt x="1199" y="386"/>
                  </a:lnTo>
                  <a:lnTo>
                    <a:pt x="1202" y="384"/>
                  </a:lnTo>
                  <a:lnTo>
                    <a:pt x="1202" y="384"/>
                  </a:lnTo>
                  <a:lnTo>
                    <a:pt x="1234" y="362"/>
                  </a:lnTo>
                  <a:lnTo>
                    <a:pt x="1263" y="341"/>
                  </a:lnTo>
                  <a:lnTo>
                    <a:pt x="1292" y="318"/>
                  </a:lnTo>
                  <a:lnTo>
                    <a:pt x="1319" y="295"/>
                  </a:lnTo>
                  <a:lnTo>
                    <a:pt x="1346" y="270"/>
                  </a:lnTo>
                  <a:lnTo>
                    <a:pt x="1371" y="244"/>
                  </a:lnTo>
                  <a:lnTo>
                    <a:pt x="1394" y="215"/>
                  </a:lnTo>
                  <a:lnTo>
                    <a:pt x="1418" y="185"/>
                  </a:lnTo>
                  <a:lnTo>
                    <a:pt x="1418" y="185"/>
                  </a:lnTo>
                  <a:lnTo>
                    <a:pt x="1419" y="181"/>
                  </a:lnTo>
                  <a:lnTo>
                    <a:pt x="1420" y="177"/>
                  </a:lnTo>
                  <a:lnTo>
                    <a:pt x="1420" y="174"/>
                  </a:lnTo>
                  <a:lnTo>
                    <a:pt x="1420" y="172"/>
                  </a:lnTo>
                  <a:lnTo>
                    <a:pt x="1417" y="166"/>
                  </a:lnTo>
                  <a:lnTo>
                    <a:pt x="1412" y="161"/>
                  </a:lnTo>
                  <a:lnTo>
                    <a:pt x="1405" y="159"/>
                  </a:lnTo>
                  <a:lnTo>
                    <a:pt x="1398" y="159"/>
                  </a:lnTo>
                  <a:lnTo>
                    <a:pt x="1394" y="159"/>
                  </a:lnTo>
                  <a:lnTo>
                    <a:pt x="1391" y="161"/>
                  </a:lnTo>
                  <a:lnTo>
                    <a:pt x="1388" y="163"/>
                  </a:lnTo>
                  <a:lnTo>
                    <a:pt x="1385" y="167"/>
                  </a:lnTo>
                  <a:lnTo>
                    <a:pt x="1385" y="167"/>
                  </a:lnTo>
                  <a:lnTo>
                    <a:pt x="1385" y="167"/>
                  </a:lnTo>
                  <a:lnTo>
                    <a:pt x="1385" y="167"/>
                  </a:lnTo>
                  <a:lnTo>
                    <a:pt x="1379" y="162"/>
                  </a:lnTo>
                  <a:lnTo>
                    <a:pt x="1376" y="160"/>
                  </a:lnTo>
                  <a:lnTo>
                    <a:pt x="1372" y="159"/>
                  </a:lnTo>
                  <a:lnTo>
                    <a:pt x="1369" y="159"/>
                  </a:lnTo>
                  <a:lnTo>
                    <a:pt x="1364" y="159"/>
                  </a:lnTo>
                  <a:lnTo>
                    <a:pt x="1360" y="160"/>
                  </a:lnTo>
                  <a:lnTo>
                    <a:pt x="1357" y="162"/>
                  </a:lnTo>
                  <a:lnTo>
                    <a:pt x="1357" y="162"/>
                  </a:lnTo>
                  <a:lnTo>
                    <a:pt x="1280" y="224"/>
                  </a:lnTo>
                  <a:lnTo>
                    <a:pt x="1202" y="288"/>
                  </a:lnTo>
                  <a:lnTo>
                    <a:pt x="1126" y="351"/>
                  </a:lnTo>
                  <a:lnTo>
                    <a:pt x="1051" y="414"/>
                  </a:lnTo>
                  <a:lnTo>
                    <a:pt x="1051" y="414"/>
                  </a:lnTo>
                  <a:lnTo>
                    <a:pt x="1178" y="278"/>
                  </a:lnTo>
                  <a:lnTo>
                    <a:pt x="1241" y="210"/>
                  </a:lnTo>
                  <a:lnTo>
                    <a:pt x="1303" y="141"/>
                  </a:lnTo>
                  <a:lnTo>
                    <a:pt x="1303" y="141"/>
                  </a:lnTo>
                  <a:lnTo>
                    <a:pt x="1305" y="138"/>
                  </a:lnTo>
                  <a:lnTo>
                    <a:pt x="1307" y="134"/>
                  </a:lnTo>
                  <a:lnTo>
                    <a:pt x="1308" y="131"/>
                  </a:lnTo>
                  <a:lnTo>
                    <a:pt x="1308" y="127"/>
                  </a:lnTo>
                  <a:lnTo>
                    <a:pt x="1307" y="120"/>
                  </a:lnTo>
                  <a:lnTo>
                    <a:pt x="1302" y="115"/>
                  </a:lnTo>
                  <a:lnTo>
                    <a:pt x="1297" y="111"/>
                  </a:lnTo>
                  <a:lnTo>
                    <a:pt x="1290" y="110"/>
                  </a:lnTo>
                  <a:lnTo>
                    <a:pt x="1287" y="110"/>
                  </a:lnTo>
                  <a:lnTo>
                    <a:pt x="1283" y="111"/>
                  </a:lnTo>
                  <a:lnTo>
                    <a:pt x="1280" y="112"/>
                  </a:lnTo>
                  <a:lnTo>
                    <a:pt x="1276" y="114"/>
                  </a:lnTo>
                  <a:lnTo>
                    <a:pt x="1276" y="114"/>
                  </a:lnTo>
                  <a:lnTo>
                    <a:pt x="1209" y="172"/>
                  </a:lnTo>
                  <a:lnTo>
                    <a:pt x="1144" y="230"/>
                  </a:lnTo>
                  <a:lnTo>
                    <a:pt x="1078" y="290"/>
                  </a:lnTo>
                  <a:lnTo>
                    <a:pt x="1014" y="350"/>
                  </a:lnTo>
                  <a:lnTo>
                    <a:pt x="951" y="410"/>
                  </a:lnTo>
                  <a:lnTo>
                    <a:pt x="888" y="471"/>
                  </a:lnTo>
                  <a:lnTo>
                    <a:pt x="761" y="594"/>
                  </a:lnTo>
                  <a:lnTo>
                    <a:pt x="512" y="842"/>
                  </a:lnTo>
                  <a:lnTo>
                    <a:pt x="387" y="965"/>
                  </a:lnTo>
                  <a:lnTo>
                    <a:pt x="260" y="1088"/>
                  </a:lnTo>
                  <a:lnTo>
                    <a:pt x="260" y="1088"/>
                  </a:lnTo>
                  <a:lnTo>
                    <a:pt x="285" y="1064"/>
                  </a:lnTo>
                  <a:lnTo>
                    <a:pt x="310" y="1038"/>
                  </a:lnTo>
                  <a:lnTo>
                    <a:pt x="363" y="980"/>
                  </a:lnTo>
                  <a:lnTo>
                    <a:pt x="417" y="917"/>
                  </a:lnTo>
                  <a:lnTo>
                    <a:pt x="472" y="852"/>
                  </a:lnTo>
                  <a:lnTo>
                    <a:pt x="528" y="785"/>
                  </a:lnTo>
                  <a:lnTo>
                    <a:pt x="586" y="718"/>
                  </a:lnTo>
                  <a:lnTo>
                    <a:pt x="642" y="655"/>
                  </a:lnTo>
                  <a:lnTo>
                    <a:pt x="670" y="625"/>
                  </a:lnTo>
                  <a:lnTo>
                    <a:pt x="697" y="595"/>
                  </a:lnTo>
                  <a:lnTo>
                    <a:pt x="697" y="595"/>
                  </a:lnTo>
                  <a:lnTo>
                    <a:pt x="755" y="534"/>
                  </a:lnTo>
                  <a:lnTo>
                    <a:pt x="815" y="476"/>
                  </a:lnTo>
                  <a:lnTo>
                    <a:pt x="934" y="359"/>
                  </a:lnTo>
                  <a:lnTo>
                    <a:pt x="1055" y="242"/>
                  </a:lnTo>
                  <a:lnTo>
                    <a:pt x="1174" y="125"/>
                  </a:lnTo>
                  <a:lnTo>
                    <a:pt x="1174" y="125"/>
                  </a:lnTo>
                  <a:lnTo>
                    <a:pt x="1177" y="121"/>
                  </a:lnTo>
                  <a:lnTo>
                    <a:pt x="1179" y="118"/>
                  </a:lnTo>
                  <a:lnTo>
                    <a:pt x="1179" y="114"/>
                  </a:lnTo>
                  <a:lnTo>
                    <a:pt x="1179" y="111"/>
                  </a:lnTo>
                  <a:lnTo>
                    <a:pt x="1178" y="105"/>
                  </a:lnTo>
                  <a:lnTo>
                    <a:pt x="1174" y="99"/>
                  </a:lnTo>
                  <a:lnTo>
                    <a:pt x="1168" y="96"/>
                  </a:lnTo>
                  <a:lnTo>
                    <a:pt x="1161" y="93"/>
                  </a:lnTo>
                  <a:lnTo>
                    <a:pt x="1159" y="94"/>
                  </a:lnTo>
                  <a:lnTo>
                    <a:pt x="1156" y="94"/>
                  </a:lnTo>
                  <a:lnTo>
                    <a:pt x="1152" y="97"/>
                  </a:lnTo>
                  <a:lnTo>
                    <a:pt x="1149" y="99"/>
                  </a:lnTo>
                  <a:lnTo>
                    <a:pt x="1149" y="99"/>
                  </a:lnTo>
                  <a:lnTo>
                    <a:pt x="1113" y="133"/>
                  </a:lnTo>
                  <a:lnTo>
                    <a:pt x="1078" y="167"/>
                  </a:lnTo>
                  <a:lnTo>
                    <a:pt x="1078" y="167"/>
                  </a:lnTo>
                  <a:lnTo>
                    <a:pt x="1070" y="166"/>
                  </a:lnTo>
                  <a:lnTo>
                    <a:pt x="1062" y="167"/>
                  </a:lnTo>
                  <a:lnTo>
                    <a:pt x="1054" y="170"/>
                  </a:lnTo>
                  <a:lnTo>
                    <a:pt x="1046" y="177"/>
                  </a:lnTo>
                  <a:lnTo>
                    <a:pt x="1038" y="186"/>
                  </a:lnTo>
                  <a:lnTo>
                    <a:pt x="1030" y="196"/>
                  </a:lnTo>
                  <a:lnTo>
                    <a:pt x="1023" y="210"/>
                  </a:lnTo>
                  <a:lnTo>
                    <a:pt x="1016" y="225"/>
                  </a:lnTo>
                  <a:lnTo>
                    <a:pt x="1016" y="225"/>
                  </a:lnTo>
                  <a:lnTo>
                    <a:pt x="925" y="314"/>
                  </a:lnTo>
                  <a:lnTo>
                    <a:pt x="835" y="405"/>
                  </a:lnTo>
                  <a:lnTo>
                    <a:pt x="655" y="584"/>
                  </a:lnTo>
                  <a:lnTo>
                    <a:pt x="564" y="673"/>
                  </a:lnTo>
                  <a:lnTo>
                    <a:pt x="472" y="760"/>
                  </a:lnTo>
                  <a:lnTo>
                    <a:pt x="378" y="846"/>
                  </a:lnTo>
                  <a:lnTo>
                    <a:pt x="332" y="888"/>
                  </a:lnTo>
                  <a:lnTo>
                    <a:pt x="284" y="930"/>
                  </a:lnTo>
                  <a:lnTo>
                    <a:pt x="284" y="930"/>
                  </a:lnTo>
                  <a:lnTo>
                    <a:pt x="307" y="909"/>
                  </a:lnTo>
                  <a:lnTo>
                    <a:pt x="330" y="887"/>
                  </a:lnTo>
                  <a:lnTo>
                    <a:pt x="354" y="863"/>
                  </a:lnTo>
                  <a:lnTo>
                    <a:pt x="378" y="839"/>
                  </a:lnTo>
                  <a:lnTo>
                    <a:pt x="425" y="787"/>
                  </a:lnTo>
                  <a:lnTo>
                    <a:pt x="473" y="735"/>
                  </a:lnTo>
                  <a:lnTo>
                    <a:pt x="520" y="681"/>
                  </a:lnTo>
                  <a:lnTo>
                    <a:pt x="568" y="627"/>
                  </a:lnTo>
                  <a:lnTo>
                    <a:pt x="616" y="575"/>
                  </a:lnTo>
                  <a:lnTo>
                    <a:pt x="641" y="551"/>
                  </a:lnTo>
                  <a:lnTo>
                    <a:pt x="664" y="527"/>
                  </a:lnTo>
                  <a:lnTo>
                    <a:pt x="664" y="527"/>
                  </a:lnTo>
                  <a:lnTo>
                    <a:pt x="781" y="415"/>
                  </a:lnTo>
                  <a:lnTo>
                    <a:pt x="838" y="358"/>
                  </a:lnTo>
                  <a:lnTo>
                    <a:pt x="895" y="300"/>
                  </a:lnTo>
                  <a:lnTo>
                    <a:pt x="950" y="242"/>
                  </a:lnTo>
                  <a:lnTo>
                    <a:pt x="1005" y="183"/>
                  </a:lnTo>
                  <a:lnTo>
                    <a:pt x="1057" y="122"/>
                  </a:lnTo>
                  <a:lnTo>
                    <a:pt x="1110" y="60"/>
                  </a:lnTo>
                  <a:lnTo>
                    <a:pt x="1110" y="60"/>
                  </a:lnTo>
                  <a:lnTo>
                    <a:pt x="1110" y="59"/>
                  </a:lnTo>
                  <a:lnTo>
                    <a:pt x="1110" y="59"/>
                  </a:lnTo>
                  <a:close/>
                  <a:moveTo>
                    <a:pt x="955" y="37"/>
                  </a:moveTo>
                  <a:lnTo>
                    <a:pt x="955" y="37"/>
                  </a:lnTo>
                  <a:lnTo>
                    <a:pt x="1010" y="43"/>
                  </a:lnTo>
                  <a:lnTo>
                    <a:pt x="1065" y="51"/>
                  </a:lnTo>
                  <a:lnTo>
                    <a:pt x="1065" y="51"/>
                  </a:lnTo>
                  <a:lnTo>
                    <a:pt x="952" y="145"/>
                  </a:lnTo>
                  <a:lnTo>
                    <a:pt x="835" y="244"/>
                  </a:lnTo>
                  <a:lnTo>
                    <a:pt x="775" y="295"/>
                  </a:lnTo>
                  <a:lnTo>
                    <a:pt x="717" y="347"/>
                  </a:lnTo>
                  <a:lnTo>
                    <a:pt x="657" y="400"/>
                  </a:lnTo>
                  <a:lnTo>
                    <a:pt x="598" y="454"/>
                  </a:lnTo>
                  <a:lnTo>
                    <a:pt x="598" y="454"/>
                  </a:lnTo>
                  <a:lnTo>
                    <a:pt x="639" y="410"/>
                  </a:lnTo>
                  <a:lnTo>
                    <a:pt x="679" y="367"/>
                  </a:lnTo>
                  <a:lnTo>
                    <a:pt x="718" y="323"/>
                  </a:lnTo>
                  <a:lnTo>
                    <a:pt x="755" y="277"/>
                  </a:lnTo>
                  <a:lnTo>
                    <a:pt x="755" y="277"/>
                  </a:lnTo>
                  <a:lnTo>
                    <a:pt x="808" y="220"/>
                  </a:lnTo>
                  <a:lnTo>
                    <a:pt x="859" y="161"/>
                  </a:lnTo>
                  <a:lnTo>
                    <a:pt x="884" y="131"/>
                  </a:lnTo>
                  <a:lnTo>
                    <a:pt x="909" y="100"/>
                  </a:lnTo>
                  <a:lnTo>
                    <a:pt x="932" y="69"/>
                  </a:lnTo>
                  <a:lnTo>
                    <a:pt x="955" y="37"/>
                  </a:lnTo>
                  <a:lnTo>
                    <a:pt x="955" y="37"/>
                  </a:lnTo>
                  <a:close/>
                  <a:moveTo>
                    <a:pt x="849" y="35"/>
                  </a:moveTo>
                  <a:lnTo>
                    <a:pt x="849" y="35"/>
                  </a:lnTo>
                  <a:lnTo>
                    <a:pt x="823" y="46"/>
                  </a:lnTo>
                  <a:lnTo>
                    <a:pt x="799" y="59"/>
                  </a:lnTo>
                  <a:lnTo>
                    <a:pt x="775" y="72"/>
                  </a:lnTo>
                  <a:lnTo>
                    <a:pt x="753" y="87"/>
                  </a:lnTo>
                  <a:lnTo>
                    <a:pt x="731" y="103"/>
                  </a:lnTo>
                  <a:lnTo>
                    <a:pt x="711" y="119"/>
                  </a:lnTo>
                  <a:lnTo>
                    <a:pt x="691" y="137"/>
                  </a:lnTo>
                  <a:lnTo>
                    <a:pt x="671" y="155"/>
                  </a:lnTo>
                  <a:lnTo>
                    <a:pt x="671" y="155"/>
                  </a:lnTo>
                  <a:lnTo>
                    <a:pt x="672" y="125"/>
                  </a:lnTo>
                  <a:lnTo>
                    <a:pt x="672" y="125"/>
                  </a:lnTo>
                  <a:lnTo>
                    <a:pt x="672" y="119"/>
                  </a:lnTo>
                  <a:lnTo>
                    <a:pt x="670" y="114"/>
                  </a:lnTo>
                  <a:lnTo>
                    <a:pt x="666" y="112"/>
                  </a:lnTo>
                  <a:lnTo>
                    <a:pt x="663" y="110"/>
                  </a:lnTo>
                  <a:lnTo>
                    <a:pt x="658" y="108"/>
                  </a:lnTo>
                  <a:lnTo>
                    <a:pt x="653" y="108"/>
                  </a:lnTo>
                  <a:lnTo>
                    <a:pt x="650" y="110"/>
                  </a:lnTo>
                  <a:lnTo>
                    <a:pt x="645" y="111"/>
                  </a:lnTo>
                  <a:lnTo>
                    <a:pt x="645" y="111"/>
                  </a:lnTo>
                  <a:lnTo>
                    <a:pt x="655" y="101"/>
                  </a:lnTo>
                  <a:lnTo>
                    <a:pt x="664" y="93"/>
                  </a:lnTo>
                  <a:lnTo>
                    <a:pt x="673" y="85"/>
                  </a:lnTo>
                  <a:lnTo>
                    <a:pt x="685" y="78"/>
                  </a:lnTo>
                  <a:lnTo>
                    <a:pt x="696" y="71"/>
                  </a:lnTo>
                  <a:lnTo>
                    <a:pt x="707" y="65"/>
                  </a:lnTo>
                  <a:lnTo>
                    <a:pt x="720" y="59"/>
                  </a:lnTo>
                  <a:lnTo>
                    <a:pt x="733" y="55"/>
                  </a:lnTo>
                  <a:lnTo>
                    <a:pt x="760" y="46"/>
                  </a:lnTo>
                  <a:lnTo>
                    <a:pt x="788" y="41"/>
                  </a:lnTo>
                  <a:lnTo>
                    <a:pt x="818" y="37"/>
                  </a:lnTo>
                  <a:lnTo>
                    <a:pt x="849" y="35"/>
                  </a:lnTo>
                  <a:lnTo>
                    <a:pt x="849" y="35"/>
                  </a:lnTo>
                  <a:close/>
                  <a:moveTo>
                    <a:pt x="813" y="145"/>
                  </a:moveTo>
                  <a:lnTo>
                    <a:pt x="813" y="145"/>
                  </a:lnTo>
                  <a:lnTo>
                    <a:pt x="816" y="145"/>
                  </a:lnTo>
                  <a:lnTo>
                    <a:pt x="816" y="145"/>
                  </a:lnTo>
                  <a:lnTo>
                    <a:pt x="792" y="179"/>
                  </a:lnTo>
                  <a:lnTo>
                    <a:pt x="766" y="211"/>
                  </a:lnTo>
                  <a:lnTo>
                    <a:pt x="740" y="245"/>
                  </a:lnTo>
                  <a:lnTo>
                    <a:pt x="712" y="277"/>
                  </a:lnTo>
                  <a:lnTo>
                    <a:pt x="657" y="340"/>
                  </a:lnTo>
                  <a:lnTo>
                    <a:pt x="600" y="402"/>
                  </a:lnTo>
                  <a:lnTo>
                    <a:pt x="600" y="402"/>
                  </a:lnTo>
                  <a:lnTo>
                    <a:pt x="549" y="456"/>
                  </a:lnTo>
                  <a:lnTo>
                    <a:pt x="498" y="509"/>
                  </a:lnTo>
                  <a:lnTo>
                    <a:pt x="395" y="614"/>
                  </a:lnTo>
                  <a:lnTo>
                    <a:pt x="292" y="718"/>
                  </a:lnTo>
                  <a:lnTo>
                    <a:pt x="240" y="772"/>
                  </a:lnTo>
                  <a:lnTo>
                    <a:pt x="191" y="826"/>
                  </a:lnTo>
                  <a:lnTo>
                    <a:pt x="191" y="826"/>
                  </a:lnTo>
                  <a:lnTo>
                    <a:pt x="233" y="777"/>
                  </a:lnTo>
                  <a:lnTo>
                    <a:pt x="275" y="726"/>
                  </a:lnTo>
                  <a:lnTo>
                    <a:pt x="316" y="673"/>
                  </a:lnTo>
                  <a:lnTo>
                    <a:pt x="356" y="618"/>
                  </a:lnTo>
                  <a:lnTo>
                    <a:pt x="396" y="560"/>
                  </a:lnTo>
                  <a:lnTo>
                    <a:pt x="435" y="503"/>
                  </a:lnTo>
                  <a:lnTo>
                    <a:pt x="473" y="443"/>
                  </a:lnTo>
                  <a:lnTo>
                    <a:pt x="509" y="385"/>
                  </a:lnTo>
                  <a:lnTo>
                    <a:pt x="509" y="385"/>
                  </a:lnTo>
                  <a:lnTo>
                    <a:pt x="506" y="392"/>
                  </a:lnTo>
                  <a:lnTo>
                    <a:pt x="506" y="392"/>
                  </a:lnTo>
                  <a:lnTo>
                    <a:pt x="504" y="398"/>
                  </a:lnTo>
                  <a:lnTo>
                    <a:pt x="505" y="403"/>
                  </a:lnTo>
                  <a:lnTo>
                    <a:pt x="507" y="409"/>
                  </a:lnTo>
                  <a:lnTo>
                    <a:pt x="511" y="413"/>
                  </a:lnTo>
                  <a:lnTo>
                    <a:pt x="515" y="416"/>
                  </a:lnTo>
                  <a:lnTo>
                    <a:pt x="521" y="416"/>
                  </a:lnTo>
                  <a:lnTo>
                    <a:pt x="527" y="415"/>
                  </a:lnTo>
                  <a:lnTo>
                    <a:pt x="532" y="412"/>
                  </a:lnTo>
                  <a:lnTo>
                    <a:pt x="532" y="412"/>
                  </a:lnTo>
                  <a:lnTo>
                    <a:pt x="601" y="344"/>
                  </a:lnTo>
                  <a:lnTo>
                    <a:pt x="671" y="276"/>
                  </a:lnTo>
                  <a:lnTo>
                    <a:pt x="741" y="210"/>
                  </a:lnTo>
                  <a:lnTo>
                    <a:pt x="813" y="145"/>
                  </a:lnTo>
                  <a:lnTo>
                    <a:pt x="813" y="145"/>
                  </a:lnTo>
                  <a:close/>
                  <a:moveTo>
                    <a:pt x="457" y="264"/>
                  </a:moveTo>
                  <a:lnTo>
                    <a:pt x="457" y="264"/>
                  </a:lnTo>
                  <a:lnTo>
                    <a:pt x="484" y="271"/>
                  </a:lnTo>
                  <a:lnTo>
                    <a:pt x="511" y="280"/>
                  </a:lnTo>
                  <a:lnTo>
                    <a:pt x="511" y="280"/>
                  </a:lnTo>
                  <a:lnTo>
                    <a:pt x="433" y="362"/>
                  </a:lnTo>
                  <a:lnTo>
                    <a:pt x="357" y="446"/>
                  </a:lnTo>
                  <a:lnTo>
                    <a:pt x="282" y="530"/>
                  </a:lnTo>
                  <a:lnTo>
                    <a:pt x="208" y="615"/>
                  </a:lnTo>
                  <a:lnTo>
                    <a:pt x="208" y="615"/>
                  </a:lnTo>
                  <a:lnTo>
                    <a:pt x="267" y="526"/>
                  </a:lnTo>
                  <a:lnTo>
                    <a:pt x="329" y="437"/>
                  </a:lnTo>
                  <a:lnTo>
                    <a:pt x="391" y="351"/>
                  </a:lnTo>
                  <a:lnTo>
                    <a:pt x="457" y="264"/>
                  </a:lnTo>
                  <a:lnTo>
                    <a:pt x="457" y="264"/>
                  </a:lnTo>
                  <a:close/>
                  <a:moveTo>
                    <a:pt x="336" y="252"/>
                  </a:moveTo>
                  <a:lnTo>
                    <a:pt x="336" y="252"/>
                  </a:lnTo>
                  <a:lnTo>
                    <a:pt x="356" y="251"/>
                  </a:lnTo>
                  <a:lnTo>
                    <a:pt x="376" y="252"/>
                  </a:lnTo>
                  <a:lnTo>
                    <a:pt x="396" y="254"/>
                  </a:lnTo>
                  <a:lnTo>
                    <a:pt x="417" y="256"/>
                  </a:lnTo>
                  <a:lnTo>
                    <a:pt x="417" y="256"/>
                  </a:lnTo>
                  <a:lnTo>
                    <a:pt x="371" y="299"/>
                  </a:lnTo>
                  <a:lnTo>
                    <a:pt x="327" y="343"/>
                  </a:lnTo>
                  <a:lnTo>
                    <a:pt x="285" y="387"/>
                  </a:lnTo>
                  <a:lnTo>
                    <a:pt x="243" y="433"/>
                  </a:lnTo>
                  <a:lnTo>
                    <a:pt x="203" y="479"/>
                  </a:lnTo>
                  <a:lnTo>
                    <a:pt x="163" y="527"/>
                  </a:lnTo>
                  <a:lnTo>
                    <a:pt x="123" y="575"/>
                  </a:lnTo>
                  <a:lnTo>
                    <a:pt x="85" y="625"/>
                  </a:lnTo>
                  <a:lnTo>
                    <a:pt x="85" y="625"/>
                  </a:lnTo>
                  <a:lnTo>
                    <a:pt x="117" y="581"/>
                  </a:lnTo>
                  <a:lnTo>
                    <a:pt x="149" y="537"/>
                  </a:lnTo>
                  <a:lnTo>
                    <a:pt x="181" y="491"/>
                  </a:lnTo>
                  <a:lnTo>
                    <a:pt x="212" y="444"/>
                  </a:lnTo>
                  <a:lnTo>
                    <a:pt x="274" y="347"/>
                  </a:lnTo>
                  <a:lnTo>
                    <a:pt x="336" y="252"/>
                  </a:lnTo>
                  <a:lnTo>
                    <a:pt x="336" y="252"/>
                  </a:lnTo>
                  <a:close/>
                  <a:moveTo>
                    <a:pt x="99" y="416"/>
                  </a:moveTo>
                  <a:lnTo>
                    <a:pt x="99" y="416"/>
                  </a:lnTo>
                  <a:lnTo>
                    <a:pt x="107" y="399"/>
                  </a:lnTo>
                  <a:lnTo>
                    <a:pt x="116" y="382"/>
                  </a:lnTo>
                  <a:lnTo>
                    <a:pt x="126" y="367"/>
                  </a:lnTo>
                  <a:lnTo>
                    <a:pt x="136" y="353"/>
                  </a:lnTo>
                  <a:lnTo>
                    <a:pt x="147" y="339"/>
                  </a:lnTo>
                  <a:lnTo>
                    <a:pt x="157" y="327"/>
                  </a:lnTo>
                  <a:lnTo>
                    <a:pt x="169" y="317"/>
                  </a:lnTo>
                  <a:lnTo>
                    <a:pt x="181" y="306"/>
                  </a:lnTo>
                  <a:lnTo>
                    <a:pt x="193" y="297"/>
                  </a:lnTo>
                  <a:lnTo>
                    <a:pt x="206" y="289"/>
                  </a:lnTo>
                  <a:lnTo>
                    <a:pt x="220" y="282"/>
                  </a:lnTo>
                  <a:lnTo>
                    <a:pt x="233" y="275"/>
                  </a:lnTo>
                  <a:lnTo>
                    <a:pt x="247" y="269"/>
                  </a:lnTo>
                  <a:lnTo>
                    <a:pt x="261" y="264"/>
                  </a:lnTo>
                  <a:lnTo>
                    <a:pt x="277" y="261"/>
                  </a:lnTo>
                  <a:lnTo>
                    <a:pt x="291" y="257"/>
                  </a:lnTo>
                  <a:lnTo>
                    <a:pt x="291" y="257"/>
                  </a:lnTo>
                  <a:lnTo>
                    <a:pt x="227" y="336"/>
                  </a:lnTo>
                  <a:lnTo>
                    <a:pt x="165" y="414"/>
                  </a:lnTo>
                  <a:lnTo>
                    <a:pt x="134" y="455"/>
                  </a:lnTo>
                  <a:lnTo>
                    <a:pt x="105" y="495"/>
                  </a:lnTo>
                  <a:lnTo>
                    <a:pt x="74" y="536"/>
                  </a:lnTo>
                  <a:lnTo>
                    <a:pt x="46" y="577"/>
                  </a:lnTo>
                  <a:lnTo>
                    <a:pt x="46" y="577"/>
                  </a:lnTo>
                  <a:lnTo>
                    <a:pt x="49" y="557"/>
                  </a:lnTo>
                  <a:lnTo>
                    <a:pt x="53" y="536"/>
                  </a:lnTo>
                  <a:lnTo>
                    <a:pt x="59" y="516"/>
                  </a:lnTo>
                  <a:lnTo>
                    <a:pt x="65" y="496"/>
                  </a:lnTo>
                  <a:lnTo>
                    <a:pt x="72" y="475"/>
                  </a:lnTo>
                  <a:lnTo>
                    <a:pt x="80" y="455"/>
                  </a:lnTo>
                  <a:lnTo>
                    <a:pt x="89" y="436"/>
                  </a:lnTo>
                  <a:lnTo>
                    <a:pt x="99" y="416"/>
                  </a:lnTo>
                  <a:lnTo>
                    <a:pt x="99" y="416"/>
                  </a:lnTo>
                  <a:close/>
                  <a:moveTo>
                    <a:pt x="292" y="266"/>
                  </a:moveTo>
                  <a:lnTo>
                    <a:pt x="292" y="266"/>
                  </a:lnTo>
                  <a:lnTo>
                    <a:pt x="252" y="324"/>
                  </a:lnTo>
                  <a:lnTo>
                    <a:pt x="252" y="324"/>
                  </a:lnTo>
                  <a:lnTo>
                    <a:pt x="292" y="266"/>
                  </a:lnTo>
                  <a:lnTo>
                    <a:pt x="292" y="266"/>
                  </a:lnTo>
                  <a:close/>
                  <a:moveTo>
                    <a:pt x="41" y="639"/>
                  </a:moveTo>
                  <a:lnTo>
                    <a:pt x="41" y="639"/>
                  </a:lnTo>
                  <a:lnTo>
                    <a:pt x="62" y="614"/>
                  </a:lnTo>
                  <a:lnTo>
                    <a:pt x="62" y="614"/>
                  </a:lnTo>
                  <a:lnTo>
                    <a:pt x="64" y="611"/>
                  </a:lnTo>
                  <a:lnTo>
                    <a:pt x="65" y="608"/>
                  </a:lnTo>
                  <a:lnTo>
                    <a:pt x="64" y="605"/>
                  </a:lnTo>
                  <a:lnTo>
                    <a:pt x="61" y="602"/>
                  </a:lnTo>
                  <a:lnTo>
                    <a:pt x="59" y="600"/>
                  </a:lnTo>
                  <a:lnTo>
                    <a:pt x="57" y="599"/>
                  </a:lnTo>
                  <a:lnTo>
                    <a:pt x="53" y="600"/>
                  </a:lnTo>
                  <a:lnTo>
                    <a:pt x="49" y="602"/>
                  </a:lnTo>
                  <a:lnTo>
                    <a:pt x="49" y="602"/>
                  </a:lnTo>
                  <a:lnTo>
                    <a:pt x="69" y="578"/>
                  </a:lnTo>
                  <a:lnTo>
                    <a:pt x="90" y="552"/>
                  </a:lnTo>
                  <a:lnTo>
                    <a:pt x="134" y="494"/>
                  </a:lnTo>
                  <a:lnTo>
                    <a:pt x="178" y="431"/>
                  </a:lnTo>
                  <a:lnTo>
                    <a:pt x="219" y="372"/>
                  </a:lnTo>
                  <a:lnTo>
                    <a:pt x="219" y="372"/>
                  </a:lnTo>
                  <a:lnTo>
                    <a:pt x="172" y="444"/>
                  </a:lnTo>
                  <a:lnTo>
                    <a:pt x="127" y="518"/>
                  </a:lnTo>
                  <a:lnTo>
                    <a:pt x="83" y="594"/>
                  </a:lnTo>
                  <a:lnTo>
                    <a:pt x="42" y="670"/>
                  </a:lnTo>
                  <a:lnTo>
                    <a:pt x="42" y="670"/>
                  </a:lnTo>
                  <a:lnTo>
                    <a:pt x="41" y="639"/>
                  </a:lnTo>
                  <a:lnTo>
                    <a:pt x="41" y="639"/>
                  </a:lnTo>
                  <a:close/>
                  <a:moveTo>
                    <a:pt x="49" y="740"/>
                  </a:moveTo>
                  <a:lnTo>
                    <a:pt x="49" y="740"/>
                  </a:lnTo>
                  <a:lnTo>
                    <a:pt x="48" y="729"/>
                  </a:lnTo>
                  <a:lnTo>
                    <a:pt x="47" y="716"/>
                  </a:lnTo>
                  <a:lnTo>
                    <a:pt x="47" y="716"/>
                  </a:lnTo>
                  <a:lnTo>
                    <a:pt x="48" y="716"/>
                  </a:lnTo>
                  <a:lnTo>
                    <a:pt x="51" y="715"/>
                  </a:lnTo>
                  <a:lnTo>
                    <a:pt x="51" y="715"/>
                  </a:lnTo>
                  <a:lnTo>
                    <a:pt x="136" y="609"/>
                  </a:lnTo>
                  <a:lnTo>
                    <a:pt x="227" y="498"/>
                  </a:lnTo>
                  <a:lnTo>
                    <a:pt x="314" y="394"/>
                  </a:lnTo>
                  <a:lnTo>
                    <a:pt x="385" y="306"/>
                  </a:lnTo>
                  <a:lnTo>
                    <a:pt x="385" y="306"/>
                  </a:lnTo>
                  <a:lnTo>
                    <a:pt x="342" y="362"/>
                  </a:lnTo>
                  <a:lnTo>
                    <a:pt x="300" y="420"/>
                  </a:lnTo>
                  <a:lnTo>
                    <a:pt x="259" y="478"/>
                  </a:lnTo>
                  <a:lnTo>
                    <a:pt x="219" y="538"/>
                  </a:lnTo>
                  <a:lnTo>
                    <a:pt x="141" y="657"/>
                  </a:lnTo>
                  <a:lnTo>
                    <a:pt x="64" y="777"/>
                  </a:lnTo>
                  <a:lnTo>
                    <a:pt x="64" y="777"/>
                  </a:lnTo>
                  <a:lnTo>
                    <a:pt x="49" y="740"/>
                  </a:lnTo>
                  <a:lnTo>
                    <a:pt x="49" y="740"/>
                  </a:lnTo>
                  <a:close/>
                  <a:moveTo>
                    <a:pt x="79" y="814"/>
                  </a:moveTo>
                  <a:lnTo>
                    <a:pt x="79" y="814"/>
                  </a:lnTo>
                  <a:lnTo>
                    <a:pt x="192" y="681"/>
                  </a:lnTo>
                  <a:lnTo>
                    <a:pt x="306" y="550"/>
                  </a:lnTo>
                  <a:lnTo>
                    <a:pt x="364" y="484"/>
                  </a:lnTo>
                  <a:lnTo>
                    <a:pt x="422" y="420"/>
                  </a:lnTo>
                  <a:lnTo>
                    <a:pt x="481" y="355"/>
                  </a:lnTo>
                  <a:lnTo>
                    <a:pt x="540" y="292"/>
                  </a:lnTo>
                  <a:lnTo>
                    <a:pt x="540" y="292"/>
                  </a:lnTo>
                  <a:lnTo>
                    <a:pt x="513" y="323"/>
                  </a:lnTo>
                  <a:lnTo>
                    <a:pt x="485" y="355"/>
                  </a:lnTo>
                  <a:lnTo>
                    <a:pt x="458" y="389"/>
                  </a:lnTo>
                  <a:lnTo>
                    <a:pt x="431" y="426"/>
                  </a:lnTo>
                  <a:lnTo>
                    <a:pt x="405" y="462"/>
                  </a:lnTo>
                  <a:lnTo>
                    <a:pt x="380" y="499"/>
                  </a:lnTo>
                  <a:lnTo>
                    <a:pt x="329" y="578"/>
                  </a:lnTo>
                  <a:lnTo>
                    <a:pt x="280" y="657"/>
                  </a:lnTo>
                  <a:lnTo>
                    <a:pt x="232" y="736"/>
                  </a:lnTo>
                  <a:lnTo>
                    <a:pt x="185" y="814"/>
                  </a:lnTo>
                  <a:lnTo>
                    <a:pt x="138" y="888"/>
                  </a:lnTo>
                  <a:lnTo>
                    <a:pt x="138" y="888"/>
                  </a:lnTo>
                  <a:lnTo>
                    <a:pt x="136" y="894"/>
                  </a:lnTo>
                  <a:lnTo>
                    <a:pt x="136" y="900"/>
                  </a:lnTo>
                  <a:lnTo>
                    <a:pt x="137" y="904"/>
                  </a:lnTo>
                  <a:lnTo>
                    <a:pt x="141" y="908"/>
                  </a:lnTo>
                  <a:lnTo>
                    <a:pt x="145" y="911"/>
                  </a:lnTo>
                  <a:lnTo>
                    <a:pt x="151" y="913"/>
                  </a:lnTo>
                  <a:lnTo>
                    <a:pt x="156" y="911"/>
                  </a:lnTo>
                  <a:lnTo>
                    <a:pt x="162" y="909"/>
                  </a:lnTo>
                  <a:lnTo>
                    <a:pt x="162" y="909"/>
                  </a:lnTo>
                  <a:lnTo>
                    <a:pt x="154" y="920"/>
                  </a:lnTo>
                  <a:lnTo>
                    <a:pt x="154" y="920"/>
                  </a:lnTo>
                  <a:lnTo>
                    <a:pt x="151" y="923"/>
                  </a:lnTo>
                  <a:lnTo>
                    <a:pt x="151" y="927"/>
                  </a:lnTo>
                  <a:lnTo>
                    <a:pt x="151" y="932"/>
                  </a:lnTo>
                  <a:lnTo>
                    <a:pt x="154" y="937"/>
                  </a:lnTo>
                  <a:lnTo>
                    <a:pt x="157" y="941"/>
                  </a:lnTo>
                  <a:lnTo>
                    <a:pt x="163" y="944"/>
                  </a:lnTo>
                  <a:lnTo>
                    <a:pt x="169" y="945"/>
                  </a:lnTo>
                  <a:lnTo>
                    <a:pt x="175" y="944"/>
                  </a:lnTo>
                  <a:lnTo>
                    <a:pt x="181" y="941"/>
                  </a:lnTo>
                  <a:lnTo>
                    <a:pt x="181" y="941"/>
                  </a:lnTo>
                  <a:lnTo>
                    <a:pt x="244" y="882"/>
                  </a:lnTo>
                  <a:lnTo>
                    <a:pt x="306" y="822"/>
                  </a:lnTo>
                  <a:lnTo>
                    <a:pt x="430" y="703"/>
                  </a:lnTo>
                  <a:lnTo>
                    <a:pt x="552" y="581"/>
                  </a:lnTo>
                  <a:lnTo>
                    <a:pt x="673" y="460"/>
                  </a:lnTo>
                  <a:lnTo>
                    <a:pt x="673" y="460"/>
                  </a:lnTo>
                  <a:lnTo>
                    <a:pt x="726" y="408"/>
                  </a:lnTo>
                  <a:lnTo>
                    <a:pt x="779" y="357"/>
                  </a:lnTo>
                  <a:lnTo>
                    <a:pt x="885" y="255"/>
                  </a:lnTo>
                  <a:lnTo>
                    <a:pt x="885" y="255"/>
                  </a:lnTo>
                  <a:lnTo>
                    <a:pt x="906" y="234"/>
                  </a:lnTo>
                  <a:lnTo>
                    <a:pt x="937" y="202"/>
                  </a:lnTo>
                  <a:lnTo>
                    <a:pt x="999" y="135"/>
                  </a:lnTo>
                  <a:lnTo>
                    <a:pt x="1019" y="113"/>
                  </a:lnTo>
                  <a:lnTo>
                    <a:pt x="1024" y="108"/>
                  </a:lnTo>
                  <a:lnTo>
                    <a:pt x="965" y="177"/>
                  </a:lnTo>
                  <a:lnTo>
                    <a:pt x="965" y="177"/>
                  </a:lnTo>
                  <a:lnTo>
                    <a:pt x="916" y="231"/>
                  </a:lnTo>
                  <a:lnTo>
                    <a:pt x="866" y="284"/>
                  </a:lnTo>
                  <a:lnTo>
                    <a:pt x="816" y="337"/>
                  </a:lnTo>
                  <a:lnTo>
                    <a:pt x="765" y="388"/>
                  </a:lnTo>
                  <a:lnTo>
                    <a:pt x="660" y="490"/>
                  </a:lnTo>
                  <a:lnTo>
                    <a:pt x="556" y="591"/>
                  </a:lnTo>
                  <a:lnTo>
                    <a:pt x="452" y="693"/>
                  </a:lnTo>
                  <a:lnTo>
                    <a:pt x="402" y="744"/>
                  </a:lnTo>
                  <a:lnTo>
                    <a:pt x="351" y="796"/>
                  </a:lnTo>
                  <a:lnTo>
                    <a:pt x="302" y="849"/>
                  </a:lnTo>
                  <a:lnTo>
                    <a:pt x="254" y="903"/>
                  </a:lnTo>
                  <a:lnTo>
                    <a:pt x="206" y="959"/>
                  </a:lnTo>
                  <a:lnTo>
                    <a:pt x="162" y="1017"/>
                  </a:lnTo>
                  <a:lnTo>
                    <a:pt x="162" y="1017"/>
                  </a:lnTo>
                  <a:lnTo>
                    <a:pt x="120" y="915"/>
                  </a:lnTo>
                  <a:lnTo>
                    <a:pt x="79" y="814"/>
                  </a:lnTo>
                  <a:lnTo>
                    <a:pt x="79" y="8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54">
              <a:extLst>
                <a:ext uri="{FF2B5EF4-FFF2-40B4-BE49-F238E27FC236}">
                  <a16:creationId xmlns:a16="http://schemas.microsoft.com/office/drawing/2014/main" id="{A986969F-2F2E-0EEB-C21A-D6FA8159B3BD}"/>
                </a:ext>
              </a:extLst>
            </p:cNvPr>
            <p:cNvSpPr>
              <a:spLocks noEditPoints="1"/>
            </p:cNvSpPr>
            <p:nvPr/>
          </p:nvSpPr>
          <p:spPr bwMode="auto">
            <a:xfrm>
              <a:off x="6831013" y="1700213"/>
              <a:ext cx="477838" cy="319088"/>
            </a:xfrm>
            <a:custGeom>
              <a:avLst/>
              <a:gdLst>
                <a:gd name="T0" fmla="*/ 278 w 1805"/>
                <a:gd name="T1" fmla="*/ 988 h 1207"/>
                <a:gd name="T2" fmla="*/ 337 w 1805"/>
                <a:gd name="T3" fmla="*/ 1083 h 1207"/>
                <a:gd name="T4" fmla="*/ 522 w 1805"/>
                <a:gd name="T5" fmla="*/ 1047 h 1207"/>
                <a:gd name="T6" fmla="*/ 776 w 1805"/>
                <a:gd name="T7" fmla="*/ 927 h 1207"/>
                <a:gd name="T8" fmla="*/ 1309 w 1805"/>
                <a:gd name="T9" fmla="*/ 506 h 1207"/>
                <a:gd name="T10" fmla="*/ 891 w 1805"/>
                <a:gd name="T11" fmla="*/ 906 h 1207"/>
                <a:gd name="T12" fmla="*/ 900 w 1805"/>
                <a:gd name="T13" fmla="*/ 996 h 1207"/>
                <a:gd name="T14" fmla="*/ 987 w 1805"/>
                <a:gd name="T15" fmla="*/ 1067 h 1207"/>
                <a:gd name="T16" fmla="*/ 1151 w 1805"/>
                <a:gd name="T17" fmla="*/ 1191 h 1207"/>
                <a:gd name="T18" fmla="*/ 1444 w 1805"/>
                <a:gd name="T19" fmla="*/ 1018 h 1207"/>
                <a:gd name="T20" fmla="*/ 1695 w 1805"/>
                <a:gd name="T21" fmla="*/ 577 h 1207"/>
                <a:gd name="T22" fmla="*/ 1768 w 1805"/>
                <a:gd name="T23" fmla="*/ 388 h 1207"/>
                <a:gd name="T24" fmla="*/ 1591 w 1805"/>
                <a:gd name="T25" fmla="*/ 391 h 1207"/>
                <a:gd name="T26" fmla="*/ 1398 w 1805"/>
                <a:gd name="T27" fmla="*/ 464 h 1207"/>
                <a:gd name="T28" fmla="*/ 1352 w 1805"/>
                <a:gd name="T29" fmla="*/ 30 h 1207"/>
                <a:gd name="T30" fmla="*/ 1291 w 1805"/>
                <a:gd name="T31" fmla="*/ 25 h 1207"/>
                <a:gd name="T32" fmla="*/ 953 w 1805"/>
                <a:gd name="T33" fmla="*/ 322 h 1207"/>
                <a:gd name="T34" fmla="*/ 813 w 1805"/>
                <a:gd name="T35" fmla="*/ 616 h 1207"/>
                <a:gd name="T36" fmla="*/ 298 w 1805"/>
                <a:gd name="T37" fmla="*/ 449 h 1207"/>
                <a:gd name="T38" fmla="*/ 4 w 1805"/>
                <a:gd name="T39" fmla="*/ 555 h 1207"/>
                <a:gd name="T40" fmla="*/ 144 w 1805"/>
                <a:gd name="T41" fmla="*/ 772 h 1207"/>
                <a:gd name="T42" fmla="*/ 261 w 1805"/>
                <a:gd name="T43" fmla="*/ 809 h 1207"/>
                <a:gd name="T44" fmla="*/ 403 w 1805"/>
                <a:gd name="T45" fmla="*/ 816 h 1207"/>
                <a:gd name="T46" fmla="*/ 1139 w 1805"/>
                <a:gd name="T47" fmla="*/ 1125 h 1207"/>
                <a:gd name="T48" fmla="*/ 1102 w 1805"/>
                <a:gd name="T49" fmla="*/ 1061 h 1207"/>
                <a:gd name="T50" fmla="*/ 1324 w 1805"/>
                <a:gd name="T51" fmla="*/ 906 h 1207"/>
                <a:gd name="T52" fmla="*/ 1226 w 1805"/>
                <a:gd name="T53" fmla="*/ 1070 h 1207"/>
                <a:gd name="T54" fmla="*/ 1458 w 1805"/>
                <a:gd name="T55" fmla="*/ 864 h 1207"/>
                <a:gd name="T56" fmla="*/ 1733 w 1805"/>
                <a:gd name="T57" fmla="*/ 423 h 1207"/>
                <a:gd name="T58" fmla="*/ 1520 w 1805"/>
                <a:gd name="T59" fmla="*/ 677 h 1207"/>
                <a:gd name="T60" fmla="*/ 1646 w 1805"/>
                <a:gd name="T61" fmla="*/ 436 h 1207"/>
                <a:gd name="T62" fmla="*/ 1025 w 1805"/>
                <a:gd name="T63" fmla="*/ 1005 h 1207"/>
                <a:gd name="T64" fmla="*/ 1429 w 1805"/>
                <a:gd name="T65" fmla="*/ 489 h 1207"/>
                <a:gd name="T66" fmla="*/ 1099 w 1805"/>
                <a:gd name="T67" fmla="*/ 781 h 1207"/>
                <a:gd name="T68" fmla="*/ 1158 w 1805"/>
                <a:gd name="T69" fmla="*/ 129 h 1207"/>
                <a:gd name="T70" fmla="*/ 995 w 1805"/>
                <a:gd name="T71" fmla="*/ 320 h 1207"/>
                <a:gd name="T72" fmla="*/ 1297 w 1805"/>
                <a:gd name="T73" fmla="*/ 123 h 1207"/>
                <a:gd name="T74" fmla="*/ 1352 w 1805"/>
                <a:gd name="T75" fmla="*/ 432 h 1207"/>
                <a:gd name="T76" fmla="*/ 1323 w 1805"/>
                <a:gd name="T77" fmla="*/ 283 h 1207"/>
                <a:gd name="T78" fmla="*/ 1308 w 1805"/>
                <a:gd name="T79" fmla="*/ 187 h 1207"/>
                <a:gd name="T80" fmla="*/ 972 w 1805"/>
                <a:gd name="T81" fmla="*/ 422 h 1207"/>
                <a:gd name="T82" fmla="*/ 1091 w 1805"/>
                <a:gd name="T83" fmla="*/ 373 h 1207"/>
                <a:gd name="T84" fmla="*/ 965 w 1805"/>
                <a:gd name="T85" fmla="*/ 533 h 1207"/>
                <a:gd name="T86" fmla="*/ 1271 w 1805"/>
                <a:gd name="T87" fmla="*/ 321 h 1207"/>
                <a:gd name="T88" fmla="*/ 834 w 1805"/>
                <a:gd name="T89" fmla="*/ 819 h 1207"/>
                <a:gd name="T90" fmla="*/ 506 w 1805"/>
                <a:gd name="T91" fmla="*/ 1014 h 1207"/>
                <a:gd name="T92" fmla="*/ 325 w 1805"/>
                <a:gd name="T93" fmla="*/ 1001 h 1207"/>
                <a:gd name="T94" fmla="*/ 367 w 1805"/>
                <a:gd name="T95" fmla="*/ 1030 h 1207"/>
                <a:gd name="T96" fmla="*/ 753 w 1805"/>
                <a:gd name="T97" fmla="*/ 773 h 1207"/>
                <a:gd name="T98" fmla="*/ 842 w 1805"/>
                <a:gd name="T99" fmla="*/ 702 h 1207"/>
                <a:gd name="T100" fmla="*/ 700 w 1805"/>
                <a:gd name="T101" fmla="*/ 696 h 1207"/>
                <a:gd name="T102" fmla="*/ 344 w 1805"/>
                <a:gd name="T103" fmla="*/ 961 h 1207"/>
                <a:gd name="T104" fmla="*/ 562 w 1805"/>
                <a:gd name="T105" fmla="*/ 644 h 1207"/>
                <a:gd name="T106" fmla="*/ 522 w 1805"/>
                <a:gd name="T107" fmla="*/ 551 h 1207"/>
                <a:gd name="T108" fmla="*/ 841 w 1805"/>
                <a:gd name="T109" fmla="*/ 644 h 1207"/>
                <a:gd name="T110" fmla="*/ 505 w 1805"/>
                <a:gd name="T111" fmla="*/ 529 h 1207"/>
                <a:gd name="T112" fmla="*/ 390 w 1805"/>
                <a:gd name="T113" fmla="*/ 504 h 1207"/>
                <a:gd name="T114" fmla="*/ 195 w 1805"/>
                <a:gd name="T115" fmla="*/ 609 h 1207"/>
                <a:gd name="T116" fmla="*/ 110 w 1805"/>
                <a:gd name="T117" fmla="*/ 556 h 1207"/>
                <a:gd name="T118" fmla="*/ 220 w 1805"/>
                <a:gd name="T119" fmla="*/ 542 h 1207"/>
                <a:gd name="T120" fmla="*/ 165 w 1805"/>
                <a:gd name="T121" fmla="*/ 685 h 1207"/>
                <a:gd name="T122" fmla="*/ 174 w 1805"/>
                <a:gd name="T123" fmla="*/ 739 h 1207"/>
                <a:gd name="T124" fmla="*/ 100 w 1805"/>
                <a:gd name="T125" fmla="*/ 546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05" h="1207">
                  <a:moveTo>
                    <a:pt x="144" y="772"/>
                  </a:moveTo>
                  <a:lnTo>
                    <a:pt x="144" y="772"/>
                  </a:lnTo>
                  <a:lnTo>
                    <a:pt x="128" y="792"/>
                  </a:lnTo>
                  <a:lnTo>
                    <a:pt x="128" y="792"/>
                  </a:lnTo>
                  <a:lnTo>
                    <a:pt x="123" y="798"/>
                  </a:lnTo>
                  <a:lnTo>
                    <a:pt x="123" y="803"/>
                  </a:lnTo>
                  <a:lnTo>
                    <a:pt x="124" y="809"/>
                  </a:lnTo>
                  <a:lnTo>
                    <a:pt x="128" y="814"/>
                  </a:lnTo>
                  <a:lnTo>
                    <a:pt x="133" y="816"/>
                  </a:lnTo>
                  <a:lnTo>
                    <a:pt x="138" y="819"/>
                  </a:lnTo>
                  <a:lnTo>
                    <a:pt x="144" y="817"/>
                  </a:lnTo>
                  <a:lnTo>
                    <a:pt x="150" y="814"/>
                  </a:lnTo>
                  <a:lnTo>
                    <a:pt x="150" y="814"/>
                  </a:lnTo>
                  <a:lnTo>
                    <a:pt x="165" y="802"/>
                  </a:lnTo>
                  <a:lnTo>
                    <a:pt x="165" y="802"/>
                  </a:lnTo>
                  <a:lnTo>
                    <a:pt x="195" y="848"/>
                  </a:lnTo>
                  <a:lnTo>
                    <a:pt x="223" y="893"/>
                  </a:lnTo>
                  <a:lnTo>
                    <a:pt x="278" y="988"/>
                  </a:lnTo>
                  <a:lnTo>
                    <a:pt x="278" y="988"/>
                  </a:lnTo>
                  <a:lnTo>
                    <a:pt x="271" y="999"/>
                  </a:lnTo>
                  <a:lnTo>
                    <a:pt x="271" y="999"/>
                  </a:lnTo>
                  <a:lnTo>
                    <a:pt x="267" y="1005"/>
                  </a:lnTo>
                  <a:lnTo>
                    <a:pt x="267" y="1011"/>
                  </a:lnTo>
                  <a:lnTo>
                    <a:pt x="268" y="1016"/>
                  </a:lnTo>
                  <a:lnTo>
                    <a:pt x="271" y="1022"/>
                  </a:lnTo>
                  <a:lnTo>
                    <a:pt x="274" y="1026"/>
                  </a:lnTo>
                  <a:lnTo>
                    <a:pt x="279" y="1028"/>
                  </a:lnTo>
                  <a:lnTo>
                    <a:pt x="285" y="1028"/>
                  </a:lnTo>
                  <a:lnTo>
                    <a:pt x="288" y="1028"/>
                  </a:lnTo>
                  <a:lnTo>
                    <a:pt x="292" y="1026"/>
                  </a:lnTo>
                  <a:lnTo>
                    <a:pt x="292" y="1026"/>
                  </a:lnTo>
                  <a:lnTo>
                    <a:pt x="298" y="1021"/>
                  </a:lnTo>
                  <a:lnTo>
                    <a:pt x="298" y="1021"/>
                  </a:lnTo>
                  <a:lnTo>
                    <a:pt x="308" y="1041"/>
                  </a:lnTo>
                  <a:lnTo>
                    <a:pt x="322" y="1062"/>
                  </a:lnTo>
                  <a:lnTo>
                    <a:pt x="337" y="1083"/>
                  </a:lnTo>
                  <a:lnTo>
                    <a:pt x="346" y="1094"/>
                  </a:lnTo>
                  <a:lnTo>
                    <a:pt x="354" y="1103"/>
                  </a:lnTo>
                  <a:lnTo>
                    <a:pt x="363" y="1111"/>
                  </a:lnTo>
                  <a:lnTo>
                    <a:pt x="373" y="1119"/>
                  </a:lnTo>
                  <a:lnTo>
                    <a:pt x="382" y="1125"/>
                  </a:lnTo>
                  <a:lnTo>
                    <a:pt x="391" y="1130"/>
                  </a:lnTo>
                  <a:lnTo>
                    <a:pt x="402" y="1133"/>
                  </a:lnTo>
                  <a:lnTo>
                    <a:pt x="412" y="1135"/>
                  </a:lnTo>
                  <a:lnTo>
                    <a:pt x="422" y="1133"/>
                  </a:lnTo>
                  <a:lnTo>
                    <a:pt x="432" y="1130"/>
                  </a:lnTo>
                  <a:lnTo>
                    <a:pt x="432" y="1130"/>
                  </a:lnTo>
                  <a:lnTo>
                    <a:pt x="446" y="1123"/>
                  </a:lnTo>
                  <a:lnTo>
                    <a:pt x="459" y="1115"/>
                  </a:lnTo>
                  <a:lnTo>
                    <a:pt x="471" y="1104"/>
                  </a:lnTo>
                  <a:lnTo>
                    <a:pt x="481" y="1094"/>
                  </a:lnTo>
                  <a:lnTo>
                    <a:pt x="502" y="1070"/>
                  </a:lnTo>
                  <a:lnTo>
                    <a:pt x="522" y="1047"/>
                  </a:lnTo>
                  <a:lnTo>
                    <a:pt x="522" y="1047"/>
                  </a:lnTo>
                  <a:lnTo>
                    <a:pt x="547" y="1022"/>
                  </a:lnTo>
                  <a:lnTo>
                    <a:pt x="573" y="999"/>
                  </a:lnTo>
                  <a:lnTo>
                    <a:pt x="600" y="979"/>
                  </a:lnTo>
                  <a:lnTo>
                    <a:pt x="627" y="961"/>
                  </a:lnTo>
                  <a:lnTo>
                    <a:pt x="656" y="945"/>
                  </a:lnTo>
                  <a:lnTo>
                    <a:pt x="686" y="931"/>
                  </a:lnTo>
                  <a:lnTo>
                    <a:pt x="717" y="918"/>
                  </a:lnTo>
                  <a:lnTo>
                    <a:pt x="748" y="908"/>
                  </a:lnTo>
                  <a:lnTo>
                    <a:pt x="748" y="908"/>
                  </a:lnTo>
                  <a:lnTo>
                    <a:pt x="746" y="913"/>
                  </a:lnTo>
                  <a:lnTo>
                    <a:pt x="747" y="919"/>
                  </a:lnTo>
                  <a:lnTo>
                    <a:pt x="749" y="925"/>
                  </a:lnTo>
                  <a:lnTo>
                    <a:pt x="753" y="929"/>
                  </a:lnTo>
                  <a:lnTo>
                    <a:pt x="759" y="932"/>
                  </a:lnTo>
                  <a:lnTo>
                    <a:pt x="765" y="933"/>
                  </a:lnTo>
                  <a:lnTo>
                    <a:pt x="771" y="932"/>
                  </a:lnTo>
                  <a:lnTo>
                    <a:pt x="776" y="927"/>
                  </a:lnTo>
                  <a:lnTo>
                    <a:pt x="776" y="927"/>
                  </a:lnTo>
                  <a:lnTo>
                    <a:pt x="801" y="908"/>
                  </a:lnTo>
                  <a:lnTo>
                    <a:pt x="826" y="886"/>
                  </a:lnTo>
                  <a:lnTo>
                    <a:pt x="826" y="886"/>
                  </a:lnTo>
                  <a:lnTo>
                    <a:pt x="837" y="884"/>
                  </a:lnTo>
                  <a:lnTo>
                    <a:pt x="837" y="884"/>
                  </a:lnTo>
                  <a:lnTo>
                    <a:pt x="841" y="882"/>
                  </a:lnTo>
                  <a:lnTo>
                    <a:pt x="843" y="879"/>
                  </a:lnTo>
                  <a:lnTo>
                    <a:pt x="844" y="875"/>
                  </a:lnTo>
                  <a:lnTo>
                    <a:pt x="844" y="871"/>
                  </a:lnTo>
                  <a:lnTo>
                    <a:pt x="844" y="871"/>
                  </a:lnTo>
                  <a:lnTo>
                    <a:pt x="900" y="823"/>
                  </a:lnTo>
                  <a:lnTo>
                    <a:pt x="957" y="775"/>
                  </a:lnTo>
                  <a:lnTo>
                    <a:pt x="1014" y="728"/>
                  </a:lnTo>
                  <a:lnTo>
                    <a:pt x="1071" y="683"/>
                  </a:lnTo>
                  <a:lnTo>
                    <a:pt x="1130" y="637"/>
                  </a:lnTo>
                  <a:lnTo>
                    <a:pt x="1190" y="593"/>
                  </a:lnTo>
                  <a:lnTo>
                    <a:pt x="1249" y="549"/>
                  </a:lnTo>
                  <a:lnTo>
                    <a:pt x="1309" y="506"/>
                  </a:lnTo>
                  <a:lnTo>
                    <a:pt x="1309" y="506"/>
                  </a:lnTo>
                  <a:lnTo>
                    <a:pt x="1287" y="522"/>
                  </a:lnTo>
                  <a:lnTo>
                    <a:pt x="1264" y="541"/>
                  </a:lnTo>
                  <a:lnTo>
                    <a:pt x="1242" y="562"/>
                  </a:lnTo>
                  <a:lnTo>
                    <a:pt x="1219" y="584"/>
                  </a:lnTo>
                  <a:lnTo>
                    <a:pt x="1194" y="608"/>
                  </a:lnTo>
                  <a:lnTo>
                    <a:pt x="1171" y="634"/>
                  </a:lnTo>
                  <a:lnTo>
                    <a:pt x="1122" y="687"/>
                  </a:lnTo>
                  <a:lnTo>
                    <a:pt x="1074" y="745"/>
                  </a:lnTo>
                  <a:lnTo>
                    <a:pt x="1025" y="803"/>
                  </a:lnTo>
                  <a:lnTo>
                    <a:pt x="933" y="918"/>
                  </a:lnTo>
                  <a:lnTo>
                    <a:pt x="933" y="918"/>
                  </a:lnTo>
                  <a:lnTo>
                    <a:pt x="920" y="911"/>
                  </a:lnTo>
                  <a:lnTo>
                    <a:pt x="909" y="904"/>
                  </a:lnTo>
                  <a:lnTo>
                    <a:pt x="909" y="904"/>
                  </a:lnTo>
                  <a:lnTo>
                    <a:pt x="902" y="903"/>
                  </a:lnTo>
                  <a:lnTo>
                    <a:pt x="896" y="904"/>
                  </a:lnTo>
                  <a:lnTo>
                    <a:pt x="891" y="906"/>
                  </a:lnTo>
                  <a:lnTo>
                    <a:pt x="888" y="911"/>
                  </a:lnTo>
                  <a:lnTo>
                    <a:pt x="885" y="916"/>
                  </a:lnTo>
                  <a:lnTo>
                    <a:pt x="885" y="922"/>
                  </a:lnTo>
                  <a:lnTo>
                    <a:pt x="888" y="927"/>
                  </a:lnTo>
                  <a:lnTo>
                    <a:pt x="892" y="932"/>
                  </a:lnTo>
                  <a:lnTo>
                    <a:pt x="892" y="932"/>
                  </a:lnTo>
                  <a:lnTo>
                    <a:pt x="902" y="938"/>
                  </a:lnTo>
                  <a:lnTo>
                    <a:pt x="911" y="945"/>
                  </a:lnTo>
                  <a:lnTo>
                    <a:pt x="911" y="945"/>
                  </a:lnTo>
                  <a:lnTo>
                    <a:pt x="893" y="965"/>
                  </a:lnTo>
                  <a:lnTo>
                    <a:pt x="893" y="965"/>
                  </a:lnTo>
                  <a:lnTo>
                    <a:pt x="891" y="968"/>
                  </a:lnTo>
                  <a:lnTo>
                    <a:pt x="890" y="973"/>
                  </a:lnTo>
                  <a:lnTo>
                    <a:pt x="889" y="977"/>
                  </a:lnTo>
                  <a:lnTo>
                    <a:pt x="889" y="980"/>
                  </a:lnTo>
                  <a:lnTo>
                    <a:pt x="891" y="986"/>
                  </a:lnTo>
                  <a:lnTo>
                    <a:pt x="895" y="992"/>
                  </a:lnTo>
                  <a:lnTo>
                    <a:pt x="900" y="996"/>
                  </a:lnTo>
                  <a:lnTo>
                    <a:pt x="906" y="998"/>
                  </a:lnTo>
                  <a:lnTo>
                    <a:pt x="910" y="998"/>
                  </a:lnTo>
                  <a:lnTo>
                    <a:pt x="913" y="996"/>
                  </a:lnTo>
                  <a:lnTo>
                    <a:pt x="918" y="995"/>
                  </a:lnTo>
                  <a:lnTo>
                    <a:pt x="922" y="992"/>
                  </a:lnTo>
                  <a:lnTo>
                    <a:pt x="922" y="992"/>
                  </a:lnTo>
                  <a:lnTo>
                    <a:pt x="941" y="975"/>
                  </a:lnTo>
                  <a:lnTo>
                    <a:pt x="941" y="975"/>
                  </a:lnTo>
                  <a:lnTo>
                    <a:pt x="967" y="1006"/>
                  </a:lnTo>
                  <a:lnTo>
                    <a:pt x="995" y="1039"/>
                  </a:lnTo>
                  <a:lnTo>
                    <a:pt x="995" y="1039"/>
                  </a:lnTo>
                  <a:lnTo>
                    <a:pt x="989" y="1044"/>
                  </a:lnTo>
                  <a:lnTo>
                    <a:pt x="989" y="1044"/>
                  </a:lnTo>
                  <a:lnTo>
                    <a:pt x="987" y="1049"/>
                  </a:lnTo>
                  <a:lnTo>
                    <a:pt x="986" y="1053"/>
                  </a:lnTo>
                  <a:lnTo>
                    <a:pt x="985" y="1056"/>
                  </a:lnTo>
                  <a:lnTo>
                    <a:pt x="985" y="1060"/>
                  </a:lnTo>
                  <a:lnTo>
                    <a:pt x="987" y="1067"/>
                  </a:lnTo>
                  <a:lnTo>
                    <a:pt x="991" y="1073"/>
                  </a:lnTo>
                  <a:lnTo>
                    <a:pt x="996" y="1077"/>
                  </a:lnTo>
                  <a:lnTo>
                    <a:pt x="1000" y="1078"/>
                  </a:lnTo>
                  <a:lnTo>
                    <a:pt x="1003" y="1078"/>
                  </a:lnTo>
                  <a:lnTo>
                    <a:pt x="1007" y="1078"/>
                  </a:lnTo>
                  <a:lnTo>
                    <a:pt x="1010" y="1077"/>
                  </a:lnTo>
                  <a:lnTo>
                    <a:pt x="1014" y="1076"/>
                  </a:lnTo>
                  <a:lnTo>
                    <a:pt x="1017" y="1073"/>
                  </a:lnTo>
                  <a:lnTo>
                    <a:pt x="1017" y="1073"/>
                  </a:lnTo>
                  <a:lnTo>
                    <a:pt x="1021" y="1070"/>
                  </a:lnTo>
                  <a:lnTo>
                    <a:pt x="1021" y="1070"/>
                  </a:lnTo>
                  <a:lnTo>
                    <a:pt x="1048" y="1102"/>
                  </a:lnTo>
                  <a:lnTo>
                    <a:pt x="1077" y="1132"/>
                  </a:lnTo>
                  <a:lnTo>
                    <a:pt x="1091" y="1146"/>
                  </a:lnTo>
                  <a:lnTo>
                    <a:pt x="1106" y="1159"/>
                  </a:lnTo>
                  <a:lnTo>
                    <a:pt x="1120" y="1171"/>
                  </a:lnTo>
                  <a:lnTo>
                    <a:pt x="1136" y="1181"/>
                  </a:lnTo>
                  <a:lnTo>
                    <a:pt x="1151" y="1191"/>
                  </a:lnTo>
                  <a:lnTo>
                    <a:pt x="1166" y="1198"/>
                  </a:lnTo>
                  <a:lnTo>
                    <a:pt x="1183" y="1202"/>
                  </a:lnTo>
                  <a:lnTo>
                    <a:pt x="1198" y="1206"/>
                  </a:lnTo>
                  <a:lnTo>
                    <a:pt x="1214" y="1207"/>
                  </a:lnTo>
                  <a:lnTo>
                    <a:pt x="1229" y="1206"/>
                  </a:lnTo>
                  <a:lnTo>
                    <a:pt x="1246" y="1202"/>
                  </a:lnTo>
                  <a:lnTo>
                    <a:pt x="1262" y="1195"/>
                  </a:lnTo>
                  <a:lnTo>
                    <a:pt x="1262" y="1195"/>
                  </a:lnTo>
                  <a:lnTo>
                    <a:pt x="1277" y="1187"/>
                  </a:lnTo>
                  <a:lnTo>
                    <a:pt x="1291" y="1178"/>
                  </a:lnTo>
                  <a:lnTo>
                    <a:pt x="1307" y="1169"/>
                  </a:lnTo>
                  <a:lnTo>
                    <a:pt x="1321" y="1157"/>
                  </a:lnTo>
                  <a:lnTo>
                    <a:pt x="1335" y="1146"/>
                  </a:lnTo>
                  <a:lnTo>
                    <a:pt x="1348" y="1133"/>
                  </a:lnTo>
                  <a:lnTo>
                    <a:pt x="1373" y="1108"/>
                  </a:lnTo>
                  <a:lnTo>
                    <a:pt x="1398" y="1080"/>
                  </a:lnTo>
                  <a:lnTo>
                    <a:pt x="1421" y="1049"/>
                  </a:lnTo>
                  <a:lnTo>
                    <a:pt x="1444" y="1018"/>
                  </a:lnTo>
                  <a:lnTo>
                    <a:pt x="1465" y="984"/>
                  </a:lnTo>
                  <a:lnTo>
                    <a:pt x="1484" y="950"/>
                  </a:lnTo>
                  <a:lnTo>
                    <a:pt x="1503" y="916"/>
                  </a:lnTo>
                  <a:lnTo>
                    <a:pt x="1539" y="848"/>
                  </a:lnTo>
                  <a:lnTo>
                    <a:pt x="1573" y="781"/>
                  </a:lnTo>
                  <a:lnTo>
                    <a:pt x="1605" y="720"/>
                  </a:lnTo>
                  <a:lnTo>
                    <a:pt x="1605" y="720"/>
                  </a:lnTo>
                  <a:lnTo>
                    <a:pt x="1619" y="695"/>
                  </a:lnTo>
                  <a:lnTo>
                    <a:pt x="1634" y="670"/>
                  </a:lnTo>
                  <a:lnTo>
                    <a:pt x="1665" y="622"/>
                  </a:lnTo>
                  <a:lnTo>
                    <a:pt x="1665" y="622"/>
                  </a:lnTo>
                  <a:lnTo>
                    <a:pt x="1690" y="593"/>
                  </a:lnTo>
                  <a:lnTo>
                    <a:pt x="1690" y="593"/>
                  </a:lnTo>
                  <a:lnTo>
                    <a:pt x="1693" y="589"/>
                  </a:lnTo>
                  <a:lnTo>
                    <a:pt x="1694" y="586"/>
                  </a:lnTo>
                  <a:lnTo>
                    <a:pt x="1695" y="581"/>
                  </a:lnTo>
                  <a:lnTo>
                    <a:pt x="1695" y="577"/>
                  </a:lnTo>
                  <a:lnTo>
                    <a:pt x="1695" y="577"/>
                  </a:lnTo>
                  <a:lnTo>
                    <a:pt x="1735" y="522"/>
                  </a:lnTo>
                  <a:lnTo>
                    <a:pt x="1757" y="496"/>
                  </a:lnTo>
                  <a:lnTo>
                    <a:pt x="1778" y="469"/>
                  </a:lnTo>
                  <a:lnTo>
                    <a:pt x="1778" y="469"/>
                  </a:lnTo>
                  <a:lnTo>
                    <a:pt x="1790" y="455"/>
                  </a:lnTo>
                  <a:lnTo>
                    <a:pt x="1796" y="448"/>
                  </a:lnTo>
                  <a:lnTo>
                    <a:pt x="1800" y="439"/>
                  </a:lnTo>
                  <a:lnTo>
                    <a:pt x="1804" y="431"/>
                  </a:lnTo>
                  <a:lnTo>
                    <a:pt x="1805" y="423"/>
                  </a:lnTo>
                  <a:lnTo>
                    <a:pt x="1805" y="414"/>
                  </a:lnTo>
                  <a:lnTo>
                    <a:pt x="1803" y="410"/>
                  </a:lnTo>
                  <a:lnTo>
                    <a:pt x="1800" y="405"/>
                  </a:lnTo>
                  <a:lnTo>
                    <a:pt x="1800" y="405"/>
                  </a:lnTo>
                  <a:lnTo>
                    <a:pt x="1797" y="400"/>
                  </a:lnTo>
                  <a:lnTo>
                    <a:pt x="1791" y="396"/>
                  </a:lnTo>
                  <a:lnTo>
                    <a:pt x="1784" y="393"/>
                  </a:lnTo>
                  <a:lnTo>
                    <a:pt x="1776" y="390"/>
                  </a:lnTo>
                  <a:lnTo>
                    <a:pt x="1768" y="388"/>
                  </a:lnTo>
                  <a:lnTo>
                    <a:pt x="1758" y="387"/>
                  </a:lnTo>
                  <a:lnTo>
                    <a:pt x="1740" y="386"/>
                  </a:lnTo>
                  <a:lnTo>
                    <a:pt x="1720" y="387"/>
                  </a:lnTo>
                  <a:lnTo>
                    <a:pt x="1701" y="388"/>
                  </a:lnTo>
                  <a:lnTo>
                    <a:pt x="1673" y="389"/>
                  </a:lnTo>
                  <a:lnTo>
                    <a:pt x="1673" y="389"/>
                  </a:lnTo>
                  <a:lnTo>
                    <a:pt x="1647" y="389"/>
                  </a:lnTo>
                  <a:lnTo>
                    <a:pt x="1647" y="389"/>
                  </a:lnTo>
                  <a:lnTo>
                    <a:pt x="1647" y="383"/>
                  </a:lnTo>
                  <a:lnTo>
                    <a:pt x="1645" y="378"/>
                  </a:lnTo>
                  <a:lnTo>
                    <a:pt x="1641" y="374"/>
                  </a:lnTo>
                  <a:lnTo>
                    <a:pt x="1637" y="370"/>
                  </a:lnTo>
                  <a:lnTo>
                    <a:pt x="1632" y="368"/>
                  </a:lnTo>
                  <a:lnTo>
                    <a:pt x="1626" y="368"/>
                  </a:lnTo>
                  <a:lnTo>
                    <a:pt x="1620" y="369"/>
                  </a:lnTo>
                  <a:lnTo>
                    <a:pt x="1614" y="373"/>
                  </a:lnTo>
                  <a:lnTo>
                    <a:pt x="1614" y="373"/>
                  </a:lnTo>
                  <a:lnTo>
                    <a:pt x="1591" y="391"/>
                  </a:lnTo>
                  <a:lnTo>
                    <a:pt x="1591" y="391"/>
                  </a:lnTo>
                  <a:lnTo>
                    <a:pt x="1575" y="394"/>
                  </a:lnTo>
                  <a:lnTo>
                    <a:pt x="1558" y="397"/>
                  </a:lnTo>
                  <a:lnTo>
                    <a:pt x="1541" y="401"/>
                  </a:lnTo>
                  <a:lnTo>
                    <a:pt x="1524" y="408"/>
                  </a:lnTo>
                  <a:lnTo>
                    <a:pt x="1524" y="408"/>
                  </a:lnTo>
                  <a:lnTo>
                    <a:pt x="1514" y="412"/>
                  </a:lnTo>
                  <a:lnTo>
                    <a:pt x="1503" y="418"/>
                  </a:lnTo>
                  <a:lnTo>
                    <a:pt x="1487" y="430"/>
                  </a:lnTo>
                  <a:lnTo>
                    <a:pt x="1472" y="442"/>
                  </a:lnTo>
                  <a:lnTo>
                    <a:pt x="1458" y="452"/>
                  </a:lnTo>
                  <a:lnTo>
                    <a:pt x="1451" y="457"/>
                  </a:lnTo>
                  <a:lnTo>
                    <a:pt x="1444" y="460"/>
                  </a:lnTo>
                  <a:lnTo>
                    <a:pt x="1435" y="464"/>
                  </a:lnTo>
                  <a:lnTo>
                    <a:pt x="1427" y="465"/>
                  </a:lnTo>
                  <a:lnTo>
                    <a:pt x="1419" y="466"/>
                  </a:lnTo>
                  <a:lnTo>
                    <a:pt x="1408" y="466"/>
                  </a:lnTo>
                  <a:lnTo>
                    <a:pt x="1398" y="464"/>
                  </a:lnTo>
                  <a:lnTo>
                    <a:pt x="1385" y="460"/>
                  </a:lnTo>
                  <a:lnTo>
                    <a:pt x="1385" y="460"/>
                  </a:lnTo>
                  <a:lnTo>
                    <a:pt x="1387" y="408"/>
                  </a:lnTo>
                  <a:lnTo>
                    <a:pt x="1387" y="349"/>
                  </a:lnTo>
                  <a:lnTo>
                    <a:pt x="1387" y="290"/>
                  </a:lnTo>
                  <a:lnTo>
                    <a:pt x="1386" y="260"/>
                  </a:lnTo>
                  <a:lnTo>
                    <a:pt x="1384" y="231"/>
                  </a:lnTo>
                  <a:lnTo>
                    <a:pt x="1381" y="202"/>
                  </a:lnTo>
                  <a:lnTo>
                    <a:pt x="1378" y="174"/>
                  </a:lnTo>
                  <a:lnTo>
                    <a:pt x="1373" y="148"/>
                  </a:lnTo>
                  <a:lnTo>
                    <a:pt x="1367" y="123"/>
                  </a:lnTo>
                  <a:lnTo>
                    <a:pt x="1360" y="101"/>
                  </a:lnTo>
                  <a:lnTo>
                    <a:pt x="1352" y="80"/>
                  </a:lnTo>
                  <a:lnTo>
                    <a:pt x="1343" y="62"/>
                  </a:lnTo>
                  <a:lnTo>
                    <a:pt x="1337" y="55"/>
                  </a:lnTo>
                  <a:lnTo>
                    <a:pt x="1331" y="48"/>
                  </a:lnTo>
                  <a:lnTo>
                    <a:pt x="1331" y="48"/>
                  </a:lnTo>
                  <a:lnTo>
                    <a:pt x="1352" y="30"/>
                  </a:lnTo>
                  <a:lnTo>
                    <a:pt x="1352" y="30"/>
                  </a:lnTo>
                  <a:lnTo>
                    <a:pt x="1355" y="27"/>
                  </a:lnTo>
                  <a:lnTo>
                    <a:pt x="1356" y="25"/>
                  </a:lnTo>
                  <a:lnTo>
                    <a:pt x="1357" y="19"/>
                  </a:lnTo>
                  <a:lnTo>
                    <a:pt x="1356" y="13"/>
                  </a:lnTo>
                  <a:lnTo>
                    <a:pt x="1353" y="7"/>
                  </a:lnTo>
                  <a:lnTo>
                    <a:pt x="1349" y="4"/>
                  </a:lnTo>
                  <a:lnTo>
                    <a:pt x="1343" y="0"/>
                  </a:lnTo>
                  <a:lnTo>
                    <a:pt x="1337" y="0"/>
                  </a:lnTo>
                  <a:lnTo>
                    <a:pt x="1335" y="2"/>
                  </a:lnTo>
                  <a:lnTo>
                    <a:pt x="1331" y="3"/>
                  </a:lnTo>
                  <a:lnTo>
                    <a:pt x="1331" y="3"/>
                  </a:lnTo>
                  <a:lnTo>
                    <a:pt x="1321" y="10"/>
                  </a:lnTo>
                  <a:lnTo>
                    <a:pt x="1314" y="16"/>
                  </a:lnTo>
                  <a:lnTo>
                    <a:pt x="1309" y="21"/>
                  </a:lnTo>
                  <a:lnTo>
                    <a:pt x="1303" y="29"/>
                  </a:lnTo>
                  <a:lnTo>
                    <a:pt x="1303" y="29"/>
                  </a:lnTo>
                  <a:lnTo>
                    <a:pt x="1291" y="25"/>
                  </a:lnTo>
                  <a:lnTo>
                    <a:pt x="1278" y="25"/>
                  </a:lnTo>
                  <a:lnTo>
                    <a:pt x="1264" y="26"/>
                  </a:lnTo>
                  <a:lnTo>
                    <a:pt x="1248" y="30"/>
                  </a:lnTo>
                  <a:lnTo>
                    <a:pt x="1232" y="36"/>
                  </a:lnTo>
                  <a:lnTo>
                    <a:pt x="1214" y="45"/>
                  </a:lnTo>
                  <a:lnTo>
                    <a:pt x="1195" y="57"/>
                  </a:lnTo>
                  <a:lnTo>
                    <a:pt x="1175" y="72"/>
                  </a:lnTo>
                  <a:lnTo>
                    <a:pt x="1175" y="72"/>
                  </a:lnTo>
                  <a:lnTo>
                    <a:pt x="1150" y="92"/>
                  </a:lnTo>
                  <a:lnTo>
                    <a:pt x="1125" y="114"/>
                  </a:lnTo>
                  <a:lnTo>
                    <a:pt x="1102" y="136"/>
                  </a:lnTo>
                  <a:lnTo>
                    <a:pt x="1078" y="161"/>
                  </a:lnTo>
                  <a:lnTo>
                    <a:pt x="1055" y="185"/>
                  </a:lnTo>
                  <a:lnTo>
                    <a:pt x="1034" y="211"/>
                  </a:lnTo>
                  <a:lnTo>
                    <a:pt x="1012" y="238"/>
                  </a:lnTo>
                  <a:lnTo>
                    <a:pt x="992" y="265"/>
                  </a:lnTo>
                  <a:lnTo>
                    <a:pt x="972" y="293"/>
                  </a:lnTo>
                  <a:lnTo>
                    <a:pt x="953" y="322"/>
                  </a:lnTo>
                  <a:lnTo>
                    <a:pt x="936" y="352"/>
                  </a:lnTo>
                  <a:lnTo>
                    <a:pt x="919" y="381"/>
                  </a:lnTo>
                  <a:lnTo>
                    <a:pt x="904" y="410"/>
                  </a:lnTo>
                  <a:lnTo>
                    <a:pt x="890" y="441"/>
                  </a:lnTo>
                  <a:lnTo>
                    <a:pt x="877" y="470"/>
                  </a:lnTo>
                  <a:lnTo>
                    <a:pt x="865" y="500"/>
                  </a:lnTo>
                  <a:lnTo>
                    <a:pt x="865" y="500"/>
                  </a:lnTo>
                  <a:lnTo>
                    <a:pt x="857" y="525"/>
                  </a:lnTo>
                  <a:lnTo>
                    <a:pt x="849" y="549"/>
                  </a:lnTo>
                  <a:lnTo>
                    <a:pt x="843" y="574"/>
                  </a:lnTo>
                  <a:lnTo>
                    <a:pt x="838" y="600"/>
                  </a:lnTo>
                  <a:lnTo>
                    <a:pt x="838" y="600"/>
                  </a:lnTo>
                  <a:lnTo>
                    <a:pt x="837" y="604"/>
                  </a:lnTo>
                  <a:lnTo>
                    <a:pt x="835" y="609"/>
                  </a:lnTo>
                  <a:lnTo>
                    <a:pt x="830" y="611"/>
                  </a:lnTo>
                  <a:lnTo>
                    <a:pt x="826" y="614"/>
                  </a:lnTo>
                  <a:lnTo>
                    <a:pt x="820" y="615"/>
                  </a:lnTo>
                  <a:lnTo>
                    <a:pt x="813" y="616"/>
                  </a:lnTo>
                  <a:lnTo>
                    <a:pt x="796" y="615"/>
                  </a:lnTo>
                  <a:lnTo>
                    <a:pt x="778" y="611"/>
                  </a:lnTo>
                  <a:lnTo>
                    <a:pt x="756" y="607"/>
                  </a:lnTo>
                  <a:lnTo>
                    <a:pt x="734" y="600"/>
                  </a:lnTo>
                  <a:lnTo>
                    <a:pt x="712" y="593"/>
                  </a:lnTo>
                  <a:lnTo>
                    <a:pt x="666" y="575"/>
                  </a:lnTo>
                  <a:lnTo>
                    <a:pt x="628" y="559"/>
                  </a:lnTo>
                  <a:lnTo>
                    <a:pt x="588" y="540"/>
                  </a:lnTo>
                  <a:lnTo>
                    <a:pt x="588" y="540"/>
                  </a:lnTo>
                  <a:lnTo>
                    <a:pt x="552" y="524"/>
                  </a:lnTo>
                  <a:lnTo>
                    <a:pt x="517" y="507"/>
                  </a:lnTo>
                  <a:lnTo>
                    <a:pt x="481" y="493"/>
                  </a:lnTo>
                  <a:lnTo>
                    <a:pt x="446" y="480"/>
                  </a:lnTo>
                  <a:lnTo>
                    <a:pt x="411" y="470"/>
                  </a:lnTo>
                  <a:lnTo>
                    <a:pt x="375" y="460"/>
                  </a:lnTo>
                  <a:lnTo>
                    <a:pt x="336" y="453"/>
                  </a:lnTo>
                  <a:lnTo>
                    <a:pt x="298" y="449"/>
                  </a:lnTo>
                  <a:lnTo>
                    <a:pt x="298" y="449"/>
                  </a:lnTo>
                  <a:lnTo>
                    <a:pt x="284" y="449"/>
                  </a:lnTo>
                  <a:lnTo>
                    <a:pt x="266" y="449"/>
                  </a:lnTo>
                  <a:lnTo>
                    <a:pt x="246" y="450"/>
                  </a:lnTo>
                  <a:lnTo>
                    <a:pt x="224" y="452"/>
                  </a:lnTo>
                  <a:lnTo>
                    <a:pt x="201" y="456"/>
                  </a:lnTo>
                  <a:lnTo>
                    <a:pt x="176" y="459"/>
                  </a:lnTo>
                  <a:lnTo>
                    <a:pt x="150" y="465"/>
                  </a:lnTo>
                  <a:lnTo>
                    <a:pt x="126" y="472"/>
                  </a:lnTo>
                  <a:lnTo>
                    <a:pt x="101" y="479"/>
                  </a:lnTo>
                  <a:lnTo>
                    <a:pt x="78" y="489"/>
                  </a:lnTo>
                  <a:lnTo>
                    <a:pt x="57" y="499"/>
                  </a:lnTo>
                  <a:lnTo>
                    <a:pt x="38" y="511"/>
                  </a:lnTo>
                  <a:lnTo>
                    <a:pt x="30" y="518"/>
                  </a:lnTo>
                  <a:lnTo>
                    <a:pt x="23" y="524"/>
                  </a:lnTo>
                  <a:lnTo>
                    <a:pt x="17" y="531"/>
                  </a:lnTo>
                  <a:lnTo>
                    <a:pt x="11" y="539"/>
                  </a:lnTo>
                  <a:lnTo>
                    <a:pt x="6" y="547"/>
                  </a:lnTo>
                  <a:lnTo>
                    <a:pt x="4" y="555"/>
                  </a:lnTo>
                  <a:lnTo>
                    <a:pt x="2" y="563"/>
                  </a:lnTo>
                  <a:lnTo>
                    <a:pt x="0" y="573"/>
                  </a:lnTo>
                  <a:lnTo>
                    <a:pt x="0" y="573"/>
                  </a:lnTo>
                  <a:lnTo>
                    <a:pt x="2" y="580"/>
                  </a:lnTo>
                  <a:lnTo>
                    <a:pt x="3" y="587"/>
                  </a:lnTo>
                  <a:lnTo>
                    <a:pt x="5" y="594"/>
                  </a:lnTo>
                  <a:lnTo>
                    <a:pt x="7" y="601"/>
                  </a:lnTo>
                  <a:lnTo>
                    <a:pt x="14" y="614"/>
                  </a:lnTo>
                  <a:lnTo>
                    <a:pt x="24" y="627"/>
                  </a:lnTo>
                  <a:lnTo>
                    <a:pt x="34" y="638"/>
                  </a:lnTo>
                  <a:lnTo>
                    <a:pt x="45" y="650"/>
                  </a:lnTo>
                  <a:lnTo>
                    <a:pt x="65" y="671"/>
                  </a:lnTo>
                  <a:lnTo>
                    <a:pt x="65" y="671"/>
                  </a:lnTo>
                  <a:lnTo>
                    <a:pt x="86" y="696"/>
                  </a:lnTo>
                  <a:lnTo>
                    <a:pt x="107" y="720"/>
                  </a:lnTo>
                  <a:lnTo>
                    <a:pt x="126" y="746"/>
                  </a:lnTo>
                  <a:lnTo>
                    <a:pt x="144" y="772"/>
                  </a:lnTo>
                  <a:lnTo>
                    <a:pt x="144" y="772"/>
                  </a:lnTo>
                  <a:close/>
                  <a:moveTo>
                    <a:pt x="226" y="820"/>
                  </a:moveTo>
                  <a:lnTo>
                    <a:pt x="226" y="820"/>
                  </a:lnTo>
                  <a:lnTo>
                    <a:pt x="213" y="799"/>
                  </a:lnTo>
                  <a:lnTo>
                    <a:pt x="199" y="779"/>
                  </a:lnTo>
                  <a:lnTo>
                    <a:pt x="199" y="779"/>
                  </a:lnTo>
                  <a:lnTo>
                    <a:pt x="265" y="735"/>
                  </a:lnTo>
                  <a:lnTo>
                    <a:pt x="336" y="690"/>
                  </a:lnTo>
                  <a:lnTo>
                    <a:pt x="369" y="666"/>
                  </a:lnTo>
                  <a:lnTo>
                    <a:pt x="400" y="643"/>
                  </a:lnTo>
                  <a:lnTo>
                    <a:pt x="425" y="621"/>
                  </a:lnTo>
                  <a:lnTo>
                    <a:pt x="436" y="610"/>
                  </a:lnTo>
                  <a:lnTo>
                    <a:pt x="444" y="600"/>
                  </a:lnTo>
                  <a:lnTo>
                    <a:pt x="444" y="600"/>
                  </a:lnTo>
                  <a:lnTo>
                    <a:pt x="419" y="631"/>
                  </a:lnTo>
                  <a:lnTo>
                    <a:pt x="394" y="661"/>
                  </a:lnTo>
                  <a:lnTo>
                    <a:pt x="341" y="720"/>
                  </a:lnTo>
                  <a:lnTo>
                    <a:pt x="288" y="779"/>
                  </a:lnTo>
                  <a:lnTo>
                    <a:pt x="261" y="809"/>
                  </a:lnTo>
                  <a:lnTo>
                    <a:pt x="237" y="840"/>
                  </a:lnTo>
                  <a:lnTo>
                    <a:pt x="237" y="840"/>
                  </a:lnTo>
                  <a:lnTo>
                    <a:pt x="226" y="820"/>
                  </a:lnTo>
                  <a:lnTo>
                    <a:pt x="226" y="820"/>
                  </a:lnTo>
                  <a:close/>
                  <a:moveTo>
                    <a:pt x="254" y="874"/>
                  </a:moveTo>
                  <a:lnTo>
                    <a:pt x="254" y="874"/>
                  </a:lnTo>
                  <a:lnTo>
                    <a:pt x="318" y="829"/>
                  </a:lnTo>
                  <a:lnTo>
                    <a:pt x="381" y="787"/>
                  </a:lnTo>
                  <a:lnTo>
                    <a:pt x="446" y="745"/>
                  </a:lnTo>
                  <a:lnTo>
                    <a:pt x="513" y="705"/>
                  </a:lnTo>
                  <a:lnTo>
                    <a:pt x="513" y="705"/>
                  </a:lnTo>
                  <a:lnTo>
                    <a:pt x="499" y="714"/>
                  </a:lnTo>
                  <a:lnTo>
                    <a:pt x="486" y="725"/>
                  </a:lnTo>
                  <a:lnTo>
                    <a:pt x="472" y="737"/>
                  </a:lnTo>
                  <a:lnTo>
                    <a:pt x="458" y="751"/>
                  </a:lnTo>
                  <a:lnTo>
                    <a:pt x="445" y="765"/>
                  </a:lnTo>
                  <a:lnTo>
                    <a:pt x="431" y="781"/>
                  </a:lnTo>
                  <a:lnTo>
                    <a:pt x="403" y="816"/>
                  </a:lnTo>
                  <a:lnTo>
                    <a:pt x="375" y="853"/>
                  </a:lnTo>
                  <a:lnTo>
                    <a:pt x="348" y="890"/>
                  </a:lnTo>
                  <a:lnTo>
                    <a:pt x="300" y="960"/>
                  </a:lnTo>
                  <a:lnTo>
                    <a:pt x="300" y="960"/>
                  </a:lnTo>
                  <a:lnTo>
                    <a:pt x="277" y="917"/>
                  </a:lnTo>
                  <a:lnTo>
                    <a:pt x="254" y="874"/>
                  </a:lnTo>
                  <a:lnTo>
                    <a:pt x="254" y="874"/>
                  </a:lnTo>
                  <a:close/>
                  <a:moveTo>
                    <a:pt x="1226" y="1070"/>
                  </a:moveTo>
                  <a:lnTo>
                    <a:pt x="1226" y="1070"/>
                  </a:lnTo>
                  <a:lnTo>
                    <a:pt x="1192" y="1150"/>
                  </a:lnTo>
                  <a:lnTo>
                    <a:pt x="1192" y="1150"/>
                  </a:lnTo>
                  <a:lnTo>
                    <a:pt x="1192" y="1152"/>
                  </a:lnTo>
                  <a:lnTo>
                    <a:pt x="1192" y="1155"/>
                  </a:lnTo>
                  <a:lnTo>
                    <a:pt x="1192" y="1155"/>
                  </a:lnTo>
                  <a:lnTo>
                    <a:pt x="1184" y="1151"/>
                  </a:lnTo>
                  <a:lnTo>
                    <a:pt x="1174" y="1147"/>
                  </a:lnTo>
                  <a:lnTo>
                    <a:pt x="1157" y="1138"/>
                  </a:lnTo>
                  <a:lnTo>
                    <a:pt x="1139" y="1125"/>
                  </a:lnTo>
                  <a:lnTo>
                    <a:pt x="1122" y="1110"/>
                  </a:lnTo>
                  <a:lnTo>
                    <a:pt x="1104" y="1094"/>
                  </a:lnTo>
                  <a:lnTo>
                    <a:pt x="1088" y="1076"/>
                  </a:lnTo>
                  <a:lnTo>
                    <a:pt x="1054" y="1039"/>
                  </a:lnTo>
                  <a:lnTo>
                    <a:pt x="1054" y="1039"/>
                  </a:lnTo>
                  <a:lnTo>
                    <a:pt x="1166" y="929"/>
                  </a:lnTo>
                  <a:lnTo>
                    <a:pt x="1280" y="821"/>
                  </a:lnTo>
                  <a:lnTo>
                    <a:pt x="1396" y="716"/>
                  </a:lnTo>
                  <a:lnTo>
                    <a:pt x="1511" y="610"/>
                  </a:lnTo>
                  <a:lnTo>
                    <a:pt x="1511" y="610"/>
                  </a:lnTo>
                  <a:lnTo>
                    <a:pt x="1463" y="669"/>
                  </a:lnTo>
                  <a:lnTo>
                    <a:pt x="1413" y="726"/>
                  </a:lnTo>
                  <a:lnTo>
                    <a:pt x="1363" y="783"/>
                  </a:lnTo>
                  <a:lnTo>
                    <a:pt x="1312" y="841"/>
                  </a:lnTo>
                  <a:lnTo>
                    <a:pt x="1261" y="896"/>
                  </a:lnTo>
                  <a:lnTo>
                    <a:pt x="1208" y="951"/>
                  </a:lnTo>
                  <a:lnTo>
                    <a:pt x="1154" y="1006"/>
                  </a:lnTo>
                  <a:lnTo>
                    <a:pt x="1102" y="1061"/>
                  </a:lnTo>
                  <a:lnTo>
                    <a:pt x="1102" y="1061"/>
                  </a:lnTo>
                  <a:lnTo>
                    <a:pt x="1098" y="1064"/>
                  </a:lnTo>
                  <a:lnTo>
                    <a:pt x="1097" y="1068"/>
                  </a:lnTo>
                  <a:lnTo>
                    <a:pt x="1096" y="1071"/>
                  </a:lnTo>
                  <a:lnTo>
                    <a:pt x="1096" y="1075"/>
                  </a:lnTo>
                  <a:lnTo>
                    <a:pt x="1096" y="1080"/>
                  </a:lnTo>
                  <a:lnTo>
                    <a:pt x="1097" y="1082"/>
                  </a:lnTo>
                  <a:lnTo>
                    <a:pt x="1102" y="1089"/>
                  </a:lnTo>
                  <a:lnTo>
                    <a:pt x="1108" y="1092"/>
                  </a:lnTo>
                  <a:lnTo>
                    <a:pt x="1111" y="1094"/>
                  </a:lnTo>
                  <a:lnTo>
                    <a:pt x="1115" y="1095"/>
                  </a:lnTo>
                  <a:lnTo>
                    <a:pt x="1118" y="1095"/>
                  </a:lnTo>
                  <a:lnTo>
                    <a:pt x="1123" y="1094"/>
                  </a:lnTo>
                  <a:lnTo>
                    <a:pt x="1126" y="1092"/>
                  </a:lnTo>
                  <a:lnTo>
                    <a:pt x="1130" y="1089"/>
                  </a:lnTo>
                  <a:lnTo>
                    <a:pt x="1130" y="1089"/>
                  </a:lnTo>
                  <a:lnTo>
                    <a:pt x="1227" y="998"/>
                  </a:lnTo>
                  <a:lnTo>
                    <a:pt x="1324" y="906"/>
                  </a:lnTo>
                  <a:lnTo>
                    <a:pt x="1422" y="815"/>
                  </a:lnTo>
                  <a:lnTo>
                    <a:pt x="1472" y="771"/>
                  </a:lnTo>
                  <a:lnTo>
                    <a:pt x="1522" y="727"/>
                  </a:lnTo>
                  <a:lnTo>
                    <a:pt x="1522" y="727"/>
                  </a:lnTo>
                  <a:lnTo>
                    <a:pt x="1452" y="808"/>
                  </a:lnTo>
                  <a:lnTo>
                    <a:pt x="1384" y="890"/>
                  </a:lnTo>
                  <a:lnTo>
                    <a:pt x="1351" y="932"/>
                  </a:lnTo>
                  <a:lnTo>
                    <a:pt x="1317" y="974"/>
                  </a:lnTo>
                  <a:lnTo>
                    <a:pt x="1286" y="1018"/>
                  </a:lnTo>
                  <a:lnTo>
                    <a:pt x="1254" y="1061"/>
                  </a:lnTo>
                  <a:lnTo>
                    <a:pt x="1254" y="1061"/>
                  </a:lnTo>
                  <a:lnTo>
                    <a:pt x="1246" y="1059"/>
                  </a:lnTo>
                  <a:lnTo>
                    <a:pt x="1242" y="1059"/>
                  </a:lnTo>
                  <a:lnTo>
                    <a:pt x="1239" y="1059"/>
                  </a:lnTo>
                  <a:lnTo>
                    <a:pt x="1234" y="1060"/>
                  </a:lnTo>
                  <a:lnTo>
                    <a:pt x="1230" y="1062"/>
                  </a:lnTo>
                  <a:lnTo>
                    <a:pt x="1228" y="1066"/>
                  </a:lnTo>
                  <a:lnTo>
                    <a:pt x="1226" y="1070"/>
                  </a:lnTo>
                  <a:lnTo>
                    <a:pt x="1226" y="1070"/>
                  </a:lnTo>
                  <a:close/>
                  <a:moveTo>
                    <a:pt x="1337" y="1087"/>
                  </a:moveTo>
                  <a:lnTo>
                    <a:pt x="1337" y="1087"/>
                  </a:lnTo>
                  <a:lnTo>
                    <a:pt x="1323" y="1102"/>
                  </a:lnTo>
                  <a:lnTo>
                    <a:pt x="1310" y="1116"/>
                  </a:lnTo>
                  <a:lnTo>
                    <a:pt x="1297" y="1128"/>
                  </a:lnTo>
                  <a:lnTo>
                    <a:pt x="1284" y="1137"/>
                  </a:lnTo>
                  <a:lnTo>
                    <a:pt x="1271" y="1145"/>
                  </a:lnTo>
                  <a:lnTo>
                    <a:pt x="1259" y="1151"/>
                  </a:lnTo>
                  <a:lnTo>
                    <a:pt x="1247" y="1155"/>
                  </a:lnTo>
                  <a:lnTo>
                    <a:pt x="1235" y="1157"/>
                  </a:lnTo>
                  <a:lnTo>
                    <a:pt x="1235" y="1157"/>
                  </a:lnTo>
                  <a:lnTo>
                    <a:pt x="1269" y="1107"/>
                  </a:lnTo>
                  <a:lnTo>
                    <a:pt x="1304" y="1056"/>
                  </a:lnTo>
                  <a:lnTo>
                    <a:pt x="1342" y="1007"/>
                  </a:lnTo>
                  <a:lnTo>
                    <a:pt x="1379" y="959"/>
                  </a:lnTo>
                  <a:lnTo>
                    <a:pt x="1418" y="911"/>
                  </a:lnTo>
                  <a:lnTo>
                    <a:pt x="1458" y="864"/>
                  </a:lnTo>
                  <a:lnTo>
                    <a:pt x="1537" y="771"/>
                  </a:lnTo>
                  <a:lnTo>
                    <a:pt x="1537" y="771"/>
                  </a:lnTo>
                  <a:lnTo>
                    <a:pt x="1491" y="853"/>
                  </a:lnTo>
                  <a:lnTo>
                    <a:pt x="1468" y="893"/>
                  </a:lnTo>
                  <a:lnTo>
                    <a:pt x="1445" y="933"/>
                  </a:lnTo>
                  <a:lnTo>
                    <a:pt x="1419" y="973"/>
                  </a:lnTo>
                  <a:lnTo>
                    <a:pt x="1393" y="1012"/>
                  </a:lnTo>
                  <a:lnTo>
                    <a:pt x="1366" y="1049"/>
                  </a:lnTo>
                  <a:lnTo>
                    <a:pt x="1337" y="1087"/>
                  </a:lnTo>
                  <a:lnTo>
                    <a:pt x="1337" y="1087"/>
                  </a:lnTo>
                  <a:close/>
                  <a:moveTo>
                    <a:pt x="1616" y="430"/>
                  </a:moveTo>
                  <a:lnTo>
                    <a:pt x="1616" y="430"/>
                  </a:lnTo>
                  <a:lnTo>
                    <a:pt x="1637" y="426"/>
                  </a:lnTo>
                  <a:lnTo>
                    <a:pt x="1658" y="424"/>
                  </a:lnTo>
                  <a:lnTo>
                    <a:pt x="1680" y="422"/>
                  </a:lnTo>
                  <a:lnTo>
                    <a:pt x="1705" y="422"/>
                  </a:lnTo>
                  <a:lnTo>
                    <a:pt x="1705" y="422"/>
                  </a:lnTo>
                  <a:lnTo>
                    <a:pt x="1733" y="423"/>
                  </a:lnTo>
                  <a:lnTo>
                    <a:pt x="1743" y="424"/>
                  </a:lnTo>
                  <a:lnTo>
                    <a:pt x="1750" y="426"/>
                  </a:lnTo>
                  <a:lnTo>
                    <a:pt x="1755" y="429"/>
                  </a:lnTo>
                  <a:lnTo>
                    <a:pt x="1758" y="432"/>
                  </a:lnTo>
                  <a:lnTo>
                    <a:pt x="1758" y="436"/>
                  </a:lnTo>
                  <a:lnTo>
                    <a:pt x="1758" y="441"/>
                  </a:lnTo>
                  <a:lnTo>
                    <a:pt x="1756" y="445"/>
                  </a:lnTo>
                  <a:lnTo>
                    <a:pt x="1751" y="451"/>
                  </a:lnTo>
                  <a:lnTo>
                    <a:pt x="1741" y="464"/>
                  </a:lnTo>
                  <a:lnTo>
                    <a:pt x="1726" y="480"/>
                  </a:lnTo>
                  <a:lnTo>
                    <a:pt x="1709" y="499"/>
                  </a:lnTo>
                  <a:lnTo>
                    <a:pt x="1709" y="499"/>
                  </a:lnTo>
                  <a:lnTo>
                    <a:pt x="1681" y="533"/>
                  </a:lnTo>
                  <a:lnTo>
                    <a:pt x="1655" y="569"/>
                  </a:lnTo>
                  <a:lnTo>
                    <a:pt x="1655" y="569"/>
                  </a:lnTo>
                  <a:lnTo>
                    <a:pt x="1610" y="604"/>
                  </a:lnTo>
                  <a:lnTo>
                    <a:pt x="1564" y="639"/>
                  </a:lnTo>
                  <a:lnTo>
                    <a:pt x="1520" y="677"/>
                  </a:lnTo>
                  <a:lnTo>
                    <a:pt x="1475" y="714"/>
                  </a:lnTo>
                  <a:lnTo>
                    <a:pt x="1475" y="714"/>
                  </a:lnTo>
                  <a:lnTo>
                    <a:pt x="1528" y="652"/>
                  </a:lnTo>
                  <a:lnTo>
                    <a:pt x="1579" y="589"/>
                  </a:lnTo>
                  <a:lnTo>
                    <a:pt x="1628" y="526"/>
                  </a:lnTo>
                  <a:lnTo>
                    <a:pt x="1678" y="460"/>
                  </a:lnTo>
                  <a:lnTo>
                    <a:pt x="1678" y="460"/>
                  </a:lnTo>
                  <a:lnTo>
                    <a:pt x="1680" y="457"/>
                  </a:lnTo>
                  <a:lnTo>
                    <a:pt x="1681" y="453"/>
                  </a:lnTo>
                  <a:lnTo>
                    <a:pt x="1681" y="450"/>
                  </a:lnTo>
                  <a:lnTo>
                    <a:pt x="1681" y="446"/>
                  </a:lnTo>
                  <a:lnTo>
                    <a:pt x="1678" y="441"/>
                  </a:lnTo>
                  <a:lnTo>
                    <a:pt x="1673" y="436"/>
                  </a:lnTo>
                  <a:lnTo>
                    <a:pt x="1667" y="432"/>
                  </a:lnTo>
                  <a:lnTo>
                    <a:pt x="1660" y="431"/>
                  </a:lnTo>
                  <a:lnTo>
                    <a:pt x="1653" y="432"/>
                  </a:lnTo>
                  <a:lnTo>
                    <a:pt x="1650" y="433"/>
                  </a:lnTo>
                  <a:lnTo>
                    <a:pt x="1646" y="436"/>
                  </a:lnTo>
                  <a:lnTo>
                    <a:pt x="1646" y="436"/>
                  </a:lnTo>
                  <a:lnTo>
                    <a:pt x="1572" y="503"/>
                  </a:lnTo>
                  <a:lnTo>
                    <a:pt x="1499" y="568"/>
                  </a:lnTo>
                  <a:lnTo>
                    <a:pt x="1499" y="568"/>
                  </a:lnTo>
                  <a:lnTo>
                    <a:pt x="1529" y="535"/>
                  </a:lnTo>
                  <a:lnTo>
                    <a:pt x="1558" y="500"/>
                  </a:lnTo>
                  <a:lnTo>
                    <a:pt x="1616" y="430"/>
                  </a:lnTo>
                  <a:lnTo>
                    <a:pt x="1616" y="430"/>
                  </a:lnTo>
                  <a:close/>
                  <a:moveTo>
                    <a:pt x="1586" y="448"/>
                  </a:moveTo>
                  <a:lnTo>
                    <a:pt x="1586" y="448"/>
                  </a:lnTo>
                  <a:lnTo>
                    <a:pt x="1513" y="511"/>
                  </a:lnTo>
                  <a:lnTo>
                    <a:pt x="1440" y="576"/>
                  </a:lnTo>
                  <a:lnTo>
                    <a:pt x="1367" y="643"/>
                  </a:lnTo>
                  <a:lnTo>
                    <a:pt x="1296" y="713"/>
                  </a:lnTo>
                  <a:lnTo>
                    <a:pt x="1226" y="783"/>
                  </a:lnTo>
                  <a:lnTo>
                    <a:pt x="1157" y="856"/>
                  </a:lnTo>
                  <a:lnTo>
                    <a:pt x="1090" y="930"/>
                  </a:lnTo>
                  <a:lnTo>
                    <a:pt x="1025" y="1005"/>
                  </a:lnTo>
                  <a:lnTo>
                    <a:pt x="1025" y="1005"/>
                  </a:lnTo>
                  <a:lnTo>
                    <a:pt x="999" y="975"/>
                  </a:lnTo>
                  <a:lnTo>
                    <a:pt x="973" y="950"/>
                  </a:lnTo>
                  <a:lnTo>
                    <a:pt x="973" y="950"/>
                  </a:lnTo>
                  <a:lnTo>
                    <a:pt x="1049" y="886"/>
                  </a:lnTo>
                  <a:lnTo>
                    <a:pt x="1125" y="823"/>
                  </a:lnTo>
                  <a:lnTo>
                    <a:pt x="1280" y="698"/>
                  </a:lnTo>
                  <a:lnTo>
                    <a:pt x="1434" y="574"/>
                  </a:lnTo>
                  <a:lnTo>
                    <a:pt x="1510" y="511"/>
                  </a:lnTo>
                  <a:lnTo>
                    <a:pt x="1586" y="448"/>
                  </a:lnTo>
                  <a:lnTo>
                    <a:pt x="1586" y="448"/>
                  </a:lnTo>
                  <a:close/>
                  <a:moveTo>
                    <a:pt x="1385" y="481"/>
                  </a:moveTo>
                  <a:lnTo>
                    <a:pt x="1385" y="481"/>
                  </a:lnTo>
                  <a:lnTo>
                    <a:pt x="1393" y="485"/>
                  </a:lnTo>
                  <a:lnTo>
                    <a:pt x="1401" y="487"/>
                  </a:lnTo>
                  <a:lnTo>
                    <a:pt x="1411" y="489"/>
                  </a:lnTo>
                  <a:lnTo>
                    <a:pt x="1420" y="490"/>
                  </a:lnTo>
                  <a:lnTo>
                    <a:pt x="1429" y="489"/>
                  </a:lnTo>
                  <a:lnTo>
                    <a:pt x="1439" y="487"/>
                  </a:lnTo>
                  <a:lnTo>
                    <a:pt x="1449" y="485"/>
                  </a:lnTo>
                  <a:lnTo>
                    <a:pt x="1461" y="480"/>
                  </a:lnTo>
                  <a:lnTo>
                    <a:pt x="1461" y="480"/>
                  </a:lnTo>
                  <a:lnTo>
                    <a:pt x="1503" y="464"/>
                  </a:lnTo>
                  <a:lnTo>
                    <a:pt x="1503" y="464"/>
                  </a:lnTo>
                  <a:lnTo>
                    <a:pt x="1384" y="562"/>
                  </a:lnTo>
                  <a:lnTo>
                    <a:pt x="1384" y="562"/>
                  </a:lnTo>
                  <a:lnTo>
                    <a:pt x="1384" y="562"/>
                  </a:lnTo>
                  <a:lnTo>
                    <a:pt x="1384" y="562"/>
                  </a:lnTo>
                  <a:lnTo>
                    <a:pt x="1384" y="548"/>
                  </a:lnTo>
                  <a:lnTo>
                    <a:pt x="1384" y="529"/>
                  </a:lnTo>
                  <a:lnTo>
                    <a:pt x="1385" y="481"/>
                  </a:lnTo>
                  <a:lnTo>
                    <a:pt x="1385" y="481"/>
                  </a:lnTo>
                  <a:close/>
                  <a:moveTo>
                    <a:pt x="1063" y="824"/>
                  </a:moveTo>
                  <a:lnTo>
                    <a:pt x="1063" y="824"/>
                  </a:lnTo>
                  <a:lnTo>
                    <a:pt x="1099" y="781"/>
                  </a:lnTo>
                  <a:lnTo>
                    <a:pt x="1099" y="781"/>
                  </a:lnTo>
                  <a:lnTo>
                    <a:pt x="1226" y="634"/>
                  </a:lnTo>
                  <a:lnTo>
                    <a:pt x="1350" y="486"/>
                  </a:lnTo>
                  <a:lnTo>
                    <a:pt x="1350" y="486"/>
                  </a:lnTo>
                  <a:lnTo>
                    <a:pt x="1350" y="524"/>
                  </a:lnTo>
                  <a:lnTo>
                    <a:pt x="1351" y="542"/>
                  </a:lnTo>
                  <a:lnTo>
                    <a:pt x="1352" y="562"/>
                  </a:lnTo>
                  <a:lnTo>
                    <a:pt x="1352" y="562"/>
                  </a:lnTo>
                  <a:lnTo>
                    <a:pt x="1355" y="568"/>
                  </a:lnTo>
                  <a:lnTo>
                    <a:pt x="1358" y="572"/>
                  </a:lnTo>
                  <a:lnTo>
                    <a:pt x="1363" y="575"/>
                  </a:lnTo>
                  <a:lnTo>
                    <a:pt x="1367" y="576"/>
                  </a:lnTo>
                  <a:lnTo>
                    <a:pt x="1367" y="576"/>
                  </a:lnTo>
                  <a:lnTo>
                    <a:pt x="1063" y="824"/>
                  </a:lnTo>
                  <a:lnTo>
                    <a:pt x="1063" y="824"/>
                  </a:lnTo>
                  <a:close/>
                  <a:moveTo>
                    <a:pt x="1135" y="151"/>
                  </a:moveTo>
                  <a:lnTo>
                    <a:pt x="1135" y="151"/>
                  </a:lnTo>
                  <a:lnTo>
                    <a:pt x="1146" y="140"/>
                  </a:lnTo>
                  <a:lnTo>
                    <a:pt x="1158" y="129"/>
                  </a:lnTo>
                  <a:lnTo>
                    <a:pt x="1168" y="121"/>
                  </a:lnTo>
                  <a:lnTo>
                    <a:pt x="1179" y="114"/>
                  </a:lnTo>
                  <a:lnTo>
                    <a:pt x="1190" y="108"/>
                  </a:lnTo>
                  <a:lnTo>
                    <a:pt x="1200" y="103"/>
                  </a:lnTo>
                  <a:lnTo>
                    <a:pt x="1211" y="100"/>
                  </a:lnTo>
                  <a:lnTo>
                    <a:pt x="1221" y="98"/>
                  </a:lnTo>
                  <a:lnTo>
                    <a:pt x="1221" y="98"/>
                  </a:lnTo>
                  <a:lnTo>
                    <a:pt x="1220" y="100"/>
                  </a:lnTo>
                  <a:lnTo>
                    <a:pt x="1220" y="100"/>
                  </a:lnTo>
                  <a:lnTo>
                    <a:pt x="1179" y="135"/>
                  </a:lnTo>
                  <a:lnTo>
                    <a:pt x="1139" y="171"/>
                  </a:lnTo>
                  <a:lnTo>
                    <a:pt x="1101" y="208"/>
                  </a:lnTo>
                  <a:lnTo>
                    <a:pt x="1062" y="245"/>
                  </a:lnTo>
                  <a:lnTo>
                    <a:pt x="1062" y="245"/>
                  </a:lnTo>
                  <a:lnTo>
                    <a:pt x="1044" y="263"/>
                  </a:lnTo>
                  <a:lnTo>
                    <a:pt x="1027" y="281"/>
                  </a:lnTo>
                  <a:lnTo>
                    <a:pt x="995" y="320"/>
                  </a:lnTo>
                  <a:lnTo>
                    <a:pt x="995" y="320"/>
                  </a:lnTo>
                  <a:lnTo>
                    <a:pt x="1030" y="273"/>
                  </a:lnTo>
                  <a:lnTo>
                    <a:pt x="1065" y="229"/>
                  </a:lnTo>
                  <a:lnTo>
                    <a:pt x="1102" y="188"/>
                  </a:lnTo>
                  <a:lnTo>
                    <a:pt x="1135" y="151"/>
                  </a:lnTo>
                  <a:lnTo>
                    <a:pt x="1135" y="151"/>
                  </a:lnTo>
                  <a:close/>
                  <a:moveTo>
                    <a:pt x="1039" y="321"/>
                  </a:moveTo>
                  <a:lnTo>
                    <a:pt x="1039" y="321"/>
                  </a:lnTo>
                  <a:lnTo>
                    <a:pt x="1064" y="291"/>
                  </a:lnTo>
                  <a:lnTo>
                    <a:pt x="1091" y="263"/>
                  </a:lnTo>
                  <a:lnTo>
                    <a:pt x="1119" y="235"/>
                  </a:lnTo>
                  <a:lnTo>
                    <a:pt x="1147" y="208"/>
                  </a:lnTo>
                  <a:lnTo>
                    <a:pt x="1177" y="181"/>
                  </a:lnTo>
                  <a:lnTo>
                    <a:pt x="1207" y="155"/>
                  </a:lnTo>
                  <a:lnTo>
                    <a:pt x="1267" y="103"/>
                  </a:lnTo>
                  <a:lnTo>
                    <a:pt x="1267" y="103"/>
                  </a:lnTo>
                  <a:lnTo>
                    <a:pt x="1278" y="108"/>
                  </a:lnTo>
                  <a:lnTo>
                    <a:pt x="1288" y="115"/>
                  </a:lnTo>
                  <a:lnTo>
                    <a:pt x="1297" y="123"/>
                  </a:lnTo>
                  <a:lnTo>
                    <a:pt x="1307" y="133"/>
                  </a:lnTo>
                  <a:lnTo>
                    <a:pt x="1315" y="143"/>
                  </a:lnTo>
                  <a:lnTo>
                    <a:pt x="1323" y="155"/>
                  </a:lnTo>
                  <a:lnTo>
                    <a:pt x="1330" y="167"/>
                  </a:lnTo>
                  <a:lnTo>
                    <a:pt x="1336" y="181"/>
                  </a:lnTo>
                  <a:lnTo>
                    <a:pt x="1342" y="195"/>
                  </a:lnTo>
                  <a:lnTo>
                    <a:pt x="1348" y="209"/>
                  </a:lnTo>
                  <a:lnTo>
                    <a:pt x="1351" y="224"/>
                  </a:lnTo>
                  <a:lnTo>
                    <a:pt x="1355" y="240"/>
                  </a:lnTo>
                  <a:lnTo>
                    <a:pt x="1357" y="256"/>
                  </a:lnTo>
                  <a:lnTo>
                    <a:pt x="1359" y="272"/>
                  </a:lnTo>
                  <a:lnTo>
                    <a:pt x="1360" y="290"/>
                  </a:lnTo>
                  <a:lnTo>
                    <a:pt x="1360" y="306"/>
                  </a:lnTo>
                  <a:lnTo>
                    <a:pt x="1360" y="306"/>
                  </a:lnTo>
                  <a:lnTo>
                    <a:pt x="1359" y="338"/>
                  </a:lnTo>
                  <a:lnTo>
                    <a:pt x="1357" y="369"/>
                  </a:lnTo>
                  <a:lnTo>
                    <a:pt x="1352" y="432"/>
                  </a:lnTo>
                  <a:lnTo>
                    <a:pt x="1352" y="432"/>
                  </a:lnTo>
                  <a:lnTo>
                    <a:pt x="1350" y="433"/>
                  </a:lnTo>
                  <a:lnTo>
                    <a:pt x="1346" y="433"/>
                  </a:lnTo>
                  <a:lnTo>
                    <a:pt x="1346" y="433"/>
                  </a:lnTo>
                  <a:lnTo>
                    <a:pt x="1276" y="484"/>
                  </a:lnTo>
                  <a:lnTo>
                    <a:pt x="1206" y="533"/>
                  </a:lnTo>
                  <a:lnTo>
                    <a:pt x="1136" y="584"/>
                  </a:lnTo>
                  <a:lnTo>
                    <a:pt x="1067" y="637"/>
                  </a:lnTo>
                  <a:lnTo>
                    <a:pt x="1067" y="637"/>
                  </a:lnTo>
                  <a:lnTo>
                    <a:pt x="1019" y="676"/>
                  </a:lnTo>
                  <a:lnTo>
                    <a:pt x="1019" y="676"/>
                  </a:lnTo>
                  <a:lnTo>
                    <a:pt x="1060" y="629"/>
                  </a:lnTo>
                  <a:lnTo>
                    <a:pt x="1101" y="582"/>
                  </a:lnTo>
                  <a:lnTo>
                    <a:pt x="1140" y="535"/>
                  </a:lnTo>
                  <a:lnTo>
                    <a:pt x="1179" y="486"/>
                  </a:lnTo>
                  <a:lnTo>
                    <a:pt x="1218" y="437"/>
                  </a:lnTo>
                  <a:lnTo>
                    <a:pt x="1254" y="387"/>
                  </a:lnTo>
                  <a:lnTo>
                    <a:pt x="1289" y="335"/>
                  </a:lnTo>
                  <a:lnTo>
                    <a:pt x="1323" y="283"/>
                  </a:lnTo>
                  <a:lnTo>
                    <a:pt x="1323" y="283"/>
                  </a:lnTo>
                  <a:lnTo>
                    <a:pt x="1325" y="278"/>
                  </a:lnTo>
                  <a:lnTo>
                    <a:pt x="1325" y="272"/>
                  </a:lnTo>
                  <a:lnTo>
                    <a:pt x="1323" y="266"/>
                  </a:lnTo>
                  <a:lnTo>
                    <a:pt x="1319" y="261"/>
                  </a:lnTo>
                  <a:lnTo>
                    <a:pt x="1316" y="258"/>
                  </a:lnTo>
                  <a:lnTo>
                    <a:pt x="1310" y="257"/>
                  </a:lnTo>
                  <a:lnTo>
                    <a:pt x="1304" y="257"/>
                  </a:lnTo>
                  <a:lnTo>
                    <a:pt x="1300" y="259"/>
                  </a:lnTo>
                  <a:lnTo>
                    <a:pt x="1300" y="259"/>
                  </a:lnTo>
                  <a:lnTo>
                    <a:pt x="1246" y="298"/>
                  </a:lnTo>
                  <a:lnTo>
                    <a:pt x="1193" y="339"/>
                  </a:lnTo>
                  <a:lnTo>
                    <a:pt x="1193" y="339"/>
                  </a:lnTo>
                  <a:lnTo>
                    <a:pt x="1222" y="301"/>
                  </a:lnTo>
                  <a:lnTo>
                    <a:pt x="1252" y="265"/>
                  </a:lnTo>
                  <a:lnTo>
                    <a:pt x="1280" y="226"/>
                  </a:lnTo>
                  <a:lnTo>
                    <a:pt x="1308" y="187"/>
                  </a:lnTo>
                  <a:lnTo>
                    <a:pt x="1308" y="187"/>
                  </a:lnTo>
                  <a:lnTo>
                    <a:pt x="1309" y="184"/>
                  </a:lnTo>
                  <a:lnTo>
                    <a:pt x="1310" y="181"/>
                  </a:lnTo>
                  <a:lnTo>
                    <a:pt x="1310" y="175"/>
                  </a:lnTo>
                  <a:lnTo>
                    <a:pt x="1308" y="169"/>
                  </a:lnTo>
                  <a:lnTo>
                    <a:pt x="1303" y="165"/>
                  </a:lnTo>
                  <a:lnTo>
                    <a:pt x="1297" y="162"/>
                  </a:lnTo>
                  <a:lnTo>
                    <a:pt x="1291" y="161"/>
                  </a:lnTo>
                  <a:lnTo>
                    <a:pt x="1286" y="162"/>
                  </a:lnTo>
                  <a:lnTo>
                    <a:pt x="1280" y="165"/>
                  </a:lnTo>
                  <a:lnTo>
                    <a:pt x="1280" y="165"/>
                  </a:lnTo>
                  <a:lnTo>
                    <a:pt x="1184" y="251"/>
                  </a:lnTo>
                  <a:lnTo>
                    <a:pt x="1116" y="312"/>
                  </a:lnTo>
                  <a:lnTo>
                    <a:pt x="1050" y="368"/>
                  </a:lnTo>
                  <a:lnTo>
                    <a:pt x="1022" y="391"/>
                  </a:lnTo>
                  <a:lnTo>
                    <a:pt x="999" y="409"/>
                  </a:lnTo>
                  <a:lnTo>
                    <a:pt x="981" y="419"/>
                  </a:lnTo>
                  <a:lnTo>
                    <a:pt x="975" y="422"/>
                  </a:lnTo>
                  <a:lnTo>
                    <a:pt x="972" y="422"/>
                  </a:lnTo>
                  <a:lnTo>
                    <a:pt x="971" y="422"/>
                  </a:lnTo>
                  <a:lnTo>
                    <a:pt x="969" y="421"/>
                  </a:lnTo>
                  <a:lnTo>
                    <a:pt x="971" y="415"/>
                  </a:lnTo>
                  <a:lnTo>
                    <a:pt x="974" y="408"/>
                  </a:lnTo>
                  <a:lnTo>
                    <a:pt x="981" y="397"/>
                  </a:lnTo>
                  <a:lnTo>
                    <a:pt x="1003" y="366"/>
                  </a:lnTo>
                  <a:lnTo>
                    <a:pt x="1039" y="321"/>
                  </a:lnTo>
                  <a:lnTo>
                    <a:pt x="1039" y="321"/>
                  </a:lnTo>
                  <a:close/>
                  <a:moveTo>
                    <a:pt x="898" y="496"/>
                  </a:moveTo>
                  <a:lnTo>
                    <a:pt x="898" y="496"/>
                  </a:lnTo>
                  <a:lnTo>
                    <a:pt x="902" y="499"/>
                  </a:lnTo>
                  <a:lnTo>
                    <a:pt x="906" y="500"/>
                  </a:lnTo>
                  <a:lnTo>
                    <a:pt x="911" y="499"/>
                  </a:lnTo>
                  <a:lnTo>
                    <a:pt x="917" y="498"/>
                  </a:lnTo>
                  <a:lnTo>
                    <a:pt x="917" y="498"/>
                  </a:lnTo>
                  <a:lnTo>
                    <a:pt x="1002" y="438"/>
                  </a:lnTo>
                  <a:lnTo>
                    <a:pt x="1048" y="405"/>
                  </a:lnTo>
                  <a:lnTo>
                    <a:pt x="1091" y="373"/>
                  </a:lnTo>
                  <a:lnTo>
                    <a:pt x="1133" y="338"/>
                  </a:lnTo>
                  <a:lnTo>
                    <a:pt x="1153" y="321"/>
                  </a:lnTo>
                  <a:lnTo>
                    <a:pt x="1173" y="302"/>
                  </a:lnTo>
                  <a:lnTo>
                    <a:pt x="1191" y="285"/>
                  </a:lnTo>
                  <a:lnTo>
                    <a:pt x="1207" y="267"/>
                  </a:lnTo>
                  <a:lnTo>
                    <a:pt x="1222" y="249"/>
                  </a:lnTo>
                  <a:lnTo>
                    <a:pt x="1235" y="230"/>
                  </a:lnTo>
                  <a:lnTo>
                    <a:pt x="1235" y="230"/>
                  </a:lnTo>
                  <a:lnTo>
                    <a:pt x="1207" y="270"/>
                  </a:lnTo>
                  <a:lnTo>
                    <a:pt x="1178" y="308"/>
                  </a:lnTo>
                  <a:lnTo>
                    <a:pt x="1147" y="346"/>
                  </a:lnTo>
                  <a:lnTo>
                    <a:pt x="1115" y="383"/>
                  </a:lnTo>
                  <a:lnTo>
                    <a:pt x="1082" y="418"/>
                  </a:lnTo>
                  <a:lnTo>
                    <a:pt x="1048" y="453"/>
                  </a:lnTo>
                  <a:lnTo>
                    <a:pt x="1013" y="487"/>
                  </a:lnTo>
                  <a:lnTo>
                    <a:pt x="978" y="521"/>
                  </a:lnTo>
                  <a:lnTo>
                    <a:pt x="978" y="521"/>
                  </a:lnTo>
                  <a:lnTo>
                    <a:pt x="965" y="533"/>
                  </a:lnTo>
                  <a:lnTo>
                    <a:pt x="965" y="533"/>
                  </a:lnTo>
                  <a:lnTo>
                    <a:pt x="920" y="574"/>
                  </a:lnTo>
                  <a:lnTo>
                    <a:pt x="875" y="614"/>
                  </a:lnTo>
                  <a:lnTo>
                    <a:pt x="875" y="614"/>
                  </a:lnTo>
                  <a:lnTo>
                    <a:pt x="877" y="586"/>
                  </a:lnTo>
                  <a:lnTo>
                    <a:pt x="881" y="555"/>
                  </a:lnTo>
                  <a:lnTo>
                    <a:pt x="889" y="526"/>
                  </a:lnTo>
                  <a:lnTo>
                    <a:pt x="898" y="496"/>
                  </a:lnTo>
                  <a:lnTo>
                    <a:pt x="898" y="496"/>
                  </a:lnTo>
                  <a:close/>
                  <a:moveTo>
                    <a:pt x="931" y="608"/>
                  </a:moveTo>
                  <a:lnTo>
                    <a:pt x="931" y="608"/>
                  </a:lnTo>
                  <a:lnTo>
                    <a:pt x="977" y="566"/>
                  </a:lnTo>
                  <a:lnTo>
                    <a:pt x="1022" y="522"/>
                  </a:lnTo>
                  <a:lnTo>
                    <a:pt x="1022" y="522"/>
                  </a:lnTo>
                  <a:lnTo>
                    <a:pt x="1083" y="470"/>
                  </a:lnTo>
                  <a:lnTo>
                    <a:pt x="1144" y="419"/>
                  </a:lnTo>
                  <a:lnTo>
                    <a:pt x="1207" y="369"/>
                  </a:lnTo>
                  <a:lnTo>
                    <a:pt x="1271" y="321"/>
                  </a:lnTo>
                  <a:lnTo>
                    <a:pt x="1271" y="321"/>
                  </a:lnTo>
                  <a:lnTo>
                    <a:pt x="1254" y="334"/>
                  </a:lnTo>
                  <a:lnTo>
                    <a:pt x="1238" y="349"/>
                  </a:lnTo>
                  <a:lnTo>
                    <a:pt x="1221" y="366"/>
                  </a:lnTo>
                  <a:lnTo>
                    <a:pt x="1206" y="383"/>
                  </a:lnTo>
                  <a:lnTo>
                    <a:pt x="1190" y="402"/>
                  </a:lnTo>
                  <a:lnTo>
                    <a:pt x="1173" y="422"/>
                  </a:lnTo>
                  <a:lnTo>
                    <a:pt x="1143" y="463"/>
                  </a:lnTo>
                  <a:lnTo>
                    <a:pt x="1081" y="547"/>
                  </a:lnTo>
                  <a:lnTo>
                    <a:pt x="1049" y="587"/>
                  </a:lnTo>
                  <a:lnTo>
                    <a:pt x="1034" y="607"/>
                  </a:lnTo>
                  <a:lnTo>
                    <a:pt x="1019" y="624"/>
                  </a:lnTo>
                  <a:lnTo>
                    <a:pt x="1019" y="624"/>
                  </a:lnTo>
                  <a:lnTo>
                    <a:pt x="974" y="673"/>
                  </a:lnTo>
                  <a:lnTo>
                    <a:pt x="927" y="723"/>
                  </a:lnTo>
                  <a:lnTo>
                    <a:pt x="881" y="771"/>
                  </a:lnTo>
                  <a:lnTo>
                    <a:pt x="834" y="819"/>
                  </a:lnTo>
                  <a:lnTo>
                    <a:pt x="834" y="819"/>
                  </a:lnTo>
                  <a:lnTo>
                    <a:pt x="822" y="824"/>
                  </a:lnTo>
                  <a:lnTo>
                    <a:pt x="813" y="831"/>
                  </a:lnTo>
                  <a:lnTo>
                    <a:pt x="807" y="840"/>
                  </a:lnTo>
                  <a:lnTo>
                    <a:pt x="806" y="843"/>
                  </a:lnTo>
                  <a:lnTo>
                    <a:pt x="804" y="848"/>
                  </a:lnTo>
                  <a:lnTo>
                    <a:pt x="804" y="848"/>
                  </a:lnTo>
                  <a:lnTo>
                    <a:pt x="778" y="874"/>
                  </a:lnTo>
                  <a:lnTo>
                    <a:pt x="778" y="874"/>
                  </a:lnTo>
                  <a:lnTo>
                    <a:pt x="742" y="882"/>
                  </a:lnTo>
                  <a:lnTo>
                    <a:pt x="707" y="892"/>
                  </a:lnTo>
                  <a:lnTo>
                    <a:pt x="673" y="905"/>
                  </a:lnTo>
                  <a:lnTo>
                    <a:pt x="641" y="919"/>
                  </a:lnTo>
                  <a:lnTo>
                    <a:pt x="609" y="936"/>
                  </a:lnTo>
                  <a:lnTo>
                    <a:pt x="579" y="954"/>
                  </a:lnTo>
                  <a:lnTo>
                    <a:pt x="548" y="977"/>
                  </a:lnTo>
                  <a:lnTo>
                    <a:pt x="519" y="1001"/>
                  </a:lnTo>
                  <a:lnTo>
                    <a:pt x="519" y="1001"/>
                  </a:lnTo>
                  <a:lnTo>
                    <a:pt x="506" y="1014"/>
                  </a:lnTo>
                  <a:lnTo>
                    <a:pt x="492" y="1030"/>
                  </a:lnTo>
                  <a:lnTo>
                    <a:pt x="476" y="1048"/>
                  </a:lnTo>
                  <a:lnTo>
                    <a:pt x="467" y="1057"/>
                  </a:lnTo>
                  <a:lnTo>
                    <a:pt x="458" y="1066"/>
                  </a:lnTo>
                  <a:lnTo>
                    <a:pt x="449" y="1073"/>
                  </a:lnTo>
                  <a:lnTo>
                    <a:pt x="439" y="1078"/>
                  </a:lnTo>
                  <a:lnTo>
                    <a:pt x="429" y="1083"/>
                  </a:lnTo>
                  <a:lnTo>
                    <a:pt x="419" y="1087"/>
                  </a:lnTo>
                  <a:lnTo>
                    <a:pt x="409" y="1087"/>
                  </a:lnTo>
                  <a:lnTo>
                    <a:pt x="400" y="1084"/>
                  </a:lnTo>
                  <a:lnTo>
                    <a:pt x="389" y="1080"/>
                  </a:lnTo>
                  <a:lnTo>
                    <a:pt x="380" y="1071"/>
                  </a:lnTo>
                  <a:lnTo>
                    <a:pt x="380" y="1071"/>
                  </a:lnTo>
                  <a:lnTo>
                    <a:pt x="364" y="1056"/>
                  </a:lnTo>
                  <a:lnTo>
                    <a:pt x="350" y="1039"/>
                  </a:lnTo>
                  <a:lnTo>
                    <a:pt x="337" y="1021"/>
                  </a:lnTo>
                  <a:lnTo>
                    <a:pt x="325" y="1001"/>
                  </a:lnTo>
                  <a:lnTo>
                    <a:pt x="325" y="1001"/>
                  </a:lnTo>
                  <a:lnTo>
                    <a:pt x="387" y="957"/>
                  </a:lnTo>
                  <a:lnTo>
                    <a:pt x="447" y="910"/>
                  </a:lnTo>
                  <a:lnTo>
                    <a:pt x="507" y="863"/>
                  </a:lnTo>
                  <a:lnTo>
                    <a:pt x="567" y="814"/>
                  </a:lnTo>
                  <a:lnTo>
                    <a:pt x="567" y="814"/>
                  </a:lnTo>
                  <a:lnTo>
                    <a:pt x="632" y="760"/>
                  </a:lnTo>
                  <a:lnTo>
                    <a:pt x="635" y="759"/>
                  </a:lnTo>
                  <a:lnTo>
                    <a:pt x="631" y="762"/>
                  </a:lnTo>
                  <a:lnTo>
                    <a:pt x="616" y="776"/>
                  </a:lnTo>
                  <a:lnTo>
                    <a:pt x="563" y="823"/>
                  </a:lnTo>
                  <a:lnTo>
                    <a:pt x="540" y="845"/>
                  </a:lnTo>
                  <a:lnTo>
                    <a:pt x="525" y="861"/>
                  </a:lnTo>
                  <a:lnTo>
                    <a:pt x="525" y="861"/>
                  </a:lnTo>
                  <a:lnTo>
                    <a:pt x="485" y="903"/>
                  </a:lnTo>
                  <a:lnTo>
                    <a:pt x="445" y="945"/>
                  </a:lnTo>
                  <a:lnTo>
                    <a:pt x="405" y="987"/>
                  </a:lnTo>
                  <a:lnTo>
                    <a:pt x="367" y="1030"/>
                  </a:lnTo>
                  <a:lnTo>
                    <a:pt x="367" y="1030"/>
                  </a:lnTo>
                  <a:lnTo>
                    <a:pt x="364" y="1034"/>
                  </a:lnTo>
                  <a:lnTo>
                    <a:pt x="362" y="1037"/>
                  </a:lnTo>
                  <a:lnTo>
                    <a:pt x="362" y="1040"/>
                  </a:lnTo>
                  <a:lnTo>
                    <a:pt x="362" y="1043"/>
                  </a:lnTo>
                  <a:lnTo>
                    <a:pt x="363" y="1049"/>
                  </a:lnTo>
                  <a:lnTo>
                    <a:pt x="367" y="1055"/>
                  </a:lnTo>
                  <a:lnTo>
                    <a:pt x="371" y="1059"/>
                  </a:lnTo>
                  <a:lnTo>
                    <a:pt x="378" y="1060"/>
                  </a:lnTo>
                  <a:lnTo>
                    <a:pt x="384" y="1059"/>
                  </a:lnTo>
                  <a:lnTo>
                    <a:pt x="388" y="1057"/>
                  </a:lnTo>
                  <a:lnTo>
                    <a:pt x="391" y="1055"/>
                  </a:lnTo>
                  <a:lnTo>
                    <a:pt x="391" y="1055"/>
                  </a:lnTo>
                  <a:lnTo>
                    <a:pt x="487" y="978"/>
                  </a:lnTo>
                  <a:lnTo>
                    <a:pt x="583" y="901"/>
                  </a:lnTo>
                  <a:lnTo>
                    <a:pt x="679" y="822"/>
                  </a:lnTo>
                  <a:lnTo>
                    <a:pt x="774" y="745"/>
                  </a:lnTo>
                  <a:lnTo>
                    <a:pt x="774" y="745"/>
                  </a:lnTo>
                  <a:lnTo>
                    <a:pt x="753" y="773"/>
                  </a:lnTo>
                  <a:lnTo>
                    <a:pt x="731" y="802"/>
                  </a:lnTo>
                  <a:lnTo>
                    <a:pt x="711" y="831"/>
                  </a:lnTo>
                  <a:lnTo>
                    <a:pt x="691" y="862"/>
                  </a:lnTo>
                  <a:lnTo>
                    <a:pt x="691" y="862"/>
                  </a:lnTo>
                  <a:lnTo>
                    <a:pt x="689" y="865"/>
                  </a:lnTo>
                  <a:lnTo>
                    <a:pt x="690" y="869"/>
                  </a:lnTo>
                  <a:lnTo>
                    <a:pt x="691" y="872"/>
                  </a:lnTo>
                  <a:lnTo>
                    <a:pt x="694" y="875"/>
                  </a:lnTo>
                  <a:lnTo>
                    <a:pt x="698" y="876"/>
                  </a:lnTo>
                  <a:lnTo>
                    <a:pt x="701" y="876"/>
                  </a:lnTo>
                  <a:lnTo>
                    <a:pt x="705" y="875"/>
                  </a:lnTo>
                  <a:lnTo>
                    <a:pt x="707" y="871"/>
                  </a:lnTo>
                  <a:lnTo>
                    <a:pt x="707" y="871"/>
                  </a:lnTo>
                  <a:lnTo>
                    <a:pt x="733" y="836"/>
                  </a:lnTo>
                  <a:lnTo>
                    <a:pt x="759" y="801"/>
                  </a:lnTo>
                  <a:lnTo>
                    <a:pt x="786" y="767"/>
                  </a:lnTo>
                  <a:lnTo>
                    <a:pt x="813" y="734"/>
                  </a:lnTo>
                  <a:lnTo>
                    <a:pt x="842" y="702"/>
                  </a:lnTo>
                  <a:lnTo>
                    <a:pt x="871" y="670"/>
                  </a:lnTo>
                  <a:lnTo>
                    <a:pt x="900" y="638"/>
                  </a:lnTo>
                  <a:lnTo>
                    <a:pt x="931" y="608"/>
                  </a:lnTo>
                  <a:lnTo>
                    <a:pt x="931" y="608"/>
                  </a:lnTo>
                  <a:close/>
                  <a:moveTo>
                    <a:pt x="841" y="644"/>
                  </a:moveTo>
                  <a:lnTo>
                    <a:pt x="841" y="644"/>
                  </a:lnTo>
                  <a:lnTo>
                    <a:pt x="824" y="658"/>
                  </a:lnTo>
                  <a:lnTo>
                    <a:pt x="824" y="658"/>
                  </a:lnTo>
                  <a:lnTo>
                    <a:pt x="758" y="714"/>
                  </a:lnTo>
                  <a:lnTo>
                    <a:pt x="691" y="769"/>
                  </a:lnTo>
                  <a:lnTo>
                    <a:pt x="555" y="878"/>
                  </a:lnTo>
                  <a:lnTo>
                    <a:pt x="555" y="878"/>
                  </a:lnTo>
                  <a:lnTo>
                    <a:pt x="594" y="835"/>
                  </a:lnTo>
                  <a:lnTo>
                    <a:pt x="630" y="792"/>
                  </a:lnTo>
                  <a:lnTo>
                    <a:pt x="665" y="746"/>
                  </a:lnTo>
                  <a:lnTo>
                    <a:pt x="698" y="699"/>
                  </a:lnTo>
                  <a:lnTo>
                    <a:pt x="698" y="699"/>
                  </a:lnTo>
                  <a:lnTo>
                    <a:pt x="700" y="696"/>
                  </a:lnTo>
                  <a:lnTo>
                    <a:pt x="701" y="693"/>
                  </a:lnTo>
                  <a:lnTo>
                    <a:pt x="701" y="687"/>
                  </a:lnTo>
                  <a:lnTo>
                    <a:pt x="699" y="682"/>
                  </a:lnTo>
                  <a:lnTo>
                    <a:pt x="694" y="678"/>
                  </a:lnTo>
                  <a:lnTo>
                    <a:pt x="689" y="675"/>
                  </a:lnTo>
                  <a:lnTo>
                    <a:pt x="683" y="673"/>
                  </a:lnTo>
                  <a:lnTo>
                    <a:pt x="677" y="675"/>
                  </a:lnTo>
                  <a:lnTo>
                    <a:pt x="671" y="678"/>
                  </a:lnTo>
                  <a:lnTo>
                    <a:pt x="671" y="678"/>
                  </a:lnTo>
                  <a:lnTo>
                    <a:pt x="631" y="712"/>
                  </a:lnTo>
                  <a:lnTo>
                    <a:pt x="588" y="746"/>
                  </a:lnTo>
                  <a:lnTo>
                    <a:pt x="499" y="816"/>
                  </a:lnTo>
                  <a:lnTo>
                    <a:pt x="456" y="851"/>
                  </a:lnTo>
                  <a:lnTo>
                    <a:pt x="414" y="888"/>
                  </a:lnTo>
                  <a:lnTo>
                    <a:pt x="395" y="906"/>
                  </a:lnTo>
                  <a:lnTo>
                    <a:pt x="376" y="924"/>
                  </a:lnTo>
                  <a:lnTo>
                    <a:pt x="360" y="943"/>
                  </a:lnTo>
                  <a:lnTo>
                    <a:pt x="344" y="961"/>
                  </a:lnTo>
                  <a:lnTo>
                    <a:pt x="344" y="961"/>
                  </a:lnTo>
                  <a:lnTo>
                    <a:pt x="375" y="924"/>
                  </a:lnTo>
                  <a:lnTo>
                    <a:pt x="405" y="888"/>
                  </a:lnTo>
                  <a:lnTo>
                    <a:pt x="467" y="816"/>
                  </a:lnTo>
                  <a:lnTo>
                    <a:pt x="499" y="780"/>
                  </a:lnTo>
                  <a:lnTo>
                    <a:pt x="528" y="744"/>
                  </a:lnTo>
                  <a:lnTo>
                    <a:pt x="558" y="706"/>
                  </a:lnTo>
                  <a:lnTo>
                    <a:pt x="586" y="668"/>
                  </a:lnTo>
                  <a:lnTo>
                    <a:pt x="586" y="668"/>
                  </a:lnTo>
                  <a:lnTo>
                    <a:pt x="588" y="662"/>
                  </a:lnTo>
                  <a:lnTo>
                    <a:pt x="589" y="656"/>
                  </a:lnTo>
                  <a:lnTo>
                    <a:pt x="587" y="651"/>
                  </a:lnTo>
                  <a:lnTo>
                    <a:pt x="583" y="648"/>
                  </a:lnTo>
                  <a:lnTo>
                    <a:pt x="579" y="644"/>
                  </a:lnTo>
                  <a:lnTo>
                    <a:pt x="574" y="643"/>
                  </a:lnTo>
                  <a:lnTo>
                    <a:pt x="568" y="642"/>
                  </a:lnTo>
                  <a:lnTo>
                    <a:pt x="562" y="644"/>
                  </a:lnTo>
                  <a:lnTo>
                    <a:pt x="562" y="644"/>
                  </a:lnTo>
                  <a:lnTo>
                    <a:pt x="527" y="662"/>
                  </a:lnTo>
                  <a:lnTo>
                    <a:pt x="493" y="679"/>
                  </a:lnTo>
                  <a:lnTo>
                    <a:pt x="458" y="699"/>
                  </a:lnTo>
                  <a:lnTo>
                    <a:pt x="425" y="719"/>
                  </a:lnTo>
                  <a:lnTo>
                    <a:pt x="359" y="760"/>
                  </a:lnTo>
                  <a:lnTo>
                    <a:pt x="294" y="805"/>
                  </a:lnTo>
                  <a:lnTo>
                    <a:pt x="294" y="805"/>
                  </a:lnTo>
                  <a:lnTo>
                    <a:pt x="307" y="795"/>
                  </a:lnTo>
                  <a:lnTo>
                    <a:pt x="321" y="783"/>
                  </a:lnTo>
                  <a:lnTo>
                    <a:pt x="349" y="758"/>
                  </a:lnTo>
                  <a:lnTo>
                    <a:pt x="378" y="727"/>
                  </a:lnTo>
                  <a:lnTo>
                    <a:pt x="408" y="695"/>
                  </a:lnTo>
                  <a:lnTo>
                    <a:pt x="438" y="659"/>
                  </a:lnTo>
                  <a:lnTo>
                    <a:pt x="466" y="624"/>
                  </a:lnTo>
                  <a:lnTo>
                    <a:pt x="519" y="558"/>
                  </a:lnTo>
                  <a:lnTo>
                    <a:pt x="519" y="558"/>
                  </a:lnTo>
                  <a:lnTo>
                    <a:pt x="521" y="554"/>
                  </a:lnTo>
                  <a:lnTo>
                    <a:pt x="522" y="551"/>
                  </a:lnTo>
                  <a:lnTo>
                    <a:pt x="522" y="546"/>
                  </a:lnTo>
                  <a:lnTo>
                    <a:pt x="522" y="542"/>
                  </a:lnTo>
                  <a:lnTo>
                    <a:pt x="520" y="538"/>
                  </a:lnTo>
                  <a:lnTo>
                    <a:pt x="519" y="535"/>
                  </a:lnTo>
                  <a:lnTo>
                    <a:pt x="515" y="533"/>
                  </a:lnTo>
                  <a:lnTo>
                    <a:pt x="512" y="531"/>
                  </a:lnTo>
                  <a:lnTo>
                    <a:pt x="512" y="531"/>
                  </a:lnTo>
                  <a:lnTo>
                    <a:pt x="552" y="548"/>
                  </a:lnTo>
                  <a:lnTo>
                    <a:pt x="593" y="567"/>
                  </a:lnTo>
                  <a:lnTo>
                    <a:pt x="632" y="586"/>
                  </a:lnTo>
                  <a:lnTo>
                    <a:pt x="673" y="603"/>
                  </a:lnTo>
                  <a:lnTo>
                    <a:pt x="714" y="618"/>
                  </a:lnTo>
                  <a:lnTo>
                    <a:pt x="734" y="625"/>
                  </a:lnTo>
                  <a:lnTo>
                    <a:pt x="755" y="631"/>
                  </a:lnTo>
                  <a:lnTo>
                    <a:pt x="776" y="636"/>
                  </a:lnTo>
                  <a:lnTo>
                    <a:pt x="797" y="639"/>
                  </a:lnTo>
                  <a:lnTo>
                    <a:pt x="819" y="643"/>
                  </a:lnTo>
                  <a:lnTo>
                    <a:pt x="841" y="644"/>
                  </a:lnTo>
                  <a:lnTo>
                    <a:pt x="841" y="644"/>
                  </a:lnTo>
                  <a:close/>
                  <a:moveTo>
                    <a:pt x="295" y="490"/>
                  </a:moveTo>
                  <a:lnTo>
                    <a:pt x="295" y="490"/>
                  </a:lnTo>
                  <a:lnTo>
                    <a:pt x="295" y="487"/>
                  </a:lnTo>
                  <a:lnTo>
                    <a:pt x="297" y="485"/>
                  </a:lnTo>
                  <a:lnTo>
                    <a:pt x="297" y="485"/>
                  </a:lnTo>
                  <a:lnTo>
                    <a:pt x="298" y="485"/>
                  </a:lnTo>
                  <a:lnTo>
                    <a:pt x="298" y="485"/>
                  </a:lnTo>
                  <a:lnTo>
                    <a:pt x="325" y="484"/>
                  </a:lnTo>
                  <a:lnTo>
                    <a:pt x="352" y="485"/>
                  </a:lnTo>
                  <a:lnTo>
                    <a:pt x="378" y="489"/>
                  </a:lnTo>
                  <a:lnTo>
                    <a:pt x="405" y="493"/>
                  </a:lnTo>
                  <a:lnTo>
                    <a:pt x="432" y="500"/>
                  </a:lnTo>
                  <a:lnTo>
                    <a:pt x="458" y="510"/>
                  </a:lnTo>
                  <a:lnTo>
                    <a:pt x="484" y="519"/>
                  </a:lnTo>
                  <a:lnTo>
                    <a:pt x="511" y="531"/>
                  </a:lnTo>
                  <a:lnTo>
                    <a:pt x="511" y="531"/>
                  </a:lnTo>
                  <a:lnTo>
                    <a:pt x="505" y="529"/>
                  </a:lnTo>
                  <a:lnTo>
                    <a:pt x="499" y="532"/>
                  </a:lnTo>
                  <a:lnTo>
                    <a:pt x="499" y="532"/>
                  </a:lnTo>
                  <a:lnTo>
                    <a:pt x="467" y="549"/>
                  </a:lnTo>
                  <a:lnTo>
                    <a:pt x="437" y="568"/>
                  </a:lnTo>
                  <a:lnTo>
                    <a:pt x="376" y="607"/>
                  </a:lnTo>
                  <a:lnTo>
                    <a:pt x="318" y="647"/>
                  </a:lnTo>
                  <a:lnTo>
                    <a:pt x="259" y="687"/>
                  </a:lnTo>
                  <a:lnTo>
                    <a:pt x="259" y="687"/>
                  </a:lnTo>
                  <a:lnTo>
                    <a:pt x="301" y="641"/>
                  </a:lnTo>
                  <a:lnTo>
                    <a:pt x="301" y="641"/>
                  </a:lnTo>
                  <a:lnTo>
                    <a:pt x="327" y="610"/>
                  </a:lnTo>
                  <a:lnTo>
                    <a:pt x="348" y="582"/>
                  </a:lnTo>
                  <a:lnTo>
                    <a:pt x="392" y="522"/>
                  </a:lnTo>
                  <a:lnTo>
                    <a:pt x="392" y="522"/>
                  </a:lnTo>
                  <a:lnTo>
                    <a:pt x="395" y="517"/>
                  </a:lnTo>
                  <a:lnTo>
                    <a:pt x="395" y="512"/>
                  </a:lnTo>
                  <a:lnTo>
                    <a:pt x="394" y="508"/>
                  </a:lnTo>
                  <a:lnTo>
                    <a:pt x="390" y="504"/>
                  </a:lnTo>
                  <a:lnTo>
                    <a:pt x="385" y="501"/>
                  </a:lnTo>
                  <a:lnTo>
                    <a:pt x="381" y="500"/>
                  </a:lnTo>
                  <a:lnTo>
                    <a:pt x="376" y="499"/>
                  </a:lnTo>
                  <a:lnTo>
                    <a:pt x="371" y="501"/>
                  </a:lnTo>
                  <a:lnTo>
                    <a:pt x="371" y="501"/>
                  </a:lnTo>
                  <a:lnTo>
                    <a:pt x="336" y="519"/>
                  </a:lnTo>
                  <a:lnTo>
                    <a:pt x="306" y="535"/>
                  </a:lnTo>
                  <a:lnTo>
                    <a:pt x="291" y="545"/>
                  </a:lnTo>
                  <a:lnTo>
                    <a:pt x="275" y="554"/>
                  </a:lnTo>
                  <a:lnTo>
                    <a:pt x="260" y="566"/>
                  </a:lnTo>
                  <a:lnTo>
                    <a:pt x="244" y="577"/>
                  </a:lnTo>
                  <a:lnTo>
                    <a:pt x="244" y="577"/>
                  </a:lnTo>
                  <a:lnTo>
                    <a:pt x="208" y="606"/>
                  </a:lnTo>
                  <a:lnTo>
                    <a:pt x="198" y="613"/>
                  </a:lnTo>
                  <a:lnTo>
                    <a:pt x="192" y="615"/>
                  </a:lnTo>
                  <a:lnTo>
                    <a:pt x="192" y="615"/>
                  </a:lnTo>
                  <a:lnTo>
                    <a:pt x="192" y="614"/>
                  </a:lnTo>
                  <a:lnTo>
                    <a:pt x="195" y="609"/>
                  </a:lnTo>
                  <a:lnTo>
                    <a:pt x="209" y="590"/>
                  </a:lnTo>
                  <a:lnTo>
                    <a:pt x="256" y="538"/>
                  </a:lnTo>
                  <a:lnTo>
                    <a:pt x="278" y="511"/>
                  </a:lnTo>
                  <a:lnTo>
                    <a:pt x="295" y="490"/>
                  </a:lnTo>
                  <a:lnTo>
                    <a:pt x="295" y="490"/>
                  </a:lnTo>
                  <a:close/>
                  <a:moveTo>
                    <a:pt x="243" y="492"/>
                  </a:moveTo>
                  <a:lnTo>
                    <a:pt x="243" y="492"/>
                  </a:lnTo>
                  <a:lnTo>
                    <a:pt x="158" y="551"/>
                  </a:lnTo>
                  <a:lnTo>
                    <a:pt x="158" y="551"/>
                  </a:lnTo>
                  <a:lnTo>
                    <a:pt x="160" y="547"/>
                  </a:lnTo>
                  <a:lnTo>
                    <a:pt x="160" y="542"/>
                  </a:lnTo>
                  <a:lnTo>
                    <a:pt x="157" y="540"/>
                  </a:lnTo>
                  <a:lnTo>
                    <a:pt x="155" y="540"/>
                  </a:lnTo>
                  <a:lnTo>
                    <a:pt x="154" y="540"/>
                  </a:lnTo>
                  <a:lnTo>
                    <a:pt x="154" y="540"/>
                  </a:lnTo>
                  <a:lnTo>
                    <a:pt x="133" y="549"/>
                  </a:lnTo>
                  <a:lnTo>
                    <a:pt x="110" y="556"/>
                  </a:lnTo>
                  <a:lnTo>
                    <a:pt x="110" y="556"/>
                  </a:lnTo>
                  <a:lnTo>
                    <a:pt x="106" y="559"/>
                  </a:lnTo>
                  <a:lnTo>
                    <a:pt x="103" y="562"/>
                  </a:lnTo>
                  <a:lnTo>
                    <a:pt x="102" y="567"/>
                  </a:lnTo>
                  <a:lnTo>
                    <a:pt x="105" y="572"/>
                  </a:lnTo>
                  <a:lnTo>
                    <a:pt x="105" y="572"/>
                  </a:lnTo>
                  <a:lnTo>
                    <a:pt x="112" y="584"/>
                  </a:lnTo>
                  <a:lnTo>
                    <a:pt x="112" y="584"/>
                  </a:lnTo>
                  <a:lnTo>
                    <a:pt x="115" y="588"/>
                  </a:lnTo>
                  <a:lnTo>
                    <a:pt x="120" y="590"/>
                  </a:lnTo>
                  <a:lnTo>
                    <a:pt x="124" y="590"/>
                  </a:lnTo>
                  <a:lnTo>
                    <a:pt x="129" y="589"/>
                  </a:lnTo>
                  <a:lnTo>
                    <a:pt x="129" y="589"/>
                  </a:lnTo>
                  <a:lnTo>
                    <a:pt x="176" y="560"/>
                  </a:lnTo>
                  <a:lnTo>
                    <a:pt x="194" y="551"/>
                  </a:lnTo>
                  <a:lnTo>
                    <a:pt x="206" y="545"/>
                  </a:lnTo>
                  <a:lnTo>
                    <a:pt x="215" y="542"/>
                  </a:lnTo>
                  <a:lnTo>
                    <a:pt x="218" y="542"/>
                  </a:lnTo>
                  <a:lnTo>
                    <a:pt x="220" y="542"/>
                  </a:lnTo>
                  <a:lnTo>
                    <a:pt x="222" y="544"/>
                  </a:lnTo>
                  <a:lnTo>
                    <a:pt x="222" y="545"/>
                  </a:lnTo>
                  <a:lnTo>
                    <a:pt x="220" y="551"/>
                  </a:lnTo>
                  <a:lnTo>
                    <a:pt x="217" y="559"/>
                  </a:lnTo>
                  <a:lnTo>
                    <a:pt x="211" y="568"/>
                  </a:lnTo>
                  <a:lnTo>
                    <a:pt x="194" y="595"/>
                  </a:lnTo>
                  <a:lnTo>
                    <a:pt x="169" y="628"/>
                  </a:lnTo>
                  <a:lnTo>
                    <a:pt x="142" y="666"/>
                  </a:lnTo>
                  <a:lnTo>
                    <a:pt x="142" y="666"/>
                  </a:lnTo>
                  <a:lnTo>
                    <a:pt x="140" y="672"/>
                  </a:lnTo>
                  <a:lnTo>
                    <a:pt x="140" y="677"/>
                  </a:lnTo>
                  <a:lnTo>
                    <a:pt x="142" y="682"/>
                  </a:lnTo>
                  <a:lnTo>
                    <a:pt x="146" y="685"/>
                  </a:lnTo>
                  <a:lnTo>
                    <a:pt x="150" y="687"/>
                  </a:lnTo>
                  <a:lnTo>
                    <a:pt x="155" y="689"/>
                  </a:lnTo>
                  <a:lnTo>
                    <a:pt x="161" y="689"/>
                  </a:lnTo>
                  <a:lnTo>
                    <a:pt x="165" y="685"/>
                  </a:lnTo>
                  <a:lnTo>
                    <a:pt x="165" y="685"/>
                  </a:lnTo>
                  <a:lnTo>
                    <a:pt x="219" y="636"/>
                  </a:lnTo>
                  <a:lnTo>
                    <a:pt x="254" y="606"/>
                  </a:lnTo>
                  <a:lnTo>
                    <a:pt x="286" y="579"/>
                  </a:lnTo>
                  <a:lnTo>
                    <a:pt x="300" y="568"/>
                  </a:lnTo>
                  <a:lnTo>
                    <a:pt x="311" y="560"/>
                  </a:lnTo>
                  <a:lnTo>
                    <a:pt x="319" y="556"/>
                  </a:lnTo>
                  <a:lnTo>
                    <a:pt x="320" y="556"/>
                  </a:lnTo>
                  <a:lnTo>
                    <a:pt x="321" y="558"/>
                  </a:lnTo>
                  <a:lnTo>
                    <a:pt x="321" y="560"/>
                  </a:lnTo>
                  <a:lnTo>
                    <a:pt x="320" y="563"/>
                  </a:lnTo>
                  <a:lnTo>
                    <a:pt x="313" y="575"/>
                  </a:lnTo>
                  <a:lnTo>
                    <a:pt x="299" y="593"/>
                  </a:lnTo>
                  <a:lnTo>
                    <a:pt x="279" y="618"/>
                  </a:lnTo>
                  <a:lnTo>
                    <a:pt x="279" y="618"/>
                  </a:lnTo>
                  <a:lnTo>
                    <a:pt x="253" y="649"/>
                  </a:lnTo>
                  <a:lnTo>
                    <a:pt x="226" y="679"/>
                  </a:lnTo>
                  <a:lnTo>
                    <a:pt x="174" y="739"/>
                  </a:lnTo>
                  <a:lnTo>
                    <a:pt x="174" y="739"/>
                  </a:lnTo>
                  <a:lnTo>
                    <a:pt x="147" y="705"/>
                  </a:lnTo>
                  <a:lnTo>
                    <a:pt x="116" y="671"/>
                  </a:lnTo>
                  <a:lnTo>
                    <a:pt x="116" y="671"/>
                  </a:lnTo>
                  <a:lnTo>
                    <a:pt x="108" y="661"/>
                  </a:lnTo>
                  <a:lnTo>
                    <a:pt x="100" y="651"/>
                  </a:lnTo>
                  <a:lnTo>
                    <a:pt x="93" y="641"/>
                  </a:lnTo>
                  <a:lnTo>
                    <a:pt x="88" y="631"/>
                  </a:lnTo>
                  <a:lnTo>
                    <a:pt x="83" y="623"/>
                  </a:lnTo>
                  <a:lnTo>
                    <a:pt x="80" y="614"/>
                  </a:lnTo>
                  <a:lnTo>
                    <a:pt x="79" y="606"/>
                  </a:lnTo>
                  <a:lnTo>
                    <a:pt x="78" y="599"/>
                  </a:lnTo>
                  <a:lnTo>
                    <a:pt x="78" y="590"/>
                  </a:lnTo>
                  <a:lnTo>
                    <a:pt x="78" y="583"/>
                  </a:lnTo>
                  <a:lnTo>
                    <a:pt x="80" y="576"/>
                  </a:lnTo>
                  <a:lnTo>
                    <a:pt x="82" y="569"/>
                  </a:lnTo>
                  <a:lnTo>
                    <a:pt x="86" y="563"/>
                  </a:lnTo>
                  <a:lnTo>
                    <a:pt x="89" y="558"/>
                  </a:lnTo>
                  <a:lnTo>
                    <a:pt x="100" y="546"/>
                  </a:lnTo>
                  <a:lnTo>
                    <a:pt x="113" y="535"/>
                  </a:lnTo>
                  <a:lnTo>
                    <a:pt x="128" y="527"/>
                  </a:lnTo>
                  <a:lnTo>
                    <a:pt x="144" y="519"/>
                  </a:lnTo>
                  <a:lnTo>
                    <a:pt x="163" y="512"/>
                  </a:lnTo>
                  <a:lnTo>
                    <a:pt x="182" y="505"/>
                  </a:lnTo>
                  <a:lnTo>
                    <a:pt x="202" y="500"/>
                  </a:lnTo>
                  <a:lnTo>
                    <a:pt x="223" y="496"/>
                  </a:lnTo>
                  <a:lnTo>
                    <a:pt x="243" y="492"/>
                  </a:lnTo>
                  <a:lnTo>
                    <a:pt x="243" y="4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55">
              <a:extLst>
                <a:ext uri="{FF2B5EF4-FFF2-40B4-BE49-F238E27FC236}">
                  <a16:creationId xmlns:a16="http://schemas.microsoft.com/office/drawing/2014/main" id="{00E96BC4-8C9B-49CA-4ED1-B4FA9BD91F4F}"/>
                </a:ext>
              </a:extLst>
            </p:cNvPr>
            <p:cNvSpPr>
              <a:spLocks noEditPoints="1"/>
            </p:cNvSpPr>
            <p:nvPr/>
          </p:nvSpPr>
          <p:spPr bwMode="auto">
            <a:xfrm>
              <a:off x="7842251" y="1858963"/>
              <a:ext cx="327025" cy="346075"/>
            </a:xfrm>
            <a:custGeom>
              <a:avLst/>
              <a:gdLst>
                <a:gd name="T0" fmla="*/ 239 w 1233"/>
                <a:gd name="T1" fmla="*/ 752 h 1312"/>
                <a:gd name="T2" fmla="*/ 286 w 1233"/>
                <a:gd name="T3" fmla="*/ 913 h 1312"/>
                <a:gd name="T4" fmla="*/ 429 w 1233"/>
                <a:gd name="T5" fmla="*/ 978 h 1312"/>
                <a:gd name="T6" fmla="*/ 477 w 1233"/>
                <a:gd name="T7" fmla="*/ 1057 h 1312"/>
                <a:gd name="T8" fmla="*/ 561 w 1233"/>
                <a:gd name="T9" fmla="*/ 1080 h 1312"/>
                <a:gd name="T10" fmla="*/ 660 w 1233"/>
                <a:gd name="T11" fmla="*/ 1198 h 1312"/>
                <a:gd name="T12" fmla="*/ 882 w 1233"/>
                <a:gd name="T13" fmla="*/ 1304 h 1312"/>
                <a:gd name="T14" fmla="*/ 1014 w 1233"/>
                <a:gd name="T15" fmla="*/ 1277 h 1312"/>
                <a:gd name="T16" fmla="*/ 1222 w 1233"/>
                <a:gd name="T17" fmla="*/ 1028 h 1312"/>
                <a:gd name="T18" fmla="*/ 1154 w 1233"/>
                <a:gd name="T19" fmla="*/ 763 h 1312"/>
                <a:gd name="T20" fmla="*/ 925 w 1233"/>
                <a:gd name="T21" fmla="*/ 719 h 1312"/>
                <a:gd name="T22" fmla="*/ 747 w 1233"/>
                <a:gd name="T23" fmla="*/ 630 h 1312"/>
                <a:gd name="T24" fmla="*/ 543 w 1233"/>
                <a:gd name="T25" fmla="*/ 312 h 1312"/>
                <a:gd name="T26" fmla="*/ 548 w 1233"/>
                <a:gd name="T27" fmla="*/ 185 h 1312"/>
                <a:gd name="T28" fmla="*/ 533 w 1233"/>
                <a:gd name="T29" fmla="*/ 26 h 1312"/>
                <a:gd name="T30" fmla="*/ 320 w 1233"/>
                <a:gd name="T31" fmla="*/ 27 h 1312"/>
                <a:gd name="T32" fmla="*/ 100 w 1233"/>
                <a:gd name="T33" fmla="*/ 239 h 1312"/>
                <a:gd name="T34" fmla="*/ 26 w 1233"/>
                <a:gd name="T35" fmla="*/ 587 h 1312"/>
                <a:gd name="T36" fmla="*/ 73 w 1233"/>
                <a:gd name="T37" fmla="*/ 572 h 1312"/>
                <a:gd name="T38" fmla="*/ 370 w 1233"/>
                <a:gd name="T39" fmla="*/ 372 h 1312"/>
                <a:gd name="T40" fmla="*/ 362 w 1233"/>
                <a:gd name="T41" fmla="*/ 536 h 1312"/>
                <a:gd name="T42" fmla="*/ 392 w 1233"/>
                <a:gd name="T43" fmla="*/ 566 h 1312"/>
                <a:gd name="T44" fmla="*/ 491 w 1233"/>
                <a:gd name="T45" fmla="*/ 614 h 1312"/>
                <a:gd name="T46" fmla="*/ 507 w 1233"/>
                <a:gd name="T47" fmla="*/ 798 h 1312"/>
                <a:gd name="T48" fmla="*/ 513 w 1233"/>
                <a:gd name="T49" fmla="*/ 1011 h 1312"/>
                <a:gd name="T50" fmla="*/ 618 w 1233"/>
                <a:gd name="T51" fmla="*/ 882 h 1312"/>
                <a:gd name="T52" fmla="*/ 711 w 1233"/>
                <a:gd name="T53" fmla="*/ 1209 h 1312"/>
                <a:gd name="T54" fmla="*/ 701 w 1233"/>
                <a:gd name="T55" fmla="*/ 1149 h 1312"/>
                <a:gd name="T56" fmla="*/ 1026 w 1233"/>
                <a:gd name="T57" fmla="*/ 880 h 1312"/>
                <a:gd name="T58" fmla="*/ 792 w 1233"/>
                <a:gd name="T59" fmla="*/ 1229 h 1312"/>
                <a:gd name="T60" fmla="*/ 1109 w 1233"/>
                <a:gd name="T61" fmla="*/ 967 h 1312"/>
                <a:gd name="T62" fmla="*/ 887 w 1233"/>
                <a:gd name="T63" fmla="*/ 1265 h 1312"/>
                <a:gd name="T64" fmla="*/ 1113 w 1233"/>
                <a:gd name="T65" fmla="*/ 1065 h 1312"/>
                <a:gd name="T66" fmla="*/ 1120 w 1233"/>
                <a:gd name="T67" fmla="*/ 1155 h 1312"/>
                <a:gd name="T68" fmla="*/ 1099 w 1233"/>
                <a:gd name="T69" fmla="*/ 783 h 1312"/>
                <a:gd name="T70" fmla="*/ 1136 w 1233"/>
                <a:gd name="T71" fmla="*/ 898 h 1312"/>
                <a:gd name="T72" fmla="*/ 1104 w 1233"/>
                <a:gd name="T73" fmla="*/ 837 h 1312"/>
                <a:gd name="T74" fmla="*/ 896 w 1233"/>
                <a:gd name="T75" fmla="*/ 942 h 1312"/>
                <a:gd name="T76" fmla="*/ 937 w 1233"/>
                <a:gd name="T77" fmla="*/ 805 h 1312"/>
                <a:gd name="T78" fmla="*/ 905 w 1233"/>
                <a:gd name="T79" fmla="*/ 771 h 1312"/>
                <a:gd name="T80" fmla="*/ 664 w 1233"/>
                <a:gd name="T81" fmla="*/ 1051 h 1312"/>
                <a:gd name="T82" fmla="*/ 751 w 1233"/>
                <a:gd name="T83" fmla="*/ 1047 h 1312"/>
                <a:gd name="T84" fmla="*/ 784 w 1233"/>
                <a:gd name="T85" fmla="*/ 857 h 1312"/>
                <a:gd name="T86" fmla="*/ 542 w 1233"/>
                <a:gd name="T87" fmla="*/ 387 h 1312"/>
                <a:gd name="T88" fmla="*/ 813 w 1233"/>
                <a:gd name="T89" fmla="*/ 731 h 1312"/>
                <a:gd name="T90" fmla="*/ 751 w 1233"/>
                <a:gd name="T91" fmla="*/ 756 h 1312"/>
                <a:gd name="T92" fmla="*/ 581 w 1233"/>
                <a:gd name="T93" fmla="*/ 837 h 1312"/>
                <a:gd name="T94" fmla="*/ 636 w 1233"/>
                <a:gd name="T95" fmla="*/ 661 h 1312"/>
                <a:gd name="T96" fmla="*/ 539 w 1233"/>
                <a:gd name="T97" fmla="*/ 624 h 1312"/>
                <a:gd name="T98" fmla="*/ 499 w 1233"/>
                <a:gd name="T99" fmla="*/ 569 h 1312"/>
                <a:gd name="T100" fmla="*/ 542 w 1233"/>
                <a:gd name="T101" fmla="*/ 387 h 1312"/>
                <a:gd name="T102" fmla="*/ 419 w 1233"/>
                <a:gd name="T103" fmla="*/ 395 h 1312"/>
                <a:gd name="T104" fmla="*/ 498 w 1233"/>
                <a:gd name="T105" fmla="*/ 157 h 1312"/>
                <a:gd name="T106" fmla="*/ 258 w 1233"/>
                <a:gd name="T107" fmla="*/ 391 h 1312"/>
                <a:gd name="T108" fmla="*/ 251 w 1233"/>
                <a:gd name="T109" fmla="*/ 104 h 1312"/>
                <a:gd name="T110" fmla="*/ 412 w 1233"/>
                <a:gd name="T111" fmla="*/ 109 h 1312"/>
                <a:gd name="T112" fmla="*/ 365 w 1233"/>
                <a:gd name="T113" fmla="*/ 136 h 1312"/>
                <a:gd name="T114" fmla="*/ 231 w 1233"/>
                <a:gd name="T115" fmla="*/ 202 h 1312"/>
                <a:gd name="T116" fmla="*/ 102 w 1233"/>
                <a:gd name="T117" fmla="*/ 309 h 1312"/>
                <a:gd name="T118" fmla="*/ 260 w 1233"/>
                <a:gd name="T119" fmla="*/ 308 h 1312"/>
                <a:gd name="T120" fmla="*/ 51 w 1233"/>
                <a:gd name="T121" fmla="*/ 489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3" h="1312">
                  <a:moveTo>
                    <a:pt x="141" y="683"/>
                  </a:moveTo>
                  <a:lnTo>
                    <a:pt x="141" y="683"/>
                  </a:lnTo>
                  <a:lnTo>
                    <a:pt x="142" y="688"/>
                  </a:lnTo>
                  <a:lnTo>
                    <a:pt x="143" y="692"/>
                  </a:lnTo>
                  <a:lnTo>
                    <a:pt x="147" y="696"/>
                  </a:lnTo>
                  <a:lnTo>
                    <a:pt x="149" y="699"/>
                  </a:lnTo>
                  <a:lnTo>
                    <a:pt x="154" y="701"/>
                  </a:lnTo>
                  <a:lnTo>
                    <a:pt x="157" y="701"/>
                  </a:lnTo>
                  <a:lnTo>
                    <a:pt x="162" y="701"/>
                  </a:lnTo>
                  <a:lnTo>
                    <a:pt x="167" y="697"/>
                  </a:lnTo>
                  <a:lnTo>
                    <a:pt x="167" y="697"/>
                  </a:lnTo>
                  <a:lnTo>
                    <a:pt x="177" y="690"/>
                  </a:lnTo>
                  <a:lnTo>
                    <a:pt x="186" y="682"/>
                  </a:lnTo>
                  <a:lnTo>
                    <a:pt x="186" y="682"/>
                  </a:lnTo>
                  <a:lnTo>
                    <a:pt x="239" y="752"/>
                  </a:lnTo>
                  <a:lnTo>
                    <a:pt x="239" y="752"/>
                  </a:lnTo>
                  <a:lnTo>
                    <a:pt x="238" y="758"/>
                  </a:lnTo>
                  <a:lnTo>
                    <a:pt x="237" y="763"/>
                  </a:lnTo>
                  <a:lnTo>
                    <a:pt x="238" y="769"/>
                  </a:lnTo>
                  <a:lnTo>
                    <a:pt x="240" y="772"/>
                  </a:lnTo>
                  <a:lnTo>
                    <a:pt x="244" y="777"/>
                  </a:lnTo>
                  <a:lnTo>
                    <a:pt x="248" y="779"/>
                  </a:lnTo>
                  <a:lnTo>
                    <a:pt x="253" y="779"/>
                  </a:lnTo>
                  <a:lnTo>
                    <a:pt x="259" y="778"/>
                  </a:lnTo>
                  <a:lnTo>
                    <a:pt x="259" y="778"/>
                  </a:lnTo>
                  <a:lnTo>
                    <a:pt x="289" y="819"/>
                  </a:lnTo>
                  <a:lnTo>
                    <a:pt x="321" y="859"/>
                  </a:lnTo>
                  <a:lnTo>
                    <a:pt x="321" y="859"/>
                  </a:lnTo>
                  <a:lnTo>
                    <a:pt x="303" y="886"/>
                  </a:lnTo>
                  <a:lnTo>
                    <a:pt x="286" y="913"/>
                  </a:lnTo>
                  <a:lnTo>
                    <a:pt x="286" y="913"/>
                  </a:lnTo>
                  <a:lnTo>
                    <a:pt x="284" y="919"/>
                  </a:lnTo>
                  <a:lnTo>
                    <a:pt x="284" y="925"/>
                  </a:lnTo>
                  <a:lnTo>
                    <a:pt x="286" y="930"/>
                  </a:lnTo>
                  <a:lnTo>
                    <a:pt x="289" y="935"/>
                  </a:lnTo>
                  <a:lnTo>
                    <a:pt x="294" y="939"/>
                  </a:lnTo>
                  <a:lnTo>
                    <a:pt x="299" y="941"/>
                  </a:lnTo>
                  <a:lnTo>
                    <a:pt x="305" y="941"/>
                  </a:lnTo>
                  <a:lnTo>
                    <a:pt x="310" y="939"/>
                  </a:lnTo>
                  <a:lnTo>
                    <a:pt x="310" y="939"/>
                  </a:lnTo>
                  <a:lnTo>
                    <a:pt x="335" y="921"/>
                  </a:lnTo>
                  <a:lnTo>
                    <a:pt x="360" y="905"/>
                  </a:lnTo>
                  <a:lnTo>
                    <a:pt x="360" y="905"/>
                  </a:lnTo>
                  <a:lnTo>
                    <a:pt x="394" y="942"/>
                  </a:lnTo>
                  <a:lnTo>
                    <a:pt x="429" y="978"/>
                  </a:lnTo>
                  <a:lnTo>
                    <a:pt x="429" y="978"/>
                  </a:lnTo>
                  <a:lnTo>
                    <a:pt x="428" y="984"/>
                  </a:lnTo>
                  <a:lnTo>
                    <a:pt x="428" y="990"/>
                  </a:lnTo>
                  <a:lnTo>
                    <a:pt x="430" y="995"/>
                  </a:lnTo>
                  <a:lnTo>
                    <a:pt x="433" y="998"/>
                  </a:lnTo>
                  <a:lnTo>
                    <a:pt x="437" y="1002"/>
                  </a:lnTo>
                  <a:lnTo>
                    <a:pt x="443" y="1003"/>
                  </a:lnTo>
                  <a:lnTo>
                    <a:pt x="449" y="1003"/>
                  </a:lnTo>
                  <a:lnTo>
                    <a:pt x="454" y="1002"/>
                  </a:lnTo>
                  <a:lnTo>
                    <a:pt x="454" y="1002"/>
                  </a:lnTo>
                  <a:lnTo>
                    <a:pt x="473" y="1019"/>
                  </a:lnTo>
                  <a:lnTo>
                    <a:pt x="494" y="1036"/>
                  </a:lnTo>
                  <a:lnTo>
                    <a:pt x="494" y="1036"/>
                  </a:lnTo>
                  <a:lnTo>
                    <a:pt x="477" y="1057"/>
                  </a:lnTo>
                  <a:lnTo>
                    <a:pt x="477" y="1057"/>
                  </a:lnTo>
                  <a:lnTo>
                    <a:pt x="474" y="1060"/>
                  </a:lnTo>
                  <a:lnTo>
                    <a:pt x="473" y="1064"/>
                  </a:lnTo>
                  <a:lnTo>
                    <a:pt x="473" y="1067"/>
                  </a:lnTo>
                  <a:lnTo>
                    <a:pt x="473" y="1070"/>
                  </a:lnTo>
                  <a:lnTo>
                    <a:pt x="477" y="1076"/>
                  </a:lnTo>
                  <a:lnTo>
                    <a:pt x="481" y="1080"/>
                  </a:lnTo>
                  <a:lnTo>
                    <a:pt x="487" y="1084"/>
                  </a:lnTo>
                  <a:lnTo>
                    <a:pt x="494" y="1085"/>
                  </a:lnTo>
                  <a:lnTo>
                    <a:pt x="501" y="1084"/>
                  </a:lnTo>
                  <a:lnTo>
                    <a:pt x="505" y="1083"/>
                  </a:lnTo>
                  <a:lnTo>
                    <a:pt x="507" y="1080"/>
                  </a:lnTo>
                  <a:lnTo>
                    <a:pt x="507" y="1080"/>
                  </a:lnTo>
                  <a:lnTo>
                    <a:pt x="530" y="1061"/>
                  </a:lnTo>
                  <a:lnTo>
                    <a:pt x="530" y="1061"/>
                  </a:lnTo>
                  <a:lnTo>
                    <a:pt x="561" y="1080"/>
                  </a:lnTo>
                  <a:lnTo>
                    <a:pt x="591" y="1097"/>
                  </a:lnTo>
                  <a:lnTo>
                    <a:pt x="607" y="1104"/>
                  </a:lnTo>
                  <a:lnTo>
                    <a:pt x="623" y="1111"/>
                  </a:lnTo>
                  <a:lnTo>
                    <a:pt x="639" y="1116"/>
                  </a:lnTo>
                  <a:lnTo>
                    <a:pt x="656" y="1122"/>
                  </a:lnTo>
                  <a:lnTo>
                    <a:pt x="656" y="1122"/>
                  </a:lnTo>
                  <a:lnTo>
                    <a:pt x="652" y="1131"/>
                  </a:lnTo>
                  <a:lnTo>
                    <a:pt x="650" y="1138"/>
                  </a:lnTo>
                  <a:lnTo>
                    <a:pt x="648" y="1146"/>
                  </a:lnTo>
                  <a:lnTo>
                    <a:pt x="648" y="1154"/>
                  </a:lnTo>
                  <a:lnTo>
                    <a:pt x="648" y="1161"/>
                  </a:lnTo>
                  <a:lnTo>
                    <a:pt x="649" y="1169"/>
                  </a:lnTo>
                  <a:lnTo>
                    <a:pt x="651" y="1176"/>
                  </a:lnTo>
                  <a:lnTo>
                    <a:pt x="653" y="1184"/>
                  </a:lnTo>
                  <a:lnTo>
                    <a:pt x="660" y="1198"/>
                  </a:lnTo>
                  <a:lnTo>
                    <a:pt x="671" y="1212"/>
                  </a:lnTo>
                  <a:lnTo>
                    <a:pt x="683" y="1227"/>
                  </a:lnTo>
                  <a:lnTo>
                    <a:pt x="698" y="1239"/>
                  </a:lnTo>
                  <a:lnTo>
                    <a:pt x="714" y="1251"/>
                  </a:lnTo>
                  <a:lnTo>
                    <a:pt x="732" y="1263"/>
                  </a:lnTo>
                  <a:lnTo>
                    <a:pt x="752" y="1273"/>
                  </a:lnTo>
                  <a:lnTo>
                    <a:pt x="773" y="1282"/>
                  </a:lnTo>
                  <a:lnTo>
                    <a:pt x="794" y="1290"/>
                  </a:lnTo>
                  <a:lnTo>
                    <a:pt x="817" y="1296"/>
                  </a:lnTo>
                  <a:lnTo>
                    <a:pt x="839" y="1300"/>
                  </a:lnTo>
                  <a:lnTo>
                    <a:pt x="863" y="1304"/>
                  </a:lnTo>
                  <a:lnTo>
                    <a:pt x="863" y="1304"/>
                  </a:lnTo>
                  <a:lnTo>
                    <a:pt x="872" y="1304"/>
                  </a:lnTo>
                  <a:lnTo>
                    <a:pt x="882" y="1304"/>
                  </a:lnTo>
                  <a:lnTo>
                    <a:pt x="882" y="1304"/>
                  </a:lnTo>
                  <a:lnTo>
                    <a:pt x="887" y="1310"/>
                  </a:lnTo>
                  <a:lnTo>
                    <a:pt x="891" y="1311"/>
                  </a:lnTo>
                  <a:lnTo>
                    <a:pt x="894" y="1312"/>
                  </a:lnTo>
                  <a:lnTo>
                    <a:pt x="898" y="1312"/>
                  </a:lnTo>
                  <a:lnTo>
                    <a:pt x="902" y="1311"/>
                  </a:lnTo>
                  <a:lnTo>
                    <a:pt x="905" y="1308"/>
                  </a:lnTo>
                  <a:lnTo>
                    <a:pt x="909" y="1305"/>
                  </a:lnTo>
                  <a:lnTo>
                    <a:pt x="909" y="1305"/>
                  </a:lnTo>
                  <a:lnTo>
                    <a:pt x="909" y="1305"/>
                  </a:lnTo>
                  <a:lnTo>
                    <a:pt x="909" y="1305"/>
                  </a:lnTo>
                  <a:lnTo>
                    <a:pt x="931" y="1303"/>
                  </a:lnTo>
                  <a:lnTo>
                    <a:pt x="952" y="1298"/>
                  </a:lnTo>
                  <a:lnTo>
                    <a:pt x="973" y="1293"/>
                  </a:lnTo>
                  <a:lnTo>
                    <a:pt x="994" y="1286"/>
                  </a:lnTo>
                  <a:lnTo>
                    <a:pt x="1014" y="1277"/>
                  </a:lnTo>
                  <a:lnTo>
                    <a:pt x="1034" y="1267"/>
                  </a:lnTo>
                  <a:lnTo>
                    <a:pt x="1054" y="1256"/>
                  </a:lnTo>
                  <a:lnTo>
                    <a:pt x="1071" y="1244"/>
                  </a:lnTo>
                  <a:lnTo>
                    <a:pt x="1090" y="1230"/>
                  </a:lnTo>
                  <a:lnTo>
                    <a:pt x="1106" y="1216"/>
                  </a:lnTo>
                  <a:lnTo>
                    <a:pt x="1123" y="1200"/>
                  </a:lnTo>
                  <a:lnTo>
                    <a:pt x="1138" y="1183"/>
                  </a:lnTo>
                  <a:lnTo>
                    <a:pt x="1152" y="1167"/>
                  </a:lnTo>
                  <a:lnTo>
                    <a:pt x="1166" y="1148"/>
                  </a:lnTo>
                  <a:lnTo>
                    <a:pt x="1178" y="1129"/>
                  </a:lnTo>
                  <a:lnTo>
                    <a:pt x="1189" y="1109"/>
                  </a:lnTo>
                  <a:lnTo>
                    <a:pt x="1200" y="1090"/>
                  </a:lnTo>
                  <a:lnTo>
                    <a:pt x="1208" y="1070"/>
                  </a:lnTo>
                  <a:lnTo>
                    <a:pt x="1216" y="1049"/>
                  </a:lnTo>
                  <a:lnTo>
                    <a:pt x="1222" y="1028"/>
                  </a:lnTo>
                  <a:lnTo>
                    <a:pt x="1227" y="1006"/>
                  </a:lnTo>
                  <a:lnTo>
                    <a:pt x="1230" y="985"/>
                  </a:lnTo>
                  <a:lnTo>
                    <a:pt x="1233" y="963"/>
                  </a:lnTo>
                  <a:lnTo>
                    <a:pt x="1233" y="942"/>
                  </a:lnTo>
                  <a:lnTo>
                    <a:pt x="1232" y="920"/>
                  </a:lnTo>
                  <a:lnTo>
                    <a:pt x="1228" y="899"/>
                  </a:lnTo>
                  <a:lnTo>
                    <a:pt x="1223" y="878"/>
                  </a:lnTo>
                  <a:lnTo>
                    <a:pt x="1218" y="857"/>
                  </a:lnTo>
                  <a:lnTo>
                    <a:pt x="1209" y="836"/>
                  </a:lnTo>
                  <a:lnTo>
                    <a:pt x="1199" y="816"/>
                  </a:lnTo>
                  <a:lnTo>
                    <a:pt x="1186" y="797"/>
                  </a:lnTo>
                  <a:lnTo>
                    <a:pt x="1172" y="777"/>
                  </a:lnTo>
                  <a:lnTo>
                    <a:pt x="1172" y="777"/>
                  </a:lnTo>
                  <a:lnTo>
                    <a:pt x="1164" y="769"/>
                  </a:lnTo>
                  <a:lnTo>
                    <a:pt x="1154" y="763"/>
                  </a:lnTo>
                  <a:lnTo>
                    <a:pt x="1143" y="757"/>
                  </a:lnTo>
                  <a:lnTo>
                    <a:pt x="1130" y="752"/>
                  </a:lnTo>
                  <a:lnTo>
                    <a:pt x="1118" y="750"/>
                  </a:lnTo>
                  <a:lnTo>
                    <a:pt x="1105" y="748"/>
                  </a:lnTo>
                  <a:lnTo>
                    <a:pt x="1093" y="745"/>
                  </a:lnTo>
                  <a:lnTo>
                    <a:pt x="1083" y="745"/>
                  </a:lnTo>
                  <a:lnTo>
                    <a:pt x="1083" y="745"/>
                  </a:lnTo>
                  <a:lnTo>
                    <a:pt x="1040" y="744"/>
                  </a:lnTo>
                  <a:lnTo>
                    <a:pt x="1001" y="743"/>
                  </a:lnTo>
                  <a:lnTo>
                    <a:pt x="964" y="741"/>
                  </a:lnTo>
                  <a:lnTo>
                    <a:pt x="928" y="736"/>
                  </a:lnTo>
                  <a:lnTo>
                    <a:pt x="928" y="736"/>
                  </a:lnTo>
                  <a:lnTo>
                    <a:pt x="930" y="729"/>
                  </a:lnTo>
                  <a:lnTo>
                    <a:pt x="928" y="723"/>
                  </a:lnTo>
                  <a:lnTo>
                    <a:pt x="925" y="719"/>
                  </a:lnTo>
                  <a:lnTo>
                    <a:pt x="920" y="715"/>
                  </a:lnTo>
                  <a:lnTo>
                    <a:pt x="914" y="713"/>
                  </a:lnTo>
                  <a:lnTo>
                    <a:pt x="909" y="712"/>
                  </a:lnTo>
                  <a:lnTo>
                    <a:pt x="903" y="713"/>
                  </a:lnTo>
                  <a:lnTo>
                    <a:pt x="897" y="716"/>
                  </a:lnTo>
                  <a:lnTo>
                    <a:pt x="897" y="716"/>
                  </a:lnTo>
                  <a:lnTo>
                    <a:pt x="885" y="726"/>
                  </a:lnTo>
                  <a:lnTo>
                    <a:pt x="885" y="726"/>
                  </a:lnTo>
                  <a:lnTo>
                    <a:pt x="864" y="719"/>
                  </a:lnTo>
                  <a:lnTo>
                    <a:pt x="844" y="709"/>
                  </a:lnTo>
                  <a:lnTo>
                    <a:pt x="824" y="699"/>
                  </a:lnTo>
                  <a:lnTo>
                    <a:pt x="806" y="685"/>
                  </a:lnTo>
                  <a:lnTo>
                    <a:pt x="786" y="669"/>
                  </a:lnTo>
                  <a:lnTo>
                    <a:pt x="766" y="651"/>
                  </a:lnTo>
                  <a:lnTo>
                    <a:pt x="747" y="630"/>
                  </a:lnTo>
                  <a:lnTo>
                    <a:pt x="727" y="605"/>
                  </a:lnTo>
                  <a:lnTo>
                    <a:pt x="727" y="605"/>
                  </a:lnTo>
                  <a:lnTo>
                    <a:pt x="706" y="575"/>
                  </a:lnTo>
                  <a:lnTo>
                    <a:pt x="686" y="543"/>
                  </a:lnTo>
                  <a:lnTo>
                    <a:pt x="669" y="511"/>
                  </a:lnTo>
                  <a:lnTo>
                    <a:pt x="650" y="479"/>
                  </a:lnTo>
                  <a:lnTo>
                    <a:pt x="632" y="446"/>
                  </a:lnTo>
                  <a:lnTo>
                    <a:pt x="614" y="414"/>
                  </a:lnTo>
                  <a:lnTo>
                    <a:pt x="593" y="384"/>
                  </a:lnTo>
                  <a:lnTo>
                    <a:pt x="581" y="369"/>
                  </a:lnTo>
                  <a:lnTo>
                    <a:pt x="569" y="355"/>
                  </a:lnTo>
                  <a:lnTo>
                    <a:pt x="569" y="355"/>
                  </a:lnTo>
                  <a:lnTo>
                    <a:pt x="559" y="340"/>
                  </a:lnTo>
                  <a:lnTo>
                    <a:pt x="549" y="326"/>
                  </a:lnTo>
                  <a:lnTo>
                    <a:pt x="543" y="312"/>
                  </a:lnTo>
                  <a:lnTo>
                    <a:pt x="539" y="298"/>
                  </a:lnTo>
                  <a:lnTo>
                    <a:pt x="535" y="284"/>
                  </a:lnTo>
                  <a:lnTo>
                    <a:pt x="534" y="270"/>
                  </a:lnTo>
                  <a:lnTo>
                    <a:pt x="534" y="257"/>
                  </a:lnTo>
                  <a:lnTo>
                    <a:pt x="534" y="243"/>
                  </a:lnTo>
                  <a:lnTo>
                    <a:pt x="534" y="243"/>
                  </a:lnTo>
                  <a:lnTo>
                    <a:pt x="557" y="211"/>
                  </a:lnTo>
                  <a:lnTo>
                    <a:pt x="557" y="211"/>
                  </a:lnTo>
                  <a:lnTo>
                    <a:pt x="560" y="207"/>
                  </a:lnTo>
                  <a:lnTo>
                    <a:pt x="561" y="202"/>
                  </a:lnTo>
                  <a:lnTo>
                    <a:pt x="560" y="198"/>
                  </a:lnTo>
                  <a:lnTo>
                    <a:pt x="559" y="194"/>
                  </a:lnTo>
                  <a:lnTo>
                    <a:pt x="555" y="191"/>
                  </a:lnTo>
                  <a:lnTo>
                    <a:pt x="553" y="187"/>
                  </a:lnTo>
                  <a:lnTo>
                    <a:pt x="548" y="185"/>
                  </a:lnTo>
                  <a:lnTo>
                    <a:pt x="545" y="184"/>
                  </a:lnTo>
                  <a:lnTo>
                    <a:pt x="545" y="184"/>
                  </a:lnTo>
                  <a:lnTo>
                    <a:pt x="549" y="159"/>
                  </a:lnTo>
                  <a:lnTo>
                    <a:pt x="554" y="133"/>
                  </a:lnTo>
                  <a:lnTo>
                    <a:pt x="556" y="106"/>
                  </a:lnTo>
                  <a:lnTo>
                    <a:pt x="556" y="94"/>
                  </a:lnTo>
                  <a:lnTo>
                    <a:pt x="556" y="79"/>
                  </a:lnTo>
                  <a:lnTo>
                    <a:pt x="556" y="79"/>
                  </a:lnTo>
                  <a:lnTo>
                    <a:pt x="554" y="70"/>
                  </a:lnTo>
                  <a:lnTo>
                    <a:pt x="553" y="61"/>
                  </a:lnTo>
                  <a:lnTo>
                    <a:pt x="549" y="53"/>
                  </a:lnTo>
                  <a:lnTo>
                    <a:pt x="547" y="44"/>
                  </a:lnTo>
                  <a:lnTo>
                    <a:pt x="542" y="37"/>
                  </a:lnTo>
                  <a:lnTo>
                    <a:pt x="538" y="31"/>
                  </a:lnTo>
                  <a:lnTo>
                    <a:pt x="533" y="26"/>
                  </a:lnTo>
                  <a:lnTo>
                    <a:pt x="527" y="21"/>
                  </a:lnTo>
                  <a:lnTo>
                    <a:pt x="521" y="16"/>
                  </a:lnTo>
                  <a:lnTo>
                    <a:pt x="514" y="13"/>
                  </a:lnTo>
                  <a:lnTo>
                    <a:pt x="500" y="7"/>
                  </a:lnTo>
                  <a:lnTo>
                    <a:pt x="485" y="2"/>
                  </a:lnTo>
                  <a:lnTo>
                    <a:pt x="468" y="0"/>
                  </a:lnTo>
                  <a:lnTo>
                    <a:pt x="452" y="0"/>
                  </a:lnTo>
                  <a:lnTo>
                    <a:pt x="435" y="0"/>
                  </a:lnTo>
                  <a:lnTo>
                    <a:pt x="417" y="1"/>
                  </a:lnTo>
                  <a:lnTo>
                    <a:pt x="401" y="5"/>
                  </a:lnTo>
                  <a:lnTo>
                    <a:pt x="383" y="7"/>
                  </a:lnTo>
                  <a:lnTo>
                    <a:pt x="368" y="12"/>
                  </a:lnTo>
                  <a:lnTo>
                    <a:pt x="341" y="19"/>
                  </a:lnTo>
                  <a:lnTo>
                    <a:pt x="341" y="19"/>
                  </a:lnTo>
                  <a:lnTo>
                    <a:pt x="320" y="27"/>
                  </a:lnTo>
                  <a:lnTo>
                    <a:pt x="301" y="35"/>
                  </a:lnTo>
                  <a:lnTo>
                    <a:pt x="281" y="44"/>
                  </a:lnTo>
                  <a:lnTo>
                    <a:pt x="264" y="55"/>
                  </a:lnTo>
                  <a:lnTo>
                    <a:pt x="246" y="67"/>
                  </a:lnTo>
                  <a:lnTo>
                    <a:pt x="230" y="78"/>
                  </a:lnTo>
                  <a:lnTo>
                    <a:pt x="213" y="91"/>
                  </a:lnTo>
                  <a:lnTo>
                    <a:pt x="198" y="105"/>
                  </a:lnTo>
                  <a:lnTo>
                    <a:pt x="184" y="119"/>
                  </a:lnTo>
                  <a:lnTo>
                    <a:pt x="170" y="134"/>
                  </a:lnTo>
                  <a:lnTo>
                    <a:pt x="156" y="151"/>
                  </a:lnTo>
                  <a:lnTo>
                    <a:pt x="144" y="167"/>
                  </a:lnTo>
                  <a:lnTo>
                    <a:pt x="131" y="185"/>
                  </a:lnTo>
                  <a:lnTo>
                    <a:pt x="121" y="202"/>
                  </a:lnTo>
                  <a:lnTo>
                    <a:pt x="109" y="220"/>
                  </a:lnTo>
                  <a:lnTo>
                    <a:pt x="100" y="239"/>
                  </a:lnTo>
                  <a:lnTo>
                    <a:pt x="80" y="277"/>
                  </a:lnTo>
                  <a:lnTo>
                    <a:pt x="64" y="316"/>
                  </a:lnTo>
                  <a:lnTo>
                    <a:pt x="48" y="357"/>
                  </a:lnTo>
                  <a:lnTo>
                    <a:pt x="35" y="397"/>
                  </a:lnTo>
                  <a:lnTo>
                    <a:pt x="25" y="438"/>
                  </a:lnTo>
                  <a:lnTo>
                    <a:pt x="14" y="479"/>
                  </a:lnTo>
                  <a:lnTo>
                    <a:pt x="7" y="518"/>
                  </a:lnTo>
                  <a:lnTo>
                    <a:pt x="0" y="558"/>
                  </a:lnTo>
                  <a:lnTo>
                    <a:pt x="0" y="558"/>
                  </a:lnTo>
                  <a:lnTo>
                    <a:pt x="0" y="563"/>
                  </a:lnTo>
                  <a:lnTo>
                    <a:pt x="0" y="569"/>
                  </a:lnTo>
                  <a:lnTo>
                    <a:pt x="4" y="573"/>
                  </a:lnTo>
                  <a:lnTo>
                    <a:pt x="7" y="577"/>
                  </a:lnTo>
                  <a:lnTo>
                    <a:pt x="7" y="577"/>
                  </a:lnTo>
                  <a:lnTo>
                    <a:pt x="26" y="587"/>
                  </a:lnTo>
                  <a:lnTo>
                    <a:pt x="44" y="600"/>
                  </a:lnTo>
                  <a:lnTo>
                    <a:pt x="61" y="613"/>
                  </a:lnTo>
                  <a:lnTo>
                    <a:pt x="76" y="627"/>
                  </a:lnTo>
                  <a:lnTo>
                    <a:pt x="108" y="655"/>
                  </a:lnTo>
                  <a:lnTo>
                    <a:pt x="124" y="669"/>
                  </a:lnTo>
                  <a:lnTo>
                    <a:pt x="141" y="683"/>
                  </a:lnTo>
                  <a:lnTo>
                    <a:pt x="141" y="683"/>
                  </a:lnTo>
                  <a:close/>
                  <a:moveTo>
                    <a:pt x="152" y="659"/>
                  </a:moveTo>
                  <a:lnTo>
                    <a:pt x="152" y="659"/>
                  </a:lnTo>
                  <a:lnTo>
                    <a:pt x="128" y="638"/>
                  </a:lnTo>
                  <a:lnTo>
                    <a:pt x="107" y="616"/>
                  </a:lnTo>
                  <a:lnTo>
                    <a:pt x="97" y="605"/>
                  </a:lnTo>
                  <a:lnTo>
                    <a:pt x="88" y="594"/>
                  </a:lnTo>
                  <a:lnTo>
                    <a:pt x="80" y="584"/>
                  </a:lnTo>
                  <a:lnTo>
                    <a:pt x="73" y="572"/>
                  </a:lnTo>
                  <a:lnTo>
                    <a:pt x="73" y="572"/>
                  </a:lnTo>
                  <a:lnTo>
                    <a:pt x="124" y="536"/>
                  </a:lnTo>
                  <a:lnTo>
                    <a:pt x="176" y="498"/>
                  </a:lnTo>
                  <a:lnTo>
                    <a:pt x="277" y="422"/>
                  </a:lnTo>
                  <a:lnTo>
                    <a:pt x="376" y="345"/>
                  </a:lnTo>
                  <a:lnTo>
                    <a:pt x="425" y="307"/>
                  </a:lnTo>
                  <a:lnTo>
                    <a:pt x="477" y="268"/>
                  </a:lnTo>
                  <a:lnTo>
                    <a:pt x="477" y="268"/>
                  </a:lnTo>
                  <a:lnTo>
                    <a:pt x="477" y="268"/>
                  </a:lnTo>
                  <a:lnTo>
                    <a:pt x="477" y="268"/>
                  </a:lnTo>
                  <a:lnTo>
                    <a:pt x="454" y="285"/>
                  </a:lnTo>
                  <a:lnTo>
                    <a:pt x="433" y="304"/>
                  </a:lnTo>
                  <a:lnTo>
                    <a:pt x="412" y="325"/>
                  </a:lnTo>
                  <a:lnTo>
                    <a:pt x="391" y="349"/>
                  </a:lnTo>
                  <a:lnTo>
                    <a:pt x="370" y="372"/>
                  </a:lnTo>
                  <a:lnTo>
                    <a:pt x="349" y="398"/>
                  </a:lnTo>
                  <a:lnTo>
                    <a:pt x="308" y="450"/>
                  </a:lnTo>
                  <a:lnTo>
                    <a:pt x="267" y="506"/>
                  </a:lnTo>
                  <a:lnTo>
                    <a:pt x="227" y="559"/>
                  </a:lnTo>
                  <a:lnTo>
                    <a:pt x="189" y="612"/>
                  </a:lnTo>
                  <a:lnTo>
                    <a:pt x="152" y="659"/>
                  </a:lnTo>
                  <a:lnTo>
                    <a:pt x="152" y="659"/>
                  </a:lnTo>
                  <a:close/>
                  <a:moveTo>
                    <a:pt x="253" y="735"/>
                  </a:moveTo>
                  <a:lnTo>
                    <a:pt x="253" y="735"/>
                  </a:lnTo>
                  <a:lnTo>
                    <a:pt x="226" y="703"/>
                  </a:lnTo>
                  <a:lnTo>
                    <a:pt x="199" y="672"/>
                  </a:lnTo>
                  <a:lnTo>
                    <a:pt x="199" y="672"/>
                  </a:lnTo>
                  <a:lnTo>
                    <a:pt x="254" y="628"/>
                  </a:lnTo>
                  <a:lnTo>
                    <a:pt x="309" y="583"/>
                  </a:lnTo>
                  <a:lnTo>
                    <a:pt x="362" y="536"/>
                  </a:lnTo>
                  <a:lnTo>
                    <a:pt x="415" y="488"/>
                  </a:lnTo>
                  <a:lnTo>
                    <a:pt x="415" y="488"/>
                  </a:lnTo>
                  <a:lnTo>
                    <a:pt x="439" y="465"/>
                  </a:lnTo>
                  <a:lnTo>
                    <a:pt x="458" y="449"/>
                  </a:lnTo>
                  <a:lnTo>
                    <a:pt x="470" y="441"/>
                  </a:lnTo>
                  <a:lnTo>
                    <a:pt x="473" y="439"/>
                  </a:lnTo>
                  <a:lnTo>
                    <a:pt x="474" y="440"/>
                  </a:lnTo>
                  <a:lnTo>
                    <a:pt x="474" y="441"/>
                  </a:lnTo>
                  <a:lnTo>
                    <a:pt x="473" y="446"/>
                  </a:lnTo>
                  <a:lnTo>
                    <a:pt x="466" y="459"/>
                  </a:lnTo>
                  <a:lnTo>
                    <a:pt x="452" y="480"/>
                  </a:lnTo>
                  <a:lnTo>
                    <a:pt x="432" y="508"/>
                  </a:lnTo>
                  <a:lnTo>
                    <a:pt x="432" y="508"/>
                  </a:lnTo>
                  <a:lnTo>
                    <a:pt x="413" y="537"/>
                  </a:lnTo>
                  <a:lnTo>
                    <a:pt x="392" y="566"/>
                  </a:lnTo>
                  <a:lnTo>
                    <a:pt x="370" y="596"/>
                  </a:lnTo>
                  <a:lnTo>
                    <a:pt x="348" y="624"/>
                  </a:lnTo>
                  <a:lnTo>
                    <a:pt x="301" y="680"/>
                  </a:lnTo>
                  <a:lnTo>
                    <a:pt x="253" y="735"/>
                  </a:lnTo>
                  <a:lnTo>
                    <a:pt x="253" y="735"/>
                  </a:lnTo>
                  <a:close/>
                  <a:moveTo>
                    <a:pt x="337" y="834"/>
                  </a:moveTo>
                  <a:lnTo>
                    <a:pt x="337" y="834"/>
                  </a:lnTo>
                  <a:lnTo>
                    <a:pt x="280" y="768"/>
                  </a:lnTo>
                  <a:lnTo>
                    <a:pt x="280" y="768"/>
                  </a:lnTo>
                  <a:lnTo>
                    <a:pt x="344" y="727"/>
                  </a:lnTo>
                  <a:lnTo>
                    <a:pt x="377" y="706"/>
                  </a:lnTo>
                  <a:lnTo>
                    <a:pt x="409" y="683"/>
                  </a:lnTo>
                  <a:lnTo>
                    <a:pt x="439" y="660"/>
                  </a:lnTo>
                  <a:lnTo>
                    <a:pt x="466" y="638"/>
                  </a:lnTo>
                  <a:lnTo>
                    <a:pt x="491" y="614"/>
                  </a:lnTo>
                  <a:lnTo>
                    <a:pt x="500" y="603"/>
                  </a:lnTo>
                  <a:lnTo>
                    <a:pt x="509" y="592"/>
                  </a:lnTo>
                  <a:lnTo>
                    <a:pt x="509" y="592"/>
                  </a:lnTo>
                  <a:lnTo>
                    <a:pt x="465" y="652"/>
                  </a:lnTo>
                  <a:lnTo>
                    <a:pt x="420" y="712"/>
                  </a:lnTo>
                  <a:lnTo>
                    <a:pt x="378" y="772"/>
                  </a:lnTo>
                  <a:lnTo>
                    <a:pt x="337" y="834"/>
                  </a:lnTo>
                  <a:lnTo>
                    <a:pt x="337" y="834"/>
                  </a:lnTo>
                  <a:close/>
                  <a:moveTo>
                    <a:pt x="446" y="953"/>
                  </a:moveTo>
                  <a:lnTo>
                    <a:pt x="446" y="953"/>
                  </a:lnTo>
                  <a:lnTo>
                    <a:pt x="415" y="921"/>
                  </a:lnTo>
                  <a:lnTo>
                    <a:pt x="383" y="887"/>
                  </a:lnTo>
                  <a:lnTo>
                    <a:pt x="383" y="887"/>
                  </a:lnTo>
                  <a:lnTo>
                    <a:pt x="446" y="844"/>
                  </a:lnTo>
                  <a:lnTo>
                    <a:pt x="507" y="798"/>
                  </a:lnTo>
                  <a:lnTo>
                    <a:pt x="631" y="709"/>
                  </a:lnTo>
                  <a:lnTo>
                    <a:pt x="631" y="709"/>
                  </a:lnTo>
                  <a:lnTo>
                    <a:pt x="618" y="719"/>
                  </a:lnTo>
                  <a:lnTo>
                    <a:pt x="607" y="730"/>
                  </a:lnTo>
                  <a:lnTo>
                    <a:pt x="594" y="742"/>
                  </a:lnTo>
                  <a:lnTo>
                    <a:pt x="582" y="756"/>
                  </a:lnTo>
                  <a:lnTo>
                    <a:pt x="557" y="786"/>
                  </a:lnTo>
                  <a:lnTo>
                    <a:pt x="534" y="819"/>
                  </a:lnTo>
                  <a:lnTo>
                    <a:pt x="511" y="853"/>
                  </a:lnTo>
                  <a:lnTo>
                    <a:pt x="488" y="888"/>
                  </a:lnTo>
                  <a:lnTo>
                    <a:pt x="467" y="921"/>
                  </a:lnTo>
                  <a:lnTo>
                    <a:pt x="446" y="953"/>
                  </a:lnTo>
                  <a:lnTo>
                    <a:pt x="446" y="953"/>
                  </a:lnTo>
                  <a:close/>
                  <a:moveTo>
                    <a:pt x="513" y="1011"/>
                  </a:moveTo>
                  <a:lnTo>
                    <a:pt x="513" y="1011"/>
                  </a:lnTo>
                  <a:lnTo>
                    <a:pt x="495" y="997"/>
                  </a:lnTo>
                  <a:lnTo>
                    <a:pt x="479" y="982"/>
                  </a:lnTo>
                  <a:lnTo>
                    <a:pt x="479" y="982"/>
                  </a:lnTo>
                  <a:lnTo>
                    <a:pt x="504" y="960"/>
                  </a:lnTo>
                  <a:lnTo>
                    <a:pt x="532" y="937"/>
                  </a:lnTo>
                  <a:lnTo>
                    <a:pt x="589" y="889"/>
                  </a:lnTo>
                  <a:lnTo>
                    <a:pt x="616" y="866"/>
                  </a:lnTo>
                  <a:lnTo>
                    <a:pt x="641" y="843"/>
                  </a:lnTo>
                  <a:lnTo>
                    <a:pt x="660" y="822"/>
                  </a:lnTo>
                  <a:lnTo>
                    <a:pt x="669" y="811"/>
                  </a:lnTo>
                  <a:lnTo>
                    <a:pt x="676" y="802"/>
                  </a:lnTo>
                  <a:lnTo>
                    <a:pt x="676" y="802"/>
                  </a:lnTo>
                  <a:lnTo>
                    <a:pt x="657" y="829"/>
                  </a:lnTo>
                  <a:lnTo>
                    <a:pt x="638" y="855"/>
                  </a:lnTo>
                  <a:lnTo>
                    <a:pt x="618" y="882"/>
                  </a:lnTo>
                  <a:lnTo>
                    <a:pt x="598" y="908"/>
                  </a:lnTo>
                  <a:lnTo>
                    <a:pt x="513" y="1011"/>
                  </a:lnTo>
                  <a:lnTo>
                    <a:pt x="513" y="1011"/>
                  </a:lnTo>
                  <a:close/>
                  <a:moveTo>
                    <a:pt x="887" y="1265"/>
                  </a:moveTo>
                  <a:lnTo>
                    <a:pt x="887" y="1265"/>
                  </a:lnTo>
                  <a:lnTo>
                    <a:pt x="868" y="1264"/>
                  </a:lnTo>
                  <a:lnTo>
                    <a:pt x="848" y="1262"/>
                  </a:lnTo>
                  <a:lnTo>
                    <a:pt x="828" y="1258"/>
                  </a:lnTo>
                  <a:lnTo>
                    <a:pt x="808" y="1253"/>
                  </a:lnTo>
                  <a:lnTo>
                    <a:pt x="789" y="1249"/>
                  </a:lnTo>
                  <a:lnTo>
                    <a:pt x="770" y="1243"/>
                  </a:lnTo>
                  <a:lnTo>
                    <a:pt x="754" y="1235"/>
                  </a:lnTo>
                  <a:lnTo>
                    <a:pt x="738" y="1228"/>
                  </a:lnTo>
                  <a:lnTo>
                    <a:pt x="724" y="1218"/>
                  </a:lnTo>
                  <a:lnTo>
                    <a:pt x="711" y="1209"/>
                  </a:lnTo>
                  <a:lnTo>
                    <a:pt x="700" y="1198"/>
                  </a:lnTo>
                  <a:lnTo>
                    <a:pt x="692" y="1188"/>
                  </a:lnTo>
                  <a:lnTo>
                    <a:pt x="686" y="1176"/>
                  </a:lnTo>
                  <a:lnTo>
                    <a:pt x="684" y="1170"/>
                  </a:lnTo>
                  <a:lnTo>
                    <a:pt x="683" y="1163"/>
                  </a:lnTo>
                  <a:lnTo>
                    <a:pt x="681" y="1157"/>
                  </a:lnTo>
                  <a:lnTo>
                    <a:pt x="681" y="1150"/>
                  </a:lnTo>
                  <a:lnTo>
                    <a:pt x="683" y="1143"/>
                  </a:lnTo>
                  <a:lnTo>
                    <a:pt x="685" y="1136"/>
                  </a:lnTo>
                  <a:lnTo>
                    <a:pt x="685" y="1136"/>
                  </a:lnTo>
                  <a:lnTo>
                    <a:pt x="686" y="1141"/>
                  </a:lnTo>
                  <a:lnTo>
                    <a:pt x="690" y="1145"/>
                  </a:lnTo>
                  <a:lnTo>
                    <a:pt x="693" y="1147"/>
                  </a:lnTo>
                  <a:lnTo>
                    <a:pt x="697" y="1149"/>
                  </a:lnTo>
                  <a:lnTo>
                    <a:pt x="701" y="1149"/>
                  </a:lnTo>
                  <a:lnTo>
                    <a:pt x="706" y="1149"/>
                  </a:lnTo>
                  <a:lnTo>
                    <a:pt x="711" y="1148"/>
                  </a:lnTo>
                  <a:lnTo>
                    <a:pt x="717" y="1145"/>
                  </a:lnTo>
                  <a:lnTo>
                    <a:pt x="717" y="1145"/>
                  </a:lnTo>
                  <a:lnTo>
                    <a:pt x="753" y="1116"/>
                  </a:lnTo>
                  <a:lnTo>
                    <a:pt x="795" y="1085"/>
                  </a:lnTo>
                  <a:lnTo>
                    <a:pt x="838" y="1052"/>
                  </a:lnTo>
                  <a:lnTo>
                    <a:pt x="883" y="1018"/>
                  </a:lnTo>
                  <a:lnTo>
                    <a:pt x="925" y="983"/>
                  </a:lnTo>
                  <a:lnTo>
                    <a:pt x="946" y="966"/>
                  </a:lnTo>
                  <a:lnTo>
                    <a:pt x="965" y="948"/>
                  </a:lnTo>
                  <a:lnTo>
                    <a:pt x="982" y="932"/>
                  </a:lnTo>
                  <a:lnTo>
                    <a:pt x="999" y="914"/>
                  </a:lnTo>
                  <a:lnTo>
                    <a:pt x="1013" y="896"/>
                  </a:lnTo>
                  <a:lnTo>
                    <a:pt x="1026" y="880"/>
                  </a:lnTo>
                  <a:lnTo>
                    <a:pt x="1026" y="880"/>
                  </a:lnTo>
                  <a:lnTo>
                    <a:pt x="996" y="921"/>
                  </a:lnTo>
                  <a:lnTo>
                    <a:pt x="966" y="961"/>
                  </a:lnTo>
                  <a:lnTo>
                    <a:pt x="903" y="1040"/>
                  </a:lnTo>
                  <a:lnTo>
                    <a:pt x="841" y="1119"/>
                  </a:lnTo>
                  <a:lnTo>
                    <a:pt x="810" y="1160"/>
                  </a:lnTo>
                  <a:lnTo>
                    <a:pt x="781" y="1201"/>
                  </a:lnTo>
                  <a:lnTo>
                    <a:pt x="781" y="1201"/>
                  </a:lnTo>
                  <a:lnTo>
                    <a:pt x="779" y="1204"/>
                  </a:lnTo>
                  <a:lnTo>
                    <a:pt x="777" y="1208"/>
                  </a:lnTo>
                  <a:lnTo>
                    <a:pt x="777" y="1211"/>
                  </a:lnTo>
                  <a:lnTo>
                    <a:pt x="777" y="1215"/>
                  </a:lnTo>
                  <a:lnTo>
                    <a:pt x="780" y="1221"/>
                  </a:lnTo>
                  <a:lnTo>
                    <a:pt x="784" y="1225"/>
                  </a:lnTo>
                  <a:lnTo>
                    <a:pt x="792" y="1229"/>
                  </a:lnTo>
                  <a:lnTo>
                    <a:pt x="799" y="1230"/>
                  </a:lnTo>
                  <a:lnTo>
                    <a:pt x="806" y="1229"/>
                  </a:lnTo>
                  <a:lnTo>
                    <a:pt x="809" y="1228"/>
                  </a:lnTo>
                  <a:lnTo>
                    <a:pt x="813" y="1225"/>
                  </a:lnTo>
                  <a:lnTo>
                    <a:pt x="813" y="1225"/>
                  </a:lnTo>
                  <a:lnTo>
                    <a:pt x="854" y="1191"/>
                  </a:lnTo>
                  <a:lnTo>
                    <a:pt x="893" y="1156"/>
                  </a:lnTo>
                  <a:lnTo>
                    <a:pt x="972" y="1085"/>
                  </a:lnTo>
                  <a:lnTo>
                    <a:pt x="1012" y="1049"/>
                  </a:lnTo>
                  <a:lnTo>
                    <a:pt x="1051" y="1013"/>
                  </a:lnTo>
                  <a:lnTo>
                    <a:pt x="1091" y="980"/>
                  </a:lnTo>
                  <a:lnTo>
                    <a:pt x="1133" y="946"/>
                  </a:lnTo>
                  <a:lnTo>
                    <a:pt x="1133" y="946"/>
                  </a:lnTo>
                  <a:lnTo>
                    <a:pt x="1120" y="956"/>
                  </a:lnTo>
                  <a:lnTo>
                    <a:pt x="1109" y="967"/>
                  </a:lnTo>
                  <a:lnTo>
                    <a:pt x="1085" y="990"/>
                  </a:lnTo>
                  <a:lnTo>
                    <a:pt x="1063" y="1016"/>
                  </a:lnTo>
                  <a:lnTo>
                    <a:pt x="1041" y="1044"/>
                  </a:lnTo>
                  <a:lnTo>
                    <a:pt x="1019" y="1073"/>
                  </a:lnTo>
                  <a:lnTo>
                    <a:pt x="997" y="1105"/>
                  </a:lnTo>
                  <a:lnTo>
                    <a:pt x="957" y="1167"/>
                  </a:lnTo>
                  <a:lnTo>
                    <a:pt x="957" y="1167"/>
                  </a:lnTo>
                  <a:lnTo>
                    <a:pt x="946" y="1175"/>
                  </a:lnTo>
                  <a:lnTo>
                    <a:pt x="938" y="1184"/>
                  </a:lnTo>
                  <a:lnTo>
                    <a:pt x="934" y="1194"/>
                  </a:lnTo>
                  <a:lnTo>
                    <a:pt x="933" y="1198"/>
                  </a:lnTo>
                  <a:lnTo>
                    <a:pt x="932" y="1203"/>
                  </a:lnTo>
                  <a:lnTo>
                    <a:pt x="932" y="1203"/>
                  </a:lnTo>
                  <a:lnTo>
                    <a:pt x="910" y="1235"/>
                  </a:lnTo>
                  <a:lnTo>
                    <a:pt x="887" y="1265"/>
                  </a:lnTo>
                  <a:lnTo>
                    <a:pt x="887" y="1265"/>
                  </a:lnTo>
                  <a:close/>
                  <a:moveTo>
                    <a:pt x="989" y="1253"/>
                  </a:moveTo>
                  <a:lnTo>
                    <a:pt x="989" y="1253"/>
                  </a:lnTo>
                  <a:lnTo>
                    <a:pt x="979" y="1257"/>
                  </a:lnTo>
                  <a:lnTo>
                    <a:pt x="967" y="1259"/>
                  </a:lnTo>
                  <a:lnTo>
                    <a:pt x="942" y="1264"/>
                  </a:lnTo>
                  <a:lnTo>
                    <a:pt x="942" y="1264"/>
                  </a:lnTo>
                  <a:lnTo>
                    <a:pt x="975" y="1225"/>
                  </a:lnTo>
                  <a:lnTo>
                    <a:pt x="1008" y="1188"/>
                  </a:lnTo>
                  <a:lnTo>
                    <a:pt x="1042" y="1150"/>
                  </a:lnTo>
                  <a:lnTo>
                    <a:pt x="1077" y="1114"/>
                  </a:lnTo>
                  <a:lnTo>
                    <a:pt x="1077" y="1114"/>
                  </a:lnTo>
                  <a:lnTo>
                    <a:pt x="1092" y="1094"/>
                  </a:lnTo>
                  <a:lnTo>
                    <a:pt x="1113" y="1065"/>
                  </a:lnTo>
                  <a:lnTo>
                    <a:pt x="1113" y="1065"/>
                  </a:lnTo>
                  <a:lnTo>
                    <a:pt x="1116" y="1064"/>
                  </a:lnTo>
                  <a:lnTo>
                    <a:pt x="1116" y="1064"/>
                  </a:lnTo>
                  <a:lnTo>
                    <a:pt x="1133" y="1051"/>
                  </a:lnTo>
                  <a:lnTo>
                    <a:pt x="1150" y="1036"/>
                  </a:lnTo>
                  <a:lnTo>
                    <a:pt x="1165" y="1021"/>
                  </a:lnTo>
                  <a:lnTo>
                    <a:pt x="1180" y="1004"/>
                  </a:lnTo>
                  <a:lnTo>
                    <a:pt x="1180" y="1004"/>
                  </a:lnTo>
                  <a:lnTo>
                    <a:pt x="1177" y="1025"/>
                  </a:lnTo>
                  <a:lnTo>
                    <a:pt x="1172" y="1045"/>
                  </a:lnTo>
                  <a:lnTo>
                    <a:pt x="1166" y="1065"/>
                  </a:lnTo>
                  <a:lnTo>
                    <a:pt x="1159" y="1085"/>
                  </a:lnTo>
                  <a:lnTo>
                    <a:pt x="1151" y="1104"/>
                  </a:lnTo>
                  <a:lnTo>
                    <a:pt x="1143" y="1121"/>
                  </a:lnTo>
                  <a:lnTo>
                    <a:pt x="1132" y="1139"/>
                  </a:lnTo>
                  <a:lnTo>
                    <a:pt x="1120" y="1155"/>
                  </a:lnTo>
                  <a:lnTo>
                    <a:pt x="1108" y="1170"/>
                  </a:lnTo>
                  <a:lnTo>
                    <a:pt x="1095" y="1186"/>
                  </a:lnTo>
                  <a:lnTo>
                    <a:pt x="1079" y="1200"/>
                  </a:lnTo>
                  <a:lnTo>
                    <a:pt x="1063" y="1212"/>
                  </a:lnTo>
                  <a:lnTo>
                    <a:pt x="1047" y="1224"/>
                  </a:lnTo>
                  <a:lnTo>
                    <a:pt x="1028" y="1235"/>
                  </a:lnTo>
                  <a:lnTo>
                    <a:pt x="1009" y="1244"/>
                  </a:lnTo>
                  <a:lnTo>
                    <a:pt x="989" y="1253"/>
                  </a:lnTo>
                  <a:lnTo>
                    <a:pt x="989" y="1253"/>
                  </a:lnTo>
                  <a:close/>
                  <a:moveTo>
                    <a:pt x="1024" y="781"/>
                  </a:moveTo>
                  <a:lnTo>
                    <a:pt x="1024" y="781"/>
                  </a:lnTo>
                  <a:lnTo>
                    <a:pt x="1051" y="779"/>
                  </a:lnTo>
                  <a:lnTo>
                    <a:pt x="1077" y="781"/>
                  </a:lnTo>
                  <a:lnTo>
                    <a:pt x="1089" y="782"/>
                  </a:lnTo>
                  <a:lnTo>
                    <a:pt x="1099" y="783"/>
                  </a:lnTo>
                  <a:lnTo>
                    <a:pt x="1110" y="785"/>
                  </a:lnTo>
                  <a:lnTo>
                    <a:pt x="1120" y="789"/>
                  </a:lnTo>
                  <a:lnTo>
                    <a:pt x="1130" y="793"/>
                  </a:lnTo>
                  <a:lnTo>
                    <a:pt x="1139" y="800"/>
                  </a:lnTo>
                  <a:lnTo>
                    <a:pt x="1147" y="807"/>
                  </a:lnTo>
                  <a:lnTo>
                    <a:pt x="1154" y="817"/>
                  </a:lnTo>
                  <a:lnTo>
                    <a:pt x="1161" y="827"/>
                  </a:lnTo>
                  <a:lnTo>
                    <a:pt x="1167" y="840"/>
                  </a:lnTo>
                  <a:lnTo>
                    <a:pt x="1172" y="855"/>
                  </a:lnTo>
                  <a:lnTo>
                    <a:pt x="1177" y="872"/>
                  </a:lnTo>
                  <a:lnTo>
                    <a:pt x="1177" y="872"/>
                  </a:lnTo>
                  <a:lnTo>
                    <a:pt x="1174" y="872"/>
                  </a:lnTo>
                  <a:lnTo>
                    <a:pt x="1172" y="873"/>
                  </a:lnTo>
                  <a:lnTo>
                    <a:pt x="1172" y="873"/>
                  </a:lnTo>
                  <a:lnTo>
                    <a:pt x="1136" y="898"/>
                  </a:lnTo>
                  <a:lnTo>
                    <a:pt x="1099" y="923"/>
                  </a:lnTo>
                  <a:lnTo>
                    <a:pt x="1065" y="949"/>
                  </a:lnTo>
                  <a:lnTo>
                    <a:pt x="1031" y="977"/>
                  </a:lnTo>
                  <a:lnTo>
                    <a:pt x="999" y="1005"/>
                  </a:lnTo>
                  <a:lnTo>
                    <a:pt x="966" y="1035"/>
                  </a:lnTo>
                  <a:lnTo>
                    <a:pt x="902" y="1095"/>
                  </a:lnTo>
                  <a:lnTo>
                    <a:pt x="902" y="1095"/>
                  </a:lnTo>
                  <a:lnTo>
                    <a:pt x="930" y="1065"/>
                  </a:lnTo>
                  <a:lnTo>
                    <a:pt x="957" y="1033"/>
                  </a:lnTo>
                  <a:lnTo>
                    <a:pt x="957" y="1033"/>
                  </a:lnTo>
                  <a:lnTo>
                    <a:pt x="995" y="984"/>
                  </a:lnTo>
                  <a:lnTo>
                    <a:pt x="1033" y="936"/>
                  </a:lnTo>
                  <a:lnTo>
                    <a:pt x="1069" y="887"/>
                  </a:lnTo>
                  <a:lnTo>
                    <a:pt x="1104" y="837"/>
                  </a:lnTo>
                  <a:lnTo>
                    <a:pt x="1104" y="837"/>
                  </a:lnTo>
                  <a:lnTo>
                    <a:pt x="1105" y="833"/>
                  </a:lnTo>
                  <a:lnTo>
                    <a:pt x="1106" y="830"/>
                  </a:lnTo>
                  <a:lnTo>
                    <a:pt x="1106" y="824"/>
                  </a:lnTo>
                  <a:lnTo>
                    <a:pt x="1105" y="818"/>
                  </a:lnTo>
                  <a:lnTo>
                    <a:pt x="1100" y="812"/>
                  </a:lnTo>
                  <a:lnTo>
                    <a:pt x="1096" y="809"/>
                  </a:lnTo>
                  <a:lnTo>
                    <a:pt x="1089" y="806"/>
                  </a:lnTo>
                  <a:lnTo>
                    <a:pt x="1083" y="806"/>
                  </a:lnTo>
                  <a:lnTo>
                    <a:pt x="1076" y="809"/>
                  </a:lnTo>
                  <a:lnTo>
                    <a:pt x="1076" y="809"/>
                  </a:lnTo>
                  <a:lnTo>
                    <a:pt x="1029" y="840"/>
                  </a:lnTo>
                  <a:lnTo>
                    <a:pt x="983" y="873"/>
                  </a:lnTo>
                  <a:lnTo>
                    <a:pt x="939" y="907"/>
                  </a:lnTo>
                  <a:lnTo>
                    <a:pt x="896" y="942"/>
                  </a:lnTo>
                  <a:lnTo>
                    <a:pt x="896" y="942"/>
                  </a:lnTo>
                  <a:lnTo>
                    <a:pt x="959" y="868"/>
                  </a:lnTo>
                  <a:lnTo>
                    <a:pt x="989" y="831"/>
                  </a:lnTo>
                  <a:lnTo>
                    <a:pt x="1021" y="792"/>
                  </a:lnTo>
                  <a:lnTo>
                    <a:pt x="1021" y="792"/>
                  </a:lnTo>
                  <a:lnTo>
                    <a:pt x="1023" y="786"/>
                  </a:lnTo>
                  <a:lnTo>
                    <a:pt x="1024" y="781"/>
                  </a:lnTo>
                  <a:lnTo>
                    <a:pt x="1024" y="781"/>
                  </a:lnTo>
                  <a:close/>
                  <a:moveTo>
                    <a:pt x="905" y="771"/>
                  </a:moveTo>
                  <a:lnTo>
                    <a:pt x="905" y="771"/>
                  </a:lnTo>
                  <a:lnTo>
                    <a:pt x="920" y="775"/>
                  </a:lnTo>
                  <a:lnTo>
                    <a:pt x="937" y="777"/>
                  </a:lnTo>
                  <a:lnTo>
                    <a:pt x="953" y="779"/>
                  </a:lnTo>
                  <a:lnTo>
                    <a:pt x="971" y="781"/>
                  </a:lnTo>
                  <a:lnTo>
                    <a:pt x="971" y="781"/>
                  </a:lnTo>
                  <a:lnTo>
                    <a:pt x="937" y="805"/>
                  </a:lnTo>
                  <a:lnTo>
                    <a:pt x="903" y="832"/>
                  </a:lnTo>
                  <a:lnTo>
                    <a:pt x="869" y="859"/>
                  </a:lnTo>
                  <a:lnTo>
                    <a:pt x="837" y="887"/>
                  </a:lnTo>
                  <a:lnTo>
                    <a:pt x="806" y="914"/>
                  </a:lnTo>
                  <a:lnTo>
                    <a:pt x="776" y="941"/>
                  </a:lnTo>
                  <a:lnTo>
                    <a:pt x="725" y="990"/>
                  </a:lnTo>
                  <a:lnTo>
                    <a:pt x="725" y="990"/>
                  </a:lnTo>
                  <a:lnTo>
                    <a:pt x="751" y="964"/>
                  </a:lnTo>
                  <a:lnTo>
                    <a:pt x="774" y="939"/>
                  </a:lnTo>
                  <a:lnTo>
                    <a:pt x="797" y="912"/>
                  </a:lnTo>
                  <a:lnTo>
                    <a:pt x="821" y="885"/>
                  </a:lnTo>
                  <a:lnTo>
                    <a:pt x="843" y="857"/>
                  </a:lnTo>
                  <a:lnTo>
                    <a:pt x="864" y="829"/>
                  </a:lnTo>
                  <a:lnTo>
                    <a:pt x="885" y="800"/>
                  </a:lnTo>
                  <a:lnTo>
                    <a:pt x="905" y="771"/>
                  </a:lnTo>
                  <a:lnTo>
                    <a:pt x="905" y="771"/>
                  </a:lnTo>
                  <a:close/>
                  <a:moveTo>
                    <a:pt x="641" y="1021"/>
                  </a:moveTo>
                  <a:lnTo>
                    <a:pt x="641" y="1021"/>
                  </a:lnTo>
                  <a:lnTo>
                    <a:pt x="638" y="1024"/>
                  </a:lnTo>
                  <a:lnTo>
                    <a:pt x="636" y="1026"/>
                  </a:lnTo>
                  <a:lnTo>
                    <a:pt x="635" y="1033"/>
                  </a:lnTo>
                  <a:lnTo>
                    <a:pt x="636" y="1040"/>
                  </a:lnTo>
                  <a:lnTo>
                    <a:pt x="639" y="1046"/>
                  </a:lnTo>
                  <a:lnTo>
                    <a:pt x="644" y="1051"/>
                  </a:lnTo>
                  <a:lnTo>
                    <a:pt x="650" y="1054"/>
                  </a:lnTo>
                  <a:lnTo>
                    <a:pt x="653" y="1054"/>
                  </a:lnTo>
                  <a:lnTo>
                    <a:pt x="657" y="1054"/>
                  </a:lnTo>
                  <a:lnTo>
                    <a:pt x="660" y="1053"/>
                  </a:lnTo>
                  <a:lnTo>
                    <a:pt x="664" y="1051"/>
                  </a:lnTo>
                  <a:lnTo>
                    <a:pt x="664" y="1051"/>
                  </a:lnTo>
                  <a:lnTo>
                    <a:pt x="738" y="1002"/>
                  </a:lnTo>
                  <a:lnTo>
                    <a:pt x="776" y="974"/>
                  </a:lnTo>
                  <a:lnTo>
                    <a:pt x="815" y="946"/>
                  </a:lnTo>
                  <a:lnTo>
                    <a:pt x="851" y="918"/>
                  </a:lnTo>
                  <a:lnTo>
                    <a:pt x="886" y="887"/>
                  </a:lnTo>
                  <a:lnTo>
                    <a:pt x="902" y="872"/>
                  </a:lnTo>
                  <a:lnTo>
                    <a:pt x="917" y="858"/>
                  </a:lnTo>
                  <a:lnTo>
                    <a:pt x="931" y="843"/>
                  </a:lnTo>
                  <a:lnTo>
                    <a:pt x="944" y="827"/>
                  </a:lnTo>
                  <a:lnTo>
                    <a:pt x="944" y="827"/>
                  </a:lnTo>
                  <a:lnTo>
                    <a:pt x="897" y="884"/>
                  </a:lnTo>
                  <a:lnTo>
                    <a:pt x="849" y="939"/>
                  </a:lnTo>
                  <a:lnTo>
                    <a:pt x="800" y="994"/>
                  </a:lnTo>
                  <a:lnTo>
                    <a:pt x="751" y="1047"/>
                  </a:lnTo>
                  <a:lnTo>
                    <a:pt x="751" y="1047"/>
                  </a:lnTo>
                  <a:lnTo>
                    <a:pt x="749" y="1046"/>
                  </a:lnTo>
                  <a:lnTo>
                    <a:pt x="748" y="1046"/>
                  </a:lnTo>
                  <a:lnTo>
                    <a:pt x="748" y="1046"/>
                  </a:lnTo>
                  <a:lnTo>
                    <a:pt x="722" y="1059"/>
                  </a:lnTo>
                  <a:lnTo>
                    <a:pt x="701" y="1073"/>
                  </a:lnTo>
                  <a:lnTo>
                    <a:pt x="684" y="1086"/>
                  </a:lnTo>
                  <a:lnTo>
                    <a:pt x="671" y="1100"/>
                  </a:lnTo>
                  <a:lnTo>
                    <a:pt x="671" y="1100"/>
                  </a:lnTo>
                  <a:lnTo>
                    <a:pt x="641" y="1088"/>
                  </a:lnTo>
                  <a:lnTo>
                    <a:pt x="611" y="1073"/>
                  </a:lnTo>
                  <a:lnTo>
                    <a:pt x="583" y="1058"/>
                  </a:lnTo>
                  <a:lnTo>
                    <a:pt x="556" y="1040"/>
                  </a:lnTo>
                  <a:lnTo>
                    <a:pt x="556" y="1040"/>
                  </a:lnTo>
                  <a:lnTo>
                    <a:pt x="671" y="949"/>
                  </a:lnTo>
                  <a:lnTo>
                    <a:pt x="784" y="857"/>
                  </a:lnTo>
                  <a:lnTo>
                    <a:pt x="784" y="857"/>
                  </a:lnTo>
                  <a:lnTo>
                    <a:pt x="817" y="829"/>
                  </a:lnTo>
                  <a:lnTo>
                    <a:pt x="841" y="812"/>
                  </a:lnTo>
                  <a:lnTo>
                    <a:pt x="852" y="803"/>
                  </a:lnTo>
                  <a:lnTo>
                    <a:pt x="856" y="802"/>
                  </a:lnTo>
                  <a:lnTo>
                    <a:pt x="857" y="803"/>
                  </a:lnTo>
                  <a:lnTo>
                    <a:pt x="854" y="809"/>
                  </a:lnTo>
                  <a:lnTo>
                    <a:pt x="843" y="820"/>
                  </a:lnTo>
                  <a:lnTo>
                    <a:pt x="808" y="857"/>
                  </a:lnTo>
                  <a:lnTo>
                    <a:pt x="761" y="903"/>
                  </a:lnTo>
                  <a:lnTo>
                    <a:pt x="711" y="951"/>
                  </a:lnTo>
                  <a:lnTo>
                    <a:pt x="641" y="1021"/>
                  </a:lnTo>
                  <a:lnTo>
                    <a:pt x="641" y="1021"/>
                  </a:lnTo>
                  <a:close/>
                  <a:moveTo>
                    <a:pt x="542" y="387"/>
                  </a:moveTo>
                  <a:lnTo>
                    <a:pt x="542" y="387"/>
                  </a:lnTo>
                  <a:lnTo>
                    <a:pt x="542" y="384"/>
                  </a:lnTo>
                  <a:lnTo>
                    <a:pt x="542" y="380"/>
                  </a:lnTo>
                  <a:lnTo>
                    <a:pt x="542" y="380"/>
                  </a:lnTo>
                  <a:lnTo>
                    <a:pt x="562" y="406"/>
                  </a:lnTo>
                  <a:lnTo>
                    <a:pt x="580" y="432"/>
                  </a:lnTo>
                  <a:lnTo>
                    <a:pt x="615" y="484"/>
                  </a:lnTo>
                  <a:lnTo>
                    <a:pt x="648" y="538"/>
                  </a:lnTo>
                  <a:lnTo>
                    <a:pt x="681" y="591"/>
                  </a:lnTo>
                  <a:lnTo>
                    <a:pt x="699" y="616"/>
                  </a:lnTo>
                  <a:lnTo>
                    <a:pt x="718" y="640"/>
                  </a:lnTo>
                  <a:lnTo>
                    <a:pt x="736" y="664"/>
                  </a:lnTo>
                  <a:lnTo>
                    <a:pt x="756" y="685"/>
                  </a:lnTo>
                  <a:lnTo>
                    <a:pt x="777" y="704"/>
                  </a:lnTo>
                  <a:lnTo>
                    <a:pt x="801" y="723"/>
                  </a:lnTo>
                  <a:lnTo>
                    <a:pt x="813" y="731"/>
                  </a:lnTo>
                  <a:lnTo>
                    <a:pt x="825" y="738"/>
                  </a:lnTo>
                  <a:lnTo>
                    <a:pt x="838" y="745"/>
                  </a:lnTo>
                  <a:lnTo>
                    <a:pt x="851" y="752"/>
                  </a:lnTo>
                  <a:lnTo>
                    <a:pt x="851" y="752"/>
                  </a:lnTo>
                  <a:lnTo>
                    <a:pt x="701" y="874"/>
                  </a:lnTo>
                  <a:lnTo>
                    <a:pt x="550" y="997"/>
                  </a:lnTo>
                  <a:lnTo>
                    <a:pt x="550" y="997"/>
                  </a:lnTo>
                  <a:lnTo>
                    <a:pt x="581" y="970"/>
                  </a:lnTo>
                  <a:lnTo>
                    <a:pt x="609" y="943"/>
                  </a:lnTo>
                  <a:lnTo>
                    <a:pt x="636" y="914"/>
                  </a:lnTo>
                  <a:lnTo>
                    <a:pt x="660" y="885"/>
                  </a:lnTo>
                  <a:lnTo>
                    <a:pt x="684" y="854"/>
                  </a:lnTo>
                  <a:lnTo>
                    <a:pt x="707" y="823"/>
                  </a:lnTo>
                  <a:lnTo>
                    <a:pt x="728" y="790"/>
                  </a:lnTo>
                  <a:lnTo>
                    <a:pt x="751" y="756"/>
                  </a:lnTo>
                  <a:lnTo>
                    <a:pt x="751" y="756"/>
                  </a:lnTo>
                  <a:lnTo>
                    <a:pt x="753" y="750"/>
                  </a:lnTo>
                  <a:lnTo>
                    <a:pt x="753" y="743"/>
                  </a:lnTo>
                  <a:lnTo>
                    <a:pt x="752" y="737"/>
                  </a:lnTo>
                  <a:lnTo>
                    <a:pt x="747" y="733"/>
                  </a:lnTo>
                  <a:lnTo>
                    <a:pt x="742" y="729"/>
                  </a:lnTo>
                  <a:lnTo>
                    <a:pt x="736" y="727"/>
                  </a:lnTo>
                  <a:lnTo>
                    <a:pt x="731" y="727"/>
                  </a:lnTo>
                  <a:lnTo>
                    <a:pt x="725" y="729"/>
                  </a:lnTo>
                  <a:lnTo>
                    <a:pt x="725" y="729"/>
                  </a:lnTo>
                  <a:lnTo>
                    <a:pt x="686" y="755"/>
                  </a:lnTo>
                  <a:lnTo>
                    <a:pt x="650" y="782"/>
                  </a:lnTo>
                  <a:lnTo>
                    <a:pt x="615" y="809"/>
                  </a:lnTo>
                  <a:lnTo>
                    <a:pt x="581" y="837"/>
                  </a:lnTo>
                  <a:lnTo>
                    <a:pt x="581" y="837"/>
                  </a:lnTo>
                  <a:lnTo>
                    <a:pt x="612" y="793"/>
                  </a:lnTo>
                  <a:lnTo>
                    <a:pt x="643" y="749"/>
                  </a:lnTo>
                  <a:lnTo>
                    <a:pt x="673" y="704"/>
                  </a:lnTo>
                  <a:lnTo>
                    <a:pt x="703" y="660"/>
                  </a:lnTo>
                  <a:lnTo>
                    <a:pt x="703" y="660"/>
                  </a:lnTo>
                  <a:lnTo>
                    <a:pt x="705" y="653"/>
                  </a:lnTo>
                  <a:lnTo>
                    <a:pt x="705" y="647"/>
                  </a:lnTo>
                  <a:lnTo>
                    <a:pt x="703" y="641"/>
                  </a:lnTo>
                  <a:lnTo>
                    <a:pt x="699" y="637"/>
                  </a:lnTo>
                  <a:lnTo>
                    <a:pt x="694" y="633"/>
                  </a:lnTo>
                  <a:lnTo>
                    <a:pt x="689" y="632"/>
                  </a:lnTo>
                  <a:lnTo>
                    <a:pt x="683" y="632"/>
                  </a:lnTo>
                  <a:lnTo>
                    <a:pt x="677" y="634"/>
                  </a:lnTo>
                  <a:lnTo>
                    <a:pt x="677" y="634"/>
                  </a:lnTo>
                  <a:lnTo>
                    <a:pt x="636" y="661"/>
                  </a:lnTo>
                  <a:lnTo>
                    <a:pt x="596" y="689"/>
                  </a:lnTo>
                  <a:lnTo>
                    <a:pt x="518" y="745"/>
                  </a:lnTo>
                  <a:lnTo>
                    <a:pt x="439" y="804"/>
                  </a:lnTo>
                  <a:lnTo>
                    <a:pt x="360" y="861"/>
                  </a:lnTo>
                  <a:lnTo>
                    <a:pt x="360" y="861"/>
                  </a:lnTo>
                  <a:lnTo>
                    <a:pt x="360" y="861"/>
                  </a:lnTo>
                  <a:lnTo>
                    <a:pt x="360" y="861"/>
                  </a:lnTo>
                  <a:lnTo>
                    <a:pt x="376" y="847"/>
                  </a:lnTo>
                  <a:lnTo>
                    <a:pt x="391" y="832"/>
                  </a:lnTo>
                  <a:lnTo>
                    <a:pt x="406" y="816"/>
                  </a:lnTo>
                  <a:lnTo>
                    <a:pt x="423" y="797"/>
                  </a:lnTo>
                  <a:lnTo>
                    <a:pt x="438" y="777"/>
                  </a:lnTo>
                  <a:lnTo>
                    <a:pt x="453" y="756"/>
                  </a:lnTo>
                  <a:lnTo>
                    <a:pt x="483" y="713"/>
                  </a:lnTo>
                  <a:lnTo>
                    <a:pt x="539" y="624"/>
                  </a:lnTo>
                  <a:lnTo>
                    <a:pt x="564" y="583"/>
                  </a:lnTo>
                  <a:lnTo>
                    <a:pt x="590" y="548"/>
                  </a:lnTo>
                  <a:lnTo>
                    <a:pt x="590" y="548"/>
                  </a:lnTo>
                  <a:lnTo>
                    <a:pt x="591" y="544"/>
                  </a:lnTo>
                  <a:lnTo>
                    <a:pt x="593" y="542"/>
                  </a:lnTo>
                  <a:lnTo>
                    <a:pt x="593" y="536"/>
                  </a:lnTo>
                  <a:lnTo>
                    <a:pt x="590" y="530"/>
                  </a:lnTo>
                  <a:lnTo>
                    <a:pt x="587" y="525"/>
                  </a:lnTo>
                  <a:lnTo>
                    <a:pt x="582" y="522"/>
                  </a:lnTo>
                  <a:lnTo>
                    <a:pt x="576" y="520"/>
                  </a:lnTo>
                  <a:lnTo>
                    <a:pt x="570" y="520"/>
                  </a:lnTo>
                  <a:lnTo>
                    <a:pt x="568" y="521"/>
                  </a:lnTo>
                  <a:lnTo>
                    <a:pt x="564" y="522"/>
                  </a:lnTo>
                  <a:lnTo>
                    <a:pt x="564" y="522"/>
                  </a:lnTo>
                  <a:lnTo>
                    <a:pt x="499" y="569"/>
                  </a:lnTo>
                  <a:lnTo>
                    <a:pt x="430" y="618"/>
                  </a:lnTo>
                  <a:lnTo>
                    <a:pt x="397" y="644"/>
                  </a:lnTo>
                  <a:lnTo>
                    <a:pt x="367" y="668"/>
                  </a:lnTo>
                  <a:lnTo>
                    <a:pt x="339" y="693"/>
                  </a:lnTo>
                  <a:lnTo>
                    <a:pt x="327" y="706"/>
                  </a:lnTo>
                  <a:lnTo>
                    <a:pt x="315" y="717"/>
                  </a:lnTo>
                  <a:lnTo>
                    <a:pt x="315" y="717"/>
                  </a:lnTo>
                  <a:lnTo>
                    <a:pt x="348" y="679"/>
                  </a:lnTo>
                  <a:lnTo>
                    <a:pt x="380" y="640"/>
                  </a:lnTo>
                  <a:lnTo>
                    <a:pt x="410" y="600"/>
                  </a:lnTo>
                  <a:lnTo>
                    <a:pt x="439" y="559"/>
                  </a:lnTo>
                  <a:lnTo>
                    <a:pt x="466" y="518"/>
                  </a:lnTo>
                  <a:lnTo>
                    <a:pt x="493" y="475"/>
                  </a:lnTo>
                  <a:lnTo>
                    <a:pt x="518" y="432"/>
                  </a:lnTo>
                  <a:lnTo>
                    <a:pt x="542" y="387"/>
                  </a:lnTo>
                  <a:lnTo>
                    <a:pt x="542" y="387"/>
                  </a:lnTo>
                  <a:close/>
                  <a:moveTo>
                    <a:pt x="516" y="362"/>
                  </a:moveTo>
                  <a:lnTo>
                    <a:pt x="516" y="362"/>
                  </a:lnTo>
                  <a:lnTo>
                    <a:pt x="477" y="391"/>
                  </a:lnTo>
                  <a:lnTo>
                    <a:pt x="438" y="421"/>
                  </a:lnTo>
                  <a:lnTo>
                    <a:pt x="399" y="453"/>
                  </a:lnTo>
                  <a:lnTo>
                    <a:pt x="362" y="486"/>
                  </a:lnTo>
                  <a:lnTo>
                    <a:pt x="327" y="518"/>
                  </a:lnTo>
                  <a:lnTo>
                    <a:pt x="292" y="554"/>
                  </a:lnTo>
                  <a:lnTo>
                    <a:pt x="258" y="590"/>
                  </a:lnTo>
                  <a:lnTo>
                    <a:pt x="226" y="627"/>
                  </a:lnTo>
                  <a:lnTo>
                    <a:pt x="226" y="627"/>
                  </a:lnTo>
                  <a:lnTo>
                    <a:pt x="291" y="550"/>
                  </a:lnTo>
                  <a:lnTo>
                    <a:pt x="355" y="473"/>
                  </a:lnTo>
                  <a:lnTo>
                    <a:pt x="419" y="395"/>
                  </a:lnTo>
                  <a:lnTo>
                    <a:pt x="451" y="356"/>
                  </a:lnTo>
                  <a:lnTo>
                    <a:pt x="481" y="316"/>
                  </a:lnTo>
                  <a:lnTo>
                    <a:pt x="481" y="316"/>
                  </a:lnTo>
                  <a:lnTo>
                    <a:pt x="504" y="337"/>
                  </a:lnTo>
                  <a:lnTo>
                    <a:pt x="525" y="360"/>
                  </a:lnTo>
                  <a:lnTo>
                    <a:pt x="525" y="360"/>
                  </a:lnTo>
                  <a:lnTo>
                    <a:pt x="521" y="360"/>
                  </a:lnTo>
                  <a:lnTo>
                    <a:pt x="516" y="362"/>
                  </a:lnTo>
                  <a:lnTo>
                    <a:pt x="516" y="362"/>
                  </a:lnTo>
                  <a:close/>
                  <a:moveTo>
                    <a:pt x="484" y="110"/>
                  </a:moveTo>
                  <a:lnTo>
                    <a:pt x="484" y="110"/>
                  </a:lnTo>
                  <a:lnTo>
                    <a:pt x="488" y="120"/>
                  </a:lnTo>
                  <a:lnTo>
                    <a:pt x="492" y="132"/>
                  </a:lnTo>
                  <a:lnTo>
                    <a:pt x="495" y="144"/>
                  </a:lnTo>
                  <a:lnTo>
                    <a:pt x="498" y="157"/>
                  </a:lnTo>
                  <a:lnTo>
                    <a:pt x="498" y="170"/>
                  </a:lnTo>
                  <a:lnTo>
                    <a:pt x="498" y="184"/>
                  </a:lnTo>
                  <a:lnTo>
                    <a:pt x="497" y="199"/>
                  </a:lnTo>
                  <a:lnTo>
                    <a:pt x="493" y="215"/>
                  </a:lnTo>
                  <a:lnTo>
                    <a:pt x="493" y="215"/>
                  </a:lnTo>
                  <a:lnTo>
                    <a:pt x="403" y="278"/>
                  </a:lnTo>
                  <a:lnTo>
                    <a:pt x="360" y="311"/>
                  </a:lnTo>
                  <a:lnTo>
                    <a:pt x="315" y="345"/>
                  </a:lnTo>
                  <a:lnTo>
                    <a:pt x="315" y="345"/>
                  </a:lnTo>
                  <a:lnTo>
                    <a:pt x="288" y="369"/>
                  </a:lnTo>
                  <a:lnTo>
                    <a:pt x="251" y="401"/>
                  </a:lnTo>
                  <a:lnTo>
                    <a:pt x="170" y="475"/>
                  </a:lnTo>
                  <a:lnTo>
                    <a:pt x="170" y="475"/>
                  </a:lnTo>
                  <a:lnTo>
                    <a:pt x="214" y="433"/>
                  </a:lnTo>
                  <a:lnTo>
                    <a:pt x="258" y="391"/>
                  </a:lnTo>
                  <a:lnTo>
                    <a:pt x="301" y="347"/>
                  </a:lnTo>
                  <a:lnTo>
                    <a:pt x="341" y="303"/>
                  </a:lnTo>
                  <a:lnTo>
                    <a:pt x="381" y="259"/>
                  </a:lnTo>
                  <a:lnTo>
                    <a:pt x="399" y="235"/>
                  </a:lnTo>
                  <a:lnTo>
                    <a:pt x="417" y="211"/>
                  </a:lnTo>
                  <a:lnTo>
                    <a:pt x="435" y="187"/>
                  </a:lnTo>
                  <a:lnTo>
                    <a:pt x="452" y="161"/>
                  </a:lnTo>
                  <a:lnTo>
                    <a:pt x="467" y="137"/>
                  </a:lnTo>
                  <a:lnTo>
                    <a:pt x="484" y="110"/>
                  </a:lnTo>
                  <a:lnTo>
                    <a:pt x="484" y="110"/>
                  </a:lnTo>
                  <a:close/>
                  <a:moveTo>
                    <a:pt x="204" y="151"/>
                  </a:moveTo>
                  <a:lnTo>
                    <a:pt x="204" y="151"/>
                  </a:lnTo>
                  <a:lnTo>
                    <a:pt x="219" y="133"/>
                  </a:lnTo>
                  <a:lnTo>
                    <a:pt x="234" y="118"/>
                  </a:lnTo>
                  <a:lnTo>
                    <a:pt x="251" y="104"/>
                  </a:lnTo>
                  <a:lnTo>
                    <a:pt x="267" y="92"/>
                  </a:lnTo>
                  <a:lnTo>
                    <a:pt x="284" y="82"/>
                  </a:lnTo>
                  <a:lnTo>
                    <a:pt x="300" y="72"/>
                  </a:lnTo>
                  <a:lnTo>
                    <a:pt x="317" y="67"/>
                  </a:lnTo>
                  <a:lnTo>
                    <a:pt x="334" y="61"/>
                  </a:lnTo>
                  <a:lnTo>
                    <a:pt x="350" y="57"/>
                  </a:lnTo>
                  <a:lnTo>
                    <a:pt x="365" y="55"/>
                  </a:lnTo>
                  <a:lnTo>
                    <a:pt x="382" y="54"/>
                  </a:lnTo>
                  <a:lnTo>
                    <a:pt x="397" y="55"/>
                  </a:lnTo>
                  <a:lnTo>
                    <a:pt x="411" y="57"/>
                  </a:lnTo>
                  <a:lnTo>
                    <a:pt x="425" y="62"/>
                  </a:lnTo>
                  <a:lnTo>
                    <a:pt x="438" y="67"/>
                  </a:lnTo>
                  <a:lnTo>
                    <a:pt x="450" y="74"/>
                  </a:lnTo>
                  <a:lnTo>
                    <a:pt x="450" y="74"/>
                  </a:lnTo>
                  <a:lnTo>
                    <a:pt x="412" y="109"/>
                  </a:lnTo>
                  <a:lnTo>
                    <a:pt x="375" y="145"/>
                  </a:lnTo>
                  <a:lnTo>
                    <a:pt x="302" y="216"/>
                  </a:lnTo>
                  <a:lnTo>
                    <a:pt x="230" y="289"/>
                  </a:lnTo>
                  <a:lnTo>
                    <a:pt x="192" y="325"/>
                  </a:lnTo>
                  <a:lnTo>
                    <a:pt x="155" y="360"/>
                  </a:lnTo>
                  <a:lnTo>
                    <a:pt x="155" y="360"/>
                  </a:lnTo>
                  <a:lnTo>
                    <a:pt x="148" y="366"/>
                  </a:lnTo>
                  <a:lnTo>
                    <a:pt x="148" y="366"/>
                  </a:lnTo>
                  <a:lnTo>
                    <a:pt x="148" y="364"/>
                  </a:lnTo>
                  <a:lnTo>
                    <a:pt x="148" y="364"/>
                  </a:lnTo>
                  <a:lnTo>
                    <a:pt x="233" y="283"/>
                  </a:lnTo>
                  <a:lnTo>
                    <a:pt x="233" y="283"/>
                  </a:lnTo>
                  <a:lnTo>
                    <a:pt x="279" y="235"/>
                  </a:lnTo>
                  <a:lnTo>
                    <a:pt x="322" y="185"/>
                  </a:lnTo>
                  <a:lnTo>
                    <a:pt x="365" y="136"/>
                  </a:lnTo>
                  <a:lnTo>
                    <a:pt x="409" y="84"/>
                  </a:lnTo>
                  <a:lnTo>
                    <a:pt x="409" y="84"/>
                  </a:lnTo>
                  <a:lnTo>
                    <a:pt x="411" y="78"/>
                  </a:lnTo>
                  <a:lnTo>
                    <a:pt x="412" y="72"/>
                  </a:lnTo>
                  <a:lnTo>
                    <a:pt x="411" y="68"/>
                  </a:lnTo>
                  <a:lnTo>
                    <a:pt x="408" y="63"/>
                  </a:lnTo>
                  <a:lnTo>
                    <a:pt x="403" y="61"/>
                  </a:lnTo>
                  <a:lnTo>
                    <a:pt x="398" y="58"/>
                  </a:lnTo>
                  <a:lnTo>
                    <a:pt x="392" y="60"/>
                  </a:lnTo>
                  <a:lnTo>
                    <a:pt x="388" y="63"/>
                  </a:lnTo>
                  <a:lnTo>
                    <a:pt x="388" y="63"/>
                  </a:lnTo>
                  <a:lnTo>
                    <a:pt x="330" y="111"/>
                  </a:lnTo>
                  <a:lnTo>
                    <a:pt x="292" y="145"/>
                  </a:lnTo>
                  <a:lnTo>
                    <a:pt x="251" y="182"/>
                  </a:lnTo>
                  <a:lnTo>
                    <a:pt x="231" y="202"/>
                  </a:lnTo>
                  <a:lnTo>
                    <a:pt x="212" y="222"/>
                  </a:lnTo>
                  <a:lnTo>
                    <a:pt x="193" y="243"/>
                  </a:lnTo>
                  <a:lnTo>
                    <a:pt x="176" y="264"/>
                  </a:lnTo>
                  <a:lnTo>
                    <a:pt x="162" y="285"/>
                  </a:lnTo>
                  <a:lnTo>
                    <a:pt x="149" y="305"/>
                  </a:lnTo>
                  <a:lnTo>
                    <a:pt x="138" y="325"/>
                  </a:lnTo>
                  <a:lnTo>
                    <a:pt x="135" y="336"/>
                  </a:lnTo>
                  <a:lnTo>
                    <a:pt x="131" y="345"/>
                  </a:lnTo>
                  <a:lnTo>
                    <a:pt x="131" y="345"/>
                  </a:lnTo>
                  <a:lnTo>
                    <a:pt x="97" y="380"/>
                  </a:lnTo>
                  <a:lnTo>
                    <a:pt x="62" y="415"/>
                  </a:lnTo>
                  <a:lnTo>
                    <a:pt x="62" y="415"/>
                  </a:lnTo>
                  <a:lnTo>
                    <a:pt x="74" y="379"/>
                  </a:lnTo>
                  <a:lnTo>
                    <a:pt x="87" y="344"/>
                  </a:lnTo>
                  <a:lnTo>
                    <a:pt x="102" y="309"/>
                  </a:lnTo>
                  <a:lnTo>
                    <a:pt x="119" y="276"/>
                  </a:lnTo>
                  <a:lnTo>
                    <a:pt x="137" y="243"/>
                  </a:lnTo>
                  <a:lnTo>
                    <a:pt x="158" y="212"/>
                  </a:lnTo>
                  <a:lnTo>
                    <a:pt x="181" y="180"/>
                  </a:lnTo>
                  <a:lnTo>
                    <a:pt x="204" y="151"/>
                  </a:lnTo>
                  <a:lnTo>
                    <a:pt x="204" y="151"/>
                  </a:lnTo>
                  <a:close/>
                  <a:moveTo>
                    <a:pt x="54" y="473"/>
                  </a:moveTo>
                  <a:lnTo>
                    <a:pt x="54" y="473"/>
                  </a:lnTo>
                  <a:lnTo>
                    <a:pt x="82" y="454"/>
                  </a:lnTo>
                  <a:lnTo>
                    <a:pt x="109" y="435"/>
                  </a:lnTo>
                  <a:lnTo>
                    <a:pt x="136" y="415"/>
                  </a:lnTo>
                  <a:lnTo>
                    <a:pt x="162" y="395"/>
                  </a:lnTo>
                  <a:lnTo>
                    <a:pt x="188" y="374"/>
                  </a:lnTo>
                  <a:lnTo>
                    <a:pt x="212" y="352"/>
                  </a:lnTo>
                  <a:lnTo>
                    <a:pt x="260" y="308"/>
                  </a:lnTo>
                  <a:lnTo>
                    <a:pt x="307" y="261"/>
                  </a:lnTo>
                  <a:lnTo>
                    <a:pt x="354" y="214"/>
                  </a:lnTo>
                  <a:lnTo>
                    <a:pt x="401" y="167"/>
                  </a:lnTo>
                  <a:lnTo>
                    <a:pt x="449" y="120"/>
                  </a:lnTo>
                  <a:lnTo>
                    <a:pt x="449" y="120"/>
                  </a:lnTo>
                  <a:lnTo>
                    <a:pt x="403" y="165"/>
                  </a:lnTo>
                  <a:lnTo>
                    <a:pt x="356" y="214"/>
                  </a:lnTo>
                  <a:lnTo>
                    <a:pt x="259" y="318"/>
                  </a:lnTo>
                  <a:lnTo>
                    <a:pt x="158" y="427"/>
                  </a:lnTo>
                  <a:lnTo>
                    <a:pt x="107" y="481"/>
                  </a:lnTo>
                  <a:lnTo>
                    <a:pt x="56" y="532"/>
                  </a:lnTo>
                  <a:lnTo>
                    <a:pt x="56" y="532"/>
                  </a:lnTo>
                  <a:lnTo>
                    <a:pt x="53" y="520"/>
                  </a:lnTo>
                  <a:lnTo>
                    <a:pt x="52" y="504"/>
                  </a:lnTo>
                  <a:lnTo>
                    <a:pt x="51" y="489"/>
                  </a:lnTo>
                  <a:lnTo>
                    <a:pt x="52" y="473"/>
                  </a:lnTo>
                  <a:lnTo>
                    <a:pt x="52" y="473"/>
                  </a:lnTo>
                  <a:lnTo>
                    <a:pt x="54" y="473"/>
                  </a:lnTo>
                  <a:lnTo>
                    <a:pt x="54" y="4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56">
              <a:extLst>
                <a:ext uri="{FF2B5EF4-FFF2-40B4-BE49-F238E27FC236}">
                  <a16:creationId xmlns:a16="http://schemas.microsoft.com/office/drawing/2014/main" id="{0DD62B7E-75DF-7CBE-04E6-D3DFD8A20419}"/>
                </a:ext>
              </a:extLst>
            </p:cNvPr>
            <p:cNvSpPr>
              <a:spLocks noEditPoints="1"/>
            </p:cNvSpPr>
            <p:nvPr/>
          </p:nvSpPr>
          <p:spPr bwMode="auto">
            <a:xfrm>
              <a:off x="8804276" y="2384425"/>
              <a:ext cx="173038" cy="107950"/>
            </a:xfrm>
            <a:custGeom>
              <a:avLst/>
              <a:gdLst>
                <a:gd name="T0" fmla="*/ 71 w 652"/>
                <a:gd name="T1" fmla="*/ 404 h 408"/>
                <a:gd name="T2" fmla="*/ 88 w 652"/>
                <a:gd name="T3" fmla="*/ 401 h 408"/>
                <a:gd name="T4" fmla="*/ 151 w 652"/>
                <a:gd name="T5" fmla="*/ 408 h 408"/>
                <a:gd name="T6" fmla="*/ 207 w 652"/>
                <a:gd name="T7" fmla="*/ 408 h 408"/>
                <a:gd name="T8" fmla="*/ 267 w 652"/>
                <a:gd name="T9" fmla="*/ 389 h 408"/>
                <a:gd name="T10" fmla="*/ 324 w 652"/>
                <a:gd name="T11" fmla="*/ 374 h 408"/>
                <a:gd name="T12" fmla="*/ 391 w 652"/>
                <a:gd name="T13" fmla="*/ 344 h 408"/>
                <a:gd name="T14" fmla="*/ 415 w 652"/>
                <a:gd name="T15" fmla="*/ 344 h 408"/>
                <a:gd name="T16" fmla="*/ 434 w 652"/>
                <a:gd name="T17" fmla="*/ 327 h 408"/>
                <a:gd name="T18" fmla="*/ 546 w 652"/>
                <a:gd name="T19" fmla="*/ 313 h 408"/>
                <a:gd name="T20" fmla="*/ 629 w 652"/>
                <a:gd name="T21" fmla="*/ 232 h 408"/>
                <a:gd name="T22" fmla="*/ 652 w 652"/>
                <a:gd name="T23" fmla="*/ 148 h 408"/>
                <a:gd name="T24" fmla="*/ 639 w 652"/>
                <a:gd name="T25" fmla="*/ 88 h 408"/>
                <a:gd name="T26" fmla="*/ 580 w 652"/>
                <a:gd name="T27" fmla="*/ 28 h 408"/>
                <a:gd name="T28" fmla="*/ 503 w 652"/>
                <a:gd name="T29" fmla="*/ 4 h 408"/>
                <a:gd name="T30" fmla="*/ 404 w 652"/>
                <a:gd name="T31" fmla="*/ 7 h 408"/>
                <a:gd name="T32" fmla="*/ 281 w 652"/>
                <a:gd name="T33" fmla="*/ 46 h 408"/>
                <a:gd name="T34" fmla="*/ 114 w 652"/>
                <a:gd name="T35" fmla="*/ 147 h 408"/>
                <a:gd name="T36" fmla="*/ 22 w 652"/>
                <a:gd name="T37" fmla="*/ 240 h 408"/>
                <a:gd name="T38" fmla="*/ 0 w 652"/>
                <a:gd name="T39" fmla="*/ 315 h 408"/>
                <a:gd name="T40" fmla="*/ 29 w 652"/>
                <a:gd name="T41" fmla="*/ 373 h 408"/>
                <a:gd name="T42" fmla="*/ 76 w 652"/>
                <a:gd name="T43" fmla="*/ 362 h 408"/>
                <a:gd name="T44" fmla="*/ 99 w 652"/>
                <a:gd name="T45" fmla="*/ 274 h 408"/>
                <a:gd name="T46" fmla="*/ 132 w 652"/>
                <a:gd name="T47" fmla="*/ 244 h 408"/>
                <a:gd name="T48" fmla="*/ 200 w 652"/>
                <a:gd name="T49" fmla="*/ 370 h 408"/>
                <a:gd name="T50" fmla="*/ 112 w 652"/>
                <a:gd name="T51" fmla="*/ 371 h 408"/>
                <a:gd name="T52" fmla="*/ 291 w 652"/>
                <a:gd name="T53" fmla="*/ 177 h 408"/>
                <a:gd name="T54" fmla="*/ 200 w 652"/>
                <a:gd name="T55" fmla="*/ 370 h 408"/>
                <a:gd name="T56" fmla="*/ 510 w 652"/>
                <a:gd name="T57" fmla="*/ 145 h 408"/>
                <a:gd name="T58" fmla="*/ 405 w 652"/>
                <a:gd name="T59" fmla="*/ 313 h 408"/>
                <a:gd name="T60" fmla="*/ 615 w 652"/>
                <a:gd name="T61" fmla="*/ 160 h 408"/>
                <a:gd name="T62" fmla="*/ 593 w 652"/>
                <a:gd name="T63" fmla="*/ 227 h 408"/>
                <a:gd name="T64" fmla="*/ 549 w 652"/>
                <a:gd name="T65" fmla="*/ 268 h 408"/>
                <a:gd name="T66" fmla="*/ 537 w 652"/>
                <a:gd name="T67" fmla="*/ 266 h 408"/>
                <a:gd name="T68" fmla="*/ 593 w 652"/>
                <a:gd name="T69" fmla="*/ 164 h 408"/>
                <a:gd name="T70" fmla="*/ 447 w 652"/>
                <a:gd name="T71" fmla="*/ 37 h 408"/>
                <a:gd name="T72" fmla="*/ 545 w 652"/>
                <a:gd name="T73" fmla="*/ 51 h 408"/>
                <a:gd name="T74" fmla="*/ 432 w 652"/>
                <a:gd name="T75" fmla="*/ 189 h 408"/>
                <a:gd name="T76" fmla="*/ 474 w 652"/>
                <a:gd name="T77" fmla="*/ 93 h 408"/>
                <a:gd name="T78" fmla="*/ 462 w 652"/>
                <a:gd name="T79" fmla="*/ 75 h 408"/>
                <a:gd name="T80" fmla="*/ 379 w 652"/>
                <a:gd name="T81" fmla="*/ 179 h 408"/>
                <a:gd name="T82" fmla="*/ 253 w 652"/>
                <a:gd name="T83" fmla="*/ 332 h 408"/>
                <a:gd name="T84" fmla="*/ 338 w 652"/>
                <a:gd name="T85" fmla="*/ 124 h 408"/>
                <a:gd name="T86" fmla="*/ 338 w 652"/>
                <a:gd name="T87" fmla="*/ 76 h 408"/>
                <a:gd name="T88" fmla="*/ 224 w 652"/>
                <a:gd name="T89" fmla="*/ 198 h 408"/>
                <a:gd name="T90" fmla="*/ 191 w 652"/>
                <a:gd name="T91" fmla="*/ 185 h 408"/>
                <a:gd name="T92" fmla="*/ 213 w 652"/>
                <a:gd name="T93" fmla="*/ 128 h 408"/>
                <a:gd name="T94" fmla="*/ 308 w 652"/>
                <a:gd name="T95" fmla="*/ 74 h 408"/>
                <a:gd name="T96" fmla="*/ 155 w 652"/>
                <a:gd name="T97" fmla="*/ 161 h 408"/>
                <a:gd name="T98" fmla="*/ 118 w 652"/>
                <a:gd name="T99" fmla="*/ 212 h 408"/>
                <a:gd name="T100" fmla="*/ 47 w 652"/>
                <a:gd name="T101" fmla="*/ 341 h 408"/>
                <a:gd name="T102" fmla="*/ 35 w 652"/>
                <a:gd name="T103" fmla="*/ 303 h 408"/>
                <a:gd name="T104" fmla="*/ 68 w 652"/>
                <a:gd name="T105" fmla="*/ 236 h 408"/>
                <a:gd name="T106" fmla="*/ 155 w 652"/>
                <a:gd name="T107" fmla="*/ 16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2" h="408">
                  <a:moveTo>
                    <a:pt x="63" y="392"/>
                  </a:moveTo>
                  <a:lnTo>
                    <a:pt x="63" y="392"/>
                  </a:lnTo>
                  <a:lnTo>
                    <a:pt x="64" y="397"/>
                  </a:lnTo>
                  <a:lnTo>
                    <a:pt x="65" y="399"/>
                  </a:lnTo>
                  <a:lnTo>
                    <a:pt x="68" y="403"/>
                  </a:lnTo>
                  <a:lnTo>
                    <a:pt x="71" y="404"/>
                  </a:lnTo>
                  <a:lnTo>
                    <a:pt x="75" y="405"/>
                  </a:lnTo>
                  <a:lnTo>
                    <a:pt x="78" y="405"/>
                  </a:lnTo>
                  <a:lnTo>
                    <a:pt x="82" y="404"/>
                  </a:lnTo>
                  <a:lnTo>
                    <a:pt x="85" y="402"/>
                  </a:lnTo>
                  <a:lnTo>
                    <a:pt x="85" y="402"/>
                  </a:lnTo>
                  <a:lnTo>
                    <a:pt x="88" y="401"/>
                  </a:lnTo>
                  <a:lnTo>
                    <a:pt x="88" y="401"/>
                  </a:lnTo>
                  <a:lnTo>
                    <a:pt x="97" y="403"/>
                  </a:lnTo>
                  <a:lnTo>
                    <a:pt x="106" y="405"/>
                  </a:lnTo>
                  <a:lnTo>
                    <a:pt x="106" y="405"/>
                  </a:lnTo>
                  <a:lnTo>
                    <a:pt x="129" y="406"/>
                  </a:lnTo>
                  <a:lnTo>
                    <a:pt x="151" y="408"/>
                  </a:lnTo>
                  <a:lnTo>
                    <a:pt x="173" y="406"/>
                  </a:lnTo>
                  <a:lnTo>
                    <a:pt x="196" y="404"/>
                  </a:lnTo>
                  <a:lnTo>
                    <a:pt x="196" y="404"/>
                  </a:lnTo>
                  <a:lnTo>
                    <a:pt x="199" y="406"/>
                  </a:lnTo>
                  <a:lnTo>
                    <a:pt x="203" y="408"/>
                  </a:lnTo>
                  <a:lnTo>
                    <a:pt x="207" y="408"/>
                  </a:lnTo>
                  <a:lnTo>
                    <a:pt x="212" y="405"/>
                  </a:lnTo>
                  <a:lnTo>
                    <a:pt x="212" y="405"/>
                  </a:lnTo>
                  <a:lnTo>
                    <a:pt x="216" y="401"/>
                  </a:lnTo>
                  <a:lnTo>
                    <a:pt x="216" y="401"/>
                  </a:lnTo>
                  <a:lnTo>
                    <a:pt x="242" y="395"/>
                  </a:lnTo>
                  <a:lnTo>
                    <a:pt x="267" y="389"/>
                  </a:lnTo>
                  <a:lnTo>
                    <a:pt x="291" y="382"/>
                  </a:lnTo>
                  <a:lnTo>
                    <a:pt x="315" y="375"/>
                  </a:lnTo>
                  <a:lnTo>
                    <a:pt x="315" y="375"/>
                  </a:lnTo>
                  <a:lnTo>
                    <a:pt x="318" y="375"/>
                  </a:lnTo>
                  <a:lnTo>
                    <a:pt x="320" y="375"/>
                  </a:lnTo>
                  <a:lnTo>
                    <a:pt x="324" y="374"/>
                  </a:lnTo>
                  <a:lnTo>
                    <a:pt x="326" y="371"/>
                  </a:lnTo>
                  <a:lnTo>
                    <a:pt x="326" y="371"/>
                  </a:lnTo>
                  <a:lnTo>
                    <a:pt x="326" y="370"/>
                  </a:lnTo>
                  <a:lnTo>
                    <a:pt x="326" y="370"/>
                  </a:lnTo>
                  <a:lnTo>
                    <a:pt x="359" y="358"/>
                  </a:lnTo>
                  <a:lnTo>
                    <a:pt x="391" y="344"/>
                  </a:lnTo>
                  <a:lnTo>
                    <a:pt x="391" y="344"/>
                  </a:lnTo>
                  <a:lnTo>
                    <a:pt x="402" y="340"/>
                  </a:lnTo>
                  <a:lnTo>
                    <a:pt x="402" y="340"/>
                  </a:lnTo>
                  <a:lnTo>
                    <a:pt x="407" y="343"/>
                  </a:lnTo>
                  <a:lnTo>
                    <a:pt x="413" y="344"/>
                  </a:lnTo>
                  <a:lnTo>
                    <a:pt x="415" y="344"/>
                  </a:lnTo>
                  <a:lnTo>
                    <a:pt x="419" y="343"/>
                  </a:lnTo>
                  <a:lnTo>
                    <a:pt x="421" y="342"/>
                  </a:lnTo>
                  <a:lnTo>
                    <a:pt x="423" y="340"/>
                  </a:lnTo>
                  <a:lnTo>
                    <a:pt x="423" y="340"/>
                  </a:lnTo>
                  <a:lnTo>
                    <a:pt x="434" y="327"/>
                  </a:lnTo>
                  <a:lnTo>
                    <a:pt x="434" y="327"/>
                  </a:lnTo>
                  <a:lnTo>
                    <a:pt x="453" y="330"/>
                  </a:lnTo>
                  <a:lnTo>
                    <a:pt x="473" y="332"/>
                  </a:lnTo>
                  <a:lnTo>
                    <a:pt x="491" y="330"/>
                  </a:lnTo>
                  <a:lnTo>
                    <a:pt x="511" y="327"/>
                  </a:lnTo>
                  <a:lnTo>
                    <a:pt x="529" y="321"/>
                  </a:lnTo>
                  <a:lnTo>
                    <a:pt x="546" y="313"/>
                  </a:lnTo>
                  <a:lnTo>
                    <a:pt x="564" y="302"/>
                  </a:lnTo>
                  <a:lnTo>
                    <a:pt x="579" y="292"/>
                  </a:lnTo>
                  <a:lnTo>
                    <a:pt x="594" y="279"/>
                  </a:lnTo>
                  <a:lnTo>
                    <a:pt x="607" y="265"/>
                  </a:lnTo>
                  <a:lnTo>
                    <a:pt x="619" y="248"/>
                  </a:lnTo>
                  <a:lnTo>
                    <a:pt x="629" y="232"/>
                  </a:lnTo>
                  <a:lnTo>
                    <a:pt x="638" y="215"/>
                  </a:lnTo>
                  <a:lnTo>
                    <a:pt x="645" y="197"/>
                  </a:lnTo>
                  <a:lnTo>
                    <a:pt x="649" y="178"/>
                  </a:lnTo>
                  <a:lnTo>
                    <a:pt x="652" y="160"/>
                  </a:lnTo>
                  <a:lnTo>
                    <a:pt x="652" y="160"/>
                  </a:lnTo>
                  <a:lnTo>
                    <a:pt x="652" y="148"/>
                  </a:lnTo>
                  <a:lnTo>
                    <a:pt x="652" y="137"/>
                  </a:lnTo>
                  <a:lnTo>
                    <a:pt x="651" y="127"/>
                  </a:lnTo>
                  <a:lnTo>
                    <a:pt x="648" y="116"/>
                  </a:lnTo>
                  <a:lnTo>
                    <a:pt x="646" y="107"/>
                  </a:lnTo>
                  <a:lnTo>
                    <a:pt x="642" y="97"/>
                  </a:lnTo>
                  <a:lnTo>
                    <a:pt x="639" y="88"/>
                  </a:lnTo>
                  <a:lnTo>
                    <a:pt x="634" y="80"/>
                  </a:lnTo>
                  <a:lnTo>
                    <a:pt x="624" y="65"/>
                  </a:lnTo>
                  <a:lnTo>
                    <a:pt x="611" y="51"/>
                  </a:lnTo>
                  <a:lnTo>
                    <a:pt x="597" y="39"/>
                  </a:lnTo>
                  <a:lnTo>
                    <a:pt x="580" y="28"/>
                  </a:lnTo>
                  <a:lnTo>
                    <a:pt x="580" y="28"/>
                  </a:lnTo>
                  <a:lnTo>
                    <a:pt x="578" y="27"/>
                  </a:lnTo>
                  <a:lnTo>
                    <a:pt x="578" y="27"/>
                  </a:lnTo>
                  <a:lnTo>
                    <a:pt x="560" y="19"/>
                  </a:lnTo>
                  <a:lnTo>
                    <a:pt x="542" y="12"/>
                  </a:lnTo>
                  <a:lnTo>
                    <a:pt x="523" y="7"/>
                  </a:lnTo>
                  <a:lnTo>
                    <a:pt x="503" y="4"/>
                  </a:lnTo>
                  <a:lnTo>
                    <a:pt x="484" y="1"/>
                  </a:lnTo>
                  <a:lnTo>
                    <a:pt x="464" y="0"/>
                  </a:lnTo>
                  <a:lnTo>
                    <a:pt x="445" y="1"/>
                  </a:lnTo>
                  <a:lnTo>
                    <a:pt x="425" y="4"/>
                  </a:lnTo>
                  <a:lnTo>
                    <a:pt x="425" y="4"/>
                  </a:lnTo>
                  <a:lnTo>
                    <a:pt x="404" y="7"/>
                  </a:lnTo>
                  <a:lnTo>
                    <a:pt x="383" y="12"/>
                  </a:lnTo>
                  <a:lnTo>
                    <a:pt x="361" y="17"/>
                  </a:lnTo>
                  <a:lnTo>
                    <a:pt x="342" y="23"/>
                  </a:lnTo>
                  <a:lnTo>
                    <a:pt x="320" y="30"/>
                  </a:lnTo>
                  <a:lnTo>
                    <a:pt x="301" y="38"/>
                  </a:lnTo>
                  <a:lnTo>
                    <a:pt x="281" y="46"/>
                  </a:lnTo>
                  <a:lnTo>
                    <a:pt x="261" y="55"/>
                  </a:lnTo>
                  <a:lnTo>
                    <a:pt x="222" y="75"/>
                  </a:lnTo>
                  <a:lnTo>
                    <a:pt x="185" y="97"/>
                  </a:lnTo>
                  <a:lnTo>
                    <a:pt x="148" y="121"/>
                  </a:lnTo>
                  <a:lnTo>
                    <a:pt x="114" y="147"/>
                  </a:lnTo>
                  <a:lnTo>
                    <a:pt x="114" y="147"/>
                  </a:lnTo>
                  <a:lnTo>
                    <a:pt x="95" y="162"/>
                  </a:lnTo>
                  <a:lnTo>
                    <a:pt x="75" y="179"/>
                  </a:lnTo>
                  <a:lnTo>
                    <a:pt x="55" y="198"/>
                  </a:lnTo>
                  <a:lnTo>
                    <a:pt x="37" y="219"/>
                  </a:lnTo>
                  <a:lnTo>
                    <a:pt x="29" y="230"/>
                  </a:lnTo>
                  <a:lnTo>
                    <a:pt x="22" y="240"/>
                  </a:lnTo>
                  <a:lnTo>
                    <a:pt x="16" y="252"/>
                  </a:lnTo>
                  <a:lnTo>
                    <a:pt x="10" y="264"/>
                  </a:lnTo>
                  <a:lnTo>
                    <a:pt x="6" y="277"/>
                  </a:lnTo>
                  <a:lnTo>
                    <a:pt x="2" y="289"/>
                  </a:lnTo>
                  <a:lnTo>
                    <a:pt x="1" y="302"/>
                  </a:lnTo>
                  <a:lnTo>
                    <a:pt x="0" y="315"/>
                  </a:lnTo>
                  <a:lnTo>
                    <a:pt x="0" y="315"/>
                  </a:lnTo>
                  <a:lnTo>
                    <a:pt x="1" y="329"/>
                  </a:lnTo>
                  <a:lnTo>
                    <a:pt x="6" y="342"/>
                  </a:lnTo>
                  <a:lnTo>
                    <a:pt x="11" y="354"/>
                  </a:lnTo>
                  <a:lnTo>
                    <a:pt x="19" y="364"/>
                  </a:lnTo>
                  <a:lnTo>
                    <a:pt x="29" y="373"/>
                  </a:lnTo>
                  <a:lnTo>
                    <a:pt x="40" y="381"/>
                  </a:lnTo>
                  <a:lnTo>
                    <a:pt x="51" y="388"/>
                  </a:lnTo>
                  <a:lnTo>
                    <a:pt x="63" y="392"/>
                  </a:lnTo>
                  <a:lnTo>
                    <a:pt x="63" y="392"/>
                  </a:lnTo>
                  <a:close/>
                  <a:moveTo>
                    <a:pt x="76" y="362"/>
                  </a:moveTo>
                  <a:lnTo>
                    <a:pt x="76" y="362"/>
                  </a:lnTo>
                  <a:lnTo>
                    <a:pt x="65" y="357"/>
                  </a:lnTo>
                  <a:lnTo>
                    <a:pt x="56" y="350"/>
                  </a:lnTo>
                  <a:lnTo>
                    <a:pt x="56" y="350"/>
                  </a:lnTo>
                  <a:lnTo>
                    <a:pt x="77" y="312"/>
                  </a:lnTo>
                  <a:lnTo>
                    <a:pt x="88" y="293"/>
                  </a:lnTo>
                  <a:lnTo>
                    <a:pt x="99" y="274"/>
                  </a:lnTo>
                  <a:lnTo>
                    <a:pt x="112" y="257"/>
                  </a:lnTo>
                  <a:lnTo>
                    <a:pt x="125" y="239"/>
                  </a:lnTo>
                  <a:lnTo>
                    <a:pt x="138" y="223"/>
                  </a:lnTo>
                  <a:lnTo>
                    <a:pt x="152" y="205"/>
                  </a:lnTo>
                  <a:lnTo>
                    <a:pt x="152" y="205"/>
                  </a:lnTo>
                  <a:lnTo>
                    <a:pt x="132" y="244"/>
                  </a:lnTo>
                  <a:lnTo>
                    <a:pt x="112" y="284"/>
                  </a:lnTo>
                  <a:lnTo>
                    <a:pt x="93" y="322"/>
                  </a:lnTo>
                  <a:lnTo>
                    <a:pt x="76" y="362"/>
                  </a:lnTo>
                  <a:lnTo>
                    <a:pt x="76" y="362"/>
                  </a:lnTo>
                  <a:close/>
                  <a:moveTo>
                    <a:pt x="200" y="370"/>
                  </a:moveTo>
                  <a:lnTo>
                    <a:pt x="200" y="370"/>
                  </a:lnTo>
                  <a:lnTo>
                    <a:pt x="180" y="373"/>
                  </a:lnTo>
                  <a:lnTo>
                    <a:pt x="159" y="375"/>
                  </a:lnTo>
                  <a:lnTo>
                    <a:pt x="159" y="375"/>
                  </a:lnTo>
                  <a:lnTo>
                    <a:pt x="138" y="374"/>
                  </a:lnTo>
                  <a:lnTo>
                    <a:pt x="112" y="371"/>
                  </a:lnTo>
                  <a:lnTo>
                    <a:pt x="112" y="371"/>
                  </a:lnTo>
                  <a:lnTo>
                    <a:pt x="161" y="318"/>
                  </a:lnTo>
                  <a:lnTo>
                    <a:pt x="209" y="261"/>
                  </a:lnTo>
                  <a:lnTo>
                    <a:pt x="255" y="205"/>
                  </a:lnTo>
                  <a:lnTo>
                    <a:pt x="302" y="148"/>
                  </a:lnTo>
                  <a:lnTo>
                    <a:pt x="302" y="148"/>
                  </a:lnTo>
                  <a:lnTo>
                    <a:pt x="291" y="177"/>
                  </a:lnTo>
                  <a:lnTo>
                    <a:pt x="281" y="205"/>
                  </a:lnTo>
                  <a:lnTo>
                    <a:pt x="269" y="233"/>
                  </a:lnTo>
                  <a:lnTo>
                    <a:pt x="256" y="261"/>
                  </a:lnTo>
                  <a:lnTo>
                    <a:pt x="229" y="315"/>
                  </a:lnTo>
                  <a:lnTo>
                    <a:pt x="200" y="370"/>
                  </a:lnTo>
                  <a:lnTo>
                    <a:pt x="200" y="370"/>
                  </a:lnTo>
                  <a:close/>
                  <a:moveTo>
                    <a:pt x="405" y="313"/>
                  </a:moveTo>
                  <a:lnTo>
                    <a:pt x="405" y="313"/>
                  </a:lnTo>
                  <a:lnTo>
                    <a:pt x="360" y="330"/>
                  </a:lnTo>
                  <a:lnTo>
                    <a:pt x="360" y="330"/>
                  </a:lnTo>
                  <a:lnTo>
                    <a:pt x="435" y="238"/>
                  </a:lnTo>
                  <a:lnTo>
                    <a:pt x="510" y="145"/>
                  </a:lnTo>
                  <a:lnTo>
                    <a:pt x="510" y="145"/>
                  </a:lnTo>
                  <a:lnTo>
                    <a:pt x="485" y="189"/>
                  </a:lnTo>
                  <a:lnTo>
                    <a:pt x="460" y="230"/>
                  </a:lnTo>
                  <a:lnTo>
                    <a:pt x="433" y="272"/>
                  </a:lnTo>
                  <a:lnTo>
                    <a:pt x="405" y="313"/>
                  </a:lnTo>
                  <a:lnTo>
                    <a:pt x="405" y="313"/>
                  </a:lnTo>
                  <a:close/>
                  <a:moveTo>
                    <a:pt x="611" y="120"/>
                  </a:moveTo>
                  <a:lnTo>
                    <a:pt x="611" y="120"/>
                  </a:lnTo>
                  <a:lnTo>
                    <a:pt x="613" y="128"/>
                  </a:lnTo>
                  <a:lnTo>
                    <a:pt x="614" y="138"/>
                  </a:lnTo>
                  <a:lnTo>
                    <a:pt x="615" y="149"/>
                  </a:lnTo>
                  <a:lnTo>
                    <a:pt x="615" y="160"/>
                  </a:lnTo>
                  <a:lnTo>
                    <a:pt x="615" y="160"/>
                  </a:lnTo>
                  <a:lnTo>
                    <a:pt x="614" y="174"/>
                  </a:lnTo>
                  <a:lnTo>
                    <a:pt x="612" y="188"/>
                  </a:lnTo>
                  <a:lnTo>
                    <a:pt x="607" y="202"/>
                  </a:lnTo>
                  <a:lnTo>
                    <a:pt x="600" y="215"/>
                  </a:lnTo>
                  <a:lnTo>
                    <a:pt x="593" y="227"/>
                  </a:lnTo>
                  <a:lnTo>
                    <a:pt x="584" y="238"/>
                  </a:lnTo>
                  <a:lnTo>
                    <a:pt x="574" y="250"/>
                  </a:lnTo>
                  <a:lnTo>
                    <a:pt x="564" y="259"/>
                  </a:lnTo>
                  <a:lnTo>
                    <a:pt x="564" y="259"/>
                  </a:lnTo>
                  <a:lnTo>
                    <a:pt x="557" y="265"/>
                  </a:lnTo>
                  <a:lnTo>
                    <a:pt x="549" y="268"/>
                  </a:lnTo>
                  <a:lnTo>
                    <a:pt x="549" y="268"/>
                  </a:lnTo>
                  <a:lnTo>
                    <a:pt x="546" y="267"/>
                  </a:lnTo>
                  <a:lnTo>
                    <a:pt x="544" y="266"/>
                  </a:lnTo>
                  <a:lnTo>
                    <a:pt x="541" y="266"/>
                  </a:lnTo>
                  <a:lnTo>
                    <a:pt x="537" y="266"/>
                  </a:lnTo>
                  <a:lnTo>
                    <a:pt x="537" y="266"/>
                  </a:lnTo>
                  <a:lnTo>
                    <a:pt x="539" y="265"/>
                  </a:lnTo>
                  <a:lnTo>
                    <a:pt x="544" y="260"/>
                  </a:lnTo>
                  <a:lnTo>
                    <a:pt x="552" y="248"/>
                  </a:lnTo>
                  <a:lnTo>
                    <a:pt x="562" y="231"/>
                  </a:lnTo>
                  <a:lnTo>
                    <a:pt x="572" y="210"/>
                  </a:lnTo>
                  <a:lnTo>
                    <a:pt x="593" y="164"/>
                  </a:lnTo>
                  <a:lnTo>
                    <a:pt x="611" y="120"/>
                  </a:lnTo>
                  <a:lnTo>
                    <a:pt x="611" y="120"/>
                  </a:lnTo>
                  <a:close/>
                  <a:moveTo>
                    <a:pt x="414" y="41"/>
                  </a:moveTo>
                  <a:lnTo>
                    <a:pt x="414" y="41"/>
                  </a:lnTo>
                  <a:lnTo>
                    <a:pt x="430" y="39"/>
                  </a:lnTo>
                  <a:lnTo>
                    <a:pt x="447" y="37"/>
                  </a:lnTo>
                  <a:lnTo>
                    <a:pt x="464" y="37"/>
                  </a:lnTo>
                  <a:lnTo>
                    <a:pt x="481" y="37"/>
                  </a:lnTo>
                  <a:lnTo>
                    <a:pt x="498" y="39"/>
                  </a:lnTo>
                  <a:lnTo>
                    <a:pt x="515" y="41"/>
                  </a:lnTo>
                  <a:lnTo>
                    <a:pt x="530" y="46"/>
                  </a:lnTo>
                  <a:lnTo>
                    <a:pt x="545" y="51"/>
                  </a:lnTo>
                  <a:lnTo>
                    <a:pt x="545" y="51"/>
                  </a:lnTo>
                  <a:lnTo>
                    <a:pt x="514" y="94"/>
                  </a:lnTo>
                  <a:lnTo>
                    <a:pt x="482" y="135"/>
                  </a:lnTo>
                  <a:lnTo>
                    <a:pt x="415" y="218"/>
                  </a:lnTo>
                  <a:lnTo>
                    <a:pt x="415" y="218"/>
                  </a:lnTo>
                  <a:lnTo>
                    <a:pt x="432" y="189"/>
                  </a:lnTo>
                  <a:lnTo>
                    <a:pt x="446" y="158"/>
                  </a:lnTo>
                  <a:lnTo>
                    <a:pt x="460" y="127"/>
                  </a:lnTo>
                  <a:lnTo>
                    <a:pt x="473" y="95"/>
                  </a:lnTo>
                  <a:lnTo>
                    <a:pt x="473" y="95"/>
                  </a:lnTo>
                  <a:lnTo>
                    <a:pt x="473" y="95"/>
                  </a:lnTo>
                  <a:lnTo>
                    <a:pt x="474" y="93"/>
                  </a:lnTo>
                  <a:lnTo>
                    <a:pt x="474" y="93"/>
                  </a:lnTo>
                  <a:lnTo>
                    <a:pt x="475" y="87"/>
                  </a:lnTo>
                  <a:lnTo>
                    <a:pt x="474" y="82"/>
                  </a:lnTo>
                  <a:lnTo>
                    <a:pt x="470" y="79"/>
                  </a:lnTo>
                  <a:lnTo>
                    <a:pt x="467" y="76"/>
                  </a:lnTo>
                  <a:lnTo>
                    <a:pt x="462" y="75"/>
                  </a:lnTo>
                  <a:lnTo>
                    <a:pt x="456" y="75"/>
                  </a:lnTo>
                  <a:lnTo>
                    <a:pt x="452" y="78"/>
                  </a:lnTo>
                  <a:lnTo>
                    <a:pt x="448" y="81"/>
                  </a:lnTo>
                  <a:lnTo>
                    <a:pt x="448" y="81"/>
                  </a:lnTo>
                  <a:lnTo>
                    <a:pt x="402" y="147"/>
                  </a:lnTo>
                  <a:lnTo>
                    <a:pt x="379" y="179"/>
                  </a:lnTo>
                  <a:lnTo>
                    <a:pt x="356" y="211"/>
                  </a:lnTo>
                  <a:lnTo>
                    <a:pt x="331" y="243"/>
                  </a:lnTo>
                  <a:lnTo>
                    <a:pt x="306" y="273"/>
                  </a:lnTo>
                  <a:lnTo>
                    <a:pt x="280" y="302"/>
                  </a:lnTo>
                  <a:lnTo>
                    <a:pt x="253" y="332"/>
                  </a:lnTo>
                  <a:lnTo>
                    <a:pt x="253" y="332"/>
                  </a:lnTo>
                  <a:lnTo>
                    <a:pt x="281" y="274"/>
                  </a:lnTo>
                  <a:lnTo>
                    <a:pt x="295" y="245"/>
                  </a:lnTo>
                  <a:lnTo>
                    <a:pt x="308" y="216"/>
                  </a:lnTo>
                  <a:lnTo>
                    <a:pt x="319" y="185"/>
                  </a:lnTo>
                  <a:lnTo>
                    <a:pt x="330" y="155"/>
                  </a:lnTo>
                  <a:lnTo>
                    <a:pt x="338" y="124"/>
                  </a:lnTo>
                  <a:lnTo>
                    <a:pt x="345" y="93"/>
                  </a:lnTo>
                  <a:lnTo>
                    <a:pt x="345" y="93"/>
                  </a:lnTo>
                  <a:lnTo>
                    <a:pt x="346" y="88"/>
                  </a:lnTo>
                  <a:lnTo>
                    <a:pt x="344" y="83"/>
                  </a:lnTo>
                  <a:lnTo>
                    <a:pt x="342" y="80"/>
                  </a:lnTo>
                  <a:lnTo>
                    <a:pt x="338" y="76"/>
                  </a:lnTo>
                  <a:lnTo>
                    <a:pt x="335" y="74"/>
                  </a:lnTo>
                  <a:lnTo>
                    <a:pt x="331" y="74"/>
                  </a:lnTo>
                  <a:lnTo>
                    <a:pt x="326" y="75"/>
                  </a:lnTo>
                  <a:lnTo>
                    <a:pt x="323" y="79"/>
                  </a:lnTo>
                  <a:lnTo>
                    <a:pt x="323" y="79"/>
                  </a:lnTo>
                  <a:lnTo>
                    <a:pt x="224" y="198"/>
                  </a:lnTo>
                  <a:lnTo>
                    <a:pt x="175" y="258"/>
                  </a:lnTo>
                  <a:lnTo>
                    <a:pt x="125" y="316"/>
                  </a:lnTo>
                  <a:lnTo>
                    <a:pt x="125" y="316"/>
                  </a:lnTo>
                  <a:lnTo>
                    <a:pt x="146" y="273"/>
                  </a:lnTo>
                  <a:lnTo>
                    <a:pt x="168" y="229"/>
                  </a:lnTo>
                  <a:lnTo>
                    <a:pt x="191" y="185"/>
                  </a:lnTo>
                  <a:lnTo>
                    <a:pt x="215" y="143"/>
                  </a:lnTo>
                  <a:lnTo>
                    <a:pt x="215" y="143"/>
                  </a:lnTo>
                  <a:lnTo>
                    <a:pt x="216" y="140"/>
                  </a:lnTo>
                  <a:lnTo>
                    <a:pt x="216" y="137"/>
                  </a:lnTo>
                  <a:lnTo>
                    <a:pt x="215" y="133"/>
                  </a:lnTo>
                  <a:lnTo>
                    <a:pt x="213" y="128"/>
                  </a:lnTo>
                  <a:lnTo>
                    <a:pt x="208" y="126"/>
                  </a:lnTo>
                  <a:lnTo>
                    <a:pt x="208" y="126"/>
                  </a:lnTo>
                  <a:lnTo>
                    <a:pt x="232" y="112"/>
                  </a:lnTo>
                  <a:lnTo>
                    <a:pt x="256" y="99"/>
                  </a:lnTo>
                  <a:lnTo>
                    <a:pt x="282" y="86"/>
                  </a:lnTo>
                  <a:lnTo>
                    <a:pt x="308" y="74"/>
                  </a:lnTo>
                  <a:lnTo>
                    <a:pt x="333" y="65"/>
                  </a:lnTo>
                  <a:lnTo>
                    <a:pt x="360" y="55"/>
                  </a:lnTo>
                  <a:lnTo>
                    <a:pt x="387" y="47"/>
                  </a:lnTo>
                  <a:lnTo>
                    <a:pt x="414" y="41"/>
                  </a:lnTo>
                  <a:lnTo>
                    <a:pt x="414" y="41"/>
                  </a:lnTo>
                  <a:close/>
                  <a:moveTo>
                    <a:pt x="155" y="161"/>
                  </a:moveTo>
                  <a:lnTo>
                    <a:pt x="155" y="161"/>
                  </a:lnTo>
                  <a:lnTo>
                    <a:pt x="178" y="145"/>
                  </a:lnTo>
                  <a:lnTo>
                    <a:pt x="178" y="145"/>
                  </a:lnTo>
                  <a:lnTo>
                    <a:pt x="157" y="168"/>
                  </a:lnTo>
                  <a:lnTo>
                    <a:pt x="137" y="190"/>
                  </a:lnTo>
                  <a:lnTo>
                    <a:pt x="118" y="212"/>
                  </a:lnTo>
                  <a:lnTo>
                    <a:pt x="102" y="237"/>
                  </a:lnTo>
                  <a:lnTo>
                    <a:pt x="86" y="261"/>
                  </a:lnTo>
                  <a:lnTo>
                    <a:pt x="71" y="287"/>
                  </a:lnTo>
                  <a:lnTo>
                    <a:pt x="58" y="313"/>
                  </a:lnTo>
                  <a:lnTo>
                    <a:pt x="47" y="341"/>
                  </a:lnTo>
                  <a:lnTo>
                    <a:pt x="47" y="341"/>
                  </a:lnTo>
                  <a:lnTo>
                    <a:pt x="42" y="335"/>
                  </a:lnTo>
                  <a:lnTo>
                    <a:pt x="40" y="329"/>
                  </a:lnTo>
                  <a:lnTo>
                    <a:pt x="37" y="322"/>
                  </a:lnTo>
                  <a:lnTo>
                    <a:pt x="35" y="315"/>
                  </a:lnTo>
                  <a:lnTo>
                    <a:pt x="35" y="315"/>
                  </a:lnTo>
                  <a:lnTo>
                    <a:pt x="35" y="303"/>
                  </a:lnTo>
                  <a:lnTo>
                    <a:pt x="37" y="292"/>
                  </a:lnTo>
                  <a:lnTo>
                    <a:pt x="41" y="280"/>
                  </a:lnTo>
                  <a:lnTo>
                    <a:pt x="45" y="268"/>
                  </a:lnTo>
                  <a:lnTo>
                    <a:pt x="52" y="258"/>
                  </a:lnTo>
                  <a:lnTo>
                    <a:pt x="59" y="246"/>
                  </a:lnTo>
                  <a:lnTo>
                    <a:pt x="68" y="236"/>
                  </a:lnTo>
                  <a:lnTo>
                    <a:pt x="77" y="226"/>
                  </a:lnTo>
                  <a:lnTo>
                    <a:pt x="97" y="206"/>
                  </a:lnTo>
                  <a:lnTo>
                    <a:pt x="117" y="189"/>
                  </a:lnTo>
                  <a:lnTo>
                    <a:pt x="137" y="174"/>
                  </a:lnTo>
                  <a:lnTo>
                    <a:pt x="155" y="161"/>
                  </a:lnTo>
                  <a:lnTo>
                    <a:pt x="155"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57">
              <a:extLst>
                <a:ext uri="{FF2B5EF4-FFF2-40B4-BE49-F238E27FC236}">
                  <a16:creationId xmlns:a16="http://schemas.microsoft.com/office/drawing/2014/main" id="{C73C6AAE-1BAB-E215-A8DC-7DA5F7141DEF}"/>
                </a:ext>
              </a:extLst>
            </p:cNvPr>
            <p:cNvSpPr>
              <a:spLocks noEditPoints="1"/>
            </p:cNvSpPr>
            <p:nvPr/>
          </p:nvSpPr>
          <p:spPr bwMode="auto">
            <a:xfrm>
              <a:off x="9005888" y="2405063"/>
              <a:ext cx="128588" cy="117475"/>
            </a:xfrm>
            <a:custGeom>
              <a:avLst/>
              <a:gdLst>
                <a:gd name="T0" fmla="*/ 19 w 487"/>
                <a:gd name="T1" fmla="*/ 177 h 446"/>
                <a:gd name="T2" fmla="*/ 28 w 487"/>
                <a:gd name="T3" fmla="*/ 176 h 446"/>
                <a:gd name="T4" fmla="*/ 41 w 487"/>
                <a:gd name="T5" fmla="*/ 167 h 446"/>
                <a:gd name="T6" fmla="*/ 45 w 487"/>
                <a:gd name="T7" fmla="*/ 216 h 446"/>
                <a:gd name="T8" fmla="*/ 62 w 487"/>
                <a:gd name="T9" fmla="*/ 218 h 446"/>
                <a:gd name="T10" fmla="*/ 107 w 487"/>
                <a:gd name="T11" fmla="*/ 264 h 446"/>
                <a:gd name="T12" fmla="*/ 118 w 487"/>
                <a:gd name="T13" fmla="*/ 285 h 446"/>
                <a:gd name="T14" fmla="*/ 129 w 487"/>
                <a:gd name="T15" fmla="*/ 299 h 446"/>
                <a:gd name="T16" fmla="*/ 186 w 487"/>
                <a:gd name="T17" fmla="*/ 355 h 446"/>
                <a:gd name="T18" fmla="*/ 257 w 487"/>
                <a:gd name="T19" fmla="*/ 414 h 446"/>
                <a:gd name="T20" fmla="*/ 349 w 487"/>
                <a:gd name="T21" fmla="*/ 446 h 446"/>
                <a:gd name="T22" fmla="*/ 403 w 487"/>
                <a:gd name="T23" fmla="*/ 437 h 446"/>
                <a:gd name="T24" fmla="*/ 441 w 487"/>
                <a:gd name="T25" fmla="*/ 409 h 446"/>
                <a:gd name="T26" fmla="*/ 475 w 487"/>
                <a:gd name="T27" fmla="*/ 359 h 446"/>
                <a:gd name="T28" fmla="*/ 487 w 487"/>
                <a:gd name="T29" fmla="*/ 318 h 446"/>
                <a:gd name="T30" fmla="*/ 481 w 487"/>
                <a:gd name="T31" fmla="*/ 270 h 446"/>
                <a:gd name="T32" fmla="*/ 432 w 487"/>
                <a:gd name="T33" fmla="*/ 194 h 446"/>
                <a:gd name="T34" fmla="*/ 350 w 487"/>
                <a:gd name="T35" fmla="*/ 128 h 446"/>
                <a:gd name="T36" fmla="*/ 218 w 487"/>
                <a:gd name="T37" fmla="*/ 54 h 446"/>
                <a:gd name="T38" fmla="*/ 86 w 487"/>
                <a:gd name="T39" fmla="*/ 6 h 446"/>
                <a:gd name="T40" fmla="*/ 26 w 487"/>
                <a:gd name="T41" fmla="*/ 2 h 446"/>
                <a:gd name="T42" fmla="*/ 19 w 487"/>
                <a:gd name="T43" fmla="*/ 21 h 446"/>
                <a:gd name="T44" fmla="*/ 77 w 487"/>
                <a:gd name="T45" fmla="*/ 40 h 446"/>
                <a:gd name="T46" fmla="*/ 224 w 487"/>
                <a:gd name="T47" fmla="*/ 100 h 446"/>
                <a:gd name="T48" fmla="*/ 361 w 487"/>
                <a:gd name="T49" fmla="*/ 175 h 446"/>
                <a:gd name="T50" fmla="*/ 367 w 487"/>
                <a:gd name="T51" fmla="*/ 189 h 446"/>
                <a:gd name="T52" fmla="*/ 273 w 487"/>
                <a:gd name="T53" fmla="*/ 279 h 446"/>
                <a:gd name="T54" fmla="*/ 292 w 487"/>
                <a:gd name="T55" fmla="*/ 194 h 446"/>
                <a:gd name="T56" fmla="*/ 267 w 487"/>
                <a:gd name="T57" fmla="*/ 192 h 446"/>
                <a:gd name="T58" fmla="*/ 254 w 487"/>
                <a:gd name="T59" fmla="*/ 189 h 446"/>
                <a:gd name="T60" fmla="*/ 259 w 487"/>
                <a:gd name="T61" fmla="*/ 144 h 446"/>
                <a:gd name="T62" fmla="*/ 232 w 487"/>
                <a:gd name="T63" fmla="*/ 148 h 446"/>
                <a:gd name="T64" fmla="*/ 161 w 487"/>
                <a:gd name="T65" fmla="*/ 231 h 446"/>
                <a:gd name="T66" fmla="*/ 166 w 487"/>
                <a:gd name="T67" fmla="*/ 124 h 446"/>
                <a:gd name="T68" fmla="*/ 150 w 487"/>
                <a:gd name="T69" fmla="*/ 109 h 446"/>
                <a:gd name="T70" fmla="*/ 131 w 487"/>
                <a:gd name="T71" fmla="*/ 126 h 446"/>
                <a:gd name="T72" fmla="*/ 76 w 487"/>
                <a:gd name="T73" fmla="*/ 174 h 446"/>
                <a:gd name="T74" fmla="*/ 77 w 487"/>
                <a:gd name="T75" fmla="*/ 101 h 446"/>
                <a:gd name="T76" fmla="*/ 80 w 487"/>
                <a:gd name="T77" fmla="*/ 67 h 446"/>
                <a:gd name="T78" fmla="*/ 60 w 487"/>
                <a:gd name="T79" fmla="*/ 71 h 446"/>
                <a:gd name="T80" fmla="*/ 40 w 487"/>
                <a:gd name="T81" fmla="*/ 109 h 446"/>
                <a:gd name="T82" fmla="*/ 17 w 487"/>
                <a:gd name="T83" fmla="*/ 53 h 446"/>
                <a:gd name="T84" fmla="*/ 3 w 487"/>
                <a:gd name="T85" fmla="*/ 52 h 446"/>
                <a:gd name="T86" fmla="*/ 0 w 487"/>
                <a:gd name="T87" fmla="*/ 79 h 446"/>
                <a:gd name="T88" fmla="*/ 26 w 487"/>
                <a:gd name="T89" fmla="*/ 142 h 446"/>
                <a:gd name="T90" fmla="*/ 244 w 487"/>
                <a:gd name="T91" fmla="*/ 361 h 446"/>
                <a:gd name="T92" fmla="*/ 290 w 487"/>
                <a:gd name="T93" fmla="*/ 320 h 446"/>
                <a:gd name="T94" fmla="*/ 276 w 487"/>
                <a:gd name="T95" fmla="*/ 350 h 446"/>
                <a:gd name="T96" fmla="*/ 299 w 487"/>
                <a:gd name="T97" fmla="*/ 366 h 446"/>
                <a:gd name="T98" fmla="*/ 324 w 487"/>
                <a:gd name="T99" fmla="*/ 341 h 446"/>
                <a:gd name="T100" fmla="*/ 350 w 487"/>
                <a:gd name="T101" fmla="*/ 350 h 446"/>
                <a:gd name="T102" fmla="*/ 327 w 487"/>
                <a:gd name="T103" fmla="*/ 411 h 446"/>
                <a:gd name="T104" fmla="*/ 282 w 487"/>
                <a:gd name="T105" fmla="*/ 391 h 446"/>
                <a:gd name="T106" fmla="*/ 244 w 487"/>
                <a:gd name="T107" fmla="*/ 361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7" h="446">
                  <a:moveTo>
                    <a:pt x="17" y="171"/>
                  </a:moveTo>
                  <a:lnTo>
                    <a:pt x="17" y="171"/>
                  </a:lnTo>
                  <a:lnTo>
                    <a:pt x="17" y="174"/>
                  </a:lnTo>
                  <a:lnTo>
                    <a:pt x="18" y="176"/>
                  </a:lnTo>
                  <a:lnTo>
                    <a:pt x="19" y="177"/>
                  </a:lnTo>
                  <a:lnTo>
                    <a:pt x="20" y="178"/>
                  </a:lnTo>
                  <a:lnTo>
                    <a:pt x="22" y="178"/>
                  </a:lnTo>
                  <a:lnTo>
                    <a:pt x="25" y="178"/>
                  </a:lnTo>
                  <a:lnTo>
                    <a:pt x="26" y="177"/>
                  </a:lnTo>
                  <a:lnTo>
                    <a:pt x="28" y="176"/>
                  </a:lnTo>
                  <a:lnTo>
                    <a:pt x="28" y="176"/>
                  </a:lnTo>
                  <a:lnTo>
                    <a:pt x="36" y="158"/>
                  </a:lnTo>
                  <a:lnTo>
                    <a:pt x="36" y="158"/>
                  </a:lnTo>
                  <a:lnTo>
                    <a:pt x="41" y="167"/>
                  </a:lnTo>
                  <a:lnTo>
                    <a:pt x="41" y="167"/>
                  </a:lnTo>
                  <a:lnTo>
                    <a:pt x="40" y="205"/>
                  </a:lnTo>
                  <a:lnTo>
                    <a:pt x="40" y="205"/>
                  </a:lnTo>
                  <a:lnTo>
                    <a:pt x="40" y="209"/>
                  </a:lnTo>
                  <a:lnTo>
                    <a:pt x="41" y="212"/>
                  </a:lnTo>
                  <a:lnTo>
                    <a:pt x="45" y="216"/>
                  </a:lnTo>
                  <a:lnTo>
                    <a:pt x="47" y="218"/>
                  </a:lnTo>
                  <a:lnTo>
                    <a:pt x="51" y="219"/>
                  </a:lnTo>
                  <a:lnTo>
                    <a:pt x="54" y="219"/>
                  </a:lnTo>
                  <a:lnTo>
                    <a:pt x="59" y="219"/>
                  </a:lnTo>
                  <a:lnTo>
                    <a:pt x="62" y="218"/>
                  </a:lnTo>
                  <a:lnTo>
                    <a:pt x="62" y="218"/>
                  </a:lnTo>
                  <a:lnTo>
                    <a:pt x="72" y="212"/>
                  </a:lnTo>
                  <a:lnTo>
                    <a:pt x="72" y="212"/>
                  </a:lnTo>
                  <a:lnTo>
                    <a:pt x="95" y="246"/>
                  </a:lnTo>
                  <a:lnTo>
                    <a:pt x="107" y="264"/>
                  </a:lnTo>
                  <a:lnTo>
                    <a:pt x="120" y="280"/>
                  </a:lnTo>
                  <a:lnTo>
                    <a:pt x="120" y="280"/>
                  </a:lnTo>
                  <a:lnTo>
                    <a:pt x="120" y="280"/>
                  </a:lnTo>
                  <a:lnTo>
                    <a:pt x="120" y="280"/>
                  </a:lnTo>
                  <a:lnTo>
                    <a:pt x="118" y="285"/>
                  </a:lnTo>
                  <a:lnTo>
                    <a:pt x="118" y="290"/>
                  </a:lnTo>
                  <a:lnTo>
                    <a:pt x="121" y="293"/>
                  </a:lnTo>
                  <a:lnTo>
                    <a:pt x="122" y="295"/>
                  </a:lnTo>
                  <a:lnTo>
                    <a:pt x="125" y="298"/>
                  </a:lnTo>
                  <a:lnTo>
                    <a:pt x="129" y="299"/>
                  </a:lnTo>
                  <a:lnTo>
                    <a:pt x="132" y="300"/>
                  </a:lnTo>
                  <a:lnTo>
                    <a:pt x="136" y="300"/>
                  </a:lnTo>
                  <a:lnTo>
                    <a:pt x="136" y="300"/>
                  </a:lnTo>
                  <a:lnTo>
                    <a:pt x="169" y="337"/>
                  </a:lnTo>
                  <a:lnTo>
                    <a:pt x="186" y="355"/>
                  </a:lnTo>
                  <a:lnTo>
                    <a:pt x="204" y="373"/>
                  </a:lnTo>
                  <a:lnTo>
                    <a:pt x="204" y="373"/>
                  </a:lnTo>
                  <a:lnTo>
                    <a:pt x="221" y="388"/>
                  </a:lnTo>
                  <a:lnTo>
                    <a:pt x="239" y="402"/>
                  </a:lnTo>
                  <a:lnTo>
                    <a:pt x="257" y="414"/>
                  </a:lnTo>
                  <a:lnTo>
                    <a:pt x="275" y="424"/>
                  </a:lnTo>
                  <a:lnTo>
                    <a:pt x="294" y="433"/>
                  </a:lnTo>
                  <a:lnTo>
                    <a:pt x="313" y="440"/>
                  </a:lnTo>
                  <a:lnTo>
                    <a:pt x="331" y="444"/>
                  </a:lnTo>
                  <a:lnTo>
                    <a:pt x="349" y="446"/>
                  </a:lnTo>
                  <a:lnTo>
                    <a:pt x="368" y="446"/>
                  </a:lnTo>
                  <a:lnTo>
                    <a:pt x="376" y="445"/>
                  </a:lnTo>
                  <a:lnTo>
                    <a:pt x="385" y="443"/>
                  </a:lnTo>
                  <a:lnTo>
                    <a:pt x="393" y="440"/>
                  </a:lnTo>
                  <a:lnTo>
                    <a:pt x="403" y="437"/>
                  </a:lnTo>
                  <a:lnTo>
                    <a:pt x="411" y="432"/>
                  </a:lnTo>
                  <a:lnTo>
                    <a:pt x="419" y="428"/>
                  </a:lnTo>
                  <a:lnTo>
                    <a:pt x="426" y="422"/>
                  </a:lnTo>
                  <a:lnTo>
                    <a:pt x="434" y="416"/>
                  </a:lnTo>
                  <a:lnTo>
                    <a:pt x="441" y="409"/>
                  </a:lnTo>
                  <a:lnTo>
                    <a:pt x="448" y="401"/>
                  </a:lnTo>
                  <a:lnTo>
                    <a:pt x="455" y="391"/>
                  </a:lnTo>
                  <a:lnTo>
                    <a:pt x="463" y="381"/>
                  </a:lnTo>
                  <a:lnTo>
                    <a:pt x="468" y="370"/>
                  </a:lnTo>
                  <a:lnTo>
                    <a:pt x="475" y="359"/>
                  </a:lnTo>
                  <a:lnTo>
                    <a:pt x="475" y="359"/>
                  </a:lnTo>
                  <a:lnTo>
                    <a:pt x="479" y="348"/>
                  </a:lnTo>
                  <a:lnTo>
                    <a:pt x="482" y="337"/>
                  </a:lnTo>
                  <a:lnTo>
                    <a:pt x="485" y="328"/>
                  </a:lnTo>
                  <a:lnTo>
                    <a:pt x="487" y="318"/>
                  </a:lnTo>
                  <a:lnTo>
                    <a:pt x="487" y="308"/>
                  </a:lnTo>
                  <a:lnTo>
                    <a:pt x="487" y="298"/>
                  </a:lnTo>
                  <a:lnTo>
                    <a:pt x="486" y="288"/>
                  </a:lnTo>
                  <a:lnTo>
                    <a:pt x="484" y="279"/>
                  </a:lnTo>
                  <a:lnTo>
                    <a:pt x="481" y="270"/>
                  </a:lnTo>
                  <a:lnTo>
                    <a:pt x="478" y="260"/>
                  </a:lnTo>
                  <a:lnTo>
                    <a:pt x="470" y="243"/>
                  </a:lnTo>
                  <a:lnTo>
                    <a:pt x="459" y="226"/>
                  </a:lnTo>
                  <a:lnTo>
                    <a:pt x="446" y="210"/>
                  </a:lnTo>
                  <a:lnTo>
                    <a:pt x="432" y="194"/>
                  </a:lnTo>
                  <a:lnTo>
                    <a:pt x="417" y="179"/>
                  </a:lnTo>
                  <a:lnTo>
                    <a:pt x="400" y="165"/>
                  </a:lnTo>
                  <a:lnTo>
                    <a:pt x="384" y="151"/>
                  </a:lnTo>
                  <a:lnTo>
                    <a:pt x="367" y="140"/>
                  </a:lnTo>
                  <a:lnTo>
                    <a:pt x="350" y="128"/>
                  </a:lnTo>
                  <a:lnTo>
                    <a:pt x="317" y="108"/>
                  </a:lnTo>
                  <a:lnTo>
                    <a:pt x="317" y="108"/>
                  </a:lnTo>
                  <a:lnTo>
                    <a:pt x="287" y="92"/>
                  </a:lnTo>
                  <a:lnTo>
                    <a:pt x="253" y="73"/>
                  </a:lnTo>
                  <a:lnTo>
                    <a:pt x="218" y="54"/>
                  </a:lnTo>
                  <a:lnTo>
                    <a:pt x="180" y="38"/>
                  </a:lnTo>
                  <a:lnTo>
                    <a:pt x="142" y="23"/>
                  </a:lnTo>
                  <a:lnTo>
                    <a:pt x="123" y="16"/>
                  </a:lnTo>
                  <a:lnTo>
                    <a:pt x="104" y="10"/>
                  </a:lnTo>
                  <a:lnTo>
                    <a:pt x="86" y="6"/>
                  </a:lnTo>
                  <a:lnTo>
                    <a:pt x="67" y="3"/>
                  </a:lnTo>
                  <a:lnTo>
                    <a:pt x="49" y="0"/>
                  </a:lnTo>
                  <a:lnTo>
                    <a:pt x="32" y="0"/>
                  </a:lnTo>
                  <a:lnTo>
                    <a:pt x="32" y="0"/>
                  </a:lnTo>
                  <a:lnTo>
                    <a:pt x="26" y="2"/>
                  </a:lnTo>
                  <a:lnTo>
                    <a:pt x="22" y="4"/>
                  </a:lnTo>
                  <a:lnTo>
                    <a:pt x="19" y="7"/>
                  </a:lnTo>
                  <a:lnTo>
                    <a:pt x="18" y="12"/>
                  </a:lnTo>
                  <a:lnTo>
                    <a:pt x="18" y="17"/>
                  </a:lnTo>
                  <a:lnTo>
                    <a:pt x="19" y="21"/>
                  </a:lnTo>
                  <a:lnTo>
                    <a:pt x="22" y="25"/>
                  </a:lnTo>
                  <a:lnTo>
                    <a:pt x="27" y="27"/>
                  </a:lnTo>
                  <a:lnTo>
                    <a:pt x="27" y="27"/>
                  </a:lnTo>
                  <a:lnTo>
                    <a:pt x="53" y="33"/>
                  </a:lnTo>
                  <a:lnTo>
                    <a:pt x="77" y="40"/>
                  </a:lnTo>
                  <a:lnTo>
                    <a:pt x="102" y="48"/>
                  </a:lnTo>
                  <a:lnTo>
                    <a:pt x="128" y="58"/>
                  </a:lnTo>
                  <a:lnTo>
                    <a:pt x="177" y="79"/>
                  </a:lnTo>
                  <a:lnTo>
                    <a:pt x="224" y="100"/>
                  </a:lnTo>
                  <a:lnTo>
                    <a:pt x="224" y="100"/>
                  </a:lnTo>
                  <a:lnTo>
                    <a:pt x="260" y="116"/>
                  </a:lnTo>
                  <a:lnTo>
                    <a:pt x="300" y="137"/>
                  </a:lnTo>
                  <a:lnTo>
                    <a:pt x="321" y="149"/>
                  </a:lnTo>
                  <a:lnTo>
                    <a:pt x="341" y="161"/>
                  </a:lnTo>
                  <a:lnTo>
                    <a:pt x="361" y="175"/>
                  </a:lnTo>
                  <a:lnTo>
                    <a:pt x="379" y="189"/>
                  </a:lnTo>
                  <a:lnTo>
                    <a:pt x="379" y="189"/>
                  </a:lnTo>
                  <a:lnTo>
                    <a:pt x="375" y="188"/>
                  </a:lnTo>
                  <a:lnTo>
                    <a:pt x="371" y="188"/>
                  </a:lnTo>
                  <a:lnTo>
                    <a:pt x="367" y="189"/>
                  </a:lnTo>
                  <a:lnTo>
                    <a:pt x="363" y="192"/>
                  </a:lnTo>
                  <a:lnTo>
                    <a:pt x="363" y="192"/>
                  </a:lnTo>
                  <a:lnTo>
                    <a:pt x="317" y="236"/>
                  </a:lnTo>
                  <a:lnTo>
                    <a:pt x="273" y="279"/>
                  </a:lnTo>
                  <a:lnTo>
                    <a:pt x="273" y="279"/>
                  </a:lnTo>
                  <a:lnTo>
                    <a:pt x="295" y="210"/>
                  </a:lnTo>
                  <a:lnTo>
                    <a:pt x="295" y="210"/>
                  </a:lnTo>
                  <a:lnTo>
                    <a:pt x="296" y="203"/>
                  </a:lnTo>
                  <a:lnTo>
                    <a:pt x="295" y="198"/>
                  </a:lnTo>
                  <a:lnTo>
                    <a:pt x="292" y="194"/>
                  </a:lnTo>
                  <a:lnTo>
                    <a:pt x="288" y="190"/>
                  </a:lnTo>
                  <a:lnTo>
                    <a:pt x="282" y="188"/>
                  </a:lnTo>
                  <a:lnTo>
                    <a:pt x="276" y="188"/>
                  </a:lnTo>
                  <a:lnTo>
                    <a:pt x="272" y="189"/>
                  </a:lnTo>
                  <a:lnTo>
                    <a:pt x="267" y="192"/>
                  </a:lnTo>
                  <a:lnTo>
                    <a:pt x="267" y="192"/>
                  </a:lnTo>
                  <a:lnTo>
                    <a:pt x="257" y="205"/>
                  </a:lnTo>
                  <a:lnTo>
                    <a:pt x="246" y="218"/>
                  </a:lnTo>
                  <a:lnTo>
                    <a:pt x="246" y="218"/>
                  </a:lnTo>
                  <a:lnTo>
                    <a:pt x="254" y="189"/>
                  </a:lnTo>
                  <a:lnTo>
                    <a:pt x="264" y="161"/>
                  </a:lnTo>
                  <a:lnTo>
                    <a:pt x="264" y="161"/>
                  </a:lnTo>
                  <a:lnTo>
                    <a:pt x="264" y="155"/>
                  </a:lnTo>
                  <a:lnTo>
                    <a:pt x="262" y="149"/>
                  </a:lnTo>
                  <a:lnTo>
                    <a:pt x="259" y="144"/>
                  </a:lnTo>
                  <a:lnTo>
                    <a:pt x="254" y="142"/>
                  </a:lnTo>
                  <a:lnTo>
                    <a:pt x="248" y="141"/>
                  </a:lnTo>
                  <a:lnTo>
                    <a:pt x="242" y="142"/>
                  </a:lnTo>
                  <a:lnTo>
                    <a:pt x="237" y="144"/>
                  </a:lnTo>
                  <a:lnTo>
                    <a:pt x="232" y="148"/>
                  </a:lnTo>
                  <a:lnTo>
                    <a:pt x="232" y="148"/>
                  </a:lnTo>
                  <a:lnTo>
                    <a:pt x="216" y="170"/>
                  </a:lnTo>
                  <a:lnTo>
                    <a:pt x="197" y="191"/>
                  </a:lnTo>
                  <a:lnTo>
                    <a:pt x="161" y="231"/>
                  </a:lnTo>
                  <a:lnTo>
                    <a:pt x="161" y="231"/>
                  </a:lnTo>
                  <a:lnTo>
                    <a:pt x="163" y="205"/>
                  </a:lnTo>
                  <a:lnTo>
                    <a:pt x="165" y="178"/>
                  </a:lnTo>
                  <a:lnTo>
                    <a:pt x="166" y="151"/>
                  </a:lnTo>
                  <a:lnTo>
                    <a:pt x="166" y="124"/>
                  </a:lnTo>
                  <a:lnTo>
                    <a:pt x="166" y="124"/>
                  </a:lnTo>
                  <a:lnTo>
                    <a:pt x="165" y="119"/>
                  </a:lnTo>
                  <a:lnTo>
                    <a:pt x="163" y="115"/>
                  </a:lnTo>
                  <a:lnTo>
                    <a:pt x="159" y="112"/>
                  </a:lnTo>
                  <a:lnTo>
                    <a:pt x="155" y="109"/>
                  </a:lnTo>
                  <a:lnTo>
                    <a:pt x="150" y="109"/>
                  </a:lnTo>
                  <a:lnTo>
                    <a:pt x="145" y="110"/>
                  </a:lnTo>
                  <a:lnTo>
                    <a:pt x="141" y="113"/>
                  </a:lnTo>
                  <a:lnTo>
                    <a:pt x="137" y="116"/>
                  </a:lnTo>
                  <a:lnTo>
                    <a:pt x="137" y="116"/>
                  </a:lnTo>
                  <a:lnTo>
                    <a:pt x="131" y="126"/>
                  </a:lnTo>
                  <a:lnTo>
                    <a:pt x="124" y="134"/>
                  </a:lnTo>
                  <a:lnTo>
                    <a:pt x="109" y="148"/>
                  </a:lnTo>
                  <a:lnTo>
                    <a:pt x="93" y="162"/>
                  </a:lnTo>
                  <a:lnTo>
                    <a:pt x="76" y="174"/>
                  </a:lnTo>
                  <a:lnTo>
                    <a:pt x="76" y="174"/>
                  </a:lnTo>
                  <a:lnTo>
                    <a:pt x="70" y="164"/>
                  </a:lnTo>
                  <a:lnTo>
                    <a:pt x="70" y="164"/>
                  </a:lnTo>
                  <a:lnTo>
                    <a:pt x="72" y="143"/>
                  </a:lnTo>
                  <a:lnTo>
                    <a:pt x="74" y="122"/>
                  </a:lnTo>
                  <a:lnTo>
                    <a:pt x="77" y="101"/>
                  </a:lnTo>
                  <a:lnTo>
                    <a:pt x="83" y="80"/>
                  </a:lnTo>
                  <a:lnTo>
                    <a:pt x="83" y="80"/>
                  </a:lnTo>
                  <a:lnTo>
                    <a:pt x="83" y="75"/>
                  </a:lnTo>
                  <a:lnTo>
                    <a:pt x="82" y="71"/>
                  </a:lnTo>
                  <a:lnTo>
                    <a:pt x="80" y="67"/>
                  </a:lnTo>
                  <a:lnTo>
                    <a:pt x="76" y="65"/>
                  </a:lnTo>
                  <a:lnTo>
                    <a:pt x="72" y="65"/>
                  </a:lnTo>
                  <a:lnTo>
                    <a:pt x="67" y="65"/>
                  </a:lnTo>
                  <a:lnTo>
                    <a:pt x="63" y="67"/>
                  </a:lnTo>
                  <a:lnTo>
                    <a:pt x="60" y="71"/>
                  </a:lnTo>
                  <a:lnTo>
                    <a:pt x="60" y="71"/>
                  </a:lnTo>
                  <a:lnTo>
                    <a:pt x="53" y="80"/>
                  </a:lnTo>
                  <a:lnTo>
                    <a:pt x="48" y="89"/>
                  </a:lnTo>
                  <a:lnTo>
                    <a:pt x="40" y="109"/>
                  </a:lnTo>
                  <a:lnTo>
                    <a:pt x="40" y="109"/>
                  </a:lnTo>
                  <a:lnTo>
                    <a:pt x="27" y="82"/>
                  </a:lnTo>
                  <a:lnTo>
                    <a:pt x="22" y="69"/>
                  </a:lnTo>
                  <a:lnTo>
                    <a:pt x="18" y="57"/>
                  </a:lnTo>
                  <a:lnTo>
                    <a:pt x="18" y="57"/>
                  </a:lnTo>
                  <a:lnTo>
                    <a:pt x="17" y="53"/>
                  </a:lnTo>
                  <a:lnTo>
                    <a:pt x="14" y="51"/>
                  </a:lnTo>
                  <a:lnTo>
                    <a:pt x="11" y="50"/>
                  </a:lnTo>
                  <a:lnTo>
                    <a:pt x="8" y="50"/>
                  </a:lnTo>
                  <a:lnTo>
                    <a:pt x="5" y="51"/>
                  </a:lnTo>
                  <a:lnTo>
                    <a:pt x="3" y="52"/>
                  </a:lnTo>
                  <a:lnTo>
                    <a:pt x="1" y="55"/>
                  </a:lnTo>
                  <a:lnTo>
                    <a:pt x="0" y="59"/>
                  </a:lnTo>
                  <a:lnTo>
                    <a:pt x="0" y="59"/>
                  </a:lnTo>
                  <a:lnTo>
                    <a:pt x="0" y="68"/>
                  </a:lnTo>
                  <a:lnTo>
                    <a:pt x="0" y="79"/>
                  </a:lnTo>
                  <a:lnTo>
                    <a:pt x="3" y="91"/>
                  </a:lnTo>
                  <a:lnTo>
                    <a:pt x="6" y="101"/>
                  </a:lnTo>
                  <a:lnTo>
                    <a:pt x="11" y="112"/>
                  </a:lnTo>
                  <a:lnTo>
                    <a:pt x="15" y="122"/>
                  </a:lnTo>
                  <a:lnTo>
                    <a:pt x="26" y="142"/>
                  </a:lnTo>
                  <a:lnTo>
                    <a:pt x="26" y="142"/>
                  </a:lnTo>
                  <a:lnTo>
                    <a:pt x="17" y="171"/>
                  </a:lnTo>
                  <a:lnTo>
                    <a:pt x="17" y="171"/>
                  </a:lnTo>
                  <a:close/>
                  <a:moveTo>
                    <a:pt x="244" y="361"/>
                  </a:moveTo>
                  <a:lnTo>
                    <a:pt x="244" y="361"/>
                  </a:lnTo>
                  <a:lnTo>
                    <a:pt x="257" y="345"/>
                  </a:lnTo>
                  <a:lnTo>
                    <a:pt x="272" y="329"/>
                  </a:lnTo>
                  <a:lnTo>
                    <a:pt x="301" y="299"/>
                  </a:lnTo>
                  <a:lnTo>
                    <a:pt x="301" y="299"/>
                  </a:lnTo>
                  <a:lnTo>
                    <a:pt x="290" y="320"/>
                  </a:lnTo>
                  <a:lnTo>
                    <a:pt x="280" y="340"/>
                  </a:lnTo>
                  <a:lnTo>
                    <a:pt x="280" y="340"/>
                  </a:lnTo>
                  <a:lnTo>
                    <a:pt x="278" y="343"/>
                  </a:lnTo>
                  <a:lnTo>
                    <a:pt x="276" y="347"/>
                  </a:lnTo>
                  <a:lnTo>
                    <a:pt x="276" y="350"/>
                  </a:lnTo>
                  <a:lnTo>
                    <a:pt x="278" y="354"/>
                  </a:lnTo>
                  <a:lnTo>
                    <a:pt x="280" y="360"/>
                  </a:lnTo>
                  <a:lnTo>
                    <a:pt x="286" y="363"/>
                  </a:lnTo>
                  <a:lnTo>
                    <a:pt x="292" y="366"/>
                  </a:lnTo>
                  <a:lnTo>
                    <a:pt x="299" y="366"/>
                  </a:lnTo>
                  <a:lnTo>
                    <a:pt x="305" y="363"/>
                  </a:lnTo>
                  <a:lnTo>
                    <a:pt x="308" y="361"/>
                  </a:lnTo>
                  <a:lnTo>
                    <a:pt x="310" y="357"/>
                  </a:lnTo>
                  <a:lnTo>
                    <a:pt x="310" y="357"/>
                  </a:lnTo>
                  <a:lnTo>
                    <a:pt x="324" y="341"/>
                  </a:lnTo>
                  <a:lnTo>
                    <a:pt x="338" y="325"/>
                  </a:lnTo>
                  <a:lnTo>
                    <a:pt x="354" y="311"/>
                  </a:lnTo>
                  <a:lnTo>
                    <a:pt x="369" y="295"/>
                  </a:lnTo>
                  <a:lnTo>
                    <a:pt x="369" y="295"/>
                  </a:lnTo>
                  <a:lnTo>
                    <a:pt x="350" y="350"/>
                  </a:lnTo>
                  <a:lnTo>
                    <a:pt x="340" y="377"/>
                  </a:lnTo>
                  <a:lnTo>
                    <a:pt x="328" y="404"/>
                  </a:lnTo>
                  <a:lnTo>
                    <a:pt x="328" y="404"/>
                  </a:lnTo>
                  <a:lnTo>
                    <a:pt x="327" y="408"/>
                  </a:lnTo>
                  <a:lnTo>
                    <a:pt x="327" y="411"/>
                  </a:lnTo>
                  <a:lnTo>
                    <a:pt x="327" y="411"/>
                  </a:lnTo>
                  <a:lnTo>
                    <a:pt x="315" y="408"/>
                  </a:lnTo>
                  <a:lnTo>
                    <a:pt x="305" y="403"/>
                  </a:lnTo>
                  <a:lnTo>
                    <a:pt x="293" y="397"/>
                  </a:lnTo>
                  <a:lnTo>
                    <a:pt x="282" y="391"/>
                  </a:lnTo>
                  <a:lnTo>
                    <a:pt x="261" y="377"/>
                  </a:lnTo>
                  <a:lnTo>
                    <a:pt x="242" y="362"/>
                  </a:lnTo>
                  <a:lnTo>
                    <a:pt x="242" y="362"/>
                  </a:lnTo>
                  <a:lnTo>
                    <a:pt x="244" y="361"/>
                  </a:lnTo>
                  <a:lnTo>
                    <a:pt x="244" y="3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58">
              <a:extLst>
                <a:ext uri="{FF2B5EF4-FFF2-40B4-BE49-F238E27FC236}">
                  <a16:creationId xmlns:a16="http://schemas.microsoft.com/office/drawing/2014/main" id="{97EFD21D-8614-2746-80D8-0D219837FDAA}"/>
                </a:ext>
              </a:extLst>
            </p:cNvPr>
            <p:cNvSpPr>
              <a:spLocks noEditPoints="1"/>
            </p:cNvSpPr>
            <p:nvPr/>
          </p:nvSpPr>
          <p:spPr bwMode="auto">
            <a:xfrm>
              <a:off x="8885238" y="2522538"/>
              <a:ext cx="122238" cy="80963"/>
            </a:xfrm>
            <a:custGeom>
              <a:avLst/>
              <a:gdLst>
                <a:gd name="T0" fmla="*/ 180 w 461"/>
                <a:gd name="T1" fmla="*/ 72 h 309"/>
                <a:gd name="T2" fmla="*/ 138 w 461"/>
                <a:gd name="T3" fmla="*/ 77 h 309"/>
                <a:gd name="T4" fmla="*/ 139 w 461"/>
                <a:gd name="T5" fmla="*/ 68 h 309"/>
                <a:gd name="T6" fmla="*/ 137 w 461"/>
                <a:gd name="T7" fmla="*/ 58 h 309"/>
                <a:gd name="T8" fmla="*/ 206 w 461"/>
                <a:gd name="T9" fmla="*/ 27 h 309"/>
                <a:gd name="T10" fmla="*/ 213 w 461"/>
                <a:gd name="T11" fmla="*/ 19 h 309"/>
                <a:gd name="T12" fmla="*/ 209 w 461"/>
                <a:gd name="T13" fmla="*/ 5 h 309"/>
                <a:gd name="T14" fmla="*/ 194 w 461"/>
                <a:gd name="T15" fmla="*/ 0 h 309"/>
                <a:gd name="T16" fmla="*/ 159 w 461"/>
                <a:gd name="T17" fmla="*/ 11 h 309"/>
                <a:gd name="T18" fmla="*/ 98 w 461"/>
                <a:gd name="T19" fmla="*/ 38 h 309"/>
                <a:gd name="T20" fmla="*/ 41 w 461"/>
                <a:gd name="T21" fmla="*/ 76 h 309"/>
                <a:gd name="T22" fmla="*/ 14 w 461"/>
                <a:gd name="T23" fmla="*/ 108 h 309"/>
                <a:gd name="T24" fmla="*/ 2 w 461"/>
                <a:gd name="T25" fmla="*/ 132 h 309"/>
                <a:gd name="T26" fmla="*/ 1 w 461"/>
                <a:gd name="T27" fmla="*/ 159 h 309"/>
                <a:gd name="T28" fmla="*/ 11 w 461"/>
                <a:gd name="T29" fmla="*/ 186 h 309"/>
                <a:gd name="T30" fmla="*/ 36 w 461"/>
                <a:gd name="T31" fmla="*/ 213 h 309"/>
                <a:gd name="T32" fmla="*/ 66 w 461"/>
                <a:gd name="T33" fmla="*/ 235 h 309"/>
                <a:gd name="T34" fmla="*/ 119 w 461"/>
                <a:gd name="T35" fmla="*/ 262 h 309"/>
                <a:gd name="T36" fmla="*/ 178 w 461"/>
                <a:gd name="T37" fmla="*/ 281 h 309"/>
                <a:gd name="T38" fmla="*/ 261 w 461"/>
                <a:gd name="T39" fmla="*/ 296 h 309"/>
                <a:gd name="T40" fmla="*/ 344 w 461"/>
                <a:gd name="T41" fmla="*/ 302 h 309"/>
                <a:gd name="T42" fmla="*/ 350 w 461"/>
                <a:gd name="T43" fmla="*/ 308 h 309"/>
                <a:gd name="T44" fmla="*/ 361 w 461"/>
                <a:gd name="T45" fmla="*/ 309 h 309"/>
                <a:gd name="T46" fmla="*/ 367 w 461"/>
                <a:gd name="T47" fmla="*/ 305 h 309"/>
                <a:gd name="T48" fmla="*/ 407 w 461"/>
                <a:gd name="T49" fmla="*/ 301 h 309"/>
                <a:gd name="T50" fmla="*/ 447 w 461"/>
                <a:gd name="T51" fmla="*/ 299 h 309"/>
                <a:gd name="T52" fmla="*/ 456 w 461"/>
                <a:gd name="T53" fmla="*/ 292 h 309"/>
                <a:gd name="T54" fmla="*/ 461 w 461"/>
                <a:gd name="T55" fmla="*/ 281 h 309"/>
                <a:gd name="T56" fmla="*/ 452 w 461"/>
                <a:gd name="T57" fmla="*/ 260 h 309"/>
                <a:gd name="T58" fmla="*/ 421 w 461"/>
                <a:gd name="T59" fmla="*/ 209 h 309"/>
                <a:gd name="T60" fmla="*/ 380 w 461"/>
                <a:gd name="T61" fmla="*/ 161 h 309"/>
                <a:gd name="T62" fmla="*/ 332 w 461"/>
                <a:gd name="T63" fmla="*/ 121 h 309"/>
                <a:gd name="T64" fmla="*/ 278 w 461"/>
                <a:gd name="T65" fmla="*/ 90 h 309"/>
                <a:gd name="T66" fmla="*/ 220 w 461"/>
                <a:gd name="T67" fmla="*/ 74 h 309"/>
                <a:gd name="T68" fmla="*/ 215 w 461"/>
                <a:gd name="T69" fmla="*/ 68 h 309"/>
                <a:gd name="T70" fmla="*/ 205 w 461"/>
                <a:gd name="T71" fmla="*/ 66 h 309"/>
                <a:gd name="T72" fmla="*/ 194 w 461"/>
                <a:gd name="T73" fmla="*/ 72 h 309"/>
                <a:gd name="T74" fmla="*/ 97 w 461"/>
                <a:gd name="T75" fmla="*/ 210 h 309"/>
                <a:gd name="T76" fmla="*/ 66 w 461"/>
                <a:gd name="T77" fmla="*/ 191 h 309"/>
                <a:gd name="T78" fmla="*/ 68 w 461"/>
                <a:gd name="T79" fmla="*/ 161 h 309"/>
                <a:gd name="T80" fmla="*/ 99 w 461"/>
                <a:gd name="T81" fmla="*/ 108 h 309"/>
                <a:gd name="T82" fmla="*/ 105 w 461"/>
                <a:gd name="T83" fmla="*/ 125 h 309"/>
                <a:gd name="T84" fmla="*/ 99 w 461"/>
                <a:gd name="T85" fmla="*/ 191 h 309"/>
                <a:gd name="T86" fmla="*/ 96 w 461"/>
                <a:gd name="T87" fmla="*/ 207 h 309"/>
                <a:gd name="T88" fmla="*/ 372 w 461"/>
                <a:gd name="T89" fmla="*/ 193 h 309"/>
                <a:gd name="T90" fmla="*/ 365 w 461"/>
                <a:gd name="T91" fmla="*/ 192 h 309"/>
                <a:gd name="T92" fmla="*/ 358 w 461"/>
                <a:gd name="T93" fmla="*/ 194 h 309"/>
                <a:gd name="T94" fmla="*/ 325 w 461"/>
                <a:gd name="T95" fmla="*/ 227 h 309"/>
                <a:gd name="T96" fmla="*/ 324 w 461"/>
                <a:gd name="T97" fmla="*/ 205 h 309"/>
                <a:gd name="T98" fmla="*/ 317 w 461"/>
                <a:gd name="T99" fmla="*/ 184 h 309"/>
                <a:gd name="T100" fmla="*/ 308 w 461"/>
                <a:gd name="T101" fmla="*/ 177 h 309"/>
                <a:gd name="T102" fmla="*/ 297 w 461"/>
                <a:gd name="T103" fmla="*/ 177 h 309"/>
                <a:gd name="T104" fmla="*/ 291 w 461"/>
                <a:gd name="T105" fmla="*/ 180 h 309"/>
                <a:gd name="T106" fmla="*/ 267 w 461"/>
                <a:gd name="T107" fmla="*/ 217 h 309"/>
                <a:gd name="T108" fmla="*/ 285 w 461"/>
                <a:gd name="T109" fmla="*/ 149 h 309"/>
                <a:gd name="T110" fmla="*/ 285 w 461"/>
                <a:gd name="T111" fmla="*/ 138 h 309"/>
                <a:gd name="T112" fmla="*/ 274 w 461"/>
                <a:gd name="T113" fmla="*/ 129 h 309"/>
                <a:gd name="T114" fmla="*/ 260 w 461"/>
                <a:gd name="T115" fmla="*/ 132 h 309"/>
                <a:gd name="T116" fmla="*/ 188 w 461"/>
                <a:gd name="T117" fmla="*/ 200 h 309"/>
                <a:gd name="T118" fmla="*/ 217 w 461"/>
                <a:gd name="T119" fmla="*/ 95 h 309"/>
                <a:gd name="T120" fmla="*/ 262 w 461"/>
                <a:gd name="T121" fmla="*/ 111 h 309"/>
                <a:gd name="T122" fmla="*/ 322 w 461"/>
                <a:gd name="T123" fmla="*/ 146 h 309"/>
                <a:gd name="T124" fmla="*/ 372 w 461"/>
                <a:gd name="T125" fmla="*/ 19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1" h="309">
                  <a:moveTo>
                    <a:pt x="194" y="72"/>
                  </a:moveTo>
                  <a:lnTo>
                    <a:pt x="194" y="72"/>
                  </a:lnTo>
                  <a:lnTo>
                    <a:pt x="180" y="72"/>
                  </a:lnTo>
                  <a:lnTo>
                    <a:pt x="166" y="73"/>
                  </a:lnTo>
                  <a:lnTo>
                    <a:pt x="152" y="74"/>
                  </a:lnTo>
                  <a:lnTo>
                    <a:pt x="138" y="77"/>
                  </a:lnTo>
                  <a:lnTo>
                    <a:pt x="138" y="77"/>
                  </a:lnTo>
                  <a:lnTo>
                    <a:pt x="139" y="68"/>
                  </a:lnTo>
                  <a:lnTo>
                    <a:pt x="139" y="68"/>
                  </a:lnTo>
                  <a:lnTo>
                    <a:pt x="139" y="62"/>
                  </a:lnTo>
                  <a:lnTo>
                    <a:pt x="137" y="58"/>
                  </a:lnTo>
                  <a:lnTo>
                    <a:pt x="137" y="58"/>
                  </a:lnTo>
                  <a:lnTo>
                    <a:pt x="175" y="41"/>
                  </a:lnTo>
                  <a:lnTo>
                    <a:pt x="192" y="34"/>
                  </a:lnTo>
                  <a:lnTo>
                    <a:pt x="206" y="27"/>
                  </a:lnTo>
                  <a:lnTo>
                    <a:pt x="206" y="27"/>
                  </a:lnTo>
                  <a:lnTo>
                    <a:pt x="210" y="24"/>
                  </a:lnTo>
                  <a:lnTo>
                    <a:pt x="213" y="19"/>
                  </a:lnTo>
                  <a:lnTo>
                    <a:pt x="213" y="14"/>
                  </a:lnTo>
                  <a:lnTo>
                    <a:pt x="212" y="10"/>
                  </a:lnTo>
                  <a:lnTo>
                    <a:pt x="209" y="5"/>
                  </a:lnTo>
                  <a:lnTo>
                    <a:pt x="205" y="1"/>
                  </a:lnTo>
                  <a:lnTo>
                    <a:pt x="200" y="0"/>
                  </a:lnTo>
                  <a:lnTo>
                    <a:pt x="194" y="0"/>
                  </a:lnTo>
                  <a:lnTo>
                    <a:pt x="194" y="0"/>
                  </a:lnTo>
                  <a:lnTo>
                    <a:pt x="178" y="4"/>
                  </a:lnTo>
                  <a:lnTo>
                    <a:pt x="159" y="11"/>
                  </a:lnTo>
                  <a:lnTo>
                    <a:pt x="139" y="18"/>
                  </a:lnTo>
                  <a:lnTo>
                    <a:pt x="118" y="27"/>
                  </a:lnTo>
                  <a:lnTo>
                    <a:pt x="98" y="38"/>
                  </a:lnTo>
                  <a:lnTo>
                    <a:pt x="77" y="49"/>
                  </a:lnTo>
                  <a:lnTo>
                    <a:pt x="58" y="62"/>
                  </a:lnTo>
                  <a:lnTo>
                    <a:pt x="41" y="76"/>
                  </a:lnTo>
                  <a:lnTo>
                    <a:pt x="25" y="91"/>
                  </a:lnTo>
                  <a:lnTo>
                    <a:pt x="20" y="100"/>
                  </a:lnTo>
                  <a:lnTo>
                    <a:pt x="14" y="108"/>
                  </a:lnTo>
                  <a:lnTo>
                    <a:pt x="9" y="116"/>
                  </a:lnTo>
                  <a:lnTo>
                    <a:pt x="6" y="124"/>
                  </a:lnTo>
                  <a:lnTo>
                    <a:pt x="2" y="132"/>
                  </a:lnTo>
                  <a:lnTo>
                    <a:pt x="1" y="142"/>
                  </a:lnTo>
                  <a:lnTo>
                    <a:pt x="0" y="150"/>
                  </a:lnTo>
                  <a:lnTo>
                    <a:pt x="1" y="159"/>
                  </a:lnTo>
                  <a:lnTo>
                    <a:pt x="3" y="168"/>
                  </a:lnTo>
                  <a:lnTo>
                    <a:pt x="7" y="177"/>
                  </a:lnTo>
                  <a:lnTo>
                    <a:pt x="11" y="186"/>
                  </a:lnTo>
                  <a:lnTo>
                    <a:pt x="18" y="196"/>
                  </a:lnTo>
                  <a:lnTo>
                    <a:pt x="27" y="205"/>
                  </a:lnTo>
                  <a:lnTo>
                    <a:pt x="36" y="213"/>
                  </a:lnTo>
                  <a:lnTo>
                    <a:pt x="36" y="213"/>
                  </a:lnTo>
                  <a:lnTo>
                    <a:pt x="51" y="225"/>
                  </a:lnTo>
                  <a:lnTo>
                    <a:pt x="66" y="235"/>
                  </a:lnTo>
                  <a:lnTo>
                    <a:pt x="83" y="246"/>
                  </a:lnTo>
                  <a:lnTo>
                    <a:pt x="100" y="254"/>
                  </a:lnTo>
                  <a:lnTo>
                    <a:pt x="119" y="262"/>
                  </a:lnTo>
                  <a:lnTo>
                    <a:pt x="138" y="269"/>
                  </a:lnTo>
                  <a:lnTo>
                    <a:pt x="158" y="276"/>
                  </a:lnTo>
                  <a:lnTo>
                    <a:pt x="178" y="281"/>
                  </a:lnTo>
                  <a:lnTo>
                    <a:pt x="198" y="286"/>
                  </a:lnTo>
                  <a:lnTo>
                    <a:pt x="219" y="290"/>
                  </a:lnTo>
                  <a:lnTo>
                    <a:pt x="261" y="296"/>
                  </a:lnTo>
                  <a:lnTo>
                    <a:pt x="303" y="301"/>
                  </a:lnTo>
                  <a:lnTo>
                    <a:pt x="344" y="302"/>
                  </a:lnTo>
                  <a:lnTo>
                    <a:pt x="344" y="302"/>
                  </a:lnTo>
                  <a:lnTo>
                    <a:pt x="346" y="305"/>
                  </a:lnTo>
                  <a:lnTo>
                    <a:pt x="350" y="308"/>
                  </a:lnTo>
                  <a:lnTo>
                    <a:pt x="350" y="308"/>
                  </a:lnTo>
                  <a:lnTo>
                    <a:pt x="353" y="309"/>
                  </a:lnTo>
                  <a:lnTo>
                    <a:pt x="357" y="309"/>
                  </a:lnTo>
                  <a:lnTo>
                    <a:pt x="361" y="309"/>
                  </a:lnTo>
                  <a:lnTo>
                    <a:pt x="365" y="308"/>
                  </a:lnTo>
                  <a:lnTo>
                    <a:pt x="365" y="308"/>
                  </a:lnTo>
                  <a:lnTo>
                    <a:pt x="367" y="305"/>
                  </a:lnTo>
                  <a:lnTo>
                    <a:pt x="368" y="302"/>
                  </a:lnTo>
                  <a:lnTo>
                    <a:pt x="368" y="302"/>
                  </a:lnTo>
                  <a:lnTo>
                    <a:pt x="407" y="301"/>
                  </a:lnTo>
                  <a:lnTo>
                    <a:pt x="443" y="299"/>
                  </a:lnTo>
                  <a:lnTo>
                    <a:pt x="443" y="299"/>
                  </a:lnTo>
                  <a:lnTo>
                    <a:pt x="447" y="299"/>
                  </a:lnTo>
                  <a:lnTo>
                    <a:pt x="450" y="296"/>
                  </a:lnTo>
                  <a:lnTo>
                    <a:pt x="454" y="294"/>
                  </a:lnTo>
                  <a:lnTo>
                    <a:pt x="456" y="292"/>
                  </a:lnTo>
                  <a:lnTo>
                    <a:pt x="459" y="289"/>
                  </a:lnTo>
                  <a:lnTo>
                    <a:pt x="460" y="285"/>
                  </a:lnTo>
                  <a:lnTo>
                    <a:pt x="461" y="281"/>
                  </a:lnTo>
                  <a:lnTo>
                    <a:pt x="460" y="278"/>
                  </a:lnTo>
                  <a:lnTo>
                    <a:pt x="460" y="278"/>
                  </a:lnTo>
                  <a:lnTo>
                    <a:pt x="452" y="260"/>
                  </a:lnTo>
                  <a:lnTo>
                    <a:pt x="442" y="242"/>
                  </a:lnTo>
                  <a:lnTo>
                    <a:pt x="433" y="225"/>
                  </a:lnTo>
                  <a:lnTo>
                    <a:pt x="421" y="209"/>
                  </a:lnTo>
                  <a:lnTo>
                    <a:pt x="408" y="192"/>
                  </a:lnTo>
                  <a:lnTo>
                    <a:pt x="395" y="176"/>
                  </a:lnTo>
                  <a:lnTo>
                    <a:pt x="380" y="161"/>
                  </a:lnTo>
                  <a:lnTo>
                    <a:pt x="365" y="146"/>
                  </a:lnTo>
                  <a:lnTo>
                    <a:pt x="350" y="134"/>
                  </a:lnTo>
                  <a:lnTo>
                    <a:pt x="332" y="121"/>
                  </a:lnTo>
                  <a:lnTo>
                    <a:pt x="315" y="109"/>
                  </a:lnTo>
                  <a:lnTo>
                    <a:pt x="297" y="100"/>
                  </a:lnTo>
                  <a:lnTo>
                    <a:pt x="278" y="90"/>
                  </a:lnTo>
                  <a:lnTo>
                    <a:pt x="260" y="83"/>
                  </a:lnTo>
                  <a:lnTo>
                    <a:pt x="240" y="77"/>
                  </a:lnTo>
                  <a:lnTo>
                    <a:pt x="220" y="74"/>
                  </a:lnTo>
                  <a:lnTo>
                    <a:pt x="220" y="74"/>
                  </a:lnTo>
                  <a:lnTo>
                    <a:pt x="219" y="70"/>
                  </a:lnTo>
                  <a:lnTo>
                    <a:pt x="215" y="68"/>
                  </a:lnTo>
                  <a:lnTo>
                    <a:pt x="212" y="67"/>
                  </a:lnTo>
                  <a:lnTo>
                    <a:pt x="208" y="66"/>
                  </a:lnTo>
                  <a:lnTo>
                    <a:pt x="205" y="66"/>
                  </a:lnTo>
                  <a:lnTo>
                    <a:pt x="201" y="67"/>
                  </a:lnTo>
                  <a:lnTo>
                    <a:pt x="198" y="68"/>
                  </a:lnTo>
                  <a:lnTo>
                    <a:pt x="194" y="72"/>
                  </a:lnTo>
                  <a:lnTo>
                    <a:pt x="194" y="72"/>
                  </a:lnTo>
                  <a:close/>
                  <a:moveTo>
                    <a:pt x="97" y="210"/>
                  </a:moveTo>
                  <a:lnTo>
                    <a:pt x="97" y="210"/>
                  </a:lnTo>
                  <a:lnTo>
                    <a:pt x="86" y="204"/>
                  </a:lnTo>
                  <a:lnTo>
                    <a:pt x="76" y="198"/>
                  </a:lnTo>
                  <a:lnTo>
                    <a:pt x="66" y="191"/>
                  </a:lnTo>
                  <a:lnTo>
                    <a:pt x="57" y="184"/>
                  </a:lnTo>
                  <a:lnTo>
                    <a:pt x="57" y="184"/>
                  </a:lnTo>
                  <a:lnTo>
                    <a:pt x="68" y="161"/>
                  </a:lnTo>
                  <a:lnTo>
                    <a:pt x="78" y="138"/>
                  </a:lnTo>
                  <a:lnTo>
                    <a:pt x="92" y="117"/>
                  </a:lnTo>
                  <a:lnTo>
                    <a:pt x="99" y="108"/>
                  </a:lnTo>
                  <a:lnTo>
                    <a:pt x="107" y="98"/>
                  </a:lnTo>
                  <a:lnTo>
                    <a:pt x="107" y="98"/>
                  </a:lnTo>
                  <a:lnTo>
                    <a:pt x="105" y="125"/>
                  </a:lnTo>
                  <a:lnTo>
                    <a:pt x="104" y="151"/>
                  </a:lnTo>
                  <a:lnTo>
                    <a:pt x="102" y="178"/>
                  </a:lnTo>
                  <a:lnTo>
                    <a:pt x="99" y="191"/>
                  </a:lnTo>
                  <a:lnTo>
                    <a:pt x="96" y="204"/>
                  </a:lnTo>
                  <a:lnTo>
                    <a:pt x="96" y="204"/>
                  </a:lnTo>
                  <a:lnTo>
                    <a:pt x="96" y="207"/>
                  </a:lnTo>
                  <a:lnTo>
                    <a:pt x="97" y="210"/>
                  </a:lnTo>
                  <a:lnTo>
                    <a:pt x="97" y="210"/>
                  </a:lnTo>
                  <a:close/>
                  <a:moveTo>
                    <a:pt x="372" y="193"/>
                  </a:moveTo>
                  <a:lnTo>
                    <a:pt x="372" y="193"/>
                  </a:lnTo>
                  <a:lnTo>
                    <a:pt x="368" y="192"/>
                  </a:lnTo>
                  <a:lnTo>
                    <a:pt x="365" y="192"/>
                  </a:lnTo>
                  <a:lnTo>
                    <a:pt x="361" y="192"/>
                  </a:lnTo>
                  <a:lnTo>
                    <a:pt x="358" y="194"/>
                  </a:lnTo>
                  <a:lnTo>
                    <a:pt x="358" y="194"/>
                  </a:lnTo>
                  <a:lnTo>
                    <a:pt x="349" y="202"/>
                  </a:lnTo>
                  <a:lnTo>
                    <a:pt x="340" y="210"/>
                  </a:lnTo>
                  <a:lnTo>
                    <a:pt x="325" y="227"/>
                  </a:lnTo>
                  <a:lnTo>
                    <a:pt x="325" y="227"/>
                  </a:lnTo>
                  <a:lnTo>
                    <a:pt x="325" y="216"/>
                  </a:lnTo>
                  <a:lnTo>
                    <a:pt x="324" y="205"/>
                  </a:lnTo>
                  <a:lnTo>
                    <a:pt x="322" y="194"/>
                  </a:lnTo>
                  <a:lnTo>
                    <a:pt x="317" y="184"/>
                  </a:lnTo>
                  <a:lnTo>
                    <a:pt x="317" y="184"/>
                  </a:lnTo>
                  <a:lnTo>
                    <a:pt x="315" y="182"/>
                  </a:lnTo>
                  <a:lnTo>
                    <a:pt x="311" y="179"/>
                  </a:lnTo>
                  <a:lnTo>
                    <a:pt x="308" y="177"/>
                  </a:lnTo>
                  <a:lnTo>
                    <a:pt x="304" y="176"/>
                  </a:lnTo>
                  <a:lnTo>
                    <a:pt x="301" y="176"/>
                  </a:lnTo>
                  <a:lnTo>
                    <a:pt x="297" y="177"/>
                  </a:lnTo>
                  <a:lnTo>
                    <a:pt x="294" y="178"/>
                  </a:lnTo>
                  <a:lnTo>
                    <a:pt x="291" y="180"/>
                  </a:lnTo>
                  <a:lnTo>
                    <a:pt x="291" y="180"/>
                  </a:lnTo>
                  <a:lnTo>
                    <a:pt x="279" y="198"/>
                  </a:lnTo>
                  <a:lnTo>
                    <a:pt x="267" y="217"/>
                  </a:lnTo>
                  <a:lnTo>
                    <a:pt x="267" y="217"/>
                  </a:lnTo>
                  <a:lnTo>
                    <a:pt x="275" y="183"/>
                  </a:lnTo>
                  <a:lnTo>
                    <a:pt x="279" y="165"/>
                  </a:lnTo>
                  <a:lnTo>
                    <a:pt x="285" y="149"/>
                  </a:lnTo>
                  <a:lnTo>
                    <a:pt x="285" y="149"/>
                  </a:lnTo>
                  <a:lnTo>
                    <a:pt x="286" y="143"/>
                  </a:lnTo>
                  <a:lnTo>
                    <a:pt x="285" y="138"/>
                  </a:lnTo>
                  <a:lnTo>
                    <a:pt x="283" y="134"/>
                  </a:lnTo>
                  <a:lnTo>
                    <a:pt x="278" y="131"/>
                  </a:lnTo>
                  <a:lnTo>
                    <a:pt x="274" y="129"/>
                  </a:lnTo>
                  <a:lnTo>
                    <a:pt x="269" y="129"/>
                  </a:lnTo>
                  <a:lnTo>
                    <a:pt x="264" y="130"/>
                  </a:lnTo>
                  <a:lnTo>
                    <a:pt x="260" y="132"/>
                  </a:lnTo>
                  <a:lnTo>
                    <a:pt x="260" y="132"/>
                  </a:lnTo>
                  <a:lnTo>
                    <a:pt x="223" y="166"/>
                  </a:lnTo>
                  <a:lnTo>
                    <a:pt x="188" y="200"/>
                  </a:lnTo>
                  <a:lnTo>
                    <a:pt x="188" y="200"/>
                  </a:lnTo>
                  <a:lnTo>
                    <a:pt x="202" y="148"/>
                  </a:lnTo>
                  <a:lnTo>
                    <a:pt x="217" y="95"/>
                  </a:lnTo>
                  <a:lnTo>
                    <a:pt x="217" y="95"/>
                  </a:lnTo>
                  <a:lnTo>
                    <a:pt x="240" y="102"/>
                  </a:lnTo>
                  <a:lnTo>
                    <a:pt x="262" y="111"/>
                  </a:lnTo>
                  <a:lnTo>
                    <a:pt x="283" y="121"/>
                  </a:lnTo>
                  <a:lnTo>
                    <a:pt x="303" y="132"/>
                  </a:lnTo>
                  <a:lnTo>
                    <a:pt x="322" y="146"/>
                  </a:lnTo>
                  <a:lnTo>
                    <a:pt x="339" y="161"/>
                  </a:lnTo>
                  <a:lnTo>
                    <a:pt x="357" y="176"/>
                  </a:lnTo>
                  <a:lnTo>
                    <a:pt x="372" y="193"/>
                  </a:lnTo>
                  <a:lnTo>
                    <a:pt x="372"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59">
              <a:extLst>
                <a:ext uri="{FF2B5EF4-FFF2-40B4-BE49-F238E27FC236}">
                  <a16:creationId xmlns:a16="http://schemas.microsoft.com/office/drawing/2014/main" id="{0EDD77ED-7777-DD72-80BA-FD6202589F20}"/>
                </a:ext>
              </a:extLst>
            </p:cNvPr>
            <p:cNvSpPr>
              <a:spLocks noEditPoints="1"/>
            </p:cNvSpPr>
            <p:nvPr/>
          </p:nvSpPr>
          <p:spPr bwMode="auto">
            <a:xfrm>
              <a:off x="9701213" y="2700338"/>
              <a:ext cx="133350" cy="76200"/>
            </a:xfrm>
            <a:custGeom>
              <a:avLst/>
              <a:gdLst>
                <a:gd name="T0" fmla="*/ 501 w 504"/>
                <a:gd name="T1" fmla="*/ 132 h 289"/>
                <a:gd name="T2" fmla="*/ 474 w 504"/>
                <a:gd name="T3" fmla="*/ 76 h 289"/>
                <a:gd name="T4" fmla="*/ 425 w 504"/>
                <a:gd name="T5" fmla="*/ 35 h 289"/>
                <a:gd name="T6" fmla="*/ 359 w 504"/>
                <a:gd name="T7" fmla="*/ 12 h 289"/>
                <a:gd name="T8" fmla="*/ 320 w 504"/>
                <a:gd name="T9" fmla="*/ 4 h 289"/>
                <a:gd name="T10" fmla="*/ 308 w 504"/>
                <a:gd name="T11" fmla="*/ 0 h 289"/>
                <a:gd name="T12" fmla="*/ 297 w 504"/>
                <a:gd name="T13" fmla="*/ 5 h 289"/>
                <a:gd name="T14" fmla="*/ 217 w 504"/>
                <a:gd name="T15" fmla="*/ 14 h 289"/>
                <a:gd name="T16" fmla="*/ 145 w 504"/>
                <a:gd name="T17" fmla="*/ 44 h 289"/>
                <a:gd name="T18" fmla="*/ 91 w 504"/>
                <a:gd name="T19" fmla="*/ 93 h 289"/>
                <a:gd name="T20" fmla="*/ 63 w 504"/>
                <a:gd name="T21" fmla="*/ 162 h 289"/>
                <a:gd name="T22" fmla="*/ 69 w 504"/>
                <a:gd name="T23" fmla="*/ 176 h 289"/>
                <a:gd name="T24" fmla="*/ 85 w 504"/>
                <a:gd name="T25" fmla="*/ 177 h 289"/>
                <a:gd name="T26" fmla="*/ 104 w 504"/>
                <a:gd name="T27" fmla="*/ 143 h 289"/>
                <a:gd name="T28" fmla="*/ 140 w 504"/>
                <a:gd name="T29" fmla="*/ 95 h 289"/>
                <a:gd name="T30" fmla="*/ 185 w 504"/>
                <a:gd name="T31" fmla="*/ 62 h 289"/>
                <a:gd name="T32" fmla="*/ 239 w 504"/>
                <a:gd name="T33" fmla="*/ 45 h 289"/>
                <a:gd name="T34" fmla="*/ 243 w 504"/>
                <a:gd name="T35" fmla="*/ 74 h 289"/>
                <a:gd name="T36" fmla="*/ 227 w 504"/>
                <a:gd name="T37" fmla="*/ 88 h 289"/>
                <a:gd name="T38" fmla="*/ 223 w 504"/>
                <a:gd name="T39" fmla="*/ 68 h 289"/>
                <a:gd name="T40" fmla="*/ 202 w 504"/>
                <a:gd name="T41" fmla="*/ 69 h 289"/>
                <a:gd name="T42" fmla="*/ 165 w 504"/>
                <a:gd name="T43" fmla="*/ 108 h 289"/>
                <a:gd name="T44" fmla="*/ 140 w 504"/>
                <a:gd name="T45" fmla="*/ 157 h 289"/>
                <a:gd name="T46" fmla="*/ 138 w 504"/>
                <a:gd name="T47" fmla="*/ 192 h 289"/>
                <a:gd name="T48" fmla="*/ 133 w 504"/>
                <a:gd name="T49" fmla="*/ 205 h 289"/>
                <a:gd name="T50" fmla="*/ 145 w 504"/>
                <a:gd name="T51" fmla="*/ 224 h 289"/>
                <a:gd name="T52" fmla="*/ 161 w 504"/>
                <a:gd name="T53" fmla="*/ 220 h 289"/>
                <a:gd name="T54" fmla="*/ 221 w 504"/>
                <a:gd name="T55" fmla="*/ 154 h 289"/>
                <a:gd name="T56" fmla="*/ 196 w 504"/>
                <a:gd name="T57" fmla="*/ 212 h 289"/>
                <a:gd name="T58" fmla="*/ 214 w 504"/>
                <a:gd name="T59" fmla="*/ 226 h 289"/>
                <a:gd name="T60" fmla="*/ 260 w 504"/>
                <a:gd name="T61" fmla="*/ 187 h 289"/>
                <a:gd name="T62" fmla="*/ 230 w 504"/>
                <a:gd name="T63" fmla="*/ 231 h 289"/>
                <a:gd name="T64" fmla="*/ 230 w 504"/>
                <a:gd name="T65" fmla="*/ 247 h 289"/>
                <a:gd name="T66" fmla="*/ 141 w 504"/>
                <a:gd name="T67" fmla="*/ 227 h 289"/>
                <a:gd name="T68" fmla="*/ 37 w 504"/>
                <a:gd name="T69" fmla="*/ 202 h 289"/>
                <a:gd name="T70" fmla="*/ 10 w 504"/>
                <a:gd name="T71" fmla="*/ 194 h 289"/>
                <a:gd name="T72" fmla="*/ 2 w 504"/>
                <a:gd name="T73" fmla="*/ 196 h 289"/>
                <a:gd name="T74" fmla="*/ 1 w 504"/>
                <a:gd name="T75" fmla="*/ 198 h 289"/>
                <a:gd name="T76" fmla="*/ 3 w 504"/>
                <a:gd name="T77" fmla="*/ 211 h 289"/>
                <a:gd name="T78" fmla="*/ 88 w 504"/>
                <a:gd name="T79" fmla="*/ 244 h 289"/>
                <a:gd name="T80" fmla="*/ 247 w 504"/>
                <a:gd name="T81" fmla="*/ 283 h 289"/>
                <a:gd name="T82" fmla="*/ 350 w 504"/>
                <a:gd name="T83" fmla="*/ 289 h 289"/>
                <a:gd name="T84" fmla="*/ 421 w 504"/>
                <a:gd name="T85" fmla="*/ 276 h 289"/>
                <a:gd name="T86" fmla="*/ 475 w 504"/>
                <a:gd name="T87" fmla="*/ 244 h 289"/>
                <a:gd name="T88" fmla="*/ 502 w 504"/>
                <a:gd name="T89" fmla="*/ 186 h 289"/>
                <a:gd name="T90" fmla="*/ 386 w 504"/>
                <a:gd name="T91" fmla="*/ 247 h 289"/>
                <a:gd name="T92" fmla="*/ 423 w 504"/>
                <a:gd name="T93" fmla="*/ 199 h 289"/>
                <a:gd name="T94" fmla="*/ 439 w 504"/>
                <a:gd name="T95" fmla="*/ 165 h 289"/>
                <a:gd name="T96" fmla="*/ 430 w 504"/>
                <a:gd name="T97" fmla="*/ 144 h 289"/>
                <a:gd name="T98" fmla="*/ 408 w 504"/>
                <a:gd name="T99" fmla="*/ 147 h 289"/>
                <a:gd name="T100" fmla="*/ 406 w 504"/>
                <a:gd name="T101" fmla="*/ 134 h 289"/>
                <a:gd name="T102" fmla="*/ 423 w 504"/>
                <a:gd name="T103" fmla="*/ 101 h 289"/>
                <a:gd name="T104" fmla="*/ 421 w 504"/>
                <a:gd name="T105" fmla="*/ 89 h 289"/>
                <a:gd name="T106" fmla="*/ 454 w 504"/>
                <a:gd name="T107" fmla="*/ 122 h 289"/>
                <a:gd name="T108" fmla="*/ 469 w 504"/>
                <a:gd name="T109" fmla="*/ 159 h 289"/>
                <a:gd name="T110" fmla="*/ 462 w 504"/>
                <a:gd name="T111" fmla="*/ 199 h 289"/>
                <a:gd name="T112" fmla="*/ 423 w 504"/>
                <a:gd name="T113" fmla="*/ 237 h 289"/>
                <a:gd name="T114" fmla="*/ 392 w 504"/>
                <a:gd name="T115" fmla="*/ 250 h 289"/>
                <a:gd name="T116" fmla="*/ 386 w 504"/>
                <a:gd name="T117" fmla="*/ 24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4" h="289">
                  <a:moveTo>
                    <a:pt x="504" y="168"/>
                  </a:moveTo>
                  <a:lnTo>
                    <a:pt x="504" y="168"/>
                  </a:lnTo>
                  <a:lnTo>
                    <a:pt x="503" y="150"/>
                  </a:lnTo>
                  <a:lnTo>
                    <a:pt x="501" y="132"/>
                  </a:lnTo>
                  <a:lnTo>
                    <a:pt x="497" y="117"/>
                  </a:lnTo>
                  <a:lnTo>
                    <a:pt x="491" y="102"/>
                  </a:lnTo>
                  <a:lnTo>
                    <a:pt x="483" y="88"/>
                  </a:lnTo>
                  <a:lnTo>
                    <a:pt x="474" y="76"/>
                  </a:lnTo>
                  <a:lnTo>
                    <a:pt x="463" y="65"/>
                  </a:lnTo>
                  <a:lnTo>
                    <a:pt x="452" y="54"/>
                  </a:lnTo>
                  <a:lnTo>
                    <a:pt x="439" y="45"/>
                  </a:lnTo>
                  <a:lnTo>
                    <a:pt x="425" y="35"/>
                  </a:lnTo>
                  <a:lnTo>
                    <a:pt x="409" y="28"/>
                  </a:lnTo>
                  <a:lnTo>
                    <a:pt x="393" y="22"/>
                  </a:lnTo>
                  <a:lnTo>
                    <a:pt x="377" y="17"/>
                  </a:lnTo>
                  <a:lnTo>
                    <a:pt x="359" y="12"/>
                  </a:lnTo>
                  <a:lnTo>
                    <a:pt x="342" y="10"/>
                  </a:lnTo>
                  <a:lnTo>
                    <a:pt x="323" y="7"/>
                  </a:lnTo>
                  <a:lnTo>
                    <a:pt x="323" y="7"/>
                  </a:lnTo>
                  <a:lnTo>
                    <a:pt x="320" y="4"/>
                  </a:lnTo>
                  <a:lnTo>
                    <a:pt x="318" y="3"/>
                  </a:lnTo>
                  <a:lnTo>
                    <a:pt x="315" y="0"/>
                  </a:lnTo>
                  <a:lnTo>
                    <a:pt x="311" y="0"/>
                  </a:lnTo>
                  <a:lnTo>
                    <a:pt x="308" y="0"/>
                  </a:lnTo>
                  <a:lnTo>
                    <a:pt x="304" y="0"/>
                  </a:lnTo>
                  <a:lnTo>
                    <a:pt x="301" y="3"/>
                  </a:lnTo>
                  <a:lnTo>
                    <a:pt x="297" y="5"/>
                  </a:lnTo>
                  <a:lnTo>
                    <a:pt x="297" y="5"/>
                  </a:lnTo>
                  <a:lnTo>
                    <a:pt x="277" y="5"/>
                  </a:lnTo>
                  <a:lnTo>
                    <a:pt x="257" y="7"/>
                  </a:lnTo>
                  <a:lnTo>
                    <a:pt x="237" y="10"/>
                  </a:lnTo>
                  <a:lnTo>
                    <a:pt x="217" y="14"/>
                  </a:lnTo>
                  <a:lnTo>
                    <a:pt x="199" y="19"/>
                  </a:lnTo>
                  <a:lnTo>
                    <a:pt x="180" y="26"/>
                  </a:lnTo>
                  <a:lnTo>
                    <a:pt x="162" y="34"/>
                  </a:lnTo>
                  <a:lnTo>
                    <a:pt x="145" y="44"/>
                  </a:lnTo>
                  <a:lnTo>
                    <a:pt x="130" y="54"/>
                  </a:lnTo>
                  <a:lnTo>
                    <a:pt x="116" y="66"/>
                  </a:lnTo>
                  <a:lnTo>
                    <a:pt x="102" y="79"/>
                  </a:lnTo>
                  <a:lnTo>
                    <a:pt x="91" y="93"/>
                  </a:lnTo>
                  <a:lnTo>
                    <a:pt x="81" y="108"/>
                  </a:lnTo>
                  <a:lnTo>
                    <a:pt x="72" y="124"/>
                  </a:lnTo>
                  <a:lnTo>
                    <a:pt x="66" y="143"/>
                  </a:lnTo>
                  <a:lnTo>
                    <a:pt x="63" y="162"/>
                  </a:lnTo>
                  <a:lnTo>
                    <a:pt x="63" y="162"/>
                  </a:lnTo>
                  <a:lnTo>
                    <a:pt x="63" y="168"/>
                  </a:lnTo>
                  <a:lnTo>
                    <a:pt x="65" y="172"/>
                  </a:lnTo>
                  <a:lnTo>
                    <a:pt x="69" y="176"/>
                  </a:lnTo>
                  <a:lnTo>
                    <a:pt x="72" y="178"/>
                  </a:lnTo>
                  <a:lnTo>
                    <a:pt x="77" y="179"/>
                  </a:lnTo>
                  <a:lnTo>
                    <a:pt x="81" y="179"/>
                  </a:lnTo>
                  <a:lnTo>
                    <a:pt x="85" y="177"/>
                  </a:lnTo>
                  <a:lnTo>
                    <a:pt x="89" y="172"/>
                  </a:lnTo>
                  <a:lnTo>
                    <a:pt x="89" y="172"/>
                  </a:lnTo>
                  <a:lnTo>
                    <a:pt x="96" y="157"/>
                  </a:lnTo>
                  <a:lnTo>
                    <a:pt x="104" y="143"/>
                  </a:lnTo>
                  <a:lnTo>
                    <a:pt x="112" y="130"/>
                  </a:lnTo>
                  <a:lnTo>
                    <a:pt x="122" y="117"/>
                  </a:lnTo>
                  <a:lnTo>
                    <a:pt x="131" y="106"/>
                  </a:lnTo>
                  <a:lnTo>
                    <a:pt x="140" y="95"/>
                  </a:lnTo>
                  <a:lnTo>
                    <a:pt x="151" y="86"/>
                  </a:lnTo>
                  <a:lnTo>
                    <a:pt x="162" y="76"/>
                  </a:lnTo>
                  <a:lnTo>
                    <a:pt x="173" y="69"/>
                  </a:lnTo>
                  <a:lnTo>
                    <a:pt x="185" y="62"/>
                  </a:lnTo>
                  <a:lnTo>
                    <a:pt x="198" y="56"/>
                  </a:lnTo>
                  <a:lnTo>
                    <a:pt x="210" y="52"/>
                  </a:lnTo>
                  <a:lnTo>
                    <a:pt x="225" y="47"/>
                  </a:lnTo>
                  <a:lnTo>
                    <a:pt x="239" y="45"/>
                  </a:lnTo>
                  <a:lnTo>
                    <a:pt x="253" y="42"/>
                  </a:lnTo>
                  <a:lnTo>
                    <a:pt x="268" y="41"/>
                  </a:lnTo>
                  <a:lnTo>
                    <a:pt x="268" y="41"/>
                  </a:lnTo>
                  <a:lnTo>
                    <a:pt x="243" y="74"/>
                  </a:lnTo>
                  <a:lnTo>
                    <a:pt x="217" y="106"/>
                  </a:lnTo>
                  <a:lnTo>
                    <a:pt x="217" y="106"/>
                  </a:lnTo>
                  <a:lnTo>
                    <a:pt x="227" y="88"/>
                  </a:lnTo>
                  <a:lnTo>
                    <a:pt x="227" y="88"/>
                  </a:lnTo>
                  <a:lnTo>
                    <a:pt x="229" y="82"/>
                  </a:lnTo>
                  <a:lnTo>
                    <a:pt x="229" y="76"/>
                  </a:lnTo>
                  <a:lnTo>
                    <a:pt x="227" y="72"/>
                  </a:lnTo>
                  <a:lnTo>
                    <a:pt x="223" y="68"/>
                  </a:lnTo>
                  <a:lnTo>
                    <a:pt x="219" y="66"/>
                  </a:lnTo>
                  <a:lnTo>
                    <a:pt x="213" y="65"/>
                  </a:lnTo>
                  <a:lnTo>
                    <a:pt x="207" y="66"/>
                  </a:lnTo>
                  <a:lnTo>
                    <a:pt x="202" y="69"/>
                  </a:lnTo>
                  <a:lnTo>
                    <a:pt x="202" y="69"/>
                  </a:lnTo>
                  <a:lnTo>
                    <a:pt x="189" y="81"/>
                  </a:lnTo>
                  <a:lnTo>
                    <a:pt x="177" y="94"/>
                  </a:lnTo>
                  <a:lnTo>
                    <a:pt x="165" y="108"/>
                  </a:lnTo>
                  <a:lnTo>
                    <a:pt x="154" y="124"/>
                  </a:lnTo>
                  <a:lnTo>
                    <a:pt x="146" y="139"/>
                  </a:lnTo>
                  <a:lnTo>
                    <a:pt x="143" y="149"/>
                  </a:lnTo>
                  <a:lnTo>
                    <a:pt x="140" y="157"/>
                  </a:lnTo>
                  <a:lnTo>
                    <a:pt x="138" y="165"/>
                  </a:lnTo>
                  <a:lnTo>
                    <a:pt x="137" y="175"/>
                  </a:lnTo>
                  <a:lnTo>
                    <a:pt x="137" y="183"/>
                  </a:lnTo>
                  <a:lnTo>
                    <a:pt x="138" y="192"/>
                  </a:lnTo>
                  <a:lnTo>
                    <a:pt x="138" y="192"/>
                  </a:lnTo>
                  <a:lnTo>
                    <a:pt x="134" y="199"/>
                  </a:lnTo>
                  <a:lnTo>
                    <a:pt x="134" y="199"/>
                  </a:lnTo>
                  <a:lnTo>
                    <a:pt x="133" y="205"/>
                  </a:lnTo>
                  <a:lnTo>
                    <a:pt x="133" y="212"/>
                  </a:lnTo>
                  <a:lnTo>
                    <a:pt x="136" y="217"/>
                  </a:lnTo>
                  <a:lnTo>
                    <a:pt x="139" y="221"/>
                  </a:lnTo>
                  <a:lnTo>
                    <a:pt x="145" y="224"/>
                  </a:lnTo>
                  <a:lnTo>
                    <a:pt x="150" y="225"/>
                  </a:lnTo>
                  <a:lnTo>
                    <a:pt x="155" y="224"/>
                  </a:lnTo>
                  <a:lnTo>
                    <a:pt x="161" y="220"/>
                  </a:lnTo>
                  <a:lnTo>
                    <a:pt x="161" y="220"/>
                  </a:lnTo>
                  <a:lnTo>
                    <a:pt x="177" y="204"/>
                  </a:lnTo>
                  <a:lnTo>
                    <a:pt x="192" y="187"/>
                  </a:lnTo>
                  <a:lnTo>
                    <a:pt x="221" y="154"/>
                  </a:lnTo>
                  <a:lnTo>
                    <a:pt x="221" y="154"/>
                  </a:lnTo>
                  <a:lnTo>
                    <a:pt x="199" y="199"/>
                  </a:lnTo>
                  <a:lnTo>
                    <a:pt x="199" y="199"/>
                  </a:lnTo>
                  <a:lnTo>
                    <a:pt x="196" y="205"/>
                  </a:lnTo>
                  <a:lnTo>
                    <a:pt x="196" y="212"/>
                  </a:lnTo>
                  <a:lnTo>
                    <a:pt x="199" y="217"/>
                  </a:lnTo>
                  <a:lnTo>
                    <a:pt x="203" y="221"/>
                  </a:lnTo>
                  <a:lnTo>
                    <a:pt x="208" y="225"/>
                  </a:lnTo>
                  <a:lnTo>
                    <a:pt x="214" y="226"/>
                  </a:lnTo>
                  <a:lnTo>
                    <a:pt x="220" y="225"/>
                  </a:lnTo>
                  <a:lnTo>
                    <a:pt x="226" y="220"/>
                  </a:lnTo>
                  <a:lnTo>
                    <a:pt x="226" y="220"/>
                  </a:lnTo>
                  <a:lnTo>
                    <a:pt x="260" y="187"/>
                  </a:lnTo>
                  <a:lnTo>
                    <a:pt x="260" y="187"/>
                  </a:lnTo>
                  <a:lnTo>
                    <a:pt x="244" y="210"/>
                  </a:lnTo>
                  <a:lnTo>
                    <a:pt x="230" y="231"/>
                  </a:lnTo>
                  <a:lnTo>
                    <a:pt x="230" y="231"/>
                  </a:lnTo>
                  <a:lnTo>
                    <a:pt x="228" y="235"/>
                  </a:lnTo>
                  <a:lnTo>
                    <a:pt x="227" y="239"/>
                  </a:lnTo>
                  <a:lnTo>
                    <a:pt x="228" y="244"/>
                  </a:lnTo>
                  <a:lnTo>
                    <a:pt x="230" y="247"/>
                  </a:lnTo>
                  <a:lnTo>
                    <a:pt x="230" y="247"/>
                  </a:lnTo>
                  <a:lnTo>
                    <a:pt x="182" y="237"/>
                  </a:lnTo>
                  <a:lnTo>
                    <a:pt x="141" y="227"/>
                  </a:lnTo>
                  <a:lnTo>
                    <a:pt x="141" y="227"/>
                  </a:lnTo>
                  <a:lnTo>
                    <a:pt x="90" y="214"/>
                  </a:lnTo>
                  <a:lnTo>
                    <a:pt x="64" y="207"/>
                  </a:lnTo>
                  <a:lnTo>
                    <a:pt x="37" y="202"/>
                  </a:lnTo>
                  <a:lnTo>
                    <a:pt x="37" y="202"/>
                  </a:lnTo>
                  <a:lnTo>
                    <a:pt x="30" y="202"/>
                  </a:lnTo>
                  <a:lnTo>
                    <a:pt x="30" y="202"/>
                  </a:lnTo>
                  <a:lnTo>
                    <a:pt x="20" y="198"/>
                  </a:lnTo>
                  <a:lnTo>
                    <a:pt x="10" y="194"/>
                  </a:lnTo>
                  <a:lnTo>
                    <a:pt x="10" y="194"/>
                  </a:lnTo>
                  <a:lnTo>
                    <a:pt x="8" y="194"/>
                  </a:lnTo>
                  <a:lnTo>
                    <a:pt x="4" y="194"/>
                  </a:lnTo>
                  <a:lnTo>
                    <a:pt x="2" y="196"/>
                  </a:lnTo>
                  <a:lnTo>
                    <a:pt x="1" y="198"/>
                  </a:lnTo>
                  <a:lnTo>
                    <a:pt x="1" y="198"/>
                  </a:lnTo>
                  <a:lnTo>
                    <a:pt x="1" y="198"/>
                  </a:lnTo>
                  <a:lnTo>
                    <a:pt x="1" y="198"/>
                  </a:lnTo>
                  <a:lnTo>
                    <a:pt x="0" y="202"/>
                  </a:lnTo>
                  <a:lnTo>
                    <a:pt x="0" y="205"/>
                  </a:lnTo>
                  <a:lnTo>
                    <a:pt x="1" y="209"/>
                  </a:lnTo>
                  <a:lnTo>
                    <a:pt x="3" y="211"/>
                  </a:lnTo>
                  <a:lnTo>
                    <a:pt x="3" y="211"/>
                  </a:lnTo>
                  <a:lnTo>
                    <a:pt x="26" y="221"/>
                  </a:lnTo>
                  <a:lnTo>
                    <a:pt x="55" y="232"/>
                  </a:lnTo>
                  <a:lnTo>
                    <a:pt x="88" y="244"/>
                  </a:lnTo>
                  <a:lnTo>
                    <a:pt x="124" y="255"/>
                  </a:lnTo>
                  <a:lnTo>
                    <a:pt x="164" y="266"/>
                  </a:lnTo>
                  <a:lnTo>
                    <a:pt x="205" y="275"/>
                  </a:lnTo>
                  <a:lnTo>
                    <a:pt x="247" y="283"/>
                  </a:lnTo>
                  <a:lnTo>
                    <a:pt x="289" y="288"/>
                  </a:lnTo>
                  <a:lnTo>
                    <a:pt x="310" y="289"/>
                  </a:lnTo>
                  <a:lnTo>
                    <a:pt x="330" y="289"/>
                  </a:lnTo>
                  <a:lnTo>
                    <a:pt x="350" y="289"/>
                  </a:lnTo>
                  <a:lnTo>
                    <a:pt x="368" y="288"/>
                  </a:lnTo>
                  <a:lnTo>
                    <a:pt x="387" y="285"/>
                  </a:lnTo>
                  <a:lnTo>
                    <a:pt x="405" y="281"/>
                  </a:lnTo>
                  <a:lnTo>
                    <a:pt x="421" y="276"/>
                  </a:lnTo>
                  <a:lnTo>
                    <a:pt x="436" y="271"/>
                  </a:lnTo>
                  <a:lnTo>
                    <a:pt x="450" y="264"/>
                  </a:lnTo>
                  <a:lnTo>
                    <a:pt x="463" y="254"/>
                  </a:lnTo>
                  <a:lnTo>
                    <a:pt x="475" y="244"/>
                  </a:lnTo>
                  <a:lnTo>
                    <a:pt x="484" y="232"/>
                  </a:lnTo>
                  <a:lnTo>
                    <a:pt x="493" y="218"/>
                  </a:lnTo>
                  <a:lnTo>
                    <a:pt x="498" y="203"/>
                  </a:lnTo>
                  <a:lnTo>
                    <a:pt x="502" y="186"/>
                  </a:lnTo>
                  <a:lnTo>
                    <a:pt x="504" y="168"/>
                  </a:lnTo>
                  <a:lnTo>
                    <a:pt x="504" y="168"/>
                  </a:lnTo>
                  <a:close/>
                  <a:moveTo>
                    <a:pt x="386" y="247"/>
                  </a:moveTo>
                  <a:lnTo>
                    <a:pt x="386" y="247"/>
                  </a:lnTo>
                  <a:lnTo>
                    <a:pt x="393" y="237"/>
                  </a:lnTo>
                  <a:lnTo>
                    <a:pt x="400" y="227"/>
                  </a:lnTo>
                  <a:lnTo>
                    <a:pt x="416" y="209"/>
                  </a:lnTo>
                  <a:lnTo>
                    <a:pt x="423" y="199"/>
                  </a:lnTo>
                  <a:lnTo>
                    <a:pt x="430" y="189"/>
                  </a:lnTo>
                  <a:lnTo>
                    <a:pt x="436" y="178"/>
                  </a:lnTo>
                  <a:lnTo>
                    <a:pt x="439" y="165"/>
                  </a:lnTo>
                  <a:lnTo>
                    <a:pt x="439" y="165"/>
                  </a:lnTo>
                  <a:lnTo>
                    <a:pt x="440" y="158"/>
                  </a:lnTo>
                  <a:lnTo>
                    <a:pt x="438" y="152"/>
                  </a:lnTo>
                  <a:lnTo>
                    <a:pt x="434" y="148"/>
                  </a:lnTo>
                  <a:lnTo>
                    <a:pt x="430" y="144"/>
                  </a:lnTo>
                  <a:lnTo>
                    <a:pt x="425" y="142"/>
                  </a:lnTo>
                  <a:lnTo>
                    <a:pt x="420" y="142"/>
                  </a:lnTo>
                  <a:lnTo>
                    <a:pt x="414" y="143"/>
                  </a:lnTo>
                  <a:lnTo>
                    <a:pt x="408" y="147"/>
                  </a:lnTo>
                  <a:lnTo>
                    <a:pt x="408" y="147"/>
                  </a:lnTo>
                  <a:lnTo>
                    <a:pt x="392" y="164"/>
                  </a:lnTo>
                  <a:lnTo>
                    <a:pt x="392" y="164"/>
                  </a:lnTo>
                  <a:lnTo>
                    <a:pt x="406" y="134"/>
                  </a:lnTo>
                  <a:lnTo>
                    <a:pt x="413" y="120"/>
                  </a:lnTo>
                  <a:lnTo>
                    <a:pt x="421" y="104"/>
                  </a:lnTo>
                  <a:lnTo>
                    <a:pt x="421" y="104"/>
                  </a:lnTo>
                  <a:lnTo>
                    <a:pt x="423" y="101"/>
                  </a:lnTo>
                  <a:lnTo>
                    <a:pt x="423" y="96"/>
                  </a:lnTo>
                  <a:lnTo>
                    <a:pt x="422" y="93"/>
                  </a:lnTo>
                  <a:lnTo>
                    <a:pt x="421" y="89"/>
                  </a:lnTo>
                  <a:lnTo>
                    <a:pt x="421" y="89"/>
                  </a:lnTo>
                  <a:lnTo>
                    <a:pt x="430" y="96"/>
                  </a:lnTo>
                  <a:lnTo>
                    <a:pt x="439" y="104"/>
                  </a:lnTo>
                  <a:lnTo>
                    <a:pt x="447" y="114"/>
                  </a:lnTo>
                  <a:lnTo>
                    <a:pt x="454" y="122"/>
                  </a:lnTo>
                  <a:lnTo>
                    <a:pt x="460" y="131"/>
                  </a:lnTo>
                  <a:lnTo>
                    <a:pt x="464" y="141"/>
                  </a:lnTo>
                  <a:lnTo>
                    <a:pt x="468" y="150"/>
                  </a:lnTo>
                  <a:lnTo>
                    <a:pt x="469" y="159"/>
                  </a:lnTo>
                  <a:lnTo>
                    <a:pt x="470" y="170"/>
                  </a:lnTo>
                  <a:lnTo>
                    <a:pt x="469" y="179"/>
                  </a:lnTo>
                  <a:lnTo>
                    <a:pt x="467" y="189"/>
                  </a:lnTo>
                  <a:lnTo>
                    <a:pt x="462" y="199"/>
                  </a:lnTo>
                  <a:lnTo>
                    <a:pt x="456" y="209"/>
                  </a:lnTo>
                  <a:lnTo>
                    <a:pt x="447" y="218"/>
                  </a:lnTo>
                  <a:lnTo>
                    <a:pt x="436" y="227"/>
                  </a:lnTo>
                  <a:lnTo>
                    <a:pt x="423" y="237"/>
                  </a:lnTo>
                  <a:lnTo>
                    <a:pt x="423" y="237"/>
                  </a:lnTo>
                  <a:lnTo>
                    <a:pt x="414" y="241"/>
                  </a:lnTo>
                  <a:lnTo>
                    <a:pt x="404" y="246"/>
                  </a:lnTo>
                  <a:lnTo>
                    <a:pt x="392" y="250"/>
                  </a:lnTo>
                  <a:lnTo>
                    <a:pt x="380" y="253"/>
                  </a:lnTo>
                  <a:lnTo>
                    <a:pt x="380" y="253"/>
                  </a:lnTo>
                  <a:lnTo>
                    <a:pt x="384" y="251"/>
                  </a:lnTo>
                  <a:lnTo>
                    <a:pt x="386" y="247"/>
                  </a:lnTo>
                  <a:lnTo>
                    <a:pt x="386"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60">
              <a:extLst>
                <a:ext uri="{FF2B5EF4-FFF2-40B4-BE49-F238E27FC236}">
                  <a16:creationId xmlns:a16="http://schemas.microsoft.com/office/drawing/2014/main" id="{802D478D-26E7-DAA3-960C-BFAC32492854}"/>
                </a:ext>
              </a:extLst>
            </p:cNvPr>
            <p:cNvSpPr>
              <a:spLocks noEditPoints="1"/>
            </p:cNvSpPr>
            <p:nvPr/>
          </p:nvSpPr>
          <p:spPr bwMode="auto">
            <a:xfrm>
              <a:off x="8448676" y="4508500"/>
              <a:ext cx="82550" cy="176213"/>
            </a:xfrm>
            <a:custGeom>
              <a:avLst/>
              <a:gdLst>
                <a:gd name="T0" fmla="*/ 273 w 313"/>
                <a:gd name="T1" fmla="*/ 584 h 669"/>
                <a:gd name="T2" fmla="*/ 303 w 313"/>
                <a:gd name="T3" fmla="*/ 425 h 669"/>
                <a:gd name="T4" fmla="*/ 313 w 313"/>
                <a:gd name="T5" fmla="*/ 262 h 669"/>
                <a:gd name="T6" fmla="*/ 310 w 313"/>
                <a:gd name="T7" fmla="*/ 99 h 669"/>
                <a:gd name="T8" fmla="*/ 302 w 313"/>
                <a:gd name="T9" fmla="*/ 8 h 669"/>
                <a:gd name="T10" fmla="*/ 290 w 313"/>
                <a:gd name="T11" fmla="*/ 0 h 669"/>
                <a:gd name="T12" fmla="*/ 256 w 313"/>
                <a:gd name="T13" fmla="*/ 5 h 669"/>
                <a:gd name="T14" fmla="*/ 161 w 313"/>
                <a:gd name="T15" fmla="*/ 39 h 669"/>
                <a:gd name="T16" fmla="*/ 83 w 313"/>
                <a:gd name="T17" fmla="*/ 94 h 669"/>
                <a:gd name="T18" fmla="*/ 27 w 313"/>
                <a:gd name="T19" fmla="*/ 172 h 669"/>
                <a:gd name="T20" fmla="*/ 3 w 313"/>
                <a:gd name="T21" fmla="*/ 246 h 669"/>
                <a:gd name="T22" fmla="*/ 4 w 313"/>
                <a:gd name="T23" fmla="*/ 336 h 669"/>
                <a:gd name="T24" fmla="*/ 37 w 313"/>
                <a:gd name="T25" fmla="*/ 420 h 669"/>
                <a:gd name="T26" fmla="*/ 93 w 313"/>
                <a:gd name="T27" fmla="*/ 492 h 669"/>
                <a:gd name="T28" fmla="*/ 168 w 313"/>
                <a:gd name="T29" fmla="*/ 540 h 669"/>
                <a:gd name="T30" fmla="*/ 184 w 313"/>
                <a:gd name="T31" fmla="*/ 537 h 669"/>
                <a:gd name="T32" fmla="*/ 189 w 313"/>
                <a:gd name="T33" fmla="*/ 544 h 669"/>
                <a:gd name="T34" fmla="*/ 208 w 313"/>
                <a:gd name="T35" fmla="*/ 555 h 669"/>
                <a:gd name="T36" fmla="*/ 230 w 313"/>
                <a:gd name="T37" fmla="*/ 532 h 669"/>
                <a:gd name="T38" fmla="*/ 265 w 313"/>
                <a:gd name="T39" fmla="*/ 480 h 669"/>
                <a:gd name="T40" fmla="*/ 270 w 313"/>
                <a:gd name="T41" fmla="*/ 472 h 669"/>
                <a:gd name="T42" fmla="*/ 268 w 313"/>
                <a:gd name="T43" fmla="*/ 453 h 669"/>
                <a:gd name="T44" fmla="*/ 248 w 313"/>
                <a:gd name="T45" fmla="*/ 450 h 669"/>
                <a:gd name="T46" fmla="*/ 230 w 313"/>
                <a:gd name="T47" fmla="*/ 464 h 669"/>
                <a:gd name="T48" fmla="*/ 240 w 313"/>
                <a:gd name="T49" fmla="*/ 381 h 669"/>
                <a:gd name="T50" fmla="*/ 233 w 313"/>
                <a:gd name="T51" fmla="*/ 362 h 669"/>
                <a:gd name="T52" fmla="*/ 214 w 313"/>
                <a:gd name="T53" fmla="*/ 357 h 669"/>
                <a:gd name="T54" fmla="*/ 247 w 313"/>
                <a:gd name="T55" fmla="*/ 244 h 669"/>
                <a:gd name="T56" fmla="*/ 254 w 313"/>
                <a:gd name="T57" fmla="*/ 193 h 669"/>
                <a:gd name="T58" fmla="*/ 261 w 313"/>
                <a:gd name="T59" fmla="*/ 140 h 669"/>
                <a:gd name="T60" fmla="*/ 270 w 313"/>
                <a:gd name="T61" fmla="*/ 84 h 669"/>
                <a:gd name="T62" fmla="*/ 254 w 313"/>
                <a:gd name="T63" fmla="*/ 68 h 669"/>
                <a:gd name="T64" fmla="*/ 237 w 313"/>
                <a:gd name="T65" fmla="*/ 77 h 669"/>
                <a:gd name="T66" fmla="*/ 178 w 313"/>
                <a:gd name="T67" fmla="*/ 144 h 669"/>
                <a:gd name="T68" fmla="*/ 203 w 313"/>
                <a:gd name="T69" fmla="*/ 72 h 669"/>
                <a:gd name="T70" fmla="*/ 193 w 313"/>
                <a:gd name="T71" fmla="*/ 58 h 669"/>
                <a:gd name="T72" fmla="*/ 234 w 313"/>
                <a:gd name="T73" fmla="*/ 42 h 669"/>
                <a:gd name="T74" fmla="*/ 261 w 313"/>
                <a:gd name="T75" fmla="*/ 42 h 669"/>
                <a:gd name="T76" fmla="*/ 274 w 313"/>
                <a:gd name="T77" fmla="*/ 58 h 669"/>
                <a:gd name="T78" fmla="*/ 282 w 313"/>
                <a:gd name="T79" fmla="*/ 159 h 669"/>
                <a:gd name="T80" fmla="*/ 285 w 313"/>
                <a:gd name="T81" fmla="*/ 306 h 669"/>
                <a:gd name="T82" fmla="*/ 268 w 313"/>
                <a:gd name="T83" fmla="*/ 509 h 669"/>
                <a:gd name="T84" fmla="*/ 236 w 313"/>
                <a:gd name="T85" fmla="*/ 660 h 669"/>
                <a:gd name="T86" fmla="*/ 240 w 313"/>
                <a:gd name="T87" fmla="*/ 669 h 669"/>
                <a:gd name="T88" fmla="*/ 248 w 313"/>
                <a:gd name="T89" fmla="*/ 664 h 669"/>
                <a:gd name="T90" fmla="*/ 85 w 313"/>
                <a:gd name="T91" fmla="*/ 246 h 669"/>
                <a:gd name="T92" fmla="*/ 90 w 313"/>
                <a:gd name="T93" fmla="*/ 253 h 669"/>
                <a:gd name="T94" fmla="*/ 97 w 313"/>
                <a:gd name="T95" fmla="*/ 252 h 669"/>
                <a:gd name="T96" fmla="*/ 61 w 313"/>
                <a:gd name="T97" fmla="*/ 347 h 669"/>
                <a:gd name="T98" fmla="*/ 78 w 313"/>
                <a:gd name="T99" fmla="*/ 362 h 669"/>
                <a:gd name="T100" fmla="*/ 89 w 313"/>
                <a:gd name="T101" fmla="*/ 356 h 669"/>
                <a:gd name="T102" fmla="*/ 182 w 313"/>
                <a:gd name="T103" fmla="*/ 227 h 669"/>
                <a:gd name="T104" fmla="*/ 191 w 313"/>
                <a:gd name="T105" fmla="*/ 250 h 669"/>
                <a:gd name="T106" fmla="*/ 110 w 313"/>
                <a:gd name="T107" fmla="*/ 444 h 669"/>
                <a:gd name="T108" fmla="*/ 67 w 313"/>
                <a:gd name="T109" fmla="*/ 377 h 669"/>
                <a:gd name="T110" fmla="*/ 40 w 313"/>
                <a:gd name="T111" fmla="*/ 283 h 669"/>
                <a:gd name="T112" fmla="*/ 44 w 313"/>
                <a:gd name="T113" fmla="*/ 225 h 669"/>
                <a:gd name="T114" fmla="*/ 62 w 313"/>
                <a:gd name="T115" fmla="*/ 179 h 669"/>
                <a:gd name="T116" fmla="*/ 91 w 313"/>
                <a:gd name="T117" fmla="*/ 135 h 669"/>
                <a:gd name="T118" fmla="*/ 137 w 313"/>
                <a:gd name="T119" fmla="*/ 93 h 669"/>
                <a:gd name="T120" fmla="*/ 173 w 313"/>
                <a:gd name="T121" fmla="*/ 68 h 669"/>
                <a:gd name="T122" fmla="*/ 106 w 313"/>
                <a:gd name="T123" fmla="*/ 198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3" h="669">
                  <a:moveTo>
                    <a:pt x="248" y="664"/>
                  </a:moveTo>
                  <a:lnTo>
                    <a:pt x="248" y="664"/>
                  </a:lnTo>
                  <a:lnTo>
                    <a:pt x="261" y="624"/>
                  </a:lnTo>
                  <a:lnTo>
                    <a:pt x="273" y="584"/>
                  </a:lnTo>
                  <a:lnTo>
                    <a:pt x="283" y="544"/>
                  </a:lnTo>
                  <a:lnTo>
                    <a:pt x="291" y="505"/>
                  </a:lnTo>
                  <a:lnTo>
                    <a:pt x="297" y="465"/>
                  </a:lnTo>
                  <a:lnTo>
                    <a:pt x="303" y="425"/>
                  </a:lnTo>
                  <a:lnTo>
                    <a:pt x="308" y="384"/>
                  </a:lnTo>
                  <a:lnTo>
                    <a:pt x="311" y="344"/>
                  </a:lnTo>
                  <a:lnTo>
                    <a:pt x="312" y="303"/>
                  </a:lnTo>
                  <a:lnTo>
                    <a:pt x="313" y="262"/>
                  </a:lnTo>
                  <a:lnTo>
                    <a:pt x="313" y="221"/>
                  </a:lnTo>
                  <a:lnTo>
                    <a:pt x="313" y="180"/>
                  </a:lnTo>
                  <a:lnTo>
                    <a:pt x="312" y="140"/>
                  </a:lnTo>
                  <a:lnTo>
                    <a:pt x="310" y="99"/>
                  </a:lnTo>
                  <a:lnTo>
                    <a:pt x="303" y="17"/>
                  </a:lnTo>
                  <a:lnTo>
                    <a:pt x="303" y="17"/>
                  </a:lnTo>
                  <a:lnTo>
                    <a:pt x="303" y="12"/>
                  </a:lnTo>
                  <a:lnTo>
                    <a:pt x="302" y="8"/>
                  </a:lnTo>
                  <a:lnTo>
                    <a:pt x="299" y="6"/>
                  </a:lnTo>
                  <a:lnTo>
                    <a:pt x="297" y="3"/>
                  </a:lnTo>
                  <a:lnTo>
                    <a:pt x="294" y="1"/>
                  </a:lnTo>
                  <a:lnTo>
                    <a:pt x="290" y="0"/>
                  </a:lnTo>
                  <a:lnTo>
                    <a:pt x="287" y="0"/>
                  </a:lnTo>
                  <a:lnTo>
                    <a:pt x="282" y="0"/>
                  </a:lnTo>
                  <a:lnTo>
                    <a:pt x="282" y="0"/>
                  </a:lnTo>
                  <a:lnTo>
                    <a:pt x="256" y="5"/>
                  </a:lnTo>
                  <a:lnTo>
                    <a:pt x="232" y="12"/>
                  </a:lnTo>
                  <a:lnTo>
                    <a:pt x="208" y="19"/>
                  </a:lnTo>
                  <a:lnTo>
                    <a:pt x="185" y="28"/>
                  </a:lnTo>
                  <a:lnTo>
                    <a:pt x="161" y="39"/>
                  </a:lnTo>
                  <a:lnTo>
                    <a:pt x="140" y="51"/>
                  </a:lnTo>
                  <a:lnTo>
                    <a:pt x="120" y="63"/>
                  </a:lnTo>
                  <a:lnTo>
                    <a:pt x="100" y="79"/>
                  </a:lnTo>
                  <a:lnTo>
                    <a:pt x="83" y="94"/>
                  </a:lnTo>
                  <a:lnTo>
                    <a:pt x="67" y="111"/>
                  </a:lnTo>
                  <a:lnTo>
                    <a:pt x="52" y="130"/>
                  </a:lnTo>
                  <a:lnTo>
                    <a:pt x="38" y="151"/>
                  </a:lnTo>
                  <a:lnTo>
                    <a:pt x="27" y="172"/>
                  </a:lnTo>
                  <a:lnTo>
                    <a:pt x="17" y="196"/>
                  </a:lnTo>
                  <a:lnTo>
                    <a:pt x="9" y="220"/>
                  </a:lnTo>
                  <a:lnTo>
                    <a:pt x="3" y="246"/>
                  </a:lnTo>
                  <a:lnTo>
                    <a:pt x="3" y="246"/>
                  </a:lnTo>
                  <a:lnTo>
                    <a:pt x="0" y="268"/>
                  </a:lnTo>
                  <a:lnTo>
                    <a:pt x="0" y="292"/>
                  </a:lnTo>
                  <a:lnTo>
                    <a:pt x="1" y="314"/>
                  </a:lnTo>
                  <a:lnTo>
                    <a:pt x="4" y="336"/>
                  </a:lnTo>
                  <a:lnTo>
                    <a:pt x="10" y="358"/>
                  </a:lnTo>
                  <a:lnTo>
                    <a:pt x="17" y="379"/>
                  </a:lnTo>
                  <a:lnTo>
                    <a:pt x="27" y="401"/>
                  </a:lnTo>
                  <a:lnTo>
                    <a:pt x="37" y="420"/>
                  </a:lnTo>
                  <a:lnTo>
                    <a:pt x="49" y="440"/>
                  </a:lnTo>
                  <a:lnTo>
                    <a:pt x="63" y="458"/>
                  </a:lnTo>
                  <a:lnTo>
                    <a:pt x="78" y="475"/>
                  </a:lnTo>
                  <a:lnTo>
                    <a:pt x="93" y="492"/>
                  </a:lnTo>
                  <a:lnTo>
                    <a:pt x="111" y="506"/>
                  </a:lnTo>
                  <a:lnTo>
                    <a:pt x="130" y="519"/>
                  </a:lnTo>
                  <a:lnTo>
                    <a:pt x="148" y="530"/>
                  </a:lnTo>
                  <a:lnTo>
                    <a:pt x="168" y="540"/>
                  </a:lnTo>
                  <a:lnTo>
                    <a:pt x="168" y="540"/>
                  </a:lnTo>
                  <a:lnTo>
                    <a:pt x="174" y="541"/>
                  </a:lnTo>
                  <a:lnTo>
                    <a:pt x="179" y="540"/>
                  </a:lnTo>
                  <a:lnTo>
                    <a:pt x="184" y="537"/>
                  </a:lnTo>
                  <a:lnTo>
                    <a:pt x="187" y="534"/>
                  </a:lnTo>
                  <a:lnTo>
                    <a:pt x="187" y="534"/>
                  </a:lnTo>
                  <a:lnTo>
                    <a:pt x="188" y="540"/>
                  </a:lnTo>
                  <a:lnTo>
                    <a:pt x="189" y="544"/>
                  </a:lnTo>
                  <a:lnTo>
                    <a:pt x="193" y="549"/>
                  </a:lnTo>
                  <a:lnTo>
                    <a:pt x="198" y="553"/>
                  </a:lnTo>
                  <a:lnTo>
                    <a:pt x="202" y="554"/>
                  </a:lnTo>
                  <a:lnTo>
                    <a:pt x="208" y="555"/>
                  </a:lnTo>
                  <a:lnTo>
                    <a:pt x="213" y="553"/>
                  </a:lnTo>
                  <a:lnTo>
                    <a:pt x="219" y="549"/>
                  </a:lnTo>
                  <a:lnTo>
                    <a:pt x="219" y="549"/>
                  </a:lnTo>
                  <a:lnTo>
                    <a:pt x="230" y="532"/>
                  </a:lnTo>
                  <a:lnTo>
                    <a:pt x="242" y="514"/>
                  </a:lnTo>
                  <a:lnTo>
                    <a:pt x="253" y="496"/>
                  </a:lnTo>
                  <a:lnTo>
                    <a:pt x="265" y="480"/>
                  </a:lnTo>
                  <a:lnTo>
                    <a:pt x="265" y="480"/>
                  </a:lnTo>
                  <a:lnTo>
                    <a:pt x="267" y="479"/>
                  </a:lnTo>
                  <a:lnTo>
                    <a:pt x="267" y="479"/>
                  </a:lnTo>
                  <a:lnTo>
                    <a:pt x="270" y="472"/>
                  </a:lnTo>
                  <a:lnTo>
                    <a:pt x="270" y="472"/>
                  </a:lnTo>
                  <a:lnTo>
                    <a:pt x="273" y="467"/>
                  </a:lnTo>
                  <a:lnTo>
                    <a:pt x="273" y="461"/>
                  </a:lnTo>
                  <a:lnTo>
                    <a:pt x="271" y="457"/>
                  </a:lnTo>
                  <a:lnTo>
                    <a:pt x="268" y="453"/>
                  </a:lnTo>
                  <a:lnTo>
                    <a:pt x="263" y="450"/>
                  </a:lnTo>
                  <a:lnTo>
                    <a:pt x="258" y="447"/>
                  </a:lnTo>
                  <a:lnTo>
                    <a:pt x="253" y="447"/>
                  </a:lnTo>
                  <a:lnTo>
                    <a:pt x="248" y="450"/>
                  </a:lnTo>
                  <a:lnTo>
                    <a:pt x="248" y="450"/>
                  </a:lnTo>
                  <a:lnTo>
                    <a:pt x="239" y="456"/>
                  </a:lnTo>
                  <a:lnTo>
                    <a:pt x="230" y="464"/>
                  </a:lnTo>
                  <a:lnTo>
                    <a:pt x="230" y="464"/>
                  </a:lnTo>
                  <a:lnTo>
                    <a:pt x="233" y="422"/>
                  </a:lnTo>
                  <a:lnTo>
                    <a:pt x="235" y="401"/>
                  </a:lnTo>
                  <a:lnTo>
                    <a:pt x="240" y="381"/>
                  </a:lnTo>
                  <a:lnTo>
                    <a:pt x="240" y="381"/>
                  </a:lnTo>
                  <a:lnTo>
                    <a:pt x="240" y="375"/>
                  </a:lnTo>
                  <a:lnTo>
                    <a:pt x="239" y="370"/>
                  </a:lnTo>
                  <a:lnTo>
                    <a:pt x="236" y="365"/>
                  </a:lnTo>
                  <a:lnTo>
                    <a:pt x="233" y="362"/>
                  </a:lnTo>
                  <a:lnTo>
                    <a:pt x="229" y="358"/>
                  </a:lnTo>
                  <a:lnTo>
                    <a:pt x="225" y="357"/>
                  </a:lnTo>
                  <a:lnTo>
                    <a:pt x="220" y="356"/>
                  </a:lnTo>
                  <a:lnTo>
                    <a:pt x="214" y="357"/>
                  </a:lnTo>
                  <a:lnTo>
                    <a:pt x="214" y="357"/>
                  </a:lnTo>
                  <a:lnTo>
                    <a:pt x="227" y="320"/>
                  </a:lnTo>
                  <a:lnTo>
                    <a:pt x="237" y="282"/>
                  </a:lnTo>
                  <a:lnTo>
                    <a:pt x="247" y="244"/>
                  </a:lnTo>
                  <a:lnTo>
                    <a:pt x="255" y="204"/>
                  </a:lnTo>
                  <a:lnTo>
                    <a:pt x="255" y="204"/>
                  </a:lnTo>
                  <a:lnTo>
                    <a:pt x="255" y="198"/>
                  </a:lnTo>
                  <a:lnTo>
                    <a:pt x="254" y="193"/>
                  </a:lnTo>
                  <a:lnTo>
                    <a:pt x="253" y="190"/>
                  </a:lnTo>
                  <a:lnTo>
                    <a:pt x="249" y="186"/>
                  </a:lnTo>
                  <a:lnTo>
                    <a:pt x="249" y="186"/>
                  </a:lnTo>
                  <a:lnTo>
                    <a:pt x="261" y="140"/>
                  </a:lnTo>
                  <a:lnTo>
                    <a:pt x="267" y="116"/>
                  </a:lnTo>
                  <a:lnTo>
                    <a:pt x="270" y="92"/>
                  </a:lnTo>
                  <a:lnTo>
                    <a:pt x="270" y="92"/>
                  </a:lnTo>
                  <a:lnTo>
                    <a:pt x="270" y="84"/>
                  </a:lnTo>
                  <a:lnTo>
                    <a:pt x="268" y="79"/>
                  </a:lnTo>
                  <a:lnTo>
                    <a:pt x="264" y="74"/>
                  </a:lnTo>
                  <a:lnTo>
                    <a:pt x="260" y="70"/>
                  </a:lnTo>
                  <a:lnTo>
                    <a:pt x="254" y="68"/>
                  </a:lnTo>
                  <a:lnTo>
                    <a:pt x="248" y="69"/>
                  </a:lnTo>
                  <a:lnTo>
                    <a:pt x="242" y="72"/>
                  </a:lnTo>
                  <a:lnTo>
                    <a:pt x="237" y="77"/>
                  </a:lnTo>
                  <a:lnTo>
                    <a:pt x="237" y="77"/>
                  </a:lnTo>
                  <a:lnTo>
                    <a:pt x="195" y="145"/>
                  </a:lnTo>
                  <a:lnTo>
                    <a:pt x="151" y="212"/>
                  </a:lnTo>
                  <a:lnTo>
                    <a:pt x="151" y="212"/>
                  </a:lnTo>
                  <a:lnTo>
                    <a:pt x="178" y="144"/>
                  </a:lnTo>
                  <a:lnTo>
                    <a:pt x="192" y="109"/>
                  </a:lnTo>
                  <a:lnTo>
                    <a:pt x="203" y="75"/>
                  </a:lnTo>
                  <a:lnTo>
                    <a:pt x="203" y="75"/>
                  </a:lnTo>
                  <a:lnTo>
                    <a:pt x="203" y="72"/>
                  </a:lnTo>
                  <a:lnTo>
                    <a:pt x="203" y="68"/>
                  </a:lnTo>
                  <a:lnTo>
                    <a:pt x="202" y="63"/>
                  </a:lnTo>
                  <a:lnTo>
                    <a:pt x="199" y="60"/>
                  </a:lnTo>
                  <a:lnTo>
                    <a:pt x="193" y="58"/>
                  </a:lnTo>
                  <a:lnTo>
                    <a:pt x="193" y="58"/>
                  </a:lnTo>
                  <a:lnTo>
                    <a:pt x="207" y="52"/>
                  </a:lnTo>
                  <a:lnTo>
                    <a:pt x="220" y="46"/>
                  </a:lnTo>
                  <a:lnTo>
                    <a:pt x="234" y="42"/>
                  </a:lnTo>
                  <a:lnTo>
                    <a:pt x="246" y="41"/>
                  </a:lnTo>
                  <a:lnTo>
                    <a:pt x="251" y="41"/>
                  </a:lnTo>
                  <a:lnTo>
                    <a:pt x="256" y="41"/>
                  </a:lnTo>
                  <a:lnTo>
                    <a:pt x="261" y="42"/>
                  </a:lnTo>
                  <a:lnTo>
                    <a:pt x="265" y="45"/>
                  </a:lnTo>
                  <a:lnTo>
                    <a:pt x="269" y="48"/>
                  </a:lnTo>
                  <a:lnTo>
                    <a:pt x="271" y="53"/>
                  </a:lnTo>
                  <a:lnTo>
                    <a:pt x="274" y="58"/>
                  </a:lnTo>
                  <a:lnTo>
                    <a:pt x="275" y="65"/>
                  </a:lnTo>
                  <a:lnTo>
                    <a:pt x="275" y="65"/>
                  </a:lnTo>
                  <a:lnTo>
                    <a:pt x="278" y="111"/>
                  </a:lnTo>
                  <a:lnTo>
                    <a:pt x="282" y="159"/>
                  </a:lnTo>
                  <a:lnTo>
                    <a:pt x="283" y="206"/>
                  </a:lnTo>
                  <a:lnTo>
                    <a:pt x="284" y="254"/>
                  </a:lnTo>
                  <a:lnTo>
                    <a:pt x="284" y="254"/>
                  </a:lnTo>
                  <a:lnTo>
                    <a:pt x="285" y="306"/>
                  </a:lnTo>
                  <a:lnTo>
                    <a:pt x="283" y="357"/>
                  </a:lnTo>
                  <a:lnTo>
                    <a:pt x="280" y="408"/>
                  </a:lnTo>
                  <a:lnTo>
                    <a:pt x="275" y="459"/>
                  </a:lnTo>
                  <a:lnTo>
                    <a:pt x="268" y="509"/>
                  </a:lnTo>
                  <a:lnTo>
                    <a:pt x="258" y="561"/>
                  </a:lnTo>
                  <a:lnTo>
                    <a:pt x="248" y="611"/>
                  </a:lnTo>
                  <a:lnTo>
                    <a:pt x="236" y="660"/>
                  </a:lnTo>
                  <a:lnTo>
                    <a:pt x="236" y="660"/>
                  </a:lnTo>
                  <a:lnTo>
                    <a:pt x="235" y="664"/>
                  </a:lnTo>
                  <a:lnTo>
                    <a:pt x="236" y="666"/>
                  </a:lnTo>
                  <a:lnTo>
                    <a:pt x="239" y="667"/>
                  </a:lnTo>
                  <a:lnTo>
                    <a:pt x="240" y="669"/>
                  </a:lnTo>
                  <a:lnTo>
                    <a:pt x="242" y="669"/>
                  </a:lnTo>
                  <a:lnTo>
                    <a:pt x="244" y="669"/>
                  </a:lnTo>
                  <a:lnTo>
                    <a:pt x="247" y="666"/>
                  </a:lnTo>
                  <a:lnTo>
                    <a:pt x="248" y="664"/>
                  </a:lnTo>
                  <a:lnTo>
                    <a:pt x="248" y="664"/>
                  </a:lnTo>
                  <a:close/>
                  <a:moveTo>
                    <a:pt x="86" y="244"/>
                  </a:moveTo>
                  <a:lnTo>
                    <a:pt x="86" y="244"/>
                  </a:lnTo>
                  <a:lnTo>
                    <a:pt x="85" y="246"/>
                  </a:lnTo>
                  <a:lnTo>
                    <a:pt x="85" y="248"/>
                  </a:lnTo>
                  <a:lnTo>
                    <a:pt x="86" y="251"/>
                  </a:lnTo>
                  <a:lnTo>
                    <a:pt x="89" y="252"/>
                  </a:lnTo>
                  <a:lnTo>
                    <a:pt x="90" y="253"/>
                  </a:lnTo>
                  <a:lnTo>
                    <a:pt x="92" y="254"/>
                  </a:lnTo>
                  <a:lnTo>
                    <a:pt x="95" y="253"/>
                  </a:lnTo>
                  <a:lnTo>
                    <a:pt x="97" y="252"/>
                  </a:lnTo>
                  <a:lnTo>
                    <a:pt x="97" y="252"/>
                  </a:lnTo>
                  <a:lnTo>
                    <a:pt x="62" y="334"/>
                  </a:lnTo>
                  <a:lnTo>
                    <a:pt x="62" y="334"/>
                  </a:lnTo>
                  <a:lnTo>
                    <a:pt x="59" y="341"/>
                  </a:lnTo>
                  <a:lnTo>
                    <a:pt x="61" y="347"/>
                  </a:lnTo>
                  <a:lnTo>
                    <a:pt x="63" y="353"/>
                  </a:lnTo>
                  <a:lnTo>
                    <a:pt x="68" y="357"/>
                  </a:lnTo>
                  <a:lnTo>
                    <a:pt x="72" y="361"/>
                  </a:lnTo>
                  <a:lnTo>
                    <a:pt x="78" y="362"/>
                  </a:lnTo>
                  <a:lnTo>
                    <a:pt x="81" y="362"/>
                  </a:lnTo>
                  <a:lnTo>
                    <a:pt x="84" y="361"/>
                  </a:lnTo>
                  <a:lnTo>
                    <a:pt x="86" y="358"/>
                  </a:lnTo>
                  <a:lnTo>
                    <a:pt x="89" y="356"/>
                  </a:lnTo>
                  <a:lnTo>
                    <a:pt x="89" y="356"/>
                  </a:lnTo>
                  <a:lnTo>
                    <a:pt x="122" y="314"/>
                  </a:lnTo>
                  <a:lnTo>
                    <a:pt x="152" y="271"/>
                  </a:lnTo>
                  <a:lnTo>
                    <a:pt x="182" y="227"/>
                  </a:lnTo>
                  <a:lnTo>
                    <a:pt x="212" y="183"/>
                  </a:lnTo>
                  <a:lnTo>
                    <a:pt x="212" y="183"/>
                  </a:lnTo>
                  <a:lnTo>
                    <a:pt x="201" y="217"/>
                  </a:lnTo>
                  <a:lnTo>
                    <a:pt x="191" y="250"/>
                  </a:lnTo>
                  <a:lnTo>
                    <a:pt x="178" y="282"/>
                  </a:lnTo>
                  <a:lnTo>
                    <a:pt x="165" y="315"/>
                  </a:lnTo>
                  <a:lnTo>
                    <a:pt x="138" y="379"/>
                  </a:lnTo>
                  <a:lnTo>
                    <a:pt x="110" y="444"/>
                  </a:lnTo>
                  <a:lnTo>
                    <a:pt x="110" y="444"/>
                  </a:lnTo>
                  <a:lnTo>
                    <a:pt x="93" y="423"/>
                  </a:lnTo>
                  <a:lnTo>
                    <a:pt x="79" y="401"/>
                  </a:lnTo>
                  <a:lnTo>
                    <a:pt x="67" y="377"/>
                  </a:lnTo>
                  <a:lnTo>
                    <a:pt x="57" y="355"/>
                  </a:lnTo>
                  <a:lnTo>
                    <a:pt x="49" y="331"/>
                  </a:lnTo>
                  <a:lnTo>
                    <a:pt x="43" y="308"/>
                  </a:lnTo>
                  <a:lnTo>
                    <a:pt x="40" y="283"/>
                  </a:lnTo>
                  <a:lnTo>
                    <a:pt x="40" y="260"/>
                  </a:lnTo>
                  <a:lnTo>
                    <a:pt x="41" y="248"/>
                  </a:lnTo>
                  <a:lnTo>
                    <a:pt x="42" y="237"/>
                  </a:lnTo>
                  <a:lnTo>
                    <a:pt x="44" y="225"/>
                  </a:lnTo>
                  <a:lnTo>
                    <a:pt x="48" y="213"/>
                  </a:lnTo>
                  <a:lnTo>
                    <a:pt x="51" y="202"/>
                  </a:lnTo>
                  <a:lnTo>
                    <a:pt x="56" y="190"/>
                  </a:lnTo>
                  <a:lnTo>
                    <a:pt x="62" y="179"/>
                  </a:lnTo>
                  <a:lnTo>
                    <a:pt x="68" y="168"/>
                  </a:lnTo>
                  <a:lnTo>
                    <a:pt x="75" y="157"/>
                  </a:lnTo>
                  <a:lnTo>
                    <a:pt x="83" y="145"/>
                  </a:lnTo>
                  <a:lnTo>
                    <a:pt x="91" y="135"/>
                  </a:lnTo>
                  <a:lnTo>
                    <a:pt x="102" y="124"/>
                  </a:lnTo>
                  <a:lnTo>
                    <a:pt x="112" y="114"/>
                  </a:lnTo>
                  <a:lnTo>
                    <a:pt x="124" y="103"/>
                  </a:lnTo>
                  <a:lnTo>
                    <a:pt x="137" y="93"/>
                  </a:lnTo>
                  <a:lnTo>
                    <a:pt x="150" y="83"/>
                  </a:lnTo>
                  <a:lnTo>
                    <a:pt x="150" y="83"/>
                  </a:lnTo>
                  <a:lnTo>
                    <a:pt x="173" y="68"/>
                  </a:lnTo>
                  <a:lnTo>
                    <a:pt x="173" y="68"/>
                  </a:lnTo>
                  <a:lnTo>
                    <a:pt x="160" y="89"/>
                  </a:lnTo>
                  <a:lnTo>
                    <a:pt x="148" y="110"/>
                  </a:lnTo>
                  <a:lnTo>
                    <a:pt x="126" y="154"/>
                  </a:lnTo>
                  <a:lnTo>
                    <a:pt x="106" y="198"/>
                  </a:lnTo>
                  <a:lnTo>
                    <a:pt x="86" y="244"/>
                  </a:lnTo>
                  <a:lnTo>
                    <a:pt x="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61">
              <a:extLst>
                <a:ext uri="{FF2B5EF4-FFF2-40B4-BE49-F238E27FC236}">
                  <a16:creationId xmlns:a16="http://schemas.microsoft.com/office/drawing/2014/main" id="{76921D9A-F278-D31B-A51A-DC8FED48564D}"/>
                </a:ext>
              </a:extLst>
            </p:cNvPr>
            <p:cNvSpPr>
              <a:spLocks noEditPoints="1"/>
            </p:cNvSpPr>
            <p:nvPr/>
          </p:nvSpPr>
          <p:spPr bwMode="auto">
            <a:xfrm>
              <a:off x="8442326" y="4884738"/>
              <a:ext cx="150813" cy="147638"/>
            </a:xfrm>
            <a:custGeom>
              <a:avLst/>
              <a:gdLst>
                <a:gd name="T0" fmla="*/ 537 w 567"/>
                <a:gd name="T1" fmla="*/ 61 h 560"/>
                <a:gd name="T2" fmla="*/ 499 w 567"/>
                <a:gd name="T3" fmla="*/ 23 h 560"/>
                <a:gd name="T4" fmla="*/ 453 w 567"/>
                <a:gd name="T5" fmla="*/ 3 h 560"/>
                <a:gd name="T6" fmla="*/ 354 w 567"/>
                <a:gd name="T7" fmla="*/ 10 h 560"/>
                <a:gd name="T8" fmla="*/ 243 w 567"/>
                <a:gd name="T9" fmla="*/ 60 h 560"/>
                <a:gd name="T10" fmla="*/ 227 w 567"/>
                <a:gd name="T11" fmla="*/ 69 h 560"/>
                <a:gd name="T12" fmla="*/ 166 w 567"/>
                <a:gd name="T13" fmla="*/ 115 h 560"/>
                <a:gd name="T14" fmla="*/ 58 w 567"/>
                <a:gd name="T15" fmla="*/ 233 h 560"/>
                <a:gd name="T16" fmla="*/ 9 w 567"/>
                <a:gd name="T17" fmla="*/ 346 h 560"/>
                <a:gd name="T18" fmla="*/ 0 w 567"/>
                <a:gd name="T19" fmla="*/ 424 h 560"/>
                <a:gd name="T20" fmla="*/ 11 w 567"/>
                <a:gd name="T21" fmla="*/ 506 h 560"/>
                <a:gd name="T22" fmla="*/ 26 w 567"/>
                <a:gd name="T23" fmla="*/ 539 h 560"/>
                <a:gd name="T24" fmla="*/ 53 w 567"/>
                <a:gd name="T25" fmla="*/ 559 h 560"/>
                <a:gd name="T26" fmla="*/ 106 w 567"/>
                <a:gd name="T27" fmla="*/ 553 h 560"/>
                <a:gd name="T28" fmla="*/ 201 w 567"/>
                <a:gd name="T29" fmla="*/ 493 h 560"/>
                <a:gd name="T30" fmla="*/ 389 w 567"/>
                <a:gd name="T31" fmla="*/ 308 h 560"/>
                <a:gd name="T32" fmla="*/ 545 w 567"/>
                <a:gd name="T33" fmla="*/ 136 h 560"/>
                <a:gd name="T34" fmla="*/ 560 w 567"/>
                <a:gd name="T35" fmla="*/ 140 h 560"/>
                <a:gd name="T36" fmla="*/ 561 w 567"/>
                <a:gd name="T37" fmla="*/ 121 h 560"/>
                <a:gd name="T38" fmla="*/ 566 w 567"/>
                <a:gd name="T39" fmla="*/ 106 h 560"/>
                <a:gd name="T40" fmla="*/ 554 w 567"/>
                <a:gd name="T41" fmla="*/ 96 h 560"/>
                <a:gd name="T42" fmla="*/ 309 w 567"/>
                <a:gd name="T43" fmla="*/ 55 h 560"/>
                <a:gd name="T44" fmla="*/ 218 w 567"/>
                <a:gd name="T45" fmla="*/ 200 h 560"/>
                <a:gd name="T46" fmla="*/ 104 w 567"/>
                <a:gd name="T47" fmla="*/ 350 h 560"/>
                <a:gd name="T48" fmla="*/ 252 w 567"/>
                <a:gd name="T49" fmla="*/ 88 h 560"/>
                <a:gd name="T50" fmla="*/ 407 w 567"/>
                <a:gd name="T51" fmla="*/ 231 h 560"/>
                <a:gd name="T52" fmla="*/ 362 w 567"/>
                <a:gd name="T53" fmla="*/ 291 h 560"/>
                <a:gd name="T54" fmla="*/ 209 w 567"/>
                <a:gd name="T55" fmla="*/ 459 h 560"/>
                <a:gd name="T56" fmla="*/ 118 w 567"/>
                <a:gd name="T57" fmla="*/ 521 h 560"/>
                <a:gd name="T58" fmla="*/ 69 w 567"/>
                <a:gd name="T59" fmla="*/ 532 h 560"/>
                <a:gd name="T60" fmla="*/ 42 w 567"/>
                <a:gd name="T61" fmla="*/ 500 h 560"/>
                <a:gd name="T62" fmla="*/ 31 w 567"/>
                <a:gd name="T63" fmla="*/ 418 h 560"/>
                <a:gd name="T64" fmla="*/ 34 w 567"/>
                <a:gd name="T65" fmla="*/ 422 h 560"/>
                <a:gd name="T66" fmla="*/ 46 w 567"/>
                <a:gd name="T67" fmla="*/ 443 h 560"/>
                <a:gd name="T68" fmla="*/ 80 w 567"/>
                <a:gd name="T69" fmla="*/ 425 h 560"/>
                <a:gd name="T70" fmla="*/ 186 w 567"/>
                <a:gd name="T71" fmla="*/ 311 h 560"/>
                <a:gd name="T72" fmla="*/ 98 w 567"/>
                <a:gd name="T73" fmla="*/ 449 h 560"/>
                <a:gd name="T74" fmla="*/ 97 w 567"/>
                <a:gd name="T75" fmla="*/ 466 h 560"/>
                <a:gd name="T76" fmla="*/ 121 w 567"/>
                <a:gd name="T77" fmla="*/ 476 h 560"/>
                <a:gd name="T78" fmla="*/ 190 w 567"/>
                <a:gd name="T79" fmla="*/ 389 h 560"/>
                <a:gd name="T80" fmla="*/ 312 w 567"/>
                <a:gd name="T81" fmla="*/ 205 h 560"/>
                <a:gd name="T82" fmla="*/ 362 w 567"/>
                <a:gd name="T83" fmla="*/ 117 h 560"/>
                <a:gd name="T84" fmla="*/ 352 w 567"/>
                <a:gd name="T85" fmla="*/ 164 h 560"/>
                <a:gd name="T86" fmla="*/ 227 w 567"/>
                <a:gd name="T87" fmla="*/ 353 h 560"/>
                <a:gd name="T88" fmla="*/ 224 w 567"/>
                <a:gd name="T89" fmla="*/ 367 h 560"/>
                <a:gd name="T90" fmla="*/ 248 w 567"/>
                <a:gd name="T91" fmla="*/ 382 h 560"/>
                <a:gd name="T92" fmla="*/ 259 w 567"/>
                <a:gd name="T93" fmla="*/ 373 h 560"/>
                <a:gd name="T94" fmla="*/ 344 w 567"/>
                <a:gd name="T95" fmla="*/ 263 h 560"/>
                <a:gd name="T96" fmla="*/ 433 w 567"/>
                <a:gd name="T97" fmla="*/ 160 h 560"/>
                <a:gd name="T98" fmla="*/ 402 w 567"/>
                <a:gd name="T99" fmla="*/ 210 h 560"/>
                <a:gd name="T100" fmla="*/ 481 w 567"/>
                <a:gd name="T101" fmla="*/ 149 h 560"/>
                <a:gd name="T102" fmla="*/ 500 w 567"/>
                <a:gd name="T103" fmla="*/ 85 h 560"/>
                <a:gd name="T104" fmla="*/ 478 w 567"/>
                <a:gd name="T105" fmla="*/ 72 h 560"/>
                <a:gd name="T106" fmla="*/ 413 w 567"/>
                <a:gd name="T107" fmla="*/ 126 h 560"/>
                <a:gd name="T108" fmla="*/ 437 w 567"/>
                <a:gd name="T109" fmla="*/ 47 h 560"/>
                <a:gd name="T110" fmla="*/ 426 w 567"/>
                <a:gd name="T111" fmla="*/ 25 h 560"/>
                <a:gd name="T112" fmla="*/ 488 w 567"/>
                <a:gd name="T113" fmla="*/ 45 h 560"/>
                <a:gd name="T114" fmla="*/ 533 w 567"/>
                <a:gd name="T115" fmla="*/ 107 h 560"/>
                <a:gd name="T116" fmla="*/ 481 w 567"/>
                <a:gd name="T117" fmla="*/ 14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7" h="560">
                  <a:moveTo>
                    <a:pt x="554" y="96"/>
                  </a:moveTo>
                  <a:lnTo>
                    <a:pt x="554" y="96"/>
                  </a:lnTo>
                  <a:lnTo>
                    <a:pt x="548" y="83"/>
                  </a:lnTo>
                  <a:lnTo>
                    <a:pt x="543" y="72"/>
                  </a:lnTo>
                  <a:lnTo>
                    <a:pt x="537" y="61"/>
                  </a:lnTo>
                  <a:lnTo>
                    <a:pt x="530" y="52"/>
                  </a:lnTo>
                  <a:lnTo>
                    <a:pt x="523" y="42"/>
                  </a:lnTo>
                  <a:lnTo>
                    <a:pt x="516" y="35"/>
                  </a:lnTo>
                  <a:lnTo>
                    <a:pt x="508" y="28"/>
                  </a:lnTo>
                  <a:lnTo>
                    <a:pt x="499" y="23"/>
                  </a:lnTo>
                  <a:lnTo>
                    <a:pt x="490" y="17"/>
                  </a:lnTo>
                  <a:lnTo>
                    <a:pt x="482" y="12"/>
                  </a:lnTo>
                  <a:lnTo>
                    <a:pt x="472" y="9"/>
                  </a:lnTo>
                  <a:lnTo>
                    <a:pt x="462" y="5"/>
                  </a:lnTo>
                  <a:lnTo>
                    <a:pt x="453" y="3"/>
                  </a:lnTo>
                  <a:lnTo>
                    <a:pt x="442" y="2"/>
                  </a:lnTo>
                  <a:lnTo>
                    <a:pt x="421" y="0"/>
                  </a:lnTo>
                  <a:lnTo>
                    <a:pt x="399" y="0"/>
                  </a:lnTo>
                  <a:lnTo>
                    <a:pt x="376" y="4"/>
                  </a:lnTo>
                  <a:lnTo>
                    <a:pt x="354" y="10"/>
                  </a:lnTo>
                  <a:lnTo>
                    <a:pt x="332" y="17"/>
                  </a:lnTo>
                  <a:lnTo>
                    <a:pt x="309" y="25"/>
                  </a:lnTo>
                  <a:lnTo>
                    <a:pt x="286" y="35"/>
                  </a:lnTo>
                  <a:lnTo>
                    <a:pt x="264" y="47"/>
                  </a:lnTo>
                  <a:lnTo>
                    <a:pt x="243" y="60"/>
                  </a:lnTo>
                  <a:lnTo>
                    <a:pt x="243" y="60"/>
                  </a:lnTo>
                  <a:lnTo>
                    <a:pt x="237" y="60"/>
                  </a:lnTo>
                  <a:lnTo>
                    <a:pt x="232" y="64"/>
                  </a:lnTo>
                  <a:lnTo>
                    <a:pt x="232" y="64"/>
                  </a:lnTo>
                  <a:lnTo>
                    <a:pt x="227" y="69"/>
                  </a:lnTo>
                  <a:lnTo>
                    <a:pt x="227" y="69"/>
                  </a:lnTo>
                  <a:lnTo>
                    <a:pt x="217" y="75"/>
                  </a:lnTo>
                  <a:lnTo>
                    <a:pt x="217" y="75"/>
                  </a:lnTo>
                  <a:lnTo>
                    <a:pt x="192" y="94"/>
                  </a:lnTo>
                  <a:lnTo>
                    <a:pt x="166" y="115"/>
                  </a:lnTo>
                  <a:lnTo>
                    <a:pt x="141" y="136"/>
                  </a:lnTo>
                  <a:lnTo>
                    <a:pt x="118" y="158"/>
                  </a:lnTo>
                  <a:lnTo>
                    <a:pt x="97" y="183"/>
                  </a:lnTo>
                  <a:lnTo>
                    <a:pt x="77" y="208"/>
                  </a:lnTo>
                  <a:lnTo>
                    <a:pt x="58" y="233"/>
                  </a:lnTo>
                  <a:lnTo>
                    <a:pt x="43" y="260"/>
                  </a:lnTo>
                  <a:lnTo>
                    <a:pt x="29" y="288"/>
                  </a:lnTo>
                  <a:lnTo>
                    <a:pt x="17" y="316"/>
                  </a:lnTo>
                  <a:lnTo>
                    <a:pt x="12" y="332"/>
                  </a:lnTo>
                  <a:lnTo>
                    <a:pt x="9" y="346"/>
                  </a:lnTo>
                  <a:lnTo>
                    <a:pt x="5" y="361"/>
                  </a:lnTo>
                  <a:lnTo>
                    <a:pt x="3" y="376"/>
                  </a:lnTo>
                  <a:lnTo>
                    <a:pt x="1" y="392"/>
                  </a:lnTo>
                  <a:lnTo>
                    <a:pt x="0" y="408"/>
                  </a:lnTo>
                  <a:lnTo>
                    <a:pt x="0" y="424"/>
                  </a:lnTo>
                  <a:lnTo>
                    <a:pt x="1" y="439"/>
                  </a:lnTo>
                  <a:lnTo>
                    <a:pt x="2" y="456"/>
                  </a:lnTo>
                  <a:lnTo>
                    <a:pt x="4" y="472"/>
                  </a:lnTo>
                  <a:lnTo>
                    <a:pt x="8" y="490"/>
                  </a:lnTo>
                  <a:lnTo>
                    <a:pt x="11" y="506"/>
                  </a:lnTo>
                  <a:lnTo>
                    <a:pt x="11" y="506"/>
                  </a:lnTo>
                  <a:lnTo>
                    <a:pt x="15" y="515"/>
                  </a:lnTo>
                  <a:lnTo>
                    <a:pt x="18" y="525"/>
                  </a:lnTo>
                  <a:lnTo>
                    <a:pt x="22" y="532"/>
                  </a:lnTo>
                  <a:lnTo>
                    <a:pt x="26" y="539"/>
                  </a:lnTo>
                  <a:lnTo>
                    <a:pt x="31" y="545"/>
                  </a:lnTo>
                  <a:lnTo>
                    <a:pt x="36" y="549"/>
                  </a:lnTo>
                  <a:lnTo>
                    <a:pt x="42" y="553"/>
                  </a:lnTo>
                  <a:lnTo>
                    <a:pt x="48" y="556"/>
                  </a:lnTo>
                  <a:lnTo>
                    <a:pt x="53" y="559"/>
                  </a:lnTo>
                  <a:lnTo>
                    <a:pt x="60" y="560"/>
                  </a:lnTo>
                  <a:lnTo>
                    <a:pt x="67" y="560"/>
                  </a:lnTo>
                  <a:lnTo>
                    <a:pt x="74" y="560"/>
                  </a:lnTo>
                  <a:lnTo>
                    <a:pt x="90" y="557"/>
                  </a:lnTo>
                  <a:lnTo>
                    <a:pt x="106" y="553"/>
                  </a:lnTo>
                  <a:lnTo>
                    <a:pt x="124" y="545"/>
                  </a:lnTo>
                  <a:lnTo>
                    <a:pt x="141" y="535"/>
                  </a:lnTo>
                  <a:lnTo>
                    <a:pt x="161" y="524"/>
                  </a:lnTo>
                  <a:lnTo>
                    <a:pt x="180" y="509"/>
                  </a:lnTo>
                  <a:lnTo>
                    <a:pt x="201" y="493"/>
                  </a:lnTo>
                  <a:lnTo>
                    <a:pt x="221" y="477"/>
                  </a:lnTo>
                  <a:lnTo>
                    <a:pt x="263" y="438"/>
                  </a:lnTo>
                  <a:lnTo>
                    <a:pt x="305" y="396"/>
                  </a:lnTo>
                  <a:lnTo>
                    <a:pt x="348" y="353"/>
                  </a:lnTo>
                  <a:lnTo>
                    <a:pt x="389" y="308"/>
                  </a:lnTo>
                  <a:lnTo>
                    <a:pt x="428" y="265"/>
                  </a:lnTo>
                  <a:lnTo>
                    <a:pt x="496" y="189"/>
                  </a:lnTo>
                  <a:lnTo>
                    <a:pt x="523" y="158"/>
                  </a:lnTo>
                  <a:lnTo>
                    <a:pt x="545" y="136"/>
                  </a:lnTo>
                  <a:lnTo>
                    <a:pt x="545" y="136"/>
                  </a:lnTo>
                  <a:lnTo>
                    <a:pt x="547" y="138"/>
                  </a:lnTo>
                  <a:lnTo>
                    <a:pt x="550" y="141"/>
                  </a:lnTo>
                  <a:lnTo>
                    <a:pt x="553" y="142"/>
                  </a:lnTo>
                  <a:lnTo>
                    <a:pt x="557" y="141"/>
                  </a:lnTo>
                  <a:lnTo>
                    <a:pt x="560" y="140"/>
                  </a:lnTo>
                  <a:lnTo>
                    <a:pt x="563" y="136"/>
                  </a:lnTo>
                  <a:lnTo>
                    <a:pt x="564" y="133"/>
                  </a:lnTo>
                  <a:lnTo>
                    <a:pt x="564" y="129"/>
                  </a:lnTo>
                  <a:lnTo>
                    <a:pt x="564" y="129"/>
                  </a:lnTo>
                  <a:lnTo>
                    <a:pt x="561" y="121"/>
                  </a:lnTo>
                  <a:lnTo>
                    <a:pt x="561" y="121"/>
                  </a:lnTo>
                  <a:lnTo>
                    <a:pt x="565" y="117"/>
                  </a:lnTo>
                  <a:lnTo>
                    <a:pt x="567" y="113"/>
                  </a:lnTo>
                  <a:lnTo>
                    <a:pt x="567" y="109"/>
                  </a:lnTo>
                  <a:lnTo>
                    <a:pt x="566" y="106"/>
                  </a:lnTo>
                  <a:lnTo>
                    <a:pt x="565" y="102"/>
                  </a:lnTo>
                  <a:lnTo>
                    <a:pt x="561" y="99"/>
                  </a:lnTo>
                  <a:lnTo>
                    <a:pt x="558" y="96"/>
                  </a:lnTo>
                  <a:lnTo>
                    <a:pt x="554" y="96"/>
                  </a:lnTo>
                  <a:lnTo>
                    <a:pt x="554" y="96"/>
                  </a:lnTo>
                  <a:close/>
                  <a:moveTo>
                    <a:pt x="252" y="88"/>
                  </a:moveTo>
                  <a:lnTo>
                    <a:pt x="252" y="88"/>
                  </a:lnTo>
                  <a:lnTo>
                    <a:pt x="271" y="76"/>
                  </a:lnTo>
                  <a:lnTo>
                    <a:pt x="290" y="66"/>
                  </a:lnTo>
                  <a:lnTo>
                    <a:pt x="309" y="55"/>
                  </a:lnTo>
                  <a:lnTo>
                    <a:pt x="328" y="47"/>
                  </a:lnTo>
                  <a:lnTo>
                    <a:pt x="328" y="47"/>
                  </a:lnTo>
                  <a:lnTo>
                    <a:pt x="299" y="85"/>
                  </a:lnTo>
                  <a:lnTo>
                    <a:pt x="271" y="122"/>
                  </a:lnTo>
                  <a:lnTo>
                    <a:pt x="218" y="200"/>
                  </a:lnTo>
                  <a:lnTo>
                    <a:pt x="192" y="239"/>
                  </a:lnTo>
                  <a:lnTo>
                    <a:pt x="163" y="278"/>
                  </a:lnTo>
                  <a:lnTo>
                    <a:pt x="134" y="315"/>
                  </a:lnTo>
                  <a:lnTo>
                    <a:pt x="104" y="350"/>
                  </a:lnTo>
                  <a:lnTo>
                    <a:pt x="104" y="350"/>
                  </a:lnTo>
                  <a:lnTo>
                    <a:pt x="121" y="316"/>
                  </a:lnTo>
                  <a:lnTo>
                    <a:pt x="139" y="284"/>
                  </a:lnTo>
                  <a:lnTo>
                    <a:pt x="176" y="218"/>
                  </a:lnTo>
                  <a:lnTo>
                    <a:pt x="252" y="88"/>
                  </a:lnTo>
                  <a:lnTo>
                    <a:pt x="252" y="88"/>
                  </a:lnTo>
                  <a:close/>
                  <a:moveTo>
                    <a:pt x="401" y="222"/>
                  </a:moveTo>
                  <a:lnTo>
                    <a:pt x="401" y="222"/>
                  </a:lnTo>
                  <a:lnTo>
                    <a:pt x="402" y="225"/>
                  </a:lnTo>
                  <a:lnTo>
                    <a:pt x="405" y="229"/>
                  </a:lnTo>
                  <a:lnTo>
                    <a:pt x="407" y="231"/>
                  </a:lnTo>
                  <a:lnTo>
                    <a:pt x="410" y="232"/>
                  </a:lnTo>
                  <a:lnTo>
                    <a:pt x="410" y="232"/>
                  </a:lnTo>
                  <a:lnTo>
                    <a:pt x="386" y="263"/>
                  </a:lnTo>
                  <a:lnTo>
                    <a:pt x="362" y="291"/>
                  </a:lnTo>
                  <a:lnTo>
                    <a:pt x="362" y="291"/>
                  </a:lnTo>
                  <a:lnTo>
                    <a:pt x="306" y="357"/>
                  </a:lnTo>
                  <a:lnTo>
                    <a:pt x="276" y="392"/>
                  </a:lnTo>
                  <a:lnTo>
                    <a:pt x="243" y="426"/>
                  </a:lnTo>
                  <a:lnTo>
                    <a:pt x="227" y="443"/>
                  </a:lnTo>
                  <a:lnTo>
                    <a:pt x="209" y="459"/>
                  </a:lnTo>
                  <a:lnTo>
                    <a:pt x="192" y="474"/>
                  </a:lnTo>
                  <a:lnTo>
                    <a:pt x="174" y="488"/>
                  </a:lnTo>
                  <a:lnTo>
                    <a:pt x="155" y="500"/>
                  </a:lnTo>
                  <a:lnTo>
                    <a:pt x="137" y="512"/>
                  </a:lnTo>
                  <a:lnTo>
                    <a:pt x="118" y="521"/>
                  </a:lnTo>
                  <a:lnTo>
                    <a:pt x="98" y="529"/>
                  </a:lnTo>
                  <a:lnTo>
                    <a:pt x="98" y="529"/>
                  </a:lnTo>
                  <a:lnTo>
                    <a:pt x="87" y="532"/>
                  </a:lnTo>
                  <a:lnTo>
                    <a:pt x="77" y="533"/>
                  </a:lnTo>
                  <a:lnTo>
                    <a:pt x="69" y="532"/>
                  </a:lnTo>
                  <a:lnTo>
                    <a:pt x="62" y="528"/>
                  </a:lnTo>
                  <a:lnTo>
                    <a:pt x="56" y="522"/>
                  </a:lnTo>
                  <a:lnTo>
                    <a:pt x="50" y="517"/>
                  </a:lnTo>
                  <a:lnTo>
                    <a:pt x="45" y="508"/>
                  </a:lnTo>
                  <a:lnTo>
                    <a:pt x="42" y="500"/>
                  </a:lnTo>
                  <a:lnTo>
                    <a:pt x="39" y="491"/>
                  </a:lnTo>
                  <a:lnTo>
                    <a:pt x="37" y="480"/>
                  </a:lnTo>
                  <a:lnTo>
                    <a:pt x="34" y="459"/>
                  </a:lnTo>
                  <a:lnTo>
                    <a:pt x="32" y="438"/>
                  </a:lnTo>
                  <a:lnTo>
                    <a:pt x="31" y="418"/>
                  </a:lnTo>
                  <a:lnTo>
                    <a:pt x="31" y="418"/>
                  </a:lnTo>
                  <a:lnTo>
                    <a:pt x="35" y="419"/>
                  </a:lnTo>
                  <a:lnTo>
                    <a:pt x="35" y="419"/>
                  </a:lnTo>
                  <a:lnTo>
                    <a:pt x="34" y="422"/>
                  </a:lnTo>
                  <a:lnTo>
                    <a:pt x="34" y="422"/>
                  </a:lnTo>
                  <a:lnTo>
                    <a:pt x="32" y="429"/>
                  </a:lnTo>
                  <a:lnTo>
                    <a:pt x="34" y="433"/>
                  </a:lnTo>
                  <a:lnTo>
                    <a:pt x="36" y="438"/>
                  </a:lnTo>
                  <a:lnTo>
                    <a:pt x="41" y="442"/>
                  </a:lnTo>
                  <a:lnTo>
                    <a:pt x="46" y="443"/>
                  </a:lnTo>
                  <a:lnTo>
                    <a:pt x="52" y="443"/>
                  </a:lnTo>
                  <a:lnTo>
                    <a:pt x="58" y="442"/>
                  </a:lnTo>
                  <a:lnTo>
                    <a:pt x="63" y="439"/>
                  </a:lnTo>
                  <a:lnTo>
                    <a:pt x="63" y="439"/>
                  </a:lnTo>
                  <a:lnTo>
                    <a:pt x="80" y="425"/>
                  </a:lnTo>
                  <a:lnTo>
                    <a:pt x="97" y="410"/>
                  </a:lnTo>
                  <a:lnTo>
                    <a:pt x="113" y="395"/>
                  </a:lnTo>
                  <a:lnTo>
                    <a:pt x="128" y="378"/>
                  </a:lnTo>
                  <a:lnTo>
                    <a:pt x="158" y="344"/>
                  </a:lnTo>
                  <a:lnTo>
                    <a:pt x="186" y="311"/>
                  </a:lnTo>
                  <a:lnTo>
                    <a:pt x="186" y="311"/>
                  </a:lnTo>
                  <a:lnTo>
                    <a:pt x="144" y="381"/>
                  </a:lnTo>
                  <a:lnTo>
                    <a:pt x="121" y="415"/>
                  </a:lnTo>
                  <a:lnTo>
                    <a:pt x="98" y="449"/>
                  </a:lnTo>
                  <a:lnTo>
                    <a:pt x="98" y="449"/>
                  </a:lnTo>
                  <a:lnTo>
                    <a:pt x="96" y="452"/>
                  </a:lnTo>
                  <a:lnTo>
                    <a:pt x="94" y="457"/>
                  </a:lnTo>
                  <a:lnTo>
                    <a:pt x="94" y="460"/>
                  </a:lnTo>
                  <a:lnTo>
                    <a:pt x="96" y="463"/>
                  </a:lnTo>
                  <a:lnTo>
                    <a:pt x="97" y="466"/>
                  </a:lnTo>
                  <a:lnTo>
                    <a:pt x="98" y="469"/>
                  </a:lnTo>
                  <a:lnTo>
                    <a:pt x="104" y="473"/>
                  </a:lnTo>
                  <a:lnTo>
                    <a:pt x="111" y="476"/>
                  </a:lnTo>
                  <a:lnTo>
                    <a:pt x="118" y="476"/>
                  </a:lnTo>
                  <a:lnTo>
                    <a:pt x="121" y="476"/>
                  </a:lnTo>
                  <a:lnTo>
                    <a:pt x="125" y="473"/>
                  </a:lnTo>
                  <a:lnTo>
                    <a:pt x="128" y="471"/>
                  </a:lnTo>
                  <a:lnTo>
                    <a:pt x="131" y="469"/>
                  </a:lnTo>
                  <a:lnTo>
                    <a:pt x="131" y="469"/>
                  </a:lnTo>
                  <a:lnTo>
                    <a:pt x="190" y="389"/>
                  </a:lnTo>
                  <a:lnTo>
                    <a:pt x="220" y="350"/>
                  </a:lnTo>
                  <a:lnTo>
                    <a:pt x="248" y="309"/>
                  </a:lnTo>
                  <a:lnTo>
                    <a:pt x="275" y="268"/>
                  </a:lnTo>
                  <a:lnTo>
                    <a:pt x="300" y="227"/>
                  </a:lnTo>
                  <a:lnTo>
                    <a:pt x="312" y="205"/>
                  </a:lnTo>
                  <a:lnTo>
                    <a:pt x="323" y="184"/>
                  </a:lnTo>
                  <a:lnTo>
                    <a:pt x="333" y="162"/>
                  </a:lnTo>
                  <a:lnTo>
                    <a:pt x="342" y="140"/>
                  </a:lnTo>
                  <a:lnTo>
                    <a:pt x="342" y="140"/>
                  </a:lnTo>
                  <a:lnTo>
                    <a:pt x="362" y="117"/>
                  </a:lnTo>
                  <a:lnTo>
                    <a:pt x="383" y="96"/>
                  </a:lnTo>
                  <a:lnTo>
                    <a:pt x="383" y="96"/>
                  </a:lnTo>
                  <a:lnTo>
                    <a:pt x="376" y="114"/>
                  </a:lnTo>
                  <a:lnTo>
                    <a:pt x="368" y="131"/>
                  </a:lnTo>
                  <a:lnTo>
                    <a:pt x="352" y="164"/>
                  </a:lnTo>
                  <a:lnTo>
                    <a:pt x="333" y="197"/>
                  </a:lnTo>
                  <a:lnTo>
                    <a:pt x="313" y="229"/>
                  </a:lnTo>
                  <a:lnTo>
                    <a:pt x="291" y="260"/>
                  </a:lnTo>
                  <a:lnTo>
                    <a:pt x="270" y="292"/>
                  </a:lnTo>
                  <a:lnTo>
                    <a:pt x="227" y="353"/>
                  </a:lnTo>
                  <a:lnTo>
                    <a:pt x="227" y="353"/>
                  </a:lnTo>
                  <a:lnTo>
                    <a:pt x="224" y="356"/>
                  </a:lnTo>
                  <a:lnTo>
                    <a:pt x="223" y="360"/>
                  </a:lnTo>
                  <a:lnTo>
                    <a:pt x="223" y="363"/>
                  </a:lnTo>
                  <a:lnTo>
                    <a:pt x="224" y="367"/>
                  </a:lnTo>
                  <a:lnTo>
                    <a:pt x="227" y="373"/>
                  </a:lnTo>
                  <a:lnTo>
                    <a:pt x="231" y="377"/>
                  </a:lnTo>
                  <a:lnTo>
                    <a:pt x="237" y="381"/>
                  </a:lnTo>
                  <a:lnTo>
                    <a:pt x="244" y="382"/>
                  </a:lnTo>
                  <a:lnTo>
                    <a:pt x="248" y="382"/>
                  </a:lnTo>
                  <a:lnTo>
                    <a:pt x="251" y="381"/>
                  </a:lnTo>
                  <a:lnTo>
                    <a:pt x="254" y="378"/>
                  </a:lnTo>
                  <a:lnTo>
                    <a:pt x="256" y="376"/>
                  </a:lnTo>
                  <a:lnTo>
                    <a:pt x="256" y="376"/>
                  </a:lnTo>
                  <a:lnTo>
                    <a:pt x="259" y="373"/>
                  </a:lnTo>
                  <a:lnTo>
                    <a:pt x="259" y="373"/>
                  </a:lnTo>
                  <a:lnTo>
                    <a:pt x="259" y="373"/>
                  </a:lnTo>
                  <a:lnTo>
                    <a:pt x="259" y="373"/>
                  </a:lnTo>
                  <a:lnTo>
                    <a:pt x="302" y="318"/>
                  </a:lnTo>
                  <a:lnTo>
                    <a:pt x="344" y="263"/>
                  </a:lnTo>
                  <a:lnTo>
                    <a:pt x="365" y="236"/>
                  </a:lnTo>
                  <a:lnTo>
                    <a:pt x="386" y="210"/>
                  </a:lnTo>
                  <a:lnTo>
                    <a:pt x="409" y="184"/>
                  </a:lnTo>
                  <a:lnTo>
                    <a:pt x="433" y="160"/>
                  </a:lnTo>
                  <a:lnTo>
                    <a:pt x="433" y="160"/>
                  </a:lnTo>
                  <a:lnTo>
                    <a:pt x="421" y="179"/>
                  </a:lnTo>
                  <a:lnTo>
                    <a:pt x="408" y="199"/>
                  </a:lnTo>
                  <a:lnTo>
                    <a:pt x="408" y="199"/>
                  </a:lnTo>
                  <a:lnTo>
                    <a:pt x="405" y="205"/>
                  </a:lnTo>
                  <a:lnTo>
                    <a:pt x="402" y="210"/>
                  </a:lnTo>
                  <a:lnTo>
                    <a:pt x="400" y="216"/>
                  </a:lnTo>
                  <a:lnTo>
                    <a:pt x="401" y="222"/>
                  </a:lnTo>
                  <a:lnTo>
                    <a:pt x="401" y="222"/>
                  </a:lnTo>
                  <a:close/>
                  <a:moveTo>
                    <a:pt x="481" y="149"/>
                  </a:moveTo>
                  <a:lnTo>
                    <a:pt x="481" y="149"/>
                  </a:lnTo>
                  <a:lnTo>
                    <a:pt x="492" y="123"/>
                  </a:lnTo>
                  <a:lnTo>
                    <a:pt x="502" y="95"/>
                  </a:lnTo>
                  <a:lnTo>
                    <a:pt x="502" y="95"/>
                  </a:lnTo>
                  <a:lnTo>
                    <a:pt x="502" y="89"/>
                  </a:lnTo>
                  <a:lnTo>
                    <a:pt x="500" y="85"/>
                  </a:lnTo>
                  <a:lnTo>
                    <a:pt x="498" y="79"/>
                  </a:lnTo>
                  <a:lnTo>
                    <a:pt x="495" y="75"/>
                  </a:lnTo>
                  <a:lnTo>
                    <a:pt x="490" y="72"/>
                  </a:lnTo>
                  <a:lnTo>
                    <a:pt x="484" y="71"/>
                  </a:lnTo>
                  <a:lnTo>
                    <a:pt x="478" y="72"/>
                  </a:lnTo>
                  <a:lnTo>
                    <a:pt x="474" y="74"/>
                  </a:lnTo>
                  <a:lnTo>
                    <a:pt x="474" y="74"/>
                  </a:lnTo>
                  <a:lnTo>
                    <a:pt x="457" y="86"/>
                  </a:lnTo>
                  <a:lnTo>
                    <a:pt x="442" y="99"/>
                  </a:lnTo>
                  <a:lnTo>
                    <a:pt x="413" y="126"/>
                  </a:lnTo>
                  <a:lnTo>
                    <a:pt x="413" y="126"/>
                  </a:lnTo>
                  <a:lnTo>
                    <a:pt x="421" y="107"/>
                  </a:lnTo>
                  <a:lnTo>
                    <a:pt x="427" y="87"/>
                  </a:lnTo>
                  <a:lnTo>
                    <a:pt x="433" y="67"/>
                  </a:lnTo>
                  <a:lnTo>
                    <a:pt x="437" y="47"/>
                  </a:lnTo>
                  <a:lnTo>
                    <a:pt x="437" y="47"/>
                  </a:lnTo>
                  <a:lnTo>
                    <a:pt x="437" y="40"/>
                  </a:lnTo>
                  <a:lnTo>
                    <a:pt x="435" y="34"/>
                  </a:lnTo>
                  <a:lnTo>
                    <a:pt x="431" y="28"/>
                  </a:lnTo>
                  <a:lnTo>
                    <a:pt x="426" y="25"/>
                  </a:lnTo>
                  <a:lnTo>
                    <a:pt x="426" y="25"/>
                  </a:lnTo>
                  <a:lnTo>
                    <a:pt x="442" y="27"/>
                  </a:lnTo>
                  <a:lnTo>
                    <a:pt x="458" y="31"/>
                  </a:lnTo>
                  <a:lnTo>
                    <a:pt x="474" y="37"/>
                  </a:lnTo>
                  <a:lnTo>
                    <a:pt x="488" y="45"/>
                  </a:lnTo>
                  <a:lnTo>
                    <a:pt x="500" y="57"/>
                  </a:lnTo>
                  <a:lnTo>
                    <a:pt x="512" y="71"/>
                  </a:lnTo>
                  <a:lnTo>
                    <a:pt x="524" y="87"/>
                  </a:lnTo>
                  <a:lnTo>
                    <a:pt x="533" y="107"/>
                  </a:lnTo>
                  <a:lnTo>
                    <a:pt x="533" y="107"/>
                  </a:lnTo>
                  <a:lnTo>
                    <a:pt x="519" y="116"/>
                  </a:lnTo>
                  <a:lnTo>
                    <a:pt x="506" y="126"/>
                  </a:lnTo>
                  <a:lnTo>
                    <a:pt x="493" y="137"/>
                  </a:lnTo>
                  <a:lnTo>
                    <a:pt x="481" y="149"/>
                  </a:lnTo>
                  <a:lnTo>
                    <a:pt x="481"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62">
              <a:extLst>
                <a:ext uri="{FF2B5EF4-FFF2-40B4-BE49-F238E27FC236}">
                  <a16:creationId xmlns:a16="http://schemas.microsoft.com/office/drawing/2014/main" id="{AC3A4CE3-00AE-E4D3-1815-9BE49DC1D6D8}"/>
                </a:ext>
              </a:extLst>
            </p:cNvPr>
            <p:cNvSpPr>
              <a:spLocks noEditPoints="1"/>
            </p:cNvSpPr>
            <p:nvPr/>
          </p:nvSpPr>
          <p:spPr bwMode="auto">
            <a:xfrm>
              <a:off x="8532813" y="4729163"/>
              <a:ext cx="98425" cy="111125"/>
            </a:xfrm>
            <a:custGeom>
              <a:avLst/>
              <a:gdLst>
                <a:gd name="T0" fmla="*/ 350 w 369"/>
                <a:gd name="T1" fmla="*/ 281 h 418"/>
                <a:gd name="T2" fmla="*/ 369 w 369"/>
                <a:gd name="T3" fmla="*/ 210 h 418"/>
                <a:gd name="T4" fmla="*/ 365 w 369"/>
                <a:gd name="T5" fmla="*/ 157 h 418"/>
                <a:gd name="T6" fmla="*/ 343 w 369"/>
                <a:gd name="T7" fmla="*/ 100 h 418"/>
                <a:gd name="T8" fmla="*/ 306 w 369"/>
                <a:gd name="T9" fmla="*/ 52 h 418"/>
                <a:gd name="T10" fmla="*/ 255 w 369"/>
                <a:gd name="T11" fmla="*/ 19 h 418"/>
                <a:gd name="T12" fmla="*/ 211 w 369"/>
                <a:gd name="T13" fmla="*/ 5 h 418"/>
                <a:gd name="T14" fmla="*/ 153 w 369"/>
                <a:gd name="T15" fmla="*/ 7 h 418"/>
                <a:gd name="T16" fmla="*/ 145 w 369"/>
                <a:gd name="T17" fmla="*/ 0 h 418"/>
                <a:gd name="T18" fmla="*/ 131 w 369"/>
                <a:gd name="T19" fmla="*/ 4 h 418"/>
                <a:gd name="T20" fmla="*/ 124 w 369"/>
                <a:gd name="T21" fmla="*/ 18 h 418"/>
                <a:gd name="T22" fmla="*/ 67 w 369"/>
                <a:gd name="T23" fmla="*/ 58 h 418"/>
                <a:gd name="T24" fmla="*/ 24 w 369"/>
                <a:gd name="T25" fmla="*/ 115 h 418"/>
                <a:gd name="T26" fmla="*/ 22 w 369"/>
                <a:gd name="T27" fmla="*/ 108 h 418"/>
                <a:gd name="T28" fmla="*/ 10 w 369"/>
                <a:gd name="T29" fmla="*/ 103 h 418"/>
                <a:gd name="T30" fmla="*/ 2 w 369"/>
                <a:gd name="T31" fmla="*/ 113 h 418"/>
                <a:gd name="T32" fmla="*/ 0 w 369"/>
                <a:gd name="T33" fmla="*/ 176 h 418"/>
                <a:gd name="T34" fmla="*/ 6 w 369"/>
                <a:gd name="T35" fmla="*/ 190 h 418"/>
                <a:gd name="T36" fmla="*/ 15 w 369"/>
                <a:gd name="T37" fmla="*/ 206 h 418"/>
                <a:gd name="T38" fmla="*/ 14 w 369"/>
                <a:gd name="T39" fmla="*/ 231 h 418"/>
                <a:gd name="T40" fmla="*/ 17 w 369"/>
                <a:gd name="T41" fmla="*/ 252 h 418"/>
                <a:gd name="T42" fmla="*/ 34 w 369"/>
                <a:gd name="T43" fmla="*/ 258 h 418"/>
                <a:gd name="T44" fmla="*/ 55 w 369"/>
                <a:gd name="T45" fmla="*/ 297 h 418"/>
                <a:gd name="T46" fmla="*/ 93 w 369"/>
                <a:gd name="T47" fmla="*/ 343 h 418"/>
                <a:gd name="T48" fmla="*/ 139 w 369"/>
                <a:gd name="T49" fmla="*/ 381 h 418"/>
                <a:gd name="T50" fmla="*/ 194 w 369"/>
                <a:gd name="T51" fmla="*/ 411 h 418"/>
                <a:gd name="T52" fmla="*/ 224 w 369"/>
                <a:gd name="T53" fmla="*/ 417 h 418"/>
                <a:gd name="T54" fmla="*/ 259 w 369"/>
                <a:gd name="T55" fmla="*/ 396 h 418"/>
                <a:gd name="T56" fmla="*/ 331 w 369"/>
                <a:gd name="T57" fmla="*/ 314 h 418"/>
                <a:gd name="T58" fmla="*/ 190 w 369"/>
                <a:gd name="T59" fmla="*/ 34 h 418"/>
                <a:gd name="T60" fmla="*/ 238 w 369"/>
                <a:gd name="T61" fmla="*/ 44 h 418"/>
                <a:gd name="T62" fmla="*/ 290 w 369"/>
                <a:gd name="T63" fmla="*/ 82 h 418"/>
                <a:gd name="T64" fmla="*/ 293 w 369"/>
                <a:gd name="T65" fmla="*/ 98 h 418"/>
                <a:gd name="T66" fmla="*/ 259 w 369"/>
                <a:gd name="T67" fmla="*/ 143 h 418"/>
                <a:gd name="T68" fmla="*/ 252 w 369"/>
                <a:gd name="T69" fmla="*/ 110 h 418"/>
                <a:gd name="T70" fmla="*/ 256 w 369"/>
                <a:gd name="T71" fmla="*/ 72 h 418"/>
                <a:gd name="T72" fmla="*/ 234 w 369"/>
                <a:gd name="T73" fmla="*/ 62 h 418"/>
                <a:gd name="T74" fmla="*/ 206 w 369"/>
                <a:gd name="T75" fmla="*/ 95 h 418"/>
                <a:gd name="T76" fmla="*/ 162 w 369"/>
                <a:gd name="T77" fmla="*/ 171 h 418"/>
                <a:gd name="T78" fmla="*/ 178 w 369"/>
                <a:gd name="T79" fmla="*/ 36 h 418"/>
                <a:gd name="T80" fmla="*/ 80 w 369"/>
                <a:gd name="T81" fmla="*/ 291 h 418"/>
                <a:gd name="T82" fmla="*/ 62 w 369"/>
                <a:gd name="T83" fmla="*/ 264 h 418"/>
                <a:gd name="T84" fmla="*/ 56 w 369"/>
                <a:gd name="T85" fmla="*/ 246 h 418"/>
                <a:gd name="T86" fmla="*/ 129 w 369"/>
                <a:gd name="T87" fmla="*/ 128 h 418"/>
                <a:gd name="T88" fmla="*/ 103 w 369"/>
                <a:gd name="T89" fmla="*/ 263 h 418"/>
                <a:gd name="T90" fmla="*/ 220 w 369"/>
                <a:gd name="T91" fmla="*/ 380 h 418"/>
                <a:gd name="T92" fmla="*/ 199 w 369"/>
                <a:gd name="T93" fmla="*/ 384 h 418"/>
                <a:gd name="T94" fmla="*/ 160 w 369"/>
                <a:gd name="T95" fmla="*/ 368 h 418"/>
                <a:gd name="T96" fmla="*/ 122 w 369"/>
                <a:gd name="T97" fmla="*/ 335 h 418"/>
                <a:gd name="T98" fmla="*/ 130 w 369"/>
                <a:gd name="T99" fmla="*/ 326 h 418"/>
                <a:gd name="T100" fmla="*/ 186 w 369"/>
                <a:gd name="T101" fmla="*/ 204 h 418"/>
                <a:gd name="T102" fmla="*/ 141 w 369"/>
                <a:gd name="T103" fmla="*/ 332 h 418"/>
                <a:gd name="T104" fmla="*/ 141 w 369"/>
                <a:gd name="T105" fmla="*/ 346 h 418"/>
                <a:gd name="T106" fmla="*/ 164 w 369"/>
                <a:gd name="T107" fmla="*/ 355 h 418"/>
                <a:gd name="T108" fmla="*/ 176 w 369"/>
                <a:gd name="T109" fmla="*/ 347 h 418"/>
                <a:gd name="T110" fmla="*/ 240 w 369"/>
                <a:gd name="T111" fmla="*/ 273 h 418"/>
                <a:gd name="T112" fmla="*/ 219 w 369"/>
                <a:gd name="T113" fmla="*/ 335 h 418"/>
                <a:gd name="T114" fmla="*/ 226 w 369"/>
                <a:gd name="T115" fmla="*/ 350 h 418"/>
                <a:gd name="T116" fmla="*/ 248 w 369"/>
                <a:gd name="T117" fmla="*/ 354 h 418"/>
                <a:gd name="T118" fmla="*/ 255 w 369"/>
                <a:gd name="T119" fmla="*/ 347 h 418"/>
                <a:gd name="T120" fmla="*/ 273 w 369"/>
                <a:gd name="T121" fmla="*/ 334 h 418"/>
                <a:gd name="T122" fmla="*/ 220 w 369"/>
                <a:gd name="T123" fmla="*/ 38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9" h="418">
                  <a:moveTo>
                    <a:pt x="331" y="314"/>
                  </a:moveTo>
                  <a:lnTo>
                    <a:pt x="331" y="314"/>
                  </a:lnTo>
                  <a:lnTo>
                    <a:pt x="342" y="299"/>
                  </a:lnTo>
                  <a:lnTo>
                    <a:pt x="350" y="281"/>
                  </a:lnTo>
                  <a:lnTo>
                    <a:pt x="357" y="265"/>
                  </a:lnTo>
                  <a:lnTo>
                    <a:pt x="363" y="246"/>
                  </a:lnTo>
                  <a:lnTo>
                    <a:pt x="366" y="229"/>
                  </a:lnTo>
                  <a:lnTo>
                    <a:pt x="369" y="210"/>
                  </a:lnTo>
                  <a:lnTo>
                    <a:pt x="369" y="191"/>
                  </a:lnTo>
                  <a:lnTo>
                    <a:pt x="368" y="173"/>
                  </a:lnTo>
                  <a:lnTo>
                    <a:pt x="368" y="173"/>
                  </a:lnTo>
                  <a:lnTo>
                    <a:pt x="365" y="157"/>
                  </a:lnTo>
                  <a:lnTo>
                    <a:pt x="361" y="142"/>
                  </a:lnTo>
                  <a:lnTo>
                    <a:pt x="356" y="128"/>
                  </a:lnTo>
                  <a:lnTo>
                    <a:pt x="350" y="114"/>
                  </a:lnTo>
                  <a:lnTo>
                    <a:pt x="343" y="100"/>
                  </a:lnTo>
                  <a:lnTo>
                    <a:pt x="335" y="87"/>
                  </a:lnTo>
                  <a:lnTo>
                    <a:pt x="326" y="75"/>
                  </a:lnTo>
                  <a:lnTo>
                    <a:pt x="316" y="64"/>
                  </a:lnTo>
                  <a:lnTo>
                    <a:pt x="306" y="52"/>
                  </a:lnTo>
                  <a:lnTo>
                    <a:pt x="294" y="43"/>
                  </a:lnTo>
                  <a:lnTo>
                    <a:pt x="282" y="33"/>
                  </a:lnTo>
                  <a:lnTo>
                    <a:pt x="269" y="26"/>
                  </a:lnTo>
                  <a:lnTo>
                    <a:pt x="255" y="19"/>
                  </a:lnTo>
                  <a:lnTo>
                    <a:pt x="241" y="13"/>
                  </a:lnTo>
                  <a:lnTo>
                    <a:pt x="226" y="9"/>
                  </a:lnTo>
                  <a:lnTo>
                    <a:pt x="211" y="5"/>
                  </a:lnTo>
                  <a:lnTo>
                    <a:pt x="211" y="5"/>
                  </a:lnTo>
                  <a:lnTo>
                    <a:pt x="196" y="4"/>
                  </a:lnTo>
                  <a:lnTo>
                    <a:pt x="182" y="4"/>
                  </a:lnTo>
                  <a:lnTo>
                    <a:pt x="168" y="5"/>
                  </a:lnTo>
                  <a:lnTo>
                    <a:pt x="153" y="7"/>
                  </a:lnTo>
                  <a:lnTo>
                    <a:pt x="153" y="7"/>
                  </a:lnTo>
                  <a:lnTo>
                    <a:pt x="151" y="4"/>
                  </a:lnTo>
                  <a:lnTo>
                    <a:pt x="148" y="3"/>
                  </a:lnTo>
                  <a:lnTo>
                    <a:pt x="145" y="0"/>
                  </a:lnTo>
                  <a:lnTo>
                    <a:pt x="142" y="0"/>
                  </a:lnTo>
                  <a:lnTo>
                    <a:pt x="138" y="0"/>
                  </a:lnTo>
                  <a:lnTo>
                    <a:pt x="135" y="2"/>
                  </a:lnTo>
                  <a:lnTo>
                    <a:pt x="131" y="4"/>
                  </a:lnTo>
                  <a:lnTo>
                    <a:pt x="129" y="9"/>
                  </a:lnTo>
                  <a:lnTo>
                    <a:pt x="129" y="9"/>
                  </a:lnTo>
                  <a:lnTo>
                    <a:pt x="124" y="18"/>
                  </a:lnTo>
                  <a:lnTo>
                    <a:pt x="124" y="18"/>
                  </a:lnTo>
                  <a:lnTo>
                    <a:pt x="109" y="26"/>
                  </a:lnTo>
                  <a:lnTo>
                    <a:pt x="94" y="36"/>
                  </a:lnTo>
                  <a:lnTo>
                    <a:pt x="80" y="46"/>
                  </a:lnTo>
                  <a:lnTo>
                    <a:pt x="67" y="58"/>
                  </a:lnTo>
                  <a:lnTo>
                    <a:pt x="54" y="72"/>
                  </a:lnTo>
                  <a:lnTo>
                    <a:pt x="43" y="86"/>
                  </a:lnTo>
                  <a:lnTo>
                    <a:pt x="33" y="100"/>
                  </a:lnTo>
                  <a:lnTo>
                    <a:pt x="24" y="115"/>
                  </a:lnTo>
                  <a:lnTo>
                    <a:pt x="24" y="115"/>
                  </a:lnTo>
                  <a:lnTo>
                    <a:pt x="24" y="113"/>
                  </a:lnTo>
                  <a:lnTo>
                    <a:pt x="24" y="113"/>
                  </a:lnTo>
                  <a:lnTo>
                    <a:pt x="22" y="108"/>
                  </a:lnTo>
                  <a:lnTo>
                    <a:pt x="20" y="106"/>
                  </a:lnTo>
                  <a:lnTo>
                    <a:pt x="17" y="103"/>
                  </a:lnTo>
                  <a:lnTo>
                    <a:pt x="13" y="103"/>
                  </a:lnTo>
                  <a:lnTo>
                    <a:pt x="10" y="103"/>
                  </a:lnTo>
                  <a:lnTo>
                    <a:pt x="6" y="106"/>
                  </a:lnTo>
                  <a:lnTo>
                    <a:pt x="4" y="108"/>
                  </a:lnTo>
                  <a:lnTo>
                    <a:pt x="2" y="113"/>
                  </a:lnTo>
                  <a:lnTo>
                    <a:pt x="2" y="113"/>
                  </a:lnTo>
                  <a:lnTo>
                    <a:pt x="4" y="136"/>
                  </a:lnTo>
                  <a:lnTo>
                    <a:pt x="5" y="160"/>
                  </a:lnTo>
                  <a:lnTo>
                    <a:pt x="5" y="160"/>
                  </a:lnTo>
                  <a:lnTo>
                    <a:pt x="0" y="176"/>
                  </a:lnTo>
                  <a:lnTo>
                    <a:pt x="0" y="176"/>
                  </a:lnTo>
                  <a:lnTo>
                    <a:pt x="0" y="182"/>
                  </a:lnTo>
                  <a:lnTo>
                    <a:pt x="2" y="187"/>
                  </a:lnTo>
                  <a:lnTo>
                    <a:pt x="6" y="190"/>
                  </a:lnTo>
                  <a:lnTo>
                    <a:pt x="11" y="192"/>
                  </a:lnTo>
                  <a:lnTo>
                    <a:pt x="11" y="192"/>
                  </a:lnTo>
                  <a:lnTo>
                    <a:pt x="13" y="199"/>
                  </a:lnTo>
                  <a:lnTo>
                    <a:pt x="15" y="206"/>
                  </a:lnTo>
                  <a:lnTo>
                    <a:pt x="20" y="219"/>
                  </a:lnTo>
                  <a:lnTo>
                    <a:pt x="20" y="219"/>
                  </a:lnTo>
                  <a:lnTo>
                    <a:pt x="14" y="231"/>
                  </a:lnTo>
                  <a:lnTo>
                    <a:pt x="14" y="231"/>
                  </a:lnTo>
                  <a:lnTo>
                    <a:pt x="13" y="237"/>
                  </a:lnTo>
                  <a:lnTo>
                    <a:pt x="12" y="243"/>
                  </a:lnTo>
                  <a:lnTo>
                    <a:pt x="13" y="247"/>
                  </a:lnTo>
                  <a:lnTo>
                    <a:pt x="17" y="252"/>
                  </a:lnTo>
                  <a:lnTo>
                    <a:pt x="20" y="254"/>
                  </a:lnTo>
                  <a:lnTo>
                    <a:pt x="24" y="257"/>
                  </a:lnTo>
                  <a:lnTo>
                    <a:pt x="29" y="258"/>
                  </a:lnTo>
                  <a:lnTo>
                    <a:pt x="34" y="258"/>
                  </a:lnTo>
                  <a:lnTo>
                    <a:pt x="34" y="258"/>
                  </a:lnTo>
                  <a:lnTo>
                    <a:pt x="41" y="272"/>
                  </a:lnTo>
                  <a:lnTo>
                    <a:pt x="48" y="285"/>
                  </a:lnTo>
                  <a:lnTo>
                    <a:pt x="55" y="297"/>
                  </a:lnTo>
                  <a:lnTo>
                    <a:pt x="65" y="309"/>
                  </a:lnTo>
                  <a:lnTo>
                    <a:pt x="73" y="321"/>
                  </a:lnTo>
                  <a:lnTo>
                    <a:pt x="83" y="332"/>
                  </a:lnTo>
                  <a:lnTo>
                    <a:pt x="93" y="343"/>
                  </a:lnTo>
                  <a:lnTo>
                    <a:pt x="103" y="353"/>
                  </a:lnTo>
                  <a:lnTo>
                    <a:pt x="115" y="363"/>
                  </a:lnTo>
                  <a:lnTo>
                    <a:pt x="127" y="373"/>
                  </a:lnTo>
                  <a:lnTo>
                    <a:pt x="139" y="381"/>
                  </a:lnTo>
                  <a:lnTo>
                    <a:pt x="152" y="390"/>
                  </a:lnTo>
                  <a:lnTo>
                    <a:pt x="166" y="397"/>
                  </a:lnTo>
                  <a:lnTo>
                    <a:pt x="180" y="404"/>
                  </a:lnTo>
                  <a:lnTo>
                    <a:pt x="194" y="411"/>
                  </a:lnTo>
                  <a:lnTo>
                    <a:pt x="210" y="417"/>
                  </a:lnTo>
                  <a:lnTo>
                    <a:pt x="210" y="417"/>
                  </a:lnTo>
                  <a:lnTo>
                    <a:pt x="217" y="418"/>
                  </a:lnTo>
                  <a:lnTo>
                    <a:pt x="224" y="417"/>
                  </a:lnTo>
                  <a:lnTo>
                    <a:pt x="232" y="415"/>
                  </a:lnTo>
                  <a:lnTo>
                    <a:pt x="240" y="410"/>
                  </a:lnTo>
                  <a:lnTo>
                    <a:pt x="249" y="403"/>
                  </a:lnTo>
                  <a:lnTo>
                    <a:pt x="259" y="396"/>
                  </a:lnTo>
                  <a:lnTo>
                    <a:pt x="278" y="379"/>
                  </a:lnTo>
                  <a:lnTo>
                    <a:pt x="295" y="360"/>
                  </a:lnTo>
                  <a:lnTo>
                    <a:pt x="310" y="341"/>
                  </a:lnTo>
                  <a:lnTo>
                    <a:pt x="331" y="314"/>
                  </a:lnTo>
                  <a:lnTo>
                    <a:pt x="331" y="314"/>
                  </a:lnTo>
                  <a:close/>
                  <a:moveTo>
                    <a:pt x="178" y="36"/>
                  </a:moveTo>
                  <a:lnTo>
                    <a:pt x="178" y="36"/>
                  </a:lnTo>
                  <a:lnTo>
                    <a:pt x="190" y="34"/>
                  </a:lnTo>
                  <a:lnTo>
                    <a:pt x="190" y="34"/>
                  </a:lnTo>
                  <a:lnTo>
                    <a:pt x="206" y="36"/>
                  </a:lnTo>
                  <a:lnTo>
                    <a:pt x="223" y="38"/>
                  </a:lnTo>
                  <a:lnTo>
                    <a:pt x="238" y="44"/>
                  </a:lnTo>
                  <a:lnTo>
                    <a:pt x="253" y="51"/>
                  </a:lnTo>
                  <a:lnTo>
                    <a:pt x="266" y="60"/>
                  </a:lnTo>
                  <a:lnTo>
                    <a:pt x="279" y="71"/>
                  </a:lnTo>
                  <a:lnTo>
                    <a:pt x="290" y="82"/>
                  </a:lnTo>
                  <a:lnTo>
                    <a:pt x="301" y="95"/>
                  </a:lnTo>
                  <a:lnTo>
                    <a:pt x="301" y="95"/>
                  </a:lnTo>
                  <a:lnTo>
                    <a:pt x="297" y="95"/>
                  </a:lnTo>
                  <a:lnTo>
                    <a:pt x="293" y="98"/>
                  </a:lnTo>
                  <a:lnTo>
                    <a:pt x="289" y="100"/>
                  </a:lnTo>
                  <a:lnTo>
                    <a:pt x="287" y="102"/>
                  </a:lnTo>
                  <a:lnTo>
                    <a:pt x="287" y="102"/>
                  </a:lnTo>
                  <a:lnTo>
                    <a:pt x="259" y="143"/>
                  </a:lnTo>
                  <a:lnTo>
                    <a:pt x="232" y="184"/>
                  </a:lnTo>
                  <a:lnTo>
                    <a:pt x="232" y="184"/>
                  </a:lnTo>
                  <a:lnTo>
                    <a:pt x="246" y="135"/>
                  </a:lnTo>
                  <a:lnTo>
                    <a:pt x="252" y="110"/>
                  </a:lnTo>
                  <a:lnTo>
                    <a:pt x="258" y="86"/>
                  </a:lnTo>
                  <a:lnTo>
                    <a:pt x="258" y="86"/>
                  </a:lnTo>
                  <a:lnTo>
                    <a:pt x="258" y="78"/>
                  </a:lnTo>
                  <a:lnTo>
                    <a:pt x="256" y="72"/>
                  </a:lnTo>
                  <a:lnTo>
                    <a:pt x="252" y="66"/>
                  </a:lnTo>
                  <a:lnTo>
                    <a:pt x="247" y="64"/>
                  </a:lnTo>
                  <a:lnTo>
                    <a:pt x="240" y="61"/>
                  </a:lnTo>
                  <a:lnTo>
                    <a:pt x="234" y="62"/>
                  </a:lnTo>
                  <a:lnTo>
                    <a:pt x="227" y="66"/>
                  </a:lnTo>
                  <a:lnTo>
                    <a:pt x="223" y="71"/>
                  </a:lnTo>
                  <a:lnTo>
                    <a:pt x="223" y="71"/>
                  </a:lnTo>
                  <a:lnTo>
                    <a:pt x="206" y="95"/>
                  </a:lnTo>
                  <a:lnTo>
                    <a:pt x="190" y="120"/>
                  </a:lnTo>
                  <a:lnTo>
                    <a:pt x="176" y="146"/>
                  </a:lnTo>
                  <a:lnTo>
                    <a:pt x="162" y="171"/>
                  </a:lnTo>
                  <a:lnTo>
                    <a:pt x="162" y="171"/>
                  </a:lnTo>
                  <a:lnTo>
                    <a:pt x="168" y="137"/>
                  </a:lnTo>
                  <a:lnTo>
                    <a:pt x="172" y="103"/>
                  </a:lnTo>
                  <a:lnTo>
                    <a:pt x="176" y="70"/>
                  </a:lnTo>
                  <a:lnTo>
                    <a:pt x="178" y="36"/>
                  </a:lnTo>
                  <a:lnTo>
                    <a:pt x="178" y="36"/>
                  </a:lnTo>
                  <a:close/>
                  <a:moveTo>
                    <a:pt x="94" y="307"/>
                  </a:moveTo>
                  <a:lnTo>
                    <a:pt x="94" y="307"/>
                  </a:lnTo>
                  <a:lnTo>
                    <a:pt x="80" y="291"/>
                  </a:lnTo>
                  <a:lnTo>
                    <a:pt x="70" y="279"/>
                  </a:lnTo>
                  <a:lnTo>
                    <a:pt x="70" y="279"/>
                  </a:lnTo>
                  <a:lnTo>
                    <a:pt x="66" y="271"/>
                  </a:lnTo>
                  <a:lnTo>
                    <a:pt x="62" y="264"/>
                  </a:lnTo>
                  <a:lnTo>
                    <a:pt x="55" y="247"/>
                  </a:lnTo>
                  <a:lnTo>
                    <a:pt x="55" y="247"/>
                  </a:lnTo>
                  <a:lnTo>
                    <a:pt x="56" y="246"/>
                  </a:lnTo>
                  <a:lnTo>
                    <a:pt x="56" y="246"/>
                  </a:lnTo>
                  <a:lnTo>
                    <a:pt x="69" y="219"/>
                  </a:lnTo>
                  <a:lnTo>
                    <a:pt x="69" y="219"/>
                  </a:lnTo>
                  <a:lnTo>
                    <a:pt x="100" y="175"/>
                  </a:lnTo>
                  <a:lnTo>
                    <a:pt x="129" y="128"/>
                  </a:lnTo>
                  <a:lnTo>
                    <a:pt x="129" y="128"/>
                  </a:lnTo>
                  <a:lnTo>
                    <a:pt x="121" y="174"/>
                  </a:lnTo>
                  <a:lnTo>
                    <a:pt x="113" y="218"/>
                  </a:lnTo>
                  <a:lnTo>
                    <a:pt x="103" y="263"/>
                  </a:lnTo>
                  <a:lnTo>
                    <a:pt x="94" y="307"/>
                  </a:lnTo>
                  <a:lnTo>
                    <a:pt x="94" y="307"/>
                  </a:lnTo>
                  <a:close/>
                  <a:moveTo>
                    <a:pt x="220" y="380"/>
                  </a:moveTo>
                  <a:lnTo>
                    <a:pt x="220" y="380"/>
                  </a:lnTo>
                  <a:lnTo>
                    <a:pt x="216" y="383"/>
                  </a:lnTo>
                  <a:lnTo>
                    <a:pt x="210" y="384"/>
                  </a:lnTo>
                  <a:lnTo>
                    <a:pt x="205" y="384"/>
                  </a:lnTo>
                  <a:lnTo>
                    <a:pt x="199" y="384"/>
                  </a:lnTo>
                  <a:lnTo>
                    <a:pt x="193" y="383"/>
                  </a:lnTo>
                  <a:lnTo>
                    <a:pt x="187" y="382"/>
                  </a:lnTo>
                  <a:lnTo>
                    <a:pt x="175" y="376"/>
                  </a:lnTo>
                  <a:lnTo>
                    <a:pt x="160" y="368"/>
                  </a:lnTo>
                  <a:lnTo>
                    <a:pt x="148" y="359"/>
                  </a:lnTo>
                  <a:lnTo>
                    <a:pt x="135" y="347"/>
                  </a:lnTo>
                  <a:lnTo>
                    <a:pt x="122" y="335"/>
                  </a:lnTo>
                  <a:lnTo>
                    <a:pt x="122" y="335"/>
                  </a:lnTo>
                  <a:lnTo>
                    <a:pt x="127" y="332"/>
                  </a:lnTo>
                  <a:lnTo>
                    <a:pt x="128" y="329"/>
                  </a:lnTo>
                  <a:lnTo>
                    <a:pt x="130" y="326"/>
                  </a:lnTo>
                  <a:lnTo>
                    <a:pt x="130" y="326"/>
                  </a:lnTo>
                  <a:lnTo>
                    <a:pt x="143" y="295"/>
                  </a:lnTo>
                  <a:lnTo>
                    <a:pt x="156" y="265"/>
                  </a:lnTo>
                  <a:lnTo>
                    <a:pt x="171" y="235"/>
                  </a:lnTo>
                  <a:lnTo>
                    <a:pt x="186" y="204"/>
                  </a:lnTo>
                  <a:lnTo>
                    <a:pt x="186" y="204"/>
                  </a:lnTo>
                  <a:lnTo>
                    <a:pt x="164" y="268"/>
                  </a:lnTo>
                  <a:lnTo>
                    <a:pt x="141" y="332"/>
                  </a:lnTo>
                  <a:lnTo>
                    <a:pt x="141" y="332"/>
                  </a:lnTo>
                  <a:lnTo>
                    <a:pt x="139" y="335"/>
                  </a:lnTo>
                  <a:lnTo>
                    <a:pt x="139" y="339"/>
                  </a:lnTo>
                  <a:lnTo>
                    <a:pt x="139" y="342"/>
                  </a:lnTo>
                  <a:lnTo>
                    <a:pt x="141" y="346"/>
                  </a:lnTo>
                  <a:lnTo>
                    <a:pt x="145" y="350"/>
                  </a:lnTo>
                  <a:lnTo>
                    <a:pt x="151" y="354"/>
                  </a:lnTo>
                  <a:lnTo>
                    <a:pt x="158" y="355"/>
                  </a:lnTo>
                  <a:lnTo>
                    <a:pt x="164" y="355"/>
                  </a:lnTo>
                  <a:lnTo>
                    <a:pt x="171" y="352"/>
                  </a:lnTo>
                  <a:lnTo>
                    <a:pt x="173" y="349"/>
                  </a:lnTo>
                  <a:lnTo>
                    <a:pt x="176" y="347"/>
                  </a:lnTo>
                  <a:lnTo>
                    <a:pt x="176" y="347"/>
                  </a:lnTo>
                  <a:lnTo>
                    <a:pt x="217" y="280"/>
                  </a:lnTo>
                  <a:lnTo>
                    <a:pt x="258" y="215"/>
                  </a:lnTo>
                  <a:lnTo>
                    <a:pt x="258" y="215"/>
                  </a:lnTo>
                  <a:lnTo>
                    <a:pt x="240" y="273"/>
                  </a:lnTo>
                  <a:lnTo>
                    <a:pt x="231" y="302"/>
                  </a:lnTo>
                  <a:lnTo>
                    <a:pt x="220" y="332"/>
                  </a:lnTo>
                  <a:lnTo>
                    <a:pt x="220" y="332"/>
                  </a:lnTo>
                  <a:lnTo>
                    <a:pt x="219" y="335"/>
                  </a:lnTo>
                  <a:lnTo>
                    <a:pt x="219" y="339"/>
                  </a:lnTo>
                  <a:lnTo>
                    <a:pt x="220" y="342"/>
                  </a:lnTo>
                  <a:lnTo>
                    <a:pt x="221" y="346"/>
                  </a:lnTo>
                  <a:lnTo>
                    <a:pt x="226" y="350"/>
                  </a:lnTo>
                  <a:lnTo>
                    <a:pt x="232" y="354"/>
                  </a:lnTo>
                  <a:lnTo>
                    <a:pt x="238" y="356"/>
                  </a:lnTo>
                  <a:lnTo>
                    <a:pt x="245" y="355"/>
                  </a:lnTo>
                  <a:lnTo>
                    <a:pt x="248" y="354"/>
                  </a:lnTo>
                  <a:lnTo>
                    <a:pt x="251" y="353"/>
                  </a:lnTo>
                  <a:lnTo>
                    <a:pt x="254" y="350"/>
                  </a:lnTo>
                  <a:lnTo>
                    <a:pt x="255" y="347"/>
                  </a:lnTo>
                  <a:lnTo>
                    <a:pt x="255" y="347"/>
                  </a:lnTo>
                  <a:lnTo>
                    <a:pt x="268" y="325"/>
                  </a:lnTo>
                  <a:lnTo>
                    <a:pt x="268" y="325"/>
                  </a:lnTo>
                  <a:lnTo>
                    <a:pt x="273" y="334"/>
                  </a:lnTo>
                  <a:lnTo>
                    <a:pt x="273" y="334"/>
                  </a:lnTo>
                  <a:lnTo>
                    <a:pt x="260" y="347"/>
                  </a:lnTo>
                  <a:lnTo>
                    <a:pt x="247" y="359"/>
                  </a:lnTo>
                  <a:lnTo>
                    <a:pt x="234" y="369"/>
                  </a:lnTo>
                  <a:lnTo>
                    <a:pt x="220" y="380"/>
                  </a:lnTo>
                  <a:lnTo>
                    <a:pt x="220"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63">
              <a:extLst>
                <a:ext uri="{FF2B5EF4-FFF2-40B4-BE49-F238E27FC236}">
                  <a16:creationId xmlns:a16="http://schemas.microsoft.com/office/drawing/2014/main" id="{5DB95A40-F374-E706-7AE1-C953EB3295C4}"/>
                </a:ext>
              </a:extLst>
            </p:cNvPr>
            <p:cNvSpPr>
              <a:spLocks noEditPoints="1"/>
            </p:cNvSpPr>
            <p:nvPr/>
          </p:nvSpPr>
          <p:spPr bwMode="auto">
            <a:xfrm>
              <a:off x="8213726" y="4767263"/>
              <a:ext cx="261938" cy="247650"/>
            </a:xfrm>
            <a:custGeom>
              <a:avLst/>
              <a:gdLst>
                <a:gd name="T0" fmla="*/ 531 w 991"/>
                <a:gd name="T1" fmla="*/ 906 h 934"/>
                <a:gd name="T2" fmla="*/ 676 w 991"/>
                <a:gd name="T3" fmla="*/ 848 h 934"/>
                <a:gd name="T4" fmla="*/ 710 w 991"/>
                <a:gd name="T5" fmla="*/ 861 h 934"/>
                <a:gd name="T6" fmla="*/ 856 w 991"/>
                <a:gd name="T7" fmla="*/ 626 h 934"/>
                <a:gd name="T8" fmla="*/ 961 w 991"/>
                <a:gd name="T9" fmla="*/ 321 h 934"/>
                <a:gd name="T10" fmla="*/ 985 w 991"/>
                <a:gd name="T11" fmla="*/ 89 h 934"/>
                <a:gd name="T12" fmla="*/ 910 w 991"/>
                <a:gd name="T13" fmla="*/ 15 h 934"/>
                <a:gd name="T14" fmla="*/ 817 w 991"/>
                <a:gd name="T15" fmla="*/ 1 h 934"/>
                <a:gd name="T16" fmla="*/ 618 w 991"/>
                <a:gd name="T17" fmla="*/ 69 h 934"/>
                <a:gd name="T18" fmla="*/ 481 w 991"/>
                <a:gd name="T19" fmla="*/ 206 h 934"/>
                <a:gd name="T20" fmla="*/ 450 w 991"/>
                <a:gd name="T21" fmla="*/ 426 h 934"/>
                <a:gd name="T22" fmla="*/ 215 w 991"/>
                <a:gd name="T23" fmla="*/ 362 h 934"/>
                <a:gd name="T24" fmla="*/ 157 w 991"/>
                <a:gd name="T25" fmla="*/ 342 h 934"/>
                <a:gd name="T26" fmla="*/ 85 w 991"/>
                <a:gd name="T27" fmla="*/ 392 h 934"/>
                <a:gd name="T28" fmla="*/ 2 w 991"/>
                <a:gd name="T29" fmla="*/ 466 h 934"/>
                <a:gd name="T30" fmla="*/ 60 w 991"/>
                <a:gd name="T31" fmla="*/ 533 h 934"/>
                <a:gd name="T32" fmla="*/ 86 w 991"/>
                <a:gd name="T33" fmla="*/ 552 h 934"/>
                <a:gd name="T34" fmla="*/ 155 w 991"/>
                <a:gd name="T35" fmla="*/ 640 h 934"/>
                <a:gd name="T36" fmla="*/ 326 w 991"/>
                <a:gd name="T37" fmla="*/ 848 h 934"/>
                <a:gd name="T38" fmla="*/ 418 w 991"/>
                <a:gd name="T39" fmla="*/ 912 h 934"/>
                <a:gd name="T40" fmla="*/ 451 w 991"/>
                <a:gd name="T41" fmla="*/ 928 h 934"/>
                <a:gd name="T42" fmla="*/ 594 w 991"/>
                <a:gd name="T43" fmla="*/ 854 h 934"/>
                <a:gd name="T44" fmla="*/ 723 w 991"/>
                <a:gd name="T45" fmla="*/ 736 h 934"/>
                <a:gd name="T46" fmla="*/ 838 w 991"/>
                <a:gd name="T47" fmla="*/ 92 h 934"/>
                <a:gd name="T48" fmla="*/ 877 w 991"/>
                <a:gd name="T49" fmla="*/ 30 h 934"/>
                <a:gd name="T50" fmla="*/ 954 w 991"/>
                <a:gd name="T51" fmla="*/ 87 h 934"/>
                <a:gd name="T52" fmla="*/ 890 w 991"/>
                <a:gd name="T53" fmla="*/ 437 h 934"/>
                <a:gd name="T54" fmla="*/ 800 w 991"/>
                <a:gd name="T55" fmla="*/ 633 h 934"/>
                <a:gd name="T56" fmla="*/ 813 w 991"/>
                <a:gd name="T57" fmla="*/ 513 h 934"/>
                <a:gd name="T58" fmla="*/ 905 w 991"/>
                <a:gd name="T59" fmla="*/ 354 h 934"/>
                <a:gd name="T60" fmla="*/ 871 w 991"/>
                <a:gd name="T61" fmla="*/ 341 h 934"/>
                <a:gd name="T62" fmla="*/ 943 w 991"/>
                <a:gd name="T63" fmla="*/ 140 h 934"/>
                <a:gd name="T64" fmla="*/ 920 w 991"/>
                <a:gd name="T65" fmla="*/ 85 h 934"/>
                <a:gd name="T66" fmla="*/ 542 w 991"/>
                <a:gd name="T67" fmla="*/ 173 h 934"/>
                <a:gd name="T68" fmla="*/ 731 w 991"/>
                <a:gd name="T69" fmla="*/ 61 h 934"/>
                <a:gd name="T70" fmla="*/ 534 w 991"/>
                <a:gd name="T71" fmla="*/ 265 h 934"/>
                <a:gd name="T72" fmla="*/ 556 w 991"/>
                <a:gd name="T73" fmla="*/ 292 h 934"/>
                <a:gd name="T74" fmla="*/ 751 w 991"/>
                <a:gd name="T75" fmla="*/ 90 h 934"/>
                <a:gd name="T76" fmla="*/ 570 w 991"/>
                <a:gd name="T77" fmla="*/ 363 h 934"/>
                <a:gd name="T78" fmla="*/ 518 w 991"/>
                <a:gd name="T79" fmla="*/ 456 h 934"/>
                <a:gd name="T80" fmla="*/ 496 w 991"/>
                <a:gd name="T81" fmla="*/ 264 h 934"/>
                <a:gd name="T82" fmla="*/ 473 w 991"/>
                <a:gd name="T83" fmla="*/ 471 h 934"/>
                <a:gd name="T84" fmla="*/ 545 w 991"/>
                <a:gd name="T85" fmla="*/ 478 h 934"/>
                <a:gd name="T86" fmla="*/ 546 w 991"/>
                <a:gd name="T87" fmla="*/ 463 h 934"/>
                <a:gd name="T88" fmla="*/ 390 w 991"/>
                <a:gd name="T89" fmla="*/ 712 h 934"/>
                <a:gd name="T90" fmla="*/ 472 w 991"/>
                <a:gd name="T91" fmla="*/ 507 h 934"/>
                <a:gd name="T92" fmla="*/ 220 w 991"/>
                <a:gd name="T93" fmla="*/ 389 h 934"/>
                <a:gd name="T94" fmla="*/ 419 w 991"/>
                <a:gd name="T95" fmla="*/ 444 h 934"/>
                <a:gd name="T96" fmla="*/ 377 w 991"/>
                <a:gd name="T97" fmla="*/ 534 h 934"/>
                <a:gd name="T98" fmla="*/ 313 w 991"/>
                <a:gd name="T99" fmla="*/ 507 h 934"/>
                <a:gd name="T100" fmla="*/ 295 w 991"/>
                <a:gd name="T101" fmla="*/ 453 h 934"/>
                <a:gd name="T102" fmla="*/ 215 w 991"/>
                <a:gd name="T103" fmla="*/ 432 h 934"/>
                <a:gd name="T104" fmla="*/ 148 w 991"/>
                <a:gd name="T105" fmla="*/ 443 h 934"/>
                <a:gd name="T106" fmla="*/ 245 w 991"/>
                <a:gd name="T107" fmla="*/ 614 h 934"/>
                <a:gd name="T108" fmla="*/ 307 w 991"/>
                <a:gd name="T109" fmla="*/ 789 h 934"/>
                <a:gd name="T110" fmla="*/ 342 w 991"/>
                <a:gd name="T111" fmla="*/ 637 h 934"/>
                <a:gd name="T112" fmla="*/ 346 w 991"/>
                <a:gd name="T113" fmla="*/ 724 h 934"/>
                <a:gd name="T114" fmla="*/ 387 w 991"/>
                <a:gd name="T115" fmla="*/ 849 h 934"/>
                <a:gd name="T116" fmla="*/ 651 w 991"/>
                <a:gd name="T117" fmla="*/ 472 h 934"/>
                <a:gd name="T118" fmla="*/ 895 w 991"/>
                <a:gd name="T119" fmla="*/ 151 h 934"/>
                <a:gd name="T120" fmla="*/ 861 w 991"/>
                <a:gd name="T121" fmla="*/ 267 h 934"/>
                <a:gd name="T122" fmla="*/ 567 w 991"/>
                <a:gd name="T123" fmla="*/ 707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91" h="934">
                  <a:moveTo>
                    <a:pt x="451" y="928"/>
                  </a:moveTo>
                  <a:lnTo>
                    <a:pt x="451" y="928"/>
                  </a:lnTo>
                  <a:lnTo>
                    <a:pt x="453" y="925"/>
                  </a:lnTo>
                  <a:lnTo>
                    <a:pt x="453" y="925"/>
                  </a:lnTo>
                  <a:lnTo>
                    <a:pt x="466" y="907"/>
                  </a:lnTo>
                  <a:lnTo>
                    <a:pt x="466" y="907"/>
                  </a:lnTo>
                  <a:lnTo>
                    <a:pt x="481" y="909"/>
                  </a:lnTo>
                  <a:lnTo>
                    <a:pt x="498" y="910"/>
                  </a:lnTo>
                  <a:lnTo>
                    <a:pt x="514" y="909"/>
                  </a:lnTo>
                  <a:lnTo>
                    <a:pt x="531" y="906"/>
                  </a:lnTo>
                  <a:lnTo>
                    <a:pt x="531" y="906"/>
                  </a:lnTo>
                  <a:lnTo>
                    <a:pt x="551" y="903"/>
                  </a:lnTo>
                  <a:lnTo>
                    <a:pt x="570" y="898"/>
                  </a:lnTo>
                  <a:lnTo>
                    <a:pt x="589" y="892"/>
                  </a:lnTo>
                  <a:lnTo>
                    <a:pt x="608" y="885"/>
                  </a:lnTo>
                  <a:lnTo>
                    <a:pt x="625" y="877"/>
                  </a:lnTo>
                  <a:lnTo>
                    <a:pt x="643" y="868"/>
                  </a:lnTo>
                  <a:lnTo>
                    <a:pt x="659" y="858"/>
                  </a:lnTo>
                  <a:lnTo>
                    <a:pt x="676" y="848"/>
                  </a:lnTo>
                  <a:lnTo>
                    <a:pt x="676" y="848"/>
                  </a:lnTo>
                  <a:lnTo>
                    <a:pt x="677" y="855"/>
                  </a:lnTo>
                  <a:lnTo>
                    <a:pt x="679" y="861"/>
                  </a:lnTo>
                  <a:lnTo>
                    <a:pt x="683" y="865"/>
                  </a:lnTo>
                  <a:lnTo>
                    <a:pt x="689" y="869"/>
                  </a:lnTo>
                  <a:lnTo>
                    <a:pt x="695" y="870"/>
                  </a:lnTo>
                  <a:lnTo>
                    <a:pt x="700" y="870"/>
                  </a:lnTo>
                  <a:lnTo>
                    <a:pt x="704" y="869"/>
                  </a:lnTo>
                  <a:lnTo>
                    <a:pt x="706" y="866"/>
                  </a:lnTo>
                  <a:lnTo>
                    <a:pt x="709" y="864"/>
                  </a:lnTo>
                  <a:lnTo>
                    <a:pt x="710" y="861"/>
                  </a:lnTo>
                  <a:lnTo>
                    <a:pt x="710" y="861"/>
                  </a:lnTo>
                  <a:lnTo>
                    <a:pt x="727" y="825"/>
                  </a:lnTo>
                  <a:lnTo>
                    <a:pt x="742" y="790"/>
                  </a:lnTo>
                  <a:lnTo>
                    <a:pt x="742" y="790"/>
                  </a:lnTo>
                  <a:lnTo>
                    <a:pt x="765" y="766"/>
                  </a:lnTo>
                  <a:lnTo>
                    <a:pt x="785" y="741"/>
                  </a:lnTo>
                  <a:lnTo>
                    <a:pt x="805" y="714"/>
                  </a:lnTo>
                  <a:lnTo>
                    <a:pt x="823" y="686"/>
                  </a:lnTo>
                  <a:lnTo>
                    <a:pt x="840" y="657"/>
                  </a:lnTo>
                  <a:lnTo>
                    <a:pt x="856" y="626"/>
                  </a:lnTo>
                  <a:lnTo>
                    <a:pt x="871" y="596"/>
                  </a:lnTo>
                  <a:lnTo>
                    <a:pt x="885" y="566"/>
                  </a:lnTo>
                  <a:lnTo>
                    <a:pt x="898" y="534"/>
                  </a:lnTo>
                  <a:lnTo>
                    <a:pt x="911" y="502"/>
                  </a:lnTo>
                  <a:lnTo>
                    <a:pt x="922" y="471"/>
                  </a:lnTo>
                  <a:lnTo>
                    <a:pt x="932" y="440"/>
                  </a:lnTo>
                  <a:lnTo>
                    <a:pt x="940" y="409"/>
                  </a:lnTo>
                  <a:lnTo>
                    <a:pt x="948" y="379"/>
                  </a:lnTo>
                  <a:lnTo>
                    <a:pt x="956" y="349"/>
                  </a:lnTo>
                  <a:lnTo>
                    <a:pt x="961" y="321"/>
                  </a:lnTo>
                  <a:lnTo>
                    <a:pt x="961" y="321"/>
                  </a:lnTo>
                  <a:lnTo>
                    <a:pt x="975" y="257"/>
                  </a:lnTo>
                  <a:lnTo>
                    <a:pt x="981" y="227"/>
                  </a:lnTo>
                  <a:lnTo>
                    <a:pt x="986" y="198"/>
                  </a:lnTo>
                  <a:lnTo>
                    <a:pt x="988" y="171"/>
                  </a:lnTo>
                  <a:lnTo>
                    <a:pt x="991" y="145"/>
                  </a:lnTo>
                  <a:lnTo>
                    <a:pt x="989" y="122"/>
                  </a:lnTo>
                  <a:lnTo>
                    <a:pt x="988" y="110"/>
                  </a:lnTo>
                  <a:lnTo>
                    <a:pt x="987" y="100"/>
                  </a:lnTo>
                  <a:lnTo>
                    <a:pt x="985" y="89"/>
                  </a:lnTo>
                  <a:lnTo>
                    <a:pt x="981" y="80"/>
                  </a:lnTo>
                  <a:lnTo>
                    <a:pt x="977" y="70"/>
                  </a:lnTo>
                  <a:lnTo>
                    <a:pt x="972" y="62"/>
                  </a:lnTo>
                  <a:lnTo>
                    <a:pt x="966" y="53"/>
                  </a:lnTo>
                  <a:lnTo>
                    <a:pt x="959" y="46"/>
                  </a:lnTo>
                  <a:lnTo>
                    <a:pt x="952" y="39"/>
                  </a:lnTo>
                  <a:lnTo>
                    <a:pt x="943" y="32"/>
                  </a:lnTo>
                  <a:lnTo>
                    <a:pt x="933" y="26"/>
                  </a:lnTo>
                  <a:lnTo>
                    <a:pt x="923" y="20"/>
                  </a:lnTo>
                  <a:lnTo>
                    <a:pt x="910" y="15"/>
                  </a:lnTo>
                  <a:lnTo>
                    <a:pt x="897" y="11"/>
                  </a:lnTo>
                  <a:lnTo>
                    <a:pt x="883" y="7"/>
                  </a:lnTo>
                  <a:lnTo>
                    <a:pt x="867" y="5"/>
                  </a:lnTo>
                  <a:lnTo>
                    <a:pt x="849" y="3"/>
                  </a:lnTo>
                  <a:lnTo>
                    <a:pt x="830" y="0"/>
                  </a:lnTo>
                  <a:lnTo>
                    <a:pt x="830" y="0"/>
                  </a:lnTo>
                  <a:lnTo>
                    <a:pt x="824" y="0"/>
                  </a:lnTo>
                  <a:lnTo>
                    <a:pt x="824" y="0"/>
                  </a:lnTo>
                  <a:lnTo>
                    <a:pt x="821" y="0"/>
                  </a:lnTo>
                  <a:lnTo>
                    <a:pt x="817" y="1"/>
                  </a:lnTo>
                  <a:lnTo>
                    <a:pt x="817" y="1"/>
                  </a:lnTo>
                  <a:lnTo>
                    <a:pt x="794" y="1"/>
                  </a:lnTo>
                  <a:lnTo>
                    <a:pt x="771" y="5"/>
                  </a:lnTo>
                  <a:lnTo>
                    <a:pt x="748" y="10"/>
                  </a:lnTo>
                  <a:lnTo>
                    <a:pt x="725" y="15"/>
                  </a:lnTo>
                  <a:lnTo>
                    <a:pt x="703" y="24"/>
                  </a:lnTo>
                  <a:lnTo>
                    <a:pt x="682" y="33"/>
                  </a:lnTo>
                  <a:lnTo>
                    <a:pt x="659" y="45"/>
                  </a:lnTo>
                  <a:lnTo>
                    <a:pt x="638" y="56"/>
                  </a:lnTo>
                  <a:lnTo>
                    <a:pt x="618" y="69"/>
                  </a:lnTo>
                  <a:lnTo>
                    <a:pt x="599" y="85"/>
                  </a:lnTo>
                  <a:lnTo>
                    <a:pt x="579" y="99"/>
                  </a:lnTo>
                  <a:lnTo>
                    <a:pt x="561" y="115"/>
                  </a:lnTo>
                  <a:lnTo>
                    <a:pt x="544" y="131"/>
                  </a:lnTo>
                  <a:lnTo>
                    <a:pt x="527" y="148"/>
                  </a:lnTo>
                  <a:lnTo>
                    <a:pt x="511" y="165"/>
                  </a:lnTo>
                  <a:lnTo>
                    <a:pt x="497" y="182"/>
                  </a:lnTo>
                  <a:lnTo>
                    <a:pt x="497" y="182"/>
                  </a:lnTo>
                  <a:lnTo>
                    <a:pt x="489" y="193"/>
                  </a:lnTo>
                  <a:lnTo>
                    <a:pt x="481" y="206"/>
                  </a:lnTo>
                  <a:lnTo>
                    <a:pt x="474" y="219"/>
                  </a:lnTo>
                  <a:lnTo>
                    <a:pt x="469" y="233"/>
                  </a:lnTo>
                  <a:lnTo>
                    <a:pt x="464" y="247"/>
                  </a:lnTo>
                  <a:lnTo>
                    <a:pt x="460" y="262"/>
                  </a:lnTo>
                  <a:lnTo>
                    <a:pt x="457" y="278"/>
                  </a:lnTo>
                  <a:lnTo>
                    <a:pt x="455" y="294"/>
                  </a:lnTo>
                  <a:lnTo>
                    <a:pt x="451" y="327"/>
                  </a:lnTo>
                  <a:lnTo>
                    <a:pt x="449" y="360"/>
                  </a:lnTo>
                  <a:lnTo>
                    <a:pt x="449" y="394"/>
                  </a:lnTo>
                  <a:lnTo>
                    <a:pt x="450" y="426"/>
                  </a:lnTo>
                  <a:lnTo>
                    <a:pt x="450" y="426"/>
                  </a:lnTo>
                  <a:lnTo>
                    <a:pt x="414" y="410"/>
                  </a:lnTo>
                  <a:lnTo>
                    <a:pt x="377" y="396"/>
                  </a:lnTo>
                  <a:lnTo>
                    <a:pt x="341" y="383"/>
                  </a:lnTo>
                  <a:lnTo>
                    <a:pt x="305" y="372"/>
                  </a:lnTo>
                  <a:lnTo>
                    <a:pt x="286" y="369"/>
                  </a:lnTo>
                  <a:lnTo>
                    <a:pt x="268" y="365"/>
                  </a:lnTo>
                  <a:lnTo>
                    <a:pt x="251" y="363"/>
                  </a:lnTo>
                  <a:lnTo>
                    <a:pt x="232" y="362"/>
                  </a:lnTo>
                  <a:lnTo>
                    <a:pt x="215" y="362"/>
                  </a:lnTo>
                  <a:lnTo>
                    <a:pt x="197" y="362"/>
                  </a:lnTo>
                  <a:lnTo>
                    <a:pt x="180" y="363"/>
                  </a:lnTo>
                  <a:lnTo>
                    <a:pt x="161" y="365"/>
                  </a:lnTo>
                  <a:lnTo>
                    <a:pt x="161" y="365"/>
                  </a:lnTo>
                  <a:lnTo>
                    <a:pt x="163" y="357"/>
                  </a:lnTo>
                  <a:lnTo>
                    <a:pt x="163" y="357"/>
                  </a:lnTo>
                  <a:lnTo>
                    <a:pt x="163" y="354"/>
                  </a:lnTo>
                  <a:lnTo>
                    <a:pt x="162" y="349"/>
                  </a:lnTo>
                  <a:lnTo>
                    <a:pt x="160" y="346"/>
                  </a:lnTo>
                  <a:lnTo>
                    <a:pt x="157" y="342"/>
                  </a:lnTo>
                  <a:lnTo>
                    <a:pt x="154" y="341"/>
                  </a:lnTo>
                  <a:lnTo>
                    <a:pt x="150" y="340"/>
                  </a:lnTo>
                  <a:lnTo>
                    <a:pt x="146" y="340"/>
                  </a:lnTo>
                  <a:lnTo>
                    <a:pt x="142" y="342"/>
                  </a:lnTo>
                  <a:lnTo>
                    <a:pt x="142" y="342"/>
                  </a:lnTo>
                  <a:lnTo>
                    <a:pt x="126" y="355"/>
                  </a:lnTo>
                  <a:lnTo>
                    <a:pt x="110" y="367"/>
                  </a:lnTo>
                  <a:lnTo>
                    <a:pt x="96" y="379"/>
                  </a:lnTo>
                  <a:lnTo>
                    <a:pt x="85" y="392"/>
                  </a:lnTo>
                  <a:lnTo>
                    <a:pt x="85" y="392"/>
                  </a:lnTo>
                  <a:lnTo>
                    <a:pt x="65" y="404"/>
                  </a:lnTo>
                  <a:lnTo>
                    <a:pt x="45" y="416"/>
                  </a:lnTo>
                  <a:lnTo>
                    <a:pt x="25" y="431"/>
                  </a:lnTo>
                  <a:lnTo>
                    <a:pt x="5" y="447"/>
                  </a:lnTo>
                  <a:lnTo>
                    <a:pt x="5" y="447"/>
                  </a:lnTo>
                  <a:lnTo>
                    <a:pt x="3" y="451"/>
                  </a:lnTo>
                  <a:lnTo>
                    <a:pt x="0" y="454"/>
                  </a:lnTo>
                  <a:lnTo>
                    <a:pt x="0" y="458"/>
                  </a:lnTo>
                  <a:lnTo>
                    <a:pt x="0" y="463"/>
                  </a:lnTo>
                  <a:lnTo>
                    <a:pt x="2" y="466"/>
                  </a:lnTo>
                  <a:lnTo>
                    <a:pt x="3" y="470"/>
                  </a:lnTo>
                  <a:lnTo>
                    <a:pt x="5" y="472"/>
                  </a:lnTo>
                  <a:lnTo>
                    <a:pt x="9" y="475"/>
                  </a:lnTo>
                  <a:lnTo>
                    <a:pt x="9" y="475"/>
                  </a:lnTo>
                  <a:lnTo>
                    <a:pt x="20" y="484"/>
                  </a:lnTo>
                  <a:lnTo>
                    <a:pt x="33" y="494"/>
                  </a:lnTo>
                  <a:lnTo>
                    <a:pt x="55" y="515"/>
                  </a:lnTo>
                  <a:lnTo>
                    <a:pt x="55" y="515"/>
                  </a:lnTo>
                  <a:lnTo>
                    <a:pt x="58" y="523"/>
                  </a:lnTo>
                  <a:lnTo>
                    <a:pt x="60" y="533"/>
                  </a:lnTo>
                  <a:lnTo>
                    <a:pt x="60" y="533"/>
                  </a:lnTo>
                  <a:lnTo>
                    <a:pt x="61" y="535"/>
                  </a:lnTo>
                  <a:lnTo>
                    <a:pt x="64" y="536"/>
                  </a:lnTo>
                  <a:lnTo>
                    <a:pt x="67" y="539"/>
                  </a:lnTo>
                  <a:lnTo>
                    <a:pt x="72" y="537"/>
                  </a:lnTo>
                  <a:lnTo>
                    <a:pt x="75" y="535"/>
                  </a:lnTo>
                  <a:lnTo>
                    <a:pt x="75" y="535"/>
                  </a:lnTo>
                  <a:lnTo>
                    <a:pt x="85" y="546"/>
                  </a:lnTo>
                  <a:lnTo>
                    <a:pt x="85" y="546"/>
                  </a:lnTo>
                  <a:lnTo>
                    <a:pt x="86" y="552"/>
                  </a:lnTo>
                  <a:lnTo>
                    <a:pt x="88" y="556"/>
                  </a:lnTo>
                  <a:lnTo>
                    <a:pt x="93" y="560"/>
                  </a:lnTo>
                  <a:lnTo>
                    <a:pt x="99" y="562"/>
                  </a:lnTo>
                  <a:lnTo>
                    <a:pt x="99" y="562"/>
                  </a:lnTo>
                  <a:lnTo>
                    <a:pt x="123" y="595"/>
                  </a:lnTo>
                  <a:lnTo>
                    <a:pt x="148" y="629"/>
                  </a:lnTo>
                  <a:lnTo>
                    <a:pt x="148" y="629"/>
                  </a:lnTo>
                  <a:lnTo>
                    <a:pt x="149" y="633"/>
                  </a:lnTo>
                  <a:lnTo>
                    <a:pt x="151" y="637"/>
                  </a:lnTo>
                  <a:lnTo>
                    <a:pt x="155" y="640"/>
                  </a:lnTo>
                  <a:lnTo>
                    <a:pt x="158" y="643"/>
                  </a:lnTo>
                  <a:lnTo>
                    <a:pt x="158" y="643"/>
                  </a:lnTo>
                  <a:lnTo>
                    <a:pt x="187" y="684"/>
                  </a:lnTo>
                  <a:lnTo>
                    <a:pt x="215" y="725"/>
                  </a:lnTo>
                  <a:lnTo>
                    <a:pt x="245" y="763"/>
                  </a:lnTo>
                  <a:lnTo>
                    <a:pt x="260" y="782"/>
                  </a:lnTo>
                  <a:lnTo>
                    <a:pt x="276" y="800"/>
                  </a:lnTo>
                  <a:lnTo>
                    <a:pt x="292" y="817"/>
                  </a:lnTo>
                  <a:lnTo>
                    <a:pt x="308" y="834"/>
                  </a:lnTo>
                  <a:lnTo>
                    <a:pt x="326" y="848"/>
                  </a:lnTo>
                  <a:lnTo>
                    <a:pt x="343" y="862"/>
                  </a:lnTo>
                  <a:lnTo>
                    <a:pt x="362" y="873"/>
                  </a:lnTo>
                  <a:lnTo>
                    <a:pt x="382" y="884"/>
                  </a:lnTo>
                  <a:lnTo>
                    <a:pt x="402" y="893"/>
                  </a:lnTo>
                  <a:lnTo>
                    <a:pt x="424" y="900"/>
                  </a:lnTo>
                  <a:lnTo>
                    <a:pt x="424" y="900"/>
                  </a:lnTo>
                  <a:lnTo>
                    <a:pt x="421" y="905"/>
                  </a:lnTo>
                  <a:lnTo>
                    <a:pt x="421" y="905"/>
                  </a:lnTo>
                  <a:lnTo>
                    <a:pt x="418" y="909"/>
                  </a:lnTo>
                  <a:lnTo>
                    <a:pt x="418" y="912"/>
                  </a:lnTo>
                  <a:lnTo>
                    <a:pt x="417" y="916"/>
                  </a:lnTo>
                  <a:lnTo>
                    <a:pt x="418" y="919"/>
                  </a:lnTo>
                  <a:lnTo>
                    <a:pt x="421" y="925"/>
                  </a:lnTo>
                  <a:lnTo>
                    <a:pt x="426" y="930"/>
                  </a:lnTo>
                  <a:lnTo>
                    <a:pt x="432" y="933"/>
                  </a:lnTo>
                  <a:lnTo>
                    <a:pt x="438" y="934"/>
                  </a:lnTo>
                  <a:lnTo>
                    <a:pt x="442" y="934"/>
                  </a:lnTo>
                  <a:lnTo>
                    <a:pt x="445" y="933"/>
                  </a:lnTo>
                  <a:lnTo>
                    <a:pt x="448" y="931"/>
                  </a:lnTo>
                  <a:lnTo>
                    <a:pt x="451" y="928"/>
                  </a:lnTo>
                  <a:lnTo>
                    <a:pt x="451" y="928"/>
                  </a:lnTo>
                  <a:close/>
                  <a:moveTo>
                    <a:pt x="706" y="775"/>
                  </a:moveTo>
                  <a:lnTo>
                    <a:pt x="706" y="775"/>
                  </a:lnTo>
                  <a:lnTo>
                    <a:pt x="692" y="789"/>
                  </a:lnTo>
                  <a:lnTo>
                    <a:pt x="677" y="802"/>
                  </a:lnTo>
                  <a:lnTo>
                    <a:pt x="662" y="815"/>
                  </a:lnTo>
                  <a:lnTo>
                    <a:pt x="645" y="827"/>
                  </a:lnTo>
                  <a:lnTo>
                    <a:pt x="629" y="837"/>
                  </a:lnTo>
                  <a:lnTo>
                    <a:pt x="611" y="845"/>
                  </a:lnTo>
                  <a:lnTo>
                    <a:pt x="594" y="854"/>
                  </a:lnTo>
                  <a:lnTo>
                    <a:pt x="576" y="861"/>
                  </a:lnTo>
                  <a:lnTo>
                    <a:pt x="576" y="861"/>
                  </a:lnTo>
                  <a:lnTo>
                    <a:pt x="624" y="801"/>
                  </a:lnTo>
                  <a:lnTo>
                    <a:pt x="671" y="741"/>
                  </a:lnTo>
                  <a:lnTo>
                    <a:pt x="718" y="680"/>
                  </a:lnTo>
                  <a:lnTo>
                    <a:pt x="764" y="619"/>
                  </a:lnTo>
                  <a:lnTo>
                    <a:pt x="764" y="619"/>
                  </a:lnTo>
                  <a:lnTo>
                    <a:pt x="752" y="658"/>
                  </a:lnTo>
                  <a:lnTo>
                    <a:pt x="738" y="698"/>
                  </a:lnTo>
                  <a:lnTo>
                    <a:pt x="723" y="736"/>
                  </a:lnTo>
                  <a:lnTo>
                    <a:pt x="706" y="775"/>
                  </a:lnTo>
                  <a:lnTo>
                    <a:pt x="706" y="775"/>
                  </a:lnTo>
                  <a:close/>
                  <a:moveTo>
                    <a:pt x="810" y="151"/>
                  </a:moveTo>
                  <a:lnTo>
                    <a:pt x="810" y="151"/>
                  </a:lnTo>
                  <a:lnTo>
                    <a:pt x="837" y="107"/>
                  </a:lnTo>
                  <a:lnTo>
                    <a:pt x="837" y="107"/>
                  </a:lnTo>
                  <a:lnTo>
                    <a:pt x="840" y="102"/>
                  </a:lnTo>
                  <a:lnTo>
                    <a:pt x="841" y="99"/>
                  </a:lnTo>
                  <a:lnTo>
                    <a:pt x="840" y="95"/>
                  </a:lnTo>
                  <a:lnTo>
                    <a:pt x="838" y="92"/>
                  </a:lnTo>
                  <a:lnTo>
                    <a:pt x="836" y="88"/>
                  </a:lnTo>
                  <a:lnTo>
                    <a:pt x="834" y="86"/>
                  </a:lnTo>
                  <a:lnTo>
                    <a:pt x="827" y="82"/>
                  </a:lnTo>
                  <a:lnTo>
                    <a:pt x="827" y="82"/>
                  </a:lnTo>
                  <a:lnTo>
                    <a:pt x="833" y="56"/>
                  </a:lnTo>
                  <a:lnTo>
                    <a:pt x="837" y="32"/>
                  </a:lnTo>
                  <a:lnTo>
                    <a:pt x="837" y="32"/>
                  </a:lnTo>
                  <a:lnTo>
                    <a:pt x="850" y="30"/>
                  </a:lnTo>
                  <a:lnTo>
                    <a:pt x="864" y="30"/>
                  </a:lnTo>
                  <a:lnTo>
                    <a:pt x="877" y="30"/>
                  </a:lnTo>
                  <a:lnTo>
                    <a:pt x="889" y="31"/>
                  </a:lnTo>
                  <a:lnTo>
                    <a:pt x="901" y="32"/>
                  </a:lnTo>
                  <a:lnTo>
                    <a:pt x="911" y="35"/>
                  </a:lnTo>
                  <a:lnTo>
                    <a:pt x="920" y="39"/>
                  </a:lnTo>
                  <a:lnTo>
                    <a:pt x="929" y="44"/>
                  </a:lnTo>
                  <a:lnTo>
                    <a:pt x="937" y="51"/>
                  </a:lnTo>
                  <a:lnTo>
                    <a:pt x="943" y="58"/>
                  </a:lnTo>
                  <a:lnTo>
                    <a:pt x="948" y="66"/>
                  </a:lnTo>
                  <a:lnTo>
                    <a:pt x="952" y="76"/>
                  </a:lnTo>
                  <a:lnTo>
                    <a:pt x="954" y="87"/>
                  </a:lnTo>
                  <a:lnTo>
                    <a:pt x="956" y="100"/>
                  </a:lnTo>
                  <a:lnTo>
                    <a:pt x="956" y="114"/>
                  </a:lnTo>
                  <a:lnTo>
                    <a:pt x="953" y="129"/>
                  </a:lnTo>
                  <a:lnTo>
                    <a:pt x="953" y="129"/>
                  </a:lnTo>
                  <a:lnTo>
                    <a:pt x="941" y="202"/>
                  </a:lnTo>
                  <a:lnTo>
                    <a:pt x="929" y="271"/>
                  </a:lnTo>
                  <a:lnTo>
                    <a:pt x="915" y="339"/>
                  </a:lnTo>
                  <a:lnTo>
                    <a:pt x="908" y="371"/>
                  </a:lnTo>
                  <a:lnTo>
                    <a:pt x="899" y="404"/>
                  </a:lnTo>
                  <a:lnTo>
                    <a:pt x="890" y="437"/>
                  </a:lnTo>
                  <a:lnTo>
                    <a:pt x="879" y="470"/>
                  </a:lnTo>
                  <a:lnTo>
                    <a:pt x="868" y="502"/>
                  </a:lnTo>
                  <a:lnTo>
                    <a:pt x="855" y="535"/>
                  </a:lnTo>
                  <a:lnTo>
                    <a:pt x="841" y="567"/>
                  </a:lnTo>
                  <a:lnTo>
                    <a:pt x="826" y="600"/>
                  </a:lnTo>
                  <a:lnTo>
                    <a:pt x="809" y="632"/>
                  </a:lnTo>
                  <a:lnTo>
                    <a:pt x="790" y="665"/>
                  </a:lnTo>
                  <a:lnTo>
                    <a:pt x="789" y="665"/>
                  </a:lnTo>
                  <a:lnTo>
                    <a:pt x="789" y="665"/>
                  </a:lnTo>
                  <a:lnTo>
                    <a:pt x="800" y="633"/>
                  </a:lnTo>
                  <a:lnTo>
                    <a:pt x="809" y="602"/>
                  </a:lnTo>
                  <a:lnTo>
                    <a:pt x="817" y="569"/>
                  </a:lnTo>
                  <a:lnTo>
                    <a:pt x="824" y="535"/>
                  </a:lnTo>
                  <a:lnTo>
                    <a:pt x="824" y="535"/>
                  </a:lnTo>
                  <a:lnTo>
                    <a:pt x="824" y="530"/>
                  </a:lnTo>
                  <a:lnTo>
                    <a:pt x="824" y="525"/>
                  </a:lnTo>
                  <a:lnTo>
                    <a:pt x="822" y="521"/>
                  </a:lnTo>
                  <a:lnTo>
                    <a:pt x="820" y="518"/>
                  </a:lnTo>
                  <a:lnTo>
                    <a:pt x="816" y="515"/>
                  </a:lnTo>
                  <a:lnTo>
                    <a:pt x="813" y="513"/>
                  </a:lnTo>
                  <a:lnTo>
                    <a:pt x="808" y="512"/>
                  </a:lnTo>
                  <a:lnTo>
                    <a:pt x="803" y="512"/>
                  </a:lnTo>
                  <a:lnTo>
                    <a:pt x="803" y="512"/>
                  </a:lnTo>
                  <a:lnTo>
                    <a:pt x="854" y="439"/>
                  </a:lnTo>
                  <a:lnTo>
                    <a:pt x="878" y="402"/>
                  </a:lnTo>
                  <a:lnTo>
                    <a:pt x="903" y="364"/>
                  </a:lnTo>
                  <a:lnTo>
                    <a:pt x="903" y="364"/>
                  </a:lnTo>
                  <a:lnTo>
                    <a:pt x="904" y="361"/>
                  </a:lnTo>
                  <a:lnTo>
                    <a:pt x="905" y="357"/>
                  </a:lnTo>
                  <a:lnTo>
                    <a:pt x="905" y="354"/>
                  </a:lnTo>
                  <a:lnTo>
                    <a:pt x="905" y="350"/>
                  </a:lnTo>
                  <a:lnTo>
                    <a:pt x="902" y="344"/>
                  </a:lnTo>
                  <a:lnTo>
                    <a:pt x="897" y="339"/>
                  </a:lnTo>
                  <a:lnTo>
                    <a:pt x="891" y="336"/>
                  </a:lnTo>
                  <a:lnTo>
                    <a:pt x="884" y="335"/>
                  </a:lnTo>
                  <a:lnTo>
                    <a:pt x="882" y="335"/>
                  </a:lnTo>
                  <a:lnTo>
                    <a:pt x="878" y="336"/>
                  </a:lnTo>
                  <a:lnTo>
                    <a:pt x="875" y="337"/>
                  </a:lnTo>
                  <a:lnTo>
                    <a:pt x="871" y="341"/>
                  </a:lnTo>
                  <a:lnTo>
                    <a:pt x="871" y="341"/>
                  </a:lnTo>
                  <a:lnTo>
                    <a:pt x="855" y="358"/>
                  </a:lnTo>
                  <a:lnTo>
                    <a:pt x="840" y="377"/>
                  </a:lnTo>
                  <a:lnTo>
                    <a:pt x="840" y="377"/>
                  </a:lnTo>
                  <a:lnTo>
                    <a:pt x="857" y="344"/>
                  </a:lnTo>
                  <a:lnTo>
                    <a:pt x="874" y="312"/>
                  </a:lnTo>
                  <a:lnTo>
                    <a:pt x="890" y="279"/>
                  </a:lnTo>
                  <a:lnTo>
                    <a:pt x="905" y="245"/>
                  </a:lnTo>
                  <a:lnTo>
                    <a:pt x="919" y="211"/>
                  </a:lnTo>
                  <a:lnTo>
                    <a:pt x="931" y="176"/>
                  </a:lnTo>
                  <a:lnTo>
                    <a:pt x="943" y="140"/>
                  </a:lnTo>
                  <a:lnTo>
                    <a:pt x="952" y="103"/>
                  </a:lnTo>
                  <a:lnTo>
                    <a:pt x="952" y="103"/>
                  </a:lnTo>
                  <a:lnTo>
                    <a:pt x="952" y="96"/>
                  </a:lnTo>
                  <a:lnTo>
                    <a:pt x="951" y="90"/>
                  </a:lnTo>
                  <a:lnTo>
                    <a:pt x="947" y="86"/>
                  </a:lnTo>
                  <a:lnTo>
                    <a:pt x="943" y="81"/>
                  </a:lnTo>
                  <a:lnTo>
                    <a:pt x="937" y="79"/>
                  </a:lnTo>
                  <a:lnTo>
                    <a:pt x="931" y="79"/>
                  </a:lnTo>
                  <a:lnTo>
                    <a:pt x="925" y="80"/>
                  </a:lnTo>
                  <a:lnTo>
                    <a:pt x="920" y="85"/>
                  </a:lnTo>
                  <a:lnTo>
                    <a:pt x="920" y="85"/>
                  </a:lnTo>
                  <a:lnTo>
                    <a:pt x="840" y="179"/>
                  </a:lnTo>
                  <a:lnTo>
                    <a:pt x="761" y="274"/>
                  </a:lnTo>
                  <a:lnTo>
                    <a:pt x="761" y="274"/>
                  </a:lnTo>
                  <a:lnTo>
                    <a:pt x="775" y="244"/>
                  </a:lnTo>
                  <a:lnTo>
                    <a:pt x="788" y="213"/>
                  </a:lnTo>
                  <a:lnTo>
                    <a:pt x="800" y="182"/>
                  </a:lnTo>
                  <a:lnTo>
                    <a:pt x="810" y="151"/>
                  </a:lnTo>
                  <a:lnTo>
                    <a:pt x="810" y="151"/>
                  </a:lnTo>
                  <a:close/>
                  <a:moveTo>
                    <a:pt x="542" y="173"/>
                  </a:moveTo>
                  <a:lnTo>
                    <a:pt x="542" y="173"/>
                  </a:lnTo>
                  <a:lnTo>
                    <a:pt x="554" y="161"/>
                  </a:lnTo>
                  <a:lnTo>
                    <a:pt x="572" y="147"/>
                  </a:lnTo>
                  <a:lnTo>
                    <a:pt x="592" y="131"/>
                  </a:lnTo>
                  <a:lnTo>
                    <a:pt x="616" y="116"/>
                  </a:lnTo>
                  <a:lnTo>
                    <a:pt x="642" y="102"/>
                  </a:lnTo>
                  <a:lnTo>
                    <a:pt x="670" y="87"/>
                  </a:lnTo>
                  <a:lnTo>
                    <a:pt x="700" y="73"/>
                  </a:lnTo>
                  <a:lnTo>
                    <a:pt x="731" y="61"/>
                  </a:lnTo>
                  <a:lnTo>
                    <a:pt x="731" y="61"/>
                  </a:lnTo>
                  <a:lnTo>
                    <a:pt x="707" y="79"/>
                  </a:lnTo>
                  <a:lnTo>
                    <a:pt x="707" y="79"/>
                  </a:lnTo>
                  <a:lnTo>
                    <a:pt x="682" y="99"/>
                  </a:lnTo>
                  <a:lnTo>
                    <a:pt x="657" y="118"/>
                  </a:lnTo>
                  <a:lnTo>
                    <a:pt x="634" y="140"/>
                  </a:lnTo>
                  <a:lnTo>
                    <a:pt x="611" y="162"/>
                  </a:lnTo>
                  <a:lnTo>
                    <a:pt x="590" y="185"/>
                  </a:lnTo>
                  <a:lnTo>
                    <a:pt x="570" y="210"/>
                  </a:lnTo>
                  <a:lnTo>
                    <a:pt x="552" y="237"/>
                  </a:lnTo>
                  <a:lnTo>
                    <a:pt x="534" y="265"/>
                  </a:lnTo>
                  <a:lnTo>
                    <a:pt x="534" y="265"/>
                  </a:lnTo>
                  <a:lnTo>
                    <a:pt x="532" y="268"/>
                  </a:lnTo>
                  <a:lnTo>
                    <a:pt x="532" y="272"/>
                  </a:lnTo>
                  <a:lnTo>
                    <a:pt x="532" y="278"/>
                  </a:lnTo>
                  <a:lnTo>
                    <a:pt x="534" y="283"/>
                  </a:lnTo>
                  <a:lnTo>
                    <a:pt x="539" y="288"/>
                  </a:lnTo>
                  <a:lnTo>
                    <a:pt x="545" y="292"/>
                  </a:lnTo>
                  <a:lnTo>
                    <a:pt x="551" y="293"/>
                  </a:lnTo>
                  <a:lnTo>
                    <a:pt x="554" y="292"/>
                  </a:lnTo>
                  <a:lnTo>
                    <a:pt x="556" y="292"/>
                  </a:lnTo>
                  <a:lnTo>
                    <a:pt x="560" y="289"/>
                  </a:lnTo>
                  <a:lnTo>
                    <a:pt x="562" y="287"/>
                  </a:lnTo>
                  <a:lnTo>
                    <a:pt x="562" y="287"/>
                  </a:lnTo>
                  <a:lnTo>
                    <a:pt x="607" y="234"/>
                  </a:lnTo>
                  <a:lnTo>
                    <a:pt x="652" y="184"/>
                  </a:lnTo>
                  <a:lnTo>
                    <a:pt x="676" y="159"/>
                  </a:lnTo>
                  <a:lnTo>
                    <a:pt x="700" y="136"/>
                  </a:lnTo>
                  <a:lnTo>
                    <a:pt x="725" y="113"/>
                  </a:lnTo>
                  <a:lnTo>
                    <a:pt x="751" y="90"/>
                  </a:lnTo>
                  <a:lnTo>
                    <a:pt x="751" y="90"/>
                  </a:lnTo>
                  <a:lnTo>
                    <a:pt x="746" y="101"/>
                  </a:lnTo>
                  <a:lnTo>
                    <a:pt x="740" y="113"/>
                  </a:lnTo>
                  <a:lnTo>
                    <a:pt x="721" y="143"/>
                  </a:lnTo>
                  <a:lnTo>
                    <a:pt x="686" y="197"/>
                  </a:lnTo>
                  <a:lnTo>
                    <a:pt x="686" y="197"/>
                  </a:lnTo>
                  <a:lnTo>
                    <a:pt x="659" y="238"/>
                  </a:lnTo>
                  <a:lnTo>
                    <a:pt x="631" y="279"/>
                  </a:lnTo>
                  <a:lnTo>
                    <a:pt x="575" y="358"/>
                  </a:lnTo>
                  <a:lnTo>
                    <a:pt x="575" y="358"/>
                  </a:lnTo>
                  <a:lnTo>
                    <a:pt x="570" y="363"/>
                  </a:lnTo>
                  <a:lnTo>
                    <a:pt x="566" y="368"/>
                  </a:lnTo>
                  <a:lnTo>
                    <a:pt x="563" y="372"/>
                  </a:lnTo>
                  <a:lnTo>
                    <a:pt x="562" y="377"/>
                  </a:lnTo>
                  <a:lnTo>
                    <a:pt x="562" y="377"/>
                  </a:lnTo>
                  <a:lnTo>
                    <a:pt x="540" y="409"/>
                  </a:lnTo>
                  <a:lnTo>
                    <a:pt x="518" y="442"/>
                  </a:lnTo>
                  <a:lnTo>
                    <a:pt x="518" y="442"/>
                  </a:lnTo>
                  <a:lnTo>
                    <a:pt x="515" y="446"/>
                  </a:lnTo>
                  <a:lnTo>
                    <a:pt x="515" y="451"/>
                  </a:lnTo>
                  <a:lnTo>
                    <a:pt x="518" y="456"/>
                  </a:lnTo>
                  <a:lnTo>
                    <a:pt x="520" y="460"/>
                  </a:lnTo>
                  <a:lnTo>
                    <a:pt x="520" y="460"/>
                  </a:lnTo>
                  <a:lnTo>
                    <a:pt x="474" y="438"/>
                  </a:lnTo>
                  <a:lnTo>
                    <a:pt x="474" y="438"/>
                  </a:lnTo>
                  <a:lnTo>
                    <a:pt x="476" y="403"/>
                  </a:lnTo>
                  <a:lnTo>
                    <a:pt x="478" y="368"/>
                  </a:lnTo>
                  <a:lnTo>
                    <a:pt x="481" y="331"/>
                  </a:lnTo>
                  <a:lnTo>
                    <a:pt x="487" y="298"/>
                  </a:lnTo>
                  <a:lnTo>
                    <a:pt x="492" y="280"/>
                  </a:lnTo>
                  <a:lnTo>
                    <a:pt x="496" y="264"/>
                  </a:lnTo>
                  <a:lnTo>
                    <a:pt x="501" y="247"/>
                  </a:lnTo>
                  <a:lnTo>
                    <a:pt x="507" y="232"/>
                  </a:lnTo>
                  <a:lnTo>
                    <a:pt x="514" y="217"/>
                  </a:lnTo>
                  <a:lnTo>
                    <a:pt x="522" y="202"/>
                  </a:lnTo>
                  <a:lnTo>
                    <a:pt x="532" y="188"/>
                  </a:lnTo>
                  <a:lnTo>
                    <a:pt x="542" y="173"/>
                  </a:lnTo>
                  <a:lnTo>
                    <a:pt x="542" y="173"/>
                  </a:lnTo>
                  <a:close/>
                  <a:moveTo>
                    <a:pt x="473" y="505"/>
                  </a:moveTo>
                  <a:lnTo>
                    <a:pt x="473" y="505"/>
                  </a:lnTo>
                  <a:lnTo>
                    <a:pt x="473" y="471"/>
                  </a:lnTo>
                  <a:lnTo>
                    <a:pt x="473" y="471"/>
                  </a:lnTo>
                  <a:lnTo>
                    <a:pt x="521" y="495"/>
                  </a:lnTo>
                  <a:lnTo>
                    <a:pt x="521" y="495"/>
                  </a:lnTo>
                  <a:lnTo>
                    <a:pt x="525" y="497"/>
                  </a:lnTo>
                  <a:lnTo>
                    <a:pt x="528" y="498"/>
                  </a:lnTo>
                  <a:lnTo>
                    <a:pt x="534" y="497"/>
                  </a:lnTo>
                  <a:lnTo>
                    <a:pt x="539" y="493"/>
                  </a:lnTo>
                  <a:lnTo>
                    <a:pt x="544" y="489"/>
                  </a:lnTo>
                  <a:lnTo>
                    <a:pt x="545" y="484"/>
                  </a:lnTo>
                  <a:lnTo>
                    <a:pt x="545" y="478"/>
                  </a:lnTo>
                  <a:lnTo>
                    <a:pt x="542" y="473"/>
                  </a:lnTo>
                  <a:lnTo>
                    <a:pt x="540" y="471"/>
                  </a:lnTo>
                  <a:lnTo>
                    <a:pt x="538" y="468"/>
                  </a:lnTo>
                  <a:lnTo>
                    <a:pt x="538" y="468"/>
                  </a:lnTo>
                  <a:lnTo>
                    <a:pt x="535" y="468"/>
                  </a:lnTo>
                  <a:lnTo>
                    <a:pt x="535" y="468"/>
                  </a:lnTo>
                  <a:lnTo>
                    <a:pt x="541" y="466"/>
                  </a:lnTo>
                  <a:lnTo>
                    <a:pt x="544" y="465"/>
                  </a:lnTo>
                  <a:lnTo>
                    <a:pt x="546" y="463"/>
                  </a:lnTo>
                  <a:lnTo>
                    <a:pt x="546" y="463"/>
                  </a:lnTo>
                  <a:lnTo>
                    <a:pt x="634" y="360"/>
                  </a:lnTo>
                  <a:lnTo>
                    <a:pt x="634" y="360"/>
                  </a:lnTo>
                  <a:lnTo>
                    <a:pt x="577" y="443"/>
                  </a:lnTo>
                  <a:lnTo>
                    <a:pt x="521" y="525"/>
                  </a:lnTo>
                  <a:lnTo>
                    <a:pt x="521" y="525"/>
                  </a:lnTo>
                  <a:lnTo>
                    <a:pt x="481" y="577"/>
                  </a:lnTo>
                  <a:lnTo>
                    <a:pt x="441" y="633"/>
                  </a:lnTo>
                  <a:lnTo>
                    <a:pt x="421" y="660"/>
                  </a:lnTo>
                  <a:lnTo>
                    <a:pt x="404" y="687"/>
                  </a:lnTo>
                  <a:lnTo>
                    <a:pt x="390" y="712"/>
                  </a:lnTo>
                  <a:lnTo>
                    <a:pt x="384" y="722"/>
                  </a:lnTo>
                  <a:lnTo>
                    <a:pt x="380" y="734"/>
                  </a:lnTo>
                  <a:lnTo>
                    <a:pt x="380" y="734"/>
                  </a:lnTo>
                  <a:lnTo>
                    <a:pt x="401" y="678"/>
                  </a:lnTo>
                  <a:lnTo>
                    <a:pt x="423" y="623"/>
                  </a:lnTo>
                  <a:lnTo>
                    <a:pt x="445" y="568"/>
                  </a:lnTo>
                  <a:lnTo>
                    <a:pt x="467" y="513"/>
                  </a:lnTo>
                  <a:lnTo>
                    <a:pt x="467" y="513"/>
                  </a:lnTo>
                  <a:lnTo>
                    <a:pt x="471" y="509"/>
                  </a:lnTo>
                  <a:lnTo>
                    <a:pt x="472" y="507"/>
                  </a:lnTo>
                  <a:lnTo>
                    <a:pt x="473" y="505"/>
                  </a:lnTo>
                  <a:lnTo>
                    <a:pt x="473" y="505"/>
                  </a:lnTo>
                  <a:close/>
                  <a:moveTo>
                    <a:pt x="148" y="443"/>
                  </a:moveTo>
                  <a:lnTo>
                    <a:pt x="148" y="443"/>
                  </a:lnTo>
                  <a:lnTo>
                    <a:pt x="153" y="418"/>
                  </a:lnTo>
                  <a:lnTo>
                    <a:pt x="157" y="394"/>
                  </a:lnTo>
                  <a:lnTo>
                    <a:pt x="157" y="394"/>
                  </a:lnTo>
                  <a:lnTo>
                    <a:pt x="178" y="391"/>
                  </a:lnTo>
                  <a:lnTo>
                    <a:pt x="199" y="389"/>
                  </a:lnTo>
                  <a:lnTo>
                    <a:pt x="220" y="389"/>
                  </a:lnTo>
                  <a:lnTo>
                    <a:pt x="242" y="390"/>
                  </a:lnTo>
                  <a:lnTo>
                    <a:pt x="263" y="392"/>
                  </a:lnTo>
                  <a:lnTo>
                    <a:pt x="283" y="396"/>
                  </a:lnTo>
                  <a:lnTo>
                    <a:pt x="304" y="401"/>
                  </a:lnTo>
                  <a:lnTo>
                    <a:pt x="323" y="406"/>
                  </a:lnTo>
                  <a:lnTo>
                    <a:pt x="323" y="406"/>
                  </a:lnTo>
                  <a:lnTo>
                    <a:pt x="340" y="411"/>
                  </a:lnTo>
                  <a:lnTo>
                    <a:pt x="356" y="417"/>
                  </a:lnTo>
                  <a:lnTo>
                    <a:pt x="388" y="429"/>
                  </a:lnTo>
                  <a:lnTo>
                    <a:pt x="419" y="444"/>
                  </a:lnTo>
                  <a:lnTo>
                    <a:pt x="451" y="459"/>
                  </a:lnTo>
                  <a:lnTo>
                    <a:pt x="451" y="459"/>
                  </a:lnTo>
                  <a:lnTo>
                    <a:pt x="452" y="480"/>
                  </a:lnTo>
                  <a:lnTo>
                    <a:pt x="452" y="480"/>
                  </a:lnTo>
                  <a:lnTo>
                    <a:pt x="448" y="480"/>
                  </a:lnTo>
                  <a:lnTo>
                    <a:pt x="444" y="482"/>
                  </a:lnTo>
                  <a:lnTo>
                    <a:pt x="444" y="482"/>
                  </a:lnTo>
                  <a:lnTo>
                    <a:pt x="421" y="499"/>
                  </a:lnTo>
                  <a:lnTo>
                    <a:pt x="398" y="516"/>
                  </a:lnTo>
                  <a:lnTo>
                    <a:pt x="377" y="534"/>
                  </a:lnTo>
                  <a:lnTo>
                    <a:pt x="357" y="553"/>
                  </a:lnTo>
                  <a:lnTo>
                    <a:pt x="338" y="573"/>
                  </a:lnTo>
                  <a:lnTo>
                    <a:pt x="319" y="592"/>
                  </a:lnTo>
                  <a:lnTo>
                    <a:pt x="280" y="635"/>
                  </a:lnTo>
                  <a:lnTo>
                    <a:pt x="280" y="635"/>
                  </a:lnTo>
                  <a:lnTo>
                    <a:pt x="283" y="617"/>
                  </a:lnTo>
                  <a:lnTo>
                    <a:pt x="283" y="617"/>
                  </a:lnTo>
                  <a:lnTo>
                    <a:pt x="292" y="580"/>
                  </a:lnTo>
                  <a:lnTo>
                    <a:pt x="301" y="543"/>
                  </a:lnTo>
                  <a:lnTo>
                    <a:pt x="313" y="507"/>
                  </a:lnTo>
                  <a:lnTo>
                    <a:pt x="327" y="471"/>
                  </a:lnTo>
                  <a:lnTo>
                    <a:pt x="327" y="471"/>
                  </a:lnTo>
                  <a:lnTo>
                    <a:pt x="328" y="465"/>
                  </a:lnTo>
                  <a:lnTo>
                    <a:pt x="327" y="459"/>
                  </a:lnTo>
                  <a:lnTo>
                    <a:pt x="323" y="454"/>
                  </a:lnTo>
                  <a:lnTo>
                    <a:pt x="319" y="451"/>
                  </a:lnTo>
                  <a:lnTo>
                    <a:pt x="313" y="449"/>
                  </a:lnTo>
                  <a:lnTo>
                    <a:pt x="307" y="447"/>
                  </a:lnTo>
                  <a:lnTo>
                    <a:pt x="301" y="450"/>
                  </a:lnTo>
                  <a:lnTo>
                    <a:pt x="295" y="453"/>
                  </a:lnTo>
                  <a:lnTo>
                    <a:pt x="295" y="453"/>
                  </a:lnTo>
                  <a:lnTo>
                    <a:pt x="271" y="481"/>
                  </a:lnTo>
                  <a:lnTo>
                    <a:pt x="245" y="508"/>
                  </a:lnTo>
                  <a:lnTo>
                    <a:pt x="219" y="534"/>
                  </a:lnTo>
                  <a:lnTo>
                    <a:pt x="194" y="561"/>
                  </a:lnTo>
                  <a:lnTo>
                    <a:pt x="194" y="561"/>
                  </a:lnTo>
                  <a:lnTo>
                    <a:pt x="204" y="500"/>
                  </a:lnTo>
                  <a:lnTo>
                    <a:pt x="215" y="439"/>
                  </a:lnTo>
                  <a:lnTo>
                    <a:pt x="215" y="439"/>
                  </a:lnTo>
                  <a:lnTo>
                    <a:pt x="215" y="432"/>
                  </a:lnTo>
                  <a:lnTo>
                    <a:pt x="212" y="425"/>
                  </a:lnTo>
                  <a:lnTo>
                    <a:pt x="209" y="422"/>
                  </a:lnTo>
                  <a:lnTo>
                    <a:pt x="204" y="418"/>
                  </a:lnTo>
                  <a:lnTo>
                    <a:pt x="198" y="417"/>
                  </a:lnTo>
                  <a:lnTo>
                    <a:pt x="192" y="417"/>
                  </a:lnTo>
                  <a:lnTo>
                    <a:pt x="187" y="420"/>
                  </a:lnTo>
                  <a:lnTo>
                    <a:pt x="182" y="425"/>
                  </a:lnTo>
                  <a:lnTo>
                    <a:pt x="182" y="425"/>
                  </a:lnTo>
                  <a:lnTo>
                    <a:pt x="163" y="434"/>
                  </a:lnTo>
                  <a:lnTo>
                    <a:pt x="148" y="443"/>
                  </a:lnTo>
                  <a:lnTo>
                    <a:pt x="148" y="443"/>
                  </a:lnTo>
                  <a:close/>
                  <a:moveTo>
                    <a:pt x="192" y="621"/>
                  </a:moveTo>
                  <a:lnTo>
                    <a:pt x="192" y="621"/>
                  </a:lnTo>
                  <a:lnTo>
                    <a:pt x="208" y="600"/>
                  </a:lnTo>
                  <a:lnTo>
                    <a:pt x="224" y="580"/>
                  </a:lnTo>
                  <a:lnTo>
                    <a:pt x="242" y="561"/>
                  </a:lnTo>
                  <a:lnTo>
                    <a:pt x="261" y="543"/>
                  </a:lnTo>
                  <a:lnTo>
                    <a:pt x="261" y="543"/>
                  </a:lnTo>
                  <a:lnTo>
                    <a:pt x="252" y="578"/>
                  </a:lnTo>
                  <a:lnTo>
                    <a:pt x="245" y="614"/>
                  </a:lnTo>
                  <a:lnTo>
                    <a:pt x="231" y="684"/>
                  </a:lnTo>
                  <a:lnTo>
                    <a:pt x="231" y="684"/>
                  </a:lnTo>
                  <a:lnTo>
                    <a:pt x="192" y="621"/>
                  </a:lnTo>
                  <a:lnTo>
                    <a:pt x="192" y="621"/>
                  </a:lnTo>
                  <a:close/>
                  <a:moveTo>
                    <a:pt x="327" y="806"/>
                  </a:moveTo>
                  <a:lnTo>
                    <a:pt x="327" y="806"/>
                  </a:lnTo>
                  <a:lnTo>
                    <a:pt x="327" y="807"/>
                  </a:lnTo>
                  <a:lnTo>
                    <a:pt x="326" y="809"/>
                  </a:lnTo>
                  <a:lnTo>
                    <a:pt x="326" y="809"/>
                  </a:lnTo>
                  <a:lnTo>
                    <a:pt x="307" y="789"/>
                  </a:lnTo>
                  <a:lnTo>
                    <a:pt x="288" y="768"/>
                  </a:lnTo>
                  <a:lnTo>
                    <a:pt x="271" y="745"/>
                  </a:lnTo>
                  <a:lnTo>
                    <a:pt x="254" y="721"/>
                  </a:lnTo>
                  <a:lnTo>
                    <a:pt x="254" y="721"/>
                  </a:lnTo>
                  <a:lnTo>
                    <a:pt x="257" y="720"/>
                  </a:lnTo>
                  <a:lnTo>
                    <a:pt x="258" y="719"/>
                  </a:lnTo>
                  <a:lnTo>
                    <a:pt x="258" y="719"/>
                  </a:lnTo>
                  <a:lnTo>
                    <a:pt x="274" y="701"/>
                  </a:lnTo>
                  <a:lnTo>
                    <a:pt x="294" y="681"/>
                  </a:lnTo>
                  <a:lnTo>
                    <a:pt x="342" y="637"/>
                  </a:lnTo>
                  <a:lnTo>
                    <a:pt x="367" y="614"/>
                  </a:lnTo>
                  <a:lnTo>
                    <a:pt x="388" y="591"/>
                  </a:lnTo>
                  <a:lnTo>
                    <a:pt x="396" y="580"/>
                  </a:lnTo>
                  <a:lnTo>
                    <a:pt x="404" y="570"/>
                  </a:lnTo>
                  <a:lnTo>
                    <a:pt x="410" y="560"/>
                  </a:lnTo>
                  <a:lnTo>
                    <a:pt x="415" y="550"/>
                  </a:lnTo>
                  <a:lnTo>
                    <a:pt x="415" y="550"/>
                  </a:lnTo>
                  <a:lnTo>
                    <a:pt x="393" y="609"/>
                  </a:lnTo>
                  <a:lnTo>
                    <a:pt x="369" y="666"/>
                  </a:lnTo>
                  <a:lnTo>
                    <a:pt x="346" y="724"/>
                  </a:lnTo>
                  <a:lnTo>
                    <a:pt x="323" y="781"/>
                  </a:lnTo>
                  <a:lnTo>
                    <a:pt x="323" y="781"/>
                  </a:lnTo>
                  <a:lnTo>
                    <a:pt x="322" y="787"/>
                  </a:lnTo>
                  <a:lnTo>
                    <a:pt x="323" y="793"/>
                  </a:lnTo>
                  <a:lnTo>
                    <a:pt x="327" y="797"/>
                  </a:lnTo>
                  <a:lnTo>
                    <a:pt x="331" y="801"/>
                  </a:lnTo>
                  <a:lnTo>
                    <a:pt x="331" y="801"/>
                  </a:lnTo>
                  <a:lnTo>
                    <a:pt x="327" y="806"/>
                  </a:lnTo>
                  <a:lnTo>
                    <a:pt x="327" y="806"/>
                  </a:lnTo>
                  <a:close/>
                  <a:moveTo>
                    <a:pt x="387" y="849"/>
                  </a:moveTo>
                  <a:lnTo>
                    <a:pt x="387" y="849"/>
                  </a:lnTo>
                  <a:lnTo>
                    <a:pt x="370" y="841"/>
                  </a:lnTo>
                  <a:lnTo>
                    <a:pt x="355" y="831"/>
                  </a:lnTo>
                  <a:lnTo>
                    <a:pt x="355" y="831"/>
                  </a:lnTo>
                  <a:lnTo>
                    <a:pt x="477" y="688"/>
                  </a:lnTo>
                  <a:lnTo>
                    <a:pt x="538" y="614"/>
                  </a:lnTo>
                  <a:lnTo>
                    <a:pt x="568" y="575"/>
                  </a:lnTo>
                  <a:lnTo>
                    <a:pt x="599" y="536"/>
                  </a:lnTo>
                  <a:lnTo>
                    <a:pt x="599" y="536"/>
                  </a:lnTo>
                  <a:lnTo>
                    <a:pt x="651" y="472"/>
                  </a:lnTo>
                  <a:lnTo>
                    <a:pt x="651" y="472"/>
                  </a:lnTo>
                  <a:lnTo>
                    <a:pt x="733" y="369"/>
                  </a:lnTo>
                  <a:lnTo>
                    <a:pt x="817" y="266"/>
                  </a:lnTo>
                  <a:lnTo>
                    <a:pt x="817" y="266"/>
                  </a:lnTo>
                  <a:lnTo>
                    <a:pt x="830" y="247"/>
                  </a:lnTo>
                  <a:lnTo>
                    <a:pt x="845" y="223"/>
                  </a:lnTo>
                  <a:lnTo>
                    <a:pt x="877" y="172"/>
                  </a:lnTo>
                  <a:lnTo>
                    <a:pt x="889" y="156"/>
                  </a:lnTo>
                  <a:lnTo>
                    <a:pt x="893" y="152"/>
                  </a:lnTo>
                  <a:lnTo>
                    <a:pt x="895" y="151"/>
                  </a:lnTo>
                  <a:lnTo>
                    <a:pt x="896" y="151"/>
                  </a:lnTo>
                  <a:lnTo>
                    <a:pt x="897" y="154"/>
                  </a:lnTo>
                  <a:lnTo>
                    <a:pt x="897" y="156"/>
                  </a:lnTo>
                  <a:lnTo>
                    <a:pt x="896" y="164"/>
                  </a:lnTo>
                  <a:lnTo>
                    <a:pt x="892" y="177"/>
                  </a:lnTo>
                  <a:lnTo>
                    <a:pt x="886" y="197"/>
                  </a:lnTo>
                  <a:lnTo>
                    <a:pt x="886" y="197"/>
                  </a:lnTo>
                  <a:lnTo>
                    <a:pt x="878" y="220"/>
                  </a:lnTo>
                  <a:lnTo>
                    <a:pt x="870" y="244"/>
                  </a:lnTo>
                  <a:lnTo>
                    <a:pt x="861" y="267"/>
                  </a:lnTo>
                  <a:lnTo>
                    <a:pt x="851" y="289"/>
                  </a:lnTo>
                  <a:lnTo>
                    <a:pt x="829" y="335"/>
                  </a:lnTo>
                  <a:lnTo>
                    <a:pt x="806" y="378"/>
                  </a:lnTo>
                  <a:lnTo>
                    <a:pt x="780" y="422"/>
                  </a:lnTo>
                  <a:lnTo>
                    <a:pt x="752" y="464"/>
                  </a:lnTo>
                  <a:lnTo>
                    <a:pt x="723" y="506"/>
                  </a:lnTo>
                  <a:lnTo>
                    <a:pt x="693" y="547"/>
                  </a:lnTo>
                  <a:lnTo>
                    <a:pt x="662" y="587"/>
                  </a:lnTo>
                  <a:lnTo>
                    <a:pt x="630" y="628"/>
                  </a:lnTo>
                  <a:lnTo>
                    <a:pt x="567" y="707"/>
                  </a:lnTo>
                  <a:lnTo>
                    <a:pt x="505" y="787"/>
                  </a:lnTo>
                  <a:lnTo>
                    <a:pt x="476" y="828"/>
                  </a:lnTo>
                  <a:lnTo>
                    <a:pt x="446" y="868"/>
                  </a:lnTo>
                  <a:lnTo>
                    <a:pt x="446" y="868"/>
                  </a:lnTo>
                  <a:lnTo>
                    <a:pt x="431" y="864"/>
                  </a:lnTo>
                  <a:lnTo>
                    <a:pt x="417" y="861"/>
                  </a:lnTo>
                  <a:lnTo>
                    <a:pt x="402" y="855"/>
                  </a:lnTo>
                  <a:lnTo>
                    <a:pt x="387" y="849"/>
                  </a:lnTo>
                  <a:lnTo>
                    <a:pt x="387" y="8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64">
              <a:extLst>
                <a:ext uri="{FF2B5EF4-FFF2-40B4-BE49-F238E27FC236}">
                  <a16:creationId xmlns:a16="http://schemas.microsoft.com/office/drawing/2014/main" id="{3A082543-57C8-17B1-7F9C-4E41AF43CEFD}"/>
                </a:ext>
              </a:extLst>
            </p:cNvPr>
            <p:cNvSpPr>
              <a:spLocks noEditPoints="1"/>
            </p:cNvSpPr>
            <p:nvPr/>
          </p:nvSpPr>
          <p:spPr bwMode="auto">
            <a:xfrm>
              <a:off x="8696326" y="4949825"/>
              <a:ext cx="428625" cy="207963"/>
            </a:xfrm>
            <a:custGeom>
              <a:avLst/>
              <a:gdLst>
                <a:gd name="T0" fmla="*/ 759 w 1617"/>
                <a:gd name="T1" fmla="*/ 208 h 783"/>
                <a:gd name="T2" fmla="*/ 563 w 1617"/>
                <a:gd name="T3" fmla="*/ 172 h 783"/>
                <a:gd name="T4" fmla="*/ 176 w 1617"/>
                <a:gd name="T5" fmla="*/ 0 h 783"/>
                <a:gd name="T6" fmla="*/ 3 w 1617"/>
                <a:gd name="T7" fmla="*/ 89 h 783"/>
                <a:gd name="T8" fmla="*/ 454 w 1617"/>
                <a:gd name="T9" fmla="*/ 470 h 783"/>
                <a:gd name="T10" fmla="*/ 518 w 1617"/>
                <a:gd name="T11" fmla="*/ 498 h 783"/>
                <a:gd name="T12" fmla="*/ 645 w 1617"/>
                <a:gd name="T13" fmla="*/ 651 h 783"/>
                <a:gd name="T14" fmla="*/ 683 w 1617"/>
                <a:gd name="T15" fmla="*/ 666 h 783"/>
                <a:gd name="T16" fmla="*/ 759 w 1617"/>
                <a:gd name="T17" fmla="*/ 680 h 783"/>
                <a:gd name="T18" fmla="*/ 842 w 1617"/>
                <a:gd name="T19" fmla="*/ 711 h 783"/>
                <a:gd name="T20" fmla="*/ 1378 w 1617"/>
                <a:gd name="T21" fmla="*/ 768 h 783"/>
                <a:gd name="T22" fmla="*/ 1617 w 1617"/>
                <a:gd name="T23" fmla="*/ 611 h 783"/>
                <a:gd name="T24" fmla="*/ 1054 w 1617"/>
                <a:gd name="T25" fmla="*/ 261 h 783"/>
                <a:gd name="T26" fmla="*/ 893 w 1617"/>
                <a:gd name="T27" fmla="*/ 161 h 783"/>
                <a:gd name="T28" fmla="*/ 684 w 1617"/>
                <a:gd name="T29" fmla="*/ 424 h 783"/>
                <a:gd name="T30" fmla="*/ 628 w 1617"/>
                <a:gd name="T31" fmla="*/ 322 h 783"/>
                <a:gd name="T32" fmla="*/ 174 w 1617"/>
                <a:gd name="T33" fmla="*/ 164 h 783"/>
                <a:gd name="T34" fmla="*/ 210 w 1617"/>
                <a:gd name="T35" fmla="*/ 198 h 783"/>
                <a:gd name="T36" fmla="*/ 264 w 1617"/>
                <a:gd name="T37" fmla="*/ 106 h 783"/>
                <a:gd name="T38" fmla="*/ 259 w 1617"/>
                <a:gd name="T39" fmla="*/ 44 h 783"/>
                <a:gd name="T40" fmla="*/ 491 w 1617"/>
                <a:gd name="T41" fmla="*/ 166 h 783"/>
                <a:gd name="T42" fmla="*/ 450 w 1617"/>
                <a:gd name="T43" fmla="*/ 291 h 783"/>
                <a:gd name="T44" fmla="*/ 395 w 1617"/>
                <a:gd name="T45" fmla="*/ 236 h 783"/>
                <a:gd name="T46" fmla="*/ 399 w 1617"/>
                <a:gd name="T47" fmla="*/ 102 h 783"/>
                <a:gd name="T48" fmla="*/ 294 w 1617"/>
                <a:gd name="T49" fmla="*/ 196 h 783"/>
                <a:gd name="T50" fmla="*/ 282 w 1617"/>
                <a:gd name="T51" fmla="*/ 85 h 783"/>
                <a:gd name="T52" fmla="*/ 360 w 1617"/>
                <a:gd name="T53" fmla="*/ 215 h 783"/>
                <a:gd name="T54" fmla="*/ 424 w 1617"/>
                <a:gd name="T55" fmla="*/ 247 h 783"/>
                <a:gd name="T56" fmla="*/ 507 w 1617"/>
                <a:gd name="T57" fmla="*/ 277 h 783"/>
                <a:gd name="T58" fmla="*/ 568 w 1617"/>
                <a:gd name="T59" fmla="*/ 248 h 783"/>
                <a:gd name="T60" fmla="*/ 539 w 1617"/>
                <a:gd name="T61" fmla="*/ 454 h 783"/>
                <a:gd name="T62" fmla="*/ 593 w 1617"/>
                <a:gd name="T63" fmla="*/ 354 h 783"/>
                <a:gd name="T64" fmla="*/ 711 w 1617"/>
                <a:gd name="T65" fmla="*/ 305 h 783"/>
                <a:gd name="T66" fmla="*/ 615 w 1617"/>
                <a:gd name="T67" fmla="*/ 538 h 783"/>
                <a:gd name="T68" fmla="*/ 643 w 1617"/>
                <a:gd name="T69" fmla="*/ 552 h 783"/>
                <a:gd name="T70" fmla="*/ 838 w 1617"/>
                <a:gd name="T71" fmla="*/ 280 h 783"/>
                <a:gd name="T72" fmla="*/ 807 w 1617"/>
                <a:gd name="T73" fmla="*/ 479 h 783"/>
                <a:gd name="T74" fmla="*/ 837 w 1617"/>
                <a:gd name="T75" fmla="*/ 670 h 783"/>
                <a:gd name="T76" fmla="*/ 873 w 1617"/>
                <a:gd name="T77" fmla="*/ 594 h 783"/>
                <a:gd name="T78" fmla="*/ 1001 w 1617"/>
                <a:gd name="T79" fmla="*/ 514 h 783"/>
                <a:gd name="T80" fmla="*/ 1008 w 1617"/>
                <a:gd name="T81" fmla="*/ 711 h 783"/>
                <a:gd name="T82" fmla="*/ 1127 w 1617"/>
                <a:gd name="T83" fmla="*/ 494 h 783"/>
                <a:gd name="T84" fmla="*/ 1008 w 1617"/>
                <a:gd name="T85" fmla="*/ 711 h 783"/>
                <a:gd name="T86" fmla="*/ 1225 w 1617"/>
                <a:gd name="T87" fmla="*/ 510 h 783"/>
                <a:gd name="T88" fmla="*/ 1160 w 1617"/>
                <a:gd name="T89" fmla="*/ 700 h 783"/>
                <a:gd name="T90" fmla="*/ 1251 w 1617"/>
                <a:gd name="T91" fmla="*/ 637 h 783"/>
                <a:gd name="T92" fmla="*/ 1053 w 1617"/>
                <a:gd name="T93" fmla="*/ 718 h 783"/>
                <a:gd name="T94" fmla="*/ 1380 w 1617"/>
                <a:gd name="T95" fmla="*/ 682 h 783"/>
                <a:gd name="T96" fmla="*/ 1431 w 1617"/>
                <a:gd name="T97" fmla="*/ 681 h 783"/>
                <a:gd name="T98" fmla="*/ 1448 w 1617"/>
                <a:gd name="T99" fmla="*/ 558 h 783"/>
                <a:gd name="T100" fmla="*/ 1367 w 1617"/>
                <a:gd name="T101" fmla="*/ 736 h 783"/>
                <a:gd name="T102" fmla="*/ 1291 w 1617"/>
                <a:gd name="T103" fmla="*/ 649 h 783"/>
                <a:gd name="T104" fmla="*/ 1324 w 1617"/>
                <a:gd name="T105" fmla="*/ 482 h 783"/>
                <a:gd name="T106" fmla="*/ 1278 w 1617"/>
                <a:gd name="T107" fmla="*/ 452 h 783"/>
                <a:gd name="T108" fmla="*/ 1171 w 1617"/>
                <a:gd name="T109" fmla="*/ 420 h 783"/>
                <a:gd name="T110" fmla="*/ 1053 w 1617"/>
                <a:gd name="T111" fmla="*/ 495 h 783"/>
                <a:gd name="T112" fmla="*/ 1085 w 1617"/>
                <a:gd name="T113" fmla="*/ 337 h 783"/>
                <a:gd name="T114" fmla="*/ 941 w 1617"/>
                <a:gd name="T115" fmla="*/ 500 h 783"/>
                <a:gd name="T116" fmla="*/ 940 w 1617"/>
                <a:gd name="T117" fmla="*/ 394 h 783"/>
                <a:gd name="T118" fmla="*/ 865 w 1617"/>
                <a:gd name="T119" fmla="*/ 344 h 783"/>
                <a:gd name="T120" fmla="*/ 930 w 1617"/>
                <a:gd name="T121" fmla="*/ 269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17" h="783">
                  <a:moveTo>
                    <a:pt x="873" y="164"/>
                  </a:moveTo>
                  <a:lnTo>
                    <a:pt x="873" y="164"/>
                  </a:lnTo>
                  <a:lnTo>
                    <a:pt x="855" y="188"/>
                  </a:lnTo>
                  <a:lnTo>
                    <a:pt x="836" y="214"/>
                  </a:lnTo>
                  <a:lnTo>
                    <a:pt x="836" y="214"/>
                  </a:lnTo>
                  <a:lnTo>
                    <a:pt x="820" y="215"/>
                  </a:lnTo>
                  <a:lnTo>
                    <a:pt x="804" y="218"/>
                  </a:lnTo>
                  <a:lnTo>
                    <a:pt x="788" y="220"/>
                  </a:lnTo>
                  <a:lnTo>
                    <a:pt x="773" y="223"/>
                  </a:lnTo>
                  <a:lnTo>
                    <a:pt x="773" y="223"/>
                  </a:lnTo>
                  <a:lnTo>
                    <a:pt x="772" y="219"/>
                  </a:lnTo>
                  <a:lnTo>
                    <a:pt x="769" y="215"/>
                  </a:lnTo>
                  <a:lnTo>
                    <a:pt x="767" y="212"/>
                  </a:lnTo>
                  <a:lnTo>
                    <a:pt x="763" y="209"/>
                  </a:lnTo>
                  <a:lnTo>
                    <a:pt x="759" y="208"/>
                  </a:lnTo>
                  <a:lnTo>
                    <a:pt x="754" y="208"/>
                  </a:lnTo>
                  <a:lnTo>
                    <a:pt x="749" y="209"/>
                  </a:lnTo>
                  <a:lnTo>
                    <a:pt x="746" y="213"/>
                  </a:lnTo>
                  <a:lnTo>
                    <a:pt x="746" y="213"/>
                  </a:lnTo>
                  <a:lnTo>
                    <a:pt x="731" y="230"/>
                  </a:lnTo>
                  <a:lnTo>
                    <a:pt x="731" y="230"/>
                  </a:lnTo>
                  <a:lnTo>
                    <a:pt x="720" y="232"/>
                  </a:lnTo>
                  <a:lnTo>
                    <a:pt x="710" y="230"/>
                  </a:lnTo>
                  <a:lnTo>
                    <a:pt x="698" y="229"/>
                  </a:lnTo>
                  <a:lnTo>
                    <a:pt x="687" y="227"/>
                  </a:lnTo>
                  <a:lnTo>
                    <a:pt x="663" y="221"/>
                  </a:lnTo>
                  <a:lnTo>
                    <a:pt x="639" y="212"/>
                  </a:lnTo>
                  <a:lnTo>
                    <a:pt x="615" y="200"/>
                  </a:lnTo>
                  <a:lnTo>
                    <a:pt x="589" y="187"/>
                  </a:lnTo>
                  <a:lnTo>
                    <a:pt x="563" y="172"/>
                  </a:lnTo>
                  <a:lnTo>
                    <a:pt x="539" y="157"/>
                  </a:lnTo>
                  <a:lnTo>
                    <a:pt x="488" y="124"/>
                  </a:lnTo>
                  <a:lnTo>
                    <a:pt x="439" y="92"/>
                  </a:lnTo>
                  <a:lnTo>
                    <a:pt x="417" y="78"/>
                  </a:lnTo>
                  <a:lnTo>
                    <a:pt x="395" y="65"/>
                  </a:lnTo>
                  <a:lnTo>
                    <a:pt x="374" y="54"/>
                  </a:lnTo>
                  <a:lnTo>
                    <a:pt x="355" y="45"/>
                  </a:lnTo>
                  <a:lnTo>
                    <a:pt x="355" y="45"/>
                  </a:lnTo>
                  <a:lnTo>
                    <a:pt x="302" y="26"/>
                  </a:lnTo>
                  <a:lnTo>
                    <a:pt x="279" y="17"/>
                  </a:lnTo>
                  <a:lnTo>
                    <a:pt x="257" y="12"/>
                  </a:lnTo>
                  <a:lnTo>
                    <a:pt x="236" y="6"/>
                  </a:lnTo>
                  <a:lnTo>
                    <a:pt x="214" y="2"/>
                  </a:lnTo>
                  <a:lnTo>
                    <a:pt x="195" y="0"/>
                  </a:lnTo>
                  <a:lnTo>
                    <a:pt x="176" y="0"/>
                  </a:lnTo>
                  <a:lnTo>
                    <a:pt x="156" y="1"/>
                  </a:lnTo>
                  <a:lnTo>
                    <a:pt x="137" y="4"/>
                  </a:lnTo>
                  <a:lnTo>
                    <a:pt x="117" y="9"/>
                  </a:lnTo>
                  <a:lnTo>
                    <a:pt x="97" y="16"/>
                  </a:lnTo>
                  <a:lnTo>
                    <a:pt x="76" y="26"/>
                  </a:lnTo>
                  <a:lnTo>
                    <a:pt x="55" y="37"/>
                  </a:lnTo>
                  <a:lnTo>
                    <a:pt x="33" y="50"/>
                  </a:lnTo>
                  <a:lnTo>
                    <a:pt x="10" y="65"/>
                  </a:lnTo>
                  <a:lnTo>
                    <a:pt x="10" y="65"/>
                  </a:lnTo>
                  <a:lnTo>
                    <a:pt x="5" y="69"/>
                  </a:lnTo>
                  <a:lnTo>
                    <a:pt x="3" y="72"/>
                  </a:lnTo>
                  <a:lnTo>
                    <a:pt x="1" y="77"/>
                  </a:lnTo>
                  <a:lnTo>
                    <a:pt x="0" y="81"/>
                  </a:lnTo>
                  <a:lnTo>
                    <a:pt x="1" y="85"/>
                  </a:lnTo>
                  <a:lnTo>
                    <a:pt x="3" y="89"/>
                  </a:lnTo>
                  <a:lnTo>
                    <a:pt x="5" y="92"/>
                  </a:lnTo>
                  <a:lnTo>
                    <a:pt x="10" y="96"/>
                  </a:lnTo>
                  <a:lnTo>
                    <a:pt x="10" y="96"/>
                  </a:lnTo>
                  <a:lnTo>
                    <a:pt x="67" y="138"/>
                  </a:lnTo>
                  <a:lnTo>
                    <a:pt x="124" y="180"/>
                  </a:lnTo>
                  <a:lnTo>
                    <a:pt x="240" y="262"/>
                  </a:lnTo>
                  <a:lnTo>
                    <a:pt x="298" y="304"/>
                  </a:lnTo>
                  <a:lnTo>
                    <a:pt x="355" y="346"/>
                  </a:lnTo>
                  <a:lnTo>
                    <a:pt x="410" y="390"/>
                  </a:lnTo>
                  <a:lnTo>
                    <a:pt x="464" y="435"/>
                  </a:lnTo>
                  <a:lnTo>
                    <a:pt x="464" y="435"/>
                  </a:lnTo>
                  <a:lnTo>
                    <a:pt x="454" y="460"/>
                  </a:lnTo>
                  <a:lnTo>
                    <a:pt x="454" y="460"/>
                  </a:lnTo>
                  <a:lnTo>
                    <a:pt x="453" y="466"/>
                  </a:lnTo>
                  <a:lnTo>
                    <a:pt x="454" y="470"/>
                  </a:lnTo>
                  <a:lnTo>
                    <a:pt x="458" y="475"/>
                  </a:lnTo>
                  <a:lnTo>
                    <a:pt x="461" y="477"/>
                  </a:lnTo>
                  <a:lnTo>
                    <a:pt x="467" y="479"/>
                  </a:lnTo>
                  <a:lnTo>
                    <a:pt x="473" y="477"/>
                  </a:lnTo>
                  <a:lnTo>
                    <a:pt x="478" y="475"/>
                  </a:lnTo>
                  <a:lnTo>
                    <a:pt x="483" y="472"/>
                  </a:lnTo>
                  <a:lnTo>
                    <a:pt x="483" y="472"/>
                  </a:lnTo>
                  <a:lnTo>
                    <a:pt x="492" y="460"/>
                  </a:lnTo>
                  <a:lnTo>
                    <a:pt x="492" y="460"/>
                  </a:lnTo>
                  <a:lnTo>
                    <a:pt x="521" y="486"/>
                  </a:lnTo>
                  <a:lnTo>
                    <a:pt x="521" y="486"/>
                  </a:lnTo>
                  <a:lnTo>
                    <a:pt x="520" y="488"/>
                  </a:lnTo>
                  <a:lnTo>
                    <a:pt x="520" y="488"/>
                  </a:lnTo>
                  <a:lnTo>
                    <a:pt x="518" y="494"/>
                  </a:lnTo>
                  <a:lnTo>
                    <a:pt x="518" y="498"/>
                  </a:lnTo>
                  <a:lnTo>
                    <a:pt x="520" y="504"/>
                  </a:lnTo>
                  <a:lnTo>
                    <a:pt x="523" y="508"/>
                  </a:lnTo>
                  <a:lnTo>
                    <a:pt x="528" y="510"/>
                  </a:lnTo>
                  <a:lnTo>
                    <a:pt x="533" y="511"/>
                  </a:lnTo>
                  <a:lnTo>
                    <a:pt x="539" y="510"/>
                  </a:lnTo>
                  <a:lnTo>
                    <a:pt x="543" y="508"/>
                  </a:lnTo>
                  <a:lnTo>
                    <a:pt x="543" y="508"/>
                  </a:lnTo>
                  <a:lnTo>
                    <a:pt x="573" y="537"/>
                  </a:lnTo>
                  <a:lnTo>
                    <a:pt x="601" y="567"/>
                  </a:lnTo>
                  <a:lnTo>
                    <a:pt x="629" y="599"/>
                  </a:lnTo>
                  <a:lnTo>
                    <a:pt x="655" y="632"/>
                  </a:lnTo>
                  <a:lnTo>
                    <a:pt x="655" y="632"/>
                  </a:lnTo>
                  <a:lnTo>
                    <a:pt x="646" y="647"/>
                  </a:lnTo>
                  <a:lnTo>
                    <a:pt x="646" y="647"/>
                  </a:lnTo>
                  <a:lnTo>
                    <a:pt x="645" y="651"/>
                  </a:lnTo>
                  <a:lnTo>
                    <a:pt x="644" y="654"/>
                  </a:lnTo>
                  <a:lnTo>
                    <a:pt x="645" y="661"/>
                  </a:lnTo>
                  <a:lnTo>
                    <a:pt x="648" y="666"/>
                  </a:lnTo>
                  <a:lnTo>
                    <a:pt x="652" y="670"/>
                  </a:lnTo>
                  <a:lnTo>
                    <a:pt x="658" y="672"/>
                  </a:lnTo>
                  <a:lnTo>
                    <a:pt x="664" y="672"/>
                  </a:lnTo>
                  <a:lnTo>
                    <a:pt x="671" y="669"/>
                  </a:lnTo>
                  <a:lnTo>
                    <a:pt x="673" y="667"/>
                  </a:lnTo>
                  <a:lnTo>
                    <a:pt x="676" y="665"/>
                  </a:lnTo>
                  <a:lnTo>
                    <a:pt x="676" y="665"/>
                  </a:lnTo>
                  <a:lnTo>
                    <a:pt x="678" y="661"/>
                  </a:lnTo>
                  <a:lnTo>
                    <a:pt x="678" y="661"/>
                  </a:lnTo>
                  <a:lnTo>
                    <a:pt x="680" y="663"/>
                  </a:lnTo>
                  <a:lnTo>
                    <a:pt x="680" y="663"/>
                  </a:lnTo>
                  <a:lnTo>
                    <a:pt x="683" y="666"/>
                  </a:lnTo>
                  <a:lnTo>
                    <a:pt x="685" y="667"/>
                  </a:lnTo>
                  <a:lnTo>
                    <a:pt x="687" y="667"/>
                  </a:lnTo>
                  <a:lnTo>
                    <a:pt x="690" y="666"/>
                  </a:lnTo>
                  <a:lnTo>
                    <a:pt x="692" y="665"/>
                  </a:lnTo>
                  <a:lnTo>
                    <a:pt x="693" y="662"/>
                  </a:lnTo>
                  <a:lnTo>
                    <a:pt x="693" y="660"/>
                  </a:lnTo>
                  <a:lnTo>
                    <a:pt x="692" y="656"/>
                  </a:lnTo>
                  <a:lnTo>
                    <a:pt x="692" y="656"/>
                  </a:lnTo>
                  <a:lnTo>
                    <a:pt x="687" y="648"/>
                  </a:lnTo>
                  <a:lnTo>
                    <a:pt x="687" y="648"/>
                  </a:lnTo>
                  <a:lnTo>
                    <a:pt x="687" y="648"/>
                  </a:lnTo>
                  <a:lnTo>
                    <a:pt x="687" y="648"/>
                  </a:lnTo>
                  <a:lnTo>
                    <a:pt x="721" y="663"/>
                  </a:lnTo>
                  <a:lnTo>
                    <a:pt x="759" y="680"/>
                  </a:lnTo>
                  <a:lnTo>
                    <a:pt x="759" y="680"/>
                  </a:lnTo>
                  <a:lnTo>
                    <a:pt x="758" y="683"/>
                  </a:lnTo>
                  <a:lnTo>
                    <a:pt x="756" y="687"/>
                  </a:lnTo>
                  <a:lnTo>
                    <a:pt x="758" y="694"/>
                  </a:lnTo>
                  <a:lnTo>
                    <a:pt x="761" y="699"/>
                  </a:lnTo>
                  <a:lnTo>
                    <a:pt x="766" y="703"/>
                  </a:lnTo>
                  <a:lnTo>
                    <a:pt x="772" y="706"/>
                  </a:lnTo>
                  <a:lnTo>
                    <a:pt x="777" y="706"/>
                  </a:lnTo>
                  <a:lnTo>
                    <a:pt x="781" y="704"/>
                  </a:lnTo>
                  <a:lnTo>
                    <a:pt x="783" y="702"/>
                  </a:lnTo>
                  <a:lnTo>
                    <a:pt x="786" y="700"/>
                  </a:lnTo>
                  <a:lnTo>
                    <a:pt x="788" y="696"/>
                  </a:lnTo>
                  <a:lnTo>
                    <a:pt x="788" y="696"/>
                  </a:lnTo>
                  <a:lnTo>
                    <a:pt x="790" y="693"/>
                  </a:lnTo>
                  <a:lnTo>
                    <a:pt x="790" y="693"/>
                  </a:lnTo>
                  <a:lnTo>
                    <a:pt x="842" y="711"/>
                  </a:lnTo>
                  <a:lnTo>
                    <a:pt x="896" y="729"/>
                  </a:lnTo>
                  <a:lnTo>
                    <a:pt x="951" y="744"/>
                  </a:lnTo>
                  <a:lnTo>
                    <a:pt x="1008" y="757"/>
                  </a:lnTo>
                  <a:lnTo>
                    <a:pt x="1065" y="769"/>
                  </a:lnTo>
                  <a:lnTo>
                    <a:pt x="1095" y="772"/>
                  </a:lnTo>
                  <a:lnTo>
                    <a:pt x="1124" y="776"/>
                  </a:lnTo>
                  <a:lnTo>
                    <a:pt x="1153" y="779"/>
                  </a:lnTo>
                  <a:lnTo>
                    <a:pt x="1182" y="782"/>
                  </a:lnTo>
                  <a:lnTo>
                    <a:pt x="1212" y="782"/>
                  </a:lnTo>
                  <a:lnTo>
                    <a:pt x="1240" y="783"/>
                  </a:lnTo>
                  <a:lnTo>
                    <a:pt x="1268" y="782"/>
                  </a:lnTo>
                  <a:lnTo>
                    <a:pt x="1296" y="779"/>
                  </a:lnTo>
                  <a:lnTo>
                    <a:pt x="1324" y="777"/>
                  </a:lnTo>
                  <a:lnTo>
                    <a:pt x="1351" y="773"/>
                  </a:lnTo>
                  <a:lnTo>
                    <a:pt x="1378" y="768"/>
                  </a:lnTo>
                  <a:lnTo>
                    <a:pt x="1404" y="762"/>
                  </a:lnTo>
                  <a:lnTo>
                    <a:pt x="1428" y="754"/>
                  </a:lnTo>
                  <a:lnTo>
                    <a:pt x="1453" y="745"/>
                  </a:lnTo>
                  <a:lnTo>
                    <a:pt x="1476" y="735"/>
                  </a:lnTo>
                  <a:lnTo>
                    <a:pt x="1500" y="724"/>
                  </a:lnTo>
                  <a:lnTo>
                    <a:pt x="1522" y="711"/>
                  </a:lnTo>
                  <a:lnTo>
                    <a:pt x="1543" y="696"/>
                  </a:lnTo>
                  <a:lnTo>
                    <a:pt x="1562" y="681"/>
                  </a:lnTo>
                  <a:lnTo>
                    <a:pt x="1580" y="663"/>
                  </a:lnTo>
                  <a:lnTo>
                    <a:pt x="1598" y="645"/>
                  </a:lnTo>
                  <a:lnTo>
                    <a:pt x="1614" y="625"/>
                  </a:lnTo>
                  <a:lnTo>
                    <a:pt x="1614" y="625"/>
                  </a:lnTo>
                  <a:lnTo>
                    <a:pt x="1617" y="621"/>
                  </a:lnTo>
                  <a:lnTo>
                    <a:pt x="1617" y="618"/>
                  </a:lnTo>
                  <a:lnTo>
                    <a:pt x="1617" y="611"/>
                  </a:lnTo>
                  <a:lnTo>
                    <a:pt x="1613" y="605"/>
                  </a:lnTo>
                  <a:lnTo>
                    <a:pt x="1611" y="603"/>
                  </a:lnTo>
                  <a:lnTo>
                    <a:pt x="1608" y="600"/>
                  </a:lnTo>
                  <a:lnTo>
                    <a:pt x="1608" y="600"/>
                  </a:lnTo>
                  <a:lnTo>
                    <a:pt x="1569" y="580"/>
                  </a:lnTo>
                  <a:lnTo>
                    <a:pt x="1529" y="557"/>
                  </a:lnTo>
                  <a:lnTo>
                    <a:pt x="1487" y="531"/>
                  </a:lnTo>
                  <a:lnTo>
                    <a:pt x="1443" y="503"/>
                  </a:lnTo>
                  <a:lnTo>
                    <a:pt x="1356" y="442"/>
                  </a:lnTo>
                  <a:lnTo>
                    <a:pt x="1264" y="380"/>
                  </a:lnTo>
                  <a:lnTo>
                    <a:pt x="1218" y="350"/>
                  </a:lnTo>
                  <a:lnTo>
                    <a:pt x="1171" y="322"/>
                  </a:lnTo>
                  <a:lnTo>
                    <a:pt x="1124" y="295"/>
                  </a:lnTo>
                  <a:lnTo>
                    <a:pt x="1077" y="271"/>
                  </a:lnTo>
                  <a:lnTo>
                    <a:pt x="1054" y="261"/>
                  </a:lnTo>
                  <a:lnTo>
                    <a:pt x="1030" y="251"/>
                  </a:lnTo>
                  <a:lnTo>
                    <a:pt x="1007" y="242"/>
                  </a:lnTo>
                  <a:lnTo>
                    <a:pt x="982" y="234"/>
                  </a:lnTo>
                  <a:lnTo>
                    <a:pt x="959" y="228"/>
                  </a:lnTo>
                  <a:lnTo>
                    <a:pt x="935" y="222"/>
                  </a:lnTo>
                  <a:lnTo>
                    <a:pt x="912" y="218"/>
                  </a:lnTo>
                  <a:lnTo>
                    <a:pt x="890" y="215"/>
                  </a:lnTo>
                  <a:lnTo>
                    <a:pt x="890" y="215"/>
                  </a:lnTo>
                  <a:lnTo>
                    <a:pt x="896" y="198"/>
                  </a:lnTo>
                  <a:lnTo>
                    <a:pt x="902" y="180"/>
                  </a:lnTo>
                  <a:lnTo>
                    <a:pt x="902" y="180"/>
                  </a:lnTo>
                  <a:lnTo>
                    <a:pt x="902" y="174"/>
                  </a:lnTo>
                  <a:lnTo>
                    <a:pt x="900" y="170"/>
                  </a:lnTo>
                  <a:lnTo>
                    <a:pt x="897" y="165"/>
                  </a:lnTo>
                  <a:lnTo>
                    <a:pt x="893" y="161"/>
                  </a:lnTo>
                  <a:lnTo>
                    <a:pt x="889" y="159"/>
                  </a:lnTo>
                  <a:lnTo>
                    <a:pt x="883" y="158"/>
                  </a:lnTo>
                  <a:lnTo>
                    <a:pt x="878" y="160"/>
                  </a:lnTo>
                  <a:lnTo>
                    <a:pt x="873" y="164"/>
                  </a:lnTo>
                  <a:lnTo>
                    <a:pt x="873" y="164"/>
                  </a:lnTo>
                  <a:close/>
                  <a:moveTo>
                    <a:pt x="758" y="267"/>
                  </a:moveTo>
                  <a:lnTo>
                    <a:pt x="758" y="267"/>
                  </a:lnTo>
                  <a:lnTo>
                    <a:pt x="800" y="261"/>
                  </a:lnTo>
                  <a:lnTo>
                    <a:pt x="800" y="261"/>
                  </a:lnTo>
                  <a:lnTo>
                    <a:pt x="765" y="310"/>
                  </a:lnTo>
                  <a:lnTo>
                    <a:pt x="731" y="359"/>
                  </a:lnTo>
                  <a:lnTo>
                    <a:pt x="697" y="408"/>
                  </a:lnTo>
                  <a:lnTo>
                    <a:pt x="663" y="459"/>
                  </a:lnTo>
                  <a:lnTo>
                    <a:pt x="663" y="459"/>
                  </a:lnTo>
                  <a:lnTo>
                    <a:pt x="684" y="424"/>
                  </a:lnTo>
                  <a:lnTo>
                    <a:pt x="708" y="377"/>
                  </a:lnTo>
                  <a:lnTo>
                    <a:pt x="734" y="323"/>
                  </a:lnTo>
                  <a:lnTo>
                    <a:pt x="747" y="295"/>
                  </a:lnTo>
                  <a:lnTo>
                    <a:pt x="758" y="267"/>
                  </a:lnTo>
                  <a:lnTo>
                    <a:pt x="758" y="267"/>
                  </a:lnTo>
                  <a:close/>
                  <a:moveTo>
                    <a:pt x="694" y="275"/>
                  </a:moveTo>
                  <a:lnTo>
                    <a:pt x="694" y="275"/>
                  </a:lnTo>
                  <a:lnTo>
                    <a:pt x="631" y="353"/>
                  </a:lnTo>
                  <a:lnTo>
                    <a:pt x="568" y="433"/>
                  </a:lnTo>
                  <a:lnTo>
                    <a:pt x="568" y="433"/>
                  </a:lnTo>
                  <a:lnTo>
                    <a:pt x="578" y="420"/>
                  </a:lnTo>
                  <a:lnTo>
                    <a:pt x="588" y="404"/>
                  </a:lnTo>
                  <a:lnTo>
                    <a:pt x="598" y="385"/>
                  </a:lnTo>
                  <a:lnTo>
                    <a:pt x="608" y="365"/>
                  </a:lnTo>
                  <a:lnTo>
                    <a:pt x="628" y="322"/>
                  </a:lnTo>
                  <a:lnTo>
                    <a:pt x="648" y="276"/>
                  </a:lnTo>
                  <a:lnTo>
                    <a:pt x="648" y="276"/>
                  </a:lnTo>
                  <a:lnTo>
                    <a:pt x="672" y="276"/>
                  </a:lnTo>
                  <a:lnTo>
                    <a:pt x="694" y="275"/>
                  </a:lnTo>
                  <a:lnTo>
                    <a:pt x="694" y="275"/>
                  </a:lnTo>
                  <a:close/>
                  <a:moveTo>
                    <a:pt x="92" y="115"/>
                  </a:moveTo>
                  <a:lnTo>
                    <a:pt x="92" y="115"/>
                  </a:lnTo>
                  <a:lnTo>
                    <a:pt x="148" y="90"/>
                  </a:lnTo>
                  <a:lnTo>
                    <a:pt x="148" y="90"/>
                  </a:lnTo>
                  <a:lnTo>
                    <a:pt x="147" y="95"/>
                  </a:lnTo>
                  <a:lnTo>
                    <a:pt x="145" y="97"/>
                  </a:lnTo>
                  <a:lnTo>
                    <a:pt x="145" y="98"/>
                  </a:lnTo>
                  <a:lnTo>
                    <a:pt x="145" y="98"/>
                  </a:lnTo>
                  <a:lnTo>
                    <a:pt x="158" y="132"/>
                  </a:lnTo>
                  <a:lnTo>
                    <a:pt x="174" y="164"/>
                  </a:lnTo>
                  <a:lnTo>
                    <a:pt x="174" y="164"/>
                  </a:lnTo>
                  <a:lnTo>
                    <a:pt x="175" y="166"/>
                  </a:lnTo>
                  <a:lnTo>
                    <a:pt x="176" y="167"/>
                  </a:lnTo>
                  <a:lnTo>
                    <a:pt x="181" y="167"/>
                  </a:lnTo>
                  <a:lnTo>
                    <a:pt x="181" y="167"/>
                  </a:lnTo>
                  <a:lnTo>
                    <a:pt x="182" y="178"/>
                  </a:lnTo>
                  <a:lnTo>
                    <a:pt x="182" y="178"/>
                  </a:lnTo>
                  <a:lnTo>
                    <a:pt x="92" y="115"/>
                  </a:lnTo>
                  <a:lnTo>
                    <a:pt x="92" y="115"/>
                  </a:lnTo>
                  <a:close/>
                  <a:moveTo>
                    <a:pt x="264" y="236"/>
                  </a:moveTo>
                  <a:lnTo>
                    <a:pt x="264" y="236"/>
                  </a:lnTo>
                  <a:lnTo>
                    <a:pt x="238" y="218"/>
                  </a:lnTo>
                  <a:lnTo>
                    <a:pt x="238" y="218"/>
                  </a:lnTo>
                  <a:lnTo>
                    <a:pt x="210" y="198"/>
                  </a:lnTo>
                  <a:lnTo>
                    <a:pt x="210" y="198"/>
                  </a:lnTo>
                  <a:lnTo>
                    <a:pt x="238" y="174"/>
                  </a:lnTo>
                  <a:lnTo>
                    <a:pt x="255" y="158"/>
                  </a:lnTo>
                  <a:lnTo>
                    <a:pt x="261" y="153"/>
                  </a:lnTo>
                  <a:lnTo>
                    <a:pt x="266" y="151"/>
                  </a:lnTo>
                  <a:lnTo>
                    <a:pt x="269" y="151"/>
                  </a:lnTo>
                  <a:lnTo>
                    <a:pt x="271" y="152"/>
                  </a:lnTo>
                  <a:lnTo>
                    <a:pt x="272" y="157"/>
                  </a:lnTo>
                  <a:lnTo>
                    <a:pt x="272" y="161"/>
                  </a:lnTo>
                  <a:lnTo>
                    <a:pt x="269" y="179"/>
                  </a:lnTo>
                  <a:lnTo>
                    <a:pt x="266" y="203"/>
                  </a:lnTo>
                  <a:lnTo>
                    <a:pt x="264" y="236"/>
                  </a:lnTo>
                  <a:lnTo>
                    <a:pt x="264" y="236"/>
                  </a:lnTo>
                  <a:close/>
                  <a:moveTo>
                    <a:pt x="282" y="85"/>
                  </a:moveTo>
                  <a:lnTo>
                    <a:pt x="282" y="85"/>
                  </a:lnTo>
                  <a:lnTo>
                    <a:pt x="264" y="106"/>
                  </a:lnTo>
                  <a:lnTo>
                    <a:pt x="247" y="122"/>
                  </a:lnTo>
                  <a:lnTo>
                    <a:pt x="240" y="127"/>
                  </a:lnTo>
                  <a:lnTo>
                    <a:pt x="233" y="131"/>
                  </a:lnTo>
                  <a:lnTo>
                    <a:pt x="229" y="133"/>
                  </a:lnTo>
                  <a:lnTo>
                    <a:pt x="223" y="133"/>
                  </a:lnTo>
                  <a:lnTo>
                    <a:pt x="218" y="132"/>
                  </a:lnTo>
                  <a:lnTo>
                    <a:pt x="214" y="129"/>
                  </a:lnTo>
                  <a:lnTo>
                    <a:pt x="212" y="124"/>
                  </a:lnTo>
                  <a:lnTo>
                    <a:pt x="210" y="116"/>
                  </a:lnTo>
                  <a:lnTo>
                    <a:pt x="209" y="106"/>
                  </a:lnTo>
                  <a:lnTo>
                    <a:pt x="207" y="95"/>
                  </a:lnTo>
                  <a:lnTo>
                    <a:pt x="209" y="82"/>
                  </a:lnTo>
                  <a:lnTo>
                    <a:pt x="210" y="65"/>
                  </a:lnTo>
                  <a:lnTo>
                    <a:pt x="210" y="65"/>
                  </a:lnTo>
                  <a:lnTo>
                    <a:pt x="259" y="44"/>
                  </a:lnTo>
                  <a:lnTo>
                    <a:pt x="259" y="44"/>
                  </a:lnTo>
                  <a:lnTo>
                    <a:pt x="278" y="49"/>
                  </a:lnTo>
                  <a:lnTo>
                    <a:pt x="296" y="55"/>
                  </a:lnTo>
                  <a:lnTo>
                    <a:pt x="315" y="61"/>
                  </a:lnTo>
                  <a:lnTo>
                    <a:pt x="333" y="67"/>
                  </a:lnTo>
                  <a:lnTo>
                    <a:pt x="350" y="74"/>
                  </a:lnTo>
                  <a:lnTo>
                    <a:pt x="368" y="82"/>
                  </a:lnTo>
                  <a:lnTo>
                    <a:pt x="384" y="90"/>
                  </a:lnTo>
                  <a:lnTo>
                    <a:pt x="401" y="98"/>
                  </a:lnTo>
                  <a:lnTo>
                    <a:pt x="417" y="109"/>
                  </a:lnTo>
                  <a:lnTo>
                    <a:pt x="432" y="118"/>
                  </a:lnTo>
                  <a:lnTo>
                    <a:pt x="447" y="130"/>
                  </a:lnTo>
                  <a:lnTo>
                    <a:pt x="463" y="141"/>
                  </a:lnTo>
                  <a:lnTo>
                    <a:pt x="477" y="153"/>
                  </a:lnTo>
                  <a:lnTo>
                    <a:pt x="491" y="166"/>
                  </a:lnTo>
                  <a:lnTo>
                    <a:pt x="505" y="179"/>
                  </a:lnTo>
                  <a:lnTo>
                    <a:pt x="518" y="193"/>
                  </a:lnTo>
                  <a:lnTo>
                    <a:pt x="518" y="193"/>
                  </a:lnTo>
                  <a:lnTo>
                    <a:pt x="529" y="207"/>
                  </a:lnTo>
                  <a:lnTo>
                    <a:pt x="529" y="207"/>
                  </a:lnTo>
                  <a:lnTo>
                    <a:pt x="505" y="241"/>
                  </a:lnTo>
                  <a:lnTo>
                    <a:pt x="485" y="270"/>
                  </a:lnTo>
                  <a:lnTo>
                    <a:pt x="468" y="294"/>
                  </a:lnTo>
                  <a:lnTo>
                    <a:pt x="461" y="302"/>
                  </a:lnTo>
                  <a:lnTo>
                    <a:pt x="457" y="306"/>
                  </a:lnTo>
                  <a:lnTo>
                    <a:pt x="453" y="309"/>
                  </a:lnTo>
                  <a:lnTo>
                    <a:pt x="452" y="309"/>
                  </a:lnTo>
                  <a:lnTo>
                    <a:pt x="451" y="308"/>
                  </a:lnTo>
                  <a:lnTo>
                    <a:pt x="450" y="302"/>
                  </a:lnTo>
                  <a:lnTo>
                    <a:pt x="450" y="291"/>
                  </a:lnTo>
                  <a:lnTo>
                    <a:pt x="452" y="276"/>
                  </a:lnTo>
                  <a:lnTo>
                    <a:pt x="456" y="255"/>
                  </a:lnTo>
                  <a:lnTo>
                    <a:pt x="467" y="195"/>
                  </a:lnTo>
                  <a:lnTo>
                    <a:pt x="467" y="195"/>
                  </a:lnTo>
                  <a:lnTo>
                    <a:pt x="467" y="191"/>
                  </a:lnTo>
                  <a:lnTo>
                    <a:pt x="466" y="186"/>
                  </a:lnTo>
                  <a:lnTo>
                    <a:pt x="464" y="181"/>
                  </a:lnTo>
                  <a:lnTo>
                    <a:pt x="460" y="179"/>
                  </a:lnTo>
                  <a:lnTo>
                    <a:pt x="456" y="177"/>
                  </a:lnTo>
                  <a:lnTo>
                    <a:pt x="451" y="177"/>
                  </a:lnTo>
                  <a:lnTo>
                    <a:pt x="446" y="178"/>
                  </a:lnTo>
                  <a:lnTo>
                    <a:pt x="443" y="181"/>
                  </a:lnTo>
                  <a:lnTo>
                    <a:pt x="443" y="181"/>
                  </a:lnTo>
                  <a:lnTo>
                    <a:pt x="408" y="222"/>
                  </a:lnTo>
                  <a:lnTo>
                    <a:pt x="395" y="236"/>
                  </a:lnTo>
                  <a:lnTo>
                    <a:pt x="384" y="246"/>
                  </a:lnTo>
                  <a:lnTo>
                    <a:pt x="377" y="250"/>
                  </a:lnTo>
                  <a:lnTo>
                    <a:pt x="372" y="253"/>
                  </a:lnTo>
                  <a:lnTo>
                    <a:pt x="371" y="251"/>
                  </a:lnTo>
                  <a:lnTo>
                    <a:pt x="370" y="250"/>
                  </a:lnTo>
                  <a:lnTo>
                    <a:pt x="370" y="246"/>
                  </a:lnTo>
                  <a:lnTo>
                    <a:pt x="371" y="237"/>
                  </a:lnTo>
                  <a:lnTo>
                    <a:pt x="374" y="227"/>
                  </a:lnTo>
                  <a:lnTo>
                    <a:pt x="382" y="198"/>
                  </a:lnTo>
                  <a:lnTo>
                    <a:pt x="392" y="159"/>
                  </a:lnTo>
                  <a:lnTo>
                    <a:pt x="403" y="116"/>
                  </a:lnTo>
                  <a:lnTo>
                    <a:pt x="403" y="116"/>
                  </a:lnTo>
                  <a:lnTo>
                    <a:pt x="403" y="111"/>
                  </a:lnTo>
                  <a:lnTo>
                    <a:pt x="402" y="106"/>
                  </a:lnTo>
                  <a:lnTo>
                    <a:pt x="399" y="102"/>
                  </a:lnTo>
                  <a:lnTo>
                    <a:pt x="396" y="99"/>
                  </a:lnTo>
                  <a:lnTo>
                    <a:pt x="391" y="97"/>
                  </a:lnTo>
                  <a:lnTo>
                    <a:pt x="387" y="97"/>
                  </a:lnTo>
                  <a:lnTo>
                    <a:pt x="383" y="98"/>
                  </a:lnTo>
                  <a:lnTo>
                    <a:pt x="378" y="102"/>
                  </a:lnTo>
                  <a:lnTo>
                    <a:pt x="378" y="102"/>
                  </a:lnTo>
                  <a:lnTo>
                    <a:pt x="358" y="126"/>
                  </a:lnTo>
                  <a:lnTo>
                    <a:pt x="340" y="153"/>
                  </a:lnTo>
                  <a:lnTo>
                    <a:pt x="321" y="177"/>
                  </a:lnTo>
                  <a:lnTo>
                    <a:pt x="313" y="186"/>
                  </a:lnTo>
                  <a:lnTo>
                    <a:pt x="306" y="193"/>
                  </a:lnTo>
                  <a:lnTo>
                    <a:pt x="300" y="198"/>
                  </a:lnTo>
                  <a:lnTo>
                    <a:pt x="298" y="198"/>
                  </a:lnTo>
                  <a:lnTo>
                    <a:pt x="295" y="198"/>
                  </a:lnTo>
                  <a:lnTo>
                    <a:pt x="294" y="196"/>
                  </a:lnTo>
                  <a:lnTo>
                    <a:pt x="293" y="194"/>
                  </a:lnTo>
                  <a:lnTo>
                    <a:pt x="291" y="187"/>
                  </a:lnTo>
                  <a:lnTo>
                    <a:pt x="292" y="173"/>
                  </a:lnTo>
                  <a:lnTo>
                    <a:pt x="294" y="155"/>
                  </a:lnTo>
                  <a:lnTo>
                    <a:pt x="299" y="131"/>
                  </a:lnTo>
                  <a:lnTo>
                    <a:pt x="306" y="99"/>
                  </a:lnTo>
                  <a:lnTo>
                    <a:pt x="306" y="99"/>
                  </a:lnTo>
                  <a:lnTo>
                    <a:pt x="307" y="95"/>
                  </a:lnTo>
                  <a:lnTo>
                    <a:pt x="306" y="90"/>
                  </a:lnTo>
                  <a:lnTo>
                    <a:pt x="303" y="86"/>
                  </a:lnTo>
                  <a:lnTo>
                    <a:pt x="300" y="83"/>
                  </a:lnTo>
                  <a:lnTo>
                    <a:pt x="295" y="82"/>
                  </a:lnTo>
                  <a:lnTo>
                    <a:pt x="291" y="81"/>
                  </a:lnTo>
                  <a:lnTo>
                    <a:pt x="287" y="83"/>
                  </a:lnTo>
                  <a:lnTo>
                    <a:pt x="282" y="85"/>
                  </a:lnTo>
                  <a:lnTo>
                    <a:pt x="282" y="85"/>
                  </a:lnTo>
                  <a:close/>
                  <a:moveTo>
                    <a:pt x="293" y="257"/>
                  </a:moveTo>
                  <a:lnTo>
                    <a:pt x="293" y="257"/>
                  </a:lnTo>
                  <a:lnTo>
                    <a:pt x="313" y="228"/>
                  </a:lnTo>
                  <a:lnTo>
                    <a:pt x="329" y="205"/>
                  </a:lnTo>
                  <a:lnTo>
                    <a:pt x="343" y="187"/>
                  </a:lnTo>
                  <a:lnTo>
                    <a:pt x="354" y="174"/>
                  </a:lnTo>
                  <a:lnTo>
                    <a:pt x="362" y="167"/>
                  </a:lnTo>
                  <a:lnTo>
                    <a:pt x="367" y="164"/>
                  </a:lnTo>
                  <a:lnTo>
                    <a:pt x="369" y="164"/>
                  </a:lnTo>
                  <a:lnTo>
                    <a:pt x="370" y="165"/>
                  </a:lnTo>
                  <a:lnTo>
                    <a:pt x="371" y="170"/>
                  </a:lnTo>
                  <a:lnTo>
                    <a:pt x="371" y="178"/>
                  </a:lnTo>
                  <a:lnTo>
                    <a:pt x="369" y="188"/>
                  </a:lnTo>
                  <a:lnTo>
                    <a:pt x="360" y="215"/>
                  </a:lnTo>
                  <a:lnTo>
                    <a:pt x="348" y="249"/>
                  </a:lnTo>
                  <a:lnTo>
                    <a:pt x="333" y="285"/>
                  </a:lnTo>
                  <a:lnTo>
                    <a:pt x="333" y="285"/>
                  </a:lnTo>
                  <a:lnTo>
                    <a:pt x="293" y="257"/>
                  </a:lnTo>
                  <a:lnTo>
                    <a:pt x="293" y="257"/>
                  </a:lnTo>
                  <a:close/>
                  <a:moveTo>
                    <a:pt x="411" y="343"/>
                  </a:moveTo>
                  <a:lnTo>
                    <a:pt x="411" y="343"/>
                  </a:lnTo>
                  <a:lnTo>
                    <a:pt x="361" y="305"/>
                  </a:lnTo>
                  <a:lnTo>
                    <a:pt x="361" y="305"/>
                  </a:lnTo>
                  <a:lnTo>
                    <a:pt x="384" y="283"/>
                  </a:lnTo>
                  <a:lnTo>
                    <a:pt x="402" y="264"/>
                  </a:lnTo>
                  <a:lnTo>
                    <a:pt x="415" y="251"/>
                  </a:lnTo>
                  <a:lnTo>
                    <a:pt x="419" y="248"/>
                  </a:lnTo>
                  <a:lnTo>
                    <a:pt x="423" y="247"/>
                  </a:lnTo>
                  <a:lnTo>
                    <a:pt x="424" y="247"/>
                  </a:lnTo>
                  <a:lnTo>
                    <a:pt x="425" y="248"/>
                  </a:lnTo>
                  <a:lnTo>
                    <a:pt x="426" y="251"/>
                  </a:lnTo>
                  <a:lnTo>
                    <a:pt x="426" y="258"/>
                  </a:lnTo>
                  <a:lnTo>
                    <a:pt x="425" y="268"/>
                  </a:lnTo>
                  <a:lnTo>
                    <a:pt x="419" y="298"/>
                  </a:lnTo>
                  <a:lnTo>
                    <a:pt x="411" y="343"/>
                  </a:lnTo>
                  <a:lnTo>
                    <a:pt x="411" y="343"/>
                  </a:lnTo>
                  <a:close/>
                  <a:moveTo>
                    <a:pt x="479" y="399"/>
                  </a:moveTo>
                  <a:lnTo>
                    <a:pt x="479" y="399"/>
                  </a:lnTo>
                  <a:lnTo>
                    <a:pt x="440" y="367"/>
                  </a:lnTo>
                  <a:lnTo>
                    <a:pt x="440" y="367"/>
                  </a:lnTo>
                  <a:lnTo>
                    <a:pt x="463" y="335"/>
                  </a:lnTo>
                  <a:lnTo>
                    <a:pt x="481" y="309"/>
                  </a:lnTo>
                  <a:lnTo>
                    <a:pt x="497" y="290"/>
                  </a:lnTo>
                  <a:lnTo>
                    <a:pt x="507" y="277"/>
                  </a:lnTo>
                  <a:lnTo>
                    <a:pt x="515" y="270"/>
                  </a:lnTo>
                  <a:lnTo>
                    <a:pt x="519" y="268"/>
                  </a:lnTo>
                  <a:lnTo>
                    <a:pt x="521" y="267"/>
                  </a:lnTo>
                  <a:lnTo>
                    <a:pt x="522" y="268"/>
                  </a:lnTo>
                  <a:lnTo>
                    <a:pt x="523" y="269"/>
                  </a:lnTo>
                  <a:lnTo>
                    <a:pt x="525" y="275"/>
                  </a:lnTo>
                  <a:lnTo>
                    <a:pt x="522" y="284"/>
                  </a:lnTo>
                  <a:lnTo>
                    <a:pt x="519" y="296"/>
                  </a:lnTo>
                  <a:lnTo>
                    <a:pt x="508" y="326"/>
                  </a:lnTo>
                  <a:lnTo>
                    <a:pt x="494" y="363"/>
                  </a:lnTo>
                  <a:lnTo>
                    <a:pt x="479" y="399"/>
                  </a:lnTo>
                  <a:lnTo>
                    <a:pt x="479" y="399"/>
                  </a:lnTo>
                  <a:close/>
                  <a:moveTo>
                    <a:pt x="557" y="237"/>
                  </a:moveTo>
                  <a:lnTo>
                    <a:pt x="557" y="237"/>
                  </a:lnTo>
                  <a:lnTo>
                    <a:pt x="568" y="248"/>
                  </a:lnTo>
                  <a:lnTo>
                    <a:pt x="578" y="256"/>
                  </a:lnTo>
                  <a:lnTo>
                    <a:pt x="589" y="263"/>
                  </a:lnTo>
                  <a:lnTo>
                    <a:pt x="600" y="269"/>
                  </a:lnTo>
                  <a:lnTo>
                    <a:pt x="600" y="269"/>
                  </a:lnTo>
                  <a:lnTo>
                    <a:pt x="549" y="332"/>
                  </a:lnTo>
                  <a:lnTo>
                    <a:pt x="501" y="397"/>
                  </a:lnTo>
                  <a:lnTo>
                    <a:pt x="501" y="397"/>
                  </a:lnTo>
                  <a:lnTo>
                    <a:pt x="508" y="385"/>
                  </a:lnTo>
                  <a:lnTo>
                    <a:pt x="515" y="370"/>
                  </a:lnTo>
                  <a:lnTo>
                    <a:pt x="522" y="351"/>
                  </a:lnTo>
                  <a:lnTo>
                    <a:pt x="529" y="330"/>
                  </a:lnTo>
                  <a:lnTo>
                    <a:pt x="545" y="284"/>
                  </a:lnTo>
                  <a:lnTo>
                    <a:pt x="557" y="237"/>
                  </a:lnTo>
                  <a:lnTo>
                    <a:pt x="557" y="237"/>
                  </a:lnTo>
                  <a:close/>
                  <a:moveTo>
                    <a:pt x="539" y="454"/>
                  </a:moveTo>
                  <a:lnTo>
                    <a:pt x="539" y="454"/>
                  </a:lnTo>
                  <a:lnTo>
                    <a:pt x="514" y="429"/>
                  </a:lnTo>
                  <a:lnTo>
                    <a:pt x="514" y="429"/>
                  </a:lnTo>
                  <a:lnTo>
                    <a:pt x="542" y="392"/>
                  </a:lnTo>
                  <a:lnTo>
                    <a:pt x="570" y="353"/>
                  </a:lnTo>
                  <a:lnTo>
                    <a:pt x="570" y="353"/>
                  </a:lnTo>
                  <a:lnTo>
                    <a:pt x="598" y="317"/>
                  </a:lnTo>
                  <a:lnTo>
                    <a:pt x="607" y="308"/>
                  </a:lnTo>
                  <a:lnTo>
                    <a:pt x="611" y="304"/>
                  </a:lnTo>
                  <a:lnTo>
                    <a:pt x="612" y="303"/>
                  </a:lnTo>
                  <a:lnTo>
                    <a:pt x="614" y="304"/>
                  </a:lnTo>
                  <a:lnTo>
                    <a:pt x="614" y="308"/>
                  </a:lnTo>
                  <a:lnTo>
                    <a:pt x="610" y="316"/>
                  </a:lnTo>
                  <a:lnTo>
                    <a:pt x="605" y="326"/>
                  </a:lnTo>
                  <a:lnTo>
                    <a:pt x="593" y="354"/>
                  </a:lnTo>
                  <a:lnTo>
                    <a:pt x="575" y="387"/>
                  </a:lnTo>
                  <a:lnTo>
                    <a:pt x="539" y="454"/>
                  </a:lnTo>
                  <a:lnTo>
                    <a:pt x="539" y="454"/>
                  </a:lnTo>
                  <a:close/>
                  <a:moveTo>
                    <a:pt x="615" y="538"/>
                  </a:moveTo>
                  <a:lnTo>
                    <a:pt x="615" y="538"/>
                  </a:lnTo>
                  <a:lnTo>
                    <a:pt x="591" y="509"/>
                  </a:lnTo>
                  <a:lnTo>
                    <a:pt x="567" y="482"/>
                  </a:lnTo>
                  <a:lnTo>
                    <a:pt x="567" y="482"/>
                  </a:lnTo>
                  <a:lnTo>
                    <a:pt x="602" y="441"/>
                  </a:lnTo>
                  <a:lnTo>
                    <a:pt x="619" y="419"/>
                  </a:lnTo>
                  <a:lnTo>
                    <a:pt x="637" y="397"/>
                  </a:lnTo>
                  <a:lnTo>
                    <a:pt x="637" y="397"/>
                  </a:lnTo>
                  <a:lnTo>
                    <a:pt x="670" y="354"/>
                  </a:lnTo>
                  <a:lnTo>
                    <a:pt x="693" y="324"/>
                  </a:lnTo>
                  <a:lnTo>
                    <a:pt x="711" y="305"/>
                  </a:lnTo>
                  <a:lnTo>
                    <a:pt x="717" y="299"/>
                  </a:lnTo>
                  <a:lnTo>
                    <a:pt x="721" y="296"/>
                  </a:lnTo>
                  <a:lnTo>
                    <a:pt x="725" y="295"/>
                  </a:lnTo>
                  <a:lnTo>
                    <a:pt x="726" y="296"/>
                  </a:lnTo>
                  <a:lnTo>
                    <a:pt x="727" y="298"/>
                  </a:lnTo>
                  <a:lnTo>
                    <a:pt x="726" y="302"/>
                  </a:lnTo>
                  <a:lnTo>
                    <a:pt x="722" y="316"/>
                  </a:lnTo>
                  <a:lnTo>
                    <a:pt x="714" y="335"/>
                  </a:lnTo>
                  <a:lnTo>
                    <a:pt x="692" y="383"/>
                  </a:lnTo>
                  <a:lnTo>
                    <a:pt x="664" y="439"/>
                  </a:lnTo>
                  <a:lnTo>
                    <a:pt x="636" y="493"/>
                  </a:lnTo>
                  <a:lnTo>
                    <a:pt x="615" y="536"/>
                  </a:lnTo>
                  <a:lnTo>
                    <a:pt x="615" y="536"/>
                  </a:lnTo>
                  <a:lnTo>
                    <a:pt x="615" y="538"/>
                  </a:lnTo>
                  <a:lnTo>
                    <a:pt x="615" y="538"/>
                  </a:lnTo>
                  <a:close/>
                  <a:moveTo>
                    <a:pt x="672" y="600"/>
                  </a:moveTo>
                  <a:lnTo>
                    <a:pt x="672" y="600"/>
                  </a:lnTo>
                  <a:lnTo>
                    <a:pt x="669" y="598"/>
                  </a:lnTo>
                  <a:lnTo>
                    <a:pt x="665" y="598"/>
                  </a:lnTo>
                  <a:lnTo>
                    <a:pt x="662" y="598"/>
                  </a:lnTo>
                  <a:lnTo>
                    <a:pt x="658" y="599"/>
                  </a:lnTo>
                  <a:lnTo>
                    <a:pt x="658" y="599"/>
                  </a:lnTo>
                  <a:lnTo>
                    <a:pt x="645" y="579"/>
                  </a:lnTo>
                  <a:lnTo>
                    <a:pt x="631" y="559"/>
                  </a:lnTo>
                  <a:lnTo>
                    <a:pt x="631" y="559"/>
                  </a:lnTo>
                  <a:lnTo>
                    <a:pt x="633" y="559"/>
                  </a:lnTo>
                  <a:lnTo>
                    <a:pt x="637" y="558"/>
                  </a:lnTo>
                  <a:lnTo>
                    <a:pt x="641" y="556"/>
                  </a:lnTo>
                  <a:lnTo>
                    <a:pt x="643" y="552"/>
                  </a:lnTo>
                  <a:lnTo>
                    <a:pt x="643" y="552"/>
                  </a:lnTo>
                  <a:lnTo>
                    <a:pt x="653" y="536"/>
                  </a:lnTo>
                  <a:lnTo>
                    <a:pt x="665" y="520"/>
                  </a:lnTo>
                  <a:lnTo>
                    <a:pt x="692" y="484"/>
                  </a:lnTo>
                  <a:lnTo>
                    <a:pt x="752" y="408"/>
                  </a:lnTo>
                  <a:lnTo>
                    <a:pt x="781" y="370"/>
                  </a:lnTo>
                  <a:lnTo>
                    <a:pt x="795" y="350"/>
                  </a:lnTo>
                  <a:lnTo>
                    <a:pt x="808" y="331"/>
                  </a:lnTo>
                  <a:lnTo>
                    <a:pt x="820" y="312"/>
                  </a:lnTo>
                  <a:lnTo>
                    <a:pt x="829" y="294"/>
                  </a:lnTo>
                  <a:lnTo>
                    <a:pt x="838" y="275"/>
                  </a:lnTo>
                  <a:lnTo>
                    <a:pt x="844" y="258"/>
                  </a:lnTo>
                  <a:lnTo>
                    <a:pt x="844" y="258"/>
                  </a:lnTo>
                  <a:lnTo>
                    <a:pt x="845" y="258"/>
                  </a:lnTo>
                  <a:lnTo>
                    <a:pt x="845" y="258"/>
                  </a:lnTo>
                  <a:lnTo>
                    <a:pt x="838" y="280"/>
                  </a:lnTo>
                  <a:lnTo>
                    <a:pt x="830" y="302"/>
                  </a:lnTo>
                  <a:lnTo>
                    <a:pt x="822" y="324"/>
                  </a:lnTo>
                  <a:lnTo>
                    <a:pt x="813" y="345"/>
                  </a:lnTo>
                  <a:lnTo>
                    <a:pt x="792" y="388"/>
                  </a:lnTo>
                  <a:lnTo>
                    <a:pt x="769" y="432"/>
                  </a:lnTo>
                  <a:lnTo>
                    <a:pt x="746" y="475"/>
                  </a:lnTo>
                  <a:lnTo>
                    <a:pt x="721" y="517"/>
                  </a:lnTo>
                  <a:lnTo>
                    <a:pt x="672" y="600"/>
                  </a:lnTo>
                  <a:lnTo>
                    <a:pt x="672" y="600"/>
                  </a:lnTo>
                  <a:close/>
                  <a:moveTo>
                    <a:pt x="773" y="646"/>
                  </a:moveTo>
                  <a:lnTo>
                    <a:pt x="773" y="646"/>
                  </a:lnTo>
                  <a:lnTo>
                    <a:pt x="740" y="632"/>
                  </a:lnTo>
                  <a:lnTo>
                    <a:pt x="708" y="618"/>
                  </a:lnTo>
                  <a:lnTo>
                    <a:pt x="708" y="618"/>
                  </a:lnTo>
                  <a:lnTo>
                    <a:pt x="807" y="479"/>
                  </a:lnTo>
                  <a:lnTo>
                    <a:pt x="856" y="409"/>
                  </a:lnTo>
                  <a:lnTo>
                    <a:pt x="882" y="376"/>
                  </a:lnTo>
                  <a:lnTo>
                    <a:pt x="907" y="343"/>
                  </a:lnTo>
                  <a:lnTo>
                    <a:pt x="907" y="343"/>
                  </a:lnTo>
                  <a:lnTo>
                    <a:pt x="899" y="354"/>
                  </a:lnTo>
                  <a:lnTo>
                    <a:pt x="890" y="369"/>
                  </a:lnTo>
                  <a:lnTo>
                    <a:pt x="880" y="385"/>
                  </a:lnTo>
                  <a:lnTo>
                    <a:pt x="872" y="402"/>
                  </a:lnTo>
                  <a:lnTo>
                    <a:pt x="855" y="440"/>
                  </a:lnTo>
                  <a:lnTo>
                    <a:pt x="837" y="481"/>
                  </a:lnTo>
                  <a:lnTo>
                    <a:pt x="804" y="567"/>
                  </a:lnTo>
                  <a:lnTo>
                    <a:pt x="788" y="608"/>
                  </a:lnTo>
                  <a:lnTo>
                    <a:pt x="773" y="646"/>
                  </a:lnTo>
                  <a:lnTo>
                    <a:pt x="773" y="646"/>
                  </a:lnTo>
                  <a:close/>
                  <a:moveTo>
                    <a:pt x="837" y="670"/>
                  </a:moveTo>
                  <a:lnTo>
                    <a:pt x="837" y="670"/>
                  </a:lnTo>
                  <a:lnTo>
                    <a:pt x="810" y="660"/>
                  </a:lnTo>
                  <a:lnTo>
                    <a:pt x="810" y="660"/>
                  </a:lnTo>
                  <a:lnTo>
                    <a:pt x="858" y="579"/>
                  </a:lnTo>
                  <a:lnTo>
                    <a:pt x="907" y="498"/>
                  </a:lnTo>
                  <a:lnTo>
                    <a:pt x="907" y="498"/>
                  </a:lnTo>
                  <a:lnTo>
                    <a:pt x="925" y="470"/>
                  </a:lnTo>
                  <a:lnTo>
                    <a:pt x="937" y="453"/>
                  </a:lnTo>
                  <a:lnTo>
                    <a:pt x="944" y="445"/>
                  </a:lnTo>
                  <a:lnTo>
                    <a:pt x="946" y="443"/>
                  </a:lnTo>
                  <a:lnTo>
                    <a:pt x="946" y="443"/>
                  </a:lnTo>
                  <a:lnTo>
                    <a:pt x="945" y="449"/>
                  </a:lnTo>
                  <a:lnTo>
                    <a:pt x="940" y="461"/>
                  </a:lnTo>
                  <a:lnTo>
                    <a:pt x="923" y="498"/>
                  </a:lnTo>
                  <a:lnTo>
                    <a:pt x="873" y="594"/>
                  </a:lnTo>
                  <a:lnTo>
                    <a:pt x="838" y="663"/>
                  </a:lnTo>
                  <a:lnTo>
                    <a:pt x="838" y="663"/>
                  </a:lnTo>
                  <a:lnTo>
                    <a:pt x="837" y="667"/>
                  </a:lnTo>
                  <a:lnTo>
                    <a:pt x="837" y="670"/>
                  </a:lnTo>
                  <a:lnTo>
                    <a:pt x="837" y="670"/>
                  </a:lnTo>
                  <a:close/>
                  <a:moveTo>
                    <a:pt x="870" y="680"/>
                  </a:moveTo>
                  <a:lnTo>
                    <a:pt x="870" y="680"/>
                  </a:lnTo>
                  <a:lnTo>
                    <a:pt x="959" y="550"/>
                  </a:lnTo>
                  <a:lnTo>
                    <a:pt x="1005" y="487"/>
                  </a:lnTo>
                  <a:lnTo>
                    <a:pt x="1053" y="424"/>
                  </a:lnTo>
                  <a:lnTo>
                    <a:pt x="1053" y="424"/>
                  </a:lnTo>
                  <a:lnTo>
                    <a:pt x="1043" y="436"/>
                  </a:lnTo>
                  <a:lnTo>
                    <a:pt x="1034" y="450"/>
                  </a:lnTo>
                  <a:lnTo>
                    <a:pt x="1017" y="481"/>
                  </a:lnTo>
                  <a:lnTo>
                    <a:pt x="1001" y="514"/>
                  </a:lnTo>
                  <a:lnTo>
                    <a:pt x="987" y="548"/>
                  </a:lnTo>
                  <a:lnTo>
                    <a:pt x="960" y="617"/>
                  </a:lnTo>
                  <a:lnTo>
                    <a:pt x="947" y="649"/>
                  </a:lnTo>
                  <a:lnTo>
                    <a:pt x="934" y="679"/>
                  </a:lnTo>
                  <a:lnTo>
                    <a:pt x="934" y="679"/>
                  </a:lnTo>
                  <a:lnTo>
                    <a:pt x="932" y="685"/>
                  </a:lnTo>
                  <a:lnTo>
                    <a:pt x="932" y="689"/>
                  </a:lnTo>
                  <a:lnTo>
                    <a:pt x="933" y="694"/>
                  </a:lnTo>
                  <a:lnTo>
                    <a:pt x="935" y="697"/>
                  </a:lnTo>
                  <a:lnTo>
                    <a:pt x="935" y="697"/>
                  </a:lnTo>
                  <a:lnTo>
                    <a:pt x="903" y="689"/>
                  </a:lnTo>
                  <a:lnTo>
                    <a:pt x="870" y="680"/>
                  </a:lnTo>
                  <a:lnTo>
                    <a:pt x="870" y="680"/>
                  </a:lnTo>
                  <a:close/>
                  <a:moveTo>
                    <a:pt x="1008" y="711"/>
                  </a:moveTo>
                  <a:lnTo>
                    <a:pt x="1008" y="711"/>
                  </a:lnTo>
                  <a:lnTo>
                    <a:pt x="983" y="707"/>
                  </a:lnTo>
                  <a:lnTo>
                    <a:pt x="959" y="702"/>
                  </a:lnTo>
                  <a:lnTo>
                    <a:pt x="959" y="702"/>
                  </a:lnTo>
                  <a:lnTo>
                    <a:pt x="961" y="700"/>
                  </a:lnTo>
                  <a:lnTo>
                    <a:pt x="965" y="697"/>
                  </a:lnTo>
                  <a:lnTo>
                    <a:pt x="965" y="697"/>
                  </a:lnTo>
                  <a:lnTo>
                    <a:pt x="1000" y="647"/>
                  </a:lnTo>
                  <a:lnTo>
                    <a:pt x="1035" y="598"/>
                  </a:lnTo>
                  <a:lnTo>
                    <a:pt x="1074" y="551"/>
                  </a:lnTo>
                  <a:lnTo>
                    <a:pt x="1113" y="504"/>
                  </a:lnTo>
                  <a:lnTo>
                    <a:pt x="1113" y="504"/>
                  </a:lnTo>
                  <a:lnTo>
                    <a:pt x="1122" y="495"/>
                  </a:lnTo>
                  <a:lnTo>
                    <a:pt x="1125" y="493"/>
                  </a:lnTo>
                  <a:lnTo>
                    <a:pt x="1127" y="493"/>
                  </a:lnTo>
                  <a:lnTo>
                    <a:pt x="1127" y="494"/>
                  </a:lnTo>
                  <a:lnTo>
                    <a:pt x="1129" y="496"/>
                  </a:lnTo>
                  <a:lnTo>
                    <a:pt x="1126" y="504"/>
                  </a:lnTo>
                  <a:lnTo>
                    <a:pt x="1122" y="516"/>
                  </a:lnTo>
                  <a:lnTo>
                    <a:pt x="1115" y="532"/>
                  </a:lnTo>
                  <a:lnTo>
                    <a:pt x="1096" y="571"/>
                  </a:lnTo>
                  <a:lnTo>
                    <a:pt x="1074" y="613"/>
                  </a:lnTo>
                  <a:lnTo>
                    <a:pt x="1053" y="653"/>
                  </a:lnTo>
                  <a:lnTo>
                    <a:pt x="1030" y="695"/>
                  </a:lnTo>
                  <a:lnTo>
                    <a:pt x="1030" y="695"/>
                  </a:lnTo>
                  <a:lnTo>
                    <a:pt x="1028" y="701"/>
                  </a:lnTo>
                  <a:lnTo>
                    <a:pt x="1028" y="707"/>
                  </a:lnTo>
                  <a:lnTo>
                    <a:pt x="1030" y="711"/>
                  </a:lnTo>
                  <a:lnTo>
                    <a:pt x="1034" y="716"/>
                  </a:lnTo>
                  <a:lnTo>
                    <a:pt x="1034" y="716"/>
                  </a:lnTo>
                  <a:lnTo>
                    <a:pt x="1008" y="711"/>
                  </a:lnTo>
                  <a:lnTo>
                    <a:pt x="1008" y="711"/>
                  </a:lnTo>
                  <a:close/>
                  <a:moveTo>
                    <a:pt x="1053" y="718"/>
                  </a:moveTo>
                  <a:lnTo>
                    <a:pt x="1053" y="718"/>
                  </a:lnTo>
                  <a:lnTo>
                    <a:pt x="1057" y="717"/>
                  </a:lnTo>
                  <a:lnTo>
                    <a:pt x="1061" y="713"/>
                  </a:lnTo>
                  <a:lnTo>
                    <a:pt x="1061" y="713"/>
                  </a:lnTo>
                  <a:lnTo>
                    <a:pt x="1071" y="700"/>
                  </a:lnTo>
                  <a:lnTo>
                    <a:pt x="1082" y="687"/>
                  </a:lnTo>
                  <a:lnTo>
                    <a:pt x="1106" y="659"/>
                  </a:lnTo>
                  <a:lnTo>
                    <a:pt x="1160" y="599"/>
                  </a:lnTo>
                  <a:lnTo>
                    <a:pt x="1186" y="569"/>
                  </a:lnTo>
                  <a:lnTo>
                    <a:pt x="1198" y="553"/>
                  </a:lnTo>
                  <a:lnTo>
                    <a:pt x="1208" y="539"/>
                  </a:lnTo>
                  <a:lnTo>
                    <a:pt x="1218" y="524"/>
                  </a:lnTo>
                  <a:lnTo>
                    <a:pt x="1225" y="510"/>
                  </a:lnTo>
                  <a:lnTo>
                    <a:pt x="1232" y="496"/>
                  </a:lnTo>
                  <a:lnTo>
                    <a:pt x="1235" y="483"/>
                  </a:lnTo>
                  <a:lnTo>
                    <a:pt x="1235" y="483"/>
                  </a:lnTo>
                  <a:lnTo>
                    <a:pt x="1228" y="509"/>
                  </a:lnTo>
                  <a:lnTo>
                    <a:pt x="1220" y="534"/>
                  </a:lnTo>
                  <a:lnTo>
                    <a:pt x="1211" y="559"/>
                  </a:lnTo>
                  <a:lnTo>
                    <a:pt x="1200" y="585"/>
                  </a:lnTo>
                  <a:lnTo>
                    <a:pt x="1178" y="634"/>
                  </a:lnTo>
                  <a:lnTo>
                    <a:pt x="1157" y="683"/>
                  </a:lnTo>
                  <a:lnTo>
                    <a:pt x="1157" y="683"/>
                  </a:lnTo>
                  <a:lnTo>
                    <a:pt x="1155" y="687"/>
                  </a:lnTo>
                  <a:lnTo>
                    <a:pt x="1155" y="690"/>
                  </a:lnTo>
                  <a:lnTo>
                    <a:pt x="1155" y="693"/>
                  </a:lnTo>
                  <a:lnTo>
                    <a:pt x="1157" y="696"/>
                  </a:lnTo>
                  <a:lnTo>
                    <a:pt x="1160" y="700"/>
                  </a:lnTo>
                  <a:lnTo>
                    <a:pt x="1166" y="703"/>
                  </a:lnTo>
                  <a:lnTo>
                    <a:pt x="1172" y="704"/>
                  </a:lnTo>
                  <a:lnTo>
                    <a:pt x="1178" y="703"/>
                  </a:lnTo>
                  <a:lnTo>
                    <a:pt x="1184" y="701"/>
                  </a:lnTo>
                  <a:lnTo>
                    <a:pt x="1189" y="697"/>
                  </a:lnTo>
                  <a:lnTo>
                    <a:pt x="1189" y="697"/>
                  </a:lnTo>
                  <a:lnTo>
                    <a:pt x="1249" y="619"/>
                  </a:lnTo>
                  <a:lnTo>
                    <a:pt x="1282" y="577"/>
                  </a:lnTo>
                  <a:lnTo>
                    <a:pt x="1290" y="567"/>
                  </a:lnTo>
                  <a:lnTo>
                    <a:pt x="1295" y="564"/>
                  </a:lnTo>
                  <a:lnTo>
                    <a:pt x="1295" y="565"/>
                  </a:lnTo>
                  <a:lnTo>
                    <a:pt x="1294" y="567"/>
                  </a:lnTo>
                  <a:lnTo>
                    <a:pt x="1290" y="575"/>
                  </a:lnTo>
                  <a:lnTo>
                    <a:pt x="1274" y="600"/>
                  </a:lnTo>
                  <a:lnTo>
                    <a:pt x="1251" y="637"/>
                  </a:lnTo>
                  <a:lnTo>
                    <a:pt x="1227" y="675"/>
                  </a:lnTo>
                  <a:lnTo>
                    <a:pt x="1206" y="711"/>
                  </a:lnTo>
                  <a:lnTo>
                    <a:pt x="1206" y="711"/>
                  </a:lnTo>
                  <a:lnTo>
                    <a:pt x="1205" y="715"/>
                  </a:lnTo>
                  <a:lnTo>
                    <a:pt x="1203" y="718"/>
                  </a:lnTo>
                  <a:lnTo>
                    <a:pt x="1205" y="723"/>
                  </a:lnTo>
                  <a:lnTo>
                    <a:pt x="1206" y="727"/>
                  </a:lnTo>
                  <a:lnTo>
                    <a:pt x="1207" y="730"/>
                  </a:lnTo>
                  <a:lnTo>
                    <a:pt x="1211" y="733"/>
                  </a:lnTo>
                  <a:lnTo>
                    <a:pt x="1216" y="736"/>
                  </a:lnTo>
                  <a:lnTo>
                    <a:pt x="1216" y="736"/>
                  </a:lnTo>
                  <a:lnTo>
                    <a:pt x="1175" y="734"/>
                  </a:lnTo>
                  <a:lnTo>
                    <a:pt x="1134" y="730"/>
                  </a:lnTo>
                  <a:lnTo>
                    <a:pt x="1093" y="726"/>
                  </a:lnTo>
                  <a:lnTo>
                    <a:pt x="1053" y="718"/>
                  </a:lnTo>
                  <a:lnTo>
                    <a:pt x="1053" y="718"/>
                  </a:lnTo>
                  <a:close/>
                  <a:moveTo>
                    <a:pt x="1332" y="699"/>
                  </a:moveTo>
                  <a:lnTo>
                    <a:pt x="1332" y="699"/>
                  </a:lnTo>
                  <a:lnTo>
                    <a:pt x="1332" y="706"/>
                  </a:lnTo>
                  <a:lnTo>
                    <a:pt x="1335" y="713"/>
                  </a:lnTo>
                  <a:lnTo>
                    <a:pt x="1338" y="717"/>
                  </a:lnTo>
                  <a:lnTo>
                    <a:pt x="1344" y="721"/>
                  </a:lnTo>
                  <a:lnTo>
                    <a:pt x="1350" y="723"/>
                  </a:lnTo>
                  <a:lnTo>
                    <a:pt x="1356" y="722"/>
                  </a:lnTo>
                  <a:lnTo>
                    <a:pt x="1359" y="721"/>
                  </a:lnTo>
                  <a:lnTo>
                    <a:pt x="1361" y="720"/>
                  </a:lnTo>
                  <a:lnTo>
                    <a:pt x="1364" y="717"/>
                  </a:lnTo>
                  <a:lnTo>
                    <a:pt x="1366" y="714"/>
                  </a:lnTo>
                  <a:lnTo>
                    <a:pt x="1366" y="714"/>
                  </a:lnTo>
                  <a:lnTo>
                    <a:pt x="1380" y="682"/>
                  </a:lnTo>
                  <a:lnTo>
                    <a:pt x="1390" y="656"/>
                  </a:lnTo>
                  <a:lnTo>
                    <a:pt x="1390" y="656"/>
                  </a:lnTo>
                  <a:lnTo>
                    <a:pt x="1385" y="685"/>
                  </a:lnTo>
                  <a:lnTo>
                    <a:pt x="1385" y="685"/>
                  </a:lnTo>
                  <a:lnTo>
                    <a:pt x="1385" y="692"/>
                  </a:lnTo>
                  <a:lnTo>
                    <a:pt x="1387" y="699"/>
                  </a:lnTo>
                  <a:lnTo>
                    <a:pt x="1392" y="703"/>
                  </a:lnTo>
                  <a:lnTo>
                    <a:pt x="1397" y="707"/>
                  </a:lnTo>
                  <a:lnTo>
                    <a:pt x="1402" y="708"/>
                  </a:lnTo>
                  <a:lnTo>
                    <a:pt x="1408" y="708"/>
                  </a:lnTo>
                  <a:lnTo>
                    <a:pt x="1414" y="704"/>
                  </a:lnTo>
                  <a:lnTo>
                    <a:pt x="1418" y="702"/>
                  </a:lnTo>
                  <a:lnTo>
                    <a:pt x="1420" y="699"/>
                  </a:lnTo>
                  <a:lnTo>
                    <a:pt x="1420" y="699"/>
                  </a:lnTo>
                  <a:lnTo>
                    <a:pt x="1431" y="681"/>
                  </a:lnTo>
                  <a:lnTo>
                    <a:pt x="1431" y="681"/>
                  </a:lnTo>
                  <a:lnTo>
                    <a:pt x="1432" y="678"/>
                  </a:lnTo>
                  <a:lnTo>
                    <a:pt x="1433" y="674"/>
                  </a:lnTo>
                  <a:lnTo>
                    <a:pt x="1433" y="670"/>
                  </a:lnTo>
                  <a:lnTo>
                    <a:pt x="1432" y="667"/>
                  </a:lnTo>
                  <a:lnTo>
                    <a:pt x="1432" y="667"/>
                  </a:lnTo>
                  <a:lnTo>
                    <a:pt x="1433" y="656"/>
                  </a:lnTo>
                  <a:lnTo>
                    <a:pt x="1433" y="644"/>
                  </a:lnTo>
                  <a:lnTo>
                    <a:pt x="1433" y="644"/>
                  </a:lnTo>
                  <a:lnTo>
                    <a:pt x="1439" y="620"/>
                  </a:lnTo>
                  <a:lnTo>
                    <a:pt x="1442" y="601"/>
                  </a:lnTo>
                  <a:lnTo>
                    <a:pt x="1448" y="560"/>
                  </a:lnTo>
                  <a:lnTo>
                    <a:pt x="1448" y="560"/>
                  </a:lnTo>
                  <a:lnTo>
                    <a:pt x="1448" y="558"/>
                  </a:lnTo>
                  <a:lnTo>
                    <a:pt x="1448" y="558"/>
                  </a:lnTo>
                  <a:lnTo>
                    <a:pt x="1470" y="572"/>
                  </a:lnTo>
                  <a:lnTo>
                    <a:pt x="1493" y="585"/>
                  </a:lnTo>
                  <a:lnTo>
                    <a:pt x="1493" y="585"/>
                  </a:lnTo>
                  <a:lnTo>
                    <a:pt x="1489" y="606"/>
                  </a:lnTo>
                  <a:lnTo>
                    <a:pt x="1483" y="626"/>
                  </a:lnTo>
                  <a:lnTo>
                    <a:pt x="1476" y="645"/>
                  </a:lnTo>
                  <a:lnTo>
                    <a:pt x="1468" y="661"/>
                  </a:lnTo>
                  <a:lnTo>
                    <a:pt x="1460" y="675"/>
                  </a:lnTo>
                  <a:lnTo>
                    <a:pt x="1449" y="689"/>
                  </a:lnTo>
                  <a:lnTo>
                    <a:pt x="1439" y="701"/>
                  </a:lnTo>
                  <a:lnTo>
                    <a:pt x="1427" y="711"/>
                  </a:lnTo>
                  <a:lnTo>
                    <a:pt x="1413" y="720"/>
                  </a:lnTo>
                  <a:lnTo>
                    <a:pt x="1399" y="727"/>
                  </a:lnTo>
                  <a:lnTo>
                    <a:pt x="1384" y="731"/>
                  </a:lnTo>
                  <a:lnTo>
                    <a:pt x="1367" y="736"/>
                  </a:lnTo>
                  <a:lnTo>
                    <a:pt x="1350" y="737"/>
                  </a:lnTo>
                  <a:lnTo>
                    <a:pt x="1332" y="738"/>
                  </a:lnTo>
                  <a:lnTo>
                    <a:pt x="1312" y="737"/>
                  </a:lnTo>
                  <a:lnTo>
                    <a:pt x="1291" y="735"/>
                  </a:lnTo>
                  <a:lnTo>
                    <a:pt x="1291" y="735"/>
                  </a:lnTo>
                  <a:lnTo>
                    <a:pt x="1260" y="736"/>
                  </a:lnTo>
                  <a:lnTo>
                    <a:pt x="1227" y="736"/>
                  </a:lnTo>
                  <a:lnTo>
                    <a:pt x="1227" y="736"/>
                  </a:lnTo>
                  <a:lnTo>
                    <a:pt x="1230" y="735"/>
                  </a:lnTo>
                  <a:lnTo>
                    <a:pt x="1235" y="733"/>
                  </a:lnTo>
                  <a:lnTo>
                    <a:pt x="1235" y="733"/>
                  </a:lnTo>
                  <a:lnTo>
                    <a:pt x="1250" y="714"/>
                  </a:lnTo>
                  <a:lnTo>
                    <a:pt x="1264" y="694"/>
                  </a:lnTo>
                  <a:lnTo>
                    <a:pt x="1278" y="672"/>
                  </a:lnTo>
                  <a:lnTo>
                    <a:pt x="1291" y="649"/>
                  </a:lnTo>
                  <a:lnTo>
                    <a:pt x="1315" y="610"/>
                  </a:lnTo>
                  <a:lnTo>
                    <a:pt x="1332" y="578"/>
                  </a:lnTo>
                  <a:lnTo>
                    <a:pt x="1339" y="569"/>
                  </a:lnTo>
                  <a:lnTo>
                    <a:pt x="1342" y="566"/>
                  </a:lnTo>
                  <a:lnTo>
                    <a:pt x="1344" y="565"/>
                  </a:lnTo>
                  <a:lnTo>
                    <a:pt x="1346" y="565"/>
                  </a:lnTo>
                  <a:lnTo>
                    <a:pt x="1347" y="566"/>
                  </a:lnTo>
                  <a:lnTo>
                    <a:pt x="1349" y="570"/>
                  </a:lnTo>
                  <a:lnTo>
                    <a:pt x="1349" y="576"/>
                  </a:lnTo>
                  <a:lnTo>
                    <a:pt x="1347" y="592"/>
                  </a:lnTo>
                  <a:lnTo>
                    <a:pt x="1345" y="618"/>
                  </a:lnTo>
                  <a:lnTo>
                    <a:pt x="1339" y="653"/>
                  </a:lnTo>
                  <a:lnTo>
                    <a:pt x="1332" y="699"/>
                  </a:lnTo>
                  <a:lnTo>
                    <a:pt x="1332" y="699"/>
                  </a:lnTo>
                  <a:close/>
                  <a:moveTo>
                    <a:pt x="1324" y="482"/>
                  </a:moveTo>
                  <a:lnTo>
                    <a:pt x="1324" y="482"/>
                  </a:lnTo>
                  <a:lnTo>
                    <a:pt x="1323" y="482"/>
                  </a:lnTo>
                  <a:lnTo>
                    <a:pt x="1321" y="483"/>
                  </a:lnTo>
                  <a:lnTo>
                    <a:pt x="1321" y="483"/>
                  </a:lnTo>
                  <a:lnTo>
                    <a:pt x="1291" y="516"/>
                  </a:lnTo>
                  <a:lnTo>
                    <a:pt x="1262" y="548"/>
                  </a:lnTo>
                  <a:lnTo>
                    <a:pt x="1235" y="580"/>
                  </a:lnTo>
                  <a:lnTo>
                    <a:pt x="1207" y="615"/>
                  </a:lnTo>
                  <a:lnTo>
                    <a:pt x="1207" y="615"/>
                  </a:lnTo>
                  <a:lnTo>
                    <a:pt x="1213" y="606"/>
                  </a:lnTo>
                  <a:lnTo>
                    <a:pt x="1221" y="591"/>
                  </a:lnTo>
                  <a:lnTo>
                    <a:pt x="1240" y="551"/>
                  </a:lnTo>
                  <a:lnTo>
                    <a:pt x="1260" y="503"/>
                  </a:lnTo>
                  <a:lnTo>
                    <a:pt x="1269" y="477"/>
                  </a:lnTo>
                  <a:lnTo>
                    <a:pt x="1278" y="452"/>
                  </a:lnTo>
                  <a:lnTo>
                    <a:pt x="1278" y="452"/>
                  </a:lnTo>
                  <a:lnTo>
                    <a:pt x="1324" y="482"/>
                  </a:lnTo>
                  <a:lnTo>
                    <a:pt x="1324" y="482"/>
                  </a:lnTo>
                  <a:close/>
                  <a:moveTo>
                    <a:pt x="1239" y="427"/>
                  </a:moveTo>
                  <a:lnTo>
                    <a:pt x="1239" y="427"/>
                  </a:lnTo>
                  <a:lnTo>
                    <a:pt x="1191" y="487"/>
                  </a:lnTo>
                  <a:lnTo>
                    <a:pt x="1143" y="545"/>
                  </a:lnTo>
                  <a:lnTo>
                    <a:pt x="1143" y="545"/>
                  </a:lnTo>
                  <a:lnTo>
                    <a:pt x="1152" y="520"/>
                  </a:lnTo>
                  <a:lnTo>
                    <a:pt x="1160" y="494"/>
                  </a:lnTo>
                  <a:lnTo>
                    <a:pt x="1175" y="436"/>
                  </a:lnTo>
                  <a:lnTo>
                    <a:pt x="1175" y="436"/>
                  </a:lnTo>
                  <a:lnTo>
                    <a:pt x="1175" y="431"/>
                  </a:lnTo>
                  <a:lnTo>
                    <a:pt x="1174" y="425"/>
                  </a:lnTo>
                  <a:lnTo>
                    <a:pt x="1171" y="420"/>
                  </a:lnTo>
                  <a:lnTo>
                    <a:pt x="1166" y="417"/>
                  </a:lnTo>
                  <a:lnTo>
                    <a:pt x="1161" y="414"/>
                  </a:lnTo>
                  <a:lnTo>
                    <a:pt x="1155" y="414"/>
                  </a:lnTo>
                  <a:lnTo>
                    <a:pt x="1150" y="415"/>
                  </a:lnTo>
                  <a:lnTo>
                    <a:pt x="1145" y="419"/>
                  </a:lnTo>
                  <a:lnTo>
                    <a:pt x="1145" y="419"/>
                  </a:lnTo>
                  <a:lnTo>
                    <a:pt x="1102" y="466"/>
                  </a:lnTo>
                  <a:lnTo>
                    <a:pt x="1061" y="512"/>
                  </a:lnTo>
                  <a:lnTo>
                    <a:pt x="1021" y="560"/>
                  </a:lnTo>
                  <a:lnTo>
                    <a:pt x="982" y="610"/>
                  </a:lnTo>
                  <a:lnTo>
                    <a:pt x="982" y="610"/>
                  </a:lnTo>
                  <a:lnTo>
                    <a:pt x="1000" y="585"/>
                  </a:lnTo>
                  <a:lnTo>
                    <a:pt x="1017" y="557"/>
                  </a:lnTo>
                  <a:lnTo>
                    <a:pt x="1035" y="527"/>
                  </a:lnTo>
                  <a:lnTo>
                    <a:pt x="1053" y="495"/>
                  </a:lnTo>
                  <a:lnTo>
                    <a:pt x="1069" y="461"/>
                  </a:lnTo>
                  <a:lnTo>
                    <a:pt x="1084" y="427"/>
                  </a:lnTo>
                  <a:lnTo>
                    <a:pt x="1098" y="392"/>
                  </a:lnTo>
                  <a:lnTo>
                    <a:pt x="1111" y="357"/>
                  </a:lnTo>
                  <a:lnTo>
                    <a:pt x="1111" y="357"/>
                  </a:lnTo>
                  <a:lnTo>
                    <a:pt x="1111" y="353"/>
                  </a:lnTo>
                  <a:lnTo>
                    <a:pt x="1111" y="351"/>
                  </a:lnTo>
                  <a:lnTo>
                    <a:pt x="1111" y="351"/>
                  </a:lnTo>
                  <a:lnTo>
                    <a:pt x="1175" y="387"/>
                  </a:lnTo>
                  <a:lnTo>
                    <a:pt x="1239" y="427"/>
                  </a:lnTo>
                  <a:lnTo>
                    <a:pt x="1239" y="427"/>
                  </a:lnTo>
                  <a:close/>
                  <a:moveTo>
                    <a:pt x="1045" y="315"/>
                  </a:moveTo>
                  <a:lnTo>
                    <a:pt x="1045" y="315"/>
                  </a:lnTo>
                  <a:lnTo>
                    <a:pt x="1065" y="325"/>
                  </a:lnTo>
                  <a:lnTo>
                    <a:pt x="1085" y="337"/>
                  </a:lnTo>
                  <a:lnTo>
                    <a:pt x="1085" y="337"/>
                  </a:lnTo>
                  <a:lnTo>
                    <a:pt x="1083" y="338"/>
                  </a:lnTo>
                  <a:lnTo>
                    <a:pt x="1081" y="339"/>
                  </a:lnTo>
                  <a:lnTo>
                    <a:pt x="1081" y="339"/>
                  </a:lnTo>
                  <a:lnTo>
                    <a:pt x="1054" y="370"/>
                  </a:lnTo>
                  <a:lnTo>
                    <a:pt x="1028" y="400"/>
                  </a:lnTo>
                  <a:lnTo>
                    <a:pt x="1002" y="432"/>
                  </a:lnTo>
                  <a:lnTo>
                    <a:pt x="978" y="463"/>
                  </a:lnTo>
                  <a:lnTo>
                    <a:pt x="931" y="529"/>
                  </a:lnTo>
                  <a:lnTo>
                    <a:pt x="884" y="596"/>
                  </a:lnTo>
                  <a:lnTo>
                    <a:pt x="884" y="596"/>
                  </a:lnTo>
                  <a:lnTo>
                    <a:pt x="897" y="577"/>
                  </a:lnTo>
                  <a:lnTo>
                    <a:pt x="911" y="553"/>
                  </a:lnTo>
                  <a:lnTo>
                    <a:pt x="926" y="528"/>
                  </a:lnTo>
                  <a:lnTo>
                    <a:pt x="941" y="500"/>
                  </a:lnTo>
                  <a:lnTo>
                    <a:pt x="957" y="469"/>
                  </a:lnTo>
                  <a:lnTo>
                    <a:pt x="972" y="438"/>
                  </a:lnTo>
                  <a:lnTo>
                    <a:pt x="986" y="405"/>
                  </a:lnTo>
                  <a:lnTo>
                    <a:pt x="999" y="372"/>
                  </a:lnTo>
                  <a:lnTo>
                    <a:pt x="999" y="372"/>
                  </a:lnTo>
                  <a:lnTo>
                    <a:pt x="1000" y="366"/>
                  </a:lnTo>
                  <a:lnTo>
                    <a:pt x="997" y="361"/>
                  </a:lnTo>
                  <a:lnTo>
                    <a:pt x="994" y="357"/>
                  </a:lnTo>
                  <a:lnTo>
                    <a:pt x="990" y="352"/>
                  </a:lnTo>
                  <a:lnTo>
                    <a:pt x="985" y="350"/>
                  </a:lnTo>
                  <a:lnTo>
                    <a:pt x="979" y="350"/>
                  </a:lnTo>
                  <a:lnTo>
                    <a:pt x="974" y="351"/>
                  </a:lnTo>
                  <a:lnTo>
                    <a:pt x="969" y="356"/>
                  </a:lnTo>
                  <a:lnTo>
                    <a:pt x="969" y="356"/>
                  </a:lnTo>
                  <a:lnTo>
                    <a:pt x="940" y="394"/>
                  </a:lnTo>
                  <a:lnTo>
                    <a:pt x="913" y="434"/>
                  </a:lnTo>
                  <a:lnTo>
                    <a:pt x="913" y="434"/>
                  </a:lnTo>
                  <a:lnTo>
                    <a:pt x="928" y="395"/>
                  </a:lnTo>
                  <a:lnTo>
                    <a:pt x="941" y="358"/>
                  </a:lnTo>
                  <a:lnTo>
                    <a:pt x="953" y="321"/>
                  </a:lnTo>
                  <a:lnTo>
                    <a:pt x="965" y="280"/>
                  </a:lnTo>
                  <a:lnTo>
                    <a:pt x="965" y="280"/>
                  </a:lnTo>
                  <a:lnTo>
                    <a:pt x="1002" y="295"/>
                  </a:lnTo>
                  <a:lnTo>
                    <a:pt x="1023" y="304"/>
                  </a:lnTo>
                  <a:lnTo>
                    <a:pt x="1045" y="315"/>
                  </a:lnTo>
                  <a:lnTo>
                    <a:pt x="1045" y="315"/>
                  </a:lnTo>
                  <a:close/>
                  <a:moveTo>
                    <a:pt x="930" y="269"/>
                  </a:moveTo>
                  <a:lnTo>
                    <a:pt x="930" y="269"/>
                  </a:lnTo>
                  <a:lnTo>
                    <a:pt x="897" y="306"/>
                  </a:lnTo>
                  <a:lnTo>
                    <a:pt x="865" y="344"/>
                  </a:lnTo>
                  <a:lnTo>
                    <a:pt x="835" y="383"/>
                  </a:lnTo>
                  <a:lnTo>
                    <a:pt x="806" y="421"/>
                  </a:lnTo>
                  <a:lnTo>
                    <a:pt x="749" y="501"/>
                  </a:lnTo>
                  <a:lnTo>
                    <a:pt x="693" y="583"/>
                  </a:lnTo>
                  <a:lnTo>
                    <a:pt x="693" y="583"/>
                  </a:lnTo>
                  <a:lnTo>
                    <a:pt x="742" y="509"/>
                  </a:lnTo>
                  <a:lnTo>
                    <a:pt x="767" y="470"/>
                  </a:lnTo>
                  <a:lnTo>
                    <a:pt x="790" y="431"/>
                  </a:lnTo>
                  <a:lnTo>
                    <a:pt x="813" y="390"/>
                  </a:lnTo>
                  <a:lnTo>
                    <a:pt x="835" y="347"/>
                  </a:lnTo>
                  <a:lnTo>
                    <a:pt x="855" y="304"/>
                  </a:lnTo>
                  <a:lnTo>
                    <a:pt x="873" y="258"/>
                  </a:lnTo>
                  <a:lnTo>
                    <a:pt x="873" y="258"/>
                  </a:lnTo>
                  <a:lnTo>
                    <a:pt x="900" y="262"/>
                  </a:lnTo>
                  <a:lnTo>
                    <a:pt x="930" y="269"/>
                  </a:lnTo>
                  <a:lnTo>
                    <a:pt x="930" y="2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65">
              <a:extLst>
                <a:ext uri="{FF2B5EF4-FFF2-40B4-BE49-F238E27FC236}">
                  <a16:creationId xmlns:a16="http://schemas.microsoft.com/office/drawing/2014/main" id="{1658F7B1-04B9-1140-CE2B-F851F34D7D1D}"/>
                </a:ext>
              </a:extLst>
            </p:cNvPr>
            <p:cNvSpPr>
              <a:spLocks/>
            </p:cNvSpPr>
            <p:nvPr/>
          </p:nvSpPr>
          <p:spPr bwMode="auto">
            <a:xfrm>
              <a:off x="8634413" y="5384800"/>
              <a:ext cx="46038" cy="69850"/>
            </a:xfrm>
            <a:custGeom>
              <a:avLst/>
              <a:gdLst>
                <a:gd name="T0" fmla="*/ 16 w 179"/>
                <a:gd name="T1" fmla="*/ 240 h 266"/>
                <a:gd name="T2" fmla="*/ 16 w 179"/>
                <a:gd name="T3" fmla="*/ 240 h 266"/>
                <a:gd name="T4" fmla="*/ 0 w 179"/>
                <a:gd name="T5" fmla="*/ 266 h 266"/>
                <a:gd name="T6" fmla="*/ 0 w 179"/>
                <a:gd name="T7" fmla="*/ 266 h 266"/>
                <a:gd name="T8" fmla="*/ 90 w 179"/>
                <a:gd name="T9" fmla="*/ 134 h 266"/>
                <a:gd name="T10" fmla="*/ 134 w 179"/>
                <a:gd name="T11" fmla="*/ 67 h 266"/>
                <a:gd name="T12" fmla="*/ 179 w 179"/>
                <a:gd name="T13" fmla="*/ 0 h 266"/>
                <a:gd name="T14" fmla="*/ 179 w 179"/>
                <a:gd name="T15" fmla="*/ 0 h 266"/>
                <a:gd name="T16" fmla="*/ 98 w 179"/>
                <a:gd name="T17" fmla="*/ 120 h 266"/>
                <a:gd name="T18" fmla="*/ 16 w 179"/>
                <a:gd name="T19" fmla="*/ 240 h 266"/>
                <a:gd name="T20" fmla="*/ 16 w 179"/>
                <a:gd name="T21" fmla="*/ 24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266">
                  <a:moveTo>
                    <a:pt x="16" y="240"/>
                  </a:moveTo>
                  <a:lnTo>
                    <a:pt x="16" y="240"/>
                  </a:lnTo>
                  <a:lnTo>
                    <a:pt x="0" y="266"/>
                  </a:lnTo>
                  <a:lnTo>
                    <a:pt x="0" y="266"/>
                  </a:lnTo>
                  <a:lnTo>
                    <a:pt x="90" y="134"/>
                  </a:lnTo>
                  <a:lnTo>
                    <a:pt x="134" y="67"/>
                  </a:lnTo>
                  <a:lnTo>
                    <a:pt x="179" y="0"/>
                  </a:lnTo>
                  <a:lnTo>
                    <a:pt x="179" y="0"/>
                  </a:lnTo>
                  <a:lnTo>
                    <a:pt x="98" y="120"/>
                  </a:lnTo>
                  <a:lnTo>
                    <a:pt x="16" y="240"/>
                  </a:lnTo>
                  <a:lnTo>
                    <a:pt x="16"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66">
              <a:extLst>
                <a:ext uri="{FF2B5EF4-FFF2-40B4-BE49-F238E27FC236}">
                  <a16:creationId xmlns:a16="http://schemas.microsoft.com/office/drawing/2014/main" id="{664DCF55-8682-AAA9-F067-8A2AC1E83B39}"/>
                </a:ext>
              </a:extLst>
            </p:cNvPr>
            <p:cNvSpPr>
              <a:spLocks/>
            </p:cNvSpPr>
            <p:nvPr/>
          </p:nvSpPr>
          <p:spPr bwMode="auto">
            <a:xfrm>
              <a:off x="8551863" y="5497513"/>
              <a:ext cx="12700" cy="17463"/>
            </a:xfrm>
            <a:custGeom>
              <a:avLst/>
              <a:gdLst>
                <a:gd name="T0" fmla="*/ 51 w 51"/>
                <a:gd name="T1" fmla="*/ 0 h 68"/>
                <a:gd name="T2" fmla="*/ 51 w 51"/>
                <a:gd name="T3" fmla="*/ 0 h 68"/>
                <a:gd name="T4" fmla="*/ 0 w 51"/>
                <a:gd name="T5" fmla="*/ 68 h 68"/>
                <a:gd name="T6" fmla="*/ 0 w 51"/>
                <a:gd name="T7" fmla="*/ 68 h 68"/>
                <a:gd name="T8" fmla="*/ 46 w 51"/>
                <a:gd name="T9" fmla="*/ 7 h 68"/>
                <a:gd name="T10" fmla="*/ 46 w 51"/>
                <a:gd name="T11" fmla="*/ 7 h 68"/>
                <a:gd name="T12" fmla="*/ 51 w 51"/>
                <a:gd name="T13" fmla="*/ 0 h 68"/>
                <a:gd name="T14" fmla="*/ 51 w 51"/>
                <a:gd name="T15" fmla="*/ 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68">
                  <a:moveTo>
                    <a:pt x="51" y="0"/>
                  </a:moveTo>
                  <a:lnTo>
                    <a:pt x="51" y="0"/>
                  </a:lnTo>
                  <a:lnTo>
                    <a:pt x="0" y="68"/>
                  </a:lnTo>
                  <a:lnTo>
                    <a:pt x="0" y="68"/>
                  </a:lnTo>
                  <a:lnTo>
                    <a:pt x="46" y="7"/>
                  </a:lnTo>
                  <a:lnTo>
                    <a:pt x="46" y="7"/>
                  </a:lnTo>
                  <a:lnTo>
                    <a:pt x="51" y="0"/>
                  </a:lnTo>
                  <a:lnTo>
                    <a:pt x="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67">
              <a:extLst>
                <a:ext uri="{FF2B5EF4-FFF2-40B4-BE49-F238E27FC236}">
                  <a16:creationId xmlns:a16="http://schemas.microsoft.com/office/drawing/2014/main" id="{DE8DAD77-465F-0528-4CCB-8ED0543D5F33}"/>
                </a:ext>
              </a:extLst>
            </p:cNvPr>
            <p:cNvSpPr>
              <a:spLocks/>
            </p:cNvSpPr>
            <p:nvPr/>
          </p:nvSpPr>
          <p:spPr bwMode="auto">
            <a:xfrm>
              <a:off x="8609013" y="5373688"/>
              <a:ext cx="44450" cy="65088"/>
            </a:xfrm>
            <a:custGeom>
              <a:avLst/>
              <a:gdLst>
                <a:gd name="T0" fmla="*/ 166 w 166"/>
                <a:gd name="T1" fmla="*/ 0 h 241"/>
                <a:gd name="T2" fmla="*/ 166 w 166"/>
                <a:gd name="T3" fmla="*/ 0 h 241"/>
                <a:gd name="T4" fmla="*/ 129 w 166"/>
                <a:gd name="T5" fmla="*/ 56 h 241"/>
                <a:gd name="T6" fmla="*/ 90 w 166"/>
                <a:gd name="T7" fmla="*/ 111 h 241"/>
                <a:gd name="T8" fmla="*/ 12 w 166"/>
                <a:gd name="T9" fmla="*/ 221 h 241"/>
                <a:gd name="T10" fmla="*/ 12 w 166"/>
                <a:gd name="T11" fmla="*/ 221 h 241"/>
                <a:gd name="T12" fmla="*/ 0 w 166"/>
                <a:gd name="T13" fmla="*/ 241 h 241"/>
                <a:gd name="T14" fmla="*/ 0 w 166"/>
                <a:gd name="T15" fmla="*/ 241 h 241"/>
                <a:gd name="T16" fmla="*/ 43 w 166"/>
                <a:gd name="T17" fmla="*/ 182 h 241"/>
                <a:gd name="T18" fmla="*/ 85 w 166"/>
                <a:gd name="T19" fmla="*/ 122 h 241"/>
                <a:gd name="T20" fmla="*/ 126 w 166"/>
                <a:gd name="T21" fmla="*/ 61 h 241"/>
                <a:gd name="T22" fmla="*/ 166 w 166"/>
                <a:gd name="T23" fmla="*/ 0 h 241"/>
                <a:gd name="T24" fmla="*/ 166 w 166"/>
                <a:gd name="T2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241">
                  <a:moveTo>
                    <a:pt x="166" y="0"/>
                  </a:moveTo>
                  <a:lnTo>
                    <a:pt x="166" y="0"/>
                  </a:lnTo>
                  <a:lnTo>
                    <a:pt x="129" y="56"/>
                  </a:lnTo>
                  <a:lnTo>
                    <a:pt x="90" y="111"/>
                  </a:lnTo>
                  <a:lnTo>
                    <a:pt x="12" y="221"/>
                  </a:lnTo>
                  <a:lnTo>
                    <a:pt x="12" y="221"/>
                  </a:lnTo>
                  <a:lnTo>
                    <a:pt x="0" y="241"/>
                  </a:lnTo>
                  <a:lnTo>
                    <a:pt x="0" y="241"/>
                  </a:lnTo>
                  <a:lnTo>
                    <a:pt x="43" y="182"/>
                  </a:lnTo>
                  <a:lnTo>
                    <a:pt x="85" y="122"/>
                  </a:lnTo>
                  <a:lnTo>
                    <a:pt x="126" y="61"/>
                  </a:lnTo>
                  <a:lnTo>
                    <a:pt x="166" y="0"/>
                  </a:lnTo>
                  <a:lnTo>
                    <a:pt x="1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68">
              <a:extLst>
                <a:ext uri="{FF2B5EF4-FFF2-40B4-BE49-F238E27FC236}">
                  <a16:creationId xmlns:a16="http://schemas.microsoft.com/office/drawing/2014/main" id="{2FB75001-10D3-598D-D491-D128C2F7EA99}"/>
                </a:ext>
              </a:extLst>
            </p:cNvPr>
            <p:cNvSpPr>
              <a:spLocks noEditPoints="1"/>
            </p:cNvSpPr>
            <p:nvPr/>
          </p:nvSpPr>
          <p:spPr bwMode="auto">
            <a:xfrm>
              <a:off x="8312151" y="5137150"/>
              <a:ext cx="901700" cy="858838"/>
            </a:xfrm>
            <a:custGeom>
              <a:avLst/>
              <a:gdLst>
                <a:gd name="T0" fmla="*/ 1791 w 3406"/>
                <a:gd name="T1" fmla="*/ 1873 h 3247"/>
                <a:gd name="T2" fmla="*/ 1577 w 3406"/>
                <a:gd name="T3" fmla="*/ 1941 h 3247"/>
                <a:gd name="T4" fmla="*/ 2502 w 3406"/>
                <a:gd name="T5" fmla="*/ 218 h 3247"/>
                <a:gd name="T6" fmla="*/ 2225 w 3406"/>
                <a:gd name="T7" fmla="*/ 8 h 3247"/>
                <a:gd name="T8" fmla="*/ 1069 w 3406"/>
                <a:gd name="T9" fmla="*/ 280 h 3247"/>
                <a:gd name="T10" fmla="*/ 6 w 3406"/>
                <a:gd name="T11" fmla="*/ 1338 h 3247"/>
                <a:gd name="T12" fmla="*/ 121 w 3406"/>
                <a:gd name="T13" fmla="*/ 1647 h 3247"/>
                <a:gd name="T14" fmla="*/ 261 w 3406"/>
                <a:gd name="T15" fmla="*/ 2081 h 3247"/>
                <a:gd name="T16" fmla="*/ 272 w 3406"/>
                <a:gd name="T17" fmla="*/ 1841 h 3247"/>
                <a:gd name="T18" fmla="*/ 1158 w 3406"/>
                <a:gd name="T19" fmla="*/ 706 h 3247"/>
                <a:gd name="T20" fmla="*/ 380 w 3406"/>
                <a:gd name="T21" fmla="*/ 2139 h 3247"/>
                <a:gd name="T22" fmla="*/ 952 w 3406"/>
                <a:gd name="T23" fmla="*/ 1363 h 3247"/>
                <a:gd name="T24" fmla="*/ 1310 w 3406"/>
                <a:gd name="T25" fmla="*/ 955 h 3247"/>
                <a:gd name="T26" fmla="*/ 682 w 3406"/>
                <a:gd name="T27" fmla="*/ 1741 h 3247"/>
                <a:gd name="T28" fmla="*/ 451 w 3406"/>
                <a:gd name="T29" fmla="*/ 2197 h 3247"/>
                <a:gd name="T30" fmla="*/ 1268 w 3406"/>
                <a:gd name="T31" fmla="*/ 2043 h 3247"/>
                <a:gd name="T32" fmla="*/ 2027 w 3406"/>
                <a:gd name="T33" fmla="*/ 2272 h 3247"/>
                <a:gd name="T34" fmla="*/ 2315 w 3406"/>
                <a:gd name="T35" fmla="*/ 2483 h 3247"/>
                <a:gd name="T36" fmla="*/ 2701 w 3406"/>
                <a:gd name="T37" fmla="*/ 2768 h 3247"/>
                <a:gd name="T38" fmla="*/ 2628 w 3406"/>
                <a:gd name="T39" fmla="*/ 2745 h 3247"/>
                <a:gd name="T40" fmla="*/ 2803 w 3406"/>
                <a:gd name="T41" fmla="*/ 3247 h 3247"/>
                <a:gd name="T42" fmla="*/ 3126 w 3406"/>
                <a:gd name="T43" fmla="*/ 2463 h 3247"/>
                <a:gd name="T44" fmla="*/ 3387 w 3406"/>
                <a:gd name="T45" fmla="*/ 1947 h 3247"/>
                <a:gd name="T46" fmla="*/ 709 w 3406"/>
                <a:gd name="T47" fmla="*/ 696 h 3247"/>
                <a:gd name="T48" fmla="*/ 779 w 3406"/>
                <a:gd name="T49" fmla="*/ 485 h 3247"/>
                <a:gd name="T50" fmla="*/ 283 w 3406"/>
                <a:gd name="T51" fmla="*/ 935 h 3247"/>
                <a:gd name="T52" fmla="*/ 102 w 3406"/>
                <a:gd name="T53" fmla="*/ 1213 h 3247"/>
                <a:gd name="T54" fmla="*/ 199 w 3406"/>
                <a:gd name="T55" fmla="*/ 1259 h 3247"/>
                <a:gd name="T56" fmla="*/ 315 w 3406"/>
                <a:gd name="T57" fmla="*/ 1502 h 3247"/>
                <a:gd name="T58" fmla="*/ 1062 w 3406"/>
                <a:gd name="T59" fmla="*/ 451 h 3247"/>
                <a:gd name="T60" fmla="*/ 778 w 3406"/>
                <a:gd name="T61" fmla="*/ 1340 h 3247"/>
                <a:gd name="T62" fmla="*/ 1277 w 3406"/>
                <a:gd name="T63" fmla="*/ 250 h 3247"/>
                <a:gd name="T64" fmla="*/ 2581 w 3406"/>
                <a:gd name="T65" fmla="*/ 2059 h 3247"/>
                <a:gd name="T66" fmla="*/ 2921 w 3406"/>
                <a:gd name="T67" fmla="*/ 1170 h 3247"/>
                <a:gd name="T68" fmla="*/ 2798 w 3406"/>
                <a:gd name="T69" fmla="*/ 724 h 3247"/>
                <a:gd name="T70" fmla="*/ 2097 w 3406"/>
                <a:gd name="T71" fmla="*/ 2080 h 3247"/>
                <a:gd name="T72" fmla="*/ 2376 w 3406"/>
                <a:gd name="T73" fmla="*/ 1307 h 3247"/>
                <a:gd name="T74" fmla="*/ 2000 w 3406"/>
                <a:gd name="T75" fmla="*/ 1735 h 3247"/>
                <a:gd name="T76" fmla="*/ 1893 w 3406"/>
                <a:gd name="T77" fmla="*/ 1281 h 3247"/>
                <a:gd name="T78" fmla="*/ 1433 w 3406"/>
                <a:gd name="T79" fmla="*/ 1944 h 3247"/>
                <a:gd name="T80" fmla="*/ 1533 w 3406"/>
                <a:gd name="T81" fmla="*/ 1529 h 3247"/>
                <a:gd name="T82" fmla="*/ 2240 w 3406"/>
                <a:gd name="T83" fmla="*/ 300 h 3247"/>
                <a:gd name="T84" fmla="*/ 2173 w 3406"/>
                <a:gd name="T85" fmla="*/ 85 h 3247"/>
                <a:gd name="T86" fmla="*/ 1424 w 3406"/>
                <a:gd name="T87" fmla="*/ 864 h 3247"/>
                <a:gd name="T88" fmla="*/ 1893 w 3406"/>
                <a:gd name="T89" fmla="*/ 74 h 3247"/>
                <a:gd name="T90" fmla="*/ 906 w 3406"/>
                <a:gd name="T91" fmla="*/ 1668 h 3247"/>
                <a:gd name="T92" fmla="*/ 908 w 3406"/>
                <a:gd name="T93" fmla="*/ 1874 h 3247"/>
                <a:gd name="T94" fmla="*/ 1369 w 3406"/>
                <a:gd name="T95" fmla="*/ 1328 h 3247"/>
                <a:gd name="T96" fmla="*/ 2025 w 3406"/>
                <a:gd name="T97" fmla="*/ 500 h 3247"/>
                <a:gd name="T98" fmla="*/ 1424 w 3406"/>
                <a:gd name="T99" fmla="*/ 1973 h 3247"/>
                <a:gd name="T100" fmla="*/ 2092 w 3406"/>
                <a:gd name="T101" fmla="*/ 2167 h 3247"/>
                <a:gd name="T102" fmla="*/ 2248 w 3406"/>
                <a:gd name="T103" fmla="*/ 2076 h 3247"/>
                <a:gd name="T104" fmla="*/ 2542 w 3406"/>
                <a:gd name="T105" fmla="*/ 1803 h 3247"/>
                <a:gd name="T106" fmla="*/ 2908 w 3406"/>
                <a:gd name="T107" fmla="*/ 1565 h 3247"/>
                <a:gd name="T108" fmla="*/ 3061 w 3406"/>
                <a:gd name="T109" fmla="*/ 1472 h 3247"/>
                <a:gd name="T110" fmla="*/ 3155 w 3406"/>
                <a:gd name="T111" fmla="*/ 1722 h 3247"/>
                <a:gd name="T112" fmla="*/ 2749 w 3406"/>
                <a:gd name="T113" fmla="*/ 2840 h 3247"/>
                <a:gd name="T114" fmla="*/ 2798 w 3406"/>
                <a:gd name="T115" fmla="*/ 3136 h 3247"/>
                <a:gd name="T116" fmla="*/ 2868 w 3406"/>
                <a:gd name="T117" fmla="*/ 2694 h 3247"/>
                <a:gd name="T118" fmla="*/ 2731 w 3406"/>
                <a:gd name="T119" fmla="*/ 2757 h 3247"/>
                <a:gd name="T120" fmla="*/ 3371 w 3406"/>
                <a:gd name="T121" fmla="*/ 1770 h 3247"/>
                <a:gd name="T122" fmla="*/ 3305 w 3406"/>
                <a:gd name="T123" fmla="*/ 1443 h 3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6" h="3247">
                  <a:moveTo>
                    <a:pt x="3234" y="1212"/>
                  </a:moveTo>
                  <a:lnTo>
                    <a:pt x="3234" y="1212"/>
                  </a:lnTo>
                  <a:lnTo>
                    <a:pt x="3233" y="1209"/>
                  </a:lnTo>
                  <a:lnTo>
                    <a:pt x="3233" y="1209"/>
                  </a:lnTo>
                  <a:lnTo>
                    <a:pt x="3214" y="1181"/>
                  </a:lnTo>
                  <a:lnTo>
                    <a:pt x="3195" y="1152"/>
                  </a:lnTo>
                  <a:lnTo>
                    <a:pt x="3157" y="1096"/>
                  </a:lnTo>
                  <a:lnTo>
                    <a:pt x="3114" y="1042"/>
                  </a:lnTo>
                  <a:lnTo>
                    <a:pt x="3072" y="987"/>
                  </a:lnTo>
                  <a:lnTo>
                    <a:pt x="3028" y="933"/>
                  </a:lnTo>
                  <a:lnTo>
                    <a:pt x="2983" y="880"/>
                  </a:lnTo>
                  <a:lnTo>
                    <a:pt x="2893" y="774"/>
                  </a:lnTo>
                  <a:lnTo>
                    <a:pt x="2850" y="720"/>
                  </a:lnTo>
                  <a:lnTo>
                    <a:pt x="2807" y="665"/>
                  </a:lnTo>
                  <a:lnTo>
                    <a:pt x="2766" y="610"/>
                  </a:lnTo>
                  <a:lnTo>
                    <a:pt x="2726" y="553"/>
                  </a:lnTo>
                  <a:lnTo>
                    <a:pt x="2707" y="523"/>
                  </a:lnTo>
                  <a:lnTo>
                    <a:pt x="2688" y="495"/>
                  </a:lnTo>
                  <a:lnTo>
                    <a:pt x="2671" y="465"/>
                  </a:lnTo>
                  <a:lnTo>
                    <a:pt x="2654" y="435"/>
                  </a:lnTo>
                  <a:lnTo>
                    <a:pt x="2638" y="404"/>
                  </a:lnTo>
                  <a:lnTo>
                    <a:pt x="2624" y="374"/>
                  </a:lnTo>
                  <a:lnTo>
                    <a:pt x="2610" y="342"/>
                  </a:lnTo>
                  <a:lnTo>
                    <a:pt x="2597" y="309"/>
                  </a:lnTo>
                  <a:lnTo>
                    <a:pt x="2597" y="309"/>
                  </a:lnTo>
                  <a:lnTo>
                    <a:pt x="2594" y="305"/>
                  </a:lnTo>
                  <a:lnTo>
                    <a:pt x="2589" y="301"/>
                  </a:lnTo>
                  <a:lnTo>
                    <a:pt x="2583" y="300"/>
                  </a:lnTo>
                  <a:lnTo>
                    <a:pt x="2577" y="300"/>
                  </a:lnTo>
                  <a:lnTo>
                    <a:pt x="2573" y="302"/>
                  </a:lnTo>
                  <a:lnTo>
                    <a:pt x="2569" y="306"/>
                  </a:lnTo>
                  <a:lnTo>
                    <a:pt x="2568" y="312"/>
                  </a:lnTo>
                  <a:lnTo>
                    <a:pt x="2569" y="317"/>
                  </a:lnTo>
                  <a:lnTo>
                    <a:pt x="2569" y="317"/>
                  </a:lnTo>
                  <a:lnTo>
                    <a:pt x="2582" y="351"/>
                  </a:lnTo>
                  <a:lnTo>
                    <a:pt x="2596" y="385"/>
                  </a:lnTo>
                  <a:lnTo>
                    <a:pt x="2610" y="418"/>
                  </a:lnTo>
                  <a:lnTo>
                    <a:pt x="2626" y="450"/>
                  </a:lnTo>
                  <a:lnTo>
                    <a:pt x="2626" y="450"/>
                  </a:lnTo>
                  <a:lnTo>
                    <a:pt x="2622" y="450"/>
                  </a:lnTo>
                  <a:lnTo>
                    <a:pt x="2618" y="451"/>
                  </a:lnTo>
                  <a:lnTo>
                    <a:pt x="2614" y="453"/>
                  </a:lnTo>
                  <a:lnTo>
                    <a:pt x="2610" y="457"/>
                  </a:lnTo>
                  <a:lnTo>
                    <a:pt x="2610" y="457"/>
                  </a:lnTo>
                  <a:lnTo>
                    <a:pt x="2338" y="928"/>
                  </a:lnTo>
                  <a:lnTo>
                    <a:pt x="2067" y="1401"/>
                  </a:lnTo>
                  <a:lnTo>
                    <a:pt x="2067" y="1401"/>
                  </a:lnTo>
                  <a:lnTo>
                    <a:pt x="1929" y="1637"/>
                  </a:lnTo>
                  <a:lnTo>
                    <a:pt x="1791" y="1873"/>
                  </a:lnTo>
                  <a:lnTo>
                    <a:pt x="1791" y="1873"/>
                  </a:lnTo>
                  <a:lnTo>
                    <a:pt x="1776" y="1900"/>
                  </a:lnTo>
                  <a:lnTo>
                    <a:pt x="1752" y="1946"/>
                  </a:lnTo>
                  <a:lnTo>
                    <a:pt x="1704" y="2039"/>
                  </a:lnTo>
                  <a:lnTo>
                    <a:pt x="1691" y="2066"/>
                  </a:lnTo>
                  <a:lnTo>
                    <a:pt x="1689" y="2068"/>
                  </a:lnTo>
                  <a:lnTo>
                    <a:pt x="1692" y="2063"/>
                  </a:lnTo>
                  <a:lnTo>
                    <a:pt x="1761" y="1920"/>
                  </a:lnTo>
                  <a:lnTo>
                    <a:pt x="1761" y="1920"/>
                  </a:lnTo>
                  <a:lnTo>
                    <a:pt x="1811" y="1823"/>
                  </a:lnTo>
                  <a:lnTo>
                    <a:pt x="1861" y="1727"/>
                  </a:lnTo>
                  <a:lnTo>
                    <a:pt x="1912" y="1631"/>
                  </a:lnTo>
                  <a:lnTo>
                    <a:pt x="1966" y="1536"/>
                  </a:lnTo>
                  <a:lnTo>
                    <a:pt x="2073" y="1349"/>
                  </a:lnTo>
                  <a:lnTo>
                    <a:pt x="2180" y="1160"/>
                  </a:lnTo>
                  <a:lnTo>
                    <a:pt x="2232" y="1065"/>
                  </a:lnTo>
                  <a:lnTo>
                    <a:pt x="2283" y="971"/>
                  </a:lnTo>
                  <a:lnTo>
                    <a:pt x="2333" y="875"/>
                  </a:lnTo>
                  <a:lnTo>
                    <a:pt x="2381" y="777"/>
                  </a:lnTo>
                  <a:lnTo>
                    <a:pt x="2404" y="728"/>
                  </a:lnTo>
                  <a:lnTo>
                    <a:pt x="2426" y="679"/>
                  </a:lnTo>
                  <a:lnTo>
                    <a:pt x="2447" y="629"/>
                  </a:lnTo>
                  <a:lnTo>
                    <a:pt x="2468" y="580"/>
                  </a:lnTo>
                  <a:lnTo>
                    <a:pt x="2488" y="528"/>
                  </a:lnTo>
                  <a:lnTo>
                    <a:pt x="2508" y="478"/>
                  </a:lnTo>
                  <a:lnTo>
                    <a:pt x="2527" y="426"/>
                  </a:lnTo>
                  <a:lnTo>
                    <a:pt x="2544" y="374"/>
                  </a:lnTo>
                  <a:lnTo>
                    <a:pt x="2544" y="374"/>
                  </a:lnTo>
                  <a:lnTo>
                    <a:pt x="2544" y="368"/>
                  </a:lnTo>
                  <a:lnTo>
                    <a:pt x="2543" y="362"/>
                  </a:lnTo>
                  <a:lnTo>
                    <a:pt x="2540" y="357"/>
                  </a:lnTo>
                  <a:lnTo>
                    <a:pt x="2535" y="355"/>
                  </a:lnTo>
                  <a:lnTo>
                    <a:pt x="2529" y="354"/>
                  </a:lnTo>
                  <a:lnTo>
                    <a:pt x="2523" y="354"/>
                  </a:lnTo>
                  <a:lnTo>
                    <a:pt x="2519" y="356"/>
                  </a:lnTo>
                  <a:lnTo>
                    <a:pt x="2514" y="361"/>
                  </a:lnTo>
                  <a:lnTo>
                    <a:pt x="2514" y="361"/>
                  </a:lnTo>
                  <a:lnTo>
                    <a:pt x="2392" y="589"/>
                  </a:lnTo>
                  <a:lnTo>
                    <a:pt x="2267" y="815"/>
                  </a:lnTo>
                  <a:lnTo>
                    <a:pt x="2140" y="1041"/>
                  </a:lnTo>
                  <a:lnTo>
                    <a:pt x="2010" y="1264"/>
                  </a:lnTo>
                  <a:lnTo>
                    <a:pt x="2010" y="1264"/>
                  </a:lnTo>
                  <a:lnTo>
                    <a:pt x="1944" y="1377"/>
                  </a:lnTo>
                  <a:lnTo>
                    <a:pt x="1876" y="1488"/>
                  </a:lnTo>
                  <a:lnTo>
                    <a:pt x="1739" y="1710"/>
                  </a:lnTo>
                  <a:lnTo>
                    <a:pt x="1739" y="1710"/>
                  </a:lnTo>
                  <a:lnTo>
                    <a:pt x="1647" y="1859"/>
                  </a:lnTo>
                  <a:lnTo>
                    <a:pt x="1553" y="2006"/>
                  </a:lnTo>
                  <a:lnTo>
                    <a:pt x="1553" y="2006"/>
                  </a:lnTo>
                  <a:lnTo>
                    <a:pt x="1565" y="1974"/>
                  </a:lnTo>
                  <a:lnTo>
                    <a:pt x="1577" y="1941"/>
                  </a:lnTo>
                  <a:lnTo>
                    <a:pt x="1591" y="1909"/>
                  </a:lnTo>
                  <a:lnTo>
                    <a:pt x="1603" y="1878"/>
                  </a:lnTo>
                  <a:lnTo>
                    <a:pt x="1619" y="1845"/>
                  </a:lnTo>
                  <a:lnTo>
                    <a:pt x="1634" y="1814"/>
                  </a:lnTo>
                  <a:lnTo>
                    <a:pt x="1649" y="1783"/>
                  </a:lnTo>
                  <a:lnTo>
                    <a:pt x="1665" y="1752"/>
                  </a:lnTo>
                  <a:lnTo>
                    <a:pt x="1665" y="1752"/>
                  </a:lnTo>
                  <a:lnTo>
                    <a:pt x="1715" y="1655"/>
                  </a:lnTo>
                  <a:lnTo>
                    <a:pt x="1766" y="1559"/>
                  </a:lnTo>
                  <a:lnTo>
                    <a:pt x="1819" y="1465"/>
                  </a:lnTo>
                  <a:lnTo>
                    <a:pt x="1873" y="1371"/>
                  </a:lnTo>
                  <a:lnTo>
                    <a:pt x="1983" y="1185"/>
                  </a:lnTo>
                  <a:lnTo>
                    <a:pt x="2093" y="999"/>
                  </a:lnTo>
                  <a:lnTo>
                    <a:pt x="2147" y="906"/>
                  </a:lnTo>
                  <a:lnTo>
                    <a:pt x="2199" y="811"/>
                  </a:lnTo>
                  <a:lnTo>
                    <a:pt x="2251" y="718"/>
                  </a:lnTo>
                  <a:lnTo>
                    <a:pt x="2299" y="622"/>
                  </a:lnTo>
                  <a:lnTo>
                    <a:pt x="2322" y="573"/>
                  </a:lnTo>
                  <a:lnTo>
                    <a:pt x="2345" y="525"/>
                  </a:lnTo>
                  <a:lnTo>
                    <a:pt x="2368" y="474"/>
                  </a:lnTo>
                  <a:lnTo>
                    <a:pt x="2389" y="425"/>
                  </a:lnTo>
                  <a:lnTo>
                    <a:pt x="2409" y="375"/>
                  </a:lnTo>
                  <a:lnTo>
                    <a:pt x="2429" y="324"/>
                  </a:lnTo>
                  <a:lnTo>
                    <a:pt x="2447" y="273"/>
                  </a:lnTo>
                  <a:lnTo>
                    <a:pt x="2465" y="221"/>
                  </a:lnTo>
                  <a:lnTo>
                    <a:pt x="2465" y="221"/>
                  </a:lnTo>
                  <a:lnTo>
                    <a:pt x="2477" y="234"/>
                  </a:lnTo>
                  <a:lnTo>
                    <a:pt x="2489" y="247"/>
                  </a:lnTo>
                  <a:lnTo>
                    <a:pt x="2501" y="261"/>
                  </a:lnTo>
                  <a:lnTo>
                    <a:pt x="2513" y="275"/>
                  </a:lnTo>
                  <a:lnTo>
                    <a:pt x="2523" y="291"/>
                  </a:lnTo>
                  <a:lnTo>
                    <a:pt x="2533" y="307"/>
                  </a:lnTo>
                  <a:lnTo>
                    <a:pt x="2543" y="323"/>
                  </a:lnTo>
                  <a:lnTo>
                    <a:pt x="2551" y="341"/>
                  </a:lnTo>
                  <a:lnTo>
                    <a:pt x="2551" y="341"/>
                  </a:lnTo>
                  <a:lnTo>
                    <a:pt x="2555" y="344"/>
                  </a:lnTo>
                  <a:lnTo>
                    <a:pt x="2557" y="346"/>
                  </a:lnTo>
                  <a:lnTo>
                    <a:pt x="2561" y="346"/>
                  </a:lnTo>
                  <a:lnTo>
                    <a:pt x="2564" y="344"/>
                  </a:lnTo>
                  <a:lnTo>
                    <a:pt x="2567" y="342"/>
                  </a:lnTo>
                  <a:lnTo>
                    <a:pt x="2569" y="339"/>
                  </a:lnTo>
                  <a:lnTo>
                    <a:pt x="2569" y="335"/>
                  </a:lnTo>
                  <a:lnTo>
                    <a:pt x="2569" y="330"/>
                  </a:lnTo>
                  <a:lnTo>
                    <a:pt x="2569" y="330"/>
                  </a:lnTo>
                  <a:lnTo>
                    <a:pt x="2560" y="310"/>
                  </a:lnTo>
                  <a:lnTo>
                    <a:pt x="2549" y="289"/>
                  </a:lnTo>
                  <a:lnTo>
                    <a:pt x="2539" y="271"/>
                  </a:lnTo>
                  <a:lnTo>
                    <a:pt x="2527" y="252"/>
                  </a:lnTo>
                  <a:lnTo>
                    <a:pt x="2515" y="234"/>
                  </a:lnTo>
                  <a:lnTo>
                    <a:pt x="2502" y="218"/>
                  </a:lnTo>
                  <a:lnTo>
                    <a:pt x="2488" y="202"/>
                  </a:lnTo>
                  <a:lnTo>
                    <a:pt x="2475" y="186"/>
                  </a:lnTo>
                  <a:lnTo>
                    <a:pt x="2475" y="186"/>
                  </a:lnTo>
                  <a:lnTo>
                    <a:pt x="2486" y="152"/>
                  </a:lnTo>
                  <a:lnTo>
                    <a:pt x="2496" y="117"/>
                  </a:lnTo>
                  <a:lnTo>
                    <a:pt x="2496" y="117"/>
                  </a:lnTo>
                  <a:lnTo>
                    <a:pt x="2496" y="111"/>
                  </a:lnTo>
                  <a:lnTo>
                    <a:pt x="2495" y="106"/>
                  </a:lnTo>
                  <a:lnTo>
                    <a:pt x="2492" y="102"/>
                  </a:lnTo>
                  <a:lnTo>
                    <a:pt x="2487" y="99"/>
                  </a:lnTo>
                  <a:lnTo>
                    <a:pt x="2481" y="97"/>
                  </a:lnTo>
                  <a:lnTo>
                    <a:pt x="2477" y="99"/>
                  </a:lnTo>
                  <a:lnTo>
                    <a:pt x="2471" y="101"/>
                  </a:lnTo>
                  <a:lnTo>
                    <a:pt x="2467" y="106"/>
                  </a:lnTo>
                  <a:lnTo>
                    <a:pt x="2467" y="106"/>
                  </a:lnTo>
                  <a:lnTo>
                    <a:pt x="2438" y="151"/>
                  </a:lnTo>
                  <a:lnTo>
                    <a:pt x="2438" y="151"/>
                  </a:lnTo>
                  <a:lnTo>
                    <a:pt x="2419" y="136"/>
                  </a:lnTo>
                  <a:lnTo>
                    <a:pt x="2398" y="122"/>
                  </a:lnTo>
                  <a:lnTo>
                    <a:pt x="2398" y="122"/>
                  </a:lnTo>
                  <a:lnTo>
                    <a:pt x="2399" y="122"/>
                  </a:lnTo>
                  <a:lnTo>
                    <a:pt x="2399" y="122"/>
                  </a:lnTo>
                  <a:lnTo>
                    <a:pt x="2401" y="118"/>
                  </a:lnTo>
                  <a:lnTo>
                    <a:pt x="2402" y="116"/>
                  </a:lnTo>
                  <a:lnTo>
                    <a:pt x="2402" y="110"/>
                  </a:lnTo>
                  <a:lnTo>
                    <a:pt x="2399" y="104"/>
                  </a:lnTo>
                  <a:lnTo>
                    <a:pt x="2395" y="101"/>
                  </a:lnTo>
                  <a:lnTo>
                    <a:pt x="2390" y="99"/>
                  </a:lnTo>
                  <a:lnTo>
                    <a:pt x="2384" y="97"/>
                  </a:lnTo>
                  <a:lnTo>
                    <a:pt x="2378" y="97"/>
                  </a:lnTo>
                  <a:lnTo>
                    <a:pt x="2372" y="101"/>
                  </a:lnTo>
                  <a:lnTo>
                    <a:pt x="2372" y="101"/>
                  </a:lnTo>
                  <a:lnTo>
                    <a:pt x="2369" y="104"/>
                  </a:lnTo>
                  <a:lnTo>
                    <a:pt x="2369" y="104"/>
                  </a:lnTo>
                  <a:lnTo>
                    <a:pt x="2340" y="89"/>
                  </a:lnTo>
                  <a:lnTo>
                    <a:pt x="2309" y="75"/>
                  </a:lnTo>
                  <a:lnTo>
                    <a:pt x="2278" y="63"/>
                  </a:lnTo>
                  <a:lnTo>
                    <a:pt x="2246" y="53"/>
                  </a:lnTo>
                  <a:lnTo>
                    <a:pt x="2246" y="53"/>
                  </a:lnTo>
                  <a:lnTo>
                    <a:pt x="2258" y="21"/>
                  </a:lnTo>
                  <a:lnTo>
                    <a:pt x="2258" y="21"/>
                  </a:lnTo>
                  <a:lnTo>
                    <a:pt x="2258" y="18"/>
                  </a:lnTo>
                  <a:lnTo>
                    <a:pt x="2259" y="14"/>
                  </a:lnTo>
                  <a:lnTo>
                    <a:pt x="2257" y="8"/>
                  </a:lnTo>
                  <a:lnTo>
                    <a:pt x="2253" y="5"/>
                  </a:lnTo>
                  <a:lnTo>
                    <a:pt x="2247" y="1"/>
                  </a:lnTo>
                  <a:lnTo>
                    <a:pt x="2241" y="0"/>
                  </a:lnTo>
                  <a:lnTo>
                    <a:pt x="2235" y="0"/>
                  </a:lnTo>
                  <a:lnTo>
                    <a:pt x="2230" y="4"/>
                  </a:lnTo>
                  <a:lnTo>
                    <a:pt x="2225" y="8"/>
                  </a:lnTo>
                  <a:lnTo>
                    <a:pt x="2225" y="8"/>
                  </a:lnTo>
                  <a:lnTo>
                    <a:pt x="2202" y="42"/>
                  </a:lnTo>
                  <a:lnTo>
                    <a:pt x="2202" y="42"/>
                  </a:lnTo>
                  <a:lnTo>
                    <a:pt x="2161" y="35"/>
                  </a:lnTo>
                  <a:lnTo>
                    <a:pt x="2117" y="30"/>
                  </a:lnTo>
                  <a:lnTo>
                    <a:pt x="2074" y="26"/>
                  </a:lnTo>
                  <a:lnTo>
                    <a:pt x="2029" y="25"/>
                  </a:lnTo>
                  <a:lnTo>
                    <a:pt x="2029" y="25"/>
                  </a:lnTo>
                  <a:lnTo>
                    <a:pt x="2027" y="21"/>
                  </a:lnTo>
                  <a:lnTo>
                    <a:pt x="2024" y="19"/>
                  </a:lnTo>
                  <a:lnTo>
                    <a:pt x="2020" y="17"/>
                  </a:lnTo>
                  <a:lnTo>
                    <a:pt x="2017" y="15"/>
                  </a:lnTo>
                  <a:lnTo>
                    <a:pt x="2012" y="17"/>
                  </a:lnTo>
                  <a:lnTo>
                    <a:pt x="2008" y="18"/>
                  </a:lnTo>
                  <a:lnTo>
                    <a:pt x="2005" y="20"/>
                  </a:lnTo>
                  <a:lnTo>
                    <a:pt x="2001" y="25"/>
                  </a:lnTo>
                  <a:lnTo>
                    <a:pt x="2001" y="25"/>
                  </a:lnTo>
                  <a:lnTo>
                    <a:pt x="2000" y="25"/>
                  </a:lnTo>
                  <a:lnTo>
                    <a:pt x="2000" y="25"/>
                  </a:lnTo>
                  <a:lnTo>
                    <a:pt x="1960" y="26"/>
                  </a:lnTo>
                  <a:lnTo>
                    <a:pt x="1921" y="28"/>
                  </a:lnTo>
                  <a:lnTo>
                    <a:pt x="1880" y="33"/>
                  </a:lnTo>
                  <a:lnTo>
                    <a:pt x="1838" y="38"/>
                  </a:lnTo>
                  <a:lnTo>
                    <a:pt x="1797" y="44"/>
                  </a:lnTo>
                  <a:lnTo>
                    <a:pt x="1754" y="51"/>
                  </a:lnTo>
                  <a:lnTo>
                    <a:pt x="1712" y="59"/>
                  </a:lnTo>
                  <a:lnTo>
                    <a:pt x="1670" y="68"/>
                  </a:lnTo>
                  <a:lnTo>
                    <a:pt x="1670" y="68"/>
                  </a:lnTo>
                  <a:lnTo>
                    <a:pt x="1678" y="38"/>
                  </a:lnTo>
                  <a:lnTo>
                    <a:pt x="1678" y="38"/>
                  </a:lnTo>
                  <a:lnTo>
                    <a:pt x="1678" y="31"/>
                  </a:lnTo>
                  <a:lnTo>
                    <a:pt x="1677" y="26"/>
                  </a:lnTo>
                  <a:lnTo>
                    <a:pt x="1674" y="23"/>
                  </a:lnTo>
                  <a:lnTo>
                    <a:pt x="1670" y="20"/>
                  </a:lnTo>
                  <a:lnTo>
                    <a:pt x="1664" y="19"/>
                  </a:lnTo>
                  <a:lnTo>
                    <a:pt x="1660" y="19"/>
                  </a:lnTo>
                  <a:lnTo>
                    <a:pt x="1655" y="21"/>
                  </a:lnTo>
                  <a:lnTo>
                    <a:pt x="1650" y="26"/>
                  </a:lnTo>
                  <a:lnTo>
                    <a:pt x="1650" y="26"/>
                  </a:lnTo>
                  <a:lnTo>
                    <a:pt x="1630" y="54"/>
                  </a:lnTo>
                  <a:lnTo>
                    <a:pt x="1610" y="82"/>
                  </a:lnTo>
                  <a:lnTo>
                    <a:pt x="1610" y="82"/>
                  </a:lnTo>
                  <a:lnTo>
                    <a:pt x="1568" y="94"/>
                  </a:lnTo>
                  <a:lnTo>
                    <a:pt x="1527" y="104"/>
                  </a:lnTo>
                  <a:lnTo>
                    <a:pt x="1445" y="130"/>
                  </a:lnTo>
                  <a:lnTo>
                    <a:pt x="1365" y="157"/>
                  </a:lnTo>
                  <a:lnTo>
                    <a:pt x="1286" y="186"/>
                  </a:lnTo>
                  <a:lnTo>
                    <a:pt x="1210" y="217"/>
                  </a:lnTo>
                  <a:lnTo>
                    <a:pt x="1138" y="248"/>
                  </a:lnTo>
                  <a:lnTo>
                    <a:pt x="1069" y="280"/>
                  </a:lnTo>
                  <a:lnTo>
                    <a:pt x="1003" y="310"/>
                  </a:lnTo>
                  <a:lnTo>
                    <a:pt x="1003" y="310"/>
                  </a:lnTo>
                  <a:lnTo>
                    <a:pt x="1004" y="306"/>
                  </a:lnTo>
                  <a:lnTo>
                    <a:pt x="1003" y="301"/>
                  </a:lnTo>
                  <a:lnTo>
                    <a:pt x="1001" y="296"/>
                  </a:lnTo>
                  <a:lnTo>
                    <a:pt x="998" y="294"/>
                  </a:lnTo>
                  <a:lnTo>
                    <a:pt x="994" y="292"/>
                  </a:lnTo>
                  <a:lnTo>
                    <a:pt x="989" y="291"/>
                  </a:lnTo>
                  <a:lnTo>
                    <a:pt x="985" y="292"/>
                  </a:lnTo>
                  <a:lnTo>
                    <a:pt x="981" y="295"/>
                  </a:lnTo>
                  <a:lnTo>
                    <a:pt x="981" y="295"/>
                  </a:lnTo>
                  <a:lnTo>
                    <a:pt x="947" y="340"/>
                  </a:lnTo>
                  <a:lnTo>
                    <a:pt x="947" y="340"/>
                  </a:lnTo>
                  <a:lnTo>
                    <a:pt x="886" y="372"/>
                  </a:lnTo>
                  <a:lnTo>
                    <a:pt x="832" y="403"/>
                  </a:lnTo>
                  <a:lnTo>
                    <a:pt x="832" y="403"/>
                  </a:lnTo>
                  <a:lnTo>
                    <a:pt x="776" y="438"/>
                  </a:lnTo>
                  <a:lnTo>
                    <a:pt x="717" y="474"/>
                  </a:lnTo>
                  <a:lnTo>
                    <a:pt x="659" y="514"/>
                  </a:lnTo>
                  <a:lnTo>
                    <a:pt x="600" y="556"/>
                  </a:lnTo>
                  <a:lnTo>
                    <a:pt x="541" y="601"/>
                  </a:lnTo>
                  <a:lnTo>
                    <a:pt x="482" y="646"/>
                  </a:lnTo>
                  <a:lnTo>
                    <a:pt x="425" y="694"/>
                  </a:lnTo>
                  <a:lnTo>
                    <a:pt x="367" y="745"/>
                  </a:lnTo>
                  <a:lnTo>
                    <a:pt x="312" y="796"/>
                  </a:lnTo>
                  <a:lnTo>
                    <a:pt x="260" y="850"/>
                  </a:lnTo>
                  <a:lnTo>
                    <a:pt x="235" y="877"/>
                  </a:lnTo>
                  <a:lnTo>
                    <a:pt x="211" y="904"/>
                  </a:lnTo>
                  <a:lnTo>
                    <a:pt x="186" y="932"/>
                  </a:lnTo>
                  <a:lnTo>
                    <a:pt x="164" y="960"/>
                  </a:lnTo>
                  <a:lnTo>
                    <a:pt x="142" y="988"/>
                  </a:lnTo>
                  <a:lnTo>
                    <a:pt x="121" y="1017"/>
                  </a:lnTo>
                  <a:lnTo>
                    <a:pt x="101" y="1045"/>
                  </a:lnTo>
                  <a:lnTo>
                    <a:pt x="82" y="1075"/>
                  </a:lnTo>
                  <a:lnTo>
                    <a:pt x="63" y="1104"/>
                  </a:lnTo>
                  <a:lnTo>
                    <a:pt x="47" y="1133"/>
                  </a:lnTo>
                  <a:lnTo>
                    <a:pt x="32" y="1163"/>
                  </a:lnTo>
                  <a:lnTo>
                    <a:pt x="18" y="1193"/>
                  </a:lnTo>
                  <a:lnTo>
                    <a:pt x="18" y="1193"/>
                  </a:lnTo>
                  <a:lnTo>
                    <a:pt x="11" y="1209"/>
                  </a:lnTo>
                  <a:lnTo>
                    <a:pt x="6" y="1227"/>
                  </a:lnTo>
                  <a:lnTo>
                    <a:pt x="2" y="1244"/>
                  </a:lnTo>
                  <a:lnTo>
                    <a:pt x="1" y="1262"/>
                  </a:lnTo>
                  <a:lnTo>
                    <a:pt x="0" y="1281"/>
                  </a:lnTo>
                  <a:lnTo>
                    <a:pt x="1" y="1299"/>
                  </a:lnTo>
                  <a:lnTo>
                    <a:pt x="4" y="1318"/>
                  </a:lnTo>
                  <a:lnTo>
                    <a:pt x="6" y="1337"/>
                  </a:lnTo>
                  <a:lnTo>
                    <a:pt x="6" y="1337"/>
                  </a:lnTo>
                  <a:lnTo>
                    <a:pt x="6" y="1338"/>
                  </a:lnTo>
                  <a:lnTo>
                    <a:pt x="6" y="1338"/>
                  </a:lnTo>
                  <a:lnTo>
                    <a:pt x="4" y="1340"/>
                  </a:lnTo>
                  <a:lnTo>
                    <a:pt x="2" y="1344"/>
                  </a:lnTo>
                  <a:lnTo>
                    <a:pt x="2" y="1346"/>
                  </a:lnTo>
                  <a:lnTo>
                    <a:pt x="4" y="1350"/>
                  </a:lnTo>
                  <a:lnTo>
                    <a:pt x="6" y="1354"/>
                  </a:lnTo>
                  <a:lnTo>
                    <a:pt x="11" y="1358"/>
                  </a:lnTo>
                  <a:lnTo>
                    <a:pt x="11" y="1358"/>
                  </a:lnTo>
                  <a:lnTo>
                    <a:pt x="18" y="1383"/>
                  </a:lnTo>
                  <a:lnTo>
                    <a:pt x="25" y="1407"/>
                  </a:lnTo>
                  <a:lnTo>
                    <a:pt x="33" y="1432"/>
                  </a:lnTo>
                  <a:lnTo>
                    <a:pt x="42" y="1455"/>
                  </a:lnTo>
                  <a:lnTo>
                    <a:pt x="42" y="1455"/>
                  </a:lnTo>
                  <a:lnTo>
                    <a:pt x="42" y="1465"/>
                  </a:lnTo>
                  <a:lnTo>
                    <a:pt x="42" y="1475"/>
                  </a:lnTo>
                  <a:lnTo>
                    <a:pt x="42" y="1475"/>
                  </a:lnTo>
                  <a:lnTo>
                    <a:pt x="43" y="1477"/>
                  </a:lnTo>
                  <a:lnTo>
                    <a:pt x="46" y="1479"/>
                  </a:lnTo>
                  <a:lnTo>
                    <a:pt x="48" y="1477"/>
                  </a:lnTo>
                  <a:lnTo>
                    <a:pt x="50" y="1475"/>
                  </a:lnTo>
                  <a:lnTo>
                    <a:pt x="50" y="1475"/>
                  </a:lnTo>
                  <a:lnTo>
                    <a:pt x="70" y="1521"/>
                  </a:lnTo>
                  <a:lnTo>
                    <a:pt x="70" y="1521"/>
                  </a:lnTo>
                  <a:lnTo>
                    <a:pt x="70" y="1542"/>
                  </a:lnTo>
                  <a:lnTo>
                    <a:pt x="70" y="1562"/>
                  </a:lnTo>
                  <a:lnTo>
                    <a:pt x="71" y="1583"/>
                  </a:lnTo>
                  <a:lnTo>
                    <a:pt x="73" y="1603"/>
                  </a:lnTo>
                  <a:lnTo>
                    <a:pt x="73" y="1603"/>
                  </a:lnTo>
                  <a:lnTo>
                    <a:pt x="67" y="1612"/>
                  </a:lnTo>
                  <a:lnTo>
                    <a:pt x="67" y="1612"/>
                  </a:lnTo>
                  <a:lnTo>
                    <a:pt x="64" y="1616"/>
                  </a:lnTo>
                  <a:lnTo>
                    <a:pt x="64" y="1619"/>
                  </a:lnTo>
                  <a:lnTo>
                    <a:pt x="64" y="1621"/>
                  </a:lnTo>
                  <a:lnTo>
                    <a:pt x="67" y="1625"/>
                  </a:lnTo>
                  <a:lnTo>
                    <a:pt x="68" y="1627"/>
                  </a:lnTo>
                  <a:lnTo>
                    <a:pt x="70" y="1628"/>
                  </a:lnTo>
                  <a:lnTo>
                    <a:pt x="77" y="1631"/>
                  </a:lnTo>
                  <a:lnTo>
                    <a:pt x="77" y="1631"/>
                  </a:lnTo>
                  <a:lnTo>
                    <a:pt x="78" y="1642"/>
                  </a:lnTo>
                  <a:lnTo>
                    <a:pt x="81" y="1654"/>
                  </a:lnTo>
                  <a:lnTo>
                    <a:pt x="81" y="1654"/>
                  </a:lnTo>
                  <a:lnTo>
                    <a:pt x="82" y="1658"/>
                  </a:lnTo>
                  <a:lnTo>
                    <a:pt x="83" y="1660"/>
                  </a:lnTo>
                  <a:lnTo>
                    <a:pt x="89" y="1664"/>
                  </a:lnTo>
                  <a:lnTo>
                    <a:pt x="92" y="1665"/>
                  </a:lnTo>
                  <a:lnTo>
                    <a:pt x="95" y="1666"/>
                  </a:lnTo>
                  <a:lnTo>
                    <a:pt x="98" y="1665"/>
                  </a:lnTo>
                  <a:lnTo>
                    <a:pt x="102" y="1664"/>
                  </a:lnTo>
                  <a:lnTo>
                    <a:pt x="102" y="1664"/>
                  </a:lnTo>
                  <a:lnTo>
                    <a:pt x="121" y="1647"/>
                  </a:lnTo>
                  <a:lnTo>
                    <a:pt x="121" y="1647"/>
                  </a:lnTo>
                  <a:lnTo>
                    <a:pt x="130" y="1675"/>
                  </a:lnTo>
                  <a:lnTo>
                    <a:pt x="130" y="1675"/>
                  </a:lnTo>
                  <a:lnTo>
                    <a:pt x="122" y="1709"/>
                  </a:lnTo>
                  <a:lnTo>
                    <a:pt x="115" y="1743"/>
                  </a:lnTo>
                  <a:lnTo>
                    <a:pt x="115" y="1743"/>
                  </a:lnTo>
                  <a:lnTo>
                    <a:pt x="115" y="1748"/>
                  </a:lnTo>
                  <a:lnTo>
                    <a:pt x="116" y="1751"/>
                  </a:lnTo>
                  <a:lnTo>
                    <a:pt x="118" y="1755"/>
                  </a:lnTo>
                  <a:lnTo>
                    <a:pt x="121" y="1757"/>
                  </a:lnTo>
                  <a:lnTo>
                    <a:pt x="124" y="1759"/>
                  </a:lnTo>
                  <a:lnTo>
                    <a:pt x="128" y="1759"/>
                  </a:lnTo>
                  <a:lnTo>
                    <a:pt x="131" y="1758"/>
                  </a:lnTo>
                  <a:lnTo>
                    <a:pt x="135" y="1756"/>
                  </a:lnTo>
                  <a:lnTo>
                    <a:pt x="135" y="1756"/>
                  </a:lnTo>
                  <a:lnTo>
                    <a:pt x="145" y="1743"/>
                  </a:lnTo>
                  <a:lnTo>
                    <a:pt x="145" y="1743"/>
                  </a:lnTo>
                  <a:lnTo>
                    <a:pt x="151" y="1778"/>
                  </a:lnTo>
                  <a:lnTo>
                    <a:pt x="156" y="1812"/>
                  </a:lnTo>
                  <a:lnTo>
                    <a:pt x="164" y="1879"/>
                  </a:lnTo>
                  <a:lnTo>
                    <a:pt x="172" y="1943"/>
                  </a:lnTo>
                  <a:lnTo>
                    <a:pt x="177" y="1975"/>
                  </a:lnTo>
                  <a:lnTo>
                    <a:pt x="181" y="2005"/>
                  </a:lnTo>
                  <a:lnTo>
                    <a:pt x="188" y="2036"/>
                  </a:lnTo>
                  <a:lnTo>
                    <a:pt x="197" y="2066"/>
                  </a:lnTo>
                  <a:lnTo>
                    <a:pt x="207" y="2095"/>
                  </a:lnTo>
                  <a:lnTo>
                    <a:pt x="220" y="2125"/>
                  </a:lnTo>
                  <a:lnTo>
                    <a:pt x="236" y="2153"/>
                  </a:lnTo>
                  <a:lnTo>
                    <a:pt x="245" y="2167"/>
                  </a:lnTo>
                  <a:lnTo>
                    <a:pt x="254" y="2182"/>
                  </a:lnTo>
                  <a:lnTo>
                    <a:pt x="265" y="2196"/>
                  </a:lnTo>
                  <a:lnTo>
                    <a:pt x="276" y="2210"/>
                  </a:lnTo>
                  <a:lnTo>
                    <a:pt x="289" y="2224"/>
                  </a:lnTo>
                  <a:lnTo>
                    <a:pt x="302" y="2238"/>
                  </a:lnTo>
                  <a:lnTo>
                    <a:pt x="302" y="2238"/>
                  </a:lnTo>
                  <a:lnTo>
                    <a:pt x="307" y="2241"/>
                  </a:lnTo>
                  <a:lnTo>
                    <a:pt x="311" y="2242"/>
                  </a:lnTo>
                  <a:lnTo>
                    <a:pt x="315" y="2241"/>
                  </a:lnTo>
                  <a:lnTo>
                    <a:pt x="318" y="2238"/>
                  </a:lnTo>
                  <a:lnTo>
                    <a:pt x="321" y="2235"/>
                  </a:lnTo>
                  <a:lnTo>
                    <a:pt x="322" y="2230"/>
                  </a:lnTo>
                  <a:lnTo>
                    <a:pt x="322" y="2225"/>
                  </a:lnTo>
                  <a:lnTo>
                    <a:pt x="320" y="2221"/>
                  </a:lnTo>
                  <a:lnTo>
                    <a:pt x="320" y="2221"/>
                  </a:lnTo>
                  <a:lnTo>
                    <a:pt x="309" y="2207"/>
                  </a:lnTo>
                  <a:lnTo>
                    <a:pt x="298" y="2190"/>
                  </a:lnTo>
                  <a:lnTo>
                    <a:pt x="290" y="2171"/>
                  </a:lnTo>
                  <a:lnTo>
                    <a:pt x="282" y="2152"/>
                  </a:lnTo>
                  <a:lnTo>
                    <a:pt x="274" y="2129"/>
                  </a:lnTo>
                  <a:lnTo>
                    <a:pt x="268" y="2106"/>
                  </a:lnTo>
                  <a:lnTo>
                    <a:pt x="261" y="2081"/>
                  </a:lnTo>
                  <a:lnTo>
                    <a:pt x="255" y="2054"/>
                  </a:lnTo>
                  <a:lnTo>
                    <a:pt x="245" y="2001"/>
                  </a:lnTo>
                  <a:lnTo>
                    <a:pt x="236" y="1946"/>
                  </a:lnTo>
                  <a:lnTo>
                    <a:pt x="219" y="1834"/>
                  </a:lnTo>
                  <a:lnTo>
                    <a:pt x="219" y="1834"/>
                  </a:lnTo>
                  <a:lnTo>
                    <a:pt x="219" y="1834"/>
                  </a:lnTo>
                  <a:lnTo>
                    <a:pt x="219" y="1834"/>
                  </a:lnTo>
                  <a:lnTo>
                    <a:pt x="324" y="1659"/>
                  </a:lnTo>
                  <a:lnTo>
                    <a:pt x="428" y="1482"/>
                  </a:lnTo>
                  <a:lnTo>
                    <a:pt x="533" y="1304"/>
                  </a:lnTo>
                  <a:lnTo>
                    <a:pt x="637" y="1129"/>
                  </a:lnTo>
                  <a:lnTo>
                    <a:pt x="637" y="1129"/>
                  </a:lnTo>
                  <a:lnTo>
                    <a:pt x="666" y="1083"/>
                  </a:lnTo>
                  <a:lnTo>
                    <a:pt x="699" y="1035"/>
                  </a:lnTo>
                  <a:lnTo>
                    <a:pt x="734" y="986"/>
                  </a:lnTo>
                  <a:lnTo>
                    <a:pt x="772" y="934"/>
                  </a:lnTo>
                  <a:lnTo>
                    <a:pt x="813" y="883"/>
                  </a:lnTo>
                  <a:lnTo>
                    <a:pt x="854" y="830"/>
                  </a:lnTo>
                  <a:lnTo>
                    <a:pt x="939" y="725"/>
                  </a:lnTo>
                  <a:lnTo>
                    <a:pt x="1021" y="623"/>
                  </a:lnTo>
                  <a:lnTo>
                    <a:pt x="1058" y="574"/>
                  </a:lnTo>
                  <a:lnTo>
                    <a:pt x="1094" y="526"/>
                  </a:lnTo>
                  <a:lnTo>
                    <a:pt x="1126" y="480"/>
                  </a:lnTo>
                  <a:lnTo>
                    <a:pt x="1154" y="438"/>
                  </a:lnTo>
                  <a:lnTo>
                    <a:pt x="1176" y="398"/>
                  </a:lnTo>
                  <a:lnTo>
                    <a:pt x="1187" y="379"/>
                  </a:lnTo>
                  <a:lnTo>
                    <a:pt x="1195" y="362"/>
                  </a:lnTo>
                  <a:lnTo>
                    <a:pt x="1195" y="362"/>
                  </a:lnTo>
                  <a:lnTo>
                    <a:pt x="1179" y="399"/>
                  </a:lnTo>
                  <a:lnTo>
                    <a:pt x="1161" y="436"/>
                  </a:lnTo>
                  <a:lnTo>
                    <a:pt x="1126" y="507"/>
                  </a:lnTo>
                  <a:lnTo>
                    <a:pt x="1088" y="577"/>
                  </a:lnTo>
                  <a:lnTo>
                    <a:pt x="1049" y="648"/>
                  </a:lnTo>
                  <a:lnTo>
                    <a:pt x="1008" y="715"/>
                  </a:lnTo>
                  <a:lnTo>
                    <a:pt x="964" y="783"/>
                  </a:lnTo>
                  <a:lnTo>
                    <a:pt x="921" y="850"/>
                  </a:lnTo>
                  <a:lnTo>
                    <a:pt x="877" y="917"/>
                  </a:lnTo>
                  <a:lnTo>
                    <a:pt x="785" y="1048"/>
                  </a:lnTo>
                  <a:lnTo>
                    <a:pt x="693" y="1179"/>
                  </a:lnTo>
                  <a:lnTo>
                    <a:pt x="602" y="1311"/>
                  </a:lnTo>
                  <a:lnTo>
                    <a:pt x="556" y="1377"/>
                  </a:lnTo>
                  <a:lnTo>
                    <a:pt x="511" y="1443"/>
                  </a:lnTo>
                  <a:lnTo>
                    <a:pt x="511" y="1443"/>
                  </a:lnTo>
                  <a:lnTo>
                    <a:pt x="473" y="1502"/>
                  </a:lnTo>
                  <a:lnTo>
                    <a:pt x="435" y="1562"/>
                  </a:lnTo>
                  <a:lnTo>
                    <a:pt x="398" y="1621"/>
                  </a:lnTo>
                  <a:lnTo>
                    <a:pt x="362" y="1682"/>
                  </a:lnTo>
                  <a:lnTo>
                    <a:pt x="362" y="1682"/>
                  </a:lnTo>
                  <a:lnTo>
                    <a:pt x="289" y="1810"/>
                  </a:lnTo>
                  <a:lnTo>
                    <a:pt x="272" y="1841"/>
                  </a:lnTo>
                  <a:lnTo>
                    <a:pt x="265" y="1857"/>
                  </a:lnTo>
                  <a:lnTo>
                    <a:pt x="265" y="1858"/>
                  </a:lnTo>
                  <a:lnTo>
                    <a:pt x="267" y="1857"/>
                  </a:lnTo>
                  <a:lnTo>
                    <a:pt x="276" y="1846"/>
                  </a:lnTo>
                  <a:lnTo>
                    <a:pt x="308" y="1800"/>
                  </a:lnTo>
                  <a:lnTo>
                    <a:pt x="308" y="1800"/>
                  </a:lnTo>
                  <a:lnTo>
                    <a:pt x="273" y="1875"/>
                  </a:lnTo>
                  <a:lnTo>
                    <a:pt x="255" y="1913"/>
                  </a:lnTo>
                  <a:lnTo>
                    <a:pt x="240" y="1951"/>
                  </a:lnTo>
                  <a:lnTo>
                    <a:pt x="240" y="1951"/>
                  </a:lnTo>
                  <a:lnTo>
                    <a:pt x="239" y="1954"/>
                  </a:lnTo>
                  <a:lnTo>
                    <a:pt x="239" y="1957"/>
                  </a:lnTo>
                  <a:lnTo>
                    <a:pt x="240" y="1962"/>
                  </a:lnTo>
                  <a:lnTo>
                    <a:pt x="243" y="1967"/>
                  </a:lnTo>
                  <a:lnTo>
                    <a:pt x="249" y="1969"/>
                  </a:lnTo>
                  <a:lnTo>
                    <a:pt x="255" y="1969"/>
                  </a:lnTo>
                  <a:lnTo>
                    <a:pt x="260" y="1968"/>
                  </a:lnTo>
                  <a:lnTo>
                    <a:pt x="266" y="1964"/>
                  </a:lnTo>
                  <a:lnTo>
                    <a:pt x="269" y="1960"/>
                  </a:lnTo>
                  <a:lnTo>
                    <a:pt x="269" y="1960"/>
                  </a:lnTo>
                  <a:lnTo>
                    <a:pt x="291" y="1906"/>
                  </a:lnTo>
                  <a:lnTo>
                    <a:pt x="315" y="1852"/>
                  </a:lnTo>
                  <a:lnTo>
                    <a:pt x="339" y="1800"/>
                  </a:lnTo>
                  <a:lnTo>
                    <a:pt x="365" y="1748"/>
                  </a:lnTo>
                  <a:lnTo>
                    <a:pt x="392" y="1696"/>
                  </a:lnTo>
                  <a:lnTo>
                    <a:pt x="420" y="1645"/>
                  </a:lnTo>
                  <a:lnTo>
                    <a:pt x="448" y="1594"/>
                  </a:lnTo>
                  <a:lnTo>
                    <a:pt x="479" y="1544"/>
                  </a:lnTo>
                  <a:lnTo>
                    <a:pt x="508" y="1494"/>
                  </a:lnTo>
                  <a:lnTo>
                    <a:pt x="540" y="1445"/>
                  </a:lnTo>
                  <a:lnTo>
                    <a:pt x="603" y="1346"/>
                  </a:lnTo>
                  <a:lnTo>
                    <a:pt x="668" y="1248"/>
                  </a:lnTo>
                  <a:lnTo>
                    <a:pt x="735" y="1152"/>
                  </a:lnTo>
                  <a:lnTo>
                    <a:pt x="803" y="1056"/>
                  </a:lnTo>
                  <a:lnTo>
                    <a:pt x="872" y="960"/>
                  </a:lnTo>
                  <a:lnTo>
                    <a:pt x="1010" y="769"/>
                  </a:lnTo>
                  <a:lnTo>
                    <a:pt x="1079" y="674"/>
                  </a:lnTo>
                  <a:lnTo>
                    <a:pt x="1146" y="578"/>
                  </a:lnTo>
                  <a:lnTo>
                    <a:pt x="1211" y="482"/>
                  </a:lnTo>
                  <a:lnTo>
                    <a:pt x="1275" y="385"/>
                  </a:lnTo>
                  <a:lnTo>
                    <a:pt x="1275" y="385"/>
                  </a:lnTo>
                  <a:lnTo>
                    <a:pt x="1268" y="397"/>
                  </a:lnTo>
                  <a:lnTo>
                    <a:pt x="1261" y="412"/>
                  </a:lnTo>
                  <a:lnTo>
                    <a:pt x="1246" y="451"/>
                  </a:lnTo>
                  <a:lnTo>
                    <a:pt x="1231" y="495"/>
                  </a:lnTo>
                  <a:lnTo>
                    <a:pt x="1215" y="545"/>
                  </a:lnTo>
                  <a:lnTo>
                    <a:pt x="1200" y="594"/>
                  </a:lnTo>
                  <a:lnTo>
                    <a:pt x="1183" y="643"/>
                  </a:lnTo>
                  <a:lnTo>
                    <a:pt x="1166" y="687"/>
                  </a:lnTo>
                  <a:lnTo>
                    <a:pt x="1158" y="706"/>
                  </a:lnTo>
                  <a:lnTo>
                    <a:pt x="1149" y="724"/>
                  </a:lnTo>
                  <a:lnTo>
                    <a:pt x="1149" y="724"/>
                  </a:lnTo>
                  <a:lnTo>
                    <a:pt x="1120" y="774"/>
                  </a:lnTo>
                  <a:lnTo>
                    <a:pt x="1091" y="823"/>
                  </a:lnTo>
                  <a:lnTo>
                    <a:pt x="1062" y="872"/>
                  </a:lnTo>
                  <a:lnTo>
                    <a:pt x="1030" y="921"/>
                  </a:lnTo>
                  <a:lnTo>
                    <a:pt x="967" y="1019"/>
                  </a:lnTo>
                  <a:lnTo>
                    <a:pt x="904" y="1115"/>
                  </a:lnTo>
                  <a:lnTo>
                    <a:pt x="904" y="1115"/>
                  </a:lnTo>
                  <a:lnTo>
                    <a:pt x="830" y="1225"/>
                  </a:lnTo>
                  <a:lnTo>
                    <a:pt x="754" y="1335"/>
                  </a:lnTo>
                  <a:lnTo>
                    <a:pt x="602" y="1553"/>
                  </a:lnTo>
                  <a:lnTo>
                    <a:pt x="526" y="1662"/>
                  </a:lnTo>
                  <a:lnTo>
                    <a:pt x="451" y="1772"/>
                  </a:lnTo>
                  <a:lnTo>
                    <a:pt x="377" y="1884"/>
                  </a:lnTo>
                  <a:lnTo>
                    <a:pt x="305" y="1995"/>
                  </a:lnTo>
                  <a:lnTo>
                    <a:pt x="305" y="1995"/>
                  </a:lnTo>
                  <a:lnTo>
                    <a:pt x="303" y="1998"/>
                  </a:lnTo>
                  <a:lnTo>
                    <a:pt x="303" y="2002"/>
                  </a:lnTo>
                  <a:lnTo>
                    <a:pt x="303" y="2008"/>
                  </a:lnTo>
                  <a:lnTo>
                    <a:pt x="305" y="2012"/>
                  </a:lnTo>
                  <a:lnTo>
                    <a:pt x="310" y="2016"/>
                  </a:lnTo>
                  <a:lnTo>
                    <a:pt x="316" y="2018"/>
                  </a:lnTo>
                  <a:lnTo>
                    <a:pt x="322" y="2018"/>
                  </a:lnTo>
                  <a:lnTo>
                    <a:pt x="327" y="2016"/>
                  </a:lnTo>
                  <a:lnTo>
                    <a:pt x="330" y="2013"/>
                  </a:lnTo>
                  <a:lnTo>
                    <a:pt x="331" y="2011"/>
                  </a:lnTo>
                  <a:lnTo>
                    <a:pt x="331" y="2011"/>
                  </a:lnTo>
                  <a:lnTo>
                    <a:pt x="378" y="1944"/>
                  </a:lnTo>
                  <a:lnTo>
                    <a:pt x="425" y="1879"/>
                  </a:lnTo>
                  <a:lnTo>
                    <a:pt x="518" y="1748"/>
                  </a:lnTo>
                  <a:lnTo>
                    <a:pt x="518" y="1748"/>
                  </a:lnTo>
                  <a:lnTo>
                    <a:pt x="495" y="1793"/>
                  </a:lnTo>
                  <a:lnTo>
                    <a:pt x="472" y="1839"/>
                  </a:lnTo>
                  <a:lnTo>
                    <a:pt x="448" y="1886"/>
                  </a:lnTo>
                  <a:lnTo>
                    <a:pt x="427" y="1933"/>
                  </a:lnTo>
                  <a:lnTo>
                    <a:pt x="406" y="1980"/>
                  </a:lnTo>
                  <a:lnTo>
                    <a:pt x="387" y="2029"/>
                  </a:lnTo>
                  <a:lnTo>
                    <a:pt x="369" y="2077"/>
                  </a:lnTo>
                  <a:lnTo>
                    <a:pt x="351" y="2127"/>
                  </a:lnTo>
                  <a:lnTo>
                    <a:pt x="351" y="2127"/>
                  </a:lnTo>
                  <a:lnTo>
                    <a:pt x="350" y="2133"/>
                  </a:lnTo>
                  <a:lnTo>
                    <a:pt x="352" y="2139"/>
                  </a:lnTo>
                  <a:lnTo>
                    <a:pt x="356" y="2142"/>
                  </a:lnTo>
                  <a:lnTo>
                    <a:pt x="359" y="2145"/>
                  </a:lnTo>
                  <a:lnTo>
                    <a:pt x="365" y="2146"/>
                  </a:lnTo>
                  <a:lnTo>
                    <a:pt x="371" y="2146"/>
                  </a:lnTo>
                  <a:lnTo>
                    <a:pt x="376" y="2143"/>
                  </a:lnTo>
                  <a:lnTo>
                    <a:pt x="380" y="2139"/>
                  </a:lnTo>
                  <a:lnTo>
                    <a:pt x="380" y="2139"/>
                  </a:lnTo>
                  <a:lnTo>
                    <a:pt x="475" y="1998"/>
                  </a:lnTo>
                  <a:lnTo>
                    <a:pt x="570" y="1857"/>
                  </a:lnTo>
                  <a:lnTo>
                    <a:pt x="664" y="1715"/>
                  </a:lnTo>
                  <a:lnTo>
                    <a:pt x="756" y="1572"/>
                  </a:lnTo>
                  <a:lnTo>
                    <a:pt x="849" y="1429"/>
                  </a:lnTo>
                  <a:lnTo>
                    <a:pt x="939" y="1285"/>
                  </a:lnTo>
                  <a:lnTo>
                    <a:pt x="1029" y="1140"/>
                  </a:lnTo>
                  <a:lnTo>
                    <a:pt x="1117" y="995"/>
                  </a:lnTo>
                  <a:lnTo>
                    <a:pt x="1117" y="995"/>
                  </a:lnTo>
                  <a:lnTo>
                    <a:pt x="1158" y="928"/>
                  </a:lnTo>
                  <a:lnTo>
                    <a:pt x="1197" y="859"/>
                  </a:lnTo>
                  <a:lnTo>
                    <a:pt x="1276" y="724"/>
                  </a:lnTo>
                  <a:lnTo>
                    <a:pt x="1354" y="588"/>
                  </a:lnTo>
                  <a:lnTo>
                    <a:pt x="1394" y="520"/>
                  </a:lnTo>
                  <a:lnTo>
                    <a:pt x="1435" y="452"/>
                  </a:lnTo>
                  <a:lnTo>
                    <a:pt x="1435" y="452"/>
                  </a:lnTo>
                  <a:lnTo>
                    <a:pt x="1444" y="437"/>
                  </a:lnTo>
                  <a:lnTo>
                    <a:pt x="1457" y="413"/>
                  </a:lnTo>
                  <a:lnTo>
                    <a:pt x="1489" y="353"/>
                  </a:lnTo>
                  <a:lnTo>
                    <a:pt x="1525" y="282"/>
                  </a:lnTo>
                  <a:lnTo>
                    <a:pt x="1561" y="216"/>
                  </a:lnTo>
                  <a:lnTo>
                    <a:pt x="1577" y="189"/>
                  </a:lnTo>
                  <a:lnTo>
                    <a:pt x="1591" y="166"/>
                  </a:lnTo>
                  <a:lnTo>
                    <a:pt x="1596" y="158"/>
                  </a:lnTo>
                  <a:lnTo>
                    <a:pt x="1602" y="152"/>
                  </a:lnTo>
                  <a:lnTo>
                    <a:pt x="1607" y="149"/>
                  </a:lnTo>
                  <a:lnTo>
                    <a:pt x="1609" y="148"/>
                  </a:lnTo>
                  <a:lnTo>
                    <a:pt x="1612" y="149"/>
                  </a:lnTo>
                  <a:lnTo>
                    <a:pt x="1612" y="150"/>
                  </a:lnTo>
                  <a:lnTo>
                    <a:pt x="1613" y="155"/>
                  </a:lnTo>
                  <a:lnTo>
                    <a:pt x="1613" y="162"/>
                  </a:lnTo>
                  <a:lnTo>
                    <a:pt x="1612" y="172"/>
                  </a:lnTo>
                  <a:lnTo>
                    <a:pt x="1606" y="205"/>
                  </a:lnTo>
                  <a:lnTo>
                    <a:pt x="1592" y="254"/>
                  </a:lnTo>
                  <a:lnTo>
                    <a:pt x="1592" y="254"/>
                  </a:lnTo>
                  <a:lnTo>
                    <a:pt x="1560" y="300"/>
                  </a:lnTo>
                  <a:lnTo>
                    <a:pt x="1529" y="347"/>
                  </a:lnTo>
                  <a:lnTo>
                    <a:pt x="1498" y="395"/>
                  </a:lnTo>
                  <a:lnTo>
                    <a:pt x="1469" y="443"/>
                  </a:lnTo>
                  <a:lnTo>
                    <a:pt x="1440" y="492"/>
                  </a:lnTo>
                  <a:lnTo>
                    <a:pt x="1412" y="542"/>
                  </a:lnTo>
                  <a:lnTo>
                    <a:pt x="1358" y="643"/>
                  </a:lnTo>
                  <a:lnTo>
                    <a:pt x="1251" y="845"/>
                  </a:lnTo>
                  <a:lnTo>
                    <a:pt x="1198" y="945"/>
                  </a:lnTo>
                  <a:lnTo>
                    <a:pt x="1172" y="993"/>
                  </a:lnTo>
                  <a:lnTo>
                    <a:pt x="1143" y="1041"/>
                  </a:lnTo>
                  <a:lnTo>
                    <a:pt x="1143" y="1041"/>
                  </a:lnTo>
                  <a:lnTo>
                    <a:pt x="1048" y="1202"/>
                  </a:lnTo>
                  <a:lnTo>
                    <a:pt x="952" y="1363"/>
                  </a:lnTo>
                  <a:lnTo>
                    <a:pt x="952" y="1363"/>
                  </a:lnTo>
                  <a:lnTo>
                    <a:pt x="1040" y="1242"/>
                  </a:lnTo>
                  <a:lnTo>
                    <a:pt x="1131" y="1120"/>
                  </a:lnTo>
                  <a:lnTo>
                    <a:pt x="1131" y="1120"/>
                  </a:lnTo>
                  <a:lnTo>
                    <a:pt x="1237" y="937"/>
                  </a:lnTo>
                  <a:lnTo>
                    <a:pt x="1342" y="751"/>
                  </a:lnTo>
                  <a:lnTo>
                    <a:pt x="1447" y="564"/>
                  </a:lnTo>
                  <a:lnTo>
                    <a:pt x="1551" y="378"/>
                  </a:lnTo>
                  <a:lnTo>
                    <a:pt x="1551" y="378"/>
                  </a:lnTo>
                  <a:lnTo>
                    <a:pt x="1525" y="446"/>
                  </a:lnTo>
                  <a:lnTo>
                    <a:pt x="1497" y="514"/>
                  </a:lnTo>
                  <a:lnTo>
                    <a:pt x="1467" y="581"/>
                  </a:lnTo>
                  <a:lnTo>
                    <a:pt x="1434" y="645"/>
                  </a:lnTo>
                  <a:lnTo>
                    <a:pt x="1399" y="710"/>
                  </a:lnTo>
                  <a:lnTo>
                    <a:pt x="1362" y="774"/>
                  </a:lnTo>
                  <a:lnTo>
                    <a:pt x="1325" y="837"/>
                  </a:lnTo>
                  <a:lnTo>
                    <a:pt x="1285" y="899"/>
                  </a:lnTo>
                  <a:lnTo>
                    <a:pt x="1285" y="899"/>
                  </a:lnTo>
                  <a:lnTo>
                    <a:pt x="1333" y="825"/>
                  </a:lnTo>
                  <a:lnTo>
                    <a:pt x="1380" y="751"/>
                  </a:lnTo>
                  <a:lnTo>
                    <a:pt x="1424" y="674"/>
                  </a:lnTo>
                  <a:lnTo>
                    <a:pt x="1467" y="597"/>
                  </a:lnTo>
                  <a:lnTo>
                    <a:pt x="1488" y="559"/>
                  </a:lnTo>
                  <a:lnTo>
                    <a:pt x="1506" y="519"/>
                  </a:lnTo>
                  <a:lnTo>
                    <a:pt x="1526" y="479"/>
                  </a:lnTo>
                  <a:lnTo>
                    <a:pt x="1544" y="439"/>
                  </a:lnTo>
                  <a:lnTo>
                    <a:pt x="1561" y="398"/>
                  </a:lnTo>
                  <a:lnTo>
                    <a:pt x="1579" y="357"/>
                  </a:lnTo>
                  <a:lnTo>
                    <a:pt x="1594" y="315"/>
                  </a:lnTo>
                  <a:lnTo>
                    <a:pt x="1609" y="273"/>
                  </a:lnTo>
                  <a:lnTo>
                    <a:pt x="1609" y="273"/>
                  </a:lnTo>
                  <a:lnTo>
                    <a:pt x="1625" y="250"/>
                  </a:lnTo>
                  <a:lnTo>
                    <a:pt x="1635" y="232"/>
                  </a:lnTo>
                  <a:lnTo>
                    <a:pt x="1644" y="220"/>
                  </a:lnTo>
                  <a:lnTo>
                    <a:pt x="1649" y="216"/>
                  </a:lnTo>
                  <a:lnTo>
                    <a:pt x="1651" y="216"/>
                  </a:lnTo>
                  <a:lnTo>
                    <a:pt x="1653" y="216"/>
                  </a:lnTo>
                  <a:lnTo>
                    <a:pt x="1653" y="221"/>
                  </a:lnTo>
                  <a:lnTo>
                    <a:pt x="1651" y="232"/>
                  </a:lnTo>
                  <a:lnTo>
                    <a:pt x="1647" y="247"/>
                  </a:lnTo>
                  <a:lnTo>
                    <a:pt x="1635" y="287"/>
                  </a:lnTo>
                  <a:lnTo>
                    <a:pt x="1616" y="339"/>
                  </a:lnTo>
                  <a:lnTo>
                    <a:pt x="1593" y="398"/>
                  </a:lnTo>
                  <a:lnTo>
                    <a:pt x="1568" y="461"/>
                  </a:lnTo>
                  <a:lnTo>
                    <a:pt x="1568" y="461"/>
                  </a:lnTo>
                  <a:lnTo>
                    <a:pt x="1519" y="562"/>
                  </a:lnTo>
                  <a:lnTo>
                    <a:pt x="1470" y="662"/>
                  </a:lnTo>
                  <a:lnTo>
                    <a:pt x="1421" y="762"/>
                  </a:lnTo>
                  <a:lnTo>
                    <a:pt x="1371" y="862"/>
                  </a:lnTo>
                  <a:lnTo>
                    <a:pt x="1371" y="862"/>
                  </a:lnTo>
                  <a:lnTo>
                    <a:pt x="1310" y="955"/>
                  </a:lnTo>
                  <a:lnTo>
                    <a:pt x="1248" y="1047"/>
                  </a:lnTo>
                  <a:lnTo>
                    <a:pt x="1120" y="1229"/>
                  </a:lnTo>
                  <a:lnTo>
                    <a:pt x="1120" y="1229"/>
                  </a:lnTo>
                  <a:lnTo>
                    <a:pt x="1080" y="1285"/>
                  </a:lnTo>
                  <a:lnTo>
                    <a:pt x="1042" y="1344"/>
                  </a:lnTo>
                  <a:lnTo>
                    <a:pt x="967" y="1460"/>
                  </a:lnTo>
                  <a:lnTo>
                    <a:pt x="893" y="1576"/>
                  </a:lnTo>
                  <a:lnTo>
                    <a:pt x="820" y="1694"/>
                  </a:lnTo>
                  <a:lnTo>
                    <a:pt x="678" y="1930"/>
                  </a:lnTo>
                  <a:lnTo>
                    <a:pt x="606" y="2047"/>
                  </a:lnTo>
                  <a:lnTo>
                    <a:pt x="533" y="2166"/>
                  </a:lnTo>
                  <a:lnTo>
                    <a:pt x="533" y="2166"/>
                  </a:lnTo>
                  <a:lnTo>
                    <a:pt x="502" y="2168"/>
                  </a:lnTo>
                  <a:lnTo>
                    <a:pt x="469" y="2169"/>
                  </a:lnTo>
                  <a:lnTo>
                    <a:pt x="469" y="2169"/>
                  </a:lnTo>
                  <a:lnTo>
                    <a:pt x="556" y="2044"/>
                  </a:lnTo>
                  <a:lnTo>
                    <a:pt x="640" y="1916"/>
                  </a:lnTo>
                  <a:lnTo>
                    <a:pt x="722" y="1789"/>
                  </a:lnTo>
                  <a:lnTo>
                    <a:pt x="804" y="1661"/>
                  </a:lnTo>
                  <a:lnTo>
                    <a:pt x="885" y="1531"/>
                  </a:lnTo>
                  <a:lnTo>
                    <a:pt x="963" y="1401"/>
                  </a:lnTo>
                  <a:lnTo>
                    <a:pt x="1042" y="1271"/>
                  </a:lnTo>
                  <a:lnTo>
                    <a:pt x="1119" y="1140"/>
                  </a:lnTo>
                  <a:lnTo>
                    <a:pt x="1119" y="1140"/>
                  </a:lnTo>
                  <a:lnTo>
                    <a:pt x="1033" y="1255"/>
                  </a:lnTo>
                  <a:lnTo>
                    <a:pt x="947" y="1370"/>
                  </a:lnTo>
                  <a:lnTo>
                    <a:pt x="947" y="1370"/>
                  </a:lnTo>
                  <a:lnTo>
                    <a:pt x="833" y="1556"/>
                  </a:lnTo>
                  <a:lnTo>
                    <a:pt x="719" y="1742"/>
                  </a:lnTo>
                  <a:lnTo>
                    <a:pt x="719" y="1742"/>
                  </a:lnTo>
                  <a:lnTo>
                    <a:pt x="645" y="1862"/>
                  </a:lnTo>
                  <a:lnTo>
                    <a:pt x="588" y="1955"/>
                  </a:lnTo>
                  <a:lnTo>
                    <a:pt x="530" y="2045"/>
                  </a:lnTo>
                  <a:lnTo>
                    <a:pt x="482" y="2119"/>
                  </a:lnTo>
                  <a:lnTo>
                    <a:pt x="465" y="2145"/>
                  </a:lnTo>
                  <a:lnTo>
                    <a:pt x="453" y="2159"/>
                  </a:lnTo>
                  <a:lnTo>
                    <a:pt x="449" y="2161"/>
                  </a:lnTo>
                  <a:lnTo>
                    <a:pt x="448" y="2161"/>
                  </a:lnTo>
                  <a:lnTo>
                    <a:pt x="448" y="2160"/>
                  </a:lnTo>
                  <a:lnTo>
                    <a:pt x="449" y="2155"/>
                  </a:lnTo>
                  <a:lnTo>
                    <a:pt x="452" y="2147"/>
                  </a:lnTo>
                  <a:lnTo>
                    <a:pt x="466" y="2116"/>
                  </a:lnTo>
                  <a:lnTo>
                    <a:pt x="490" y="2067"/>
                  </a:lnTo>
                  <a:lnTo>
                    <a:pt x="490" y="2067"/>
                  </a:lnTo>
                  <a:lnTo>
                    <a:pt x="511" y="2025"/>
                  </a:lnTo>
                  <a:lnTo>
                    <a:pt x="535" y="1984"/>
                  </a:lnTo>
                  <a:lnTo>
                    <a:pt x="558" y="1942"/>
                  </a:lnTo>
                  <a:lnTo>
                    <a:pt x="582" y="1901"/>
                  </a:lnTo>
                  <a:lnTo>
                    <a:pt x="631" y="1820"/>
                  </a:lnTo>
                  <a:lnTo>
                    <a:pt x="682" y="1741"/>
                  </a:lnTo>
                  <a:lnTo>
                    <a:pt x="735" y="1662"/>
                  </a:lnTo>
                  <a:lnTo>
                    <a:pt x="790" y="1584"/>
                  </a:lnTo>
                  <a:lnTo>
                    <a:pt x="845" y="1507"/>
                  </a:lnTo>
                  <a:lnTo>
                    <a:pt x="901" y="1431"/>
                  </a:lnTo>
                  <a:lnTo>
                    <a:pt x="901" y="1431"/>
                  </a:lnTo>
                  <a:lnTo>
                    <a:pt x="833" y="1520"/>
                  </a:lnTo>
                  <a:lnTo>
                    <a:pt x="767" y="1610"/>
                  </a:lnTo>
                  <a:lnTo>
                    <a:pt x="701" y="1700"/>
                  </a:lnTo>
                  <a:lnTo>
                    <a:pt x="637" y="1791"/>
                  </a:lnTo>
                  <a:lnTo>
                    <a:pt x="606" y="1837"/>
                  </a:lnTo>
                  <a:lnTo>
                    <a:pt x="576" y="1882"/>
                  </a:lnTo>
                  <a:lnTo>
                    <a:pt x="545" y="1929"/>
                  </a:lnTo>
                  <a:lnTo>
                    <a:pt x="516" y="1976"/>
                  </a:lnTo>
                  <a:lnTo>
                    <a:pt x="488" y="2023"/>
                  </a:lnTo>
                  <a:lnTo>
                    <a:pt x="461" y="2071"/>
                  </a:lnTo>
                  <a:lnTo>
                    <a:pt x="434" y="2119"/>
                  </a:lnTo>
                  <a:lnTo>
                    <a:pt x="410" y="2167"/>
                  </a:lnTo>
                  <a:lnTo>
                    <a:pt x="410" y="2167"/>
                  </a:lnTo>
                  <a:lnTo>
                    <a:pt x="385" y="2166"/>
                  </a:lnTo>
                  <a:lnTo>
                    <a:pt x="362" y="2162"/>
                  </a:lnTo>
                  <a:lnTo>
                    <a:pt x="337" y="2159"/>
                  </a:lnTo>
                  <a:lnTo>
                    <a:pt x="312" y="2154"/>
                  </a:lnTo>
                  <a:lnTo>
                    <a:pt x="312" y="2154"/>
                  </a:lnTo>
                  <a:lnTo>
                    <a:pt x="309" y="2154"/>
                  </a:lnTo>
                  <a:lnTo>
                    <a:pt x="305" y="2155"/>
                  </a:lnTo>
                  <a:lnTo>
                    <a:pt x="304" y="2157"/>
                  </a:lnTo>
                  <a:lnTo>
                    <a:pt x="302" y="2160"/>
                  </a:lnTo>
                  <a:lnTo>
                    <a:pt x="302" y="2163"/>
                  </a:lnTo>
                  <a:lnTo>
                    <a:pt x="303" y="2167"/>
                  </a:lnTo>
                  <a:lnTo>
                    <a:pt x="304" y="2169"/>
                  </a:lnTo>
                  <a:lnTo>
                    <a:pt x="308" y="2170"/>
                  </a:lnTo>
                  <a:lnTo>
                    <a:pt x="308" y="2170"/>
                  </a:lnTo>
                  <a:lnTo>
                    <a:pt x="331" y="2177"/>
                  </a:lnTo>
                  <a:lnTo>
                    <a:pt x="355" y="2182"/>
                  </a:lnTo>
                  <a:lnTo>
                    <a:pt x="398" y="2190"/>
                  </a:lnTo>
                  <a:lnTo>
                    <a:pt x="398" y="2190"/>
                  </a:lnTo>
                  <a:lnTo>
                    <a:pt x="375" y="2237"/>
                  </a:lnTo>
                  <a:lnTo>
                    <a:pt x="353" y="2284"/>
                  </a:lnTo>
                  <a:lnTo>
                    <a:pt x="353" y="2284"/>
                  </a:lnTo>
                  <a:lnTo>
                    <a:pt x="351" y="2290"/>
                  </a:lnTo>
                  <a:lnTo>
                    <a:pt x="352" y="2296"/>
                  </a:lnTo>
                  <a:lnTo>
                    <a:pt x="355" y="2301"/>
                  </a:lnTo>
                  <a:lnTo>
                    <a:pt x="359" y="2305"/>
                  </a:lnTo>
                  <a:lnTo>
                    <a:pt x="364" y="2306"/>
                  </a:lnTo>
                  <a:lnTo>
                    <a:pt x="370" y="2306"/>
                  </a:lnTo>
                  <a:lnTo>
                    <a:pt x="375" y="2304"/>
                  </a:lnTo>
                  <a:lnTo>
                    <a:pt x="379" y="2299"/>
                  </a:lnTo>
                  <a:lnTo>
                    <a:pt x="379" y="2299"/>
                  </a:lnTo>
                  <a:lnTo>
                    <a:pt x="415" y="2248"/>
                  </a:lnTo>
                  <a:lnTo>
                    <a:pt x="451" y="2197"/>
                  </a:lnTo>
                  <a:lnTo>
                    <a:pt x="451" y="2197"/>
                  </a:lnTo>
                  <a:lnTo>
                    <a:pt x="478" y="2198"/>
                  </a:lnTo>
                  <a:lnTo>
                    <a:pt x="504" y="2200"/>
                  </a:lnTo>
                  <a:lnTo>
                    <a:pt x="530" y="2201"/>
                  </a:lnTo>
                  <a:lnTo>
                    <a:pt x="556" y="2200"/>
                  </a:lnTo>
                  <a:lnTo>
                    <a:pt x="582" y="2197"/>
                  </a:lnTo>
                  <a:lnTo>
                    <a:pt x="606" y="2195"/>
                  </a:lnTo>
                  <a:lnTo>
                    <a:pt x="631" y="2191"/>
                  </a:lnTo>
                  <a:lnTo>
                    <a:pt x="655" y="2187"/>
                  </a:lnTo>
                  <a:lnTo>
                    <a:pt x="655" y="2187"/>
                  </a:lnTo>
                  <a:lnTo>
                    <a:pt x="658" y="2190"/>
                  </a:lnTo>
                  <a:lnTo>
                    <a:pt x="661" y="2193"/>
                  </a:lnTo>
                  <a:lnTo>
                    <a:pt x="665" y="2195"/>
                  </a:lnTo>
                  <a:lnTo>
                    <a:pt x="669" y="2195"/>
                  </a:lnTo>
                  <a:lnTo>
                    <a:pt x="674" y="2195"/>
                  </a:lnTo>
                  <a:lnTo>
                    <a:pt x="679" y="2194"/>
                  </a:lnTo>
                  <a:lnTo>
                    <a:pt x="682" y="2191"/>
                  </a:lnTo>
                  <a:lnTo>
                    <a:pt x="685" y="2188"/>
                  </a:lnTo>
                  <a:lnTo>
                    <a:pt x="685" y="2188"/>
                  </a:lnTo>
                  <a:lnTo>
                    <a:pt x="691" y="2177"/>
                  </a:lnTo>
                  <a:lnTo>
                    <a:pt x="691" y="2177"/>
                  </a:lnTo>
                  <a:lnTo>
                    <a:pt x="728" y="2168"/>
                  </a:lnTo>
                  <a:lnTo>
                    <a:pt x="764" y="2156"/>
                  </a:lnTo>
                  <a:lnTo>
                    <a:pt x="802" y="2143"/>
                  </a:lnTo>
                  <a:lnTo>
                    <a:pt x="839" y="2129"/>
                  </a:lnTo>
                  <a:lnTo>
                    <a:pt x="919" y="2100"/>
                  </a:lnTo>
                  <a:lnTo>
                    <a:pt x="1005" y="2066"/>
                  </a:lnTo>
                  <a:lnTo>
                    <a:pt x="1005" y="2066"/>
                  </a:lnTo>
                  <a:lnTo>
                    <a:pt x="1025" y="2059"/>
                  </a:lnTo>
                  <a:lnTo>
                    <a:pt x="1044" y="2053"/>
                  </a:lnTo>
                  <a:lnTo>
                    <a:pt x="1063" y="2047"/>
                  </a:lnTo>
                  <a:lnTo>
                    <a:pt x="1081" y="2044"/>
                  </a:lnTo>
                  <a:lnTo>
                    <a:pt x="1117" y="2037"/>
                  </a:lnTo>
                  <a:lnTo>
                    <a:pt x="1151" y="2033"/>
                  </a:lnTo>
                  <a:lnTo>
                    <a:pt x="1151" y="2033"/>
                  </a:lnTo>
                  <a:lnTo>
                    <a:pt x="1151" y="2039"/>
                  </a:lnTo>
                  <a:lnTo>
                    <a:pt x="1153" y="2044"/>
                  </a:lnTo>
                  <a:lnTo>
                    <a:pt x="1156" y="2047"/>
                  </a:lnTo>
                  <a:lnTo>
                    <a:pt x="1161" y="2051"/>
                  </a:lnTo>
                  <a:lnTo>
                    <a:pt x="1167" y="2052"/>
                  </a:lnTo>
                  <a:lnTo>
                    <a:pt x="1173" y="2052"/>
                  </a:lnTo>
                  <a:lnTo>
                    <a:pt x="1177" y="2049"/>
                  </a:lnTo>
                  <a:lnTo>
                    <a:pt x="1183" y="2044"/>
                  </a:lnTo>
                  <a:lnTo>
                    <a:pt x="1183" y="2044"/>
                  </a:lnTo>
                  <a:lnTo>
                    <a:pt x="1190" y="2032"/>
                  </a:lnTo>
                  <a:lnTo>
                    <a:pt x="1190" y="2032"/>
                  </a:lnTo>
                  <a:lnTo>
                    <a:pt x="1210" y="2033"/>
                  </a:lnTo>
                  <a:lnTo>
                    <a:pt x="1230" y="2036"/>
                  </a:lnTo>
                  <a:lnTo>
                    <a:pt x="1249" y="2039"/>
                  </a:lnTo>
                  <a:lnTo>
                    <a:pt x="1268" y="2043"/>
                  </a:lnTo>
                  <a:lnTo>
                    <a:pt x="1285" y="2049"/>
                  </a:lnTo>
                  <a:lnTo>
                    <a:pt x="1303" y="2053"/>
                  </a:lnTo>
                  <a:lnTo>
                    <a:pt x="1320" y="2060"/>
                  </a:lnTo>
                  <a:lnTo>
                    <a:pt x="1337" y="2067"/>
                  </a:lnTo>
                  <a:lnTo>
                    <a:pt x="1369" y="2083"/>
                  </a:lnTo>
                  <a:lnTo>
                    <a:pt x="1402" y="2100"/>
                  </a:lnTo>
                  <a:lnTo>
                    <a:pt x="1433" y="2120"/>
                  </a:lnTo>
                  <a:lnTo>
                    <a:pt x="1463" y="2140"/>
                  </a:lnTo>
                  <a:lnTo>
                    <a:pt x="1463" y="2140"/>
                  </a:lnTo>
                  <a:lnTo>
                    <a:pt x="1456" y="2159"/>
                  </a:lnTo>
                  <a:lnTo>
                    <a:pt x="1456" y="2159"/>
                  </a:lnTo>
                  <a:lnTo>
                    <a:pt x="1455" y="2166"/>
                  </a:lnTo>
                  <a:lnTo>
                    <a:pt x="1456" y="2170"/>
                  </a:lnTo>
                  <a:lnTo>
                    <a:pt x="1459" y="2175"/>
                  </a:lnTo>
                  <a:lnTo>
                    <a:pt x="1464" y="2177"/>
                  </a:lnTo>
                  <a:lnTo>
                    <a:pt x="1470" y="2179"/>
                  </a:lnTo>
                  <a:lnTo>
                    <a:pt x="1476" y="2179"/>
                  </a:lnTo>
                  <a:lnTo>
                    <a:pt x="1482" y="2176"/>
                  </a:lnTo>
                  <a:lnTo>
                    <a:pt x="1485" y="2171"/>
                  </a:lnTo>
                  <a:lnTo>
                    <a:pt x="1485" y="2171"/>
                  </a:lnTo>
                  <a:lnTo>
                    <a:pt x="1493" y="2160"/>
                  </a:lnTo>
                  <a:lnTo>
                    <a:pt x="1493" y="2160"/>
                  </a:lnTo>
                  <a:lnTo>
                    <a:pt x="1532" y="2187"/>
                  </a:lnTo>
                  <a:lnTo>
                    <a:pt x="1572" y="2212"/>
                  </a:lnTo>
                  <a:lnTo>
                    <a:pt x="1592" y="2225"/>
                  </a:lnTo>
                  <a:lnTo>
                    <a:pt x="1613" y="2237"/>
                  </a:lnTo>
                  <a:lnTo>
                    <a:pt x="1633" y="2248"/>
                  </a:lnTo>
                  <a:lnTo>
                    <a:pt x="1654" y="2258"/>
                  </a:lnTo>
                  <a:lnTo>
                    <a:pt x="1676" y="2267"/>
                  </a:lnTo>
                  <a:lnTo>
                    <a:pt x="1698" y="2274"/>
                  </a:lnTo>
                  <a:lnTo>
                    <a:pt x="1722" y="2282"/>
                  </a:lnTo>
                  <a:lnTo>
                    <a:pt x="1745" y="2286"/>
                  </a:lnTo>
                  <a:lnTo>
                    <a:pt x="1770" y="2291"/>
                  </a:lnTo>
                  <a:lnTo>
                    <a:pt x="1794" y="2292"/>
                  </a:lnTo>
                  <a:lnTo>
                    <a:pt x="1820" y="2293"/>
                  </a:lnTo>
                  <a:lnTo>
                    <a:pt x="1848" y="2291"/>
                  </a:lnTo>
                  <a:lnTo>
                    <a:pt x="1848" y="2291"/>
                  </a:lnTo>
                  <a:lnTo>
                    <a:pt x="1867" y="2289"/>
                  </a:lnTo>
                  <a:lnTo>
                    <a:pt x="1887" y="2286"/>
                  </a:lnTo>
                  <a:lnTo>
                    <a:pt x="1925" y="2278"/>
                  </a:lnTo>
                  <a:lnTo>
                    <a:pt x="1963" y="2270"/>
                  </a:lnTo>
                  <a:lnTo>
                    <a:pt x="1999" y="2263"/>
                  </a:lnTo>
                  <a:lnTo>
                    <a:pt x="1999" y="2263"/>
                  </a:lnTo>
                  <a:lnTo>
                    <a:pt x="2001" y="2267"/>
                  </a:lnTo>
                  <a:lnTo>
                    <a:pt x="2005" y="2271"/>
                  </a:lnTo>
                  <a:lnTo>
                    <a:pt x="2008" y="2274"/>
                  </a:lnTo>
                  <a:lnTo>
                    <a:pt x="2013" y="2276"/>
                  </a:lnTo>
                  <a:lnTo>
                    <a:pt x="2018" y="2277"/>
                  </a:lnTo>
                  <a:lnTo>
                    <a:pt x="2022" y="2276"/>
                  </a:lnTo>
                  <a:lnTo>
                    <a:pt x="2027" y="2272"/>
                  </a:lnTo>
                  <a:lnTo>
                    <a:pt x="2031" y="2267"/>
                  </a:lnTo>
                  <a:lnTo>
                    <a:pt x="2031" y="2267"/>
                  </a:lnTo>
                  <a:lnTo>
                    <a:pt x="2038" y="2257"/>
                  </a:lnTo>
                  <a:lnTo>
                    <a:pt x="2038" y="2257"/>
                  </a:lnTo>
                  <a:lnTo>
                    <a:pt x="2066" y="2255"/>
                  </a:lnTo>
                  <a:lnTo>
                    <a:pt x="2080" y="2255"/>
                  </a:lnTo>
                  <a:lnTo>
                    <a:pt x="2093" y="2256"/>
                  </a:lnTo>
                  <a:lnTo>
                    <a:pt x="2106" y="2258"/>
                  </a:lnTo>
                  <a:lnTo>
                    <a:pt x="2120" y="2260"/>
                  </a:lnTo>
                  <a:lnTo>
                    <a:pt x="2132" y="2265"/>
                  </a:lnTo>
                  <a:lnTo>
                    <a:pt x="2144" y="2270"/>
                  </a:lnTo>
                  <a:lnTo>
                    <a:pt x="2144" y="2270"/>
                  </a:lnTo>
                  <a:lnTo>
                    <a:pt x="2144" y="2276"/>
                  </a:lnTo>
                  <a:lnTo>
                    <a:pt x="2145" y="2282"/>
                  </a:lnTo>
                  <a:lnTo>
                    <a:pt x="2148" y="2286"/>
                  </a:lnTo>
                  <a:lnTo>
                    <a:pt x="2152" y="2290"/>
                  </a:lnTo>
                  <a:lnTo>
                    <a:pt x="2157" y="2292"/>
                  </a:lnTo>
                  <a:lnTo>
                    <a:pt x="2163" y="2292"/>
                  </a:lnTo>
                  <a:lnTo>
                    <a:pt x="2168" y="2291"/>
                  </a:lnTo>
                  <a:lnTo>
                    <a:pt x="2172" y="2287"/>
                  </a:lnTo>
                  <a:lnTo>
                    <a:pt x="2172" y="2287"/>
                  </a:lnTo>
                  <a:lnTo>
                    <a:pt x="2185" y="2298"/>
                  </a:lnTo>
                  <a:lnTo>
                    <a:pt x="2197" y="2311"/>
                  </a:lnTo>
                  <a:lnTo>
                    <a:pt x="2209" y="2325"/>
                  </a:lnTo>
                  <a:lnTo>
                    <a:pt x="2220" y="2341"/>
                  </a:lnTo>
                  <a:lnTo>
                    <a:pt x="2220" y="2341"/>
                  </a:lnTo>
                  <a:lnTo>
                    <a:pt x="2207" y="2368"/>
                  </a:lnTo>
                  <a:lnTo>
                    <a:pt x="2193" y="2395"/>
                  </a:lnTo>
                  <a:lnTo>
                    <a:pt x="2193" y="2395"/>
                  </a:lnTo>
                  <a:lnTo>
                    <a:pt x="2192" y="2399"/>
                  </a:lnTo>
                  <a:lnTo>
                    <a:pt x="2191" y="2402"/>
                  </a:lnTo>
                  <a:lnTo>
                    <a:pt x="2192" y="2409"/>
                  </a:lnTo>
                  <a:lnTo>
                    <a:pt x="2196" y="2414"/>
                  </a:lnTo>
                  <a:lnTo>
                    <a:pt x="2200" y="2417"/>
                  </a:lnTo>
                  <a:lnTo>
                    <a:pt x="2206" y="2420"/>
                  </a:lnTo>
                  <a:lnTo>
                    <a:pt x="2212" y="2420"/>
                  </a:lnTo>
                  <a:lnTo>
                    <a:pt x="2218" y="2417"/>
                  </a:lnTo>
                  <a:lnTo>
                    <a:pt x="2220" y="2415"/>
                  </a:lnTo>
                  <a:lnTo>
                    <a:pt x="2223" y="2413"/>
                  </a:lnTo>
                  <a:lnTo>
                    <a:pt x="2223" y="2413"/>
                  </a:lnTo>
                  <a:lnTo>
                    <a:pt x="2243" y="2382"/>
                  </a:lnTo>
                  <a:lnTo>
                    <a:pt x="2243" y="2382"/>
                  </a:lnTo>
                  <a:lnTo>
                    <a:pt x="2251" y="2396"/>
                  </a:lnTo>
                  <a:lnTo>
                    <a:pt x="2251" y="2396"/>
                  </a:lnTo>
                  <a:lnTo>
                    <a:pt x="2255" y="2408"/>
                  </a:lnTo>
                  <a:lnTo>
                    <a:pt x="2262" y="2420"/>
                  </a:lnTo>
                  <a:lnTo>
                    <a:pt x="2269" y="2430"/>
                  </a:lnTo>
                  <a:lnTo>
                    <a:pt x="2276" y="2442"/>
                  </a:lnTo>
                  <a:lnTo>
                    <a:pt x="2295" y="2462"/>
                  </a:lnTo>
                  <a:lnTo>
                    <a:pt x="2315" y="2483"/>
                  </a:lnTo>
                  <a:lnTo>
                    <a:pt x="2315" y="2483"/>
                  </a:lnTo>
                  <a:lnTo>
                    <a:pt x="2273" y="2571"/>
                  </a:lnTo>
                  <a:lnTo>
                    <a:pt x="2273" y="2571"/>
                  </a:lnTo>
                  <a:lnTo>
                    <a:pt x="2272" y="2574"/>
                  </a:lnTo>
                  <a:lnTo>
                    <a:pt x="2272" y="2579"/>
                  </a:lnTo>
                  <a:lnTo>
                    <a:pt x="2273" y="2585"/>
                  </a:lnTo>
                  <a:lnTo>
                    <a:pt x="2275" y="2591"/>
                  </a:lnTo>
                  <a:lnTo>
                    <a:pt x="2280" y="2594"/>
                  </a:lnTo>
                  <a:lnTo>
                    <a:pt x="2286" y="2596"/>
                  </a:lnTo>
                  <a:lnTo>
                    <a:pt x="2292" y="2596"/>
                  </a:lnTo>
                  <a:lnTo>
                    <a:pt x="2298" y="2594"/>
                  </a:lnTo>
                  <a:lnTo>
                    <a:pt x="2301" y="2592"/>
                  </a:lnTo>
                  <a:lnTo>
                    <a:pt x="2303" y="2588"/>
                  </a:lnTo>
                  <a:lnTo>
                    <a:pt x="2303" y="2588"/>
                  </a:lnTo>
                  <a:lnTo>
                    <a:pt x="2351" y="2513"/>
                  </a:lnTo>
                  <a:lnTo>
                    <a:pt x="2351" y="2513"/>
                  </a:lnTo>
                  <a:lnTo>
                    <a:pt x="2375" y="2531"/>
                  </a:lnTo>
                  <a:lnTo>
                    <a:pt x="2399" y="2547"/>
                  </a:lnTo>
                  <a:lnTo>
                    <a:pt x="2451" y="2579"/>
                  </a:lnTo>
                  <a:lnTo>
                    <a:pt x="2502" y="2609"/>
                  </a:lnTo>
                  <a:lnTo>
                    <a:pt x="2553" y="2638"/>
                  </a:lnTo>
                  <a:lnTo>
                    <a:pt x="2553" y="2638"/>
                  </a:lnTo>
                  <a:lnTo>
                    <a:pt x="2532" y="2686"/>
                  </a:lnTo>
                  <a:lnTo>
                    <a:pt x="2512" y="2736"/>
                  </a:lnTo>
                  <a:lnTo>
                    <a:pt x="2512" y="2736"/>
                  </a:lnTo>
                  <a:lnTo>
                    <a:pt x="2511" y="2739"/>
                  </a:lnTo>
                  <a:lnTo>
                    <a:pt x="2511" y="2743"/>
                  </a:lnTo>
                  <a:lnTo>
                    <a:pt x="2511" y="2746"/>
                  </a:lnTo>
                  <a:lnTo>
                    <a:pt x="2512" y="2749"/>
                  </a:lnTo>
                  <a:lnTo>
                    <a:pt x="2516" y="2753"/>
                  </a:lnTo>
                  <a:lnTo>
                    <a:pt x="2522" y="2756"/>
                  </a:lnTo>
                  <a:lnTo>
                    <a:pt x="2529" y="2757"/>
                  </a:lnTo>
                  <a:lnTo>
                    <a:pt x="2535" y="2754"/>
                  </a:lnTo>
                  <a:lnTo>
                    <a:pt x="2541" y="2751"/>
                  </a:lnTo>
                  <a:lnTo>
                    <a:pt x="2543" y="2749"/>
                  </a:lnTo>
                  <a:lnTo>
                    <a:pt x="2546" y="2745"/>
                  </a:lnTo>
                  <a:lnTo>
                    <a:pt x="2546" y="2745"/>
                  </a:lnTo>
                  <a:lnTo>
                    <a:pt x="2564" y="2701"/>
                  </a:lnTo>
                  <a:lnTo>
                    <a:pt x="2583" y="2656"/>
                  </a:lnTo>
                  <a:lnTo>
                    <a:pt x="2583" y="2656"/>
                  </a:lnTo>
                  <a:lnTo>
                    <a:pt x="2604" y="2670"/>
                  </a:lnTo>
                  <a:lnTo>
                    <a:pt x="2625" y="2684"/>
                  </a:lnTo>
                  <a:lnTo>
                    <a:pt x="2644" y="2698"/>
                  </a:lnTo>
                  <a:lnTo>
                    <a:pt x="2660" y="2711"/>
                  </a:lnTo>
                  <a:lnTo>
                    <a:pt x="2674" y="2725"/>
                  </a:lnTo>
                  <a:lnTo>
                    <a:pt x="2686" y="2739"/>
                  </a:lnTo>
                  <a:lnTo>
                    <a:pt x="2695" y="2753"/>
                  </a:lnTo>
                  <a:lnTo>
                    <a:pt x="2699" y="2760"/>
                  </a:lnTo>
                  <a:lnTo>
                    <a:pt x="2701" y="2768"/>
                  </a:lnTo>
                  <a:lnTo>
                    <a:pt x="2701" y="2768"/>
                  </a:lnTo>
                  <a:lnTo>
                    <a:pt x="2704" y="2773"/>
                  </a:lnTo>
                  <a:lnTo>
                    <a:pt x="2707" y="2777"/>
                  </a:lnTo>
                  <a:lnTo>
                    <a:pt x="2712" y="2778"/>
                  </a:lnTo>
                  <a:lnTo>
                    <a:pt x="2717" y="2779"/>
                  </a:lnTo>
                  <a:lnTo>
                    <a:pt x="2717" y="2779"/>
                  </a:lnTo>
                  <a:lnTo>
                    <a:pt x="2684" y="2835"/>
                  </a:lnTo>
                  <a:lnTo>
                    <a:pt x="2649" y="2890"/>
                  </a:lnTo>
                  <a:lnTo>
                    <a:pt x="2614" y="2946"/>
                  </a:lnTo>
                  <a:lnTo>
                    <a:pt x="2577" y="3001"/>
                  </a:lnTo>
                  <a:lnTo>
                    <a:pt x="2577" y="3001"/>
                  </a:lnTo>
                  <a:lnTo>
                    <a:pt x="2557" y="2890"/>
                  </a:lnTo>
                  <a:lnTo>
                    <a:pt x="2557" y="2890"/>
                  </a:lnTo>
                  <a:lnTo>
                    <a:pt x="2559" y="2877"/>
                  </a:lnTo>
                  <a:lnTo>
                    <a:pt x="2561" y="2866"/>
                  </a:lnTo>
                  <a:lnTo>
                    <a:pt x="2563" y="2855"/>
                  </a:lnTo>
                  <a:lnTo>
                    <a:pt x="2568" y="2845"/>
                  </a:lnTo>
                  <a:lnTo>
                    <a:pt x="2571" y="2836"/>
                  </a:lnTo>
                  <a:lnTo>
                    <a:pt x="2577" y="2828"/>
                  </a:lnTo>
                  <a:lnTo>
                    <a:pt x="2583" y="2822"/>
                  </a:lnTo>
                  <a:lnTo>
                    <a:pt x="2589" y="2816"/>
                  </a:lnTo>
                  <a:lnTo>
                    <a:pt x="2597" y="2812"/>
                  </a:lnTo>
                  <a:lnTo>
                    <a:pt x="2605" y="2808"/>
                  </a:lnTo>
                  <a:lnTo>
                    <a:pt x="2614" y="2805"/>
                  </a:lnTo>
                  <a:lnTo>
                    <a:pt x="2623" y="2804"/>
                  </a:lnTo>
                  <a:lnTo>
                    <a:pt x="2633" y="2804"/>
                  </a:lnTo>
                  <a:lnTo>
                    <a:pt x="2644" y="2804"/>
                  </a:lnTo>
                  <a:lnTo>
                    <a:pt x="2656" y="2805"/>
                  </a:lnTo>
                  <a:lnTo>
                    <a:pt x="2669" y="2807"/>
                  </a:lnTo>
                  <a:lnTo>
                    <a:pt x="2669" y="2807"/>
                  </a:lnTo>
                  <a:lnTo>
                    <a:pt x="2667" y="2809"/>
                  </a:lnTo>
                  <a:lnTo>
                    <a:pt x="2669" y="2811"/>
                  </a:lnTo>
                  <a:lnTo>
                    <a:pt x="2671" y="2812"/>
                  </a:lnTo>
                  <a:lnTo>
                    <a:pt x="2673" y="2812"/>
                  </a:lnTo>
                  <a:lnTo>
                    <a:pt x="2674" y="2811"/>
                  </a:lnTo>
                  <a:lnTo>
                    <a:pt x="2676" y="2809"/>
                  </a:lnTo>
                  <a:lnTo>
                    <a:pt x="2676" y="2809"/>
                  </a:lnTo>
                  <a:lnTo>
                    <a:pt x="2680" y="2787"/>
                  </a:lnTo>
                  <a:lnTo>
                    <a:pt x="2683" y="2768"/>
                  </a:lnTo>
                  <a:lnTo>
                    <a:pt x="2683" y="2753"/>
                  </a:lnTo>
                  <a:lnTo>
                    <a:pt x="2680" y="2743"/>
                  </a:lnTo>
                  <a:lnTo>
                    <a:pt x="2679" y="2738"/>
                  </a:lnTo>
                  <a:lnTo>
                    <a:pt x="2677" y="2734"/>
                  </a:lnTo>
                  <a:lnTo>
                    <a:pt x="2674" y="2732"/>
                  </a:lnTo>
                  <a:lnTo>
                    <a:pt x="2671" y="2730"/>
                  </a:lnTo>
                  <a:lnTo>
                    <a:pt x="2669" y="2729"/>
                  </a:lnTo>
                  <a:lnTo>
                    <a:pt x="2665" y="2729"/>
                  </a:lnTo>
                  <a:lnTo>
                    <a:pt x="2657" y="2729"/>
                  </a:lnTo>
                  <a:lnTo>
                    <a:pt x="2647" y="2732"/>
                  </a:lnTo>
                  <a:lnTo>
                    <a:pt x="2637" y="2738"/>
                  </a:lnTo>
                  <a:lnTo>
                    <a:pt x="2628" y="2745"/>
                  </a:lnTo>
                  <a:lnTo>
                    <a:pt x="2616" y="2754"/>
                  </a:lnTo>
                  <a:lnTo>
                    <a:pt x="2605" y="2765"/>
                  </a:lnTo>
                  <a:lnTo>
                    <a:pt x="2594" y="2777"/>
                  </a:lnTo>
                  <a:lnTo>
                    <a:pt x="2583" y="2789"/>
                  </a:lnTo>
                  <a:lnTo>
                    <a:pt x="2573" y="2802"/>
                  </a:lnTo>
                  <a:lnTo>
                    <a:pt x="2573" y="2802"/>
                  </a:lnTo>
                  <a:lnTo>
                    <a:pt x="2562" y="2819"/>
                  </a:lnTo>
                  <a:lnTo>
                    <a:pt x="2551" y="2834"/>
                  </a:lnTo>
                  <a:lnTo>
                    <a:pt x="2544" y="2850"/>
                  </a:lnTo>
                  <a:lnTo>
                    <a:pt x="2537" y="2866"/>
                  </a:lnTo>
                  <a:lnTo>
                    <a:pt x="2533" y="2880"/>
                  </a:lnTo>
                  <a:lnTo>
                    <a:pt x="2529" y="2895"/>
                  </a:lnTo>
                  <a:lnTo>
                    <a:pt x="2527" y="2910"/>
                  </a:lnTo>
                  <a:lnTo>
                    <a:pt x="2526" y="2924"/>
                  </a:lnTo>
                  <a:lnTo>
                    <a:pt x="2526" y="2938"/>
                  </a:lnTo>
                  <a:lnTo>
                    <a:pt x="2527" y="2952"/>
                  </a:lnTo>
                  <a:lnTo>
                    <a:pt x="2530" y="2965"/>
                  </a:lnTo>
                  <a:lnTo>
                    <a:pt x="2534" y="2979"/>
                  </a:lnTo>
                  <a:lnTo>
                    <a:pt x="2539" y="2992"/>
                  </a:lnTo>
                  <a:lnTo>
                    <a:pt x="2544" y="3005"/>
                  </a:lnTo>
                  <a:lnTo>
                    <a:pt x="2550" y="3018"/>
                  </a:lnTo>
                  <a:lnTo>
                    <a:pt x="2557" y="3031"/>
                  </a:lnTo>
                  <a:lnTo>
                    <a:pt x="2557" y="3031"/>
                  </a:lnTo>
                  <a:lnTo>
                    <a:pt x="2544" y="3051"/>
                  </a:lnTo>
                  <a:lnTo>
                    <a:pt x="2544" y="3051"/>
                  </a:lnTo>
                  <a:lnTo>
                    <a:pt x="2542" y="3054"/>
                  </a:lnTo>
                  <a:lnTo>
                    <a:pt x="2541" y="3059"/>
                  </a:lnTo>
                  <a:lnTo>
                    <a:pt x="2541" y="3061"/>
                  </a:lnTo>
                  <a:lnTo>
                    <a:pt x="2542" y="3065"/>
                  </a:lnTo>
                  <a:lnTo>
                    <a:pt x="2544" y="3070"/>
                  </a:lnTo>
                  <a:lnTo>
                    <a:pt x="2550" y="3075"/>
                  </a:lnTo>
                  <a:lnTo>
                    <a:pt x="2556" y="3077"/>
                  </a:lnTo>
                  <a:lnTo>
                    <a:pt x="2563" y="3077"/>
                  </a:lnTo>
                  <a:lnTo>
                    <a:pt x="2567" y="3076"/>
                  </a:lnTo>
                  <a:lnTo>
                    <a:pt x="2570" y="3075"/>
                  </a:lnTo>
                  <a:lnTo>
                    <a:pt x="2574" y="3073"/>
                  </a:lnTo>
                  <a:lnTo>
                    <a:pt x="2576" y="3069"/>
                  </a:lnTo>
                  <a:lnTo>
                    <a:pt x="2576" y="3069"/>
                  </a:lnTo>
                  <a:lnTo>
                    <a:pt x="2581" y="3063"/>
                  </a:lnTo>
                  <a:lnTo>
                    <a:pt x="2581" y="3063"/>
                  </a:lnTo>
                  <a:lnTo>
                    <a:pt x="2604" y="3089"/>
                  </a:lnTo>
                  <a:lnTo>
                    <a:pt x="2629" y="3114"/>
                  </a:lnTo>
                  <a:lnTo>
                    <a:pt x="2657" y="3138"/>
                  </a:lnTo>
                  <a:lnTo>
                    <a:pt x="2685" y="3162"/>
                  </a:lnTo>
                  <a:lnTo>
                    <a:pt x="2713" y="3184"/>
                  </a:lnTo>
                  <a:lnTo>
                    <a:pt x="2742" y="3205"/>
                  </a:lnTo>
                  <a:lnTo>
                    <a:pt x="2797" y="3245"/>
                  </a:lnTo>
                  <a:lnTo>
                    <a:pt x="2797" y="3245"/>
                  </a:lnTo>
                  <a:lnTo>
                    <a:pt x="2800" y="3247"/>
                  </a:lnTo>
                  <a:lnTo>
                    <a:pt x="2803" y="3247"/>
                  </a:lnTo>
                  <a:lnTo>
                    <a:pt x="2809" y="3247"/>
                  </a:lnTo>
                  <a:lnTo>
                    <a:pt x="2815" y="3244"/>
                  </a:lnTo>
                  <a:lnTo>
                    <a:pt x="2820" y="3240"/>
                  </a:lnTo>
                  <a:lnTo>
                    <a:pt x="2820" y="3240"/>
                  </a:lnTo>
                  <a:lnTo>
                    <a:pt x="2835" y="3211"/>
                  </a:lnTo>
                  <a:lnTo>
                    <a:pt x="2848" y="3182"/>
                  </a:lnTo>
                  <a:lnTo>
                    <a:pt x="2859" y="3152"/>
                  </a:lnTo>
                  <a:lnTo>
                    <a:pt x="2869" y="3123"/>
                  </a:lnTo>
                  <a:lnTo>
                    <a:pt x="2877" y="3093"/>
                  </a:lnTo>
                  <a:lnTo>
                    <a:pt x="2883" y="3063"/>
                  </a:lnTo>
                  <a:lnTo>
                    <a:pt x="2887" y="3033"/>
                  </a:lnTo>
                  <a:lnTo>
                    <a:pt x="2891" y="3001"/>
                  </a:lnTo>
                  <a:lnTo>
                    <a:pt x="2891" y="3001"/>
                  </a:lnTo>
                  <a:lnTo>
                    <a:pt x="2896" y="2985"/>
                  </a:lnTo>
                  <a:lnTo>
                    <a:pt x="2899" y="2969"/>
                  </a:lnTo>
                  <a:lnTo>
                    <a:pt x="2899" y="2969"/>
                  </a:lnTo>
                  <a:lnTo>
                    <a:pt x="2899" y="2965"/>
                  </a:lnTo>
                  <a:lnTo>
                    <a:pt x="2899" y="2960"/>
                  </a:lnTo>
                  <a:lnTo>
                    <a:pt x="2897" y="2957"/>
                  </a:lnTo>
                  <a:lnTo>
                    <a:pt x="2896" y="2953"/>
                  </a:lnTo>
                  <a:lnTo>
                    <a:pt x="2896" y="2953"/>
                  </a:lnTo>
                  <a:lnTo>
                    <a:pt x="2897" y="2918"/>
                  </a:lnTo>
                  <a:lnTo>
                    <a:pt x="2897" y="2882"/>
                  </a:lnTo>
                  <a:lnTo>
                    <a:pt x="2897" y="2882"/>
                  </a:lnTo>
                  <a:lnTo>
                    <a:pt x="2896" y="2808"/>
                  </a:lnTo>
                  <a:lnTo>
                    <a:pt x="2897" y="2774"/>
                  </a:lnTo>
                  <a:lnTo>
                    <a:pt x="2899" y="2742"/>
                  </a:lnTo>
                  <a:lnTo>
                    <a:pt x="2903" y="2710"/>
                  </a:lnTo>
                  <a:lnTo>
                    <a:pt x="2907" y="2681"/>
                  </a:lnTo>
                  <a:lnTo>
                    <a:pt x="2914" y="2653"/>
                  </a:lnTo>
                  <a:lnTo>
                    <a:pt x="2919" y="2638"/>
                  </a:lnTo>
                  <a:lnTo>
                    <a:pt x="2924" y="2626"/>
                  </a:lnTo>
                  <a:lnTo>
                    <a:pt x="2930" y="2613"/>
                  </a:lnTo>
                  <a:lnTo>
                    <a:pt x="2937" y="2600"/>
                  </a:lnTo>
                  <a:lnTo>
                    <a:pt x="2944" y="2588"/>
                  </a:lnTo>
                  <a:lnTo>
                    <a:pt x="2952" y="2576"/>
                  </a:lnTo>
                  <a:lnTo>
                    <a:pt x="2960" y="2565"/>
                  </a:lnTo>
                  <a:lnTo>
                    <a:pt x="2970" y="2554"/>
                  </a:lnTo>
                  <a:lnTo>
                    <a:pt x="2981" y="2544"/>
                  </a:lnTo>
                  <a:lnTo>
                    <a:pt x="2992" y="2533"/>
                  </a:lnTo>
                  <a:lnTo>
                    <a:pt x="3004" y="2524"/>
                  </a:lnTo>
                  <a:lnTo>
                    <a:pt x="3017" y="2514"/>
                  </a:lnTo>
                  <a:lnTo>
                    <a:pt x="3033" y="2505"/>
                  </a:lnTo>
                  <a:lnTo>
                    <a:pt x="3048" y="2497"/>
                  </a:lnTo>
                  <a:lnTo>
                    <a:pt x="3064" y="2489"/>
                  </a:lnTo>
                  <a:lnTo>
                    <a:pt x="3082" y="2480"/>
                  </a:lnTo>
                  <a:lnTo>
                    <a:pt x="3100" y="2473"/>
                  </a:lnTo>
                  <a:lnTo>
                    <a:pt x="3121" y="2466"/>
                  </a:lnTo>
                  <a:lnTo>
                    <a:pt x="3121" y="2466"/>
                  </a:lnTo>
                  <a:lnTo>
                    <a:pt x="3126" y="2463"/>
                  </a:lnTo>
                  <a:lnTo>
                    <a:pt x="3130" y="2458"/>
                  </a:lnTo>
                  <a:lnTo>
                    <a:pt x="3132" y="2454"/>
                  </a:lnTo>
                  <a:lnTo>
                    <a:pt x="3131" y="2448"/>
                  </a:lnTo>
                  <a:lnTo>
                    <a:pt x="3129" y="2443"/>
                  </a:lnTo>
                  <a:lnTo>
                    <a:pt x="3125" y="2440"/>
                  </a:lnTo>
                  <a:lnTo>
                    <a:pt x="3119" y="2437"/>
                  </a:lnTo>
                  <a:lnTo>
                    <a:pt x="3113" y="2437"/>
                  </a:lnTo>
                  <a:lnTo>
                    <a:pt x="3113" y="2437"/>
                  </a:lnTo>
                  <a:lnTo>
                    <a:pt x="3078" y="2449"/>
                  </a:lnTo>
                  <a:lnTo>
                    <a:pt x="3047" y="2462"/>
                  </a:lnTo>
                  <a:lnTo>
                    <a:pt x="3017" y="2476"/>
                  </a:lnTo>
                  <a:lnTo>
                    <a:pt x="2990" y="2492"/>
                  </a:lnTo>
                  <a:lnTo>
                    <a:pt x="2990" y="2492"/>
                  </a:lnTo>
                  <a:lnTo>
                    <a:pt x="3051" y="2403"/>
                  </a:lnTo>
                  <a:lnTo>
                    <a:pt x="3051" y="2403"/>
                  </a:lnTo>
                  <a:lnTo>
                    <a:pt x="3102" y="2326"/>
                  </a:lnTo>
                  <a:lnTo>
                    <a:pt x="3150" y="2249"/>
                  </a:lnTo>
                  <a:lnTo>
                    <a:pt x="3150" y="2249"/>
                  </a:lnTo>
                  <a:lnTo>
                    <a:pt x="3144" y="2274"/>
                  </a:lnTo>
                  <a:lnTo>
                    <a:pt x="3139" y="2303"/>
                  </a:lnTo>
                  <a:lnTo>
                    <a:pt x="3134" y="2332"/>
                  </a:lnTo>
                  <a:lnTo>
                    <a:pt x="3131" y="2362"/>
                  </a:lnTo>
                  <a:lnTo>
                    <a:pt x="3131" y="2362"/>
                  </a:lnTo>
                  <a:lnTo>
                    <a:pt x="3131" y="2366"/>
                  </a:lnTo>
                  <a:lnTo>
                    <a:pt x="3132" y="2369"/>
                  </a:lnTo>
                  <a:lnTo>
                    <a:pt x="3136" y="2370"/>
                  </a:lnTo>
                  <a:lnTo>
                    <a:pt x="3138" y="2372"/>
                  </a:lnTo>
                  <a:lnTo>
                    <a:pt x="3141" y="2372"/>
                  </a:lnTo>
                  <a:lnTo>
                    <a:pt x="3145" y="2370"/>
                  </a:lnTo>
                  <a:lnTo>
                    <a:pt x="3147" y="2368"/>
                  </a:lnTo>
                  <a:lnTo>
                    <a:pt x="3148" y="2366"/>
                  </a:lnTo>
                  <a:lnTo>
                    <a:pt x="3148" y="2366"/>
                  </a:lnTo>
                  <a:lnTo>
                    <a:pt x="3152" y="2347"/>
                  </a:lnTo>
                  <a:lnTo>
                    <a:pt x="3157" y="2328"/>
                  </a:lnTo>
                  <a:lnTo>
                    <a:pt x="3161" y="2311"/>
                  </a:lnTo>
                  <a:lnTo>
                    <a:pt x="3167" y="2294"/>
                  </a:lnTo>
                  <a:lnTo>
                    <a:pt x="3174" y="2278"/>
                  </a:lnTo>
                  <a:lnTo>
                    <a:pt x="3181" y="2263"/>
                  </a:lnTo>
                  <a:lnTo>
                    <a:pt x="3198" y="2232"/>
                  </a:lnTo>
                  <a:lnTo>
                    <a:pt x="3215" y="2203"/>
                  </a:lnTo>
                  <a:lnTo>
                    <a:pt x="3235" y="2176"/>
                  </a:lnTo>
                  <a:lnTo>
                    <a:pt x="3255" y="2149"/>
                  </a:lnTo>
                  <a:lnTo>
                    <a:pt x="3276" y="2123"/>
                  </a:lnTo>
                  <a:lnTo>
                    <a:pt x="3317" y="2072"/>
                  </a:lnTo>
                  <a:lnTo>
                    <a:pt x="3336" y="2045"/>
                  </a:lnTo>
                  <a:lnTo>
                    <a:pt x="3353" y="2019"/>
                  </a:lnTo>
                  <a:lnTo>
                    <a:pt x="3370" y="1991"/>
                  </a:lnTo>
                  <a:lnTo>
                    <a:pt x="3375" y="1977"/>
                  </a:lnTo>
                  <a:lnTo>
                    <a:pt x="3382" y="1962"/>
                  </a:lnTo>
                  <a:lnTo>
                    <a:pt x="3387" y="1947"/>
                  </a:lnTo>
                  <a:lnTo>
                    <a:pt x="3392" y="1932"/>
                  </a:lnTo>
                  <a:lnTo>
                    <a:pt x="3395" y="1915"/>
                  </a:lnTo>
                  <a:lnTo>
                    <a:pt x="3399" y="1899"/>
                  </a:lnTo>
                  <a:lnTo>
                    <a:pt x="3399" y="1899"/>
                  </a:lnTo>
                  <a:lnTo>
                    <a:pt x="3402" y="1872"/>
                  </a:lnTo>
                  <a:lnTo>
                    <a:pt x="3405" y="1845"/>
                  </a:lnTo>
                  <a:lnTo>
                    <a:pt x="3406" y="1819"/>
                  </a:lnTo>
                  <a:lnTo>
                    <a:pt x="3406" y="1792"/>
                  </a:lnTo>
                  <a:lnTo>
                    <a:pt x="3406" y="1768"/>
                  </a:lnTo>
                  <a:lnTo>
                    <a:pt x="3405" y="1742"/>
                  </a:lnTo>
                  <a:lnTo>
                    <a:pt x="3402" y="1716"/>
                  </a:lnTo>
                  <a:lnTo>
                    <a:pt x="3400" y="1692"/>
                  </a:lnTo>
                  <a:lnTo>
                    <a:pt x="3392" y="1641"/>
                  </a:lnTo>
                  <a:lnTo>
                    <a:pt x="3382" y="1591"/>
                  </a:lnTo>
                  <a:lnTo>
                    <a:pt x="3371" y="1539"/>
                  </a:lnTo>
                  <a:lnTo>
                    <a:pt x="3357" y="1487"/>
                  </a:lnTo>
                  <a:lnTo>
                    <a:pt x="3357" y="1487"/>
                  </a:lnTo>
                  <a:lnTo>
                    <a:pt x="3345" y="1449"/>
                  </a:lnTo>
                  <a:lnTo>
                    <a:pt x="3333" y="1414"/>
                  </a:lnTo>
                  <a:lnTo>
                    <a:pt x="3319" y="1378"/>
                  </a:lnTo>
                  <a:lnTo>
                    <a:pt x="3304" y="1344"/>
                  </a:lnTo>
                  <a:lnTo>
                    <a:pt x="3289" y="1310"/>
                  </a:lnTo>
                  <a:lnTo>
                    <a:pt x="3271" y="1276"/>
                  </a:lnTo>
                  <a:lnTo>
                    <a:pt x="3253" y="1243"/>
                  </a:lnTo>
                  <a:lnTo>
                    <a:pt x="3234" y="1212"/>
                  </a:lnTo>
                  <a:lnTo>
                    <a:pt x="3234" y="1212"/>
                  </a:lnTo>
                  <a:close/>
                  <a:moveTo>
                    <a:pt x="268" y="1346"/>
                  </a:moveTo>
                  <a:lnTo>
                    <a:pt x="268" y="1346"/>
                  </a:lnTo>
                  <a:lnTo>
                    <a:pt x="279" y="1324"/>
                  </a:lnTo>
                  <a:lnTo>
                    <a:pt x="279" y="1324"/>
                  </a:lnTo>
                  <a:lnTo>
                    <a:pt x="355" y="1207"/>
                  </a:lnTo>
                  <a:lnTo>
                    <a:pt x="432" y="1090"/>
                  </a:lnTo>
                  <a:lnTo>
                    <a:pt x="432" y="1090"/>
                  </a:lnTo>
                  <a:lnTo>
                    <a:pt x="476" y="1024"/>
                  </a:lnTo>
                  <a:lnTo>
                    <a:pt x="522" y="959"/>
                  </a:lnTo>
                  <a:lnTo>
                    <a:pt x="522" y="959"/>
                  </a:lnTo>
                  <a:lnTo>
                    <a:pt x="474" y="1036"/>
                  </a:lnTo>
                  <a:lnTo>
                    <a:pt x="425" y="1111"/>
                  </a:lnTo>
                  <a:lnTo>
                    <a:pt x="375" y="1186"/>
                  </a:lnTo>
                  <a:lnTo>
                    <a:pt x="323" y="1260"/>
                  </a:lnTo>
                  <a:lnTo>
                    <a:pt x="323" y="1260"/>
                  </a:lnTo>
                  <a:lnTo>
                    <a:pt x="325" y="1257"/>
                  </a:lnTo>
                  <a:lnTo>
                    <a:pt x="324" y="1260"/>
                  </a:lnTo>
                  <a:lnTo>
                    <a:pt x="314" y="1277"/>
                  </a:lnTo>
                  <a:lnTo>
                    <a:pt x="268" y="1346"/>
                  </a:lnTo>
                  <a:lnTo>
                    <a:pt x="268" y="1346"/>
                  </a:lnTo>
                  <a:close/>
                  <a:moveTo>
                    <a:pt x="645" y="784"/>
                  </a:moveTo>
                  <a:lnTo>
                    <a:pt x="645" y="784"/>
                  </a:lnTo>
                  <a:lnTo>
                    <a:pt x="709" y="696"/>
                  </a:lnTo>
                  <a:lnTo>
                    <a:pt x="709" y="696"/>
                  </a:lnTo>
                  <a:lnTo>
                    <a:pt x="911" y="424"/>
                  </a:lnTo>
                  <a:lnTo>
                    <a:pt x="911" y="424"/>
                  </a:lnTo>
                  <a:lnTo>
                    <a:pt x="874" y="485"/>
                  </a:lnTo>
                  <a:lnTo>
                    <a:pt x="837" y="546"/>
                  </a:lnTo>
                  <a:lnTo>
                    <a:pt x="798" y="605"/>
                  </a:lnTo>
                  <a:lnTo>
                    <a:pt x="758" y="665"/>
                  </a:lnTo>
                  <a:lnTo>
                    <a:pt x="758" y="665"/>
                  </a:lnTo>
                  <a:lnTo>
                    <a:pt x="653" y="824"/>
                  </a:lnTo>
                  <a:lnTo>
                    <a:pt x="602" y="904"/>
                  </a:lnTo>
                  <a:lnTo>
                    <a:pt x="551" y="983"/>
                  </a:lnTo>
                  <a:lnTo>
                    <a:pt x="501" y="1063"/>
                  </a:lnTo>
                  <a:lnTo>
                    <a:pt x="452" y="1144"/>
                  </a:lnTo>
                  <a:lnTo>
                    <a:pt x="404" y="1226"/>
                  </a:lnTo>
                  <a:lnTo>
                    <a:pt x="357" y="1310"/>
                  </a:lnTo>
                  <a:lnTo>
                    <a:pt x="357" y="1310"/>
                  </a:lnTo>
                  <a:lnTo>
                    <a:pt x="345" y="1330"/>
                  </a:lnTo>
                  <a:lnTo>
                    <a:pt x="332" y="1349"/>
                  </a:lnTo>
                  <a:lnTo>
                    <a:pt x="317" y="1367"/>
                  </a:lnTo>
                  <a:lnTo>
                    <a:pt x="301" y="1385"/>
                  </a:lnTo>
                  <a:lnTo>
                    <a:pt x="283" y="1401"/>
                  </a:lnTo>
                  <a:lnTo>
                    <a:pt x="266" y="1417"/>
                  </a:lnTo>
                  <a:lnTo>
                    <a:pt x="248" y="1429"/>
                  </a:lnTo>
                  <a:lnTo>
                    <a:pt x="231" y="1441"/>
                  </a:lnTo>
                  <a:lnTo>
                    <a:pt x="231" y="1441"/>
                  </a:lnTo>
                  <a:lnTo>
                    <a:pt x="235" y="1428"/>
                  </a:lnTo>
                  <a:lnTo>
                    <a:pt x="235" y="1428"/>
                  </a:lnTo>
                  <a:lnTo>
                    <a:pt x="291" y="1350"/>
                  </a:lnTo>
                  <a:lnTo>
                    <a:pt x="346" y="1271"/>
                  </a:lnTo>
                  <a:lnTo>
                    <a:pt x="400" y="1193"/>
                  </a:lnTo>
                  <a:lnTo>
                    <a:pt x="453" y="1113"/>
                  </a:lnTo>
                  <a:lnTo>
                    <a:pt x="503" y="1033"/>
                  </a:lnTo>
                  <a:lnTo>
                    <a:pt x="552" y="951"/>
                  </a:lnTo>
                  <a:lnTo>
                    <a:pt x="600" y="868"/>
                  </a:lnTo>
                  <a:lnTo>
                    <a:pt x="645" y="784"/>
                  </a:lnTo>
                  <a:lnTo>
                    <a:pt x="645" y="784"/>
                  </a:lnTo>
                  <a:close/>
                  <a:moveTo>
                    <a:pt x="851" y="436"/>
                  </a:moveTo>
                  <a:lnTo>
                    <a:pt x="851" y="436"/>
                  </a:lnTo>
                  <a:lnTo>
                    <a:pt x="872" y="422"/>
                  </a:lnTo>
                  <a:lnTo>
                    <a:pt x="895" y="408"/>
                  </a:lnTo>
                  <a:lnTo>
                    <a:pt x="895" y="408"/>
                  </a:lnTo>
                  <a:lnTo>
                    <a:pt x="801" y="530"/>
                  </a:lnTo>
                  <a:lnTo>
                    <a:pt x="755" y="593"/>
                  </a:lnTo>
                  <a:lnTo>
                    <a:pt x="708" y="655"/>
                  </a:lnTo>
                  <a:lnTo>
                    <a:pt x="708" y="655"/>
                  </a:lnTo>
                  <a:lnTo>
                    <a:pt x="746" y="570"/>
                  </a:lnTo>
                  <a:lnTo>
                    <a:pt x="763" y="528"/>
                  </a:lnTo>
                  <a:lnTo>
                    <a:pt x="779" y="485"/>
                  </a:lnTo>
                  <a:lnTo>
                    <a:pt x="779" y="485"/>
                  </a:lnTo>
                  <a:lnTo>
                    <a:pt x="779" y="485"/>
                  </a:lnTo>
                  <a:lnTo>
                    <a:pt x="779" y="485"/>
                  </a:lnTo>
                  <a:lnTo>
                    <a:pt x="851" y="436"/>
                  </a:lnTo>
                  <a:lnTo>
                    <a:pt x="851" y="436"/>
                  </a:lnTo>
                  <a:close/>
                  <a:moveTo>
                    <a:pt x="652" y="733"/>
                  </a:moveTo>
                  <a:lnTo>
                    <a:pt x="652" y="733"/>
                  </a:lnTo>
                  <a:lnTo>
                    <a:pt x="583" y="829"/>
                  </a:lnTo>
                  <a:lnTo>
                    <a:pt x="515" y="926"/>
                  </a:lnTo>
                  <a:lnTo>
                    <a:pt x="448" y="1024"/>
                  </a:lnTo>
                  <a:lnTo>
                    <a:pt x="382" y="1123"/>
                  </a:lnTo>
                  <a:lnTo>
                    <a:pt x="382" y="1123"/>
                  </a:lnTo>
                  <a:lnTo>
                    <a:pt x="418" y="1060"/>
                  </a:lnTo>
                  <a:lnTo>
                    <a:pt x="456" y="996"/>
                  </a:lnTo>
                  <a:lnTo>
                    <a:pt x="533" y="870"/>
                  </a:lnTo>
                  <a:lnTo>
                    <a:pt x="571" y="807"/>
                  </a:lnTo>
                  <a:lnTo>
                    <a:pt x="609" y="745"/>
                  </a:lnTo>
                  <a:lnTo>
                    <a:pt x="646" y="680"/>
                  </a:lnTo>
                  <a:lnTo>
                    <a:pt x="681" y="616"/>
                  </a:lnTo>
                  <a:lnTo>
                    <a:pt x="681" y="616"/>
                  </a:lnTo>
                  <a:lnTo>
                    <a:pt x="684" y="612"/>
                  </a:lnTo>
                  <a:lnTo>
                    <a:pt x="682" y="608"/>
                  </a:lnTo>
                  <a:lnTo>
                    <a:pt x="681" y="604"/>
                  </a:lnTo>
                  <a:lnTo>
                    <a:pt x="679" y="602"/>
                  </a:lnTo>
                  <a:lnTo>
                    <a:pt x="679" y="602"/>
                  </a:lnTo>
                  <a:lnTo>
                    <a:pt x="693" y="590"/>
                  </a:lnTo>
                  <a:lnTo>
                    <a:pt x="703" y="582"/>
                  </a:lnTo>
                  <a:lnTo>
                    <a:pt x="712" y="578"/>
                  </a:lnTo>
                  <a:lnTo>
                    <a:pt x="714" y="577"/>
                  </a:lnTo>
                  <a:lnTo>
                    <a:pt x="716" y="577"/>
                  </a:lnTo>
                  <a:lnTo>
                    <a:pt x="719" y="578"/>
                  </a:lnTo>
                  <a:lnTo>
                    <a:pt x="720" y="580"/>
                  </a:lnTo>
                  <a:lnTo>
                    <a:pt x="721" y="585"/>
                  </a:lnTo>
                  <a:lnTo>
                    <a:pt x="720" y="593"/>
                  </a:lnTo>
                  <a:lnTo>
                    <a:pt x="717" y="603"/>
                  </a:lnTo>
                  <a:lnTo>
                    <a:pt x="707" y="629"/>
                  </a:lnTo>
                  <a:lnTo>
                    <a:pt x="692" y="660"/>
                  </a:lnTo>
                  <a:lnTo>
                    <a:pt x="673" y="696"/>
                  </a:lnTo>
                  <a:lnTo>
                    <a:pt x="652" y="733"/>
                  </a:lnTo>
                  <a:lnTo>
                    <a:pt x="652" y="733"/>
                  </a:lnTo>
                  <a:close/>
                  <a:moveTo>
                    <a:pt x="197" y="987"/>
                  </a:moveTo>
                  <a:lnTo>
                    <a:pt x="197" y="987"/>
                  </a:lnTo>
                  <a:lnTo>
                    <a:pt x="221" y="958"/>
                  </a:lnTo>
                  <a:lnTo>
                    <a:pt x="247" y="930"/>
                  </a:lnTo>
                  <a:lnTo>
                    <a:pt x="273" y="902"/>
                  </a:lnTo>
                  <a:lnTo>
                    <a:pt x="301" y="873"/>
                  </a:lnTo>
                  <a:lnTo>
                    <a:pt x="357" y="820"/>
                  </a:lnTo>
                  <a:lnTo>
                    <a:pt x="415" y="766"/>
                  </a:lnTo>
                  <a:lnTo>
                    <a:pt x="415" y="766"/>
                  </a:lnTo>
                  <a:lnTo>
                    <a:pt x="384" y="807"/>
                  </a:lnTo>
                  <a:lnTo>
                    <a:pt x="384" y="807"/>
                  </a:lnTo>
                  <a:lnTo>
                    <a:pt x="317" y="893"/>
                  </a:lnTo>
                  <a:lnTo>
                    <a:pt x="283" y="935"/>
                  </a:lnTo>
                  <a:lnTo>
                    <a:pt x="249" y="979"/>
                  </a:lnTo>
                  <a:lnTo>
                    <a:pt x="249" y="979"/>
                  </a:lnTo>
                  <a:lnTo>
                    <a:pt x="214" y="1020"/>
                  </a:lnTo>
                  <a:lnTo>
                    <a:pt x="178" y="1060"/>
                  </a:lnTo>
                  <a:lnTo>
                    <a:pt x="178" y="1060"/>
                  </a:lnTo>
                  <a:lnTo>
                    <a:pt x="169" y="1064"/>
                  </a:lnTo>
                  <a:lnTo>
                    <a:pt x="160" y="1071"/>
                  </a:lnTo>
                  <a:lnTo>
                    <a:pt x="153" y="1077"/>
                  </a:lnTo>
                  <a:lnTo>
                    <a:pt x="147" y="1085"/>
                  </a:lnTo>
                  <a:lnTo>
                    <a:pt x="143" y="1093"/>
                  </a:lnTo>
                  <a:lnTo>
                    <a:pt x="138" y="1102"/>
                  </a:lnTo>
                  <a:lnTo>
                    <a:pt x="136" y="1111"/>
                  </a:lnTo>
                  <a:lnTo>
                    <a:pt x="133" y="1120"/>
                  </a:lnTo>
                  <a:lnTo>
                    <a:pt x="133" y="1120"/>
                  </a:lnTo>
                  <a:lnTo>
                    <a:pt x="132" y="1117"/>
                  </a:lnTo>
                  <a:lnTo>
                    <a:pt x="129" y="1115"/>
                  </a:lnTo>
                  <a:lnTo>
                    <a:pt x="126" y="1115"/>
                  </a:lnTo>
                  <a:lnTo>
                    <a:pt x="122" y="1116"/>
                  </a:lnTo>
                  <a:lnTo>
                    <a:pt x="122" y="1116"/>
                  </a:lnTo>
                  <a:lnTo>
                    <a:pt x="105" y="1124"/>
                  </a:lnTo>
                  <a:lnTo>
                    <a:pt x="105" y="1124"/>
                  </a:lnTo>
                  <a:lnTo>
                    <a:pt x="122" y="1091"/>
                  </a:lnTo>
                  <a:lnTo>
                    <a:pt x="143" y="1057"/>
                  </a:lnTo>
                  <a:lnTo>
                    <a:pt x="167" y="1023"/>
                  </a:lnTo>
                  <a:lnTo>
                    <a:pt x="197" y="987"/>
                  </a:lnTo>
                  <a:lnTo>
                    <a:pt x="197" y="987"/>
                  </a:lnTo>
                  <a:close/>
                  <a:moveTo>
                    <a:pt x="102" y="1213"/>
                  </a:moveTo>
                  <a:lnTo>
                    <a:pt x="102" y="1213"/>
                  </a:lnTo>
                  <a:lnTo>
                    <a:pt x="78" y="1248"/>
                  </a:lnTo>
                  <a:lnTo>
                    <a:pt x="78" y="1248"/>
                  </a:lnTo>
                  <a:lnTo>
                    <a:pt x="69" y="1260"/>
                  </a:lnTo>
                  <a:lnTo>
                    <a:pt x="69" y="1260"/>
                  </a:lnTo>
                  <a:lnTo>
                    <a:pt x="71" y="1235"/>
                  </a:lnTo>
                  <a:lnTo>
                    <a:pt x="75" y="1212"/>
                  </a:lnTo>
                  <a:lnTo>
                    <a:pt x="81" y="1187"/>
                  </a:lnTo>
                  <a:lnTo>
                    <a:pt x="89" y="1161"/>
                  </a:lnTo>
                  <a:lnTo>
                    <a:pt x="89" y="1161"/>
                  </a:lnTo>
                  <a:lnTo>
                    <a:pt x="110" y="1146"/>
                  </a:lnTo>
                  <a:lnTo>
                    <a:pt x="130" y="1129"/>
                  </a:lnTo>
                  <a:lnTo>
                    <a:pt x="130" y="1129"/>
                  </a:lnTo>
                  <a:lnTo>
                    <a:pt x="130" y="1130"/>
                  </a:lnTo>
                  <a:lnTo>
                    <a:pt x="130" y="1130"/>
                  </a:lnTo>
                  <a:lnTo>
                    <a:pt x="131" y="1129"/>
                  </a:lnTo>
                  <a:lnTo>
                    <a:pt x="131" y="1129"/>
                  </a:lnTo>
                  <a:lnTo>
                    <a:pt x="151" y="1110"/>
                  </a:lnTo>
                  <a:lnTo>
                    <a:pt x="172" y="1091"/>
                  </a:lnTo>
                  <a:lnTo>
                    <a:pt x="211" y="1051"/>
                  </a:lnTo>
                  <a:lnTo>
                    <a:pt x="211" y="1051"/>
                  </a:lnTo>
                  <a:lnTo>
                    <a:pt x="157" y="1133"/>
                  </a:lnTo>
                  <a:lnTo>
                    <a:pt x="102" y="1213"/>
                  </a:lnTo>
                  <a:lnTo>
                    <a:pt x="102" y="1213"/>
                  </a:lnTo>
                  <a:close/>
                  <a:moveTo>
                    <a:pt x="199" y="1259"/>
                  </a:moveTo>
                  <a:lnTo>
                    <a:pt x="199" y="1259"/>
                  </a:lnTo>
                  <a:lnTo>
                    <a:pt x="219" y="1222"/>
                  </a:lnTo>
                  <a:lnTo>
                    <a:pt x="240" y="1186"/>
                  </a:lnTo>
                  <a:lnTo>
                    <a:pt x="262" y="1151"/>
                  </a:lnTo>
                  <a:lnTo>
                    <a:pt x="286" y="1117"/>
                  </a:lnTo>
                  <a:lnTo>
                    <a:pt x="335" y="1048"/>
                  </a:lnTo>
                  <a:lnTo>
                    <a:pt x="384" y="981"/>
                  </a:lnTo>
                  <a:lnTo>
                    <a:pt x="384" y="981"/>
                  </a:lnTo>
                  <a:lnTo>
                    <a:pt x="413" y="941"/>
                  </a:lnTo>
                  <a:lnTo>
                    <a:pt x="444" y="902"/>
                  </a:lnTo>
                  <a:lnTo>
                    <a:pt x="506" y="824"/>
                  </a:lnTo>
                  <a:lnTo>
                    <a:pt x="570" y="748"/>
                  </a:lnTo>
                  <a:lnTo>
                    <a:pt x="633" y="673"/>
                  </a:lnTo>
                  <a:lnTo>
                    <a:pt x="633" y="673"/>
                  </a:lnTo>
                  <a:lnTo>
                    <a:pt x="607" y="706"/>
                  </a:lnTo>
                  <a:lnTo>
                    <a:pt x="583" y="741"/>
                  </a:lnTo>
                  <a:lnTo>
                    <a:pt x="559" y="777"/>
                  </a:lnTo>
                  <a:lnTo>
                    <a:pt x="537" y="814"/>
                  </a:lnTo>
                  <a:lnTo>
                    <a:pt x="494" y="889"/>
                  </a:lnTo>
                  <a:lnTo>
                    <a:pt x="473" y="926"/>
                  </a:lnTo>
                  <a:lnTo>
                    <a:pt x="451" y="962"/>
                  </a:lnTo>
                  <a:lnTo>
                    <a:pt x="451" y="962"/>
                  </a:lnTo>
                  <a:lnTo>
                    <a:pt x="400" y="1047"/>
                  </a:lnTo>
                  <a:lnTo>
                    <a:pt x="351" y="1131"/>
                  </a:lnTo>
                  <a:lnTo>
                    <a:pt x="328" y="1173"/>
                  </a:lnTo>
                  <a:lnTo>
                    <a:pt x="305" y="1215"/>
                  </a:lnTo>
                  <a:lnTo>
                    <a:pt x="284" y="1259"/>
                  </a:lnTo>
                  <a:lnTo>
                    <a:pt x="263" y="1301"/>
                  </a:lnTo>
                  <a:lnTo>
                    <a:pt x="263" y="1301"/>
                  </a:lnTo>
                  <a:lnTo>
                    <a:pt x="214" y="1379"/>
                  </a:lnTo>
                  <a:lnTo>
                    <a:pt x="165" y="1456"/>
                  </a:lnTo>
                  <a:lnTo>
                    <a:pt x="165" y="1456"/>
                  </a:lnTo>
                  <a:lnTo>
                    <a:pt x="159" y="1454"/>
                  </a:lnTo>
                  <a:lnTo>
                    <a:pt x="154" y="1450"/>
                  </a:lnTo>
                  <a:lnTo>
                    <a:pt x="150" y="1446"/>
                  </a:lnTo>
                  <a:lnTo>
                    <a:pt x="147" y="1440"/>
                  </a:lnTo>
                  <a:lnTo>
                    <a:pt x="145" y="1433"/>
                  </a:lnTo>
                  <a:lnTo>
                    <a:pt x="144" y="1425"/>
                  </a:lnTo>
                  <a:lnTo>
                    <a:pt x="144" y="1415"/>
                  </a:lnTo>
                  <a:lnTo>
                    <a:pt x="144" y="1404"/>
                  </a:lnTo>
                  <a:lnTo>
                    <a:pt x="146" y="1391"/>
                  </a:lnTo>
                  <a:lnTo>
                    <a:pt x="150" y="1377"/>
                  </a:lnTo>
                  <a:lnTo>
                    <a:pt x="154" y="1362"/>
                  </a:lnTo>
                  <a:lnTo>
                    <a:pt x="160" y="1344"/>
                  </a:lnTo>
                  <a:lnTo>
                    <a:pt x="167" y="1325"/>
                  </a:lnTo>
                  <a:lnTo>
                    <a:pt x="177" y="1305"/>
                  </a:lnTo>
                  <a:lnTo>
                    <a:pt x="199" y="1259"/>
                  </a:lnTo>
                  <a:lnTo>
                    <a:pt x="199" y="1259"/>
                  </a:lnTo>
                  <a:close/>
                  <a:moveTo>
                    <a:pt x="211" y="1786"/>
                  </a:moveTo>
                  <a:lnTo>
                    <a:pt x="211" y="1786"/>
                  </a:lnTo>
                  <a:lnTo>
                    <a:pt x="200" y="1738"/>
                  </a:lnTo>
                  <a:lnTo>
                    <a:pt x="194" y="1716"/>
                  </a:lnTo>
                  <a:lnTo>
                    <a:pt x="188" y="1696"/>
                  </a:lnTo>
                  <a:lnTo>
                    <a:pt x="188" y="1696"/>
                  </a:lnTo>
                  <a:lnTo>
                    <a:pt x="187" y="1692"/>
                  </a:lnTo>
                  <a:lnTo>
                    <a:pt x="187" y="1692"/>
                  </a:lnTo>
                  <a:lnTo>
                    <a:pt x="224" y="1647"/>
                  </a:lnTo>
                  <a:lnTo>
                    <a:pt x="260" y="1603"/>
                  </a:lnTo>
                  <a:lnTo>
                    <a:pt x="295" y="1557"/>
                  </a:lnTo>
                  <a:lnTo>
                    <a:pt x="329" y="1511"/>
                  </a:lnTo>
                  <a:lnTo>
                    <a:pt x="397" y="1418"/>
                  </a:lnTo>
                  <a:lnTo>
                    <a:pt x="462" y="1324"/>
                  </a:lnTo>
                  <a:lnTo>
                    <a:pt x="462" y="1324"/>
                  </a:lnTo>
                  <a:lnTo>
                    <a:pt x="396" y="1439"/>
                  </a:lnTo>
                  <a:lnTo>
                    <a:pt x="331" y="1555"/>
                  </a:lnTo>
                  <a:lnTo>
                    <a:pt x="269" y="1671"/>
                  </a:lnTo>
                  <a:lnTo>
                    <a:pt x="240" y="1728"/>
                  </a:lnTo>
                  <a:lnTo>
                    <a:pt x="211" y="1786"/>
                  </a:lnTo>
                  <a:lnTo>
                    <a:pt x="211" y="1786"/>
                  </a:lnTo>
                  <a:close/>
                  <a:moveTo>
                    <a:pt x="1003" y="526"/>
                  </a:moveTo>
                  <a:lnTo>
                    <a:pt x="1003" y="526"/>
                  </a:lnTo>
                  <a:lnTo>
                    <a:pt x="1052" y="436"/>
                  </a:lnTo>
                  <a:lnTo>
                    <a:pt x="1077" y="391"/>
                  </a:lnTo>
                  <a:lnTo>
                    <a:pt x="1100" y="346"/>
                  </a:lnTo>
                  <a:lnTo>
                    <a:pt x="1100" y="346"/>
                  </a:lnTo>
                  <a:lnTo>
                    <a:pt x="1103" y="339"/>
                  </a:lnTo>
                  <a:lnTo>
                    <a:pt x="1101" y="333"/>
                  </a:lnTo>
                  <a:lnTo>
                    <a:pt x="1099" y="328"/>
                  </a:lnTo>
                  <a:lnTo>
                    <a:pt x="1094" y="324"/>
                  </a:lnTo>
                  <a:lnTo>
                    <a:pt x="1090" y="322"/>
                  </a:lnTo>
                  <a:lnTo>
                    <a:pt x="1084" y="322"/>
                  </a:lnTo>
                  <a:lnTo>
                    <a:pt x="1079" y="324"/>
                  </a:lnTo>
                  <a:lnTo>
                    <a:pt x="1073" y="329"/>
                  </a:lnTo>
                  <a:lnTo>
                    <a:pt x="1073" y="329"/>
                  </a:lnTo>
                  <a:lnTo>
                    <a:pt x="1029" y="394"/>
                  </a:lnTo>
                  <a:lnTo>
                    <a:pt x="984" y="457"/>
                  </a:lnTo>
                  <a:lnTo>
                    <a:pt x="942" y="522"/>
                  </a:lnTo>
                  <a:lnTo>
                    <a:pt x="899" y="587"/>
                  </a:lnTo>
                  <a:lnTo>
                    <a:pt x="816" y="718"/>
                  </a:lnTo>
                  <a:lnTo>
                    <a:pt x="734" y="850"/>
                  </a:lnTo>
                  <a:lnTo>
                    <a:pt x="570" y="1113"/>
                  </a:lnTo>
                  <a:lnTo>
                    <a:pt x="487" y="1246"/>
                  </a:lnTo>
                  <a:lnTo>
                    <a:pt x="445" y="1311"/>
                  </a:lnTo>
                  <a:lnTo>
                    <a:pt x="403" y="1376"/>
                  </a:lnTo>
                  <a:lnTo>
                    <a:pt x="403" y="1376"/>
                  </a:lnTo>
                  <a:lnTo>
                    <a:pt x="370" y="1424"/>
                  </a:lnTo>
                  <a:lnTo>
                    <a:pt x="341" y="1466"/>
                  </a:lnTo>
                  <a:lnTo>
                    <a:pt x="315" y="1502"/>
                  </a:lnTo>
                  <a:lnTo>
                    <a:pt x="291" y="1534"/>
                  </a:lnTo>
                  <a:lnTo>
                    <a:pt x="270" y="1560"/>
                  </a:lnTo>
                  <a:lnTo>
                    <a:pt x="252" y="1582"/>
                  </a:lnTo>
                  <a:lnTo>
                    <a:pt x="236" y="1599"/>
                  </a:lnTo>
                  <a:lnTo>
                    <a:pt x="222" y="1612"/>
                  </a:lnTo>
                  <a:lnTo>
                    <a:pt x="212" y="1621"/>
                  </a:lnTo>
                  <a:lnTo>
                    <a:pt x="202" y="1626"/>
                  </a:lnTo>
                  <a:lnTo>
                    <a:pt x="199" y="1627"/>
                  </a:lnTo>
                  <a:lnTo>
                    <a:pt x="195" y="1627"/>
                  </a:lnTo>
                  <a:lnTo>
                    <a:pt x="192" y="1627"/>
                  </a:lnTo>
                  <a:lnTo>
                    <a:pt x="190" y="1625"/>
                  </a:lnTo>
                  <a:lnTo>
                    <a:pt x="188" y="1624"/>
                  </a:lnTo>
                  <a:lnTo>
                    <a:pt x="186" y="1620"/>
                  </a:lnTo>
                  <a:lnTo>
                    <a:pt x="185" y="1612"/>
                  </a:lnTo>
                  <a:lnTo>
                    <a:pt x="185" y="1601"/>
                  </a:lnTo>
                  <a:lnTo>
                    <a:pt x="186" y="1589"/>
                  </a:lnTo>
                  <a:lnTo>
                    <a:pt x="186" y="1589"/>
                  </a:lnTo>
                  <a:lnTo>
                    <a:pt x="206" y="1569"/>
                  </a:lnTo>
                  <a:lnTo>
                    <a:pt x="225" y="1548"/>
                  </a:lnTo>
                  <a:lnTo>
                    <a:pt x="242" y="1528"/>
                  </a:lnTo>
                  <a:lnTo>
                    <a:pt x="260" y="1507"/>
                  </a:lnTo>
                  <a:lnTo>
                    <a:pt x="293" y="1462"/>
                  </a:lnTo>
                  <a:lnTo>
                    <a:pt x="324" y="1418"/>
                  </a:lnTo>
                  <a:lnTo>
                    <a:pt x="353" y="1371"/>
                  </a:lnTo>
                  <a:lnTo>
                    <a:pt x="382" y="1323"/>
                  </a:lnTo>
                  <a:lnTo>
                    <a:pt x="410" y="1273"/>
                  </a:lnTo>
                  <a:lnTo>
                    <a:pt x="438" y="1221"/>
                  </a:lnTo>
                  <a:lnTo>
                    <a:pt x="438" y="1221"/>
                  </a:lnTo>
                  <a:lnTo>
                    <a:pt x="468" y="1166"/>
                  </a:lnTo>
                  <a:lnTo>
                    <a:pt x="501" y="1111"/>
                  </a:lnTo>
                  <a:lnTo>
                    <a:pt x="533" y="1057"/>
                  </a:lnTo>
                  <a:lnTo>
                    <a:pt x="566" y="1003"/>
                  </a:lnTo>
                  <a:lnTo>
                    <a:pt x="634" y="896"/>
                  </a:lnTo>
                  <a:lnTo>
                    <a:pt x="705" y="790"/>
                  </a:lnTo>
                  <a:lnTo>
                    <a:pt x="774" y="685"/>
                  </a:lnTo>
                  <a:lnTo>
                    <a:pt x="843" y="578"/>
                  </a:lnTo>
                  <a:lnTo>
                    <a:pt x="877" y="525"/>
                  </a:lnTo>
                  <a:lnTo>
                    <a:pt x="911" y="471"/>
                  </a:lnTo>
                  <a:lnTo>
                    <a:pt x="943" y="416"/>
                  </a:lnTo>
                  <a:lnTo>
                    <a:pt x="975" y="361"/>
                  </a:lnTo>
                  <a:lnTo>
                    <a:pt x="975" y="361"/>
                  </a:lnTo>
                  <a:lnTo>
                    <a:pt x="1037" y="328"/>
                  </a:lnTo>
                  <a:lnTo>
                    <a:pt x="1104" y="295"/>
                  </a:lnTo>
                  <a:lnTo>
                    <a:pt x="1175" y="264"/>
                  </a:lnTo>
                  <a:lnTo>
                    <a:pt x="1251" y="233"/>
                  </a:lnTo>
                  <a:lnTo>
                    <a:pt x="1251" y="233"/>
                  </a:lnTo>
                  <a:lnTo>
                    <a:pt x="1218" y="268"/>
                  </a:lnTo>
                  <a:lnTo>
                    <a:pt x="1186" y="303"/>
                  </a:lnTo>
                  <a:lnTo>
                    <a:pt x="1122" y="376"/>
                  </a:lnTo>
                  <a:lnTo>
                    <a:pt x="1062" y="451"/>
                  </a:lnTo>
                  <a:lnTo>
                    <a:pt x="1003" y="526"/>
                  </a:lnTo>
                  <a:lnTo>
                    <a:pt x="1003" y="526"/>
                  </a:lnTo>
                  <a:close/>
                  <a:moveTo>
                    <a:pt x="474" y="1943"/>
                  </a:moveTo>
                  <a:lnTo>
                    <a:pt x="474" y="1943"/>
                  </a:lnTo>
                  <a:lnTo>
                    <a:pt x="513" y="1880"/>
                  </a:lnTo>
                  <a:lnTo>
                    <a:pt x="554" y="1807"/>
                  </a:lnTo>
                  <a:lnTo>
                    <a:pt x="647" y="1641"/>
                  </a:lnTo>
                  <a:lnTo>
                    <a:pt x="698" y="1551"/>
                  </a:lnTo>
                  <a:lnTo>
                    <a:pt x="749" y="1459"/>
                  </a:lnTo>
                  <a:lnTo>
                    <a:pt x="803" y="1367"/>
                  </a:lnTo>
                  <a:lnTo>
                    <a:pt x="858" y="1277"/>
                  </a:lnTo>
                  <a:lnTo>
                    <a:pt x="858" y="1277"/>
                  </a:lnTo>
                  <a:lnTo>
                    <a:pt x="948" y="1153"/>
                  </a:lnTo>
                  <a:lnTo>
                    <a:pt x="948" y="1153"/>
                  </a:lnTo>
                  <a:lnTo>
                    <a:pt x="833" y="1354"/>
                  </a:lnTo>
                  <a:lnTo>
                    <a:pt x="775" y="1455"/>
                  </a:lnTo>
                  <a:lnTo>
                    <a:pt x="716" y="1555"/>
                  </a:lnTo>
                  <a:lnTo>
                    <a:pt x="658" y="1653"/>
                  </a:lnTo>
                  <a:lnTo>
                    <a:pt x="597" y="1751"/>
                  </a:lnTo>
                  <a:lnTo>
                    <a:pt x="536" y="1847"/>
                  </a:lnTo>
                  <a:lnTo>
                    <a:pt x="474" y="1943"/>
                  </a:lnTo>
                  <a:lnTo>
                    <a:pt x="474" y="1943"/>
                  </a:lnTo>
                  <a:close/>
                  <a:moveTo>
                    <a:pt x="1548" y="168"/>
                  </a:moveTo>
                  <a:lnTo>
                    <a:pt x="1548" y="168"/>
                  </a:lnTo>
                  <a:lnTo>
                    <a:pt x="1550" y="162"/>
                  </a:lnTo>
                  <a:lnTo>
                    <a:pt x="1548" y="156"/>
                  </a:lnTo>
                  <a:lnTo>
                    <a:pt x="1546" y="151"/>
                  </a:lnTo>
                  <a:lnTo>
                    <a:pt x="1541" y="148"/>
                  </a:lnTo>
                  <a:lnTo>
                    <a:pt x="1537" y="145"/>
                  </a:lnTo>
                  <a:lnTo>
                    <a:pt x="1531" y="145"/>
                  </a:lnTo>
                  <a:lnTo>
                    <a:pt x="1526" y="148"/>
                  </a:lnTo>
                  <a:lnTo>
                    <a:pt x="1523" y="154"/>
                  </a:lnTo>
                  <a:lnTo>
                    <a:pt x="1523" y="154"/>
                  </a:lnTo>
                  <a:lnTo>
                    <a:pt x="1488" y="221"/>
                  </a:lnTo>
                  <a:lnTo>
                    <a:pt x="1452" y="291"/>
                  </a:lnTo>
                  <a:lnTo>
                    <a:pt x="1415" y="358"/>
                  </a:lnTo>
                  <a:lnTo>
                    <a:pt x="1376" y="425"/>
                  </a:lnTo>
                  <a:lnTo>
                    <a:pt x="1376" y="425"/>
                  </a:lnTo>
                  <a:lnTo>
                    <a:pt x="1326" y="507"/>
                  </a:lnTo>
                  <a:lnTo>
                    <a:pt x="1275" y="589"/>
                  </a:lnTo>
                  <a:lnTo>
                    <a:pt x="1224" y="672"/>
                  </a:lnTo>
                  <a:lnTo>
                    <a:pt x="1175" y="755"/>
                  </a:lnTo>
                  <a:lnTo>
                    <a:pt x="1175" y="755"/>
                  </a:lnTo>
                  <a:lnTo>
                    <a:pt x="1078" y="904"/>
                  </a:lnTo>
                  <a:lnTo>
                    <a:pt x="980" y="1050"/>
                  </a:lnTo>
                  <a:lnTo>
                    <a:pt x="879" y="1195"/>
                  </a:lnTo>
                  <a:lnTo>
                    <a:pt x="779" y="1339"/>
                  </a:lnTo>
                  <a:lnTo>
                    <a:pt x="779" y="1339"/>
                  </a:lnTo>
                  <a:lnTo>
                    <a:pt x="778" y="1340"/>
                  </a:lnTo>
                  <a:lnTo>
                    <a:pt x="778" y="1340"/>
                  </a:lnTo>
                  <a:lnTo>
                    <a:pt x="872" y="1205"/>
                  </a:lnTo>
                  <a:lnTo>
                    <a:pt x="963" y="1069"/>
                  </a:lnTo>
                  <a:lnTo>
                    <a:pt x="1008" y="1000"/>
                  </a:lnTo>
                  <a:lnTo>
                    <a:pt x="1052" y="931"/>
                  </a:lnTo>
                  <a:lnTo>
                    <a:pt x="1094" y="862"/>
                  </a:lnTo>
                  <a:lnTo>
                    <a:pt x="1136" y="792"/>
                  </a:lnTo>
                  <a:lnTo>
                    <a:pt x="1177" y="720"/>
                  </a:lnTo>
                  <a:lnTo>
                    <a:pt x="1217" y="649"/>
                  </a:lnTo>
                  <a:lnTo>
                    <a:pt x="1256" y="576"/>
                  </a:lnTo>
                  <a:lnTo>
                    <a:pt x="1292" y="502"/>
                  </a:lnTo>
                  <a:lnTo>
                    <a:pt x="1328" y="427"/>
                  </a:lnTo>
                  <a:lnTo>
                    <a:pt x="1361" y="353"/>
                  </a:lnTo>
                  <a:lnTo>
                    <a:pt x="1393" y="275"/>
                  </a:lnTo>
                  <a:lnTo>
                    <a:pt x="1422" y="197"/>
                  </a:lnTo>
                  <a:lnTo>
                    <a:pt x="1422" y="197"/>
                  </a:lnTo>
                  <a:lnTo>
                    <a:pt x="1423" y="192"/>
                  </a:lnTo>
                  <a:lnTo>
                    <a:pt x="1422" y="188"/>
                  </a:lnTo>
                  <a:lnTo>
                    <a:pt x="1419" y="183"/>
                  </a:lnTo>
                  <a:lnTo>
                    <a:pt x="1415" y="181"/>
                  </a:lnTo>
                  <a:lnTo>
                    <a:pt x="1410" y="178"/>
                  </a:lnTo>
                  <a:lnTo>
                    <a:pt x="1406" y="178"/>
                  </a:lnTo>
                  <a:lnTo>
                    <a:pt x="1401" y="179"/>
                  </a:lnTo>
                  <a:lnTo>
                    <a:pt x="1396" y="183"/>
                  </a:lnTo>
                  <a:lnTo>
                    <a:pt x="1396" y="183"/>
                  </a:lnTo>
                  <a:lnTo>
                    <a:pt x="1366" y="218"/>
                  </a:lnTo>
                  <a:lnTo>
                    <a:pt x="1337" y="255"/>
                  </a:lnTo>
                  <a:lnTo>
                    <a:pt x="1309" y="293"/>
                  </a:lnTo>
                  <a:lnTo>
                    <a:pt x="1280" y="330"/>
                  </a:lnTo>
                  <a:lnTo>
                    <a:pt x="1254" y="369"/>
                  </a:lnTo>
                  <a:lnTo>
                    <a:pt x="1228" y="408"/>
                  </a:lnTo>
                  <a:lnTo>
                    <a:pt x="1176" y="486"/>
                  </a:lnTo>
                  <a:lnTo>
                    <a:pt x="1077" y="645"/>
                  </a:lnTo>
                  <a:lnTo>
                    <a:pt x="1026" y="725"/>
                  </a:lnTo>
                  <a:lnTo>
                    <a:pt x="1000" y="763"/>
                  </a:lnTo>
                  <a:lnTo>
                    <a:pt x="974" y="803"/>
                  </a:lnTo>
                  <a:lnTo>
                    <a:pt x="974" y="803"/>
                  </a:lnTo>
                  <a:lnTo>
                    <a:pt x="927" y="868"/>
                  </a:lnTo>
                  <a:lnTo>
                    <a:pt x="879" y="933"/>
                  </a:lnTo>
                  <a:lnTo>
                    <a:pt x="879" y="933"/>
                  </a:lnTo>
                  <a:lnTo>
                    <a:pt x="934" y="851"/>
                  </a:lnTo>
                  <a:lnTo>
                    <a:pt x="989" y="769"/>
                  </a:lnTo>
                  <a:lnTo>
                    <a:pt x="1042" y="686"/>
                  </a:lnTo>
                  <a:lnTo>
                    <a:pt x="1093" y="602"/>
                  </a:lnTo>
                  <a:lnTo>
                    <a:pt x="1142" y="516"/>
                  </a:lnTo>
                  <a:lnTo>
                    <a:pt x="1167" y="473"/>
                  </a:lnTo>
                  <a:lnTo>
                    <a:pt x="1190" y="429"/>
                  </a:lnTo>
                  <a:lnTo>
                    <a:pt x="1213" y="385"/>
                  </a:lnTo>
                  <a:lnTo>
                    <a:pt x="1235" y="340"/>
                  </a:lnTo>
                  <a:lnTo>
                    <a:pt x="1256" y="295"/>
                  </a:lnTo>
                  <a:lnTo>
                    <a:pt x="1277" y="250"/>
                  </a:lnTo>
                  <a:lnTo>
                    <a:pt x="1277" y="250"/>
                  </a:lnTo>
                  <a:lnTo>
                    <a:pt x="1278" y="245"/>
                  </a:lnTo>
                  <a:lnTo>
                    <a:pt x="1278" y="241"/>
                  </a:lnTo>
                  <a:lnTo>
                    <a:pt x="1277" y="238"/>
                  </a:lnTo>
                  <a:lnTo>
                    <a:pt x="1276" y="236"/>
                  </a:lnTo>
                  <a:lnTo>
                    <a:pt x="1272" y="230"/>
                  </a:lnTo>
                  <a:lnTo>
                    <a:pt x="1266" y="227"/>
                  </a:lnTo>
                  <a:lnTo>
                    <a:pt x="1266" y="227"/>
                  </a:lnTo>
                  <a:lnTo>
                    <a:pt x="1341" y="199"/>
                  </a:lnTo>
                  <a:lnTo>
                    <a:pt x="1419" y="172"/>
                  </a:lnTo>
                  <a:lnTo>
                    <a:pt x="1498" y="149"/>
                  </a:lnTo>
                  <a:lnTo>
                    <a:pt x="1578" y="127"/>
                  </a:lnTo>
                  <a:lnTo>
                    <a:pt x="1578" y="127"/>
                  </a:lnTo>
                  <a:lnTo>
                    <a:pt x="1548" y="168"/>
                  </a:lnTo>
                  <a:lnTo>
                    <a:pt x="1548" y="168"/>
                  </a:lnTo>
                  <a:close/>
                  <a:moveTo>
                    <a:pt x="3194" y="1221"/>
                  </a:moveTo>
                  <a:lnTo>
                    <a:pt x="3194" y="1221"/>
                  </a:lnTo>
                  <a:lnTo>
                    <a:pt x="3159" y="1271"/>
                  </a:lnTo>
                  <a:lnTo>
                    <a:pt x="3123" y="1323"/>
                  </a:lnTo>
                  <a:lnTo>
                    <a:pt x="3088" y="1376"/>
                  </a:lnTo>
                  <a:lnTo>
                    <a:pt x="3052" y="1429"/>
                  </a:lnTo>
                  <a:lnTo>
                    <a:pt x="3018" y="1483"/>
                  </a:lnTo>
                  <a:lnTo>
                    <a:pt x="2985" y="1538"/>
                  </a:lnTo>
                  <a:lnTo>
                    <a:pt x="2918" y="1649"/>
                  </a:lnTo>
                  <a:lnTo>
                    <a:pt x="2918" y="1649"/>
                  </a:lnTo>
                  <a:lnTo>
                    <a:pt x="2949" y="1590"/>
                  </a:lnTo>
                  <a:lnTo>
                    <a:pt x="2980" y="1529"/>
                  </a:lnTo>
                  <a:lnTo>
                    <a:pt x="3009" y="1467"/>
                  </a:lnTo>
                  <a:lnTo>
                    <a:pt x="3038" y="1406"/>
                  </a:lnTo>
                  <a:lnTo>
                    <a:pt x="3066" y="1344"/>
                  </a:lnTo>
                  <a:lnTo>
                    <a:pt x="3093" y="1281"/>
                  </a:lnTo>
                  <a:lnTo>
                    <a:pt x="3119" y="1218"/>
                  </a:lnTo>
                  <a:lnTo>
                    <a:pt x="3144" y="1153"/>
                  </a:lnTo>
                  <a:lnTo>
                    <a:pt x="3144" y="1153"/>
                  </a:lnTo>
                  <a:lnTo>
                    <a:pt x="3169" y="1187"/>
                  </a:lnTo>
                  <a:lnTo>
                    <a:pt x="3194" y="1221"/>
                  </a:lnTo>
                  <a:lnTo>
                    <a:pt x="3194" y="1221"/>
                  </a:lnTo>
                  <a:close/>
                  <a:moveTo>
                    <a:pt x="3118" y="1120"/>
                  </a:moveTo>
                  <a:lnTo>
                    <a:pt x="3118" y="1120"/>
                  </a:lnTo>
                  <a:lnTo>
                    <a:pt x="3036" y="1263"/>
                  </a:lnTo>
                  <a:lnTo>
                    <a:pt x="2954" y="1407"/>
                  </a:lnTo>
                  <a:lnTo>
                    <a:pt x="2793" y="1695"/>
                  </a:lnTo>
                  <a:lnTo>
                    <a:pt x="2712" y="1839"/>
                  </a:lnTo>
                  <a:lnTo>
                    <a:pt x="2631" y="1983"/>
                  </a:lnTo>
                  <a:lnTo>
                    <a:pt x="2549" y="2126"/>
                  </a:lnTo>
                  <a:lnTo>
                    <a:pt x="2465" y="2267"/>
                  </a:lnTo>
                  <a:lnTo>
                    <a:pt x="2465" y="2267"/>
                  </a:lnTo>
                  <a:lnTo>
                    <a:pt x="2504" y="2200"/>
                  </a:lnTo>
                  <a:lnTo>
                    <a:pt x="2542" y="2129"/>
                  </a:lnTo>
                  <a:lnTo>
                    <a:pt x="2581" y="2059"/>
                  </a:lnTo>
                  <a:lnTo>
                    <a:pt x="2618" y="1989"/>
                  </a:lnTo>
                  <a:lnTo>
                    <a:pt x="2692" y="1845"/>
                  </a:lnTo>
                  <a:lnTo>
                    <a:pt x="2765" y="1702"/>
                  </a:lnTo>
                  <a:lnTo>
                    <a:pt x="2910" y="1414"/>
                  </a:lnTo>
                  <a:lnTo>
                    <a:pt x="2982" y="1271"/>
                  </a:lnTo>
                  <a:lnTo>
                    <a:pt x="3056" y="1131"/>
                  </a:lnTo>
                  <a:lnTo>
                    <a:pt x="3056" y="1131"/>
                  </a:lnTo>
                  <a:lnTo>
                    <a:pt x="3057" y="1127"/>
                  </a:lnTo>
                  <a:lnTo>
                    <a:pt x="3058" y="1124"/>
                  </a:lnTo>
                  <a:lnTo>
                    <a:pt x="3058" y="1120"/>
                  </a:lnTo>
                  <a:lnTo>
                    <a:pt x="3057" y="1117"/>
                  </a:lnTo>
                  <a:lnTo>
                    <a:pt x="3055" y="1112"/>
                  </a:lnTo>
                  <a:lnTo>
                    <a:pt x="3050" y="1108"/>
                  </a:lnTo>
                  <a:lnTo>
                    <a:pt x="3044" y="1106"/>
                  </a:lnTo>
                  <a:lnTo>
                    <a:pt x="3037" y="1106"/>
                  </a:lnTo>
                  <a:lnTo>
                    <a:pt x="3031" y="1109"/>
                  </a:lnTo>
                  <a:lnTo>
                    <a:pt x="3029" y="1111"/>
                  </a:lnTo>
                  <a:lnTo>
                    <a:pt x="3027" y="1113"/>
                  </a:lnTo>
                  <a:lnTo>
                    <a:pt x="3027" y="1113"/>
                  </a:lnTo>
                  <a:lnTo>
                    <a:pt x="2967" y="1201"/>
                  </a:lnTo>
                  <a:lnTo>
                    <a:pt x="2908" y="1290"/>
                  </a:lnTo>
                  <a:lnTo>
                    <a:pt x="2793" y="1468"/>
                  </a:lnTo>
                  <a:lnTo>
                    <a:pt x="2678" y="1647"/>
                  </a:lnTo>
                  <a:lnTo>
                    <a:pt x="2564" y="1826"/>
                  </a:lnTo>
                  <a:lnTo>
                    <a:pt x="2564" y="1826"/>
                  </a:lnTo>
                  <a:lnTo>
                    <a:pt x="2488" y="1954"/>
                  </a:lnTo>
                  <a:lnTo>
                    <a:pt x="2372" y="2147"/>
                  </a:lnTo>
                  <a:lnTo>
                    <a:pt x="2326" y="2223"/>
                  </a:lnTo>
                  <a:lnTo>
                    <a:pt x="2309" y="2249"/>
                  </a:lnTo>
                  <a:lnTo>
                    <a:pt x="2300" y="2262"/>
                  </a:lnTo>
                  <a:lnTo>
                    <a:pt x="2298" y="2264"/>
                  </a:lnTo>
                  <a:lnTo>
                    <a:pt x="2299" y="2262"/>
                  </a:lnTo>
                  <a:lnTo>
                    <a:pt x="2306" y="2245"/>
                  </a:lnTo>
                  <a:lnTo>
                    <a:pt x="2324" y="2211"/>
                  </a:lnTo>
                  <a:lnTo>
                    <a:pt x="2354" y="2155"/>
                  </a:lnTo>
                  <a:lnTo>
                    <a:pt x="2354" y="2155"/>
                  </a:lnTo>
                  <a:lnTo>
                    <a:pt x="2395" y="2084"/>
                  </a:lnTo>
                  <a:lnTo>
                    <a:pt x="2437" y="2013"/>
                  </a:lnTo>
                  <a:lnTo>
                    <a:pt x="2479" y="1943"/>
                  </a:lnTo>
                  <a:lnTo>
                    <a:pt x="2522" y="1874"/>
                  </a:lnTo>
                  <a:lnTo>
                    <a:pt x="2609" y="1737"/>
                  </a:lnTo>
                  <a:lnTo>
                    <a:pt x="2652" y="1668"/>
                  </a:lnTo>
                  <a:lnTo>
                    <a:pt x="2695" y="1600"/>
                  </a:lnTo>
                  <a:lnTo>
                    <a:pt x="2736" y="1531"/>
                  </a:lnTo>
                  <a:lnTo>
                    <a:pt x="2777" y="1461"/>
                  </a:lnTo>
                  <a:lnTo>
                    <a:pt x="2816" y="1390"/>
                  </a:lnTo>
                  <a:lnTo>
                    <a:pt x="2853" y="1318"/>
                  </a:lnTo>
                  <a:lnTo>
                    <a:pt x="2889" y="1244"/>
                  </a:lnTo>
                  <a:lnTo>
                    <a:pt x="2905" y="1208"/>
                  </a:lnTo>
                  <a:lnTo>
                    <a:pt x="2921" y="1170"/>
                  </a:lnTo>
                  <a:lnTo>
                    <a:pt x="2937" y="1132"/>
                  </a:lnTo>
                  <a:lnTo>
                    <a:pt x="2951" y="1093"/>
                  </a:lnTo>
                  <a:lnTo>
                    <a:pt x="2965" y="1054"/>
                  </a:lnTo>
                  <a:lnTo>
                    <a:pt x="2978" y="1015"/>
                  </a:lnTo>
                  <a:lnTo>
                    <a:pt x="2978" y="1015"/>
                  </a:lnTo>
                  <a:lnTo>
                    <a:pt x="2979" y="1008"/>
                  </a:lnTo>
                  <a:lnTo>
                    <a:pt x="2976" y="1002"/>
                  </a:lnTo>
                  <a:lnTo>
                    <a:pt x="2973" y="998"/>
                  </a:lnTo>
                  <a:lnTo>
                    <a:pt x="2968" y="995"/>
                  </a:lnTo>
                  <a:lnTo>
                    <a:pt x="2962" y="994"/>
                  </a:lnTo>
                  <a:lnTo>
                    <a:pt x="2956" y="995"/>
                  </a:lnTo>
                  <a:lnTo>
                    <a:pt x="2951" y="998"/>
                  </a:lnTo>
                  <a:lnTo>
                    <a:pt x="2946" y="1001"/>
                  </a:lnTo>
                  <a:lnTo>
                    <a:pt x="2946" y="1001"/>
                  </a:lnTo>
                  <a:lnTo>
                    <a:pt x="2883" y="1089"/>
                  </a:lnTo>
                  <a:lnTo>
                    <a:pt x="2820" y="1175"/>
                  </a:lnTo>
                  <a:lnTo>
                    <a:pt x="2759" y="1263"/>
                  </a:lnTo>
                  <a:lnTo>
                    <a:pt x="2697" y="1351"/>
                  </a:lnTo>
                  <a:lnTo>
                    <a:pt x="2697" y="1351"/>
                  </a:lnTo>
                  <a:lnTo>
                    <a:pt x="2727" y="1292"/>
                  </a:lnTo>
                  <a:lnTo>
                    <a:pt x="2756" y="1233"/>
                  </a:lnTo>
                  <a:lnTo>
                    <a:pt x="2784" y="1173"/>
                  </a:lnTo>
                  <a:lnTo>
                    <a:pt x="2812" y="1113"/>
                  </a:lnTo>
                  <a:lnTo>
                    <a:pt x="2838" y="1053"/>
                  </a:lnTo>
                  <a:lnTo>
                    <a:pt x="2863" y="990"/>
                  </a:lnTo>
                  <a:lnTo>
                    <a:pt x="2887" y="928"/>
                  </a:lnTo>
                  <a:lnTo>
                    <a:pt x="2910" y="865"/>
                  </a:lnTo>
                  <a:lnTo>
                    <a:pt x="2910" y="865"/>
                  </a:lnTo>
                  <a:lnTo>
                    <a:pt x="3014" y="992"/>
                  </a:lnTo>
                  <a:lnTo>
                    <a:pt x="3066" y="1056"/>
                  </a:lnTo>
                  <a:lnTo>
                    <a:pt x="3118" y="1120"/>
                  </a:lnTo>
                  <a:lnTo>
                    <a:pt x="3118" y="1120"/>
                  </a:lnTo>
                  <a:close/>
                  <a:moveTo>
                    <a:pt x="2886" y="837"/>
                  </a:moveTo>
                  <a:lnTo>
                    <a:pt x="2886" y="837"/>
                  </a:lnTo>
                  <a:lnTo>
                    <a:pt x="2885" y="838"/>
                  </a:lnTo>
                  <a:lnTo>
                    <a:pt x="2885" y="838"/>
                  </a:lnTo>
                  <a:lnTo>
                    <a:pt x="2835" y="897"/>
                  </a:lnTo>
                  <a:lnTo>
                    <a:pt x="2786" y="957"/>
                  </a:lnTo>
                  <a:lnTo>
                    <a:pt x="2739" y="1017"/>
                  </a:lnTo>
                  <a:lnTo>
                    <a:pt x="2693" y="1078"/>
                  </a:lnTo>
                  <a:lnTo>
                    <a:pt x="2693" y="1078"/>
                  </a:lnTo>
                  <a:lnTo>
                    <a:pt x="2711" y="1035"/>
                  </a:lnTo>
                  <a:lnTo>
                    <a:pt x="2726" y="990"/>
                  </a:lnTo>
                  <a:lnTo>
                    <a:pt x="2741" y="946"/>
                  </a:lnTo>
                  <a:lnTo>
                    <a:pt x="2755" y="902"/>
                  </a:lnTo>
                  <a:lnTo>
                    <a:pt x="2768" y="857"/>
                  </a:lnTo>
                  <a:lnTo>
                    <a:pt x="2780" y="813"/>
                  </a:lnTo>
                  <a:lnTo>
                    <a:pt x="2789" y="768"/>
                  </a:lnTo>
                  <a:lnTo>
                    <a:pt x="2798" y="724"/>
                  </a:lnTo>
                  <a:lnTo>
                    <a:pt x="2798" y="724"/>
                  </a:lnTo>
                  <a:lnTo>
                    <a:pt x="2842" y="781"/>
                  </a:lnTo>
                  <a:lnTo>
                    <a:pt x="2886" y="837"/>
                  </a:lnTo>
                  <a:lnTo>
                    <a:pt x="2886" y="837"/>
                  </a:lnTo>
                  <a:close/>
                  <a:moveTo>
                    <a:pt x="2045" y="2174"/>
                  </a:moveTo>
                  <a:lnTo>
                    <a:pt x="2045" y="2174"/>
                  </a:lnTo>
                  <a:lnTo>
                    <a:pt x="2012" y="2177"/>
                  </a:lnTo>
                  <a:lnTo>
                    <a:pt x="1981" y="2181"/>
                  </a:lnTo>
                  <a:lnTo>
                    <a:pt x="1951" y="2182"/>
                  </a:lnTo>
                  <a:lnTo>
                    <a:pt x="1923" y="2183"/>
                  </a:lnTo>
                  <a:lnTo>
                    <a:pt x="1923" y="2183"/>
                  </a:lnTo>
                  <a:lnTo>
                    <a:pt x="1989" y="2093"/>
                  </a:lnTo>
                  <a:lnTo>
                    <a:pt x="2052" y="2002"/>
                  </a:lnTo>
                  <a:lnTo>
                    <a:pt x="2114" y="1909"/>
                  </a:lnTo>
                  <a:lnTo>
                    <a:pt x="2173" y="1816"/>
                  </a:lnTo>
                  <a:lnTo>
                    <a:pt x="2232" y="1721"/>
                  </a:lnTo>
                  <a:lnTo>
                    <a:pt x="2288" y="1625"/>
                  </a:lnTo>
                  <a:lnTo>
                    <a:pt x="2343" y="1528"/>
                  </a:lnTo>
                  <a:lnTo>
                    <a:pt x="2398" y="1429"/>
                  </a:lnTo>
                  <a:lnTo>
                    <a:pt x="2398" y="1429"/>
                  </a:lnTo>
                  <a:lnTo>
                    <a:pt x="2515" y="1214"/>
                  </a:lnTo>
                  <a:lnTo>
                    <a:pt x="2632" y="998"/>
                  </a:lnTo>
                  <a:lnTo>
                    <a:pt x="2632" y="998"/>
                  </a:lnTo>
                  <a:lnTo>
                    <a:pt x="2670" y="932"/>
                  </a:lnTo>
                  <a:lnTo>
                    <a:pt x="2697" y="886"/>
                  </a:lnTo>
                  <a:lnTo>
                    <a:pt x="2717" y="858"/>
                  </a:lnTo>
                  <a:lnTo>
                    <a:pt x="2722" y="849"/>
                  </a:lnTo>
                  <a:lnTo>
                    <a:pt x="2727" y="844"/>
                  </a:lnTo>
                  <a:lnTo>
                    <a:pt x="2731" y="843"/>
                  </a:lnTo>
                  <a:lnTo>
                    <a:pt x="2732" y="843"/>
                  </a:lnTo>
                  <a:lnTo>
                    <a:pt x="2732" y="845"/>
                  </a:lnTo>
                  <a:lnTo>
                    <a:pt x="2732" y="850"/>
                  </a:lnTo>
                  <a:lnTo>
                    <a:pt x="2731" y="857"/>
                  </a:lnTo>
                  <a:lnTo>
                    <a:pt x="2725" y="879"/>
                  </a:lnTo>
                  <a:lnTo>
                    <a:pt x="2714" y="910"/>
                  </a:lnTo>
                  <a:lnTo>
                    <a:pt x="2700" y="946"/>
                  </a:lnTo>
                  <a:lnTo>
                    <a:pt x="2684" y="987"/>
                  </a:lnTo>
                  <a:lnTo>
                    <a:pt x="2646" y="1074"/>
                  </a:lnTo>
                  <a:lnTo>
                    <a:pt x="2609" y="1157"/>
                  </a:lnTo>
                  <a:lnTo>
                    <a:pt x="2592" y="1192"/>
                  </a:lnTo>
                  <a:lnTo>
                    <a:pt x="2578" y="1220"/>
                  </a:lnTo>
                  <a:lnTo>
                    <a:pt x="2578" y="1220"/>
                  </a:lnTo>
                  <a:lnTo>
                    <a:pt x="2523" y="1322"/>
                  </a:lnTo>
                  <a:lnTo>
                    <a:pt x="2467" y="1422"/>
                  </a:lnTo>
                  <a:lnTo>
                    <a:pt x="2467" y="1422"/>
                  </a:lnTo>
                  <a:lnTo>
                    <a:pt x="2412" y="1515"/>
                  </a:lnTo>
                  <a:lnTo>
                    <a:pt x="2358" y="1608"/>
                  </a:lnTo>
                  <a:lnTo>
                    <a:pt x="2306" y="1702"/>
                  </a:lnTo>
                  <a:lnTo>
                    <a:pt x="2253" y="1796"/>
                  </a:lnTo>
                  <a:lnTo>
                    <a:pt x="2150" y="1985"/>
                  </a:lnTo>
                  <a:lnTo>
                    <a:pt x="2097" y="2080"/>
                  </a:lnTo>
                  <a:lnTo>
                    <a:pt x="2045" y="2174"/>
                  </a:lnTo>
                  <a:lnTo>
                    <a:pt x="2045" y="2174"/>
                  </a:lnTo>
                  <a:close/>
                  <a:moveTo>
                    <a:pt x="1801" y="2176"/>
                  </a:moveTo>
                  <a:lnTo>
                    <a:pt x="1801" y="2176"/>
                  </a:lnTo>
                  <a:lnTo>
                    <a:pt x="1854" y="2104"/>
                  </a:lnTo>
                  <a:lnTo>
                    <a:pt x="1903" y="2030"/>
                  </a:lnTo>
                  <a:lnTo>
                    <a:pt x="1952" y="1955"/>
                  </a:lnTo>
                  <a:lnTo>
                    <a:pt x="1999" y="1879"/>
                  </a:lnTo>
                  <a:lnTo>
                    <a:pt x="1999" y="1879"/>
                  </a:lnTo>
                  <a:lnTo>
                    <a:pt x="1964" y="1955"/>
                  </a:lnTo>
                  <a:lnTo>
                    <a:pt x="1929" y="2031"/>
                  </a:lnTo>
                  <a:lnTo>
                    <a:pt x="1895" y="2107"/>
                  </a:lnTo>
                  <a:lnTo>
                    <a:pt x="1863" y="2182"/>
                  </a:lnTo>
                  <a:lnTo>
                    <a:pt x="1863" y="2182"/>
                  </a:lnTo>
                  <a:lnTo>
                    <a:pt x="1832" y="2180"/>
                  </a:lnTo>
                  <a:lnTo>
                    <a:pt x="1801" y="2176"/>
                  </a:lnTo>
                  <a:lnTo>
                    <a:pt x="1801" y="2176"/>
                  </a:lnTo>
                  <a:close/>
                  <a:moveTo>
                    <a:pt x="2775" y="693"/>
                  </a:moveTo>
                  <a:lnTo>
                    <a:pt x="2775" y="693"/>
                  </a:lnTo>
                  <a:lnTo>
                    <a:pt x="2773" y="694"/>
                  </a:lnTo>
                  <a:lnTo>
                    <a:pt x="2770" y="697"/>
                  </a:lnTo>
                  <a:lnTo>
                    <a:pt x="2770" y="697"/>
                  </a:lnTo>
                  <a:lnTo>
                    <a:pt x="2718" y="786"/>
                  </a:lnTo>
                  <a:lnTo>
                    <a:pt x="2666" y="873"/>
                  </a:lnTo>
                  <a:lnTo>
                    <a:pt x="2615" y="962"/>
                  </a:lnTo>
                  <a:lnTo>
                    <a:pt x="2566" y="1053"/>
                  </a:lnTo>
                  <a:lnTo>
                    <a:pt x="2466" y="1232"/>
                  </a:lnTo>
                  <a:lnTo>
                    <a:pt x="2369" y="1412"/>
                  </a:lnTo>
                  <a:lnTo>
                    <a:pt x="2369" y="1412"/>
                  </a:lnTo>
                  <a:lnTo>
                    <a:pt x="2349" y="1446"/>
                  </a:lnTo>
                  <a:lnTo>
                    <a:pt x="2328" y="1482"/>
                  </a:lnTo>
                  <a:lnTo>
                    <a:pt x="2305" y="1517"/>
                  </a:lnTo>
                  <a:lnTo>
                    <a:pt x="2279" y="1555"/>
                  </a:lnTo>
                  <a:lnTo>
                    <a:pt x="2226" y="1630"/>
                  </a:lnTo>
                  <a:lnTo>
                    <a:pt x="2170" y="1706"/>
                  </a:lnTo>
                  <a:lnTo>
                    <a:pt x="2116" y="1779"/>
                  </a:lnTo>
                  <a:lnTo>
                    <a:pt x="2067" y="1848"/>
                  </a:lnTo>
                  <a:lnTo>
                    <a:pt x="2045" y="1882"/>
                  </a:lnTo>
                  <a:lnTo>
                    <a:pt x="2025" y="1914"/>
                  </a:lnTo>
                  <a:lnTo>
                    <a:pt x="2007" y="1943"/>
                  </a:lnTo>
                  <a:lnTo>
                    <a:pt x="1993" y="1970"/>
                  </a:lnTo>
                  <a:lnTo>
                    <a:pt x="1993" y="1970"/>
                  </a:lnTo>
                  <a:lnTo>
                    <a:pt x="2014" y="1927"/>
                  </a:lnTo>
                  <a:lnTo>
                    <a:pt x="2037" y="1885"/>
                  </a:lnTo>
                  <a:lnTo>
                    <a:pt x="2081" y="1799"/>
                  </a:lnTo>
                  <a:lnTo>
                    <a:pt x="2128" y="1716"/>
                  </a:lnTo>
                  <a:lnTo>
                    <a:pt x="2176" y="1633"/>
                  </a:lnTo>
                  <a:lnTo>
                    <a:pt x="2225" y="1551"/>
                  </a:lnTo>
                  <a:lnTo>
                    <a:pt x="2275" y="1469"/>
                  </a:lnTo>
                  <a:lnTo>
                    <a:pt x="2376" y="1307"/>
                  </a:lnTo>
                  <a:lnTo>
                    <a:pt x="2425" y="1225"/>
                  </a:lnTo>
                  <a:lnTo>
                    <a:pt x="2474" y="1143"/>
                  </a:lnTo>
                  <a:lnTo>
                    <a:pt x="2522" y="1060"/>
                  </a:lnTo>
                  <a:lnTo>
                    <a:pt x="2569" y="976"/>
                  </a:lnTo>
                  <a:lnTo>
                    <a:pt x="2614" y="891"/>
                  </a:lnTo>
                  <a:lnTo>
                    <a:pt x="2635" y="849"/>
                  </a:lnTo>
                  <a:lnTo>
                    <a:pt x="2656" y="806"/>
                  </a:lnTo>
                  <a:lnTo>
                    <a:pt x="2676" y="761"/>
                  </a:lnTo>
                  <a:lnTo>
                    <a:pt x="2694" y="718"/>
                  </a:lnTo>
                  <a:lnTo>
                    <a:pt x="2713" y="673"/>
                  </a:lnTo>
                  <a:lnTo>
                    <a:pt x="2731" y="628"/>
                  </a:lnTo>
                  <a:lnTo>
                    <a:pt x="2731" y="628"/>
                  </a:lnTo>
                  <a:lnTo>
                    <a:pt x="2753" y="660"/>
                  </a:lnTo>
                  <a:lnTo>
                    <a:pt x="2775" y="693"/>
                  </a:lnTo>
                  <a:lnTo>
                    <a:pt x="2775" y="693"/>
                  </a:lnTo>
                  <a:close/>
                  <a:moveTo>
                    <a:pt x="2639" y="474"/>
                  </a:moveTo>
                  <a:lnTo>
                    <a:pt x="2639" y="474"/>
                  </a:lnTo>
                  <a:lnTo>
                    <a:pt x="2639" y="473"/>
                  </a:lnTo>
                  <a:lnTo>
                    <a:pt x="2639" y="473"/>
                  </a:lnTo>
                  <a:lnTo>
                    <a:pt x="2656" y="505"/>
                  </a:lnTo>
                  <a:lnTo>
                    <a:pt x="2674" y="536"/>
                  </a:lnTo>
                  <a:lnTo>
                    <a:pt x="2692" y="568"/>
                  </a:lnTo>
                  <a:lnTo>
                    <a:pt x="2711" y="598"/>
                  </a:lnTo>
                  <a:lnTo>
                    <a:pt x="2711" y="598"/>
                  </a:lnTo>
                  <a:lnTo>
                    <a:pt x="2708" y="600"/>
                  </a:lnTo>
                  <a:lnTo>
                    <a:pt x="2706" y="602"/>
                  </a:lnTo>
                  <a:lnTo>
                    <a:pt x="2706" y="602"/>
                  </a:lnTo>
                  <a:lnTo>
                    <a:pt x="2676" y="646"/>
                  </a:lnTo>
                  <a:lnTo>
                    <a:pt x="2645" y="691"/>
                  </a:lnTo>
                  <a:lnTo>
                    <a:pt x="2587" y="782"/>
                  </a:lnTo>
                  <a:lnTo>
                    <a:pt x="2529" y="873"/>
                  </a:lnTo>
                  <a:lnTo>
                    <a:pt x="2474" y="967"/>
                  </a:lnTo>
                  <a:lnTo>
                    <a:pt x="2420" y="1061"/>
                  </a:lnTo>
                  <a:lnTo>
                    <a:pt x="2368" y="1156"/>
                  </a:lnTo>
                  <a:lnTo>
                    <a:pt x="2264" y="1345"/>
                  </a:lnTo>
                  <a:lnTo>
                    <a:pt x="2161" y="1536"/>
                  </a:lnTo>
                  <a:lnTo>
                    <a:pt x="2108" y="1630"/>
                  </a:lnTo>
                  <a:lnTo>
                    <a:pt x="2054" y="1724"/>
                  </a:lnTo>
                  <a:lnTo>
                    <a:pt x="2000" y="1818"/>
                  </a:lnTo>
                  <a:lnTo>
                    <a:pt x="1944" y="1910"/>
                  </a:lnTo>
                  <a:lnTo>
                    <a:pt x="1886" y="2002"/>
                  </a:lnTo>
                  <a:lnTo>
                    <a:pt x="1826" y="2092"/>
                  </a:lnTo>
                  <a:lnTo>
                    <a:pt x="1826" y="2092"/>
                  </a:lnTo>
                  <a:lnTo>
                    <a:pt x="1849" y="2057"/>
                  </a:lnTo>
                  <a:lnTo>
                    <a:pt x="1871" y="2017"/>
                  </a:lnTo>
                  <a:lnTo>
                    <a:pt x="1894" y="1975"/>
                  </a:lnTo>
                  <a:lnTo>
                    <a:pt x="1916" y="1930"/>
                  </a:lnTo>
                  <a:lnTo>
                    <a:pt x="1937" y="1884"/>
                  </a:lnTo>
                  <a:lnTo>
                    <a:pt x="1958" y="1836"/>
                  </a:lnTo>
                  <a:lnTo>
                    <a:pt x="2000" y="1735"/>
                  </a:lnTo>
                  <a:lnTo>
                    <a:pt x="2042" y="1633"/>
                  </a:lnTo>
                  <a:lnTo>
                    <a:pt x="2086" y="1532"/>
                  </a:lnTo>
                  <a:lnTo>
                    <a:pt x="2107" y="1483"/>
                  </a:lnTo>
                  <a:lnTo>
                    <a:pt x="2129" y="1436"/>
                  </a:lnTo>
                  <a:lnTo>
                    <a:pt x="2151" y="1392"/>
                  </a:lnTo>
                  <a:lnTo>
                    <a:pt x="2175" y="1349"/>
                  </a:lnTo>
                  <a:lnTo>
                    <a:pt x="2175" y="1349"/>
                  </a:lnTo>
                  <a:lnTo>
                    <a:pt x="2295" y="1132"/>
                  </a:lnTo>
                  <a:lnTo>
                    <a:pt x="2356" y="1024"/>
                  </a:lnTo>
                  <a:lnTo>
                    <a:pt x="2416" y="916"/>
                  </a:lnTo>
                  <a:lnTo>
                    <a:pt x="2474" y="807"/>
                  </a:lnTo>
                  <a:lnTo>
                    <a:pt x="2530" y="697"/>
                  </a:lnTo>
                  <a:lnTo>
                    <a:pt x="2585" y="587"/>
                  </a:lnTo>
                  <a:lnTo>
                    <a:pt x="2612" y="530"/>
                  </a:lnTo>
                  <a:lnTo>
                    <a:pt x="2639" y="474"/>
                  </a:lnTo>
                  <a:lnTo>
                    <a:pt x="2639" y="474"/>
                  </a:lnTo>
                  <a:close/>
                  <a:moveTo>
                    <a:pt x="2115" y="1407"/>
                  </a:moveTo>
                  <a:lnTo>
                    <a:pt x="2115" y="1407"/>
                  </a:lnTo>
                  <a:lnTo>
                    <a:pt x="2063" y="1498"/>
                  </a:lnTo>
                  <a:lnTo>
                    <a:pt x="2014" y="1592"/>
                  </a:lnTo>
                  <a:lnTo>
                    <a:pt x="1965" y="1685"/>
                  </a:lnTo>
                  <a:lnTo>
                    <a:pt x="1917" y="1779"/>
                  </a:lnTo>
                  <a:lnTo>
                    <a:pt x="1871" y="1874"/>
                  </a:lnTo>
                  <a:lnTo>
                    <a:pt x="1828" y="1970"/>
                  </a:lnTo>
                  <a:lnTo>
                    <a:pt x="1807" y="2019"/>
                  </a:lnTo>
                  <a:lnTo>
                    <a:pt x="1787" y="2068"/>
                  </a:lnTo>
                  <a:lnTo>
                    <a:pt x="1767" y="2118"/>
                  </a:lnTo>
                  <a:lnTo>
                    <a:pt x="1749" y="2168"/>
                  </a:lnTo>
                  <a:lnTo>
                    <a:pt x="1749" y="2168"/>
                  </a:lnTo>
                  <a:lnTo>
                    <a:pt x="1706" y="2157"/>
                  </a:lnTo>
                  <a:lnTo>
                    <a:pt x="1665" y="2146"/>
                  </a:lnTo>
                  <a:lnTo>
                    <a:pt x="1665" y="2146"/>
                  </a:lnTo>
                  <a:lnTo>
                    <a:pt x="1890" y="1778"/>
                  </a:lnTo>
                  <a:lnTo>
                    <a:pt x="2004" y="1593"/>
                  </a:lnTo>
                  <a:lnTo>
                    <a:pt x="2115" y="1407"/>
                  </a:lnTo>
                  <a:lnTo>
                    <a:pt x="2115" y="1407"/>
                  </a:lnTo>
                  <a:close/>
                  <a:moveTo>
                    <a:pt x="2252" y="669"/>
                  </a:moveTo>
                  <a:lnTo>
                    <a:pt x="2252" y="669"/>
                  </a:lnTo>
                  <a:lnTo>
                    <a:pt x="2217" y="738"/>
                  </a:lnTo>
                  <a:lnTo>
                    <a:pt x="2182" y="806"/>
                  </a:lnTo>
                  <a:lnTo>
                    <a:pt x="2144" y="872"/>
                  </a:lnTo>
                  <a:lnTo>
                    <a:pt x="2106" y="939"/>
                  </a:lnTo>
                  <a:lnTo>
                    <a:pt x="2026" y="1071"/>
                  </a:lnTo>
                  <a:lnTo>
                    <a:pt x="1946" y="1202"/>
                  </a:lnTo>
                  <a:lnTo>
                    <a:pt x="1946" y="1202"/>
                  </a:lnTo>
                  <a:lnTo>
                    <a:pt x="1884" y="1305"/>
                  </a:lnTo>
                  <a:lnTo>
                    <a:pt x="1823" y="1407"/>
                  </a:lnTo>
                  <a:lnTo>
                    <a:pt x="1823" y="1407"/>
                  </a:lnTo>
                  <a:lnTo>
                    <a:pt x="1859" y="1345"/>
                  </a:lnTo>
                  <a:lnTo>
                    <a:pt x="1893" y="1281"/>
                  </a:lnTo>
                  <a:lnTo>
                    <a:pt x="1926" y="1218"/>
                  </a:lnTo>
                  <a:lnTo>
                    <a:pt x="1959" y="1153"/>
                  </a:lnTo>
                  <a:lnTo>
                    <a:pt x="2024" y="1023"/>
                  </a:lnTo>
                  <a:lnTo>
                    <a:pt x="2086" y="893"/>
                  </a:lnTo>
                  <a:lnTo>
                    <a:pt x="2209" y="637"/>
                  </a:lnTo>
                  <a:lnTo>
                    <a:pt x="2271" y="512"/>
                  </a:lnTo>
                  <a:lnTo>
                    <a:pt x="2302" y="450"/>
                  </a:lnTo>
                  <a:lnTo>
                    <a:pt x="2334" y="389"/>
                  </a:lnTo>
                  <a:lnTo>
                    <a:pt x="2334" y="389"/>
                  </a:lnTo>
                  <a:lnTo>
                    <a:pt x="2371" y="319"/>
                  </a:lnTo>
                  <a:lnTo>
                    <a:pt x="2397" y="274"/>
                  </a:lnTo>
                  <a:lnTo>
                    <a:pt x="2405" y="260"/>
                  </a:lnTo>
                  <a:lnTo>
                    <a:pt x="2412" y="252"/>
                  </a:lnTo>
                  <a:lnTo>
                    <a:pt x="2416" y="248"/>
                  </a:lnTo>
                  <a:lnTo>
                    <a:pt x="2417" y="248"/>
                  </a:lnTo>
                  <a:lnTo>
                    <a:pt x="2417" y="250"/>
                  </a:lnTo>
                  <a:lnTo>
                    <a:pt x="2417" y="255"/>
                  </a:lnTo>
                  <a:lnTo>
                    <a:pt x="2415" y="265"/>
                  </a:lnTo>
                  <a:lnTo>
                    <a:pt x="2405" y="293"/>
                  </a:lnTo>
                  <a:lnTo>
                    <a:pt x="2391" y="332"/>
                  </a:lnTo>
                  <a:lnTo>
                    <a:pt x="2372" y="377"/>
                  </a:lnTo>
                  <a:lnTo>
                    <a:pt x="2330" y="481"/>
                  </a:lnTo>
                  <a:lnTo>
                    <a:pt x="2288" y="581"/>
                  </a:lnTo>
                  <a:lnTo>
                    <a:pt x="2259" y="651"/>
                  </a:lnTo>
                  <a:lnTo>
                    <a:pt x="2252" y="669"/>
                  </a:lnTo>
                  <a:lnTo>
                    <a:pt x="2252" y="669"/>
                  </a:lnTo>
                  <a:close/>
                  <a:moveTo>
                    <a:pt x="2419" y="183"/>
                  </a:moveTo>
                  <a:lnTo>
                    <a:pt x="2419" y="183"/>
                  </a:lnTo>
                  <a:lnTo>
                    <a:pt x="2371" y="262"/>
                  </a:lnTo>
                  <a:lnTo>
                    <a:pt x="2323" y="343"/>
                  </a:lnTo>
                  <a:lnTo>
                    <a:pt x="2278" y="425"/>
                  </a:lnTo>
                  <a:lnTo>
                    <a:pt x="2232" y="507"/>
                  </a:lnTo>
                  <a:lnTo>
                    <a:pt x="2187" y="590"/>
                  </a:lnTo>
                  <a:lnTo>
                    <a:pt x="2143" y="673"/>
                  </a:lnTo>
                  <a:lnTo>
                    <a:pt x="2058" y="841"/>
                  </a:lnTo>
                  <a:lnTo>
                    <a:pt x="1888" y="1175"/>
                  </a:lnTo>
                  <a:lnTo>
                    <a:pt x="1802" y="1343"/>
                  </a:lnTo>
                  <a:lnTo>
                    <a:pt x="1759" y="1426"/>
                  </a:lnTo>
                  <a:lnTo>
                    <a:pt x="1716" y="1509"/>
                  </a:lnTo>
                  <a:lnTo>
                    <a:pt x="1716" y="1509"/>
                  </a:lnTo>
                  <a:lnTo>
                    <a:pt x="1682" y="1569"/>
                  </a:lnTo>
                  <a:lnTo>
                    <a:pt x="1647" y="1628"/>
                  </a:lnTo>
                  <a:lnTo>
                    <a:pt x="1610" y="1687"/>
                  </a:lnTo>
                  <a:lnTo>
                    <a:pt x="1573" y="1744"/>
                  </a:lnTo>
                  <a:lnTo>
                    <a:pt x="1573" y="1744"/>
                  </a:lnTo>
                  <a:lnTo>
                    <a:pt x="1524" y="1822"/>
                  </a:lnTo>
                  <a:lnTo>
                    <a:pt x="1484" y="1879"/>
                  </a:lnTo>
                  <a:lnTo>
                    <a:pt x="1454" y="1919"/>
                  </a:lnTo>
                  <a:lnTo>
                    <a:pt x="1442" y="1934"/>
                  </a:lnTo>
                  <a:lnTo>
                    <a:pt x="1433" y="1944"/>
                  </a:lnTo>
                  <a:lnTo>
                    <a:pt x="1423" y="1951"/>
                  </a:lnTo>
                  <a:lnTo>
                    <a:pt x="1417" y="1956"/>
                  </a:lnTo>
                  <a:lnTo>
                    <a:pt x="1413" y="1957"/>
                  </a:lnTo>
                  <a:lnTo>
                    <a:pt x="1410" y="1957"/>
                  </a:lnTo>
                  <a:lnTo>
                    <a:pt x="1409" y="1956"/>
                  </a:lnTo>
                  <a:lnTo>
                    <a:pt x="1407" y="1953"/>
                  </a:lnTo>
                  <a:lnTo>
                    <a:pt x="1407" y="1946"/>
                  </a:lnTo>
                  <a:lnTo>
                    <a:pt x="1407" y="1937"/>
                  </a:lnTo>
                  <a:lnTo>
                    <a:pt x="1409" y="1927"/>
                  </a:lnTo>
                  <a:lnTo>
                    <a:pt x="1416" y="1902"/>
                  </a:lnTo>
                  <a:lnTo>
                    <a:pt x="1426" y="1872"/>
                  </a:lnTo>
                  <a:lnTo>
                    <a:pt x="1437" y="1838"/>
                  </a:lnTo>
                  <a:lnTo>
                    <a:pt x="1451" y="1803"/>
                  </a:lnTo>
                  <a:lnTo>
                    <a:pt x="1481" y="1734"/>
                  </a:lnTo>
                  <a:lnTo>
                    <a:pt x="1505" y="1680"/>
                  </a:lnTo>
                  <a:lnTo>
                    <a:pt x="1505" y="1680"/>
                  </a:lnTo>
                  <a:lnTo>
                    <a:pt x="1507" y="1674"/>
                  </a:lnTo>
                  <a:lnTo>
                    <a:pt x="1507" y="1674"/>
                  </a:lnTo>
                  <a:lnTo>
                    <a:pt x="1539" y="1631"/>
                  </a:lnTo>
                  <a:lnTo>
                    <a:pt x="1571" y="1586"/>
                  </a:lnTo>
                  <a:lnTo>
                    <a:pt x="1601" y="1541"/>
                  </a:lnTo>
                  <a:lnTo>
                    <a:pt x="1630" y="1495"/>
                  </a:lnTo>
                  <a:lnTo>
                    <a:pt x="1658" y="1448"/>
                  </a:lnTo>
                  <a:lnTo>
                    <a:pt x="1687" y="1401"/>
                  </a:lnTo>
                  <a:lnTo>
                    <a:pt x="1742" y="1308"/>
                  </a:lnTo>
                  <a:lnTo>
                    <a:pt x="1794" y="1212"/>
                  </a:lnTo>
                  <a:lnTo>
                    <a:pt x="1845" y="1115"/>
                  </a:lnTo>
                  <a:lnTo>
                    <a:pt x="1895" y="1016"/>
                  </a:lnTo>
                  <a:lnTo>
                    <a:pt x="1944" y="919"/>
                  </a:lnTo>
                  <a:lnTo>
                    <a:pt x="2044" y="722"/>
                  </a:lnTo>
                  <a:lnTo>
                    <a:pt x="2095" y="624"/>
                  </a:lnTo>
                  <a:lnTo>
                    <a:pt x="2147" y="528"/>
                  </a:lnTo>
                  <a:lnTo>
                    <a:pt x="2200" y="432"/>
                  </a:lnTo>
                  <a:lnTo>
                    <a:pt x="2227" y="384"/>
                  </a:lnTo>
                  <a:lnTo>
                    <a:pt x="2257" y="337"/>
                  </a:lnTo>
                  <a:lnTo>
                    <a:pt x="2285" y="291"/>
                  </a:lnTo>
                  <a:lnTo>
                    <a:pt x="2315" y="245"/>
                  </a:lnTo>
                  <a:lnTo>
                    <a:pt x="2345" y="199"/>
                  </a:lnTo>
                  <a:lnTo>
                    <a:pt x="2376" y="155"/>
                  </a:lnTo>
                  <a:lnTo>
                    <a:pt x="2376" y="155"/>
                  </a:lnTo>
                  <a:lnTo>
                    <a:pt x="2398" y="168"/>
                  </a:lnTo>
                  <a:lnTo>
                    <a:pt x="2419" y="183"/>
                  </a:lnTo>
                  <a:lnTo>
                    <a:pt x="2419" y="183"/>
                  </a:lnTo>
                  <a:close/>
                  <a:moveTo>
                    <a:pt x="1805" y="973"/>
                  </a:moveTo>
                  <a:lnTo>
                    <a:pt x="1805" y="973"/>
                  </a:lnTo>
                  <a:lnTo>
                    <a:pt x="1760" y="1064"/>
                  </a:lnTo>
                  <a:lnTo>
                    <a:pt x="1716" y="1157"/>
                  </a:lnTo>
                  <a:lnTo>
                    <a:pt x="1623" y="1343"/>
                  </a:lnTo>
                  <a:lnTo>
                    <a:pt x="1578" y="1435"/>
                  </a:lnTo>
                  <a:lnTo>
                    <a:pt x="1533" y="1529"/>
                  </a:lnTo>
                  <a:lnTo>
                    <a:pt x="1490" y="1624"/>
                  </a:lnTo>
                  <a:lnTo>
                    <a:pt x="1448" y="1719"/>
                  </a:lnTo>
                  <a:lnTo>
                    <a:pt x="1448" y="1719"/>
                  </a:lnTo>
                  <a:lnTo>
                    <a:pt x="1400" y="1781"/>
                  </a:lnTo>
                  <a:lnTo>
                    <a:pt x="1374" y="1811"/>
                  </a:lnTo>
                  <a:lnTo>
                    <a:pt x="1348" y="1840"/>
                  </a:lnTo>
                  <a:lnTo>
                    <a:pt x="1323" y="1871"/>
                  </a:lnTo>
                  <a:lnTo>
                    <a:pt x="1294" y="1900"/>
                  </a:lnTo>
                  <a:lnTo>
                    <a:pt x="1268" y="1928"/>
                  </a:lnTo>
                  <a:lnTo>
                    <a:pt x="1238" y="1957"/>
                  </a:lnTo>
                  <a:lnTo>
                    <a:pt x="1238" y="1957"/>
                  </a:lnTo>
                  <a:lnTo>
                    <a:pt x="1271" y="1906"/>
                  </a:lnTo>
                  <a:lnTo>
                    <a:pt x="1301" y="1854"/>
                  </a:lnTo>
                  <a:lnTo>
                    <a:pt x="1333" y="1803"/>
                  </a:lnTo>
                  <a:lnTo>
                    <a:pt x="1362" y="1750"/>
                  </a:lnTo>
                  <a:lnTo>
                    <a:pt x="1422" y="1644"/>
                  </a:lnTo>
                  <a:lnTo>
                    <a:pt x="1479" y="1537"/>
                  </a:lnTo>
                  <a:lnTo>
                    <a:pt x="1537" y="1429"/>
                  </a:lnTo>
                  <a:lnTo>
                    <a:pt x="1594" y="1323"/>
                  </a:lnTo>
                  <a:lnTo>
                    <a:pt x="1651" y="1216"/>
                  </a:lnTo>
                  <a:lnTo>
                    <a:pt x="1682" y="1165"/>
                  </a:lnTo>
                  <a:lnTo>
                    <a:pt x="1712" y="1112"/>
                  </a:lnTo>
                  <a:lnTo>
                    <a:pt x="1712" y="1112"/>
                  </a:lnTo>
                  <a:lnTo>
                    <a:pt x="1781" y="996"/>
                  </a:lnTo>
                  <a:lnTo>
                    <a:pt x="1849" y="879"/>
                  </a:lnTo>
                  <a:lnTo>
                    <a:pt x="1849" y="879"/>
                  </a:lnTo>
                  <a:lnTo>
                    <a:pt x="1805" y="973"/>
                  </a:lnTo>
                  <a:lnTo>
                    <a:pt x="1805" y="973"/>
                  </a:lnTo>
                  <a:close/>
                  <a:moveTo>
                    <a:pt x="1833" y="988"/>
                  </a:moveTo>
                  <a:lnTo>
                    <a:pt x="1833" y="988"/>
                  </a:lnTo>
                  <a:lnTo>
                    <a:pt x="1868" y="911"/>
                  </a:lnTo>
                  <a:lnTo>
                    <a:pt x="1905" y="834"/>
                  </a:lnTo>
                  <a:lnTo>
                    <a:pt x="1945" y="758"/>
                  </a:lnTo>
                  <a:lnTo>
                    <a:pt x="1985" y="681"/>
                  </a:lnTo>
                  <a:lnTo>
                    <a:pt x="2027" y="607"/>
                  </a:lnTo>
                  <a:lnTo>
                    <a:pt x="2070" y="533"/>
                  </a:lnTo>
                  <a:lnTo>
                    <a:pt x="2115" y="460"/>
                  </a:lnTo>
                  <a:lnTo>
                    <a:pt x="2162" y="388"/>
                  </a:lnTo>
                  <a:lnTo>
                    <a:pt x="2162" y="388"/>
                  </a:lnTo>
                  <a:lnTo>
                    <a:pt x="2216" y="307"/>
                  </a:lnTo>
                  <a:lnTo>
                    <a:pt x="2253" y="251"/>
                  </a:lnTo>
                  <a:lnTo>
                    <a:pt x="2276" y="218"/>
                  </a:lnTo>
                  <a:lnTo>
                    <a:pt x="2283" y="209"/>
                  </a:lnTo>
                  <a:lnTo>
                    <a:pt x="2288" y="204"/>
                  </a:lnTo>
                  <a:lnTo>
                    <a:pt x="2289" y="204"/>
                  </a:lnTo>
                  <a:lnTo>
                    <a:pt x="2289" y="204"/>
                  </a:lnTo>
                  <a:lnTo>
                    <a:pt x="2288" y="209"/>
                  </a:lnTo>
                  <a:lnTo>
                    <a:pt x="2280" y="227"/>
                  </a:lnTo>
                  <a:lnTo>
                    <a:pt x="2262" y="259"/>
                  </a:lnTo>
                  <a:lnTo>
                    <a:pt x="2240" y="300"/>
                  </a:lnTo>
                  <a:lnTo>
                    <a:pt x="2183" y="401"/>
                  </a:lnTo>
                  <a:lnTo>
                    <a:pt x="2120" y="509"/>
                  </a:lnTo>
                  <a:lnTo>
                    <a:pt x="2063" y="607"/>
                  </a:lnTo>
                  <a:lnTo>
                    <a:pt x="2028" y="671"/>
                  </a:lnTo>
                  <a:lnTo>
                    <a:pt x="2028" y="671"/>
                  </a:lnTo>
                  <a:lnTo>
                    <a:pt x="1973" y="780"/>
                  </a:lnTo>
                  <a:lnTo>
                    <a:pt x="1919" y="889"/>
                  </a:lnTo>
                  <a:lnTo>
                    <a:pt x="1866" y="998"/>
                  </a:lnTo>
                  <a:lnTo>
                    <a:pt x="1812" y="1105"/>
                  </a:lnTo>
                  <a:lnTo>
                    <a:pt x="1757" y="1212"/>
                  </a:lnTo>
                  <a:lnTo>
                    <a:pt x="1701" y="1318"/>
                  </a:lnTo>
                  <a:lnTo>
                    <a:pt x="1673" y="1370"/>
                  </a:lnTo>
                  <a:lnTo>
                    <a:pt x="1642" y="1422"/>
                  </a:lnTo>
                  <a:lnTo>
                    <a:pt x="1612" y="1473"/>
                  </a:lnTo>
                  <a:lnTo>
                    <a:pt x="1580" y="1524"/>
                  </a:lnTo>
                  <a:lnTo>
                    <a:pt x="1580" y="1524"/>
                  </a:lnTo>
                  <a:lnTo>
                    <a:pt x="1644" y="1391"/>
                  </a:lnTo>
                  <a:lnTo>
                    <a:pt x="1708" y="1257"/>
                  </a:lnTo>
                  <a:lnTo>
                    <a:pt x="1771" y="1124"/>
                  </a:lnTo>
                  <a:lnTo>
                    <a:pt x="1833" y="988"/>
                  </a:lnTo>
                  <a:lnTo>
                    <a:pt x="1833" y="988"/>
                  </a:lnTo>
                  <a:close/>
                  <a:moveTo>
                    <a:pt x="2230" y="95"/>
                  </a:moveTo>
                  <a:lnTo>
                    <a:pt x="2230" y="95"/>
                  </a:lnTo>
                  <a:lnTo>
                    <a:pt x="2258" y="103"/>
                  </a:lnTo>
                  <a:lnTo>
                    <a:pt x="2286" y="113"/>
                  </a:lnTo>
                  <a:lnTo>
                    <a:pt x="2312" y="123"/>
                  </a:lnTo>
                  <a:lnTo>
                    <a:pt x="2337" y="135"/>
                  </a:lnTo>
                  <a:lnTo>
                    <a:pt x="2337" y="135"/>
                  </a:lnTo>
                  <a:lnTo>
                    <a:pt x="2298" y="175"/>
                  </a:lnTo>
                  <a:lnTo>
                    <a:pt x="2260" y="217"/>
                  </a:lnTo>
                  <a:lnTo>
                    <a:pt x="2224" y="259"/>
                  </a:lnTo>
                  <a:lnTo>
                    <a:pt x="2189" y="302"/>
                  </a:lnTo>
                  <a:lnTo>
                    <a:pt x="2155" y="347"/>
                  </a:lnTo>
                  <a:lnTo>
                    <a:pt x="2122" y="392"/>
                  </a:lnTo>
                  <a:lnTo>
                    <a:pt x="2090" y="438"/>
                  </a:lnTo>
                  <a:lnTo>
                    <a:pt x="2061" y="486"/>
                  </a:lnTo>
                  <a:lnTo>
                    <a:pt x="2061" y="486"/>
                  </a:lnTo>
                  <a:lnTo>
                    <a:pt x="2107" y="390"/>
                  </a:lnTo>
                  <a:lnTo>
                    <a:pt x="2150" y="293"/>
                  </a:lnTo>
                  <a:lnTo>
                    <a:pt x="2171" y="245"/>
                  </a:lnTo>
                  <a:lnTo>
                    <a:pt x="2191" y="195"/>
                  </a:lnTo>
                  <a:lnTo>
                    <a:pt x="2211" y="145"/>
                  </a:lnTo>
                  <a:lnTo>
                    <a:pt x="2230" y="95"/>
                  </a:lnTo>
                  <a:lnTo>
                    <a:pt x="2230" y="95"/>
                  </a:lnTo>
                  <a:close/>
                  <a:moveTo>
                    <a:pt x="2019" y="69"/>
                  </a:moveTo>
                  <a:lnTo>
                    <a:pt x="2019" y="69"/>
                  </a:lnTo>
                  <a:lnTo>
                    <a:pt x="2059" y="72"/>
                  </a:lnTo>
                  <a:lnTo>
                    <a:pt x="2097" y="74"/>
                  </a:lnTo>
                  <a:lnTo>
                    <a:pt x="2136" y="79"/>
                  </a:lnTo>
                  <a:lnTo>
                    <a:pt x="2173" y="85"/>
                  </a:lnTo>
                  <a:lnTo>
                    <a:pt x="2173" y="85"/>
                  </a:lnTo>
                  <a:lnTo>
                    <a:pt x="2020" y="312"/>
                  </a:lnTo>
                  <a:lnTo>
                    <a:pt x="2020" y="312"/>
                  </a:lnTo>
                  <a:lnTo>
                    <a:pt x="2045" y="260"/>
                  </a:lnTo>
                  <a:lnTo>
                    <a:pt x="2068" y="207"/>
                  </a:lnTo>
                  <a:lnTo>
                    <a:pt x="2090" y="155"/>
                  </a:lnTo>
                  <a:lnTo>
                    <a:pt x="2111" y="102"/>
                  </a:lnTo>
                  <a:lnTo>
                    <a:pt x="2111" y="102"/>
                  </a:lnTo>
                  <a:lnTo>
                    <a:pt x="2113" y="96"/>
                  </a:lnTo>
                  <a:lnTo>
                    <a:pt x="2111" y="90"/>
                  </a:lnTo>
                  <a:lnTo>
                    <a:pt x="2109" y="87"/>
                  </a:lnTo>
                  <a:lnTo>
                    <a:pt x="2104" y="83"/>
                  </a:lnTo>
                  <a:lnTo>
                    <a:pt x="2100" y="81"/>
                  </a:lnTo>
                  <a:lnTo>
                    <a:pt x="2094" y="81"/>
                  </a:lnTo>
                  <a:lnTo>
                    <a:pt x="2089" y="82"/>
                  </a:lnTo>
                  <a:lnTo>
                    <a:pt x="2084" y="86"/>
                  </a:lnTo>
                  <a:lnTo>
                    <a:pt x="2084" y="86"/>
                  </a:lnTo>
                  <a:lnTo>
                    <a:pt x="2040" y="138"/>
                  </a:lnTo>
                  <a:lnTo>
                    <a:pt x="1994" y="192"/>
                  </a:lnTo>
                  <a:lnTo>
                    <a:pt x="1951" y="247"/>
                  </a:lnTo>
                  <a:lnTo>
                    <a:pt x="1908" y="302"/>
                  </a:lnTo>
                  <a:lnTo>
                    <a:pt x="1908" y="302"/>
                  </a:lnTo>
                  <a:lnTo>
                    <a:pt x="1937" y="245"/>
                  </a:lnTo>
                  <a:lnTo>
                    <a:pt x="1965" y="186"/>
                  </a:lnTo>
                  <a:lnTo>
                    <a:pt x="1992" y="129"/>
                  </a:lnTo>
                  <a:lnTo>
                    <a:pt x="2019" y="69"/>
                  </a:lnTo>
                  <a:lnTo>
                    <a:pt x="2019" y="69"/>
                  </a:lnTo>
                  <a:close/>
                  <a:moveTo>
                    <a:pt x="1637" y="193"/>
                  </a:moveTo>
                  <a:lnTo>
                    <a:pt x="1637" y="193"/>
                  </a:lnTo>
                  <a:lnTo>
                    <a:pt x="1649" y="151"/>
                  </a:lnTo>
                  <a:lnTo>
                    <a:pt x="1660" y="109"/>
                  </a:lnTo>
                  <a:lnTo>
                    <a:pt x="1660" y="109"/>
                  </a:lnTo>
                  <a:lnTo>
                    <a:pt x="1692" y="102"/>
                  </a:lnTo>
                  <a:lnTo>
                    <a:pt x="1724" y="95"/>
                  </a:lnTo>
                  <a:lnTo>
                    <a:pt x="1724" y="95"/>
                  </a:lnTo>
                  <a:lnTo>
                    <a:pt x="1702" y="120"/>
                  </a:lnTo>
                  <a:lnTo>
                    <a:pt x="1680" y="143"/>
                  </a:lnTo>
                  <a:lnTo>
                    <a:pt x="1658" y="169"/>
                  </a:lnTo>
                  <a:lnTo>
                    <a:pt x="1637" y="193"/>
                  </a:lnTo>
                  <a:lnTo>
                    <a:pt x="1637" y="193"/>
                  </a:lnTo>
                  <a:close/>
                  <a:moveTo>
                    <a:pt x="1213" y="1206"/>
                  </a:moveTo>
                  <a:lnTo>
                    <a:pt x="1213" y="1206"/>
                  </a:lnTo>
                  <a:lnTo>
                    <a:pt x="1179" y="1255"/>
                  </a:lnTo>
                  <a:lnTo>
                    <a:pt x="1179" y="1255"/>
                  </a:lnTo>
                  <a:lnTo>
                    <a:pt x="1229" y="1180"/>
                  </a:lnTo>
                  <a:lnTo>
                    <a:pt x="1229" y="1180"/>
                  </a:lnTo>
                  <a:lnTo>
                    <a:pt x="1280" y="1102"/>
                  </a:lnTo>
                  <a:lnTo>
                    <a:pt x="1330" y="1023"/>
                  </a:lnTo>
                  <a:lnTo>
                    <a:pt x="1378" y="944"/>
                  </a:lnTo>
                  <a:lnTo>
                    <a:pt x="1424" y="864"/>
                  </a:lnTo>
                  <a:lnTo>
                    <a:pt x="1470" y="784"/>
                  </a:lnTo>
                  <a:lnTo>
                    <a:pt x="1513" y="704"/>
                  </a:lnTo>
                  <a:lnTo>
                    <a:pt x="1555" y="622"/>
                  </a:lnTo>
                  <a:lnTo>
                    <a:pt x="1595" y="540"/>
                  </a:lnTo>
                  <a:lnTo>
                    <a:pt x="1595" y="540"/>
                  </a:lnTo>
                  <a:lnTo>
                    <a:pt x="1642" y="457"/>
                  </a:lnTo>
                  <a:lnTo>
                    <a:pt x="1664" y="415"/>
                  </a:lnTo>
                  <a:lnTo>
                    <a:pt x="1685" y="374"/>
                  </a:lnTo>
                  <a:lnTo>
                    <a:pt x="1705" y="334"/>
                  </a:lnTo>
                  <a:lnTo>
                    <a:pt x="1723" y="295"/>
                  </a:lnTo>
                  <a:lnTo>
                    <a:pt x="1738" y="259"/>
                  </a:lnTo>
                  <a:lnTo>
                    <a:pt x="1751" y="224"/>
                  </a:lnTo>
                  <a:lnTo>
                    <a:pt x="1751" y="224"/>
                  </a:lnTo>
                  <a:lnTo>
                    <a:pt x="1735" y="272"/>
                  </a:lnTo>
                  <a:lnTo>
                    <a:pt x="1718" y="320"/>
                  </a:lnTo>
                  <a:lnTo>
                    <a:pt x="1699" y="367"/>
                  </a:lnTo>
                  <a:lnTo>
                    <a:pt x="1681" y="412"/>
                  </a:lnTo>
                  <a:lnTo>
                    <a:pt x="1661" y="459"/>
                  </a:lnTo>
                  <a:lnTo>
                    <a:pt x="1640" y="504"/>
                  </a:lnTo>
                  <a:lnTo>
                    <a:pt x="1618" y="549"/>
                  </a:lnTo>
                  <a:lnTo>
                    <a:pt x="1595" y="594"/>
                  </a:lnTo>
                  <a:lnTo>
                    <a:pt x="1572" y="638"/>
                  </a:lnTo>
                  <a:lnTo>
                    <a:pt x="1547" y="681"/>
                  </a:lnTo>
                  <a:lnTo>
                    <a:pt x="1498" y="769"/>
                  </a:lnTo>
                  <a:lnTo>
                    <a:pt x="1445" y="855"/>
                  </a:lnTo>
                  <a:lnTo>
                    <a:pt x="1392" y="940"/>
                  </a:lnTo>
                  <a:lnTo>
                    <a:pt x="1392" y="940"/>
                  </a:lnTo>
                  <a:lnTo>
                    <a:pt x="1456" y="842"/>
                  </a:lnTo>
                  <a:lnTo>
                    <a:pt x="1518" y="741"/>
                  </a:lnTo>
                  <a:lnTo>
                    <a:pt x="1548" y="691"/>
                  </a:lnTo>
                  <a:lnTo>
                    <a:pt x="1579" y="641"/>
                  </a:lnTo>
                  <a:lnTo>
                    <a:pt x="1608" y="589"/>
                  </a:lnTo>
                  <a:lnTo>
                    <a:pt x="1636" y="538"/>
                  </a:lnTo>
                  <a:lnTo>
                    <a:pt x="1663" y="486"/>
                  </a:lnTo>
                  <a:lnTo>
                    <a:pt x="1690" y="433"/>
                  </a:lnTo>
                  <a:lnTo>
                    <a:pt x="1715" y="379"/>
                  </a:lnTo>
                  <a:lnTo>
                    <a:pt x="1739" y="326"/>
                  </a:lnTo>
                  <a:lnTo>
                    <a:pt x="1763" y="271"/>
                  </a:lnTo>
                  <a:lnTo>
                    <a:pt x="1784" y="214"/>
                  </a:lnTo>
                  <a:lnTo>
                    <a:pt x="1805" y="158"/>
                  </a:lnTo>
                  <a:lnTo>
                    <a:pt x="1823" y="101"/>
                  </a:lnTo>
                  <a:lnTo>
                    <a:pt x="1823" y="101"/>
                  </a:lnTo>
                  <a:lnTo>
                    <a:pt x="1825" y="99"/>
                  </a:lnTo>
                  <a:lnTo>
                    <a:pt x="1823" y="95"/>
                  </a:lnTo>
                  <a:lnTo>
                    <a:pt x="1822" y="90"/>
                  </a:lnTo>
                  <a:lnTo>
                    <a:pt x="1818" y="86"/>
                  </a:lnTo>
                  <a:lnTo>
                    <a:pt x="1813" y="82"/>
                  </a:lnTo>
                  <a:lnTo>
                    <a:pt x="1813" y="82"/>
                  </a:lnTo>
                  <a:lnTo>
                    <a:pt x="1853" y="78"/>
                  </a:lnTo>
                  <a:lnTo>
                    <a:pt x="1893" y="74"/>
                  </a:lnTo>
                  <a:lnTo>
                    <a:pt x="1932" y="72"/>
                  </a:lnTo>
                  <a:lnTo>
                    <a:pt x="1971" y="69"/>
                  </a:lnTo>
                  <a:lnTo>
                    <a:pt x="1971" y="69"/>
                  </a:lnTo>
                  <a:lnTo>
                    <a:pt x="1819" y="308"/>
                  </a:lnTo>
                  <a:lnTo>
                    <a:pt x="1664" y="545"/>
                  </a:lnTo>
                  <a:lnTo>
                    <a:pt x="1356" y="1020"/>
                  </a:lnTo>
                  <a:lnTo>
                    <a:pt x="1356" y="1020"/>
                  </a:lnTo>
                  <a:lnTo>
                    <a:pt x="1265" y="1163"/>
                  </a:lnTo>
                  <a:lnTo>
                    <a:pt x="1174" y="1307"/>
                  </a:lnTo>
                  <a:lnTo>
                    <a:pt x="1084" y="1450"/>
                  </a:lnTo>
                  <a:lnTo>
                    <a:pt x="995" y="1594"/>
                  </a:lnTo>
                  <a:lnTo>
                    <a:pt x="995" y="1594"/>
                  </a:lnTo>
                  <a:lnTo>
                    <a:pt x="971" y="1635"/>
                  </a:lnTo>
                  <a:lnTo>
                    <a:pt x="932" y="1708"/>
                  </a:lnTo>
                  <a:lnTo>
                    <a:pt x="834" y="1884"/>
                  </a:lnTo>
                  <a:lnTo>
                    <a:pt x="794" y="1956"/>
                  </a:lnTo>
                  <a:lnTo>
                    <a:pt x="777" y="1982"/>
                  </a:lnTo>
                  <a:lnTo>
                    <a:pt x="765" y="1999"/>
                  </a:lnTo>
                  <a:lnTo>
                    <a:pt x="762" y="2003"/>
                  </a:lnTo>
                  <a:lnTo>
                    <a:pt x="761" y="2004"/>
                  </a:lnTo>
                  <a:lnTo>
                    <a:pt x="760" y="2002"/>
                  </a:lnTo>
                  <a:lnTo>
                    <a:pt x="762" y="1997"/>
                  </a:lnTo>
                  <a:lnTo>
                    <a:pt x="770" y="1974"/>
                  </a:lnTo>
                  <a:lnTo>
                    <a:pt x="787" y="1933"/>
                  </a:lnTo>
                  <a:lnTo>
                    <a:pt x="787" y="1933"/>
                  </a:lnTo>
                  <a:lnTo>
                    <a:pt x="820" y="1860"/>
                  </a:lnTo>
                  <a:lnTo>
                    <a:pt x="856" y="1789"/>
                  </a:lnTo>
                  <a:lnTo>
                    <a:pt x="892" y="1719"/>
                  </a:lnTo>
                  <a:lnTo>
                    <a:pt x="930" y="1648"/>
                  </a:lnTo>
                  <a:lnTo>
                    <a:pt x="970" y="1579"/>
                  </a:lnTo>
                  <a:lnTo>
                    <a:pt x="1011" y="1511"/>
                  </a:lnTo>
                  <a:lnTo>
                    <a:pt x="1053" y="1445"/>
                  </a:lnTo>
                  <a:lnTo>
                    <a:pt x="1097" y="1378"/>
                  </a:lnTo>
                  <a:lnTo>
                    <a:pt x="1097" y="1378"/>
                  </a:lnTo>
                  <a:lnTo>
                    <a:pt x="1155" y="1292"/>
                  </a:lnTo>
                  <a:lnTo>
                    <a:pt x="1213" y="1206"/>
                  </a:lnTo>
                  <a:lnTo>
                    <a:pt x="1213" y="1206"/>
                  </a:lnTo>
                  <a:close/>
                  <a:moveTo>
                    <a:pt x="668" y="2141"/>
                  </a:moveTo>
                  <a:lnTo>
                    <a:pt x="668" y="2141"/>
                  </a:lnTo>
                  <a:lnTo>
                    <a:pt x="621" y="2152"/>
                  </a:lnTo>
                  <a:lnTo>
                    <a:pt x="575" y="2160"/>
                  </a:lnTo>
                  <a:lnTo>
                    <a:pt x="575" y="2160"/>
                  </a:lnTo>
                  <a:lnTo>
                    <a:pt x="669" y="2012"/>
                  </a:lnTo>
                  <a:lnTo>
                    <a:pt x="767" y="1866"/>
                  </a:lnTo>
                  <a:lnTo>
                    <a:pt x="962" y="1575"/>
                  </a:lnTo>
                  <a:lnTo>
                    <a:pt x="962" y="1575"/>
                  </a:lnTo>
                  <a:lnTo>
                    <a:pt x="1001" y="1520"/>
                  </a:lnTo>
                  <a:lnTo>
                    <a:pt x="1001" y="1520"/>
                  </a:lnTo>
                  <a:lnTo>
                    <a:pt x="953" y="1593"/>
                  </a:lnTo>
                  <a:lnTo>
                    <a:pt x="906" y="1668"/>
                  </a:lnTo>
                  <a:lnTo>
                    <a:pt x="860" y="1744"/>
                  </a:lnTo>
                  <a:lnTo>
                    <a:pt x="818" y="1822"/>
                  </a:lnTo>
                  <a:lnTo>
                    <a:pt x="776" y="1899"/>
                  </a:lnTo>
                  <a:lnTo>
                    <a:pt x="757" y="1939"/>
                  </a:lnTo>
                  <a:lnTo>
                    <a:pt x="737" y="1978"/>
                  </a:lnTo>
                  <a:lnTo>
                    <a:pt x="720" y="2018"/>
                  </a:lnTo>
                  <a:lnTo>
                    <a:pt x="702" y="2059"/>
                  </a:lnTo>
                  <a:lnTo>
                    <a:pt x="685" y="2100"/>
                  </a:lnTo>
                  <a:lnTo>
                    <a:pt x="668" y="2141"/>
                  </a:lnTo>
                  <a:lnTo>
                    <a:pt x="668" y="2141"/>
                  </a:lnTo>
                  <a:close/>
                  <a:moveTo>
                    <a:pt x="1160" y="2013"/>
                  </a:moveTo>
                  <a:lnTo>
                    <a:pt x="1160" y="2013"/>
                  </a:lnTo>
                  <a:lnTo>
                    <a:pt x="1132" y="2016"/>
                  </a:lnTo>
                  <a:lnTo>
                    <a:pt x="1104" y="2019"/>
                  </a:lnTo>
                  <a:lnTo>
                    <a:pt x="1077" y="2024"/>
                  </a:lnTo>
                  <a:lnTo>
                    <a:pt x="1049" y="2030"/>
                  </a:lnTo>
                  <a:lnTo>
                    <a:pt x="995" y="2043"/>
                  </a:lnTo>
                  <a:lnTo>
                    <a:pt x="940" y="2058"/>
                  </a:lnTo>
                  <a:lnTo>
                    <a:pt x="886" y="2076"/>
                  </a:lnTo>
                  <a:lnTo>
                    <a:pt x="831" y="2092"/>
                  </a:lnTo>
                  <a:lnTo>
                    <a:pt x="776" y="2109"/>
                  </a:lnTo>
                  <a:lnTo>
                    <a:pt x="721" y="2126"/>
                  </a:lnTo>
                  <a:lnTo>
                    <a:pt x="721" y="2126"/>
                  </a:lnTo>
                  <a:lnTo>
                    <a:pt x="792" y="2002"/>
                  </a:lnTo>
                  <a:lnTo>
                    <a:pt x="865" y="1879"/>
                  </a:lnTo>
                  <a:lnTo>
                    <a:pt x="939" y="1755"/>
                  </a:lnTo>
                  <a:lnTo>
                    <a:pt x="1014" y="1633"/>
                  </a:lnTo>
                  <a:lnTo>
                    <a:pt x="1088" y="1510"/>
                  </a:lnTo>
                  <a:lnTo>
                    <a:pt x="1165" y="1388"/>
                  </a:lnTo>
                  <a:lnTo>
                    <a:pt x="1318" y="1146"/>
                  </a:lnTo>
                  <a:lnTo>
                    <a:pt x="1472" y="905"/>
                  </a:lnTo>
                  <a:lnTo>
                    <a:pt x="1629" y="664"/>
                  </a:lnTo>
                  <a:lnTo>
                    <a:pt x="1941" y="183"/>
                  </a:lnTo>
                  <a:lnTo>
                    <a:pt x="1941" y="183"/>
                  </a:lnTo>
                  <a:lnTo>
                    <a:pt x="1793" y="413"/>
                  </a:lnTo>
                  <a:lnTo>
                    <a:pt x="1637" y="657"/>
                  </a:lnTo>
                  <a:lnTo>
                    <a:pt x="1479" y="909"/>
                  </a:lnTo>
                  <a:lnTo>
                    <a:pt x="1400" y="1037"/>
                  </a:lnTo>
                  <a:lnTo>
                    <a:pt x="1320" y="1167"/>
                  </a:lnTo>
                  <a:lnTo>
                    <a:pt x="1320" y="1167"/>
                  </a:lnTo>
                  <a:lnTo>
                    <a:pt x="1277" y="1239"/>
                  </a:lnTo>
                  <a:lnTo>
                    <a:pt x="1277" y="1239"/>
                  </a:lnTo>
                  <a:lnTo>
                    <a:pt x="1184" y="1392"/>
                  </a:lnTo>
                  <a:lnTo>
                    <a:pt x="1094" y="1546"/>
                  </a:lnTo>
                  <a:lnTo>
                    <a:pt x="1007" y="1700"/>
                  </a:lnTo>
                  <a:lnTo>
                    <a:pt x="921" y="1852"/>
                  </a:lnTo>
                  <a:lnTo>
                    <a:pt x="921" y="1852"/>
                  </a:lnTo>
                  <a:lnTo>
                    <a:pt x="888" y="1908"/>
                  </a:lnTo>
                  <a:lnTo>
                    <a:pt x="888" y="1908"/>
                  </a:lnTo>
                  <a:lnTo>
                    <a:pt x="908" y="1874"/>
                  </a:lnTo>
                  <a:lnTo>
                    <a:pt x="908" y="1874"/>
                  </a:lnTo>
                  <a:lnTo>
                    <a:pt x="861" y="1958"/>
                  </a:lnTo>
                  <a:lnTo>
                    <a:pt x="817" y="2043"/>
                  </a:lnTo>
                  <a:lnTo>
                    <a:pt x="817" y="2043"/>
                  </a:lnTo>
                  <a:lnTo>
                    <a:pt x="815" y="2046"/>
                  </a:lnTo>
                  <a:lnTo>
                    <a:pt x="815" y="2050"/>
                  </a:lnTo>
                  <a:lnTo>
                    <a:pt x="815" y="2053"/>
                  </a:lnTo>
                  <a:lnTo>
                    <a:pt x="816" y="2056"/>
                  </a:lnTo>
                  <a:lnTo>
                    <a:pt x="818" y="2061"/>
                  </a:lnTo>
                  <a:lnTo>
                    <a:pt x="823" y="2065"/>
                  </a:lnTo>
                  <a:lnTo>
                    <a:pt x="829" y="2067"/>
                  </a:lnTo>
                  <a:lnTo>
                    <a:pt x="836" y="2067"/>
                  </a:lnTo>
                  <a:lnTo>
                    <a:pt x="838" y="2067"/>
                  </a:lnTo>
                  <a:lnTo>
                    <a:pt x="840" y="2065"/>
                  </a:lnTo>
                  <a:lnTo>
                    <a:pt x="843" y="2063"/>
                  </a:lnTo>
                  <a:lnTo>
                    <a:pt x="845" y="2059"/>
                  </a:lnTo>
                  <a:lnTo>
                    <a:pt x="845" y="2059"/>
                  </a:lnTo>
                  <a:lnTo>
                    <a:pt x="906" y="1949"/>
                  </a:lnTo>
                  <a:lnTo>
                    <a:pt x="968" y="1838"/>
                  </a:lnTo>
                  <a:lnTo>
                    <a:pt x="1031" y="1729"/>
                  </a:lnTo>
                  <a:lnTo>
                    <a:pt x="1097" y="1621"/>
                  </a:lnTo>
                  <a:lnTo>
                    <a:pt x="1163" y="1514"/>
                  </a:lnTo>
                  <a:lnTo>
                    <a:pt x="1230" y="1406"/>
                  </a:lnTo>
                  <a:lnTo>
                    <a:pt x="1299" y="1299"/>
                  </a:lnTo>
                  <a:lnTo>
                    <a:pt x="1367" y="1194"/>
                  </a:lnTo>
                  <a:lnTo>
                    <a:pt x="1506" y="982"/>
                  </a:lnTo>
                  <a:lnTo>
                    <a:pt x="1647" y="772"/>
                  </a:lnTo>
                  <a:lnTo>
                    <a:pt x="1785" y="560"/>
                  </a:lnTo>
                  <a:lnTo>
                    <a:pt x="1854" y="454"/>
                  </a:lnTo>
                  <a:lnTo>
                    <a:pt x="1922" y="348"/>
                  </a:lnTo>
                  <a:lnTo>
                    <a:pt x="1922" y="348"/>
                  </a:lnTo>
                  <a:lnTo>
                    <a:pt x="1929" y="339"/>
                  </a:lnTo>
                  <a:lnTo>
                    <a:pt x="1932" y="334"/>
                  </a:lnTo>
                  <a:lnTo>
                    <a:pt x="1934" y="334"/>
                  </a:lnTo>
                  <a:lnTo>
                    <a:pt x="1935" y="334"/>
                  </a:lnTo>
                  <a:lnTo>
                    <a:pt x="1935" y="339"/>
                  </a:lnTo>
                  <a:lnTo>
                    <a:pt x="1934" y="347"/>
                  </a:lnTo>
                  <a:lnTo>
                    <a:pt x="1930" y="358"/>
                  </a:lnTo>
                  <a:lnTo>
                    <a:pt x="1919" y="390"/>
                  </a:lnTo>
                  <a:lnTo>
                    <a:pt x="1905" y="430"/>
                  </a:lnTo>
                  <a:lnTo>
                    <a:pt x="1889" y="473"/>
                  </a:lnTo>
                  <a:lnTo>
                    <a:pt x="1855" y="556"/>
                  </a:lnTo>
                  <a:lnTo>
                    <a:pt x="1855" y="556"/>
                  </a:lnTo>
                  <a:lnTo>
                    <a:pt x="1730" y="746"/>
                  </a:lnTo>
                  <a:lnTo>
                    <a:pt x="1667" y="842"/>
                  </a:lnTo>
                  <a:lnTo>
                    <a:pt x="1606" y="938"/>
                  </a:lnTo>
                  <a:lnTo>
                    <a:pt x="1545" y="1035"/>
                  </a:lnTo>
                  <a:lnTo>
                    <a:pt x="1485" y="1132"/>
                  </a:lnTo>
                  <a:lnTo>
                    <a:pt x="1427" y="1229"/>
                  </a:lnTo>
                  <a:lnTo>
                    <a:pt x="1369" y="1328"/>
                  </a:lnTo>
                  <a:lnTo>
                    <a:pt x="1369" y="1328"/>
                  </a:lnTo>
                  <a:lnTo>
                    <a:pt x="1318" y="1410"/>
                  </a:lnTo>
                  <a:lnTo>
                    <a:pt x="1266" y="1493"/>
                  </a:lnTo>
                  <a:lnTo>
                    <a:pt x="1216" y="1577"/>
                  </a:lnTo>
                  <a:lnTo>
                    <a:pt x="1168" y="1661"/>
                  </a:lnTo>
                  <a:lnTo>
                    <a:pt x="1121" y="1747"/>
                  </a:lnTo>
                  <a:lnTo>
                    <a:pt x="1077" y="1833"/>
                  </a:lnTo>
                  <a:lnTo>
                    <a:pt x="1033" y="1921"/>
                  </a:lnTo>
                  <a:lnTo>
                    <a:pt x="992" y="2011"/>
                  </a:lnTo>
                  <a:lnTo>
                    <a:pt x="992" y="2011"/>
                  </a:lnTo>
                  <a:lnTo>
                    <a:pt x="991" y="2015"/>
                  </a:lnTo>
                  <a:lnTo>
                    <a:pt x="991" y="2018"/>
                  </a:lnTo>
                  <a:lnTo>
                    <a:pt x="992" y="2024"/>
                  </a:lnTo>
                  <a:lnTo>
                    <a:pt x="995" y="2030"/>
                  </a:lnTo>
                  <a:lnTo>
                    <a:pt x="1000" y="2033"/>
                  </a:lnTo>
                  <a:lnTo>
                    <a:pt x="1005" y="2036"/>
                  </a:lnTo>
                  <a:lnTo>
                    <a:pt x="1011" y="2036"/>
                  </a:lnTo>
                  <a:lnTo>
                    <a:pt x="1014" y="2035"/>
                  </a:lnTo>
                  <a:lnTo>
                    <a:pt x="1017" y="2033"/>
                  </a:lnTo>
                  <a:lnTo>
                    <a:pt x="1019" y="2031"/>
                  </a:lnTo>
                  <a:lnTo>
                    <a:pt x="1022" y="2028"/>
                  </a:lnTo>
                  <a:lnTo>
                    <a:pt x="1022" y="2028"/>
                  </a:lnTo>
                  <a:lnTo>
                    <a:pt x="1169" y="1772"/>
                  </a:lnTo>
                  <a:lnTo>
                    <a:pt x="1318" y="1520"/>
                  </a:lnTo>
                  <a:lnTo>
                    <a:pt x="1468" y="1267"/>
                  </a:lnTo>
                  <a:lnTo>
                    <a:pt x="1621" y="1015"/>
                  </a:lnTo>
                  <a:lnTo>
                    <a:pt x="1621" y="1015"/>
                  </a:lnTo>
                  <a:lnTo>
                    <a:pt x="1653" y="965"/>
                  </a:lnTo>
                  <a:lnTo>
                    <a:pt x="1687" y="913"/>
                  </a:lnTo>
                  <a:lnTo>
                    <a:pt x="1723" y="862"/>
                  </a:lnTo>
                  <a:lnTo>
                    <a:pt x="1761" y="809"/>
                  </a:lnTo>
                  <a:lnTo>
                    <a:pt x="1841" y="701"/>
                  </a:lnTo>
                  <a:lnTo>
                    <a:pt x="1921" y="593"/>
                  </a:lnTo>
                  <a:lnTo>
                    <a:pt x="1960" y="538"/>
                  </a:lnTo>
                  <a:lnTo>
                    <a:pt x="1998" y="482"/>
                  </a:lnTo>
                  <a:lnTo>
                    <a:pt x="2034" y="426"/>
                  </a:lnTo>
                  <a:lnTo>
                    <a:pt x="2069" y="371"/>
                  </a:lnTo>
                  <a:lnTo>
                    <a:pt x="2101" y="316"/>
                  </a:lnTo>
                  <a:lnTo>
                    <a:pt x="2115" y="288"/>
                  </a:lnTo>
                  <a:lnTo>
                    <a:pt x="2129" y="261"/>
                  </a:lnTo>
                  <a:lnTo>
                    <a:pt x="2142" y="233"/>
                  </a:lnTo>
                  <a:lnTo>
                    <a:pt x="2154" y="206"/>
                  </a:lnTo>
                  <a:lnTo>
                    <a:pt x="2165" y="179"/>
                  </a:lnTo>
                  <a:lnTo>
                    <a:pt x="2175" y="151"/>
                  </a:lnTo>
                  <a:lnTo>
                    <a:pt x="2175" y="151"/>
                  </a:lnTo>
                  <a:lnTo>
                    <a:pt x="2149" y="223"/>
                  </a:lnTo>
                  <a:lnTo>
                    <a:pt x="2121" y="293"/>
                  </a:lnTo>
                  <a:lnTo>
                    <a:pt x="2090" y="363"/>
                  </a:lnTo>
                  <a:lnTo>
                    <a:pt x="2059" y="432"/>
                  </a:lnTo>
                  <a:lnTo>
                    <a:pt x="2025" y="500"/>
                  </a:lnTo>
                  <a:lnTo>
                    <a:pt x="1991" y="568"/>
                  </a:lnTo>
                  <a:lnTo>
                    <a:pt x="1955" y="636"/>
                  </a:lnTo>
                  <a:lnTo>
                    <a:pt x="1917" y="703"/>
                  </a:lnTo>
                  <a:lnTo>
                    <a:pt x="1879" y="769"/>
                  </a:lnTo>
                  <a:lnTo>
                    <a:pt x="1840" y="835"/>
                  </a:lnTo>
                  <a:lnTo>
                    <a:pt x="1761" y="966"/>
                  </a:lnTo>
                  <a:lnTo>
                    <a:pt x="1682" y="1096"/>
                  </a:lnTo>
                  <a:lnTo>
                    <a:pt x="1603" y="1226"/>
                  </a:lnTo>
                  <a:lnTo>
                    <a:pt x="1603" y="1226"/>
                  </a:lnTo>
                  <a:lnTo>
                    <a:pt x="1575" y="1274"/>
                  </a:lnTo>
                  <a:lnTo>
                    <a:pt x="1547" y="1323"/>
                  </a:lnTo>
                  <a:lnTo>
                    <a:pt x="1493" y="1422"/>
                  </a:lnTo>
                  <a:lnTo>
                    <a:pt x="1388" y="1624"/>
                  </a:lnTo>
                  <a:lnTo>
                    <a:pt x="1334" y="1723"/>
                  </a:lnTo>
                  <a:lnTo>
                    <a:pt x="1307" y="1774"/>
                  </a:lnTo>
                  <a:lnTo>
                    <a:pt x="1279" y="1823"/>
                  </a:lnTo>
                  <a:lnTo>
                    <a:pt x="1250" y="1871"/>
                  </a:lnTo>
                  <a:lnTo>
                    <a:pt x="1221" y="1920"/>
                  </a:lnTo>
                  <a:lnTo>
                    <a:pt x="1191" y="1967"/>
                  </a:lnTo>
                  <a:lnTo>
                    <a:pt x="1160" y="2013"/>
                  </a:lnTo>
                  <a:lnTo>
                    <a:pt x="1160" y="2013"/>
                  </a:lnTo>
                  <a:close/>
                  <a:moveTo>
                    <a:pt x="1206" y="2009"/>
                  </a:moveTo>
                  <a:lnTo>
                    <a:pt x="1206" y="2009"/>
                  </a:lnTo>
                  <a:lnTo>
                    <a:pt x="1235" y="1982"/>
                  </a:lnTo>
                  <a:lnTo>
                    <a:pt x="1263" y="1956"/>
                  </a:lnTo>
                  <a:lnTo>
                    <a:pt x="1290" y="1929"/>
                  </a:lnTo>
                  <a:lnTo>
                    <a:pt x="1317" y="1901"/>
                  </a:lnTo>
                  <a:lnTo>
                    <a:pt x="1344" y="1873"/>
                  </a:lnTo>
                  <a:lnTo>
                    <a:pt x="1369" y="1845"/>
                  </a:lnTo>
                  <a:lnTo>
                    <a:pt x="1420" y="1788"/>
                  </a:lnTo>
                  <a:lnTo>
                    <a:pt x="1420" y="1788"/>
                  </a:lnTo>
                  <a:lnTo>
                    <a:pt x="1395" y="1846"/>
                  </a:lnTo>
                  <a:lnTo>
                    <a:pt x="1373" y="1906"/>
                  </a:lnTo>
                  <a:lnTo>
                    <a:pt x="1352" y="1965"/>
                  </a:lnTo>
                  <a:lnTo>
                    <a:pt x="1332" y="2025"/>
                  </a:lnTo>
                  <a:lnTo>
                    <a:pt x="1332" y="2025"/>
                  </a:lnTo>
                  <a:lnTo>
                    <a:pt x="1299" y="2019"/>
                  </a:lnTo>
                  <a:lnTo>
                    <a:pt x="1268" y="2015"/>
                  </a:lnTo>
                  <a:lnTo>
                    <a:pt x="1236" y="2012"/>
                  </a:lnTo>
                  <a:lnTo>
                    <a:pt x="1203" y="2011"/>
                  </a:lnTo>
                  <a:lnTo>
                    <a:pt x="1203" y="2011"/>
                  </a:lnTo>
                  <a:lnTo>
                    <a:pt x="1206" y="2009"/>
                  </a:lnTo>
                  <a:lnTo>
                    <a:pt x="1206" y="2009"/>
                  </a:lnTo>
                  <a:close/>
                  <a:moveTo>
                    <a:pt x="1415" y="2051"/>
                  </a:moveTo>
                  <a:lnTo>
                    <a:pt x="1415" y="2051"/>
                  </a:lnTo>
                  <a:lnTo>
                    <a:pt x="1390" y="2042"/>
                  </a:lnTo>
                  <a:lnTo>
                    <a:pt x="1365" y="2033"/>
                  </a:lnTo>
                  <a:lnTo>
                    <a:pt x="1365" y="2033"/>
                  </a:lnTo>
                  <a:lnTo>
                    <a:pt x="1395" y="2003"/>
                  </a:lnTo>
                  <a:lnTo>
                    <a:pt x="1424" y="1973"/>
                  </a:lnTo>
                  <a:lnTo>
                    <a:pt x="1454" y="1940"/>
                  </a:lnTo>
                  <a:lnTo>
                    <a:pt x="1482" y="1908"/>
                  </a:lnTo>
                  <a:lnTo>
                    <a:pt x="1510" y="1875"/>
                  </a:lnTo>
                  <a:lnTo>
                    <a:pt x="1538" y="1841"/>
                  </a:lnTo>
                  <a:lnTo>
                    <a:pt x="1564" y="1807"/>
                  </a:lnTo>
                  <a:lnTo>
                    <a:pt x="1591" y="1772"/>
                  </a:lnTo>
                  <a:lnTo>
                    <a:pt x="1641" y="1701"/>
                  </a:lnTo>
                  <a:lnTo>
                    <a:pt x="1690" y="1628"/>
                  </a:lnTo>
                  <a:lnTo>
                    <a:pt x="1738" y="1553"/>
                  </a:lnTo>
                  <a:lnTo>
                    <a:pt x="1784" y="1477"/>
                  </a:lnTo>
                  <a:lnTo>
                    <a:pt x="1784" y="1477"/>
                  </a:lnTo>
                  <a:lnTo>
                    <a:pt x="1743" y="1551"/>
                  </a:lnTo>
                  <a:lnTo>
                    <a:pt x="1702" y="1625"/>
                  </a:lnTo>
                  <a:lnTo>
                    <a:pt x="1663" y="1699"/>
                  </a:lnTo>
                  <a:lnTo>
                    <a:pt x="1625" y="1774"/>
                  </a:lnTo>
                  <a:lnTo>
                    <a:pt x="1588" y="1848"/>
                  </a:lnTo>
                  <a:lnTo>
                    <a:pt x="1553" y="1925"/>
                  </a:lnTo>
                  <a:lnTo>
                    <a:pt x="1519" y="2002"/>
                  </a:lnTo>
                  <a:lnTo>
                    <a:pt x="1486" y="2079"/>
                  </a:lnTo>
                  <a:lnTo>
                    <a:pt x="1486" y="2079"/>
                  </a:lnTo>
                  <a:lnTo>
                    <a:pt x="1415" y="2051"/>
                  </a:lnTo>
                  <a:lnTo>
                    <a:pt x="1415" y="2051"/>
                  </a:lnTo>
                  <a:close/>
                  <a:moveTo>
                    <a:pt x="2461" y="529"/>
                  </a:moveTo>
                  <a:lnTo>
                    <a:pt x="2461" y="529"/>
                  </a:lnTo>
                  <a:lnTo>
                    <a:pt x="2362" y="713"/>
                  </a:lnTo>
                  <a:lnTo>
                    <a:pt x="2255" y="905"/>
                  </a:lnTo>
                  <a:lnTo>
                    <a:pt x="2148" y="1104"/>
                  </a:lnTo>
                  <a:lnTo>
                    <a:pt x="2038" y="1307"/>
                  </a:lnTo>
                  <a:lnTo>
                    <a:pt x="1929" y="1513"/>
                  </a:lnTo>
                  <a:lnTo>
                    <a:pt x="1875" y="1617"/>
                  </a:lnTo>
                  <a:lnTo>
                    <a:pt x="1822" y="1721"/>
                  </a:lnTo>
                  <a:lnTo>
                    <a:pt x="1771" y="1824"/>
                  </a:lnTo>
                  <a:lnTo>
                    <a:pt x="1720" y="1928"/>
                  </a:lnTo>
                  <a:lnTo>
                    <a:pt x="1673" y="2031"/>
                  </a:lnTo>
                  <a:lnTo>
                    <a:pt x="1626" y="2133"/>
                  </a:lnTo>
                  <a:lnTo>
                    <a:pt x="1626" y="2133"/>
                  </a:lnTo>
                  <a:lnTo>
                    <a:pt x="1580" y="2116"/>
                  </a:lnTo>
                  <a:lnTo>
                    <a:pt x="1532" y="2098"/>
                  </a:lnTo>
                  <a:lnTo>
                    <a:pt x="1532" y="2098"/>
                  </a:lnTo>
                  <a:lnTo>
                    <a:pt x="1655" y="1905"/>
                  </a:lnTo>
                  <a:lnTo>
                    <a:pt x="1776" y="1711"/>
                  </a:lnTo>
                  <a:lnTo>
                    <a:pt x="1894" y="1517"/>
                  </a:lnTo>
                  <a:lnTo>
                    <a:pt x="2011" y="1322"/>
                  </a:lnTo>
                  <a:lnTo>
                    <a:pt x="2127" y="1125"/>
                  </a:lnTo>
                  <a:lnTo>
                    <a:pt x="2240" y="928"/>
                  </a:lnTo>
                  <a:lnTo>
                    <a:pt x="2353" y="729"/>
                  </a:lnTo>
                  <a:lnTo>
                    <a:pt x="2461" y="529"/>
                  </a:lnTo>
                  <a:lnTo>
                    <a:pt x="2461" y="529"/>
                  </a:lnTo>
                  <a:close/>
                  <a:moveTo>
                    <a:pt x="2092" y="2167"/>
                  </a:moveTo>
                  <a:lnTo>
                    <a:pt x="2092" y="2167"/>
                  </a:lnTo>
                  <a:lnTo>
                    <a:pt x="2159" y="2056"/>
                  </a:lnTo>
                  <a:lnTo>
                    <a:pt x="2230" y="1941"/>
                  </a:lnTo>
                  <a:lnTo>
                    <a:pt x="2302" y="1825"/>
                  </a:lnTo>
                  <a:lnTo>
                    <a:pt x="2374" y="1706"/>
                  </a:lnTo>
                  <a:lnTo>
                    <a:pt x="2444" y="1586"/>
                  </a:lnTo>
                  <a:lnTo>
                    <a:pt x="2478" y="1525"/>
                  </a:lnTo>
                  <a:lnTo>
                    <a:pt x="2512" y="1465"/>
                  </a:lnTo>
                  <a:lnTo>
                    <a:pt x="2544" y="1404"/>
                  </a:lnTo>
                  <a:lnTo>
                    <a:pt x="2576" y="1342"/>
                  </a:lnTo>
                  <a:lnTo>
                    <a:pt x="2605" y="1280"/>
                  </a:lnTo>
                  <a:lnTo>
                    <a:pt x="2635" y="1219"/>
                  </a:lnTo>
                  <a:lnTo>
                    <a:pt x="2635" y="1219"/>
                  </a:lnTo>
                  <a:lnTo>
                    <a:pt x="2671" y="1166"/>
                  </a:lnTo>
                  <a:lnTo>
                    <a:pt x="2709" y="1113"/>
                  </a:lnTo>
                  <a:lnTo>
                    <a:pt x="2746" y="1063"/>
                  </a:lnTo>
                  <a:lnTo>
                    <a:pt x="2780" y="1019"/>
                  </a:lnTo>
                  <a:lnTo>
                    <a:pt x="2795" y="1001"/>
                  </a:lnTo>
                  <a:lnTo>
                    <a:pt x="2808" y="987"/>
                  </a:lnTo>
                  <a:lnTo>
                    <a:pt x="2818" y="975"/>
                  </a:lnTo>
                  <a:lnTo>
                    <a:pt x="2827" y="968"/>
                  </a:lnTo>
                  <a:lnTo>
                    <a:pt x="2830" y="967"/>
                  </a:lnTo>
                  <a:lnTo>
                    <a:pt x="2832" y="967"/>
                  </a:lnTo>
                  <a:lnTo>
                    <a:pt x="2835" y="967"/>
                  </a:lnTo>
                  <a:lnTo>
                    <a:pt x="2836" y="969"/>
                  </a:lnTo>
                  <a:lnTo>
                    <a:pt x="2836" y="973"/>
                  </a:lnTo>
                  <a:lnTo>
                    <a:pt x="2835" y="979"/>
                  </a:lnTo>
                  <a:lnTo>
                    <a:pt x="2831" y="994"/>
                  </a:lnTo>
                  <a:lnTo>
                    <a:pt x="2831" y="994"/>
                  </a:lnTo>
                  <a:lnTo>
                    <a:pt x="2814" y="1041"/>
                  </a:lnTo>
                  <a:lnTo>
                    <a:pt x="2796" y="1086"/>
                  </a:lnTo>
                  <a:lnTo>
                    <a:pt x="2777" y="1133"/>
                  </a:lnTo>
                  <a:lnTo>
                    <a:pt x="2756" y="1179"/>
                  </a:lnTo>
                  <a:lnTo>
                    <a:pt x="2734" y="1225"/>
                  </a:lnTo>
                  <a:lnTo>
                    <a:pt x="2712" y="1270"/>
                  </a:lnTo>
                  <a:lnTo>
                    <a:pt x="2688" y="1315"/>
                  </a:lnTo>
                  <a:lnTo>
                    <a:pt x="2664" y="1359"/>
                  </a:lnTo>
                  <a:lnTo>
                    <a:pt x="2615" y="1448"/>
                  </a:lnTo>
                  <a:lnTo>
                    <a:pt x="2563" y="1536"/>
                  </a:lnTo>
                  <a:lnTo>
                    <a:pt x="2460" y="1707"/>
                  </a:lnTo>
                  <a:lnTo>
                    <a:pt x="2460" y="1707"/>
                  </a:lnTo>
                  <a:lnTo>
                    <a:pt x="2392" y="1824"/>
                  </a:lnTo>
                  <a:lnTo>
                    <a:pt x="2392" y="1824"/>
                  </a:lnTo>
                  <a:lnTo>
                    <a:pt x="2334" y="1923"/>
                  </a:lnTo>
                  <a:lnTo>
                    <a:pt x="2278" y="2023"/>
                  </a:lnTo>
                  <a:lnTo>
                    <a:pt x="2278" y="2023"/>
                  </a:lnTo>
                  <a:lnTo>
                    <a:pt x="2247" y="2076"/>
                  </a:lnTo>
                  <a:lnTo>
                    <a:pt x="2217" y="2127"/>
                  </a:lnTo>
                  <a:lnTo>
                    <a:pt x="2217" y="2127"/>
                  </a:lnTo>
                  <a:lnTo>
                    <a:pt x="2231" y="2104"/>
                  </a:lnTo>
                  <a:lnTo>
                    <a:pt x="2248" y="2076"/>
                  </a:lnTo>
                  <a:lnTo>
                    <a:pt x="2248" y="2076"/>
                  </a:lnTo>
                  <a:lnTo>
                    <a:pt x="2183" y="2196"/>
                  </a:lnTo>
                  <a:lnTo>
                    <a:pt x="2183" y="2196"/>
                  </a:lnTo>
                  <a:lnTo>
                    <a:pt x="2172" y="2188"/>
                  </a:lnTo>
                  <a:lnTo>
                    <a:pt x="2162" y="2182"/>
                  </a:lnTo>
                  <a:lnTo>
                    <a:pt x="2151" y="2176"/>
                  </a:lnTo>
                  <a:lnTo>
                    <a:pt x="2140" y="2173"/>
                  </a:lnTo>
                  <a:lnTo>
                    <a:pt x="2128" y="2169"/>
                  </a:lnTo>
                  <a:lnTo>
                    <a:pt x="2116" y="2167"/>
                  </a:lnTo>
                  <a:lnTo>
                    <a:pt x="2103" y="2167"/>
                  </a:lnTo>
                  <a:lnTo>
                    <a:pt x="2092" y="2167"/>
                  </a:lnTo>
                  <a:lnTo>
                    <a:pt x="2092" y="2167"/>
                  </a:lnTo>
                  <a:close/>
                  <a:moveTo>
                    <a:pt x="2210" y="2219"/>
                  </a:moveTo>
                  <a:lnTo>
                    <a:pt x="2210" y="2219"/>
                  </a:lnTo>
                  <a:lnTo>
                    <a:pt x="2246" y="2152"/>
                  </a:lnTo>
                  <a:lnTo>
                    <a:pt x="2282" y="2086"/>
                  </a:lnTo>
                  <a:lnTo>
                    <a:pt x="2357" y="1954"/>
                  </a:lnTo>
                  <a:lnTo>
                    <a:pt x="2433" y="1822"/>
                  </a:lnTo>
                  <a:lnTo>
                    <a:pt x="2509" y="1690"/>
                  </a:lnTo>
                  <a:lnTo>
                    <a:pt x="2509" y="1690"/>
                  </a:lnTo>
                  <a:lnTo>
                    <a:pt x="2542" y="1639"/>
                  </a:lnTo>
                  <a:lnTo>
                    <a:pt x="2575" y="1587"/>
                  </a:lnTo>
                  <a:lnTo>
                    <a:pt x="2643" y="1486"/>
                  </a:lnTo>
                  <a:lnTo>
                    <a:pt x="2712" y="1384"/>
                  </a:lnTo>
                  <a:lnTo>
                    <a:pt x="2782" y="1283"/>
                  </a:lnTo>
                  <a:lnTo>
                    <a:pt x="2782" y="1283"/>
                  </a:lnTo>
                  <a:lnTo>
                    <a:pt x="2825" y="1223"/>
                  </a:lnTo>
                  <a:lnTo>
                    <a:pt x="2857" y="1181"/>
                  </a:lnTo>
                  <a:lnTo>
                    <a:pt x="2870" y="1167"/>
                  </a:lnTo>
                  <a:lnTo>
                    <a:pt x="2879" y="1156"/>
                  </a:lnTo>
                  <a:lnTo>
                    <a:pt x="2886" y="1150"/>
                  </a:lnTo>
                  <a:lnTo>
                    <a:pt x="2891" y="1146"/>
                  </a:lnTo>
                  <a:lnTo>
                    <a:pt x="2893" y="1145"/>
                  </a:lnTo>
                  <a:lnTo>
                    <a:pt x="2894" y="1146"/>
                  </a:lnTo>
                  <a:lnTo>
                    <a:pt x="2896" y="1146"/>
                  </a:lnTo>
                  <a:lnTo>
                    <a:pt x="2896" y="1148"/>
                  </a:lnTo>
                  <a:lnTo>
                    <a:pt x="2896" y="1154"/>
                  </a:lnTo>
                  <a:lnTo>
                    <a:pt x="2893" y="1163"/>
                  </a:lnTo>
                  <a:lnTo>
                    <a:pt x="2885" y="1186"/>
                  </a:lnTo>
                  <a:lnTo>
                    <a:pt x="2872" y="1216"/>
                  </a:lnTo>
                  <a:lnTo>
                    <a:pt x="2855" y="1254"/>
                  </a:lnTo>
                  <a:lnTo>
                    <a:pt x="2835" y="1294"/>
                  </a:lnTo>
                  <a:lnTo>
                    <a:pt x="2791" y="1380"/>
                  </a:lnTo>
                  <a:lnTo>
                    <a:pt x="2748" y="1460"/>
                  </a:lnTo>
                  <a:lnTo>
                    <a:pt x="2717" y="1518"/>
                  </a:lnTo>
                  <a:lnTo>
                    <a:pt x="2717" y="1518"/>
                  </a:lnTo>
                  <a:lnTo>
                    <a:pt x="2688" y="1566"/>
                  </a:lnTo>
                  <a:lnTo>
                    <a:pt x="2660" y="1614"/>
                  </a:lnTo>
                  <a:lnTo>
                    <a:pt x="2602" y="1709"/>
                  </a:lnTo>
                  <a:lnTo>
                    <a:pt x="2542" y="1803"/>
                  </a:lnTo>
                  <a:lnTo>
                    <a:pt x="2482" y="1895"/>
                  </a:lnTo>
                  <a:lnTo>
                    <a:pt x="2424" y="1989"/>
                  </a:lnTo>
                  <a:lnTo>
                    <a:pt x="2365" y="2083"/>
                  </a:lnTo>
                  <a:lnTo>
                    <a:pt x="2309" y="2177"/>
                  </a:lnTo>
                  <a:lnTo>
                    <a:pt x="2281" y="2225"/>
                  </a:lnTo>
                  <a:lnTo>
                    <a:pt x="2254" y="2274"/>
                  </a:lnTo>
                  <a:lnTo>
                    <a:pt x="2254" y="2274"/>
                  </a:lnTo>
                  <a:lnTo>
                    <a:pt x="2232" y="2245"/>
                  </a:lnTo>
                  <a:lnTo>
                    <a:pt x="2221" y="2231"/>
                  </a:lnTo>
                  <a:lnTo>
                    <a:pt x="2210" y="2219"/>
                  </a:lnTo>
                  <a:lnTo>
                    <a:pt x="2210" y="2219"/>
                  </a:lnTo>
                  <a:close/>
                  <a:moveTo>
                    <a:pt x="2285" y="2319"/>
                  </a:moveTo>
                  <a:lnTo>
                    <a:pt x="2285" y="2319"/>
                  </a:lnTo>
                  <a:lnTo>
                    <a:pt x="2370" y="2189"/>
                  </a:lnTo>
                  <a:lnTo>
                    <a:pt x="2456" y="2058"/>
                  </a:lnTo>
                  <a:lnTo>
                    <a:pt x="2624" y="1796"/>
                  </a:lnTo>
                  <a:lnTo>
                    <a:pt x="2791" y="1532"/>
                  </a:lnTo>
                  <a:lnTo>
                    <a:pt x="2876" y="1401"/>
                  </a:lnTo>
                  <a:lnTo>
                    <a:pt x="2961" y="1271"/>
                  </a:lnTo>
                  <a:lnTo>
                    <a:pt x="2961" y="1271"/>
                  </a:lnTo>
                  <a:lnTo>
                    <a:pt x="2918" y="1337"/>
                  </a:lnTo>
                  <a:lnTo>
                    <a:pt x="2876" y="1404"/>
                  </a:lnTo>
                  <a:lnTo>
                    <a:pt x="2835" y="1473"/>
                  </a:lnTo>
                  <a:lnTo>
                    <a:pt x="2794" y="1542"/>
                  </a:lnTo>
                  <a:lnTo>
                    <a:pt x="2754" y="1612"/>
                  </a:lnTo>
                  <a:lnTo>
                    <a:pt x="2714" y="1683"/>
                  </a:lnTo>
                  <a:lnTo>
                    <a:pt x="2676" y="1755"/>
                  </a:lnTo>
                  <a:lnTo>
                    <a:pt x="2637" y="1827"/>
                  </a:lnTo>
                  <a:lnTo>
                    <a:pt x="2561" y="1973"/>
                  </a:lnTo>
                  <a:lnTo>
                    <a:pt x="2487" y="2120"/>
                  </a:lnTo>
                  <a:lnTo>
                    <a:pt x="2416" y="2267"/>
                  </a:lnTo>
                  <a:lnTo>
                    <a:pt x="2345" y="2416"/>
                  </a:lnTo>
                  <a:lnTo>
                    <a:pt x="2345" y="2416"/>
                  </a:lnTo>
                  <a:lnTo>
                    <a:pt x="2315" y="2367"/>
                  </a:lnTo>
                  <a:lnTo>
                    <a:pt x="2285" y="2319"/>
                  </a:lnTo>
                  <a:lnTo>
                    <a:pt x="2285" y="2319"/>
                  </a:lnTo>
                  <a:close/>
                  <a:moveTo>
                    <a:pt x="2382" y="2468"/>
                  </a:moveTo>
                  <a:lnTo>
                    <a:pt x="2382" y="2468"/>
                  </a:lnTo>
                  <a:lnTo>
                    <a:pt x="2427" y="2395"/>
                  </a:lnTo>
                  <a:lnTo>
                    <a:pt x="2473" y="2321"/>
                  </a:lnTo>
                  <a:lnTo>
                    <a:pt x="2518" y="2248"/>
                  </a:lnTo>
                  <a:lnTo>
                    <a:pt x="2561" y="2174"/>
                  </a:lnTo>
                  <a:lnTo>
                    <a:pt x="2647" y="2025"/>
                  </a:lnTo>
                  <a:lnTo>
                    <a:pt x="2732" y="1877"/>
                  </a:lnTo>
                  <a:lnTo>
                    <a:pt x="2899" y="1576"/>
                  </a:lnTo>
                  <a:lnTo>
                    <a:pt x="2982" y="1426"/>
                  </a:lnTo>
                  <a:lnTo>
                    <a:pt x="3066" y="1276"/>
                  </a:lnTo>
                  <a:lnTo>
                    <a:pt x="3066" y="1276"/>
                  </a:lnTo>
                  <a:lnTo>
                    <a:pt x="2988" y="1417"/>
                  </a:lnTo>
                  <a:lnTo>
                    <a:pt x="2908" y="1565"/>
                  </a:lnTo>
                  <a:lnTo>
                    <a:pt x="2828" y="1721"/>
                  </a:lnTo>
                  <a:lnTo>
                    <a:pt x="2748" y="1880"/>
                  </a:lnTo>
                  <a:lnTo>
                    <a:pt x="2669" y="2042"/>
                  </a:lnTo>
                  <a:lnTo>
                    <a:pt x="2592" y="2203"/>
                  </a:lnTo>
                  <a:lnTo>
                    <a:pt x="2519" y="2365"/>
                  </a:lnTo>
                  <a:lnTo>
                    <a:pt x="2450" y="2523"/>
                  </a:lnTo>
                  <a:lnTo>
                    <a:pt x="2450" y="2523"/>
                  </a:lnTo>
                  <a:lnTo>
                    <a:pt x="2448" y="2528"/>
                  </a:lnTo>
                  <a:lnTo>
                    <a:pt x="2448" y="2534"/>
                  </a:lnTo>
                  <a:lnTo>
                    <a:pt x="2451" y="2540"/>
                  </a:lnTo>
                  <a:lnTo>
                    <a:pt x="2454" y="2544"/>
                  </a:lnTo>
                  <a:lnTo>
                    <a:pt x="2454" y="2544"/>
                  </a:lnTo>
                  <a:lnTo>
                    <a:pt x="2434" y="2527"/>
                  </a:lnTo>
                  <a:lnTo>
                    <a:pt x="2417" y="2509"/>
                  </a:lnTo>
                  <a:lnTo>
                    <a:pt x="2399" y="2489"/>
                  </a:lnTo>
                  <a:lnTo>
                    <a:pt x="2382" y="2468"/>
                  </a:lnTo>
                  <a:lnTo>
                    <a:pt x="2382" y="2468"/>
                  </a:lnTo>
                  <a:close/>
                  <a:moveTo>
                    <a:pt x="2551" y="2585"/>
                  </a:moveTo>
                  <a:lnTo>
                    <a:pt x="2551" y="2585"/>
                  </a:lnTo>
                  <a:lnTo>
                    <a:pt x="2539" y="2582"/>
                  </a:lnTo>
                  <a:lnTo>
                    <a:pt x="2526" y="2580"/>
                  </a:lnTo>
                  <a:lnTo>
                    <a:pt x="2514" y="2576"/>
                  </a:lnTo>
                  <a:lnTo>
                    <a:pt x="2502" y="2573"/>
                  </a:lnTo>
                  <a:lnTo>
                    <a:pt x="2491" y="2567"/>
                  </a:lnTo>
                  <a:lnTo>
                    <a:pt x="2480" y="2561"/>
                  </a:lnTo>
                  <a:lnTo>
                    <a:pt x="2468" y="2554"/>
                  </a:lnTo>
                  <a:lnTo>
                    <a:pt x="2458" y="2547"/>
                  </a:lnTo>
                  <a:lnTo>
                    <a:pt x="2458" y="2547"/>
                  </a:lnTo>
                  <a:lnTo>
                    <a:pt x="2464" y="2550"/>
                  </a:lnTo>
                  <a:lnTo>
                    <a:pt x="2470" y="2550"/>
                  </a:lnTo>
                  <a:lnTo>
                    <a:pt x="2473" y="2548"/>
                  </a:lnTo>
                  <a:lnTo>
                    <a:pt x="2475" y="2546"/>
                  </a:lnTo>
                  <a:lnTo>
                    <a:pt x="2478" y="2544"/>
                  </a:lnTo>
                  <a:lnTo>
                    <a:pt x="2479" y="2540"/>
                  </a:lnTo>
                  <a:lnTo>
                    <a:pt x="2479" y="2540"/>
                  </a:lnTo>
                  <a:lnTo>
                    <a:pt x="2511" y="2471"/>
                  </a:lnTo>
                  <a:lnTo>
                    <a:pt x="2542" y="2401"/>
                  </a:lnTo>
                  <a:lnTo>
                    <a:pt x="2575" y="2333"/>
                  </a:lnTo>
                  <a:lnTo>
                    <a:pt x="2608" y="2264"/>
                  </a:lnTo>
                  <a:lnTo>
                    <a:pt x="2643" y="2196"/>
                  </a:lnTo>
                  <a:lnTo>
                    <a:pt x="2677" y="2128"/>
                  </a:lnTo>
                  <a:lnTo>
                    <a:pt x="2712" y="2061"/>
                  </a:lnTo>
                  <a:lnTo>
                    <a:pt x="2748" y="1995"/>
                  </a:lnTo>
                  <a:lnTo>
                    <a:pt x="2784" y="1928"/>
                  </a:lnTo>
                  <a:lnTo>
                    <a:pt x="2822" y="1861"/>
                  </a:lnTo>
                  <a:lnTo>
                    <a:pt x="2860" y="1796"/>
                  </a:lnTo>
                  <a:lnTo>
                    <a:pt x="2899" y="1730"/>
                  </a:lnTo>
                  <a:lnTo>
                    <a:pt x="2939" y="1665"/>
                  </a:lnTo>
                  <a:lnTo>
                    <a:pt x="2979" y="1600"/>
                  </a:lnTo>
                  <a:lnTo>
                    <a:pt x="3061" y="1472"/>
                  </a:lnTo>
                  <a:lnTo>
                    <a:pt x="3061" y="1472"/>
                  </a:lnTo>
                  <a:lnTo>
                    <a:pt x="3098" y="1415"/>
                  </a:lnTo>
                  <a:lnTo>
                    <a:pt x="3112" y="1394"/>
                  </a:lnTo>
                  <a:lnTo>
                    <a:pt x="3124" y="1379"/>
                  </a:lnTo>
                  <a:lnTo>
                    <a:pt x="3133" y="1369"/>
                  </a:lnTo>
                  <a:lnTo>
                    <a:pt x="3140" y="1362"/>
                  </a:lnTo>
                  <a:lnTo>
                    <a:pt x="3145" y="1359"/>
                  </a:lnTo>
                  <a:lnTo>
                    <a:pt x="3147" y="1359"/>
                  </a:lnTo>
                  <a:lnTo>
                    <a:pt x="3148" y="1360"/>
                  </a:lnTo>
                  <a:lnTo>
                    <a:pt x="3148" y="1365"/>
                  </a:lnTo>
                  <a:lnTo>
                    <a:pt x="3147" y="1373"/>
                  </a:lnTo>
                  <a:lnTo>
                    <a:pt x="3145" y="1385"/>
                  </a:lnTo>
                  <a:lnTo>
                    <a:pt x="3140" y="1399"/>
                  </a:lnTo>
                  <a:lnTo>
                    <a:pt x="3127" y="1433"/>
                  </a:lnTo>
                  <a:lnTo>
                    <a:pt x="3110" y="1476"/>
                  </a:lnTo>
                  <a:lnTo>
                    <a:pt x="3090" y="1524"/>
                  </a:lnTo>
                  <a:lnTo>
                    <a:pt x="3066" y="1576"/>
                  </a:lnTo>
                  <a:lnTo>
                    <a:pt x="3018" y="1679"/>
                  </a:lnTo>
                  <a:lnTo>
                    <a:pt x="2975" y="1771"/>
                  </a:lnTo>
                  <a:lnTo>
                    <a:pt x="2946" y="1833"/>
                  </a:lnTo>
                  <a:lnTo>
                    <a:pt x="2946" y="1833"/>
                  </a:lnTo>
                  <a:lnTo>
                    <a:pt x="2900" y="1926"/>
                  </a:lnTo>
                  <a:lnTo>
                    <a:pt x="2853" y="2019"/>
                  </a:lnTo>
                  <a:lnTo>
                    <a:pt x="2759" y="2204"/>
                  </a:lnTo>
                  <a:lnTo>
                    <a:pt x="2711" y="2297"/>
                  </a:lnTo>
                  <a:lnTo>
                    <a:pt x="2665" y="2390"/>
                  </a:lnTo>
                  <a:lnTo>
                    <a:pt x="2619" y="2484"/>
                  </a:lnTo>
                  <a:lnTo>
                    <a:pt x="2575" y="2579"/>
                  </a:lnTo>
                  <a:lnTo>
                    <a:pt x="2575" y="2579"/>
                  </a:lnTo>
                  <a:lnTo>
                    <a:pt x="2588" y="2551"/>
                  </a:lnTo>
                  <a:lnTo>
                    <a:pt x="2602" y="2524"/>
                  </a:lnTo>
                  <a:lnTo>
                    <a:pt x="2631" y="2469"/>
                  </a:lnTo>
                  <a:lnTo>
                    <a:pt x="2664" y="2413"/>
                  </a:lnTo>
                  <a:lnTo>
                    <a:pt x="2699" y="2358"/>
                  </a:lnTo>
                  <a:lnTo>
                    <a:pt x="2699" y="2358"/>
                  </a:lnTo>
                  <a:lnTo>
                    <a:pt x="2666" y="2414"/>
                  </a:lnTo>
                  <a:lnTo>
                    <a:pt x="2636" y="2471"/>
                  </a:lnTo>
                  <a:lnTo>
                    <a:pt x="2605" y="2528"/>
                  </a:lnTo>
                  <a:lnTo>
                    <a:pt x="2577" y="2587"/>
                  </a:lnTo>
                  <a:lnTo>
                    <a:pt x="2577" y="2587"/>
                  </a:lnTo>
                  <a:lnTo>
                    <a:pt x="2551" y="2585"/>
                  </a:lnTo>
                  <a:lnTo>
                    <a:pt x="2551" y="2585"/>
                  </a:lnTo>
                  <a:close/>
                  <a:moveTo>
                    <a:pt x="2780" y="2237"/>
                  </a:moveTo>
                  <a:lnTo>
                    <a:pt x="2780" y="2237"/>
                  </a:lnTo>
                  <a:lnTo>
                    <a:pt x="2827" y="2171"/>
                  </a:lnTo>
                  <a:lnTo>
                    <a:pt x="2875" y="2105"/>
                  </a:lnTo>
                  <a:lnTo>
                    <a:pt x="2972" y="1975"/>
                  </a:lnTo>
                  <a:lnTo>
                    <a:pt x="3068" y="1846"/>
                  </a:lnTo>
                  <a:lnTo>
                    <a:pt x="3112" y="1783"/>
                  </a:lnTo>
                  <a:lnTo>
                    <a:pt x="3155" y="1722"/>
                  </a:lnTo>
                  <a:lnTo>
                    <a:pt x="3155" y="1722"/>
                  </a:lnTo>
                  <a:lnTo>
                    <a:pt x="3202" y="1653"/>
                  </a:lnTo>
                  <a:lnTo>
                    <a:pt x="3229" y="1616"/>
                  </a:lnTo>
                  <a:lnTo>
                    <a:pt x="3236" y="1607"/>
                  </a:lnTo>
                  <a:lnTo>
                    <a:pt x="3239" y="1605"/>
                  </a:lnTo>
                  <a:lnTo>
                    <a:pt x="3237" y="1608"/>
                  </a:lnTo>
                  <a:lnTo>
                    <a:pt x="3234" y="1617"/>
                  </a:lnTo>
                  <a:lnTo>
                    <a:pt x="3217" y="1645"/>
                  </a:lnTo>
                  <a:lnTo>
                    <a:pt x="3193" y="1687"/>
                  </a:lnTo>
                  <a:lnTo>
                    <a:pt x="3134" y="1785"/>
                  </a:lnTo>
                  <a:lnTo>
                    <a:pt x="3134" y="1785"/>
                  </a:lnTo>
                  <a:lnTo>
                    <a:pt x="3099" y="1836"/>
                  </a:lnTo>
                  <a:lnTo>
                    <a:pt x="3064" y="1885"/>
                  </a:lnTo>
                  <a:lnTo>
                    <a:pt x="3031" y="1935"/>
                  </a:lnTo>
                  <a:lnTo>
                    <a:pt x="2999" y="1985"/>
                  </a:lnTo>
                  <a:lnTo>
                    <a:pt x="2967" y="2037"/>
                  </a:lnTo>
                  <a:lnTo>
                    <a:pt x="2935" y="2088"/>
                  </a:lnTo>
                  <a:lnTo>
                    <a:pt x="2905" y="2140"/>
                  </a:lnTo>
                  <a:lnTo>
                    <a:pt x="2876" y="2193"/>
                  </a:lnTo>
                  <a:lnTo>
                    <a:pt x="2848" y="2245"/>
                  </a:lnTo>
                  <a:lnTo>
                    <a:pt x="2821" y="2299"/>
                  </a:lnTo>
                  <a:lnTo>
                    <a:pt x="2794" y="2353"/>
                  </a:lnTo>
                  <a:lnTo>
                    <a:pt x="2769" y="2408"/>
                  </a:lnTo>
                  <a:lnTo>
                    <a:pt x="2745" y="2463"/>
                  </a:lnTo>
                  <a:lnTo>
                    <a:pt x="2721" y="2519"/>
                  </a:lnTo>
                  <a:lnTo>
                    <a:pt x="2700" y="2575"/>
                  </a:lnTo>
                  <a:lnTo>
                    <a:pt x="2679" y="2633"/>
                  </a:lnTo>
                  <a:lnTo>
                    <a:pt x="2679" y="2633"/>
                  </a:lnTo>
                  <a:lnTo>
                    <a:pt x="2673" y="2627"/>
                  </a:lnTo>
                  <a:lnTo>
                    <a:pt x="2666" y="2620"/>
                  </a:lnTo>
                  <a:lnTo>
                    <a:pt x="2658" y="2614"/>
                  </a:lnTo>
                  <a:lnTo>
                    <a:pt x="2650" y="2609"/>
                  </a:lnTo>
                  <a:lnTo>
                    <a:pt x="2642" y="2605"/>
                  </a:lnTo>
                  <a:lnTo>
                    <a:pt x="2632" y="2600"/>
                  </a:lnTo>
                  <a:lnTo>
                    <a:pt x="2610" y="2594"/>
                  </a:lnTo>
                  <a:lnTo>
                    <a:pt x="2610" y="2594"/>
                  </a:lnTo>
                  <a:lnTo>
                    <a:pt x="2651" y="2504"/>
                  </a:lnTo>
                  <a:lnTo>
                    <a:pt x="2693" y="2414"/>
                  </a:lnTo>
                  <a:lnTo>
                    <a:pt x="2735" y="2326"/>
                  </a:lnTo>
                  <a:lnTo>
                    <a:pt x="2780" y="2237"/>
                  </a:lnTo>
                  <a:lnTo>
                    <a:pt x="2780" y="2237"/>
                  </a:lnTo>
                  <a:close/>
                  <a:moveTo>
                    <a:pt x="2599" y="3038"/>
                  </a:moveTo>
                  <a:lnTo>
                    <a:pt x="2599" y="3038"/>
                  </a:lnTo>
                  <a:lnTo>
                    <a:pt x="2649" y="2970"/>
                  </a:lnTo>
                  <a:lnTo>
                    <a:pt x="2698" y="2902"/>
                  </a:lnTo>
                  <a:lnTo>
                    <a:pt x="2745" y="2832"/>
                  </a:lnTo>
                  <a:lnTo>
                    <a:pt x="2790" y="2763"/>
                  </a:lnTo>
                  <a:lnTo>
                    <a:pt x="2790" y="2763"/>
                  </a:lnTo>
                  <a:lnTo>
                    <a:pt x="2769" y="2800"/>
                  </a:lnTo>
                  <a:lnTo>
                    <a:pt x="2749" y="2840"/>
                  </a:lnTo>
                  <a:lnTo>
                    <a:pt x="2729" y="2878"/>
                  </a:lnTo>
                  <a:lnTo>
                    <a:pt x="2711" y="2919"/>
                  </a:lnTo>
                  <a:lnTo>
                    <a:pt x="2693" y="2959"/>
                  </a:lnTo>
                  <a:lnTo>
                    <a:pt x="2676" y="3000"/>
                  </a:lnTo>
                  <a:lnTo>
                    <a:pt x="2660" y="3042"/>
                  </a:lnTo>
                  <a:lnTo>
                    <a:pt x="2645" y="3086"/>
                  </a:lnTo>
                  <a:lnTo>
                    <a:pt x="2645" y="3086"/>
                  </a:lnTo>
                  <a:lnTo>
                    <a:pt x="2622" y="3062"/>
                  </a:lnTo>
                  <a:lnTo>
                    <a:pt x="2599" y="3038"/>
                  </a:lnTo>
                  <a:lnTo>
                    <a:pt x="2599" y="3038"/>
                  </a:lnTo>
                  <a:close/>
                  <a:moveTo>
                    <a:pt x="2798" y="3180"/>
                  </a:moveTo>
                  <a:lnTo>
                    <a:pt x="2798" y="3180"/>
                  </a:lnTo>
                  <a:lnTo>
                    <a:pt x="2791" y="3182"/>
                  </a:lnTo>
                  <a:lnTo>
                    <a:pt x="2786" y="3182"/>
                  </a:lnTo>
                  <a:lnTo>
                    <a:pt x="2780" y="3182"/>
                  </a:lnTo>
                  <a:lnTo>
                    <a:pt x="2773" y="3179"/>
                  </a:lnTo>
                  <a:lnTo>
                    <a:pt x="2759" y="3173"/>
                  </a:lnTo>
                  <a:lnTo>
                    <a:pt x="2743" y="3165"/>
                  </a:lnTo>
                  <a:lnTo>
                    <a:pt x="2728" y="3155"/>
                  </a:lnTo>
                  <a:lnTo>
                    <a:pt x="2712" y="3142"/>
                  </a:lnTo>
                  <a:lnTo>
                    <a:pt x="2676" y="3113"/>
                  </a:lnTo>
                  <a:lnTo>
                    <a:pt x="2676" y="3113"/>
                  </a:lnTo>
                  <a:lnTo>
                    <a:pt x="2690" y="3087"/>
                  </a:lnTo>
                  <a:lnTo>
                    <a:pt x="2701" y="3065"/>
                  </a:lnTo>
                  <a:lnTo>
                    <a:pt x="2713" y="3046"/>
                  </a:lnTo>
                  <a:lnTo>
                    <a:pt x="2724" y="3031"/>
                  </a:lnTo>
                  <a:lnTo>
                    <a:pt x="2733" y="3019"/>
                  </a:lnTo>
                  <a:lnTo>
                    <a:pt x="2741" y="3011"/>
                  </a:lnTo>
                  <a:lnTo>
                    <a:pt x="2748" y="3006"/>
                  </a:lnTo>
                  <a:lnTo>
                    <a:pt x="2752" y="3005"/>
                  </a:lnTo>
                  <a:lnTo>
                    <a:pt x="2755" y="3005"/>
                  </a:lnTo>
                  <a:lnTo>
                    <a:pt x="2757" y="3005"/>
                  </a:lnTo>
                  <a:lnTo>
                    <a:pt x="2760" y="3007"/>
                  </a:lnTo>
                  <a:lnTo>
                    <a:pt x="2762" y="3010"/>
                  </a:lnTo>
                  <a:lnTo>
                    <a:pt x="2765" y="3012"/>
                  </a:lnTo>
                  <a:lnTo>
                    <a:pt x="2767" y="3021"/>
                  </a:lnTo>
                  <a:lnTo>
                    <a:pt x="2769" y="3034"/>
                  </a:lnTo>
                  <a:lnTo>
                    <a:pt x="2770" y="3051"/>
                  </a:lnTo>
                  <a:lnTo>
                    <a:pt x="2770" y="3069"/>
                  </a:lnTo>
                  <a:lnTo>
                    <a:pt x="2769" y="3093"/>
                  </a:lnTo>
                  <a:lnTo>
                    <a:pt x="2767" y="3120"/>
                  </a:lnTo>
                  <a:lnTo>
                    <a:pt x="2767" y="3120"/>
                  </a:lnTo>
                  <a:lnTo>
                    <a:pt x="2766" y="3127"/>
                  </a:lnTo>
                  <a:lnTo>
                    <a:pt x="2768" y="3132"/>
                  </a:lnTo>
                  <a:lnTo>
                    <a:pt x="2772" y="3137"/>
                  </a:lnTo>
                  <a:lnTo>
                    <a:pt x="2776" y="3141"/>
                  </a:lnTo>
                  <a:lnTo>
                    <a:pt x="2782" y="3142"/>
                  </a:lnTo>
                  <a:lnTo>
                    <a:pt x="2788" y="3142"/>
                  </a:lnTo>
                  <a:lnTo>
                    <a:pt x="2794" y="3139"/>
                  </a:lnTo>
                  <a:lnTo>
                    <a:pt x="2798" y="3136"/>
                  </a:lnTo>
                  <a:lnTo>
                    <a:pt x="2793" y="3163"/>
                  </a:lnTo>
                  <a:lnTo>
                    <a:pt x="2793" y="3163"/>
                  </a:lnTo>
                  <a:lnTo>
                    <a:pt x="2793" y="3169"/>
                  </a:lnTo>
                  <a:lnTo>
                    <a:pt x="2793" y="3172"/>
                  </a:lnTo>
                  <a:lnTo>
                    <a:pt x="2795" y="3177"/>
                  </a:lnTo>
                  <a:lnTo>
                    <a:pt x="2798" y="3180"/>
                  </a:lnTo>
                  <a:lnTo>
                    <a:pt x="2798" y="3180"/>
                  </a:lnTo>
                  <a:close/>
                  <a:moveTo>
                    <a:pt x="2862" y="2960"/>
                  </a:moveTo>
                  <a:lnTo>
                    <a:pt x="2862" y="2960"/>
                  </a:lnTo>
                  <a:lnTo>
                    <a:pt x="2839" y="2998"/>
                  </a:lnTo>
                  <a:lnTo>
                    <a:pt x="2827" y="3019"/>
                  </a:lnTo>
                  <a:lnTo>
                    <a:pt x="2823" y="3022"/>
                  </a:lnTo>
                  <a:lnTo>
                    <a:pt x="2822" y="3024"/>
                  </a:lnTo>
                  <a:lnTo>
                    <a:pt x="2821" y="3024"/>
                  </a:lnTo>
                  <a:lnTo>
                    <a:pt x="2820" y="3020"/>
                  </a:lnTo>
                  <a:lnTo>
                    <a:pt x="2821" y="3014"/>
                  </a:lnTo>
                  <a:lnTo>
                    <a:pt x="2823" y="2993"/>
                  </a:lnTo>
                  <a:lnTo>
                    <a:pt x="2828" y="2963"/>
                  </a:lnTo>
                  <a:lnTo>
                    <a:pt x="2832" y="2926"/>
                  </a:lnTo>
                  <a:lnTo>
                    <a:pt x="2835" y="2905"/>
                  </a:lnTo>
                  <a:lnTo>
                    <a:pt x="2836" y="2884"/>
                  </a:lnTo>
                  <a:lnTo>
                    <a:pt x="2836" y="2884"/>
                  </a:lnTo>
                  <a:lnTo>
                    <a:pt x="2835" y="2877"/>
                  </a:lnTo>
                  <a:lnTo>
                    <a:pt x="2832" y="2873"/>
                  </a:lnTo>
                  <a:lnTo>
                    <a:pt x="2828" y="2868"/>
                  </a:lnTo>
                  <a:lnTo>
                    <a:pt x="2822" y="2867"/>
                  </a:lnTo>
                  <a:lnTo>
                    <a:pt x="2816" y="2866"/>
                  </a:lnTo>
                  <a:lnTo>
                    <a:pt x="2810" y="2867"/>
                  </a:lnTo>
                  <a:lnTo>
                    <a:pt x="2805" y="2870"/>
                  </a:lnTo>
                  <a:lnTo>
                    <a:pt x="2801" y="2875"/>
                  </a:lnTo>
                  <a:lnTo>
                    <a:pt x="2801" y="2875"/>
                  </a:lnTo>
                  <a:lnTo>
                    <a:pt x="2769" y="2922"/>
                  </a:lnTo>
                  <a:lnTo>
                    <a:pt x="2746" y="2955"/>
                  </a:lnTo>
                  <a:lnTo>
                    <a:pt x="2729" y="2976"/>
                  </a:lnTo>
                  <a:lnTo>
                    <a:pt x="2725" y="2981"/>
                  </a:lnTo>
                  <a:lnTo>
                    <a:pt x="2720" y="2984"/>
                  </a:lnTo>
                  <a:lnTo>
                    <a:pt x="2718" y="2985"/>
                  </a:lnTo>
                  <a:lnTo>
                    <a:pt x="2718" y="2984"/>
                  </a:lnTo>
                  <a:lnTo>
                    <a:pt x="2718" y="2980"/>
                  </a:lnTo>
                  <a:lnTo>
                    <a:pt x="2719" y="2974"/>
                  </a:lnTo>
                  <a:lnTo>
                    <a:pt x="2725" y="2959"/>
                  </a:lnTo>
                  <a:lnTo>
                    <a:pt x="2734" y="2938"/>
                  </a:lnTo>
                  <a:lnTo>
                    <a:pt x="2759" y="2885"/>
                  </a:lnTo>
                  <a:lnTo>
                    <a:pt x="2788" y="2829"/>
                  </a:lnTo>
                  <a:lnTo>
                    <a:pt x="2828" y="2751"/>
                  </a:lnTo>
                  <a:lnTo>
                    <a:pt x="2828" y="2751"/>
                  </a:lnTo>
                  <a:lnTo>
                    <a:pt x="2849" y="2713"/>
                  </a:lnTo>
                  <a:lnTo>
                    <a:pt x="2871" y="2676"/>
                  </a:lnTo>
                  <a:lnTo>
                    <a:pt x="2871" y="2676"/>
                  </a:lnTo>
                  <a:lnTo>
                    <a:pt x="2868" y="2694"/>
                  </a:lnTo>
                  <a:lnTo>
                    <a:pt x="2865" y="2712"/>
                  </a:lnTo>
                  <a:lnTo>
                    <a:pt x="2863" y="2731"/>
                  </a:lnTo>
                  <a:lnTo>
                    <a:pt x="2862" y="2751"/>
                  </a:lnTo>
                  <a:lnTo>
                    <a:pt x="2862" y="2751"/>
                  </a:lnTo>
                  <a:lnTo>
                    <a:pt x="2860" y="2804"/>
                  </a:lnTo>
                  <a:lnTo>
                    <a:pt x="2862" y="2856"/>
                  </a:lnTo>
                  <a:lnTo>
                    <a:pt x="2862" y="2908"/>
                  </a:lnTo>
                  <a:lnTo>
                    <a:pt x="2862" y="2960"/>
                  </a:lnTo>
                  <a:lnTo>
                    <a:pt x="2862" y="2960"/>
                  </a:lnTo>
                  <a:close/>
                  <a:moveTo>
                    <a:pt x="2731" y="2757"/>
                  </a:moveTo>
                  <a:lnTo>
                    <a:pt x="2731" y="2757"/>
                  </a:lnTo>
                  <a:lnTo>
                    <a:pt x="2717" y="2710"/>
                  </a:lnTo>
                  <a:lnTo>
                    <a:pt x="2709" y="2690"/>
                  </a:lnTo>
                  <a:lnTo>
                    <a:pt x="2702" y="2671"/>
                  </a:lnTo>
                  <a:lnTo>
                    <a:pt x="2702" y="2671"/>
                  </a:lnTo>
                  <a:lnTo>
                    <a:pt x="2705" y="2669"/>
                  </a:lnTo>
                  <a:lnTo>
                    <a:pt x="2705" y="2669"/>
                  </a:lnTo>
                  <a:lnTo>
                    <a:pt x="2756" y="2566"/>
                  </a:lnTo>
                  <a:lnTo>
                    <a:pt x="2808" y="2464"/>
                  </a:lnTo>
                  <a:lnTo>
                    <a:pt x="2914" y="2260"/>
                  </a:lnTo>
                  <a:lnTo>
                    <a:pt x="3021" y="2057"/>
                  </a:lnTo>
                  <a:lnTo>
                    <a:pt x="3073" y="1955"/>
                  </a:lnTo>
                  <a:lnTo>
                    <a:pt x="3126" y="1853"/>
                  </a:lnTo>
                  <a:lnTo>
                    <a:pt x="3126" y="1853"/>
                  </a:lnTo>
                  <a:lnTo>
                    <a:pt x="3153" y="1813"/>
                  </a:lnTo>
                  <a:lnTo>
                    <a:pt x="3175" y="1785"/>
                  </a:lnTo>
                  <a:lnTo>
                    <a:pt x="3193" y="1765"/>
                  </a:lnTo>
                  <a:lnTo>
                    <a:pt x="3199" y="1758"/>
                  </a:lnTo>
                  <a:lnTo>
                    <a:pt x="3205" y="1755"/>
                  </a:lnTo>
                  <a:lnTo>
                    <a:pt x="3209" y="1752"/>
                  </a:lnTo>
                  <a:lnTo>
                    <a:pt x="3213" y="1751"/>
                  </a:lnTo>
                  <a:lnTo>
                    <a:pt x="3215" y="1754"/>
                  </a:lnTo>
                  <a:lnTo>
                    <a:pt x="3216" y="1757"/>
                  </a:lnTo>
                  <a:lnTo>
                    <a:pt x="3217" y="1762"/>
                  </a:lnTo>
                  <a:lnTo>
                    <a:pt x="3217" y="1768"/>
                  </a:lnTo>
                  <a:lnTo>
                    <a:pt x="3214" y="1785"/>
                  </a:lnTo>
                  <a:lnTo>
                    <a:pt x="3208" y="1809"/>
                  </a:lnTo>
                  <a:lnTo>
                    <a:pt x="3200" y="1836"/>
                  </a:lnTo>
                  <a:lnTo>
                    <a:pt x="3189" y="1866"/>
                  </a:lnTo>
                  <a:lnTo>
                    <a:pt x="3178" y="1900"/>
                  </a:lnTo>
                  <a:lnTo>
                    <a:pt x="3150" y="1975"/>
                  </a:lnTo>
                  <a:lnTo>
                    <a:pt x="3118" y="2052"/>
                  </a:lnTo>
                  <a:lnTo>
                    <a:pt x="3118" y="2052"/>
                  </a:lnTo>
                  <a:lnTo>
                    <a:pt x="3069" y="2140"/>
                  </a:lnTo>
                  <a:lnTo>
                    <a:pt x="3021" y="2228"/>
                  </a:lnTo>
                  <a:lnTo>
                    <a:pt x="2926" y="2404"/>
                  </a:lnTo>
                  <a:lnTo>
                    <a:pt x="2830" y="2581"/>
                  </a:lnTo>
                  <a:lnTo>
                    <a:pt x="2781" y="2669"/>
                  </a:lnTo>
                  <a:lnTo>
                    <a:pt x="2731" y="2757"/>
                  </a:lnTo>
                  <a:lnTo>
                    <a:pt x="2731" y="2757"/>
                  </a:lnTo>
                  <a:close/>
                  <a:moveTo>
                    <a:pt x="2921" y="2548"/>
                  </a:moveTo>
                  <a:lnTo>
                    <a:pt x="2921" y="2548"/>
                  </a:lnTo>
                  <a:lnTo>
                    <a:pt x="2954" y="2488"/>
                  </a:lnTo>
                  <a:lnTo>
                    <a:pt x="2988" y="2425"/>
                  </a:lnTo>
                  <a:lnTo>
                    <a:pt x="3020" y="2363"/>
                  </a:lnTo>
                  <a:lnTo>
                    <a:pt x="3050" y="2301"/>
                  </a:lnTo>
                  <a:lnTo>
                    <a:pt x="3079" y="2238"/>
                  </a:lnTo>
                  <a:lnTo>
                    <a:pt x="3107" y="2175"/>
                  </a:lnTo>
                  <a:lnTo>
                    <a:pt x="3136" y="2112"/>
                  </a:lnTo>
                  <a:lnTo>
                    <a:pt x="3161" y="2047"/>
                  </a:lnTo>
                  <a:lnTo>
                    <a:pt x="3161" y="2047"/>
                  </a:lnTo>
                  <a:lnTo>
                    <a:pt x="3188" y="1996"/>
                  </a:lnTo>
                  <a:lnTo>
                    <a:pt x="3216" y="1946"/>
                  </a:lnTo>
                  <a:lnTo>
                    <a:pt x="3216" y="1946"/>
                  </a:lnTo>
                  <a:lnTo>
                    <a:pt x="3253" y="1884"/>
                  </a:lnTo>
                  <a:lnTo>
                    <a:pt x="3279" y="1839"/>
                  </a:lnTo>
                  <a:lnTo>
                    <a:pt x="3298" y="1812"/>
                  </a:lnTo>
                  <a:lnTo>
                    <a:pt x="3305" y="1804"/>
                  </a:lnTo>
                  <a:lnTo>
                    <a:pt x="3310" y="1799"/>
                  </a:lnTo>
                  <a:lnTo>
                    <a:pt x="3313" y="1797"/>
                  </a:lnTo>
                  <a:lnTo>
                    <a:pt x="3315" y="1798"/>
                  </a:lnTo>
                  <a:lnTo>
                    <a:pt x="3316" y="1799"/>
                  </a:lnTo>
                  <a:lnTo>
                    <a:pt x="3316" y="1803"/>
                  </a:lnTo>
                  <a:lnTo>
                    <a:pt x="3315" y="1810"/>
                  </a:lnTo>
                  <a:lnTo>
                    <a:pt x="3309" y="1831"/>
                  </a:lnTo>
                  <a:lnTo>
                    <a:pt x="3299" y="1859"/>
                  </a:lnTo>
                  <a:lnTo>
                    <a:pt x="3285" y="1893"/>
                  </a:lnTo>
                  <a:lnTo>
                    <a:pt x="3270" y="1932"/>
                  </a:lnTo>
                  <a:lnTo>
                    <a:pt x="3234" y="2015"/>
                  </a:lnTo>
                  <a:lnTo>
                    <a:pt x="3198" y="2092"/>
                  </a:lnTo>
                  <a:lnTo>
                    <a:pt x="3181" y="2126"/>
                  </a:lnTo>
                  <a:lnTo>
                    <a:pt x="3167" y="2152"/>
                  </a:lnTo>
                  <a:lnTo>
                    <a:pt x="3167" y="2152"/>
                  </a:lnTo>
                  <a:lnTo>
                    <a:pt x="3138" y="2203"/>
                  </a:lnTo>
                  <a:lnTo>
                    <a:pt x="3109" y="2253"/>
                  </a:lnTo>
                  <a:lnTo>
                    <a:pt x="3078" y="2304"/>
                  </a:lnTo>
                  <a:lnTo>
                    <a:pt x="3047" y="2353"/>
                  </a:lnTo>
                  <a:lnTo>
                    <a:pt x="2983" y="2451"/>
                  </a:lnTo>
                  <a:lnTo>
                    <a:pt x="2921" y="2548"/>
                  </a:lnTo>
                  <a:lnTo>
                    <a:pt x="2921" y="2548"/>
                  </a:lnTo>
                  <a:close/>
                  <a:moveTo>
                    <a:pt x="3240" y="2090"/>
                  </a:moveTo>
                  <a:lnTo>
                    <a:pt x="3240" y="2090"/>
                  </a:lnTo>
                  <a:lnTo>
                    <a:pt x="3260" y="2051"/>
                  </a:lnTo>
                  <a:lnTo>
                    <a:pt x="3278" y="2012"/>
                  </a:lnTo>
                  <a:lnTo>
                    <a:pt x="3296" y="1974"/>
                  </a:lnTo>
                  <a:lnTo>
                    <a:pt x="3312" y="1934"/>
                  </a:lnTo>
                  <a:lnTo>
                    <a:pt x="3329" y="1894"/>
                  </a:lnTo>
                  <a:lnTo>
                    <a:pt x="3344" y="1853"/>
                  </a:lnTo>
                  <a:lnTo>
                    <a:pt x="3358" y="1812"/>
                  </a:lnTo>
                  <a:lnTo>
                    <a:pt x="3371" y="1770"/>
                  </a:lnTo>
                  <a:lnTo>
                    <a:pt x="3371" y="1770"/>
                  </a:lnTo>
                  <a:lnTo>
                    <a:pt x="3368" y="1791"/>
                  </a:lnTo>
                  <a:lnTo>
                    <a:pt x="3365" y="1812"/>
                  </a:lnTo>
                  <a:lnTo>
                    <a:pt x="3361" y="1833"/>
                  </a:lnTo>
                  <a:lnTo>
                    <a:pt x="3358" y="1854"/>
                  </a:lnTo>
                  <a:lnTo>
                    <a:pt x="3352" y="1875"/>
                  </a:lnTo>
                  <a:lnTo>
                    <a:pt x="3346" y="1895"/>
                  </a:lnTo>
                  <a:lnTo>
                    <a:pt x="3340" y="1916"/>
                  </a:lnTo>
                  <a:lnTo>
                    <a:pt x="3332" y="1936"/>
                  </a:lnTo>
                  <a:lnTo>
                    <a:pt x="3324" y="1956"/>
                  </a:lnTo>
                  <a:lnTo>
                    <a:pt x="3315" y="1976"/>
                  </a:lnTo>
                  <a:lnTo>
                    <a:pt x="3304" y="1996"/>
                  </a:lnTo>
                  <a:lnTo>
                    <a:pt x="3294" y="2015"/>
                  </a:lnTo>
                  <a:lnTo>
                    <a:pt x="3282" y="2033"/>
                  </a:lnTo>
                  <a:lnTo>
                    <a:pt x="3269" y="2052"/>
                  </a:lnTo>
                  <a:lnTo>
                    <a:pt x="3255" y="2071"/>
                  </a:lnTo>
                  <a:lnTo>
                    <a:pt x="3240" y="2090"/>
                  </a:lnTo>
                  <a:lnTo>
                    <a:pt x="3240" y="2090"/>
                  </a:lnTo>
                  <a:close/>
                  <a:moveTo>
                    <a:pt x="3361" y="1658"/>
                  </a:moveTo>
                  <a:lnTo>
                    <a:pt x="3361" y="1658"/>
                  </a:lnTo>
                  <a:lnTo>
                    <a:pt x="3326" y="1709"/>
                  </a:lnTo>
                  <a:lnTo>
                    <a:pt x="3292" y="1761"/>
                  </a:lnTo>
                  <a:lnTo>
                    <a:pt x="3260" y="1813"/>
                  </a:lnTo>
                  <a:lnTo>
                    <a:pt x="3227" y="1866"/>
                  </a:lnTo>
                  <a:lnTo>
                    <a:pt x="3227" y="1866"/>
                  </a:lnTo>
                  <a:lnTo>
                    <a:pt x="3247" y="1806"/>
                  </a:lnTo>
                  <a:lnTo>
                    <a:pt x="3265" y="1745"/>
                  </a:lnTo>
                  <a:lnTo>
                    <a:pt x="3282" y="1685"/>
                  </a:lnTo>
                  <a:lnTo>
                    <a:pt x="3298" y="1624"/>
                  </a:lnTo>
                  <a:lnTo>
                    <a:pt x="3298" y="1624"/>
                  </a:lnTo>
                  <a:lnTo>
                    <a:pt x="3299" y="1618"/>
                  </a:lnTo>
                  <a:lnTo>
                    <a:pt x="3297" y="1612"/>
                  </a:lnTo>
                  <a:lnTo>
                    <a:pt x="3294" y="1607"/>
                  </a:lnTo>
                  <a:lnTo>
                    <a:pt x="3290" y="1603"/>
                  </a:lnTo>
                  <a:lnTo>
                    <a:pt x="3284" y="1600"/>
                  </a:lnTo>
                  <a:lnTo>
                    <a:pt x="3278" y="1600"/>
                  </a:lnTo>
                  <a:lnTo>
                    <a:pt x="3274" y="1601"/>
                  </a:lnTo>
                  <a:lnTo>
                    <a:pt x="3269" y="1606"/>
                  </a:lnTo>
                  <a:lnTo>
                    <a:pt x="3269" y="1606"/>
                  </a:lnTo>
                  <a:lnTo>
                    <a:pt x="3210" y="1682"/>
                  </a:lnTo>
                  <a:lnTo>
                    <a:pt x="3210" y="1682"/>
                  </a:lnTo>
                  <a:lnTo>
                    <a:pt x="3262" y="1576"/>
                  </a:lnTo>
                  <a:lnTo>
                    <a:pt x="3288" y="1522"/>
                  </a:lnTo>
                  <a:lnTo>
                    <a:pt x="3312" y="1467"/>
                  </a:lnTo>
                  <a:lnTo>
                    <a:pt x="3312" y="1467"/>
                  </a:lnTo>
                  <a:lnTo>
                    <a:pt x="3313" y="1463"/>
                  </a:lnTo>
                  <a:lnTo>
                    <a:pt x="3313" y="1460"/>
                  </a:lnTo>
                  <a:lnTo>
                    <a:pt x="3312" y="1454"/>
                  </a:lnTo>
                  <a:lnTo>
                    <a:pt x="3310" y="1448"/>
                  </a:lnTo>
                  <a:lnTo>
                    <a:pt x="3305" y="1443"/>
                  </a:lnTo>
                  <a:lnTo>
                    <a:pt x="3299" y="1442"/>
                  </a:lnTo>
                  <a:lnTo>
                    <a:pt x="3294" y="1442"/>
                  </a:lnTo>
                  <a:lnTo>
                    <a:pt x="3290" y="1442"/>
                  </a:lnTo>
                  <a:lnTo>
                    <a:pt x="3288" y="1445"/>
                  </a:lnTo>
                  <a:lnTo>
                    <a:pt x="3285" y="1447"/>
                  </a:lnTo>
                  <a:lnTo>
                    <a:pt x="3283" y="1450"/>
                  </a:lnTo>
                  <a:lnTo>
                    <a:pt x="3283" y="1450"/>
                  </a:lnTo>
                  <a:lnTo>
                    <a:pt x="3227" y="1543"/>
                  </a:lnTo>
                  <a:lnTo>
                    <a:pt x="3169" y="1634"/>
                  </a:lnTo>
                  <a:lnTo>
                    <a:pt x="3110" y="1724"/>
                  </a:lnTo>
                  <a:lnTo>
                    <a:pt x="3050" y="1813"/>
                  </a:lnTo>
                  <a:lnTo>
                    <a:pt x="2930" y="1992"/>
                  </a:lnTo>
                  <a:lnTo>
                    <a:pt x="2870" y="2081"/>
                  </a:lnTo>
                  <a:lnTo>
                    <a:pt x="2811" y="2171"/>
                  </a:lnTo>
                  <a:lnTo>
                    <a:pt x="2811" y="2171"/>
                  </a:lnTo>
                  <a:lnTo>
                    <a:pt x="2924" y="1948"/>
                  </a:lnTo>
                  <a:lnTo>
                    <a:pt x="2978" y="1836"/>
                  </a:lnTo>
                  <a:lnTo>
                    <a:pt x="3031" y="1722"/>
                  </a:lnTo>
                  <a:lnTo>
                    <a:pt x="3083" y="1608"/>
                  </a:lnTo>
                  <a:lnTo>
                    <a:pt x="3109" y="1551"/>
                  </a:lnTo>
                  <a:lnTo>
                    <a:pt x="3132" y="1494"/>
                  </a:lnTo>
                  <a:lnTo>
                    <a:pt x="3155" y="1435"/>
                  </a:lnTo>
                  <a:lnTo>
                    <a:pt x="3179" y="1377"/>
                  </a:lnTo>
                  <a:lnTo>
                    <a:pt x="3200" y="1318"/>
                  </a:lnTo>
                  <a:lnTo>
                    <a:pt x="3221" y="1259"/>
                  </a:lnTo>
                  <a:lnTo>
                    <a:pt x="3221" y="1259"/>
                  </a:lnTo>
                  <a:lnTo>
                    <a:pt x="3235" y="1281"/>
                  </a:lnTo>
                  <a:lnTo>
                    <a:pt x="3249" y="1303"/>
                  </a:lnTo>
                  <a:lnTo>
                    <a:pt x="3263" y="1326"/>
                  </a:lnTo>
                  <a:lnTo>
                    <a:pt x="3275" y="1350"/>
                  </a:lnTo>
                  <a:lnTo>
                    <a:pt x="3288" y="1374"/>
                  </a:lnTo>
                  <a:lnTo>
                    <a:pt x="3298" y="1398"/>
                  </a:lnTo>
                  <a:lnTo>
                    <a:pt x="3309" y="1422"/>
                  </a:lnTo>
                  <a:lnTo>
                    <a:pt x="3319" y="1447"/>
                  </a:lnTo>
                  <a:lnTo>
                    <a:pt x="3327" y="1473"/>
                  </a:lnTo>
                  <a:lnTo>
                    <a:pt x="3337" y="1497"/>
                  </a:lnTo>
                  <a:lnTo>
                    <a:pt x="3344" y="1523"/>
                  </a:lnTo>
                  <a:lnTo>
                    <a:pt x="3351" y="1549"/>
                  </a:lnTo>
                  <a:lnTo>
                    <a:pt x="3357" y="1575"/>
                  </a:lnTo>
                  <a:lnTo>
                    <a:pt x="3361" y="1600"/>
                  </a:lnTo>
                  <a:lnTo>
                    <a:pt x="3365" y="1626"/>
                  </a:lnTo>
                  <a:lnTo>
                    <a:pt x="3368" y="1652"/>
                  </a:lnTo>
                  <a:lnTo>
                    <a:pt x="3368" y="1652"/>
                  </a:lnTo>
                  <a:lnTo>
                    <a:pt x="3365" y="1654"/>
                  </a:lnTo>
                  <a:lnTo>
                    <a:pt x="3361" y="1658"/>
                  </a:lnTo>
                  <a:lnTo>
                    <a:pt x="3361" y="16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69">
              <a:extLst>
                <a:ext uri="{FF2B5EF4-FFF2-40B4-BE49-F238E27FC236}">
                  <a16:creationId xmlns:a16="http://schemas.microsoft.com/office/drawing/2014/main" id="{50A2CC83-8A6B-D1A3-509E-0ED08B2904C2}"/>
                </a:ext>
              </a:extLst>
            </p:cNvPr>
            <p:cNvSpPr>
              <a:spLocks noEditPoints="1"/>
            </p:cNvSpPr>
            <p:nvPr/>
          </p:nvSpPr>
          <p:spPr bwMode="auto">
            <a:xfrm>
              <a:off x="9445626" y="5716588"/>
              <a:ext cx="300038" cy="392113"/>
            </a:xfrm>
            <a:custGeom>
              <a:avLst/>
              <a:gdLst>
                <a:gd name="T0" fmla="*/ 921 w 1133"/>
                <a:gd name="T1" fmla="*/ 209 h 1482"/>
                <a:gd name="T2" fmla="*/ 801 w 1133"/>
                <a:gd name="T3" fmla="*/ 197 h 1482"/>
                <a:gd name="T4" fmla="*/ 780 w 1133"/>
                <a:gd name="T5" fmla="*/ 117 h 1482"/>
                <a:gd name="T6" fmla="*/ 640 w 1133"/>
                <a:gd name="T7" fmla="*/ 39 h 1482"/>
                <a:gd name="T8" fmla="*/ 582 w 1133"/>
                <a:gd name="T9" fmla="*/ 11 h 1482"/>
                <a:gd name="T10" fmla="*/ 624 w 1133"/>
                <a:gd name="T11" fmla="*/ 79 h 1482"/>
                <a:gd name="T12" fmla="*/ 582 w 1133"/>
                <a:gd name="T13" fmla="*/ 173 h 1482"/>
                <a:gd name="T14" fmla="*/ 618 w 1133"/>
                <a:gd name="T15" fmla="*/ 246 h 1482"/>
                <a:gd name="T16" fmla="*/ 649 w 1133"/>
                <a:gd name="T17" fmla="*/ 254 h 1482"/>
                <a:gd name="T18" fmla="*/ 606 w 1133"/>
                <a:gd name="T19" fmla="*/ 386 h 1482"/>
                <a:gd name="T20" fmla="*/ 599 w 1133"/>
                <a:gd name="T21" fmla="*/ 361 h 1482"/>
                <a:gd name="T22" fmla="*/ 541 w 1133"/>
                <a:gd name="T23" fmla="*/ 36 h 1482"/>
                <a:gd name="T24" fmla="*/ 523 w 1133"/>
                <a:gd name="T25" fmla="*/ 67 h 1482"/>
                <a:gd name="T26" fmla="*/ 560 w 1133"/>
                <a:gd name="T27" fmla="*/ 399 h 1482"/>
                <a:gd name="T28" fmla="*/ 434 w 1133"/>
                <a:gd name="T29" fmla="*/ 636 h 1482"/>
                <a:gd name="T30" fmla="*/ 132 w 1133"/>
                <a:gd name="T31" fmla="*/ 955 h 1482"/>
                <a:gd name="T32" fmla="*/ 17 w 1133"/>
                <a:gd name="T33" fmla="*/ 1180 h 1482"/>
                <a:gd name="T34" fmla="*/ 4 w 1133"/>
                <a:gd name="T35" fmla="*/ 1244 h 1482"/>
                <a:gd name="T36" fmla="*/ 25 w 1133"/>
                <a:gd name="T37" fmla="*/ 1474 h 1482"/>
                <a:gd name="T38" fmla="*/ 134 w 1133"/>
                <a:gd name="T39" fmla="*/ 1429 h 1482"/>
                <a:gd name="T40" fmla="*/ 376 w 1133"/>
                <a:gd name="T41" fmla="*/ 1251 h 1482"/>
                <a:gd name="T42" fmla="*/ 638 w 1133"/>
                <a:gd name="T43" fmla="*/ 980 h 1482"/>
                <a:gd name="T44" fmla="*/ 857 w 1133"/>
                <a:gd name="T45" fmla="*/ 676 h 1482"/>
                <a:gd name="T46" fmla="*/ 921 w 1133"/>
                <a:gd name="T47" fmla="*/ 578 h 1482"/>
                <a:gd name="T48" fmla="*/ 1120 w 1133"/>
                <a:gd name="T49" fmla="*/ 351 h 1482"/>
                <a:gd name="T50" fmla="*/ 1109 w 1133"/>
                <a:gd name="T51" fmla="*/ 248 h 1482"/>
                <a:gd name="T52" fmla="*/ 650 w 1133"/>
                <a:gd name="T53" fmla="*/ 195 h 1482"/>
                <a:gd name="T54" fmla="*/ 707 w 1133"/>
                <a:gd name="T55" fmla="*/ 216 h 1482"/>
                <a:gd name="T56" fmla="*/ 695 w 1133"/>
                <a:gd name="T57" fmla="*/ 149 h 1482"/>
                <a:gd name="T58" fmla="*/ 145 w 1133"/>
                <a:gd name="T59" fmla="*/ 988 h 1482"/>
                <a:gd name="T60" fmla="*/ 515 w 1133"/>
                <a:gd name="T61" fmla="*/ 570 h 1482"/>
                <a:gd name="T62" fmla="*/ 425 w 1133"/>
                <a:gd name="T63" fmla="*/ 740 h 1482"/>
                <a:gd name="T64" fmla="*/ 306 w 1133"/>
                <a:gd name="T65" fmla="*/ 866 h 1482"/>
                <a:gd name="T66" fmla="*/ 104 w 1133"/>
                <a:gd name="T67" fmla="*/ 1222 h 1482"/>
                <a:gd name="T68" fmla="*/ 220 w 1133"/>
                <a:gd name="T69" fmla="*/ 972 h 1482"/>
                <a:gd name="T70" fmla="*/ 245 w 1133"/>
                <a:gd name="T71" fmla="*/ 890 h 1482"/>
                <a:gd name="T72" fmla="*/ 175 w 1133"/>
                <a:gd name="T73" fmla="*/ 985 h 1482"/>
                <a:gd name="T74" fmla="*/ 100 w 1133"/>
                <a:gd name="T75" fmla="*/ 1061 h 1482"/>
                <a:gd name="T76" fmla="*/ 86 w 1133"/>
                <a:gd name="T77" fmla="*/ 1247 h 1482"/>
                <a:gd name="T78" fmla="*/ 102 w 1133"/>
                <a:gd name="T79" fmla="*/ 1309 h 1482"/>
                <a:gd name="T80" fmla="*/ 336 w 1133"/>
                <a:gd name="T81" fmla="*/ 887 h 1482"/>
                <a:gd name="T82" fmla="*/ 322 w 1133"/>
                <a:gd name="T83" fmla="*/ 962 h 1482"/>
                <a:gd name="T84" fmla="*/ 108 w 1133"/>
                <a:gd name="T85" fmla="*/ 1394 h 1482"/>
                <a:gd name="T86" fmla="*/ 67 w 1133"/>
                <a:gd name="T87" fmla="*/ 1415 h 1482"/>
                <a:gd name="T88" fmla="*/ 46 w 1133"/>
                <a:gd name="T89" fmla="*/ 1306 h 1482"/>
                <a:gd name="T90" fmla="*/ 203 w 1133"/>
                <a:gd name="T91" fmla="*/ 1344 h 1482"/>
                <a:gd name="T92" fmla="*/ 459 w 1133"/>
                <a:gd name="T93" fmla="*/ 780 h 1482"/>
                <a:gd name="T94" fmla="*/ 721 w 1133"/>
                <a:gd name="T95" fmla="*/ 266 h 1482"/>
                <a:gd name="T96" fmla="*/ 519 w 1133"/>
                <a:gd name="T97" fmla="*/ 803 h 1482"/>
                <a:gd name="T98" fmla="*/ 519 w 1133"/>
                <a:gd name="T99" fmla="*/ 940 h 1482"/>
                <a:gd name="T100" fmla="*/ 773 w 1133"/>
                <a:gd name="T101" fmla="*/ 369 h 1482"/>
                <a:gd name="T102" fmla="*/ 793 w 1133"/>
                <a:gd name="T103" fmla="*/ 379 h 1482"/>
                <a:gd name="T104" fmla="*/ 608 w 1133"/>
                <a:gd name="T105" fmla="*/ 900 h 1482"/>
                <a:gd name="T106" fmla="*/ 459 w 1133"/>
                <a:gd name="T107" fmla="*/ 1125 h 1482"/>
                <a:gd name="T108" fmla="*/ 701 w 1133"/>
                <a:gd name="T109" fmla="*/ 843 h 1482"/>
                <a:gd name="T110" fmla="*/ 866 w 1133"/>
                <a:gd name="T111" fmla="*/ 515 h 1482"/>
                <a:gd name="T112" fmla="*/ 921 w 1133"/>
                <a:gd name="T113" fmla="*/ 511 h 1482"/>
                <a:gd name="T114" fmla="*/ 952 w 1133"/>
                <a:gd name="T115" fmla="*/ 392 h 1482"/>
                <a:gd name="T116" fmla="*/ 927 w 1133"/>
                <a:gd name="T117" fmla="*/ 342 h 1482"/>
                <a:gd name="T118" fmla="*/ 769 w 1133"/>
                <a:gd name="T119" fmla="*/ 561 h 1482"/>
                <a:gd name="T120" fmla="*/ 857 w 1133"/>
                <a:gd name="T121" fmla="*/ 278 h 1482"/>
                <a:gd name="T122" fmla="*/ 928 w 1133"/>
                <a:gd name="T123" fmla="*/ 502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33" h="1482">
                  <a:moveTo>
                    <a:pt x="1016" y="187"/>
                  </a:moveTo>
                  <a:lnTo>
                    <a:pt x="1016" y="187"/>
                  </a:lnTo>
                  <a:lnTo>
                    <a:pt x="1007" y="186"/>
                  </a:lnTo>
                  <a:lnTo>
                    <a:pt x="995" y="186"/>
                  </a:lnTo>
                  <a:lnTo>
                    <a:pt x="981" y="189"/>
                  </a:lnTo>
                  <a:lnTo>
                    <a:pt x="968" y="192"/>
                  </a:lnTo>
                  <a:lnTo>
                    <a:pt x="954" y="196"/>
                  </a:lnTo>
                  <a:lnTo>
                    <a:pt x="941" y="200"/>
                  </a:lnTo>
                  <a:lnTo>
                    <a:pt x="921" y="209"/>
                  </a:lnTo>
                  <a:lnTo>
                    <a:pt x="921" y="209"/>
                  </a:lnTo>
                  <a:lnTo>
                    <a:pt x="913" y="212"/>
                  </a:lnTo>
                  <a:lnTo>
                    <a:pt x="904" y="216"/>
                  </a:lnTo>
                  <a:lnTo>
                    <a:pt x="896" y="218"/>
                  </a:lnTo>
                  <a:lnTo>
                    <a:pt x="886" y="219"/>
                  </a:lnTo>
                  <a:lnTo>
                    <a:pt x="878" y="220"/>
                  </a:lnTo>
                  <a:lnTo>
                    <a:pt x="870" y="220"/>
                  </a:lnTo>
                  <a:lnTo>
                    <a:pt x="852" y="218"/>
                  </a:lnTo>
                  <a:lnTo>
                    <a:pt x="835" y="213"/>
                  </a:lnTo>
                  <a:lnTo>
                    <a:pt x="818" y="206"/>
                  </a:lnTo>
                  <a:lnTo>
                    <a:pt x="801" y="197"/>
                  </a:lnTo>
                  <a:lnTo>
                    <a:pt x="784" y="185"/>
                  </a:lnTo>
                  <a:lnTo>
                    <a:pt x="784" y="185"/>
                  </a:lnTo>
                  <a:lnTo>
                    <a:pt x="790" y="162"/>
                  </a:lnTo>
                  <a:lnTo>
                    <a:pt x="795" y="138"/>
                  </a:lnTo>
                  <a:lnTo>
                    <a:pt x="795" y="138"/>
                  </a:lnTo>
                  <a:lnTo>
                    <a:pt x="795" y="131"/>
                  </a:lnTo>
                  <a:lnTo>
                    <a:pt x="794" y="125"/>
                  </a:lnTo>
                  <a:lnTo>
                    <a:pt x="790" y="122"/>
                  </a:lnTo>
                  <a:lnTo>
                    <a:pt x="786" y="118"/>
                  </a:lnTo>
                  <a:lnTo>
                    <a:pt x="780" y="117"/>
                  </a:lnTo>
                  <a:lnTo>
                    <a:pt x="774" y="117"/>
                  </a:lnTo>
                  <a:lnTo>
                    <a:pt x="769" y="120"/>
                  </a:lnTo>
                  <a:lnTo>
                    <a:pt x="764" y="125"/>
                  </a:lnTo>
                  <a:lnTo>
                    <a:pt x="764" y="125"/>
                  </a:lnTo>
                  <a:lnTo>
                    <a:pt x="747" y="155"/>
                  </a:lnTo>
                  <a:lnTo>
                    <a:pt x="747" y="155"/>
                  </a:lnTo>
                  <a:lnTo>
                    <a:pt x="728" y="136"/>
                  </a:lnTo>
                  <a:lnTo>
                    <a:pt x="709" y="117"/>
                  </a:lnTo>
                  <a:lnTo>
                    <a:pt x="674" y="76"/>
                  </a:lnTo>
                  <a:lnTo>
                    <a:pt x="640" y="39"/>
                  </a:lnTo>
                  <a:lnTo>
                    <a:pt x="624" y="21"/>
                  </a:lnTo>
                  <a:lnTo>
                    <a:pt x="609" y="5"/>
                  </a:lnTo>
                  <a:lnTo>
                    <a:pt x="609" y="5"/>
                  </a:lnTo>
                  <a:lnTo>
                    <a:pt x="606" y="3"/>
                  </a:lnTo>
                  <a:lnTo>
                    <a:pt x="603" y="1"/>
                  </a:lnTo>
                  <a:lnTo>
                    <a:pt x="599" y="0"/>
                  </a:lnTo>
                  <a:lnTo>
                    <a:pt x="596" y="0"/>
                  </a:lnTo>
                  <a:lnTo>
                    <a:pt x="590" y="1"/>
                  </a:lnTo>
                  <a:lnTo>
                    <a:pt x="585" y="5"/>
                  </a:lnTo>
                  <a:lnTo>
                    <a:pt x="582" y="11"/>
                  </a:lnTo>
                  <a:lnTo>
                    <a:pt x="580" y="17"/>
                  </a:lnTo>
                  <a:lnTo>
                    <a:pt x="580" y="20"/>
                  </a:lnTo>
                  <a:lnTo>
                    <a:pt x="581" y="22"/>
                  </a:lnTo>
                  <a:lnTo>
                    <a:pt x="582" y="26"/>
                  </a:lnTo>
                  <a:lnTo>
                    <a:pt x="585" y="29"/>
                  </a:lnTo>
                  <a:lnTo>
                    <a:pt x="585" y="29"/>
                  </a:lnTo>
                  <a:lnTo>
                    <a:pt x="631" y="74"/>
                  </a:lnTo>
                  <a:lnTo>
                    <a:pt x="631" y="74"/>
                  </a:lnTo>
                  <a:lnTo>
                    <a:pt x="628" y="75"/>
                  </a:lnTo>
                  <a:lnTo>
                    <a:pt x="624" y="79"/>
                  </a:lnTo>
                  <a:lnTo>
                    <a:pt x="624" y="79"/>
                  </a:lnTo>
                  <a:lnTo>
                    <a:pt x="613" y="100"/>
                  </a:lnTo>
                  <a:lnTo>
                    <a:pt x="602" y="120"/>
                  </a:lnTo>
                  <a:lnTo>
                    <a:pt x="590" y="139"/>
                  </a:lnTo>
                  <a:lnTo>
                    <a:pt x="578" y="161"/>
                  </a:lnTo>
                  <a:lnTo>
                    <a:pt x="578" y="161"/>
                  </a:lnTo>
                  <a:lnTo>
                    <a:pt x="577" y="165"/>
                  </a:lnTo>
                  <a:lnTo>
                    <a:pt x="578" y="169"/>
                  </a:lnTo>
                  <a:lnTo>
                    <a:pt x="580" y="171"/>
                  </a:lnTo>
                  <a:lnTo>
                    <a:pt x="582" y="173"/>
                  </a:lnTo>
                  <a:lnTo>
                    <a:pt x="585" y="175"/>
                  </a:lnTo>
                  <a:lnTo>
                    <a:pt x="589" y="175"/>
                  </a:lnTo>
                  <a:lnTo>
                    <a:pt x="592" y="173"/>
                  </a:lnTo>
                  <a:lnTo>
                    <a:pt x="595" y="170"/>
                  </a:lnTo>
                  <a:lnTo>
                    <a:pt x="595" y="170"/>
                  </a:lnTo>
                  <a:lnTo>
                    <a:pt x="608" y="150"/>
                  </a:lnTo>
                  <a:lnTo>
                    <a:pt x="622" y="130"/>
                  </a:lnTo>
                  <a:lnTo>
                    <a:pt x="622" y="130"/>
                  </a:lnTo>
                  <a:lnTo>
                    <a:pt x="619" y="187"/>
                  </a:lnTo>
                  <a:lnTo>
                    <a:pt x="618" y="246"/>
                  </a:lnTo>
                  <a:lnTo>
                    <a:pt x="618" y="246"/>
                  </a:lnTo>
                  <a:lnTo>
                    <a:pt x="619" y="251"/>
                  </a:lnTo>
                  <a:lnTo>
                    <a:pt x="622" y="255"/>
                  </a:lnTo>
                  <a:lnTo>
                    <a:pt x="626" y="259"/>
                  </a:lnTo>
                  <a:lnTo>
                    <a:pt x="631" y="261"/>
                  </a:lnTo>
                  <a:lnTo>
                    <a:pt x="636" y="262"/>
                  </a:lnTo>
                  <a:lnTo>
                    <a:pt x="640" y="261"/>
                  </a:lnTo>
                  <a:lnTo>
                    <a:pt x="645" y="259"/>
                  </a:lnTo>
                  <a:lnTo>
                    <a:pt x="649" y="254"/>
                  </a:lnTo>
                  <a:lnTo>
                    <a:pt x="649" y="254"/>
                  </a:lnTo>
                  <a:lnTo>
                    <a:pt x="659" y="238"/>
                  </a:lnTo>
                  <a:lnTo>
                    <a:pt x="671" y="224"/>
                  </a:lnTo>
                  <a:lnTo>
                    <a:pt x="671" y="224"/>
                  </a:lnTo>
                  <a:lnTo>
                    <a:pt x="664" y="244"/>
                  </a:lnTo>
                  <a:lnTo>
                    <a:pt x="654" y="265"/>
                  </a:lnTo>
                  <a:lnTo>
                    <a:pt x="637" y="305"/>
                  </a:lnTo>
                  <a:lnTo>
                    <a:pt x="628" y="324"/>
                  </a:lnTo>
                  <a:lnTo>
                    <a:pt x="619" y="345"/>
                  </a:lnTo>
                  <a:lnTo>
                    <a:pt x="612" y="365"/>
                  </a:lnTo>
                  <a:lnTo>
                    <a:pt x="606" y="386"/>
                  </a:lnTo>
                  <a:lnTo>
                    <a:pt x="606" y="386"/>
                  </a:lnTo>
                  <a:lnTo>
                    <a:pt x="606" y="389"/>
                  </a:lnTo>
                  <a:lnTo>
                    <a:pt x="606" y="392"/>
                  </a:lnTo>
                  <a:lnTo>
                    <a:pt x="610" y="397"/>
                  </a:lnTo>
                  <a:lnTo>
                    <a:pt x="610" y="397"/>
                  </a:lnTo>
                  <a:lnTo>
                    <a:pt x="591" y="434"/>
                  </a:lnTo>
                  <a:lnTo>
                    <a:pt x="591" y="434"/>
                  </a:lnTo>
                  <a:lnTo>
                    <a:pt x="596" y="410"/>
                  </a:lnTo>
                  <a:lnTo>
                    <a:pt x="598" y="385"/>
                  </a:lnTo>
                  <a:lnTo>
                    <a:pt x="599" y="361"/>
                  </a:lnTo>
                  <a:lnTo>
                    <a:pt x="599" y="335"/>
                  </a:lnTo>
                  <a:lnTo>
                    <a:pt x="597" y="309"/>
                  </a:lnTo>
                  <a:lnTo>
                    <a:pt x="594" y="283"/>
                  </a:lnTo>
                  <a:lnTo>
                    <a:pt x="590" y="257"/>
                  </a:lnTo>
                  <a:lnTo>
                    <a:pt x="585" y="231"/>
                  </a:lnTo>
                  <a:lnTo>
                    <a:pt x="574" y="178"/>
                  </a:lnTo>
                  <a:lnTo>
                    <a:pt x="562" y="129"/>
                  </a:lnTo>
                  <a:lnTo>
                    <a:pt x="550" y="81"/>
                  </a:lnTo>
                  <a:lnTo>
                    <a:pt x="541" y="36"/>
                  </a:lnTo>
                  <a:lnTo>
                    <a:pt x="541" y="36"/>
                  </a:lnTo>
                  <a:lnTo>
                    <a:pt x="539" y="33"/>
                  </a:lnTo>
                  <a:lnTo>
                    <a:pt x="536" y="31"/>
                  </a:lnTo>
                  <a:lnTo>
                    <a:pt x="533" y="29"/>
                  </a:lnTo>
                  <a:lnTo>
                    <a:pt x="528" y="28"/>
                  </a:lnTo>
                  <a:lnTo>
                    <a:pt x="525" y="29"/>
                  </a:lnTo>
                  <a:lnTo>
                    <a:pt x="522" y="32"/>
                  </a:lnTo>
                  <a:lnTo>
                    <a:pt x="520" y="35"/>
                  </a:lnTo>
                  <a:lnTo>
                    <a:pt x="520" y="39"/>
                  </a:lnTo>
                  <a:lnTo>
                    <a:pt x="520" y="39"/>
                  </a:lnTo>
                  <a:lnTo>
                    <a:pt x="523" y="67"/>
                  </a:lnTo>
                  <a:lnTo>
                    <a:pt x="528" y="94"/>
                  </a:lnTo>
                  <a:lnTo>
                    <a:pt x="539" y="149"/>
                  </a:lnTo>
                  <a:lnTo>
                    <a:pt x="549" y="205"/>
                  </a:lnTo>
                  <a:lnTo>
                    <a:pt x="554" y="233"/>
                  </a:lnTo>
                  <a:lnTo>
                    <a:pt x="557" y="260"/>
                  </a:lnTo>
                  <a:lnTo>
                    <a:pt x="561" y="288"/>
                  </a:lnTo>
                  <a:lnTo>
                    <a:pt x="563" y="316"/>
                  </a:lnTo>
                  <a:lnTo>
                    <a:pt x="563" y="344"/>
                  </a:lnTo>
                  <a:lnTo>
                    <a:pt x="563" y="371"/>
                  </a:lnTo>
                  <a:lnTo>
                    <a:pt x="560" y="399"/>
                  </a:lnTo>
                  <a:lnTo>
                    <a:pt x="555" y="426"/>
                  </a:lnTo>
                  <a:lnTo>
                    <a:pt x="548" y="453"/>
                  </a:lnTo>
                  <a:lnTo>
                    <a:pt x="537" y="479"/>
                  </a:lnTo>
                  <a:lnTo>
                    <a:pt x="537" y="479"/>
                  </a:lnTo>
                  <a:lnTo>
                    <a:pt x="526" y="506"/>
                  </a:lnTo>
                  <a:lnTo>
                    <a:pt x="510" y="533"/>
                  </a:lnTo>
                  <a:lnTo>
                    <a:pt x="494" y="559"/>
                  </a:lnTo>
                  <a:lnTo>
                    <a:pt x="475" y="585"/>
                  </a:lnTo>
                  <a:lnTo>
                    <a:pt x="455" y="610"/>
                  </a:lnTo>
                  <a:lnTo>
                    <a:pt x="434" y="636"/>
                  </a:lnTo>
                  <a:lnTo>
                    <a:pt x="412" y="662"/>
                  </a:lnTo>
                  <a:lnTo>
                    <a:pt x="389" y="686"/>
                  </a:lnTo>
                  <a:lnTo>
                    <a:pt x="342" y="734"/>
                  </a:lnTo>
                  <a:lnTo>
                    <a:pt x="294" y="781"/>
                  </a:lnTo>
                  <a:lnTo>
                    <a:pt x="248" y="827"/>
                  </a:lnTo>
                  <a:lnTo>
                    <a:pt x="206" y="870"/>
                  </a:lnTo>
                  <a:lnTo>
                    <a:pt x="206" y="870"/>
                  </a:lnTo>
                  <a:lnTo>
                    <a:pt x="168" y="912"/>
                  </a:lnTo>
                  <a:lnTo>
                    <a:pt x="150" y="934"/>
                  </a:lnTo>
                  <a:lnTo>
                    <a:pt x="132" y="955"/>
                  </a:lnTo>
                  <a:lnTo>
                    <a:pt x="117" y="976"/>
                  </a:lnTo>
                  <a:lnTo>
                    <a:pt x="102" y="999"/>
                  </a:lnTo>
                  <a:lnTo>
                    <a:pt x="88" y="1021"/>
                  </a:lnTo>
                  <a:lnTo>
                    <a:pt x="74" y="1043"/>
                  </a:lnTo>
                  <a:lnTo>
                    <a:pt x="62" y="1065"/>
                  </a:lnTo>
                  <a:lnTo>
                    <a:pt x="51" y="1088"/>
                  </a:lnTo>
                  <a:lnTo>
                    <a:pt x="40" y="1110"/>
                  </a:lnTo>
                  <a:lnTo>
                    <a:pt x="31" y="1133"/>
                  </a:lnTo>
                  <a:lnTo>
                    <a:pt x="22" y="1157"/>
                  </a:lnTo>
                  <a:lnTo>
                    <a:pt x="17" y="1180"/>
                  </a:lnTo>
                  <a:lnTo>
                    <a:pt x="11" y="1203"/>
                  </a:lnTo>
                  <a:lnTo>
                    <a:pt x="6" y="1228"/>
                  </a:lnTo>
                  <a:lnTo>
                    <a:pt x="6" y="1228"/>
                  </a:lnTo>
                  <a:lnTo>
                    <a:pt x="3" y="1234"/>
                  </a:lnTo>
                  <a:lnTo>
                    <a:pt x="3" y="1234"/>
                  </a:lnTo>
                  <a:lnTo>
                    <a:pt x="1" y="1237"/>
                  </a:lnTo>
                  <a:lnTo>
                    <a:pt x="1" y="1240"/>
                  </a:lnTo>
                  <a:lnTo>
                    <a:pt x="3" y="1242"/>
                  </a:lnTo>
                  <a:lnTo>
                    <a:pt x="4" y="1244"/>
                  </a:lnTo>
                  <a:lnTo>
                    <a:pt x="4" y="1244"/>
                  </a:lnTo>
                  <a:lnTo>
                    <a:pt x="1" y="1270"/>
                  </a:lnTo>
                  <a:lnTo>
                    <a:pt x="0" y="1297"/>
                  </a:lnTo>
                  <a:lnTo>
                    <a:pt x="0" y="1325"/>
                  </a:lnTo>
                  <a:lnTo>
                    <a:pt x="1" y="1352"/>
                  </a:lnTo>
                  <a:lnTo>
                    <a:pt x="5" y="1381"/>
                  </a:lnTo>
                  <a:lnTo>
                    <a:pt x="8" y="1409"/>
                  </a:lnTo>
                  <a:lnTo>
                    <a:pt x="15" y="1439"/>
                  </a:lnTo>
                  <a:lnTo>
                    <a:pt x="24" y="1469"/>
                  </a:lnTo>
                  <a:lnTo>
                    <a:pt x="24" y="1469"/>
                  </a:lnTo>
                  <a:lnTo>
                    <a:pt x="25" y="1474"/>
                  </a:lnTo>
                  <a:lnTo>
                    <a:pt x="27" y="1476"/>
                  </a:lnTo>
                  <a:lnTo>
                    <a:pt x="31" y="1479"/>
                  </a:lnTo>
                  <a:lnTo>
                    <a:pt x="33" y="1481"/>
                  </a:lnTo>
                  <a:lnTo>
                    <a:pt x="38" y="1482"/>
                  </a:lnTo>
                  <a:lnTo>
                    <a:pt x="41" y="1482"/>
                  </a:lnTo>
                  <a:lnTo>
                    <a:pt x="45" y="1482"/>
                  </a:lnTo>
                  <a:lnTo>
                    <a:pt x="49" y="1480"/>
                  </a:lnTo>
                  <a:lnTo>
                    <a:pt x="49" y="1480"/>
                  </a:lnTo>
                  <a:lnTo>
                    <a:pt x="91" y="1455"/>
                  </a:lnTo>
                  <a:lnTo>
                    <a:pt x="134" y="1429"/>
                  </a:lnTo>
                  <a:lnTo>
                    <a:pt x="175" y="1402"/>
                  </a:lnTo>
                  <a:lnTo>
                    <a:pt x="214" y="1374"/>
                  </a:lnTo>
                  <a:lnTo>
                    <a:pt x="253" y="1346"/>
                  </a:lnTo>
                  <a:lnTo>
                    <a:pt x="292" y="1317"/>
                  </a:lnTo>
                  <a:lnTo>
                    <a:pt x="329" y="1287"/>
                  </a:lnTo>
                  <a:lnTo>
                    <a:pt x="365" y="1255"/>
                  </a:lnTo>
                  <a:lnTo>
                    <a:pt x="365" y="1255"/>
                  </a:lnTo>
                  <a:lnTo>
                    <a:pt x="369" y="1255"/>
                  </a:lnTo>
                  <a:lnTo>
                    <a:pt x="372" y="1254"/>
                  </a:lnTo>
                  <a:lnTo>
                    <a:pt x="376" y="1251"/>
                  </a:lnTo>
                  <a:lnTo>
                    <a:pt x="378" y="1248"/>
                  </a:lnTo>
                  <a:lnTo>
                    <a:pt x="379" y="1244"/>
                  </a:lnTo>
                  <a:lnTo>
                    <a:pt x="379" y="1244"/>
                  </a:lnTo>
                  <a:lnTo>
                    <a:pt x="418" y="1209"/>
                  </a:lnTo>
                  <a:lnTo>
                    <a:pt x="457" y="1173"/>
                  </a:lnTo>
                  <a:lnTo>
                    <a:pt x="494" y="1137"/>
                  </a:lnTo>
                  <a:lnTo>
                    <a:pt x="532" y="1099"/>
                  </a:lnTo>
                  <a:lnTo>
                    <a:pt x="567" y="1061"/>
                  </a:lnTo>
                  <a:lnTo>
                    <a:pt x="603" y="1021"/>
                  </a:lnTo>
                  <a:lnTo>
                    <a:pt x="638" y="980"/>
                  </a:lnTo>
                  <a:lnTo>
                    <a:pt x="672" y="939"/>
                  </a:lnTo>
                  <a:lnTo>
                    <a:pt x="672" y="939"/>
                  </a:lnTo>
                  <a:lnTo>
                    <a:pt x="697" y="907"/>
                  </a:lnTo>
                  <a:lnTo>
                    <a:pt x="720" y="876"/>
                  </a:lnTo>
                  <a:lnTo>
                    <a:pt x="743" y="844"/>
                  </a:lnTo>
                  <a:lnTo>
                    <a:pt x="766" y="811"/>
                  </a:lnTo>
                  <a:lnTo>
                    <a:pt x="810" y="746"/>
                  </a:lnTo>
                  <a:lnTo>
                    <a:pt x="852" y="679"/>
                  </a:lnTo>
                  <a:lnTo>
                    <a:pt x="852" y="679"/>
                  </a:lnTo>
                  <a:lnTo>
                    <a:pt x="857" y="676"/>
                  </a:lnTo>
                  <a:lnTo>
                    <a:pt x="858" y="674"/>
                  </a:lnTo>
                  <a:lnTo>
                    <a:pt x="859" y="672"/>
                  </a:lnTo>
                  <a:lnTo>
                    <a:pt x="859" y="672"/>
                  </a:lnTo>
                  <a:lnTo>
                    <a:pt x="866" y="658"/>
                  </a:lnTo>
                  <a:lnTo>
                    <a:pt x="866" y="658"/>
                  </a:lnTo>
                  <a:lnTo>
                    <a:pt x="879" y="637"/>
                  </a:lnTo>
                  <a:lnTo>
                    <a:pt x="879" y="637"/>
                  </a:lnTo>
                  <a:lnTo>
                    <a:pt x="892" y="616"/>
                  </a:lnTo>
                  <a:lnTo>
                    <a:pt x="906" y="597"/>
                  </a:lnTo>
                  <a:lnTo>
                    <a:pt x="921" y="578"/>
                  </a:lnTo>
                  <a:lnTo>
                    <a:pt x="935" y="560"/>
                  </a:lnTo>
                  <a:lnTo>
                    <a:pt x="967" y="526"/>
                  </a:lnTo>
                  <a:lnTo>
                    <a:pt x="999" y="492"/>
                  </a:lnTo>
                  <a:lnTo>
                    <a:pt x="1030" y="459"/>
                  </a:lnTo>
                  <a:lnTo>
                    <a:pt x="1062" y="425"/>
                  </a:lnTo>
                  <a:lnTo>
                    <a:pt x="1077" y="408"/>
                  </a:lnTo>
                  <a:lnTo>
                    <a:pt x="1092" y="390"/>
                  </a:lnTo>
                  <a:lnTo>
                    <a:pt x="1106" y="371"/>
                  </a:lnTo>
                  <a:lnTo>
                    <a:pt x="1120" y="351"/>
                  </a:lnTo>
                  <a:lnTo>
                    <a:pt x="1120" y="351"/>
                  </a:lnTo>
                  <a:lnTo>
                    <a:pt x="1124" y="345"/>
                  </a:lnTo>
                  <a:lnTo>
                    <a:pt x="1127" y="338"/>
                  </a:lnTo>
                  <a:lnTo>
                    <a:pt x="1130" y="331"/>
                  </a:lnTo>
                  <a:lnTo>
                    <a:pt x="1132" y="324"/>
                  </a:lnTo>
                  <a:lnTo>
                    <a:pt x="1133" y="312"/>
                  </a:lnTo>
                  <a:lnTo>
                    <a:pt x="1132" y="298"/>
                  </a:lnTo>
                  <a:lnTo>
                    <a:pt x="1130" y="285"/>
                  </a:lnTo>
                  <a:lnTo>
                    <a:pt x="1124" y="272"/>
                  </a:lnTo>
                  <a:lnTo>
                    <a:pt x="1117" y="260"/>
                  </a:lnTo>
                  <a:lnTo>
                    <a:pt x="1109" y="248"/>
                  </a:lnTo>
                  <a:lnTo>
                    <a:pt x="1098" y="238"/>
                  </a:lnTo>
                  <a:lnTo>
                    <a:pt x="1088" y="227"/>
                  </a:lnTo>
                  <a:lnTo>
                    <a:pt x="1076" y="218"/>
                  </a:lnTo>
                  <a:lnTo>
                    <a:pt x="1064" y="210"/>
                  </a:lnTo>
                  <a:lnTo>
                    <a:pt x="1051" y="203"/>
                  </a:lnTo>
                  <a:lnTo>
                    <a:pt x="1040" y="196"/>
                  </a:lnTo>
                  <a:lnTo>
                    <a:pt x="1028" y="191"/>
                  </a:lnTo>
                  <a:lnTo>
                    <a:pt x="1016" y="187"/>
                  </a:lnTo>
                  <a:lnTo>
                    <a:pt x="1016" y="187"/>
                  </a:lnTo>
                  <a:close/>
                  <a:moveTo>
                    <a:pt x="650" y="195"/>
                  </a:moveTo>
                  <a:lnTo>
                    <a:pt x="650" y="195"/>
                  </a:lnTo>
                  <a:lnTo>
                    <a:pt x="647" y="89"/>
                  </a:lnTo>
                  <a:lnTo>
                    <a:pt x="647" y="89"/>
                  </a:lnTo>
                  <a:lnTo>
                    <a:pt x="692" y="131"/>
                  </a:lnTo>
                  <a:lnTo>
                    <a:pt x="736" y="173"/>
                  </a:lnTo>
                  <a:lnTo>
                    <a:pt x="736" y="173"/>
                  </a:lnTo>
                  <a:lnTo>
                    <a:pt x="719" y="203"/>
                  </a:lnTo>
                  <a:lnTo>
                    <a:pt x="702" y="232"/>
                  </a:lnTo>
                  <a:lnTo>
                    <a:pt x="702" y="232"/>
                  </a:lnTo>
                  <a:lnTo>
                    <a:pt x="707" y="216"/>
                  </a:lnTo>
                  <a:lnTo>
                    <a:pt x="711" y="199"/>
                  </a:lnTo>
                  <a:lnTo>
                    <a:pt x="714" y="183"/>
                  </a:lnTo>
                  <a:lnTo>
                    <a:pt x="715" y="165"/>
                  </a:lnTo>
                  <a:lnTo>
                    <a:pt x="715" y="165"/>
                  </a:lnTo>
                  <a:lnTo>
                    <a:pt x="715" y="161"/>
                  </a:lnTo>
                  <a:lnTo>
                    <a:pt x="713" y="156"/>
                  </a:lnTo>
                  <a:lnTo>
                    <a:pt x="709" y="152"/>
                  </a:lnTo>
                  <a:lnTo>
                    <a:pt x="706" y="150"/>
                  </a:lnTo>
                  <a:lnTo>
                    <a:pt x="700" y="149"/>
                  </a:lnTo>
                  <a:lnTo>
                    <a:pt x="695" y="149"/>
                  </a:lnTo>
                  <a:lnTo>
                    <a:pt x="691" y="151"/>
                  </a:lnTo>
                  <a:lnTo>
                    <a:pt x="687" y="154"/>
                  </a:lnTo>
                  <a:lnTo>
                    <a:pt x="687" y="154"/>
                  </a:lnTo>
                  <a:lnTo>
                    <a:pt x="668" y="173"/>
                  </a:lnTo>
                  <a:lnTo>
                    <a:pt x="650" y="195"/>
                  </a:lnTo>
                  <a:lnTo>
                    <a:pt x="650" y="195"/>
                  </a:lnTo>
                  <a:close/>
                  <a:moveTo>
                    <a:pt x="100" y="1061"/>
                  </a:moveTo>
                  <a:lnTo>
                    <a:pt x="100" y="1061"/>
                  </a:lnTo>
                  <a:lnTo>
                    <a:pt x="122" y="1023"/>
                  </a:lnTo>
                  <a:lnTo>
                    <a:pt x="145" y="988"/>
                  </a:lnTo>
                  <a:lnTo>
                    <a:pt x="170" y="954"/>
                  </a:lnTo>
                  <a:lnTo>
                    <a:pt x="197" y="920"/>
                  </a:lnTo>
                  <a:lnTo>
                    <a:pt x="225" y="887"/>
                  </a:lnTo>
                  <a:lnTo>
                    <a:pt x="253" y="856"/>
                  </a:lnTo>
                  <a:lnTo>
                    <a:pt x="313" y="794"/>
                  </a:lnTo>
                  <a:lnTo>
                    <a:pt x="372" y="731"/>
                  </a:lnTo>
                  <a:lnTo>
                    <a:pt x="432" y="669"/>
                  </a:lnTo>
                  <a:lnTo>
                    <a:pt x="460" y="636"/>
                  </a:lnTo>
                  <a:lnTo>
                    <a:pt x="488" y="603"/>
                  </a:lnTo>
                  <a:lnTo>
                    <a:pt x="515" y="570"/>
                  </a:lnTo>
                  <a:lnTo>
                    <a:pt x="540" y="535"/>
                  </a:lnTo>
                  <a:lnTo>
                    <a:pt x="540" y="535"/>
                  </a:lnTo>
                  <a:lnTo>
                    <a:pt x="464" y="694"/>
                  </a:lnTo>
                  <a:lnTo>
                    <a:pt x="390" y="853"/>
                  </a:lnTo>
                  <a:lnTo>
                    <a:pt x="390" y="853"/>
                  </a:lnTo>
                  <a:lnTo>
                    <a:pt x="409" y="801"/>
                  </a:lnTo>
                  <a:lnTo>
                    <a:pt x="417" y="774"/>
                  </a:lnTo>
                  <a:lnTo>
                    <a:pt x="425" y="746"/>
                  </a:lnTo>
                  <a:lnTo>
                    <a:pt x="425" y="746"/>
                  </a:lnTo>
                  <a:lnTo>
                    <a:pt x="425" y="740"/>
                  </a:lnTo>
                  <a:lnTo>
                    <a:pt x="424" y="735"/>
                  </a:lnTo>
                  <a:lnTo>
                    <a:pt x="420" y="732"/>
                  </a:lnTo>
                  <a:lnTo>
                    <a:pt x="417" y="729"/>
                  </a:lnTo>
                  <a:lnTo>
                    <a:pt x="412" y="728"/>
                  </a:lnTo>
                  <a:lnTo>
                    <a:pt x="407" y="729"/>
                  </a:lnTo>
                  <a:lnTo>
                    <a:pt x="403" y="731"/>
                  </a:lnTo>
                  <a:lnTo>
                    <a:pt x="398" y="735"/>
                  </a:lnTo>
                  <a:lnTo>
                    <a:pt x="398" y="735"/>
                  </a:lnTo>
                  <a:lnTo>
                    <a:pt x="350" y="800"/>
                  </a:lnTo>
                  <a:lnTo>
                    <a:pt x="306" y="866"/>
                  </a:lnTo>
                  <a:lnTo>
                    <a:pt x="262" y="934"/>
                  </a:lnTo>
                  <a:lnTo>
                    <a:pt x="220" y="1003"/>
                  </a:lnTo>
                  <a:lnTo>
                    <a:pt x="220" y="1003"/>
                  </a:lnTo>
                  <a:lnTo>
                    <a:pt x="182" y="1076"/>
                  </a:lnTo>
                  <a:lnTo>
                    <a:pt x="144" y="1150"/>
                  </a:lnTo>
                  <a:lnTo>
                    <a:pt x="144" y="1150"/>
                  </a:lnTo>
                  <a:lnTo>
                    <a:pt x="128" y="1182"/>
                  </a:lnTo>
                  <a:lnTo>
                    <a:pt x="116" y="1205"/>
                  </a:lnTo>
                  <a:lnTo>
                    <a:pt x="108" y="1217"/>
                  </a:lnTo>
                  <a:lnTo>
                    <a:pt x="104" y="1222"/>
                  </a:lnTo>
                  <a:lnTo>
                    <a:pt x="103" y="1221"/>
                  </a:lnTo>
                  <a:lnTo>
                    <a:pt x="103" y="1219"/>
                  </a:lnTo>
                  <a:lnTo>
                    <a:pt x="106" y="1210"/>
                  </a:lnTo>
                  <a:lnTo>
                    <a:pt x="116" y="1179"/>
                  </a:lnTo>
                  <a:lnTo>
                    <a:pt x="131" y="1137"/>
                  </a:lnTo>
                  <a:lnTo>
                    <a:pt x="149" y="1092"/>
                  </a:lnTo>
                  <a:lnTo>
                    <a:pt x="173" y="1033"/>
                  </a:lnTo>
                  <a:lnTo>
                    <a:pt x="173" y="1033"/>
                  </a:lnTo>
                  <a:lnTo>
                    <a:pt x="197" y="1002"/>
                  </a:lnTo>
                  <a:lnTo>
                    <a:pt x="220" y="972"/>
                  </a:lnTo>
                  <a:lnTo>
                    <a:pt x="241" y="941"/>
                  </a:lnTo>
                  <a:lnTo>
                    <a:pt x="261" y="908"/>
                  </a:lnTo>
                  <a:lnTo>
                    <a:pt x="261" y="908"/>
                  </a:lnTo>
                  <a:lnTo>
                    <a:pt x="264" y="904"/>
                  </a:lnTo>
                  <a:lnTo>
                    <a:pt x="262" y="899"/>
                  </a:lnTo>
                  <a:lnTo>
                    <a:pt x="261" y="896"/>
                  </a:lnTo>
                  <a:lnTo>
                    <a:pt x="258" y="892"/>
                  </a:lnTo>
                  <a:lnTo>
                    <a:pt x="254" y="890"/>
                  </a:lnTo>
                  <a:lnTo>
                    <a:pt x="249" y="889"/>
                  </a:lnTo>
                  <a:lnTo>
                    <a:pt x="245" y="890"/>
                  </a:lnTo>
                  <a:lnTo>
                    <a:pt x="241" y="893"/>
                  </a:lnTo>
                  <a:lnTo>
                    <a:pt x="241" y="893"/>
                  </a:lnTo>
                  <a:lnTo>
                    <a:pt x="225" y="913"/>
                  </a:lnTo>
                  <a:lnTo>
                    <a:pt x="211" y="933"/>
                  </a:lnTo>
                  <a:lnTo>
                    <a:pt x="211" y="933"/>
                  </a:lnTo>
                  <a:lnTo>
                    <a:pt x="210" y="932"/>
                  </a:lnTo>
                  <a:lnTo>
                    <a:pt x="210" y="932"/>
                  </a:lnTo>
                  <a:lnTo>
                    <a:pt x="207" y="934"/>
                  </a:lnTo>
                  <a:lnTo>
                    <a:pt x="199" y="945"/>
                  </a:lnTo>
                  <a:lnTo>
                    <a:pt x="175" y="985"/>
                  </a:lnTo>
                  <a:lnTo>
                    <a:pt x="146" y="1033"/>
                  </a:lnTo>
                  <a:lnTo>
                    <a:pt x="132" y="1055"/>
                  </a:lnTo>
                  <a:lnTo>
                    <a:pt x="121" y="1071"/>
                  </a:lnTo>
                  <a:lnTo>
                    <a:pt x="121" y="1071"/>
                  </a:lnTo>
                  <a:lnTo>
                    <a:pt x="102" y="1096"/>
                  </a:lnTo>
                  <a:lnTo>
                    <a:pt x="83" y="1119"/>
                  </a:lnTo>
                  <a:lnTo>
                    <a:pt x="83" y="1119"/>
                  </a:lnTo>
                  <a:lnTo>
                    <a:pt x="95" y="1077"/>
                  </a:lnTo>
                  <a:lnTo>
                    <a:pt x="100" y="1061"/>
                  </a:lnTo>
                  <a:lnTo>
                    <a:pt x="100" y="1061"/>
                  </a:lnTo>
                  <a:close/>
                  <a:moveTo>
                    <a:pt x="73" y="1159"/>
                  </a:moveTo>
                  <a:lnTo>
                    <a:pt x="73" y="1159"/>
                  </a:lnTo>
                  <a:lnTo>
                    <a:pt x="99" y="1125"/>
                  </a:lnTo>
                  <a:lnTo>
                    <a:pt x="127" y="1091"/>
                  </a:lnTo>
                  <a:lnTo>
                    <a:pt x="127" y="1091"/>
                  </a:lnTo>
                  <a:lnTo>
                    <a:pt x="117" y="1116"/>
                  </a:lnTo>
                  <a:lnTo>
                    <a:pt x="110" y="1141"/>
                  </a:lnTo>
                  <a:lnTo>
                    <a:pt x="103" y="1167"/>
                  </a:lnTo>
                  <a:lnTo>
                    <a:pt x="96" y="1193"/>
                  </a:lnTo>
                  <a:lnTo>
                    <a:pt x="86" y="1247"/>
                  </a:lnTo>
                  <a:lnTo>
                    <a:pt x="77" y="1303"/>
                  </a:lnTo>
                  <a:lnTo>
                    <a:pt x="77" y="1303"/>
                  </a:lnTo>
                  <a:lnTo>
                    <a:pt x="77" y="1306"/>
                  </a:lnTo>
                  <a:lnTo>
                    <a:pt x="80" y="1310"/>
                  </a:lnTo>
                  <a:lnTo>
                    <a:pt x="83" y="1313"/>
                  </a:lnTo>
                  <a:lnTo>
                    <a:pt x="87" y="1315"/>
                  </a:lnTo>
                  <a:lnTo>
                    <a:pt x="91" y="1316"/>
                  </a:lnTo>
                  <a:lnTo>
                    <a:pt x="95" y="1315"/>
                  </a:lnTo>
                  <a:lnTo>
                    <a:pt x="99" y="1312"/>
                  </a:lnTo>
                  <a:lnTo>
                    <a:pt x="102" y="1309"/>
                  </a:lnTo>
                  <a:lnTo>
                    <a:pt x="102" y="1309"/>
                  </a:lnTo>
                  <a:lnTo>
                    <a:pt x="135" y="1235"/>
                  </a:lnTo>
                  <a:lnTo>
                    <a:pt x="170" y="1161"/>
                  </a:lnTo>
                  <a:lnTo>
                    <a:pt x="206" y="1089"/>
                  </a:lnTo>
                  <a:lnTo>
                    <a:pt x="245" y="1017"/>
                  </a:lnTo>
                  <a:lnTo>
                    <a:pt x="245" y="1017"/>
                  </a:lnTo>
                  <a:lnTo>
                    <a:pt x="259" y="994"/>
                  </a:lnTo>
                  <a:lnTo>
                    <a:pt x="276" y="969"/>
                  </a:lnTo>
                  <a:lnTo>
                    <a:pt x="316" y="916"/>
                  </a:lnTo>
                  <a:lnTo>
                    <a:pt x="336" y="887"/>
                  </a:lnTo>
                  <a:lnTo>
                    <a:pt x="354" y="862"/>
                  </a:lnTo>
                  <a:lnTo>
                    <a:pt x="362" y="849"/>
                  </a:lnTo>
                  <a:lnTo>
                    <a:pt x="368" y="836"/>
                  </a:lnTo>
                  <a:lnTo>
                    <a:pt x="374" y="824"/>
                  </a:lnTo>
                  <a:lnTo>
                    <a:pt x="377" y="813"/>
                  </a:lnTo>
                  <a:lnTo>
                    <a:pt x="377" y="813"/>
                  </a:lnTo>
                  <a:lnTo>
                    <a:pt x="365" y="850"/>
                  </a:lnTo>
                  <a:lnTo>
                    <a:pt x="352" y="887"/>
                  </a:lnTo>
                  <a:lnTo>
                    <a:pt x="338" y="925"/>
                  </a:lnTo>
                  <a:lnTo>
                    <a:pt x="322" y="962"/>
                  </a:lnTo>
                  <a:lnTo>
                    <a:pt x="306" y="999"/>
                  </a:lnTo>
                  <a:lnTo>
                    <a:pt x="288" y="1035"/>
                  </a:lnTo>
                  <a:lnTo>
                    <a:pt x="251" y="1106"/>
                  </a:lnTo>
                  <a:lnTo>
                    <a:pt x="212" y="1178"/>
                  </a:lnTo>
                  <a:lnTo>
                    <a:pt x="175" y="1249"/>
                  </a:lnTo>
                  <a:lnTo>
                    <a:pt x="157" y="1285"/>
                  </a:lnTo>
                  <a:lnTo>
                    <a:pt x="139" y="1322"/>
                  </a:lnTo>
                  <a:lnTo>
                    <a:pt x="123" y="1358"/>
                  </a:lnTo>
                  <a:lnTo>
                    <a:pt x="108" y="1394"/>
                  </a:lnTo>
                  <a:lnTo>
                    <a:pt x="108" y="1394"/>
                  </a:lnTo>
                  <a:lnTo>
                    <a:pt x="107" y="1398"/>
                  </a:lnTo>
                  <a:lnTo>
                    <a:pt x="107" y="1401"/>
                  </a:lnTo>
                  <a:lnTo>
                    <a:pt x="108" y="1406"/>
                  </a:lnTo>
                  <a:lnTo>
                    <a:pt x="108" y="1406"/>
                  </a:lnTo>
                  <a:lnTo>
                    <a:pt x="100" y="1411"/>
                  </a:lnTo>
                  <a:lnTo>
                    <a:pt x="91" y="1414"/>
                  </a:lnTo>
                  <a:lnTo>
                    <a:pt x="84" y="1416"/>
                  </a:lnTo>
                  <a:lnTo>
                    <a:pt x="77" y="1418"/>
                  </a:lnTo>
                  <a:lnTo>
                    <a:pt x="72" y="1416"/>
                  </a:lnTo>
                  <a:lnTo>
                    <a:pt x="67" y="1415"/>
                  </a:lnTo>
                  <a:lnTo>
                    <a:pt x="62" y="1413"/>
                  </a:lnTo>
                  <a:lnTo>
                    <a:pt x="58" y="1409"/>
                  </a:lnTo>
                  <a:lnTo>
                    <a:pt x="54" y="1405"/>
                  </a:lnTo>
                  <a:lnTo>
                    <a:pt x="52" y="1399"/>
                  </a:lnTo>
                  <a:lnTo>
                    <a:pt x="49" y="1393"/>
                  </a:lnTo>
                  <a:lnTo>
                    <a:pt x="47" y="1386"/>
                  </a:lnTo>
                  <a:lnTo>
                    <a:pt x="45" y="1370"/>
                  </a:lnTo>
                  <a:lnTo>
                    <a:pt x="43" y="1350"/>
                  </a:lnTo>
                  <a:lnTo>
                    <a:pt x="43" y="1329"/>
                  </a:lnTo>
                  <a:lnTo>
                    <a:pt x="46" y="1306"/>
                  </a:lnTo>
                  <a:lnTo>
                    <a:pt x="48" y="1282"/>
                  </a:lnTo>
                  <a:lnTo>
                    <a:pt x="53" y="1257"/>
                  </a:lnTo>
                  <a:lnTo>
                    <a:pt x="62" y="1207"/>
                  </a:lnTo>
                  <a:lnTo>
                    <a:pt x="73" y="1159"/>
                  </a:lnTo>
                  <a:lnTo>
                    <a:pt x="73" y="1159"/>
                  </a:lnTo>
                  <a:close/>
                  <a:moveTo>
                    <a:pt x="345" y="1234"/>
                  </a:moveTo>
                  <a:lnTo>
                    <a:pt x="345" y="1234"/>
                  </a:lnTo>
                  <a:lnTo>
                    <a:pt x="299" y="1271"/>
                  </a:lnTo>
                  <a:lnTo>
                    <a:pt x="251" y="1309"/>
                  </a:lnTo>
                  <a:lnTo>
                    <a:pt x="203" y="1344"/>
                  </a:lnTo>
                  <a:lnTo>
                    <a:pt x="152" y="1378"/>
                  </a:lnTo>
                  <a:lnTo>
                    <a:pt x="152" y="1378"/>
                  </a:lnTo>
                  <a:lnTo>
                    <a:pt x="180" y="1329"/>
                  </a:lnTo>
                  <a:lnTo>
                    <a:pt x="209" y="1281"/>
                  </a:lnTo>
                  <a:lnTo>
                    <a:pt x="235" y="1232"/>
                  </a:lnTo>
                  <a:lnTo>
                    <a:pt x="262" y="1182"/>
                  </a:lnTo>
                  <a:lnTo>
                    <a:pt x="314" y="1083"/>
                  </a:lnTo>
                  <a:lnTo>
                    <a:pt x="363" y="982"/>
                  </a:lnTo>
                  <a:lnTo>
                    <a:pt x="411" y="882"/>
                  </a:lnTo>
                  <a:lnTo>
                    <a:pt x="459" y="780"/>
                  </a:lnTo>
                  <a:lnTo>
                    <a:pt x="554" y="577"/>
                  </a:lnTo>
                  <a:lnTo>
                    <a:pt x="554" y="577"/>
                  </a:lnTo>
                  <a:lnTo>
                    <a:pt x="599" y="484"/>
                  </a:lnTo>
                  <a:lnTo>
                    <a:pt x="647" y="391"/>
                  </a:lnTo>
                  <a:lnTo>
                    <a:pt x="697" y="300"/>
                  </a:lnTo>
                  <a:lnTo>
                    <a:pt x="749" y="211"/>
                  </a:lnTo>
                  <a:lnTo>
                    <a:pt x="749" y="211"/>
                  </a:lnTo>
                  <a:lnTo>
                    <a:pt x="740" y="228"/>
                  </a:lnTo>
                  <a:lnTo>
                    <a:pt x="731" y="246"/>
                  </a:lnTo>
                  <a:lnTo>
                    <a:pt x="721" y="266"/>
                  </a:lnTo>
                  <a:lnTo>
                    <a:pt x="714" y="286"/>
                  </a:lnTo>
                  <a:lnTo>
                    <a:pt x="699" y="328"/>
                  </a:lnTo>
                  <a:lnTo>
                    <a:pt x="686" y="371"/>
                  </a:lnTo>
                  <a:lnTo>
                    <a:pt x="673" y="417"/>
                  </a:lnTo>
                  <a:lnTo>
                    <a:pt x="661" y="463"/>
                  </a:lnTo>
                  <a:lnTo>
                    <a:pt x="639" y="552"/>
                  </a:lnTo>
                  <a:lnTo>
                    <a:pt x="639" y="552"/>
                  </a:lnTo>
                  <a:lnTo>
                    <a:pt x="598" y="636"/>
                  </a:lnTo>
                  <a:lnTo>
                    <a:pt x="557" y="719"/>
                  </a:lnTo>
                  <a:lnTo>
                    <a:pt x="519" y="803"/>
                  </a:lnTo>
                  <a:lnTo>
                    <a:pt x="481" y="887"/>
                  </a:lnTo>
                  <a:lnTo>
                    <a:pt x="445" y="973"/>
                  </a:lnTo>
                  <a:lnTo>
                    <a:pt x="410" y="1059"/>
                  </a:lnTo>
                  <a:lnTo>
                    <a:pt x="377" y="1146"/>
                  </a:lnTo>
                  <a:lnTo>
                    <a:pt x="345" y="1234"/>
                  </a:lnTo>
                  <a:lnTo>
                    <a:pt x="345" y="1234"/>
                  </a:lnTo>
                  <a:close/>
                  <a:moveTo>
                    <a:pt x="413" y="1172"/>
                  </a:moveTo>
                  <a:lnTo>
                    <a:pt x="413" y="1172"/>
                  </a:lnTo>
                  <a:lnTo>
                    <a:pt x="484" y="1017"/>
                  </a:lnTo>
                  <a:lnTo>
                    <a:pt x="519" y="940"/>
                  </a:lnTo>
                  <a:lnTo>
                    <a:pt x="554" y="863"/>
                  </a:lnTo>
                  <a:lnTo>
                    <a:pt x="587" y="784"/>
                  </a:lnTo>
                  <a:lnTo>
                    <a:pt x="619" y="706"/>
                  </a:lnTo>
                  <a:lnTo>
                    <a:pt x="651" y="628"/>
                  </a:lnTo>
                  <a:lnTo>
                    <a:pt x="680" y="548"/>
                  </a:lnTo>
                  <a:lnTo>
                    <a:pt x="680" y="548"/>
                  </a:lnTo>
                  <a:lnTo>
                    <a:pt x="718" y="474"/>
                  </a:lnTo>
                  <a:lnTo>
                    <a:pt x="755" y="402"/>
                  </a:lnTo>
                  <a:lnTo>
                    <a:pt x="755" y="402"/>
                  </a:lnTo>
                  <a:lnTo>
                    <a:pt x="773" y="369"/>
                  </a:lnTo>
                  <a:lnTo>
                    <a:pt x="786" y="345"/>
                  </a:lnTo>
                  <a:lnTo>
                    <a:pt x="795" y="330"/>
                  </a:lnTo>
                  <a:lnTo>
                    <a:pt x="802" y="322"/>
                  </a:lnTo>
                  <a:lnTo>
                    <a:pt x="803" y="321"/>
                  </a:lnTo>
                  <a:lnTo>
                    <a:pt x="804" y="321"/>
                  </a:lnTo>
                  <a:lnTo>
                    <a:pt x="805" y="323"/>
                  </a:lnTo>
                  <a:lnTo>
                    <a:pt x="805" y="326"/>
                  </a:lnTo>
                  <a:lnTo>
                    <a:pt x="804" y="334"/>
                  </a:lnTo>
                  <a:lnTo>
                    <a:pt x="802" y="347"/>
                  </a:lnTo>
                  <a:lnTo>
                    <a:pt x="793" y="379"/>
                  </a:lnTo>
                  <a:lnTo>
                    <a:pt x="780" y="416"/>
                  </a:lnTo>
                  <a:lnTo>
                    <a:pt x="769" y="450"/>
                  </a:lnTo>
                  <a:lnTo>
                    <a:pt x="762" y="473"/>
                  </a:lnTo>
                  <a:lnTo>
                    <a:pt x="762" y="473"/>
                  </a:lnTo>
                  <a:lnTo>
                    <a:pt x="745" y="535"/>
                  </a:lnTo>
                  <a:lnTo>
                    <a:pt x="725" y="597"/>
                  </a:lnTo>
                  <a:lnTo>
                    <a:pt x="702" y="658"/>
                  </a:lnTo>
                  <a:lnTo>
                    <a:pt x="679" y="719"/>
                  </a:lnTo>
                  <a:lnTo>
                    <a:pt x="632" y="841"/>
                  </a:lnTo>
                  <a:lnTo>
                    <a:pt x="608" y="900"/>
                  </a:lnTo>
                  <a:lnTo>
                    <a:pt x="585" y="961"/>
                  </a:lnTo>
                  <a:lnTo>
                    <a:pt x="585" y="961"/>
                  </a:lnTo>
                  <a:lnTo>
                    <a:pt x="584" y="967"/>
                  </a:lnTo>
                  <a:lnTo>
                    <a:pt x="585" y="973"/>
                  </a:lnTo>
                  <a:lnTo>
                    <a:pt x="589" y="976"/>
                  </a:lnTo>
                  <a:lnTo>
                    <a:pt x="592" y="981"/>
                  </a:lnTo>
                  <a:lnTo>
                    <a:pt x="592" y="981"/>
                  </a:lnTo>
                  <a:lnTo>
                    <a:pt x="549" y="1030"/>
                  </a:lnTo>
                  <a:lnTo>
                    <a:pt x="505" y="1078"/>
                  </a:lnTo>
                  <a:lnTo>
                    <a:pt x="459" y="1125"/>
                  </a:lnTo>
                  <a:lnTo>
                    <a:pt x="413" y="1172"/>
                  </a:lnTo>
                  <a:lnTo>
                    <a:pt x="413" y="1172"/>
                  </a:lnTo>
                  <a:close/>
                  <a:moveTo>
                    <a:pt x="829" y="639"/>
                  </a:moveTo>
                  <a:lnTo>
                    <a:pt x="829" y="639"/>
                  </a:lnTo>
                  <a:lnTo>
                    <a:pt x="791" y="706"/>
                  </a:lnTo>
                  <a:lnTo>
                    <a:pt x="773" y="739"/>
                  </a:lnTo>
                  <a:lnTo>
                    <a:pt x="753" y="770"/>
                  </a:lnTo>
                  <a:lnTo>
                    <a:pt x="753" y="770"/>
                  </a:lnTo>
                  <a:lnTo>
                    <a:pt x="727" y="807"/>
                  </a:lnTo>
                  <a:lnTo>
                    <a:pt x="701" y="843"/>
                  </a:lnTo>
                  <a:lnTo>
                    <a:pt x="674" y="879"/>
                  </a:lnTo>
                  <a:lnTo>
                    <a:pt x="647" y="913"/>
                  </a:lnTo>
                  <a:lnTo>
                    <a:pt x="647" y="913"/>
                  </a:lnTo>
                  <a:lnTo>
                    <a:pt x="672" y="863"/>
                  </a:lnTo>
                  <a:lnTo>
                    <a:pt x="698" y="811"/>
                  </a:lnTo>
                  <a:lnTo>
                    <a:pt x="724" y="761"/>
                  </a:lnTo>
                  <a:lnTo>
                    <a:pt x="750" y="712"/>
                  </a:lnTo>
                  <a:lnTo>
                    <a:pt x="779" y="663"/>
                  </a:lnTo>
                  <a:lnTo>
                    <a:pt x="808" y="614"/>
                  </a:lnTo>
                  <a:lnTo>
                    <a:pt x="866" y="515"/>
                  </a:lnTo>
                  <a:lnTo>
                    <a:pt x="866" y="515"/>
                  </a:lnTo>
                  <a:lnTo>
                    <a:pt x="856" y="544"/>
                  </a:lnTo>
                  <a:lnTo>
                    <a:pt x="845" y="575"/>
                  </a:lnTo>
                  <a:lnTo>
                    <a:pt x="837" y="607"/>
                  </a:lnTo>
                  <a:lnTo>
                    <a:pt x="829" y="639"/>
                  </a:lnTo>
                  <a:lnTo>
                    <a:pt x="829" y="639"/>
                  </a:lnTo>
                  <a:close/>
                  <a:moveTo>
                    <a:pt x="928" y="502"/>
                  </a:moveTo>
                  <a:lnTo>
                    <a:pt x="928" y="502"/>
                  </a:lnTo>
                  <a:lnTo>
                    <a:pt x="921" y="511"/>
                  </a:lnTo>
                  <a:lnTo>
                    <a:pt x="921" y="511"/>
                  </a:lnTo>
                  <a:lnTo>
                    <a:pt x="933" y="467"/>
                  </a:lnTo>
                  <a:lnTo>
                    <a:pt x="933" y="467"/>
                  </a:lnTo>
                  <a:lnTo>
                    <a:pt x="940" y="457"/>
                  </a:lnTo>
                  <a:lnTo>
                    <a:pt x="945" y="446"/>
                  </a:lnTo>
                  <a:lnTo>
                    <a:pt x="958" y="411"/>
                  </a:lnTo>
                  <a:lnTo>
                    <a:pt x="958" y="411"/>
                  </a:lnTo>
                  <a:lnTo>
                    <a:pt x="959" y="405"/>
                  </a:lnTo>
                  <a:lnTo>
                    <a:pt x="958" y="401"/>
                  </a:lnTo>
                  <a:lnTo>
                    <a:pt x="955" y="396"/>
                  </a:lnTo>
                  <a:lnTo>
                    <a:pt x="952" y="392"/>
                  </a:lnTo>
                  <a:lnTo>
                    <a:pt x="952" y="392"/>
                  </a:lnTo>
                  <a:lnTo>
                    <a:pt x="958" y="363"/>
                  </a:lnTo>
                  <a:lnTo>
                    <a:pt x="958" y="363"/>
                  </a:lnTo>
                  <a:lnTo>
                    <a:pt x="958" y="355"/>
                  </a:lnTo>
                  <a:lnTo>
                    <a:pt x="955" y="349"/>
                  </a:lnTo>
                  <a:lnTo>
                    <a:pt x="952" y="344"/>
                  </a:lnTo>
                  <a:lnTo>
                    <a:pt x="946" y="341"/>
                  </a:lnTo>
                  <a:lnTo>
                    <a:pt x="940" y="338"/>
                  </a:lnTo>
                  <a:lnTo>
                    <a:pt x="933" y="340"/>
                  </a:lnTo>
                  <a:lnTo>
                    <a:pt x="927" y="342"/>
                  </a:lnTo>
                  <a:lnTo>
                    <a:pt x="925" y="344"/>
                  </a:lnTo>
                  <a:lnTo>
                    <a:pt x="922" y="348"/>
                  </a:lnTo>
                  <a:lnTo>
                    <a:pt x="922" y="348"/>
                  </a:lnTo>
                  <a:lnTo>
                    <a:pt x="832" y="498"/>
                  </a:lnTo>
                  <a:lnTo>
                    <a:pt x="742" y="646"/>
                  </a:lnTo>
                  <a:lnTo>
                    <a:pt x="742" y="646"/>
                  </a:lnTo>
                  <a:lnTo>
                    <a:pt x="736" y="657"/>
                  </a:lnTo>
                  <a:lnTo>
                    <a:pt x="736" y="657"/>
                  </a:lnTo>
                  <a:lnTo>
                    <a:pt x="754" y="609"/>
                  </a:lnTo>
                  <a:lnTo>
                    <a:pt x="769" y="561"/>
                  </a:lnTo>
                  <a:lnTo>
                    <a:pt x="784" y="512"/>
                  </a:lnTo>
                  <a:lnTo>
                    <a:pt x="798" y="464"/>
                  </a:lnTo>
                  <a:lnTo>
                    <a:pt x="811" y="415"/>
                  </a:lnTo>
                  <a:lnTo>
                    <a:pt x="822" y="364"/>
                  </a:lnTo>
                  <a:lnTo>
                    <a:pt x="832" y="314"/>
                  </a:lnTo>
                  <a:lnTo>
                    <a:pt x="841" y="264"/>
                  </a:lnTo>
                  <a:lnTo>
                    <a:pt x="841" y="264"/>
                  </a:lnTo>
                  <a:lnTo>
                    <a:pt x="852" y="274"/>
                  </a:lnTo>
                  <a:lnTo>
                    <a:pt x="852" y="274"/>
                  </a:lnTo>
                  <a:lnTo>
                    <a:pt x="857" y="278"/>
                  </a:lnTo>
                  <a:lnTo>
                    <a:pt x="862" y="279"/>
                  </a:lnTo>
                  <a:lnTo>
                    <a:pt x="867" y="279"/>
                  </a:lnTo>
                  <a:lnTo>
                    <a:pt x="873" y="276"/>
                  </a:lnTo>
                  <a:lnTo>
                    <a:pt x="873" y="276"/>
                  </a:lnTo>
                  <a:lnTo>
                    <a:pt x="889" y="266"/>
                  </a:lnTo>
                  <a:lnTo>
                    <a:pt x="905" y="255"/>
                  </a:lnTo>
                  <a:lnTo>
                    <a:pt x="905" y="255"/>
                  </a:lnTo>
                  <a:lnTo>
                    <a:pt x="1022" y="417"/>
                  </a:lnTo>
                  <a:lnTo>
                    <a:pt x="1022" y="417"/>
                  </a:lnTo>
                  <a:lnTo>
                    <a:pt x="928" y="502"/>
                  </a:lnTo>
                  <a:lnTo>
                    <a:pt x="928" y="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70">
              <a:extLst>
                <a:ext uri="{FF2B5EF4-FFF2-40B4-BE49-F238E27FC236}">
                  <a16:creationId xmlns:a16="http://schemas.microsoft.com/office/drawing/2014/main" id="{ACDC3846-060D-11E9-AE50-24274A6F5000}"/>
                </a:ext>
              </a:extLst>
            </p:cNvPr>
            <p:cNvSpPr>
              <a:spLocks noEditPoints="1"/>
            </p:cNvSpPr>
            <p:nvPr/>
          </p:nvSpPr>
          <p:spPr bwMode="auto">
            <a:xfrm>
              <a:off x="6835776" y="5170488"/>
              <a:ext cx="168275" cy="352425"/>
            </a:xfrm>
            <a:custGeom>
              <a:avLst/>
              <a:gdLst>
                <a:gd name="T0" fmla="*/ 633 w 637"/>
                <a:gd name="T1" fmla="*/ 344 h 1332"/>
                <a:gd name="T2" fmla="*/ 633 w 637"/>
                <a:gd name="T3" fmla="*/ 252 h 1332"/>
                <a:gd name="T4" fmla="*/ 603 w 637"/>
                <a:gd name="T5" fmla="*/ 87 h 1332"/>
                <a:gd name="T6" fmla="*/ 518 w 637"/>
                <a:gd name="T7" fmla="*/ 19 h 1332"/>
                <a:gd name="T8" fmla="*/ 405 w 637"/>
                <a:gd name="T9" fmla="*/ 6 h 1332"/>
                <a:gd name="T10" fmla="*/ 374 w 637"/>
                <a:gd name="T11" fmla="*/ 17 h 1332"/>
                <a:gd name="T12" fmla="*/ 239 w 637"/>
                <a:gd name="T13" fmla="*/ 113 h 1332"/>
                <a:gd name="T14" fmla="*/ 106 w 637"/>
                <a:gd name="T15" fmla="*/ 378 h 1332"/>
                <a:gd name="T16" fmla="*/ 14 w 637"/>
                <a:gd name="T17" fmla="*/ 780 h 1332"/>
                <a:gd name="T18" fmla="*/ 10 w 637"/>
                <a:gd name="T19" fmla="*/ 1096 h 1332"/>
                <a:gd name="T20" fmla="*/ 42 w 637"/>
                <a:gd name="T21" fmla="*/ 1205 h 1332"/>
                <a:gd name="T22" fmla="*/ 144 w 637"/>
                <a:gd name="T23" fmla="*/ 1332 h 1332"/>
                <a:gd name="T24" fmla="*/ 262 w 637"/>
                <a:gd name="T25" fmla="*/ 1257 h 1332"/>
                <a:gd name="T26" fmla="*/ 256 w 637"/>
                <a:gd name="T27" fmla="*/ 1248 h 1332"/>
                <a:gd name="T28" fmla="*/ 117 w 637"/>
                <a:gd name="T29" fmla="*/ 1257 h 1332"/>
                <a:gd name="T30" fmla="*/ 120 w 637"/>
                <a:gd name="T31" fmla="*/ 1064 h 1332"/>
                <a:gd name="T32" fmla="*/ 502 w 637"/>
                <a:gd name="T33" fmla="*/ 498 h 1332"/>
                <a:gd name="T34" fmla="*/ 413 w 637"/>
                <a:gd name="T35" fmla="*/ 643 h 1332"/>
                <a:gd name="T36" fmla="*/ 167 w 637"/>
                <a:gd name="T37" fmla="*/ 1112 h 1332"/>
                <a:gd name="T38" fmla="*/ 119 w 637"/>
                <a:gd name="T39" fmla="*/ 1227 h 1332"/>
                <a:gd name="T40" fmla="*/ 147 w 637"/>
                <a:gd name="T41" fmla="*/ 1248 h 1332"/>
                <a:gd name="T42" fmla="*/ 221 w 637"/>
                <a:gd name="T43" fmla="*/ 1148 h 1332"/>
                <a:gd name="T44" fmla="*/ 199 w 637"/>
                <a:gd name="T45" fmla="*/ 1221 h 1332"/>
                <a:gd name="T46" fmla="*/ 221 w 637"/>
                <a:gd name="T47" fmla="*/ 1247 h 1332"/>
                <a:gd name="T48" fmla="*/ 350 w 637"/>
                <a:gd name="T49" fmla="*/ 1035 h 1332"/>
                <a:gd name="T50" fmla="*/ 565 w 637"/>
                <a:gd name="T51" fmla="*/ 616 h 1332"/>
                <a:gd name="T52" fmla="*/ 635 w 637"/>
                <a:gd name="T53" fmla="*/ 474 h 1332"/>
                <a:gd name="T54" fmla="*/ 602 w 637"/>
                <a:gd name="T55" fmla="*/ 471 h 1332"/>
                <a:gd name="T56" fmla="*/ 458 w 637"/>
                <a:gd name="T57" fmla="*/ 743 h 1332"/>
                <a:gd name="T58" fmla="*/ 279 w 637"/>
                <a:gd name="T59" fmla="*/ 1064 h 1332"/>
                <a:gd name="T60" fmla="*/ 410 w 637"/>
                <a:gd name="T61" fmla="*/ 748 h 1332"/>
                <a:gd name="T62" fmla="*/ 583 w 637"/>
                <a:gd name="T63" fmla="*/ 224 h 1332"/>
                <a:gd name="T64" fmla="*/ 466 w 637"/>
                <a:gd name="T65" fmla="*/ 322 h 1332"/>
                <a:gd name="T66" fmla="*/ 524 w 637"/>
                <a:gd name="T67" fmla="*/ 144 h 1332"/>
                <a:gd name="T68" fmla="*/ 459 w 637"/>
                <a:gd name="T69" fmla="*/ 186 h 1332"/>
                <a:gd name="T70" fmla="*/ 572 w 637"/>
                <a:gd name="T71" fmla="*/ 158 h 1332"/>
                <a:gd name="T72" fmla="*/ 432 w 637"/>
                <a:gd name="T73" fmla="*/ 35 h 1332"/>
                <a:gd name="T74" fmla="*/ 374 w 637"/>
                <a:gd name="T75" fmla="*/ 179 h 1332"/>
                <a:gd name="T76" fmla="*/ 250 w 637"/>
                <a:gd name="T77" fmla="*/ 329 h 1332"/>
                <a:gd name="T78" fmla="*/ 73 w 637"/>
                <a:gd name="T79" fmla="*/ 652 h 1332"/>
                <a:gd name="T80" fmla="*/ 183 w 637"/>
                <a:gd name="T81" fmla="*/ 288 h 1332"/>
                <a:gd name="T82" fmla="*/ 329 w 637"/>
                <a:gd name="T83" fmla="*/ 90 h 1332"/>
                <a:gd name="T84" fmla="*/ 130 w 637"/>
                <a:gd name="T85" fmla="*/ 488 h 1332"/>
                <a:gd name="T86" fmla="*/ 91 w 637"/>
                <a:gd name="T87" fmla="*/ 630 h 1332"/>
                <a:gd name="T88" fmla="*/ 159 w 637"/>
                <a:gd name="T89" fmla="*/ 494 h 1332"/>
                <a:gd name="T90" fmla="*/ 390 w 637"/>
                <a:gd name="T91" fmla="*/ 209 h 1332"/>
                <a:gd name="T92" fmla="*/ 352 w 637"/>
                <a:gd name="T93" fmla="*/ 327 h 1332"/>
                <a:gd name="T94" fmla="*/ 74 w 637"/>
                <a:gd name="T95" fmla="*/ 812 h 1332"/>
                <a:gd name="T96" fmla="*/ 102 w 637"/>
                <a:gd name="T97" fmla="*/ 824 h 1332"/>
                <a:gd name="T98" fmla="*/ 427 w 637"/>
                <a:gd name="T99" fmla="*/ 279 h 1332"/>
                <a:gd name="T100" fmla="*/ 472 w 637"/>
                <a:gd name="T101" fmla="*/ 252 h 1332"/>
                <a:gd name="T102" fmla="*/ 307 w 637"/>
                <a:gd name="T103" fmla="*/ 553 h 1332"/>
                <a:gd name="T104" fmla="*/ 81 w 637"/>
                <a:gd name="T105" fmla="*/ 933 h 1332"/>
                <a:gd name="T106" fmla="*/ 57 w 637"/>
                <a:gd name="T107" fmla="*/ 747 h 1332"/>
                <a:gd name="T108" fmla="*/ 44 w 637"/>
                <a:gd name="T109" fmla="*/ 1040 h 1332"/>
                <a:gd name="T110" fmla="*/ 68 w 637"/>
                <a:gd name="T111" fmla="*/ 1020 h 1332"/>
                <a:gd name="T112" fmla="*/ 422 w 637"/>
                <a:gd name="T113" fmla="*/ 461 h 1332"/>
                <a:gd name="T114" fmla="*/ 71 w 637"/>
                <a:gd name="T115" fmla="*/ 1079 h 1332"/>
                <a:gd name="T116" fmla="*/ 545 w 637"/>
                <a:gd name="T117" fmla="*/ 334 h 1332"/>
                <a:gd name="T118" fmla="*/ 542 w 637"/>
                <a:gd name="T119" fmla="*/ 396 h 1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7" h="1332">
                  <a:moveTo>
                    <a:pt x="602" y="471"/>
                  </a:moveTo>
                  <a:lnTo>
                    <a:pt x="602" y="471"/>
                  </a:lnTo>
                  <a:lnTo>
                    <a:pt x="584" y="494"/>
                  </a:lnTo>
                  <a:lnTo>
                    <a:pt x="584" y="494"/>
                  </a:lnTo>
                  <a:lnTo>
                    <a:pt x="602" y="434"/>
                  </a:lnTo>
                  <a:lnTo>
                    <a:pt x="616" y="377"/>
                  </a:lnTo>
                  <a:lnTo>
                    <a:pt x="616" y="377"/>
                  </a:lnTo>
                  <a:lnTo>
                    <a:pt x="633" y="344"/>
                  </a:lnTo>
                  <a:lnTo>
                    <a:pt x="633" y="344"/>
                  </a:lnTo>
                  <a:lnTo>
                    <a:pt x="634" y="341"/>
                  </a:lnTo>
                  <a:lnTo>
                    <a:pt x="634" y="337"/>
                  </a:lnTo>
                  <a:lnTo>
                    <a:pt x="634" y="334"/>
                  </a:lnTo>
                  <a:lnTo>
                    <a:pt x="634" y="330"/>
                  </a:lnTo>
                  <a:lnTo>
                    <a:pt x="631" y="326"/>
                  </a:lnTo>
                  <a:lnTo>
                    <a:pt x="625" y="321"/>
                  </a:lnTo>
                  <a:lnTo>
                    <a:pt x="625" y="321"/>
                  </a:lnTo>
                  <a:lnTo>
                    <a:pt x="630" y="286"/>
                  </a:lnTo>
                  <a:lnTo>
                    <a:pt x="633" y="252"/>
                  </a:lnTo>
                  <a:lnTo>
                    <a:pt x="633" y="219"/>
                  </a:lnTo>
                  <a:lnTo>
                    <a:pt x="632" y="189"/>
                  </a:lnTo>
                  <a:lnTo>
                    <a:pt x="628" y="161"/>
                  </a:lnTo>
                  <a:lnTo>
                    <a:pt x="626" y="146"/>
                  </a:lnTo>
                  <a:lnTo>
                    <a:pt x="623" y="134"/>
                  </a:lnTo>
                  <a:lnTo>
                    <a:pt x="619" y="121"/>
                  </a:lnTo>
                  <a:lnTo>
                    <a:pt x="614" y="109"/>
                  </a:lnTo>
                  <a:lnTo>
                    <a:pt x="609" y="97"/>
                  </a:lnTo>
                  <a:lnTo>
                    <a:pt x="603" y="87"/>
                  </a:lnTo>
                  <a:lnTo>
                    <a:pt x="597" y="76"/>
                  </a:lnTo>
                  <a:lnTo>
                    <a:pt x="589" y="67"/>
                  </a:lnTo>
                  <a:lnTo>
                    <a:pt x="582" y="58"/>
                  </a:lnTo>
                  <a:lnTo>
                    <a:pt x="572" y="49"/>
                  </a:lnTo>
                  <a:lnTo>
                    <a:pt x="563" y="42"/>
                  </a:lnTo>
                  <a:lnTo>
                    <a:pt x="554" y="35"/>
                  </a:lnTo>
                  <a:lnTo>
                    <a:pt x="542" y="29"/>
                  </a:lnTo>
                  <a:lnTo>
                    <a:pt x="530" y="24"/>
                  </a:lnTo>
                  <a:lnTo>
                    <a:pt x="518" y="19"/>
                  </a:lnTo>
                  <a:lnTo>
                    <a:pt x="504" y="15"/>
                  </a:lnTo>
                  <a:lnTo>
                    <a:pt x="490" y="12"/>
                  </a:lnTo>
                  <a:lnTo>
                    <a:pt x="475" y="10"/>
                  </a:lnTo>
                  <a:lnTo>
                    <a:pt x="460" y="8"/>
                  </a:lnTo>
                  <a:lnTo>
                    <a:pt x="442" y="8"/>
                  </a:lnTo>
                  <a:lnTo>
                    <a:pt x="425" y="8"/>
                  </a:lnTo>
                  <a:lnTo>
                    <a:pt x="406" y="10"/>
                  </a:lnTo>
                  <a:lnTo>
                    <a:pt x="406" y="10"/>
                  </a:lnTo>
                  <a:lnTo>
                    <a:pt x="405" y="6"/>
                  </a:lnTo>
                  <a:lnTo>
                    <a:pt x="401" y="4"/>
                  </a:lnTo>
                  <a:lnTo>
                    <a:pt x="398" y="3"/>
                  </a:lnTo>
                  <a:lnTo>
                    <a:pt x="394" y="1"/>
                  </a:lnTo>
                  <a:lnTo>
                    <a:pt x="391" y="0"/>
                  </a:lnTo>
                  <a:lnTo>
                    <a:pt x="386" y="1"/>
                  </a:lnTo>
                  <a:lnTo>
                    <a:pt x="383" y="4"/>
                  </a:lnTo>
                  <a:lnTo>
                    <a:pt x="380" y="7"/>
                  </a:lnTo>
                  <a:lnTo>
                    <a:pt x="380" y="7"/>
                  </a:lnTo>
                  <a:lnTo>
                    <a:pt x="374" y="17"/>
                  </a:lnTo>
                  <a:lnTo>
                    <a:pt x="374" y="17"/>
                  </a:lnTo>
                  <a:lnTo>
                    <a:pt x="356" y="22"/>
                  </a:lnTo>
                  <a:lnTo>
                    <a:pt x="337" y="31"/>
                  </a:lnTo>
                  <a:lnTo>
                    <a:pt x="319" y="40"/>
                  </a:lnTo>
                  <a:lnTo>
                    <a:pt x="302" y="52"/>
                  </a:lnTo>
                  <a:lnTo>
                    <a:pt x="286" y="65"/>
                  </a:lnTo>
                  <a:lnTo>
                    <a:pt x="269" y="79"/>
                  </a:lnTo>
                  <a:lnTo>
                    <a:pt x="254" y="95"/>
                  </a:lnTo>
                  <a:lnTo>
                    <a:pt x="239" y="113"/>
                  </a:lnTo>
                  <a:lnTo>
                    <a:pt x="225" y="130"/>
                  </a:lnTo>
                  <a:lnTo>
                    <a:pt x="212" y="150"/>
                  </a:lnTo>
                  <a:lnTo>
                    <a:pt x="199" y="170"/>
                  </a:lnTo>
                  <a:lnTo>
                    <a:pt x="186" y="191"/>
                  </a:lnTo>
                  <a:lnTo>
                    <a:pt x="174" y="213"/>
                  </a:lnTo>
                  <a:lnTo>
                    <a:pt x="164" y="235"/>
                  </a:lnTo>
                  <a:lnTo>
                    <a:pt x="143" y="282"/>
                  </a:lnTo>
                  <a:lnTo>
                    <a:pt x="124" y="329"/>
                  </a:lnTo>
                  <a:lnTo>
                    <a:pt x="106" y="378"/>
                  </a:lnTo>
                  <a:lnTo>
                    <a:pt x="92" y="425"/>
                  </a:lnTo>
                  <a:lnTo>
                    <a:pt x="78" y="472"/>
                  </a:lnTo>
                  <a:lnTo>
                    <a:pt x="67" y="516"/>
                  </a:lnTo>
                  <a:lnTo>
                    <a:pt x="57" y="557"/>
                  </a:lnTo>
                  <a:lnTo>
                    <a:pt x="41" y="629"/>
                  </a:lnTo>
                  <a:lnTo>
                    <a:pt x="41" y="629"/>
                  </a:lnTo>
                  <a:lnTo>
                    <a:pt x="29" y="685"/>
                  </a:lnTo>
                  <a:lnTo>
                    <a:pt x="19" y="747"/>
                  </a:lnTo>
                  <a:lnTo>
                    <a:pt x="14" y="780"/>
                  </a:lnTo>
                  <a:lnTo>
                    <a:pt x="9" y="815"/>
                  </a:lnTo>
                  <a:lnTo>
                    <a:pt x="6" y="849"/>
                  </a:lnTo>
                  <a:lnTo>
                    <a:pt x="2" y="884"/>
                  </a:lnTo>
                  <a:lnTo>
                    <a:pt x="1" y="920"/>
                  </a:lnTo>
                  <a:lnTo>
                    <a:pt x="0" y="956"/>
                  </a:lnTo>
                  <a:lnTo>
                    <a:pt x="0" y="992"/>
                  </a:lnTo>
                  <a:lnTo>
                    <a:pt x="2" y="1027"/>
                  </a:lnTo>
                  <a:lnTo>
                    <a:pt x="6" y="1062"/>
                  </a:lnTo>
                  <a:lnTo>
                    <a:pt x="10" y="1096"/>
                  </a:lnTo>
                  <a:lnTo>
                    <a:pt x="18" y="1130"/>
                  </a:lnTo>
                  <a:lnTo>
                    <a:pt x="26" y="1161"/>
                  </a:lnTo>
                  <a:lnTo>
                    <a:pt x="26" y="1161"/>
                  </a:lnTo>
                  <a:lnTo>
                    <a:pt x="25" y="1168"/>
                  </a:lnTo>
                  <a:lnTo>
                    <a:pt x="26" y="1174"/>
                  </a:lnTo>
                  <a:lnTo>
                    <a:pt x="28" y="1179"/>
                  </a:lnTo>
                  <a:lnTo>
                    <a:pt x="33" y="1182"/>
                  </a:lnTo>
                  <a:lnTo>
                    <a:pt x="33" y="1182"/>
                  </a:lnTo>
                  <a:lnTo>
                    <a:pt x="42" y="1205"/>
                  </a:lnTo>
                  <a:lnTo>
                    <a:pt x="51" y="1227"/>
                  </a:lnTo>
                  <a:lnTo>
                    <a:pt x="63" y="1247"/>
                  </a:lnTo>
                  <a:lnTo>
                    <a:pt x="76" y="1267"/>
                  </a:lnTo>
                  <a:lnTo>
                    <a:pt x="90" y="1284"/>
                  </a:lnTo>
                  <a:lnTo>
                    <a:pt x="105" y="1301"/>
                  </a:lnTo>
                  <a:lnTo>
                    <a:pt x="123" y="1317"/>
                  </a:lnTo>
                  <a:lnTo>
                    <a:pt x="142" y="1331"/>
                  </a:lnTo>
                  <a:lnTo>
                    <a:pt x="142" y="1331"/>
                  </a:lnTo>
                  <a:lnTo>
                    <a:pt x="144" y="1332"/>
                  </a:lnTo>
                  <a:lnTo>
                    <a:pt x="147" y="1332"/>
                  </a:lnTo>
                  <a:lnTo>
                    <a:pt x="151" y="1332"/>
                  </a:lnTo>
                  <a:lnTo>
                    <a:pt x="154" y="1331"/>
                  </a:lnTo>
                  <a:lnTo>
                    <a:pt x="154" y="1331"/>
                  </a:lnTo>
                  <a:lnTo>
                    <a:pt x="180" y="1311"/>
                  </a:lnTo>
                  <a:lnTo>
                    <a:pt x="207" y="1292"/>
                  </a:lnTo>
                  <a:lnTo>
                    <a:pt x="234" y="1275"/>
                  </a:lnTo>
                  <a:lnTo>
                    <a:pt x="262" y="1257"/>
                  </a:lnTo>
                  <a:lnTo>
                    <a:pt x="262" y="1257"/>
                  </a:lnTo>
                  <a:lnTo>
                    <a:pt x="263" y="1256"/>
                  </a:lnTo>
                  <a:lnTo>
                    <a:pt x="264" y="1254"/>
                  </a:lnTo>
                  <a:lnTo>
                    <a:pt x="264" y="1251"/>
                  </a:lnTo>
                  <a:lnTo>
                    <a:pt x="263" y="1250"/>
                  </a:lnTo>
                  <a:lnTo>
                    <a:pt x="262" y="1248"/>
                  </a:lnTo>
                  <a:lnTo>
                    <a:pt x="261" y="1248"/>
                  </a:lnTo>
                  <a:lnTo>
                    <a:pt x="259" y="1247"/>
                  </a:lnTo>
                  <a:lnTo>
                    <a:pt x="256" y="1248"/>
                  </a:lnTo>
                  <a:lnTo>
                    <a:pt x="256" y="1248"/>
                  </a:lnTo>
                  <a:lnTo>
                    <a:pt x="236" y="1258"/>
                  </a:lnTo>
                  <a:lnTo>
                    <a:pt x="218" y="1267"/>
                  </a:lnTo>
                  <a:lnTo>
                    <a:pt x="200" y="1271"/>
                  </a:lnTo>
                  <a:lnTo>
                    <a:pt x="184" y="1275"/>
                  </a:lnTo>
                  <a:lnTo>
                    <a:pt x="168" y="1275"/>
                  </a:lnTo>
                  <a:lnTo>
                    <a:pt x="154" y="1274"/>
                  </a:lnTo>
                  <a:lnTo>
                    <a:pt x="140" y="1270"/>
                  </a:lnTo>
                  <a:lnTo>
                    <a:pt x="129" y="1264"/>
                  </a:lnTo>
                  <a:lnTo>
                    <a:pt x="117" y="1257"/>
                  </a:lnTo>
                  <a:lnTo>
                    <a:pt x="108" y="1248"/>
                  </a:lnTo>
                  <a:lnTo>
                    <a:pt x="98" y="1237"/>
                  </a:lnTo>
                  <a:lnTo>
                    <a:pt x="89" y="1224"/>
                  </a:lnTo>
                  <a:lnTo>
                    <a:pt x="82" y="1212"/>
                  </a:lnTo>
                  <a:lnTo>
                    <a:pt x="75" y="1196"/>
                  </a:lnTo>
                  <a:lnTo>
                    <a:pt x="69" y="1180"/>
                  </a:lnTo>
                  <a:lnTo>
                    <a:pt x="63" y="1162"/>
                  </a:lnTo>
                  <a:lnTo>
                    <a:pt x="63" y="1162"/>
                  </a:lnTo>
                  <a:lnTo>
                    <a:pt x="120" y="1064"/>
                  </a:lnTo>
                  <a:lnTo>
                    <a:pt x="179" y="966"/>
                  </a:lnTo>
                  <a:lnTo>
                    <a:pt x="239" y="870"/>
                  </a:lnTo>
                  <a:lnTo>
                    <a:pt x="301" y="774"/>
                  </a:lnTo>
                  <a:lnTo>
                    <a:pt x="334" y="727"/>
                  </a:lnTo>
                  <a:lnTo>
                    <a:pt x="365" y="680"/>
                  </a:lnTo>
                  <a:lnTo>
                    <a:pt x="399" y="635"/>
                  </a:lnTo>
                  <a:lnTo>
                    <a:pt x="432" y="588"/>
                  </a:lnTo>
                  <a:lnTo>
                    <a:pt x="467" y="543"/>
                  </a:lnTo>
                  <a:lnTo>
                    <a:pt x="502" y="498"/>
                  </a:lnTo>
                  <a:lnTo>
                    <a:pt x="538" y="453"/>
                  </a:lnTo>
                  <a:lnTo>
                    <a:pt x="575" y="410"/>
                  </a:lnTo>
                  <a:lnTo>
                    <a:pt x="575" y="410"/>
                  </a:lnTo>
                  <a:lnTo>
                    <a:pt x="547" y="445"/>
                  </a:lnTo>
                  <a:lnTo>
                    <a:pt x="518" y="481"/>
                  </a:lnTo>
                  <a:lnTo>
                    <a:pt x="490" y="520"/>
                  </a:lnTo>
                  <a:lnTo>
                    <a:pt x="465" y="560"/>
                  </a:lnTo>
                  <a:lnTo>
                    <a:pt x="438" y="601"/>
                  </a:lnTo>
                  <a:lnTo>
                    <a:pt x="413" y="643"/>
                  </a:lnTo>
                  <a:lnTo>
                    <a:pt x="387" y="686"/>
                  </a:lnTo>
                  <a:lnTo>
                    <a:pt x="363" y="731"/>
                  </a:lnTo>
                  <a:lnTo>
                    <a:pt x="316" y="821"/>
                  </a:lnTo>
                  <a:lnTo>
                    <a:pt x="270" y="912"/>
                  </a:lnTo>
                  <a:lnTo>
                    <a:pt x="226" y="1003"/>
                  </a:lnTo>
                  <a:lnTo>
                    <a:pt x="183" y="1093"/>
                  </a:lnTo>
                  <a:lnTo>
                    <a:pt x="183" y="1093"/>
                  </a:lnTo>
                  <a:lnTo>
                    <a:pt x="171" y="1106"/>
                  </a:lnTo>
                  <a:lnTo>
                    <a:pt x="167" y="1112"/>
                  </a:lnTo>
                  <a:lnTo>
                    <a:pt x="164" y="1118"/>
                  </a:lnTo>
                  <a:lnTo>
                    <a:pt x="161" y="1123"/>
                  </a:lnTo>
                  <a:lnTo>
                    <a:pt x="160" y="1129"/>
                  </a:lnTo>
                  <a:lnTo>
                    <a:pt x="160" y="1133"/>
                  </a:lnTo>
                  <a:lnTo>
                    <a:pt x="161" y="1137"/>
                  </a:lnTo>
                  <a:lnTo>
                    <a:pt x="161" y="1137"/>
                  </a:lnTo>
                  <a:lnTo>
                    <a:pt x="120" y="1223"/>
                  </a:lnTo>
                  <a:lnTo>
                    <a:pt x="120" y="1223"/>
                  </a:lnTo>
                  <a:lnTo>
                    <a:pt x="119" y="1227"/>
                  </a:lnTo>
                  <a:lnTo>
                    <a:pt x="118" y="1230"/>
                  </a:lnTo>
                  <a:lnTo>
                    <a:pt x="118" y="1235"/>
                  </a:lnTo>
                  <a:lnTo>
                    <a:pt x="119" y="1239"/>
                  </a:lnTo>
                  <a:lnTo>
                    <a:pt x="123" y="1244"/>
                  </a:lnTo>
                  <a:lnTo>
                    <a:pt x="129" y="1248"/>
                  </a:lnTo>
                  <a:lnTo>
                    <a:pt x="135" y="1251"/>
                  </a:lnTo>
                  <a:lnTo>
                    <a:pt x="142" y="1251"/>
                  </a:lnTo>
                  <a:lnTo>
                    <a:pt x="145" y="1250"/>
                  </a:lnTo>
                  <a:lnTo>
                    <a:pt x="147" y="1248"/>
                  </a:lnTo>
                  <a:lnTo>
                    <a:pt x="151" y="1246"/>
                  </a:lnTo>
                  <a:lnTo>
                    <a:pt x="153" y="1242"/>
                  </a:lnTo>
                  <a:lnTo>
                    <a:pt x="153" y="1242"/>
                  </a:lnTo>
                  <a:lnTo>
                    <a:pt x="184" y="1189"/>
                  </a:lnTo>
                  <a:lnTo>
                    <a:pt x="214" y="1137"/>
                  </a:lnTo>
                  <a:lnTo>
                    <a:pt x="214" y="1137"/>
                  </a:lnTo>
                  <a:lnTo>
                    <a:pt x="215" y="1141"/>
                  </a:lnTo>
                  <a:lnTo>
                    <a:pt x="218" y="1145"/>
                  </a:lnTo>
                  <a:lnTo>
                    <a:pt x="221" y="1148"/>
                  </a:lnTo>
                  <a:lnTo>
                    <a:pt x="226" y="1151"/>
                  </a:lnTo>
                  <a:lnTo>
                    <a:pt x="231" y="1153"/>
                  </a:lnTo>
                  <a:lnTo>
                    <a:pt x="235" y="1153"/>
                  </a:lnTo>
                  <a:lnTo>
                    <a:pt x="240" y="1152"/>
                  </a:lnTo>
                  <a:lnTo>
                    <a:pt x="245" y="1150"/>
                  </a:lnTo>
                  <a:lnTo>
                    <a:pt x="245" y="1150"/>
                  </a:lnTo>
                  <a:lnTo>
                    <a:pt x="222" y="1186"/>
                  </a:lnTo>
                  <a:lnTo>
                    <a:pt x="199" y="1221"/>
                  </a:lnTo>
                  <a:lnTo>
                    <a:pt x="199" y="1221"/>
                  </a:lnTo>
                  <a:lnTo>
                    <a:pt x="197" y="1224"/>
                  </a:lnTo>
                  <a:lnTo>
                    <a:pt x="195" y="1228"/>
                  </a:lnTo>
                  <a:lnTo>
                    <a:pt x="195" y="1232"/>
                  </a:lnTo>
                  <a:lnTo>
                    <a:pt x="195" y="1235"/>
                  </a:lnTo>
                  <a:lnTo>
                    <a:pt x="199" y="1241"/>
                  </a:lnTo>
                  <a:lnTo>
                    <a:pt x="205" y="1246"/>
                  </a:lnTo>
                  <a:lnTo>
                    <a:pt x="211" y="1248"/>
                  </a:lnTo>
                  <a:lnTo>
                    <a:pt x="218" y="1248"/>
                  </a:lnTo>
                  <a:lnTo>
                    <a:pt x="221" y="1247"/>
                  </a:lnTo>
                  <a:lnTo>
                    <a:pt x="225" y="1246"/>
                  </a:lnTo>
                  <a:lnTo>
                    <a:pt x="228" y="1243"/>
                  </a:lnTo>
                  <a:lnTo>
                    <a:pt x="231" y="1240"/>
                  </a:lnTo>
                  <a:lnTo>
                    <a:pt x="231" y="1240"/>
                  </a:lnTo>
                  <a:lnTo>
                    <a:pt x="252" y="1208"/>
                  </a:lnTo>
                  <a:lnTo>
                    <a:pt x="280" y="1161"/>
                  </a:lnTo>
                  <a:lnTo>
                    <a:pt x="312" y="1104"/>
                  </a:lnTo>
                  <a:lnTo>
                    <a:pt x="350" y="1035"/>
                  </a:lnTo>
                  <a:lnTo>
                    <a:pt x="350" y="1035"/>
                  </a:lnTo>
                  <a:lnTo>
                    <a:pt x="371" y="1004"/>
                  </a:lnTo>
                  <a:lnTo>
                    <a:pt x="391" y="972"/>
                  </a:lnTo>
                  <a:lnTo>
                    <a:pt x="411" y="938"/>
                  </a:lnTo>
                  <a:lnTo>
                    <a:pt x="429" y="903"/>
                  </a:lnTo>
                  <a:lnTo>
                    <a:pt x="447" y="868"/>
                  </a:lnTo>
                  <a:lnTo>
                    <a:pt x="465" y="831"/>
                  </a:lnTo>
                  <a:lnTo>
                    <a:pt x="499" y="759"/>
                  </a:lnTo>
                  <a:lnTo>
                    <a:pt x="531" y="686"/>
                  </a:lnTo>
                  <a:lnTo>
                    <a:pt x="565" y="616"/>
                  </a:lnTo>
                  <a:lnTo>
                    <a:pt x="582" y="582"/>
                  </a:lnTo>
                  <a:lnTo>
                    <a:pt x="598" y="549"/>
                  </a:lnTo>
                  <a:lnTo>
                    <a:pt x="616" y="519"/>
                  </a:lnTo>
                  <a:lnTo>
                    <a:pt x="633" y="489"/>
                  </a:lnTo>
                  <a:lnTo>
                    <a:pt x="633" y="489"/>
                  </a:lnTo>
                  <a:lnTo>
                    <a:pt x="635" y="485"/>
                  </a:lnTo>
                  <a:lnTo>
                    <a:pt x="637" y="481"/>
                  </a:lnTo>
                  <a:lnTo>
                    <a:pt x="637" y="478"/>
                  </a:lnTo>
                  <a:lnTo>
                    <a:pt x="635" y="474"/>
                  </a:lnTo>
                  <a:lnTo>
                    <a:pt x="633" y="468"/>
                  </a:lnTo>
                  <a:lnTo>
                    <a:pt x="627" y="465"/>
                  </a:lnTo>
                  <a:lnTo>
                    <a:pt x="621" y="463"/>
                  </a:lnTo>
                  <a:lnTo>
                    <a:pt x="613" y="463"/>
                  </a:lnTo>
                  <a:lnTo>
                    <a:pt x="610" y="463"/>
                  </a:lnTo>
                  <a:lnTo>
                    <a:pt x="607" y="465"/>
                  </a:lnTo>
                  <a:lnTo>
                    <a:pt x="604" y="467"/>
                  </a:lnTo>
                  <a:lnTo>
                    <a:pt x="602" y="471"/>
                  </a:lnTo>
                  <a:lnTo>
                    <a:pt x="602" y="471"/>
                  </a:lnTo>
                  <a:close/>
                  <a:moveTo>
                    <a:pt x="226" y="1118"/>
                  </a:moveTo>
                  <a:lnTo>
                    <a:pt x="226" y="1118"/>
                  </a:lnTo>
                  <a:lnTo>
                    <a:pt x="275" y="1034"/>
                  </a:lnTo>
                  <a:lnTo>
                    <a:pt x="325" y="951"/>
                  </a:lnTo>
                  <a:lnTo>
                    <a:pt x="377" y="866"/>
                  </a:lnTo>
                  <a:lnTo>
                    <a:pt x="429" y="784"/>
                  </a:lnTo>
                  <a:lnTo>
                    <a:pt x="429" y="784"/>
                  </a:lnTo>
                  <a:lnTo>
                    <a:pt x="458" y="743"/>
                  </a:lnTo>
                  <a:lnTo>
                    <a:pt x="458" y="743"/>
                  </a:lnTo>
                  <a:lnTo>
                    <a:pt x="434" y="796"/>
                  </a:lnTo>
                  <a:lnTo>
                    <a:pt x="410" y="849"/>
                  </a:lnTo>
                  <a:lnTo>
                    <a:pt x="383" y="900"/>
                  </a:lnTo>
                  <a:lnTo>
                    <a:pt x="356" y="952"/>
                  </a:lnTo>
                  <a:lnTo>
                    <a:pt x="342" y="976"/>
                  </a:lnTo>
                  <a:lnTo>
                    <a:pt x="326" y="1000"/>
                  </a:lnTo>
                  <a:lnTo>
                    <a:pt x="311" y="1022"/>
                  </a:lnTo>
                  <a:lnTo>
                    <a:pt x="295" y="1044"/>
                  </a:lnTo>
                  <a:lnTo>
                    <a:pt x="279" y="1064"/>
                  </a:lnTo>
                  <a:lnTo>
                    <a:pt x="262" y="1084"/>
                  </a:lnTo>
                  <a:lnTo>
                    <a:pt x="243" y="1102"/>
                  </a:lnTo>
                  <a:lnTo>
                    <a:pt x="226" y="1118"/>
                  </a:lnTo>
                  <a:lnTo>
                    <a:pt x="226" y="1118"/>
                  </a:lnTo>
                  <a:close/>
                  <a:moveTo>
                    <a:pt x="531" y="569"/>
                  </a:moveTo>
                  <a:lnTo>
                    <a:pt x="531" y="569"/>
                  </a:lnTo>
                  <a:lnTo>
                    <a:pt x="470" y="658"/>
                  </a:lnTo>
                  <a:lnTo>
                    <a:pt x="410" y="748"/>
                  </a:lnTo>
                  <a:lnTo>
                    <a:pt x="410" y="748"/>
                  </a:lnTo>
                  <a:lnTo>
                    <a:pt x="564" y="470"/>
                  </a:lnTo>
                  <a:lnTo>
                    <a:pt x="564" y="470"/>
                  </a:lnTo>
                  <a:lnTo>
                    <a:pt x="549" y="520"/>
                  </a:lnTo>
                  <a:lnTo>
                    <a:pt x="531" y="569"/>
                  </a:lnTo>
                  <a:lnTo>
                    <a:pt x="531" y="569"/>
                  </a:lnTo>
                  <a:close/>
                  <a:moveTo>
                    <a:pt x="591" y="226"/>
                  </a:moveTo>
                  <a:lnTo>
                    <a:pt x="591" y="226"/>
                  </a:lnTo>
                  <a:lnTo>
                    <a:pt x="586" y="225"/>
                  </a:lnTo>
                  <a:lnTo>
                    <a:pt x="583" y="224"/>
                  </a:lnTo>
                  <a:lnTo>
                    <a:pt x="578" y="225"/>
                  </a:lnTo>
                  <a:lnTo>
                    <a:pt x="573" y="228"/>
                  </a:lnTo>
                  <a:lnTo>
                    <a:pt x="573" y="228"/>
                  </a:lnTo>
                  <a:lnTo>
                    <a:pt x="538" y="264"/>
                  </a:lnTo>
                  <a:lnTo>
                    <a:pt x="504" y="300"/>
                  </a:lnTo>
                  <a:lnTo>
                    <a:pt x="472" y="337"/>
                  </a:lnTo>
                  <a:lnTo>
                    <a:pt x="440" y="375"/>
                  </a:lnTo>
                  <a:lnTo>
                    <a:pt x="440" y="375"/>
                  </a:lnTo>
                  <a:lnTo>
                    <a:pt x="466" y="322"/>
                  </a:lnTo>
                  <a:lnTo>
                    <a:pt x="490" y="271"/>
                  </a:lnTo>
                  <a:lnTo>
                    <a:pt x="514" y="217"/>
                  </a:lnTo>
                  <a:lnTo>
                    <a:pt x="536" y="164"/>
                  </a:lnTo>
                  <a:lnTo>
                    <a:pt x="536" y="164"/>
                  </a:lnTo>
                  <a:lnTo>
                    <a:pt x="537" y="158"/>
                  </a:lnTo>
                  <a:lnTo>
                    <a:pt x="536" y="154"/>
                  </a:lnTo>
                  <a:lnTo>
                    <a:pt x="534" y="149"/>
                  </a:lnTo>
                  <a:lnTo>
                    <a:pt x="529" y="146"/>
                  </a:lnTo>
                  <a:lnTo>
                    <a:pt x="524" y="144"/>
                  </a:lnTo>
                  <a:lnTo>
                    <a:pt x="520" y="144"/>
                  </a:lnTo>
                  <a:lnTo>
                    <a:pt x="515" y="145"/>
                  </a:lnTo>
                  <a:lnTo>
                    <a:pt x="510" y="149"/>
                  </a:lnTo>
                  <a:lnTo>
                    <a:pt x="510" y="149"/>
                  </a:lnTo>
                  <a:lnTo>
                    <a:pt x="492" y="168"/>
                  </a:lnTo>
                  <a:lnTo>
                    <a:pt x="474" y="186"/>
                  </a:lnTo>
                  <a:lnTo>
                    <a:pt x="439" y="226"/>
                  </a:lnTo>
                  <a:lnTo>
                    <a:pt x="439" y="226"/>
                  </a:lnTo>
                  <a:lnTo>
                    <a:pt x="459" y="186"/>
                  </a:lnTo>
                  <a:lnTo>
                    <a:pt x="477" y="146"/>
                  </a:lnTo>
                  <a:lnTo>
                    <a:pt x="496" y="106"/>
                  </a:lnTo>
                  <a:lnTo>
                    <a:pt x="514" y="65"/>
                  </a:lnTo>
                  <a:lnTo>
                    <a:pt x="514" y="65"/>
                  </a:lnTo>
                  <a:lnTo>
                    <a:pt x="529" y="80"/>
                  </a:lnTo>
                  <a:lnTo>
                    <a:pt x="542" y="96"/>
                  </a:lnTo>
                  <a:lnTo>
                    <a:pt x="554" y="116"/>
                  </a:lnTo>
                  <a:lnTo>
                    <a:pt x="564" y="136"/>
                  </a:lnTo>
                  <a:lnTo>
                    <a:pt x="572" y="158"/>
                  </a:lnTo>
                  <a:lnTo>
                    <a:pt x="580" y="180"/>
                  </a:lnTo>
                  <a:lnTo>
                    <a:pt x="586" y="203"/>
                  </a:lnTo>
                  <a:lnTo>
                    <a:pt x="591" y="226"/>
                  </a:lnTo>
                  <a:lnTo>
                    <a:pt x="591" y="226"/>
                  </a:lnTo>
                  <a:close/>
                  <a:moveTo>
                    <a:pt x="393" y="46"/>
                  </a:moveTo>
                  <a:lnTo>
                    <a:pt x="393" y="46"/>
                  </a:lnTo>
                  <a:lnTo>
                    <a:pt x="407" y="41"/>
                  </a:lnTo>
                  <a:lnTo>
                    <a:pt x="419" y="38"/>
                  </a:lnTo>
                  <a:lnTo>
                    <a:pt x="432" y="35"/>
                  </a:lnTo>
                  <a:lnTo>
                    <a:pt x="444" y="35"/>
                  </a:lnTo>
                  <a:lnTo>
                    <a:pt x="455" y="35"/>
                  </a:lnTo>
                  <a:lnTo>
                    <a:pt x="466" y="38"/>
                  </a:lnTo>
                  <a:lnTo>
                    <a:pt x="476" y="41"/>
                  </a:lnTo>
                  <a:lnTo>
                    <a:pt x="487" y="45"/>
                  </a:lnTo>
                  <a:lnTo>
                    <a:pt x="487" y="45"/>
                  </a:lnTo>
                  <a:lnTo>
                    <a:pt x="448" y="89"/>
                  </a:lnTo>
                  <a:lnTo>
                    <a:pt x="411" y="134"/>
                  </a:lnTo>
                  <a:lnTo>
                    <a:pt x="374" y="179"/>
                  </a:lnTo>
                  <a:lnTo>
                    <a:pt x="338" y="226"/>
                  </a:lnTo>
                  <a:lnTo>
                    <a:pt x="268" y="319"/>
                  </a:lnTo>
                  <a:lnTo>
                    <a:pt x="232" y="365"/>
                  </a:lnTo>
                  <a:lnTo>
                    <a:pt x="195" y="411"/>
                  </a:lnTo>
                  <a:lnTo>
                    <a:pt x="195" y="411"/>
                  </a:lnTo>
                  <a:lnTo>
                    <a:pt x="209" y="392"/>
                  </a:lnTo>
                  <a:lnTo>
                    <a:pt x="223" y="371"/>
                  </a:lnTo>
                  <a:lnTo>
                    <a:pt x="238" y="350"/>
                  </a:lnTo>
                  <a:lnTo>
                    <a:pt x="250" y="329"/>
                  </a:lnTo>
                  <a:lnTo>
                    <a:pt x="275" y="283"/>
                  </a:lnTo>
                  <a:lnTo>
                    <a:pt x="300" y="235"/>
                  </a:lnTo>
                  <a:lnTo>
                    <a:pt x="345" y="138"/>
                  </a:lnTo>
                  <a:lnTo>
                    <a:pt x="369" y="91"/>
                  </a:lnTo>
                  <a:lnTo>
                    <a:pt x="393" y="46"/>
                  </a:lnTo>
                  <a:lnTo>
                    <a:pt x="393" y="46"/>
                  </a:lnTo>
                  <a:close/>
                  <a:moveTo>
                    <a:pt x="65" y="691"/>
                  </a:moveTo>
                  <a:lnTo>
                    <a:pt x="65" y="691"/>
                  </a:lnTo>
                  <a:lnTo>
                    <a:pt x="73" y="652"/>
                  </a:lnTo>
                  <a:lnTo>
                    <a:pt x="80" y="614"/>
                  </a:lnTo>
                  <a:lnTo>
                    <a:pt x="88" y="573"/>
                  </a:lnTo>
                  <a:lnTo>
                    <a:pt x="97" y="532"/>
                  </a:lnTo>
                  <a:lnTo>
                    <a:pt x="108" y="491"/>
                  </a:lnTo>
                  <a:lnTo>
                    <a:pt x="120" y="450"/>
                  </a:lnTo>
                  <a:lnTo>
                    <a:pt x="133" y="408"/>
                  </a:lnTo>
                  <a:lnTo>
                    <a:pt x="149" y="367"/>
                  </a:lnTo>
                  <a:lnTo>
                    <a:pt x="165" y="327"/>
                  </a:lnTo>
                  <a:lnTo>
                    <a:pt x="183" y="288"/>
                  </a:lnTo>
                  <a:lnTo>
                    <a:pt x="202" y="249"/>
                  </a:lnTo>
                  <a:lnTo>
                    <a:pt x="223" y="213"/>
                  </a:lnTo>
                  <a:lnTo>
                    <a:pt x="247" y="179"/>
                  </a:lnTo>
                  <a:lnTo>
                    <a:pt x="260" y="163"/>
                  </a:lnTo>
                  <a:lnTo>
                    <a:pt x="273" y="148"/>
                  </a:lnTo>
                  <a:lnTo>
                    <a:pt x="286" y="131"/>
                  </a:lnTo>
                  <a:lnTo>
                    <a:pt x="300" y="117"/>
                  </a:lnTo>
                  <a:lnTo>
                    <a:pt x="314" y="103"/>
                  </a:lnTo>
                  <a:lnTo>
                    <a:pt x="329" y="90"/>
                  </a:lnTo>
                  <a:lnTo>
                    <a:pt x="329" y="90"/>
                  </a:lnTo>
                  <a:lnTo>
                    <a:pt x="319" y="109"/>
                  </a:lnTo>
                  <a:lnTo>
                    <a:pt x="319" y="109"/>
                  </a:lnTo>
                  <a:lnTo>
                    <a:pt x="284" y="170"/>
                  </a:lnTo>
                  <a:lnTo>
                    <a:pt x="249" y="232"/>
                  </a:lnTo>
                  <a:lnTo>
                    <a:pt x="218" y="295"/>
                  </a:lnTo>
                  <a:lnTo>
                    <a:pt x="186" y="358"/>
                  </a:lnTo>
                  <a:lnTo>
                    <a:pt x="158" y="423"/>
                  </a:lnTo>
                  <a:lnTo>
                    <a:pt x="130" y="488"/>
                  </a:lnTo>
                  <a:lnTo>
                    <a:pt x="105" y="554"/>
                  </a:lnTo>
                  <a:lnTo>
                    <a:pt x="82" y="622"/>
                  </a:lnTo>
                  <a:lnTo>
                    <a:pt x="82" y="622"/>
                  </a:lnTo>
                  <a:lnTo>
                    <a:pt x="82" y="625"/>
                  </a:lnTo>
                  <a:lnTo>
                    <a:pt x="83" y="628"/>
                  </a:lnTo>
                  <a:lnTo>
                    <a:pt x="84" y="629"/>
                  </a:lnTo>
                  <a:lnTo>
                    <a:pt x="87" y="630"/>
                  </a:lnTo>
                  <a:lnTo>
                    <a:pt x="89" y="630"/>
                  </a:lnTo>
                  <a:lnTo>
                    <a:pt x="91" y="630"/>
                  </a:lnTo>
                  <a:lnTo>
                    <a:pt x="94" y="629"/>
                  </a:lnTo>
                  <a:lnTo>
                    <a:pt x="95" y="625"/>
                  </a:lnTo>
                  <a:lnTo>
                    <a:pt x="95" y="625"/>
                  </a:lnTo>
                  <a:lnTo>
                    <a:pt x="120" y="559"/>
                  </a:lnTo>
                  <a:lnTo>
                    <a:pt x="147" y="493"/>
                  </a:lnTo>
                  <a:lnTo>
                    <a:pt x="147" y="493"/>
                  </a:lnTo>
                  <a:lnTo>
                    <a:pt x="151" y="495"/>
                  </a:lnTo>
                  <a:lnTo>
                    <a:pt x="156" y="495"/>
                  </a:lnTo>
                  <a:lnTo>
                    <a:pt x="159" y="494"/>
                  </a:lnTo>
                  <a:lnTo>
                    <a:pt x="164" y="491"/>
                  </a:lnTo>
                  <a:lnTo>
                    <a:pt x="164" y="491"/>
                  </a:lnTo>
                  <a:lnTo>
                    <a:pt x="205" y="445"/>
                  </a:lnTo>
                  <a:lnTo>
                    <a:pt x="243" y="399"/>
                  </a:lnTo>
                  <a:lnTo>
                    <a:pt x="281" y="352"/>
                  </a:lnTo>
                  <a:lnTo>
                    <a:pt x="318" y="303"/>
                  </a:lnTo>
                  <a:lnTo>
                    <a:pt x="318" y="303"/>
                  </a:lnTo>
                  <a:lnTo>
                    <a:pt x="353" y="257"/>
                  </a:lnTo>
                  <a:lnTo>
                    <a:pt x="390" y="209"/>
                  </a:lnTo>
                  <a:lnTo>
                    <a:pt x="426" y="162"/>
                  </a:lnTo>
                  <a:lnTo>
                    <a:pt x="463" y="116"/>
                  </a:lnTo>
                  <a:lnTo>
                    <a:pt x="463" y="116"/>
                  </a:lnTo>
                  <a:lnTo>
                    <a:pt x="424" y="193"/>
                  </a:lnTo>
                  <a:lnTo>
                    <a:pt x="384" y="271"/>
                  </a:lnTo>
                  <a:lnTo>
                    <a:pt x="384" y="271"/>
                  </a:lnTo>
                  <a:lnTo>
                    <a:pt x="369" y="299"/>
                  </a:lnTo>
                  <a:lnTo>
                    <a:pt x="352" y="327"/>
                  </a:lnTo>
                  <a:lnTo>
                    <a:pt x="352" y="327"/>
                  </a:lnTo>
                  <a:lnTo>
                    <a:pt x="310" y="382"/>
                  </a:lnTo>
                  <a:lnTo>
                    <a:pt x="269" y="439"/>
                  </a:lnTo>
                  <a:lnTo>
                    <a:pt x="232" y="498"/>
                  </a:lnTo>
                  <a:lnTo>
                    <a:pt x="195" y="559"/>
                  </a:lnTo>
                  <a:lnTo>
                    <a:pt x="161" y="619"/>
                  </a:lnTo>
                  <a:lnTo>
                    <a:pt x="130" y="683"/>
                  </a:lnTo>
                  <a:lnTo>
                    <a:pt x="101" y="747"/>
                  </a:lnTo>
                  <a:lnTo>
                    <a:pt x="74" y="812"/>
                  </a:lnTo>
                  <a:lnTo>
                    <a:pt x="74" y="812"/>
                  </a:lnTo>
                  <a:lnTo>
                    <a:pt x="73" y="818"/>
                  </a:lnTo>
                  <a:lnTo>
                    <a:pt x="75" y="823"/>
                  </a:lnTo>
                  <a:lnTo>
                    <a:pt x="78" y="827"/>
                  </a:lnTo>
                  <a:lnTo>
                    <a:pt x="83" y="830"/>
                  </a:lnTo>
                  <a:lnTo>
                    <a:pt x="88" y="831"/>
                  </a:lnTo>
                  <a:lnTo>
                    <a:pt x="94" y="831"/>
                  </a:lnTo>
                  <a:lnTo>
                    <a:pt x="98" y="829"/>
                  </a:lnTo>
                  <a:lnTo>
                    <a:pt x="102" y="824"/>
                  </a:lnTo>
                  <a:lnTo>
                    <a:pt x="102" y="824"/>
                  </a:lnTo>
                  <a:lnTo>
                    <a:pt x="135" y="762"/>
                  </a:lnTo>
                  <a:lnTo>
                    <a:pt x="168" y="701"/>
                  </a:lnTo>
                  <a:lnTo>
                    <a:pt x="239" y="581"/>
                  </a:lnTo>
                  <a:lnTo>
                    <a:pt x="309" y="461"/>
                  </a:lnTo>
                  <a:lnTo>
                    <a:pt x="344" y="400"/>
                  </a:lnTo>
                  <a:lnTo>
                    <a:pt x="378" y="340"/>
                  </a:lnTo>
                  <a:lnTo>
                    <a:pt x="378" y="340"/>
                  </a:lnTo>
                  <a:lnTo>
                    <a:pt x="427" y="279"/>
                  </a:lnTo>
                  <a:lnTo>
                    <a:pt x="427" y="279"/>
                  </a:lnTo>
                  <a:lnTo>
                    <a:pt x="448" y="254"/>
                  </a:lnTo>
                  <a:lnTo>
                    <a:pt x="463" y="239"/>
                  </a:lnTo>
                  <a:lnTo>
                    <a:pt x="468" y="234"/>
                  </a:lnTo>
                  <a:lnTo>
                    <a:pt x="473" y="232"/>
                  </a:lnTo>
                  <a:lnTo>
                    <a:pt x="475" y="231"/>
                  </a:lnTo>
                  <a:lnTo>
                    <a:pt x="476" y="232"/>
                  </a:lnTo>
                  <a:lnTo>
                    <a:pt x="476" y="235"/>
                  </a:lnTo>
                  <a:lnTo>
                    <a:pt x="476" y="239"/>
                  </a:lnTo>
                  <a:lnTo>
                    <a:pt x="472" y="252"/>
                  </a:lnTo>
                  <a:lnTo>
                    <a:pt x="465" y="268"/>
                  </a:lnTo>
                  <a:lnTo>
                    <a:pt x="454" y="288"/>
                  </a:lnTo>
                  <a:lnTo>
                    <a:pt x="431" y="334"/>
                  </a:lnTo>
                  <a:lnTo>
                    <a:pt x="405" y="381"/>
                  </a:lnTo>
                  <a:lnTo>
                    <a:pt x="370" y="443"/>
                  </a:lnTo>
                  <a:lnTo>
                    <a:pt x="370" y="443"/>
                  </a:lnTo>
                  <a:lnTo>
                    <a:pt x="338" y="498"/>
                  </a:lnTo>
                  <a:lnTo>
                    <a:pt x="307" y="553"/>
                  </a:lnTo>
                  <a:lnTo>
                    <a:pt x="307" y="553"/>
                  </a:lnTo>
                  <a:lnTo>
                    <a:pt x="276" y="598"/>
                  </a:lnTo>
                  <a:lnTo>
                    <a:pt x="246" y="644"/>
                  </a:lnTo>
                  <a:lnTo>
                    <a:pt x="216" y="691"/>
                  </a:lnTo>
                  <a:lnTo>
                    <a:pt x="188" y="739"/>
                  </a:lnTo>
                  <a:lnTo>
                    <a:pt x="133" y="835"/>
                  </a:lnTo>
                  <a:lnTo>
                    <a:pt x="80" y="932"/>
                  </a:lnTo>
                  <a:lnTo>
                    <a:pt x="80" y="932"/>
                  </a:lnTo>
                  <a:lnTo>
                    <a:pt x="81" y="933"/>
                  </a:lnTo>
                  <a:lnTo>
                    <a:pt x="81" y="933"/>
                  </a:lnTo>
                  <a:lnTo>
                    <a:pt x="62" y="966"/>
                  </a:lnTo>
                  <a:lnTo>
                    <a:pt x="43" y="1000"/>
                  </a:lnTo>
                  <a:lnTo>
                    <a:pt x="43" y="1000"/>
                  </a:lnTo>
                  <a:lnTo>
                    <a:pt x="43" y="954"/>
                  </a:lnTo>
                  <a:lnTo>
                    <a:pt x="44" y="910"/>
                  </a:lnTo>
                  <a:lnTo>
                    <a:pt x="47" y="865"/>
                  </a:lnTo>
                  <a:lnTo>
                    <a:pt x="50" y="823"/>
                  </a:lnTo>
                  <a:lnTo>
                    <a:pt x="54" y="783"/>
                  </a:lnTo>
                  <a:lnTo>
                    <a:pt x="57" y="747"/>
                  </a:lnTo>
                  <a:lnTo>
                    <a:pt x="65" y="691"/>
                  </a:lnTo>
                  <a:lnTo>
                    <a:pt x="65" y="691"/>
                  </a:lnTo>
                  <a:close/>
                  <a:moveTo>
                    <a:pt x="67" y="1088"/>
                  </a:moveTo>
                  <a:lnTo>
                    <a:pt x="67" y="1088"/>
                  </a:lnTo>
                  <a:lnTo>
                    <a:pt x="53" y="1112"/>
                  </a:lnTo>
                  <a:lnTo>
                    <a:pt x="53" y="1112"/>
                  </a:lnTo>
                  <a:lnTo>
                    <a:pt x="49" y="1089"/>
                  </a:lnTo>
                  <a:lnTo>
                    <a:pt x="47" y="1065"/>
                  </a:lnTo>
                  <a:lnTo>
                    <a:pt x="44" y="1040"/>
                  </a:lnTo>
                  <a:lnTo>
                    <a:pt x="43" y="1015"/>
                  </a:lnTo>
                  <a:lnTo>
                    <a:pt x="43" y="1015"/>
                  </a:lnTo>
                  <a:lnTo>
                    <a:pt x="46" y="1018"/>
                  </a:lnTo>
                  <a:lnTo>
                    <a:pt x="49" y="1021"/>
                  </a:lnTo>
                  <a:lnTo>
                    <a:pt x="53" y="1023"/>
                  </a:lnTo>
                  <a:lnTo>
                    <a:pt x="56" y="1024"/>
                  </a:lnTo>
                  <a:lnTo>
                    <a:pt x="61" y="1024"/>
                  </a:lnTo>
                  <a:lnTo>
                    <a:pt x="64" y="1023"/>
                  </a:lnTo>
                  <a:lnTo>
                    <a:pt x="68" y="1020"/>
                  </a:lnTo>
                  <a:lnTo>
                    <a:pt x="70" y="1016"/>
                  </a:lnTo>
                  <a:lnTo>
                    <a:pt x="70" y="1016"/>
                  </a:lnTo>
                  <a:lnTo>
                    <a:pt x="96" y="971"/>
                  </a:lnTo>
                  <a:lnTo>
                    <a:pt x="122" y="924"/>
                  </a:lnTo>
                  <a:lnTo>
                    <a:pt x="150" y="877"/>
                  </a:lnTo>
                  <a:lnTo>
                    <a:pt x="179" y="830"/>
                  </a:lnTo>
                  <a:lnTo>
                    <a:pt x="240" y="734"/>
                  </a:lnTo>
                  <a:lnTo>
                    <a:pt x="302" y="640"/>
                  </a:lnTo>
                  <a:lnTo>
                    <a:pt x="422" y="461"/>
                  </a:lnTo>
                  <a:lnTo>
                    <a:pt x="476" y="381"/>
                  </a:lnTo>
                  <a:lnTo>
                    <a:pt x="523" y="307"/>
                  </a:lnTo>
                  <a:lnTo>
                    <a:pt x="523" y="307"/>
                  </a:lnTo>
                  <a:lnTo>
                    <a:pt x="465" y="403"/>
                  </a:lnTo>
                  <a:lnTo>
                    <a:pt x="406" y="498"/>
                  </a:lnTo>
                  <a:lnTo>
                    <a:pt x="349" y="594"/>
                  </a:lnTo>
                  <a:lnTo>
                    <a:pt x="293" y="690"/>
                  </a:lnTo>
                  <a:lnTo>
                    <a:pt x="181" y="884"/>
                  </a:lnTo>
                  <a:lnTo>
                    <a:pt x="71" y="1079"/>
                  </a:lnTo>
                  <a:lnTo>
                    <a:pt x="71" y="1079"/>
                  </a:lnTo>
                  <a:lnTo>
                    <a:pt x="67" y="1088"/>
                  </a:lnTo>
                  <a:lnTo>
                    <a:pt x="67" y="1088"/>
                  </a:lnTo>
                  <a:lnTo>
                    <a:pt x="67" y="1088"/>
                  </a:lnTo>
                  <a:lnTo>
                    <a:pt x="67" y="1088"/>
                  </a:lnTo>
                  <a:close/>
                  <a:moveTo>
                    <a:pt x="403" y="573"/>
                  </a:moveTo>
                  <a:lnTo>
                    <a:pt x="403" y="573"/>
                  </a:lnTo>
                  <a:lnTo>
                    <a:pt x="497" y="413"/>
                  </a:lnTo>
                  <a:lnTo>
                    <a:pt x="545" y="334"/>
                  </a:lnTo>
                  <a:lnTo>
                    <a:pt x="595" y="254"/>
                  </a:lnTo>
                  <a:lnTo>
                    <a:pt x="595" y="254"/>
                  </a:lnTo>
                  <a:lnTo>
                    <a:pt x="597" y="279"/>
                  </a:lnTo>
                  <a:lnTo>
                    <a:pt x="597" y="301"/>
                  </a:lnTo>
                  <a:lnTo>
                    <a:pt x="597" y="301"/>
                  </a:lnTo>
                  <a:lnTo>
                    <a:pt x="595" y="320"/>
                  </a:lnTo>
                  <a:lnTo>
                    <a:pt x="591" y="338"/>
                  </a:lnTo>
                  <a:lnTo>
                    <a:pt x="591" y="338"/>
                  </a:lnTo>
                  <a:lnTo>
                    <a:pt x="542" y="396"/>
                  </a:lnTo>
                  <a:lnTo>
                    <a:pt x="494" y="454"/>
                  </a:lnTo>
                  <a:lnTo>
                    <a:pt x="447" y="513"/>
                  </a:lnTo>
                  <a:lnTo>
                    <a:pt x="403" y="573"/>
                  </a:lnTo>
                  <a:lnTo>
                    <a:pt x="403" y="5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71">
              <a:extLst>
                <a:ext uri="{FF2B5EF4-FFF2-40B4-BE49-F238E27FC236}">
                  <a16:creationId xmlns:a16="http://schemas.microsoft.com/office/drawing/2014/main" id="{E8889A67-1BE2-2874-31AE-90B9E0FD14C5}"/>
                </a:ext>
              </a:extLst>
            </p:cNvPr>
            <p:cNvSpPr>
              <a:spLocks/>
            </p:cNvSpPr>
            <p:nvPr/>
          </p:nvSpPr>
          <p:spPr bwMode="auto">
            <a:xfrm>
              <a:off x="4400551" y="3125788"/>
              <a:ext cx="19050" cy="20638"/>
            </a:xfrm>
            <a:custGeom>
              <a:avLst/>
              <a:gdLst>
                <a:gd name="T0" fmla="*/ 76 w 76"/>
                <a:gd name="T1" fmla="*/ 0 h 79"/>
                <a:gd name="T2" fmla="*/ 76 w 76"/>
                <a:gd name="T3" fmla="*/ 0 h 79"/>
                <a:gd name="T4" fmla="*/ 48 w 76"/>
                <a:gd name="T5" fmla="*/ 28 h 79"/>
                <a:gd name="T6" fmla="*/ 48 w 76"/>
                <a:gd name="T7" fmla="*/ 28 h 79"/>
                <a:gd name="T8" fmla="*/ 24 w 76"/>
                <a:gd name="T9" fmla="*/ 54 h 79"/>
                <a:gd name="T10" fmla="*/ 0 w 76"/>
                <a:gd name="T11" fmla="*/ 79 h 79"/>
                <a:gd name="T12" fmla="*/ 0 w 76"/>
                <a:gd name="T13" fmla="*/ 79 h 79"/>
                <a:gd name="T14" fmla="*/ 37 w 76"/>
                <a:gd name="T15" fmla="*/ 40 h 79"/>
                <a:gd name="T16" fmla="*/ 76 w 76"/>
                <a:gd name="T17" fmla="*/ 0 h 79"/>
                <a:gd name="T18" fmla="*/ 76 w 76"/>
                <a:gd name="T19"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9">
                  <a:moveTo>
                    <a:pt x="76" y="0"/>
                  </a:moveTo>
                  <a:lnTo>
                    <a:pt x="76" y="0"/>
                  </a:lnTo>
                  <a:lnTo>
                    <a:pt x="48" y="28"/>
                  </a:lnTo>
                  <a:lnTo>
                    <a:pt x="48" y="28"/>
                  </a:lnTo>
                  <a:lnTo>
                    <a:pt x="24" y="54"/>
                  </a:lnTo>
                  <a:lnTo>
                    <a:pt x="0" y="79"/>
                  </a:lnTo>
                  <a:lnTo>
                    <a:pt x="0" y="79"/>
                  </a:lnTo>
                  <a:lnTo>
                    <a:pt x="37" y="40"/>
                  </a:lnTo>
                  <a:lnTo>
                    <a:pt x="76"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72">
              <a:extLst>
                <a:ext uri="{FF2B5EF4-FFF2-40B4-BE49-F238E27FC236}">
                  <a16:creationId xmlns:a16="http://schemas.microsoft.com/office/drawing/2014/main" id="{92C310C9-6FAC-B7CA-3433-981871F9AA76}"/>
                </a:ext>
              </a:extLst>
            </p:cNvPr>
            <p:cNvSpPr>
              <a:spLocks/>
            </p:cNvSpPr>
            <p:nvPr/>
          </p:nvSpPr>
          <p:spPr bwMode="auto">
            <a:xfrm>
              <a:off x="3759201" y="4403725"/>
              <a:ext cx="23813" cy="23813"/>
            </a:xfrm>
            <a:custGeom>
              <a:avLst/>
              <a:gdLst>
                <a:gd name="T0" fmla="*/ 54 w 92"/>
                <a:gd name="T1" fmla="*/ 42 h 88"/>
                <a:gd name="T2" fmla="*/ 54 w 92"/>
                <a:gd name="T3" fmla="*/ 42 h 88"/>
                <a:gd name="T4" fmla="*/ 92 w 92"/>
                <a:gd name="T5" fmla="*/ 0 h 88"/>
                <a:gd name="T6" fmla="*/ 92 w 92"/>
                <a:gd name="T7" fmla="*/ 0 h 88"/>
                <a:gd name="T8" fmla="*/ 44 w 92"/>
                <a:gd name="T9" fmla="*/ 45 h 88"/>
                <a:gd name="T10" fmla="*/ 0 w 92"/>
                <a:gd name="T11" fmla="*/ 88 h 88"/>
                <a:gd name="T12" fmla="*/ 0 w 92"/>
                <a:gd name="T13" fmla="*/ 88 h 88"/>
                <a:gd name="T14" fmla="*/ 54 w 92"/>
                <a:gd name="T15" fmla="*/ 42 h 88"/>
                <a:gd name="T16" fmla="*/ 54 w 92"/>
                <a:gd name="T17"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8">
                  <a:moveTo>
                    <a:pt x="54" y="42"/>
                  </a:moveTo>
                  <a:lnTo>
                    <a:pt x="54" y="42"/>
                  </a:lnTo>
                  <a:lnTo>
                    <a:pt x="92" y="0"/>
                  </a:lnTo>
                  <a:lnTo>
                    <a:pt x="92" y="0"/>
                  </a:lnTo>
                  <a:lnTo>
                    <a:pt x="44" y="45"/>
                  </a:lnTo>
                  <a:lnTo>
                    <a:pt x="0" y="88"/>
                  </a:lnTo>
                  <a:lnTo>
                    <a:pt x="0" y="88"/>
                  </a:lnTo>
                  <a:lnTo>
                    <a:pt x="54" y="42"/>
                  </a:lnTo>
                  <a:lnTo>
                    <a:pt x="5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73">
              <a:extLst>
                <a:ext uri="{FF2B5EF4-FFF2-40B4-BE49-F238E27FC236}">
                  <a16:creationId xmlns:a16="http://schemas.microsoft.com/office/drawing/2014/main" id="{C7CB4722-1C83-A63E-BF6E-69779FE999F1}"/>
                </a:ext>
              </a:extLst>
            </p:cNvPr>
            <p:cNvSpPr>
              <a:spLocks/>
            </p:cNvSpPr>
            <p:nvPr/>
          </p:nvSpPr>
          <p:spPr bwMode="auto">
            <a:xfrm>
              <a:off x="3697288" y="4427538"/>
              <a:ext cx="61913" cy="74613"/>
            </a:xfrm>
            <a:custGeom>
              <a:avLst/>
              <a:gdLst>
                <a:gd name="T0" fmla="*/ 1 w 231"/>
                <a:gd name="T1" fmla="*/ 265 h 280"/>
                <a:gd name="T2" fmla="*/ 1 w 231"/>
                <a:gd name="T3" fmla="*/ 265 h 280"/>
                <a:gd name="T4" fmla="*/ 0 w 231"/>
                <a:gd name="T5" fmla="*/ 269 h 280"/>
                <a:gd name="T6" fmla="*/ 1 w 231"/>
                <a:gd name="T7" fmla="*/ 273 h 280"/>
                <a:gd name="T8" fmla="*/ 4 w 231"/>
                <a:gd name="T9" fmla="*/ 276 h 280"/>
                <a:gd name="T10" fmla="*/ 6 w 231"/>
                <a:gd name="T11" fmla="*/ 279 h 280"/>
                <a:gd name="T12" fmla="*/ 10 w 231"/>
                <a:gd name="T13" fmla="*/ 280 h 280"/>
                <a:gd name="T14" fmla="*/ 13 w 231"/>
                <a:gd name="T15" fmla="*/ 280 h 280"/>
                <a:gd name="T16" fmla="*/ 17 w 231"/>
                <a:gd name="T17" fmla="*/ 279 h 280"/>
                <a:gd name="T18" fmla="*/ 19 w 231"/>
                <a:gd name="T19" fmla="*/ 275 h 280"/>
                <a:gd name="T20" fmla="*/ 19 w 231"/>
                <a:gd name="T21" fmla="*/ 275 h 280"/>
                <a:gd name="T22" fmla="*/ 39 w 231"/>
                <a:gd name="T23" fmla="*/ 239 h 280"/>
                <a:gd name="T24" fmla="*/ 61 w 231"/>
                <a:gd name="T25" fmla="*/ 204 h 280"/>
                <a:gd name="T26" fmla="*/ 85 w 231"/>
                <a:gd name="T27" fmla="*/ 169 h 280"/>
                <a:gd name="T28" fmla="*/ 110 w 231"/>
                <a:gd name="T29" fmla="*/ 135 h 280"/>
                <a:gd name="T30" fmla="*/ 138 w 231"/>
                <a:gd name="T31" fmla="*/ 101 h 280"/>
                <a:gd name="T32" fmla="*/ 168 w 231"/>
                <a:gd name="T33" fmla="*/ 67 h 280"/>
                <a:gd name="T34" fmla="*/ 198 w 231"/>
                <a:gd name="T35" fmla="*/ 34 h 280"/>
                <a:gd name="T36" fmla="*/ 231 w 231"/>
                <a:gd name="T37" fmla="*/ 0 h 280"/>
                <a:gd name="T38" fmla="*/ 231 w 231"/>
                <a:gd name="T39" fmla="*/ 0 h 280"/>
                <a:gd name="T40" fmla="*/ 197 w 231"/>
                <a:gd name="T41" fmla="*/ 29 h 280"/>
                <a:gd name="T42" fmla="*/ 164 w 231"/>
                <a:gd name="T43" fmla="*/ 59 h 280"/>
                <a:gd name="T44" fmla="*/ 133 w 231"/>
                <a:gd name="T45" fmla="*/ 89 h 280"/>
                <a:gd name="T46" fmla="*/ 102 w 231"/>
                <a:gd name="T47" fmla="*/ 121 h 280"/>
                <a:gd name="T48" fmla="*/ 74 w 231"/>
                <a:gd name="T49" fmla="*/ 153 h 280"/>
                <a:gd name="T50" fmla="*/ 61 w 231"/>
                <a:gd name="T51" fmla="*/ 170 h 280"/>
                <a:gd name="T52" fmla="*/ 47 w 231"/>
                <a:gd name="T53" fmla="*/ 189 h 280"/>
                <a:gd name="T54" fmla="*/ 35 w 231"/>
                <a:gd name="T55" fmla="*/ 206 h 280"/>
                <a:gd name="T56" fmla="*/ 24 w 231"/>
                <a:gd name="T57" fmla="*/ 225 h 280"/>
                <a:gd name="T58" fmla="*/ 12 w 231"/>
                <a:gd name="T59" fmla="*/ 245 h 280"/>
                <a:gd name="T60" fmla="*/ 1 w 231"/>
                <a:gd name="T61" fmla="*/ 265 h 280"/>
                <a:gd name="T62" fmla="*/ 1 w 231"/>
                <a:gd name="T63" fmla="*/ 26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1" h="280">
                  <a:moveTo>
                    <a:pt x="1" y="265"/>
                  </a:moveTo>
                  <a:lnTo>
                    <a:pt x="1" y="265"/>
                  </a:lnTo>
                  <a:lnTo>
                    <a:pt x="0" y="269"/>
                  </a:lnTo>
                  <a:lnTo>
                    <a:pt x="1" y="273"/>
                  </a:lnTo>
                  <a:lnTo>
                    <a:pt x="4" y="276"/>
                  </a:lnTo>
                  <a:lnTo>
                    <a:pt x="6" y="279"/>
                  </a:lnTo>
                  <a:lnTo>
                    <a:pt x="10" y="280"/>
                  </a:lnTo>
                  <a:lnTo>
                    <a:pt x="13" y="280"/>
                  </a:lnTo>
                  <a:lnTo>
                    <a:pt x="17" y="279"/>
                  </a:lnTo>
                  <a:lnTo>
                    <a:pt x="19" y="275"/>
                  </a:lnTo>
                  <a:lnTo>
                    <a:pt x="19" y="275"/>
                  </a:lnTo>
                  <a:lnTo>
                    <a:pt x="39" y="239"/>
                  </a:lnTo>
                  <a:lnTo>
                    <a:pt x="61" y="204"/>
                  </a:lnTo>
                  <a:lnTo>
                    <a:pt x="85" y="169"/>
                  </a:lnTo>
                  <a:lnTo>
                    <a:pt x="110" y="135"/>
                  </a:lnTo>
                  <a:lnTo>
                    <a:pt x="138" y="101"/>
                  </a:lnTo>
                  <a:lnTo>
                    <a:pt x="168" y="67"/>
                  </a:lnTo>
                  <a:lnTo>
                    <a:pt x="198" y="34"/>
                  </a:lnTo>
                  <a:lnTo>
                    <a:pt x="231" y="0"/>
                  </a:lnTo>
                  <a:lnTo>
                    <a:pt x="231" y="0"/>
                  </a:lnTo>
                  <a:lnTo>
                    <a:pt x="197" y="29"/>
                  </a:lnTo>
                  <a:lnTo>
                    <a:pt x="164" y="59"/>
                  </a:lnTo>
                  <a:lnTo>
                    <a:pt x="133" y="89"/>
                  </a:lnTo>
                  <a:lnTo>
                    <a:pt x="102" y="121"/>
                  </a:lnTo>
                  <a:lnTo>
                    <a:pt x="74" y="153"/>
                  </a:lnTo>
                  <a:lnTo>
                    <a:pt x="61" y="170"/>
                  </a:lnTo>
                  <a:lnTo>
                    <a:pt x="47" y="189"/>
                  </a:lnTo>
                  <a:lnTo>
                    <a:pt x="35" y="206"/>
                  </a:lnTo>
                  <a:lnTo>
                    <a:pt x="24" y="225"/>
                  </a:lnTo>
                  <a:lnTo>
                    <a:pt x="12" y="245"/>
                  </a:lnTo>
                  <a:lnTo>
                    <a:pt x="1" y="265"/>
                  </a:lnTo>
                  <a:lnTo>
                    <a:pt x="1"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74">
              <a:extLst>
                <a:ext uri="{FF2B5EF4-FFF2-40B4-BE49-F238E27FC236}">
                  <a16:creationId xmlns:a16="http://schemas.microsoft.com/office/drawing/2014/main" id="{30E61CEA-5F9D-D9D6-902A-ADA2E087BDDC}"/>
                </a:ext>
              </a:extLst>
            </p:cNvPr>
            <p:cNvSpPr>
              <a:spLocks/>
            </p:cNvSpPr>
            <p:nvPr/>
          </p:nvSpPr>
          <p:spPr bwMode="auto">
            <a:xfrm>
              <a:off x="3700463" y="4510088"/>
              <a:ext cx="9525" cy="14288"/>
            </a:xfrm>
            <a:custGeom>
              <a:avLst/>
              <a:gdLst>
                <a:gd name="T0" fmla="*/ 18 w 34"/>
                <a:gd name="T1" fmla="*/ 51 h 54"/>
                <a:gd name="T2" fmla="*/ 18 w 34"/>
                <a:gd name="T3" fmla="*/ 51 h 54"/>
                <a:gd name="T4" fmla="*/ 27 w 34"/>
                <a:gd name="T5" fmla="*/ 37 h 54"/>
                <a:gd name="T6" fmla="*/ 30 w 34"/>
                <a:gd name="T7" fmla="*/ 30 h 54"/>
                <a:gd name="T8" fmla="*/ 32 w 34"/>
                <a:gd name="T9" fmla="*/ 21 h 54"/>
                <a:gd name="T10" fmla="*/ 34 w 34"/>
                <a:gd name="T11" fmla="*/ 4 h 54"/>
                <a:gd name="T12" fmla="*/ 34 w 34"/>
                <a:gd name="T13" fmla="*/ 4 h 54"/>
                <a:gd name="T14" fmla="*/ 34 w 34"/>
                <a:gd name="T15" fmla="*/ 2 h 54"/>
                <a:gd name="T16" fmla="*/ 33 w 34"/>
                <a:gd name="T17" fmla="*/ 0 h 54"/>
                <a:gd name="T18" fmla="*/ 33 w 34"/>
                <a:gd name="T19" fmla="*/ 0 h 54"/>
                <a:gd name="T20" fmla="*/ 18 w 34"/>
                <a:gd name="T21" fmla="*/ 21 h 54"/>
                <a:gd name="T22" fmla="*/ 2 w 34"/>
                <a:gd name="T23" fmla="*/ 43 h 54"/>
                <a:gd name="T24" fmla="*/ 2 w 34"/>
                <a:gd name="T25" fmla="*/ 43 h 54"/>
                <a:gd name="T26" fmla="*/ 0 w 34"/>
                <a:gd name="T27" fmla="*/ 45 h 54"/>
                <a:gd name="T28" fmla="*/ 0 w 34"/>
                <a:gd name="T29" fmla="*/ 48 h 54"/>
                <a:gd name="T30" fmla="*/ 2 w 34"/>
                <a:gd name="T31" fmla="*/ 52 h 54"/>
                <a:gd name="T32" fmla="*/ 5 w 34"/>
                <a:gd name="T33" fmla="*/ 53 h 54"/>
                <a:gd name="T34" fmla="*/ 8 w 34"/>
                <a:gd name="T35" fmla="*/ 54 h 54"/>
                <a:gd name="T36" fmla="*/ 11 w 34"/>
                <a:gd name="T37" fmla="*/ 54 h 54"/>
                <a:gd name="T38" fmla="*/ 14 w 34"/>
                <a:gd name="T39" fmla="*/ 53 h 54"/>
                <a:gd name="T40" fmla="*/ 18 w 34"/>
                <a:gd name="T41" fmla="*/ 51 h 54"/>
                <a:gd name="T42" fmla="*/ 18 w 34"/>
                <a:gd name="T43" fmla="*/ 5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4">
                  <a:moveTo>
                    <a:pt x="18" y="51"/>
                  </a:moveTo>
                  <a:lnTo>
                    <a:pt x="18" y="51"/>
                  </a:lnTo>
                  <a:lnTo>
                    <a:pt x="27" y="37"/>
                  </a:lnTo>
                  <a:lnTo>
                    <a:pt x="30" y="30"/>
                  </a:lnTo>
                  <a:lnTo>
                    <a:pt x="32" y="21"/>
                  </a:lnTo>
                  <a:lnTo>
                    <a:pt x="34" y="4"/>
                  </a:lnTo>
                  <a:lnTo>
                    <a:pt x="34" y="4"/>
                  </a:lnTo>
                  <a:lnTo>
                    <a:pt x="34" y="2"/>
                  </a:lnTo>
                  <a:lnTo>
                    <a:pt x="33" y="0"/>
                  </a:lnTo>
                  <a:lnTo>
                    <a:pt x="33" y="0"/>
                  </a:lnTo>
                  <a:lnTo>
                    <a:pt x="18" y="21"/>
                  </a:lnTo>
                  <a:lnTo>
                    <a:pt x="2" y="43"/>
                  </a:lnTo>
                  <a:lnTo>
                    <a:pt x="2" y="43"/>
                  </a:lnTo>
                  <a:lnTo>
                    <a:pt x="0" y="45"/>
                  </a:lnTo>
                  <a:lnTo>
                    <a:pt x="0" y="48"/>
                  </a:lnTo>
                  <a:lnTo>
                    <a:pt x="2" y="52"/>
                  </a:lnTo>
                  <a:lnTo>
                    <a:pt x="5" y="53"/>
                  </a:lnTo>
                  <a:lnTo>
                    <a:pt x="8" y="54"/>
                  </a:lnTo>
                  <a:lnTo>
                    <a:pt x="11" y="54"/>
                  </a:lnTo>
                  <a:lnTo>
                    <a:pt x="14" y="53"/>
                  </a:lnTo>
                  <a:lnTo>
                    <a:pt x="18" y="51"/>
                  </a:lnTo>
                  <a:lnTo>
                    <a:pt x="18"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75">
              <a:extLst>
                <a:ext uri="{FF2B5EF4-FFF2-40B4-BE49-F238E27FC236}">
                  <a16:creationId xmlns:a16="http://schemas.microsoft.com/office/drawing/2014/main" id="{D708651E-D0BB-9DE5-3420-50D87C52CE66}"/>
                </a:ext>
              </a:extLst>
            </p:cNvPr>
            <p:cNvSpPr>
              <a:spLocks/>
            </p:cNvSpPr>
            <p:nvPr/>
          </p:nvSpPr>
          <p:spPr bwMode="auto">
            <a:xfrm>
              <a:off x="4618038" y="3503613"/>
              <a:ext cx="6350" cy="6350"/>
            </a:xfrm>
            <a:custGeom>
              <a:avLst/>
              <a:gdLst>
                <a:gd name="T0" fmla="*/ 0 w 25"/>
                <a:gd name="T1" fmla="*/ 24 h 24"/>
                <a:gd name="T2" fmla="*/ 0 w 25"/>
                <a:gd name="T3" fmla="*/ 24 h 24"/>
                <a:gd name="T4" fmla="*/ 17 w 25"/>
                <a:gd name="T5" fmla="*/ 12 h 24"/>
                <a:gd name="T6" fmla="*/ 17 w 25"/>
                <a:gd name="T7" fmla="*/ 12 h 24"/>
                <a:gd name="T8" fmla="*/ 24 w 25"/>
                <a:gd name="T9" fmla="*/ 3 h 24"/>
                <a:gd name="T10" fmla="*/ 25 w 25"/>
                <a:gd name="T11" fmla="*/ 0 h 24"/>
                <a:gd name="T12" fmla="*/ 25 w 25"/>
                <a:gd name="T13" fmla="*/ 0 h 24"/>
                <a:gd name="T14" fmla="*/ 17 w 25"/>
                <a:gd name="T15" fmla="*/ 6 h 24"/>
                <a:gd name="T16" fmla="*/ 0 w 25"/>
                <a:gd name="T17" fmla="*/ 24 h 24"/>
                <a:gd name="T18" fmla="*/ 0 w 25"/>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4">
                  <a:moveTo>
                    <a:pt x="0" y="24"/>
                  </a:moveTo>
                  <a:lnTo>
                    <a:pt x="0" y="24"/>
                  </a:lnTo>
                  <a:lnTo>
                    <a:pt x="17" y="12"/>
                  </a:lnTo>
                  <a:lnTo>
                    <a:pt x="17" y="12"/>
                  </a:lnTo>
                  <a:lnTo>
                    <a:pt x="24" y="3"/>
                  </a:lnTo>
                  <a:lnTo>
                    <a:pt x="25" y="0"/>
                  </a:lnTo>
                  <a:lnTo>
                    <a:pt x="25" y="0"/>
                  </a:lnTo>
                  <a:lnTo>
                    <a:pt x="17" y="6"/>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76">
              <a:extLst>
                <a:ext uri="{FF2B5EF4-FFF2-40B4-BE49-F238E27FC236}">
                  <a16:creationId xmlns:a16="http://schemas.microsoft.com/office/drawing/2014/main" id="{2AE21DA5-6E6A-EDB4-3705-0AF000F8BCC3}"/>
                </a:ext>
              </a:extLst>
            </p:cNvPr>
            <p:cNvSpPr>
              <a:spLocks/>
            </p:cNvSpPr>
            <p:nvPr/>
          </p:nvSpPr>
          <p:spPr bwMode="auto">
            <a:xfrm>
              <a:off x="5480051" y="1639888"/>
              <a:ext cx="6350" cy="6350"/>
            </a:xfrm>
            <a:custGeom>
              <a:avLst/>
              <a:gdLst>
                <a:gd name="T0" fmla="*/ 13 w 25"/>
                <a:gd name="T1" fmla="*/ 26 h 26"/>
                <a:gd name="T2" fmla="*/ 13 w 25"/>
                <a:gd name="T3" fmla="*/ 26 h 26"/>
                <a:gd name="T4" fmla="*/ 18 w 25"/>
                <a:gd name="T5" fmla="*/ 25 h 26"/>
                <a:gd name="T6" fmla="*/ 22 w 25"/>
                <a:gd name="T7" fmla="*/ 23 h 26"/>
                <a:gd name="T8" fmla="*/ 25 w 25"/>
                <a:gd name="T9" fmla="*/ 18 h 26"/>
                <a:gd name="T10" fmla="*/ 25 w 25"/>
                <a:gd name="T11" fmla="*/ 13 h 26"/>
                <a:gd name="T12" fmla="*/ 25 w 25"/>
                <a:gd name="T13" fmla="*/ 13 h 26"/>
                <a:gd name="T14" fmla="*/ 25 w 25"/>
                <a:gd name="T15" fmla="*/ 11 h 26"/>
                <a:gd name="T16" fmla="*/ 24 w 25"/>
                <a:gd name="T17" fmla="*/ 9 h 26"/>
                <a:gd name="T18" fmla="*/ 24 w 25"/>
                <a:gd name="T19" fmla="*/ 9 h 26"/>
                <a:gd name="T20" fmla="*/ 22 w 25"/>
                <a:gd name="T21" fmla="*/ 6 h 26"/>
                <a:gd name="T22" fmla="*/ 20 w 25"/>
                <a:gd name="T23" fmla="*/ 3 h 26"/>
                <a:gd name="T24" fmla="*/ 17 w 25"/>
                <a:gd name="T25" fmla="*/ 2 h 26"/>
                <a:gd name="T26" fmla="*/ 13 w 25"/>
                <a:gd name="T27" fmla="*/ 0 h 26"/>
                <a:gd name="T28" fmla="*/ 13 w 25"/>
                <a:gd name="T29" fmla="*/ 0 h 26"/>
                <a:gd name="T30" fmla="*/ 8 w 25"/>
                <a:gd name="T31" fmla="*/ 2 h 26"/>
                <a:gd name="T32" fmla="*/ 6 w 25"/>
                <a:gd name="T33" fmla="*/ 3 h 26"/>
                <a:gd name="T34" fmla="*/ 4 w 25"/>
                <a:gd name="T35" fmla="*/ 6 h 26"/>
                <a:gd name="T36" fmla="*/ 1 w 25"/>
                <a:gd name="T37" fmla="*/ 9 h 26"/>
                <a:gd name="T38" fmla="*/ 1 w 25"/>
                <a:gd name="T39" fmla="*/ 9 h 26"/>
                <a:gd name="T40" fmla="*/ 1 w 25"/>
                <a:gd name="T41" fmla="*/ 11 h 26"/>
                <a:gd name="T42" fmla="*/ 0 w 25"/>
                <a:gd name="T43" fmla="*/ 13 h 26"/>
                <a:gd name="T44" fmla="*/ 0 w 25"/>
                <a:gd name="T45" fmla="*/ 13 h 26"/>
                <a:gd name="T46" fmla="*/ 1 w 25"/>
                <a:gd name="T47" fmla="*/ 18 h 26"/>
                <a:gd name="T48" fmla="*/ 4 w 25"/>
                <a:gd name="T49" fmla="*/ 23 h 26"/>
                <a:gd name="T50" fmla="*/ 7 w 25"/>
                <a:gd name="T51" fmla="*/ 25 h 26"/>
                <a:gd name="T52" fmla="*/ 13 w 25"/>
                <a:gd name="T53" fmla="*/ 26 h 26"/>
                <a:gd name="T54" fmla="*/ 13 w 25"/>
                <a:gd name="T5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26">
                  <a:moveTo>
                    <a:pt x="13" y="26"/>
                  </a:moveTo>
                  <a:lnTo>
                    <a:pt x="13" y="26"/>
                  </a:lnTo>
                  <a:lnTo>
                    <a:pt x="18" y="25"/>
                  </a:lnTo>
                  <a:lnTo>
                    <a:pt x="22" y="23"/>
                  </a:lnTo>
                  <a:lnTo>
                    <a:pt x="25" y="18"/>
                  </a:lnTo>
                  <a:lnTo>
                    <a:pt x="25" y="13"/>
                  </a:lnTo>
                  <a:lnTo>
                    <a:pt x="25" y="13"/>
                  </a:lnTo>
                  <a:lnTo>
                    <a:pt x="25" y="11"/>
                  </a:lnTo>
                  <a:lnTo>
                    <a:pt x="24" y="9"/>
                  </a:lnTo>
                  <a:lnTo>
                    <a:pt x="24" y="9"/>
                  </a:lnTo>
                  <a:lnTo>
                    <a:pt x="22" y="6"/>
                  </a:lnTo>
                  <a:lnTo>
                    <a:pt x="20" y="3"/>
                  </a:lnTo>
                  <a:lnTo>
                    <a:pt x="17" y="2"/>
                  </a:lnTo>
                  <a:lnTo>
                    <a:pt x="13" y="0"/>
                  </a:lnTo>
                  <a:lnTo>
                    <a:pt x="13" y="0"/>
                  </a:lnTo>
                  <a:lnTo>
                    <a:pt x="8" y="2"/>
                  </a:lnTo>
                  <a:lnTo>
                    <a:pt x="6" y="3"/>
                  </a:lnTo>
                  <a:lnTo>
                    <a:pt x="4" y="6"/>
                  </a:lnTo>
                  <a:lnTo>
                    <a:pt x="1" y="9"/>
                  </a:lnTo>
                  <a:lnTo>
                    <a:pt x="1" y="9"/>
                  </a:lnTo>
                  <a:lnTo>
                    <a:pt x="1" y="11"/>
                  </a:lnTo>
                  <a:lnTo>
                    <a:pt x="0" y="13"/>
                  </a:lnTo>
                  <a:lnTo>
                    <a:pt x="0" y="13"/>
                  </a:lnTo>
                  <a:lnTo>
                    <a:pt x="1" y="18"/>
                  </a:lnTo>
                  <a:lnTo>
                    <a:pt x="4" y="23"/>
                  </a:lnTo>
                  <a:lnTo>
                    <a:pt x="7" y="25"/>
                  </a:lnTo>
                  <a:lnTo>
                    <a:pt x="13" y="26"/>
                  </a:lnTo>
                  <a:lnTo>
                    <a:pt x="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77">
              <a:extLst>
                <a:ext uri="{FF2B5EF4-FFF2-40B4-BE49-F238E27FC236}">
                  <a16:creationId xmlns:a16="http://schemas.microsoft.com/office/drawing/2014/main" id="{C0455DFF-E3DF-FF2B-31C3-874C143D24AB}"/>
                </a:ext>
              </a:extLst>
            </p:cNvPr>
            <p:cNvSpPr>
              <a:spLocks/>
            </p:cNvSpPr>
            <p:nvPr/>
          </p:nvSpPr>
          <p:spPr bwMode="auto">
            <a:xfrm>
              <a:off x="5811838" y="3727450"/>
              <a:ext cx="3175" cy="6350"/>
            </a:xfrm>
            <a:custGeom>
              <a:avLst/>
              <a:gdLst>
                <a:gd name="T0" fmla="*/ 0 w 13"/>
                <a:gd name="T1" fmla="*/ 23 h 23"/>
                <a:gd name="T2" fmla="*/ 0 w 13"/>
                <a:gd name="T3" fmla="*/ 23 h 23"/>
                <a:gd name="T4" fmla="*/ 1 w 13"/>
                <a:gd name="T5" fmla="*/ 23 h 23"/>
                <a:gd name="T6" fmla="*/ 1 w 13"/>
                <a:gd name="T7" fmla="*/ 23 h 23"/>
                <a:gd name="T8" fmla="*/ 1 w 13"/>
                <a:gd name="T9" fmla="*/ 23 h 23"/>
                <a:gd name="T10" fmla="*/ 13 w 13"/>
                <a:gd name="T11" fmla="*/ 1 h 23"/>
                <a:gd name="T12" fmla="*/ 13 w 13"/>
                <a:gd name="T13" fmla="*/ 1 h 23"/>
                <a:gd name="T14" fmla="*/ 12 w 13"/>
                <a:gd name="T15" fmla="*/ 0 h 23"/>
                <a:gd name="T16" fmla="*/ 12 w 13"/>
                <a:gd name="T17" fmla="*/ 1 h 23"/>
                <a:gd name="T18" fmla="*/ 12 w 13"/>
                <a:gd name="T19" fmla="*/ 1 h 23"/>
                <a:gd name="T20" fmla="*/ 4 w 13"/>
                <a:gd name="T21" fmla="*/ 11 h 23"/>
                <a:gd name="T22" fmla="*/ 1 w 13"/>
                <a:gd name="T23" fmla="*/ 16 h 23"/>
                <a:gd name="T24" fmla="*/ 0 w 13"/>
                <a:gd name="T25" fmla="*/ 23 h 23"/>
                <a:gd name="T26" fmla="*/ 0 w 13"/>
                <a:gd name="T2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23">
                  <a:moveTo>
                    <a:pt x="0" y="23"/>
                  </a:moveTo>
                  <a:lnTo>
                    <a:pt x="0" y="23"/>
                  </a:lnTo>
                  <a:lnTo>
                    <a:pt x="1" y="23"/>
                  </a:lnTo>
                  <a:lnTo>
                    <a:pt x="1" y="23"/>
                  </a:lnTo>
                  <a:lnTo>
                    <a:pt x="1" y="23"/>
                  </a:lnTo>
                  <a:lnTo>
                    <a:pt x="13" y="1"/>
                  </a:lnTo>
                  <a:lnTo>
                    <a:pt x="13" y="1"/>
                  </a:lnTo>
                  <a:lnTo>
                    <a:pt x="12" y="0"/>
                  </a:lnTo>
                  <a:lnTo>
                    <a:pt x="12" y="1"/>
                  </a:lnTo>
                  <a:lnTo>
                    <a:pt x="12" y="1"/>
                  </a:lnTo>
                  <a:lnTo>
                    <a:pt x="4" y="11"/>
                  </a:lnTo>
                  <a:lnTo>
                    <a:pt x="1" y="16"/>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78">
              <a:extLst>
                <a:ext uri="{FF2B5EF4-FFF2-40B4-BE49-F238E27FC236}">
                  <a16:creationId xmlns:a16="http://schemas.microsoft.com/office/drawing/2014/main" id="{8B055A39-7C6C-3039-F4BA-955B0FF4977A}"/>
                </a:ext>
              </a:extLst>
            </p:cNvPr>
            <p:cNvSpPr>
              <a:spLocks noEditPoints="1"/>
            </p:cNvSpPr>
            <p:nvPr/>
          </p:nvSpPr>
          <p:spPr bwMode="auto">
            <a:xfrm>
              <a:off x="5694363" y="3341688"/>
              <a:ext cx="227013" cy="334963"/>
            </a:xfrm>
            <a:custGeom>
              <a:avLst/>
              <a:gdLst>
                <a:gd name="T0" fmla="*/ 160 w 858"/>
                <a:gd name="T1" fmla="*/ 1217 h 1269"/>
                <a:gd name="T2" fmla="*/ 277 w 858"/>
                <a:gd name="T3" fmla="*/ 1178 h 1269"/>
                <a:gd name="T4" fmla="*/ 334 w 858"/>
                <a:gd name="T5" fmla="*/ 1215 h 1269"/>
                <a:gd name="T6" fmla="*/ 454 w 858"/>
                <a:gd name="T7" fmla="*/ 1269 h 1269"/>
                <a:gd name="T8" fmla="*/ 573 w 858"/>
                <a:gd name="T9" fmla="*/ 1192 h 1269"/>
                <a:gd name="T10" fmla="*/ 719 w 858"/>
                <a:gd name="T11" fmla="*/ 1048 h 1269"/>
                <a:gd name="T12" fmla="*/ 858 w 858"/>
                <a:gd name="T13" fmla="*/ 833 h 1269"/>
                <a:gd name="T14" fmla="*/ 751 w 858"/>
                <a:gd name="T15" fmla="*/ 522 h 1269"/>
                <a:gd name="T16" fmla="*/ 732 w 858"/>
                <a:gd name="T17" fmla="*/ 214 h 1269"/>
                <a:gd name="T18" fmla="*/ 654 w 858"/>
                <a:gd name="T19" fmla="*/ 110 h 1269"/>
                <a:gd name="T20" fmla="*/ 585 w 858"/>
                <a:gd name="T21" fmla="*/ 0 h 1269"/>
                <a:gd name="T22" fmla="*/ 400 w 858"/>
                <a:gd name="T23" fmla="*/ 89 h 1269"/>
                <a:gd name="T24" fmla="*/ 291 w 858"/>
                <a:gd name="T25" fmla="*/ 238 h 1269"/>
                <a:gd name="T26" fmla="*/ 332 w 858"/>
                <a:gd name="T27" fmla="*/ 604 h 1269"/>
                <a:gd name="T28" fmla="*/ 75 w 858"/>
                <a:gd name="T29" fmla="*/ 933 h 1269"/>
                <a:gd name="T30" fmla="*/ 13 w 858"/>
                <a:gd name="T31" fmla="*/ 1125 h 1269"/>
                <a:gd name="T32" fmla="*/ 29 w 858"/>
                <a:gd name="T33" fmla="*/ 1176 h 1269"/>
                <a:gd name="T34" fmla="*/ 70 w 858"/>
                <a:gd name="T35" fmla="*/ 1135 h 1269"/>
                <a:gd name="T36" fmla="*/ 619 w 858"/>
                <a:gd name="T37" fmla="*/ 452 h 1269"/>
                <a:gd name="T38" fmla="*/ 155 w 858"/>
                <a:gd name="T39" fmla="*/ 1156 h 1269"/>
                <a:gd name="T40" fmla="*/ 200 w 858"/>
                <a:gd name="T41" fmla="*/ 1156 h 1269"/>
                <a:gd name="T42" fmla="*/ 469 w 858"/>
                <a:gd name="T43" fmla="*/ 877 h 1269"/>
                <a:gd name="T44" fmla="*/ 351 w 858"/>
                <a:gd name="T45" fmla="*/ 1181 h 1269"/>
                <a:gd name="T46" fmla="*/ 614 w 858"/>
                <a:gd name="T47" fmla="*/ 866 h 1269"/>
                <a:gd name="T48" fmla="*/ 518 w 858"/>
                <a:gd name="T49" fmla="*/ 1214 h 1269"/>
                <a:gd name="T50" fmla="*/ 495 w 858"/>
                <a:gd name="T51" fmla="*/ 1188 h 1269"/>
                <a:gd name="T52" fmla="*/ 443 w 858"/>
                <a:gd name="T53" fmla="*/ 1231 h 1269"/>
                <a:gd name="T54" fmla="*/ 495 w 858"/>
                <a:gd name="T55" fmla="*/ 1188 h 1269"/>
                <a:gd name="T56" fmla="*/ 539 w 858"/>
                <a:gd name="T57" fmla="*/ 174 h 1269"/>
                <a:gd name="T58" fmla="*/ 476 w 858"/>
                <a:gd name="T59" fmla="*/ 487 h 1269"/>
                <a:gd name="T60" fmla="*/ 353 w 858"/>
                <a:gd name="T61" fmla="*/ 659 h 1269"/>
                <a:gd name="T62" fmla="*/ 406 w 858"/>
                <a:gd name="T63" fmla="*/ 451 h 1269"/>
                <a:gd name="T64" fmla="*/ 609 w 858"/>
                <a:gd name="T65" fmla="*/ 177 h 1269"/>
                <a:gd name="T66" fmla="*/ 364 w 858"/>
                <a:gd name="T67" fmla="*/ 590 h 1269"/>
                <a:gd name="T68" fmla="*/ 448 w 858"/>
                <a:gd name="T69" fmla="*/ 172 h 1269"/>
                <a:gd name="T70" fmla="*/ 327 w 858"/>
                <a:gd name="T71" fmla="*/ 315 h 1269"/>
                <a:gd name="T72" fmla="*/ 337 w 858"/>
                <a:gd name="T73" fmla="*/ 486 h 1269"/>
                <a:gd name="T74" fmla="*/ 519 w 858"/>
                <a:gd name="T75" fmla="*/ 116 h 1269"/>
                <a:gd name="T76" fmla="*/ 316 w 858"/>
                <a:gd name="T77" fmla="*/ 766 h 1269"/>
                <a:gd name="T78" fmla="*/ 406 w 858"/>
                <a:gd name="T79" fmla="*/ 641 h 1269"/>
                <a:gd name="T80" fmla="*/ 688 w 858"/>
                <a:gd name="T81" fmla="*/ 235 h 1269"/>
                <a:gd name="T82" fmla="*/ 406 w 858"/>
                <a:gd name="T83" fmla="*/ 523 h 1269"/>
                <a:gd name="T84" fmla="*/ 698 w 858"/>
                <a:gd name="T85" fmla="*/ 205 h 1269"/>
                <a:gd name="T86" fmla="*/ 701 w 858"/>
                <a:gd name="T87" fmla="*/ 496 h 1269"/>
                <a:gd name="T88" fmla="*/ 808 w 858"/>
                <a:gd name="T89" fmla="*/ 761 h 1269"/>
                <a:gd name="T90" fmla="*/ 773 w 858"/>
                <a:gd name="T91" fmla="*/ 941 h 1269"/>
                <a:gd name="T92" fmla="*/ 670 w 858"/>
                <a:gd name="T93" fmla="*/ 1010 h 1269"/>
                <a:gd name="T94" fmla="*/ 794 w 858"/>
                <a:gd name="T95" fmla="*/ 767 h 1269"/>
                <a:gd name="T96" fmla="*/ 488 w 858"/>
                <a:gd name="T97" fmla="*/ 1127 h 1269"/>
                <a:gd name="T98" fmla="*/ 751 w 858"/>
                <a:gd name="T99" fmla="*/ 691 h 1269"/>
                <a:gd name="T100" fmla="*/ 389 w 858"/>
                <a:gd name="T101" fmla="*/ 1065 h 1269"/>
                <a:gd name="T102" fmla="*/ 690 w 858"/>
                <a:gd name="T103" fmla="*/ 581 h 1269"/>
                <a:gd name="T104" fmla="*/ 357 w 858"/>
                <a:gd name="T105" fmla="*/ 905 h 1269"/>
                <a:gd name="T106" fmla="*/ 520 w 858"/>
                <a:gd name="T107" fmla="*/ 643 h 1269"/>
                <a:gd name="T108" fmla="*/ 662 w 858"/>
                <a:gd name="T109" fmla="*/ 358 h 1269"/>
                <a:gd name="T110" fmla="*/ 329 w 858"/>
                <a:gd name="T111" fmla="*/ 780 h 1269"/>
                <a:gd name="T112" fmla="*/ 174 w 858"/>
                <a:gd name="T113" fmla="*/ 935 h 1269"/>
                <a:gd name="T114" fmla="*/ 133 w 858"/>
                <a:gd name="T115" fmla="*/ 924 h 1269"/>
                <a:gd name="T116" fmla="*/ 65 w 858"/>
                <a:gd name="T117" fmla="*/ 1011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8" h="1269">
                  <a:moveTo>
                    <a:pt x="29" y="1176"/>
                  </a:moveTo>
                  <a:lnTo>
                    <a:pt x="29" y="1176"/>
                  </a:lnTo>
                  <a:lnTo>
                    <a:pt x="42" y="1164"/>
                  </a:lnTo>
                  <a:lnTo>
                    <a:pt x="42" y="1164"/>
                  </a:lnTo>
                  <a:lnTo>
                    <a:pt x="53" y="1173"/>
                  </a:lnTo>
                  <a:lnTo>
                    <a:pt x="66" y="1182"/>
                  </a:lnTo>
                  <a:lnTo>
                    <a:pt x="92" y="1196"/>
                  </a:lnTo>
                  <a:lnTo>
                    <a:pt x="92" y="1196"/>
                  </a:lnTo>
                  <a:lnTo>
                    <a:pt x="111" y="1206"/>
                  </a:lnTo>
                  <a:lnTo>
                    <a:pt x="131" y="1213"/>
                  </a:lnTo>
                  <a:lnTo>
                    <a:pt x="140" y="1215"/>
                  </a:lnTo>
                  <a:lnTo>
                    <a:pt x="149" y="1216"/>
                  </a:lnTo>
                  <a:lnTo>
                    <a:pt x="160" y="1217"/>
                  </a:lnTo>
                  <a:lnTo>
                    <a:pt x="171" y="1217"/>
                  </a:lnTo>
                  <a:lnTo>
                    <a:pt x="171" y="1217"/>
                  </a:lnTo>
                  <a:lnTo>
                    <a:pt x="179" y="1216"/>
                  </a:lnTo>
                  <a:lnTo>
                    <a:pt x="186" y="1215"/>
                  </a:lnTo>
                  <a:lnTo>
                    <a:pt x="193" y="1213"/>
                  </a:lnTo>
                  <a:lnTo>
                    <a:pt x="200" y="1209"/>
                  </a:lnTo>
                  <a:lnTo>
                    <a:pt x="214" y="1202"/>
                  </a:lnTo>
                  <a:lnTo>
                    <a:pt x="227" y="1194"/>
                  </a:lnTo>
                  <a:lnTo>
                    <a:pt x="241" y="1186"/>
                  </a:lnTo>
                  <a:lnTo>
                    <a:pt x="255" y="1180"/>
                  </a:lnTo>
                  <a:lnTo>
                    <a:pt x="262" y="1179"/>
                  </a:lnTo>
                  <a:lnTo>
                    <a:pt x="270" y="1178"/>
                  </a:lnTo>
                  <a:lnTo>
                    <a:pt x="277" y="1178"/>
                  </a:lnTo>
                  <a:lnTo>
                    <a:pt x="285" y="1179"/>
                  </a:lnTo>
                  <a:lnTo>
                    <a:pt x="285" y="1179"/>
                  </a:lnTo>
                  <a:lnTo>
                    <a:pt x="286" y="1182"/>
                  </a:lnTo>
                  <a:lnTo>
                    <a:pt x="288" y="1186"/>
                  </a:lnTo>
                  <a:lnTo>
                    <a:pt x="293" y="1189"/>
                  </a:lnTo>
                  <a:lnTo>
                    <a:pt x="299" y="1192"/>
                  </a:lnTo>
                  <a:lnTo>
                    <a:pt x="303" y="1192"/>
                  </a:lnTo>
                  <a:lnTo>
                    <a:pt x="306" y="1192"/>
                  </a:lnTo>
                  <a:lnTo>
                    <a:pt x="306" y="1192"/>
                  </a:lnTo>
                  <a:lnTo>
                    <a:pt x="312" y="1195"/>
                  </a:lnTo>
                  <a:lnTo>
                    <a:pt x="318" y="1200"/>
                  </a:lnTo>
                  <a:lnTo>
                    <a:pt x="318" y="1200"/>
                  </a:lnTo>
                  <a:lnTo>
                    <a:pt x="334" y="1215"/>
                  </a:lnTo>
                  <a:lnTo>
                    <a:pt x="351" y="1229"/>
                  </a:lnTo>
                  <a:lnTo>
                    <a:pt x="368" y="1241"/>
                  </a:lnTo>
                  <a:lnTo>
                    <a:pt x="387" y="1250"/>
                  </a:lnTo>
                  <a:lnTo>
                    <a:pt x="387" y="1250"/>
                  </a:lnTo>
                  <a:lnTo>
                    <a:pt x="391" y="1255"/>
                  </a:lnTo>
                  <a:lnTo>
                    <a:pt x="395" y="1257"/>
                  </a:lnTo>
                  <a:lnTo>
                    <a:pt x="400" y="1258"/>
                  </a:lnTo>
                  <a:lnTo>
                    <a:pt x="406" y="1258"/>
                  </a:lnTo>
                  <a:lnTo>
                    <a:pt x="406" y="1258"/>
                  </a:lnTo>
                  <a:lnTo>
                    <a:pt x="417" y="1262"/>
                  </a:lnTo>
                  <a:lnTo>
                    <a:pt x="430" y="1265"/>
                  </a:lnTo>
                  <a:lnTo>
                    <a:pt x="442" y="1268"/>
                  </a:lnTo>
                  <a:lnTo>
                    <a:pt x="454" y="1269"/>
                  </a:lnTo>
                  <a:lnTo>
                    <a:pt x="465" y="1269"/>
                  </a:lnTo>
                  <a:lnTo>
                    <a:pt x="477" y="1268"/>
                  </a:lnTo>
                  <a:lnTo>
                    <a:pt x="489" y="1265"/>
                  </a:lnTo>
                  <a:lnTo>
                    <a:pt x="501" y="1263"/>
                  </a:lnTo>
                  <a:lnTo>
                    <a:pt x="511" y="1258"/>
                  </a:lnTo>
                  <a:lnTo>
                    <a:pt x="522" y="1252"/>
                  </a:lnTo>
                  <a:lnTo>
                    <a:pt x="532" y="1247"/>
                  </a:lnTo>
                  <a:lnTo>
                    <a:pt x="542" y="1238"/>
                  </a:lnTo>
                  <a:lnTo>
                    <a:pt x="551" y="1229"/>
                  </a:lnTo>
                  <a:lnTo>
                    <a:pt x="559" y="1217"/>
                  </a:lnTo>
                  <a:lnTo>
                    <a:pt x="566" y="1206"/>
                  </a:lnTo>
                  <a:lnTo>
                    <a:pt x="573" y="1192"/>
                  </a:lnTo>
                  <a:lnTo>
                    <a:pt x="573" y="1192"/>
                  </a:lnTo>
                  <a:lnTo>
                    <a:pt x="574" y="1189"/>
                  </a:lnTo>
                  <a:lnTo>
                    <a:pt x="574" y="1186"/>
                  </a:lnTo>
                  <a:lnTo>
                    <a:pt x="573" y="1183"/>
                  </a:lnTo>
                  <a:lnTo>
                    <a:pt x="571" y="1181"/>
                  </a:lnTo>
                  <a:lnTo>
                    <a:pt x="571" y="1181"/>
                  </a:lnTo>
                  <a:lnTo>
                    <a:pt x="574" y="1180"/>
                  </a:lnTo>
                  <a:lnTo>
                    <a:pt x="578" y="1178"/>
                  </a:lnTo>
                  <a:lnTo>
                    <a:pt x="578" y="1178"/>
                  </a:lnTo>
                  <a:lnTo>
                    <a:pt x="597" y="1156"/>
                  </a:lnTo>
                  <a:lnTo>
                    <a:pt x="618" y="1135"/>
                  </a:lnTo>
                  <a:lnTo>
                    <a:pt x="642" y="1114"/>
                  </a:lnTo>
                  <a:lnTo>
                    <a:pt x="667" y="1092"/>
                  </a:lnTo>
                  <a:lnTo>
                    <a:pt x="719" y="1048"/>
                  </a:lnTo>
                  <a:lnTo>
                    <a:pt x="745" y="1024"/>
                  </a:lnTo>
                  <a:lnTo>
                    <a:pt x="771" y="1000"/>
                  </a:lnTo>
                  <a:lnTo>
                    <a:pt x="793" y="975"/>
                  </a:lnTo>
                  <a:lnTo>
                    <a:pt x="804" y="962"/>
                  </a:lnTo>
                  <a:lnTo>
                    <a:pt x="814" y="949"/>
                  </a:lnTo>
                  <a:lnTo>
                    <a:pt x="822" y="936"/>
                  </a:lnTo>
                  <a:lnTo>
                    <a:pt x="831" y="922"/>
                  </a:lnTo>
                  <a:lnTo>
                    <a:pt x="839" y="908"/>
                  </a:lnTo>
                  <a:lnTo>
                    <a:pt x="845" y="894"/>
                  </a:lnTo>
                  <a:lnTo>
                    <a:pt x="849" y="879"/>
                  </a:lnTo>
                  <a:lnTo>
                    <a:pt x="854" y="865"/>
                  </a:lnTo>
                  <a:lnTo>
                    <a:pt x="856" y="850"/>
                  </a:lnTo>
                  <a:lnTo>
                    <a:pt x="858" y="833"/>
                  </a:lnTo>
                  <a:lnTo>
                    <a:pt x="858" y="818"/>
                  </a:lnTo>
                  <a:lnTo>
                    <a:pt x="855" y="802"/>
                  </a:lnTo>
                  <a:lnTo>
                    <a:pt x="852" y="784"/>
                  </a:lnTo>
                  <a:lnTo>
                    <a:pt x="847" y="768"/>
                  </a:lnTo>
                  <a:lnTo>
                    <a:pt x="847" y="768"/>
                  </a:lnTo>
                  <a:lnTo>
                    <a:pt x="838" y="741"/>
                  </a:lnTo>
                  <a:lnTo>
                    <a:pt x="827" y="715"/>
                  </a:lnTo>
                  <a:lnTo>
                    <a:pt x="806" y="665"/>
                  </a:lnTo>
                  <a:lnTo>
                    <a:pt x="786" y="618"/>
                  </a:lnTo>
                  <a:lnTo>
                    <a:pt x="776" y="595"/>
                  </a:lnTo>
                  <a:lnTo>
                    <a:pt x="767" y="570"/>
                  </a:lnTo>
                  <a:lnTo>
                    <a:pt x="759" y="547"/>
                  </a:lnTo>
                  <a:lnTo>
                    <a:pt x="751" y="522"/>
                  </a:lnTo>
                  <a:lnTo>
                    <a:pt x="745" y="498"/>
                  </a:lnTo>
                  <a:lnTo>
                    <a:pt x="742" y="472"/>
                  </a:lnTo>
                  <a:lnTo>
                    <a:pt x="738" y="445"/>
                  </a:lnTo>
                  <a:lnTo>
                    <a:pt x="737" y="418"/>
                  </a:lnTo>
                  <a:lnTo>
                    <a:pt x="738" y="389"/>
                  </a:lnTo>
                  <a:lnTo>
                    <a:pt x="742" y="358"/>
                  </a:lnTo>
                  <a:lnTo>
                    <a:pt x="742" y="358"/>
                  </a:lnTo>
                  <a:lnTo>
                    <a:pt x="745" y="330"/>
                  </a:lnTo>
                  <a:lnTo>
                    <a:pt x="746" y="306"/>
                  </a:lnTo>
                  <a:lnTo>
                    <a:pt x="746" y="281"/>
                  </a:lnTo>
                  <a:lnTo>
                    <a:pt x="744" y="259"/>
                  </a:lnTo>
                  <a:lnTo>
                    <a:pt x="739" y="237"/>
                  </a:lnTo>
                  <a:lnTo>
                    <a:pt x="732" y="214"/>
                  </a:lnTo>
                  <a:lnTo>
                    <a:pt x="723" y="192"/>
                  </a:lnTo>
                  <a:lnTo>
                    <a:pt x="710" y="167"/>
                  </a:lnTo>
                  <a:lnTo>
                    <a:pt x="710" y="167"/>
                  </a:lnTo>
                  <a:lnTo>
                    <a:pt x="701" y="155"/>
                  </a:lnTo>
                  <a:lnTo>
                    <a:pt x="690" y="142"/>
                  </a:lnTo>
                  <a:lnTo>
                    <a:pt x="680" y="131"/>
                  </a:lnTo>
                  <a:lnTo>
                    <a:pt x="667" y="119"/>
                  </a:lnTo>
                  <a:lnTo>
                    <a:pt x="667" y="119"/>
                  </a:lnTo>
                  <a:lnTo>
                    <a:pt x="664" y="116"/>
                  </a:lnTo>
                  <a:lnTo>
                    <a:pt x="662" y="114"/>
                  </a:lnTo>
                  <a:lnTo>
                    <a:pt x="659" y="111"/>
                  </a:lnTo>
                  <a:lnTo>
                    <a:pt x="654" y="110"/>
                  </a:lnTo>
                  <a:lnTo>
                    <a:pt x="654" y="110"/>
                  </a:lnTo>
                  <a:lnTo>
                    <a:pt x="636" y="100"/>
                  </a:lnTo>
                  <a:lnTo>
                    <a:pt x="618" y="89"/>
                  </a:lnTo>
                  <a:lnTo>
                    <a:pt x="599" y="82"/>
                  </a:lnTo>
                  <a:lnTo>
                    <a:pt x="578" y="75"/>
                  </a:lnTo>
                  <a:lnTo>
                    <a:pt x="578" y="75"/>
                  </a:lnTo>
                  <a:lnTo>
                    <a:pt x="600" y="18"/>
                  </a:lnTo>
                  <a:lnTo>
                    <a:pt x="600" y="18"/>
                  </a:lnTo>
                  <a:lnTo>
                    <a:pt x="601" y="13"/>
                  </a:lnTo>
                  <a:lnTo>
                    <a:pt x="600" y="8"/>
                  </a:lnTo>
                  <a:lnTo>
                    <a:pt x="597" y="5"/>
                  </a:lnTo>
                  <a:lnTo>
                    <a:pt x="593" y="2"/>
                  </a:lnTo>
                  <a:lnTo>
                    <a:pt x="590" y="1"/>
                  </a:lnTo>
                  <a:lnTo>
                    <a:pt x="585" y="0"/>
                  </a:lnTo>
                  <a:lnTo>
                    <a:pt x="580" y="1"/>
                  </a:lnTo>
                  <a:lnTo>
                    <a:pt x="577" y="5"/>
                  </a:lnTo>
                  <a:lnTo>
                    <a:pt x="577" y="5"/>
                  </a:lnTo>
                  <a:lnTo>
                    <a:pt x="563" y="19"/>
                  </a:lnTo>
                  <a:lnTo>
                    <a:pt x="550" y="35"/>
                  </a:lnTo>
                  <a:lnTo>
                    <a:pt x="525" y="66"/>
                  </a:lnTo>
                  <a:lnTo>
                    <a:pt x="525" y="66"/>
                  </a:lnTo>
                  <a:lnTo>
                    <a:pt x="501" y="66"/>
                  </a:lnTo>
                  <a:lnTo>
                    <a:pt x="477" y="67"/>
                  </a:lnTo>
                  <a:lnTo>
                    <a:pt x="454" y="70"/>
                  </a:lnTo>
                  <a:lnTo>
                    <a:pt x="432" y="75"/>
                  </a:lnTo>
                  <a:lnTo>
                    <a:pt x="410" y="83"/>
                  </a:lnTo>
                  <a:lnTo>
                    <a:pt x="400" y="89"/>
                  </a:lnTo>
                  <a:lnTo>
                    <a:pt x="389" y="94"/>
                  </a:lnTo>
                  <a:lnTo>
                    <a:pt x="380" y="101"/>
                  </a:lnTo>
                  <a:lnTo>
                    <a:pt x="372" y="108"/>
                  </a:lnTo>
                  <a:lnTo>
                    <a:pt x="364" y="115"/>
                  </a:lnTo>
                  <a:lnTo>
                    <a:pt x="355" y="123"/>
                  </a:lnTo>
                  <a:lnTo>
                    <a:pt x="355" y="123"/>
                  </a:lnTo>
                  <a:lnTo>
                    <a:pt x="341" y="139"/>
                  </a:lnTo>
                  <a:lnTo>
                    <a:pt x="330" y="156"/>
                  </a:lnTo>
                  <a:lnTo>
                    <a:pt x="319" y="172"/>
                  </a:lnTo>
                  <a:lnTo>
                    <a:pt x="310" y="189"/>
                  </a:lnTo>
                  <a:lnTo>
                    <a:pt x="303" y="205"/>
                  </a:lnTo>
                  <a:lnTo>
                    <a:pt x="296" y="221"/>
                  </a:lnTo>
                  <a:lnTo>
                    <a:pt x="291" y="238"/>
                  </a:lnTo>
                  <a:lnTo>
                    <a:pt x="288" y="254"/>
                  </a:lnTo>
                  <a:lnTo>
                    <a:pt x="284" y="270"/>
                  </a:lnTo>
                  <a:lnTo>
                    <a:pt x="283" y="288"/>
                  </a:lnTo>
                  <a:lnTo>
                    <a:pt x="282" y="304"/>
                  </a:lnTo>
                  <a:lnTo>
                    <a:pt x="282" y="322"/>
                  </a:lnTo>
                  <a:lnTo>
                    <a:pt x="283" y="338"/>
                  </a:lnTo>
                  <a:lnTo>
                    <a:pt x="284" y="356"/>
                  </a:lnTo>
                  <a:lnTo>
                    <a:pt x="289" y="390"/>
                  </a:lnTo>
                  <a:lnTo>
                    <a:pt x="296" y="425"/>
                  </a:lnTo>
                  <a:lnTo>
                    <a:pt x="303" y="460"/>
                  </a:lnTo>
                  <a:lnTo>
                    <a:pt x="319" y="531"/>
                  </a:lnTo>
                  <a:lnTo>
                    <a:pt x="326" y="568"/>
                  </a:lnTo>
                  <a:lnTo>
                    <a:pt x="332" y="604"/>
                  </a:lnTo>
                  <a:lnTo>
                    <a:pt x="337" y="640"/>
                  </a:lnTo>
                  <a:lnTo>
                    <a:pt x="338" y="659"/>
                  </a:lnTo>
                  <a:lnTo>
                    <a:pt x="338" y="678"/>
                  </a:lnTo>
                  <a:lnTo>
                    <a:pt x="338" y="678"/>
                  </a:lnTo>
                  <a:lnTo>
                    <a:pt x="302" y="723"/>
                  </a:lnTo>
                  <a:lnTo>
                    <a:pt x="302" y="723"/>
                  </a:lnTo>
                  <a:lnTo>
                    <a:pt x="220" y="796"/>
                  </a:lnTo>
                  <a:lnTo>
                    <a:pt x="179" y="832"/>
                  </a:lnTo>
                  <a:lnTo>
                    <a:pt x="138" y="869"/>
                  </a:lnTo>
                  <a:lnTo>
                    <a:pt x="138" y="869"/>
                  </a:lnTo>
                  <a:lnTo>
                    <a:pt x="113" y="892"/>
                  </a:lnTo>
                  <a:lnTo>
                    <a:pt x="87" y="919"/>
                  </a:lnTo>
                  <a:lnTo>
                    <a:pt x="75" y="933"/>
                  </a:lnTo>
                  <a:lnTo>
                    <a:pt x="62" y="948"/>
                  </a:lnTo>
                  <a:lnTo>
                    <a:pt x="50" y="963"/>
                  </a:lnTo>
                  <a:lnTo>
                    <a:pt x="38" y="979"/>
                  </a:lnTo>
                  <a:lnTo>
                    <a:pt x="29" y="995"/>
                  </a:lnTo>
                  <a:lnTo>
                    <a:pt x="21" y="1011"/>
                  </a:lnTo>
                  <a:lnTo>
                    <a:pt x="14" y="1029"/>
                  </a:lnTo>
                  <a:lnTo>
                    <a:pt x="8" y="1046"/>
                  </a:lnTo>
                  <a:lnTo>
                    <a:pt x="5" y="1064"/>
                  </a:lnTo>
                  <a:lnTo>
                    <a:pt x="4" y="1082"/>
                  </a:lnTo>
                  <a:lnTo>
                    <a:pt x="5" y="1099"/>
                  </a:lnTo>
                  <a:lnTo>
                    <a:pt x="10" y="1118"/>
                  </a:lnTo>
                  <a:lnTo>
                    <a:pt x="10" y="1118"/>
                  </a:lnTo>
                  <a:lnTo>
                    <a:pt x="13" y="1125"/>
                  </a:lnTo>
                  <a:lnTo>
                    <a:pt x="17" y="1132"/>
                  </a:lnTo>
                  <a:lnTo>
                    <a:pt x="17" y="1132"/>
                  </a:lnTo>
                  <a:lnTo>
                    <a:pt x="2" y="1156"/>
                  </a:lnTo>
                  <a:lnTo>
                    <a:pt x="2" y="1156"/>
                  </a:lnTo>
                  <a:lnTo>
                    <a:pt x="0" y="1162"/>
                  </a:lnTo>
                  <a:lnTo>
                    <a:pt x="0" y="1168"/>
                  </a:lnTo>
                  <a:lnTo>
                    <a:pt x="2" y="1174"/>
                  </a:lnTo>
                  <a:lnTo>
                    <a:pt x="7" y="1178"/>
                  </a:lnTo>
                  <a:lnTo>
                    <a:pt x="11" y="1181"/>
                  </a:lnTo>
                  <a:lnTo>
                    <a:pt x="17" y="1181"/>
                  </a:lnTo>
                  <a:lnTo>
                    <a:pt x="23" y="1180"/>
                  </a:lnTo>
                  <a:lnTo>
                    <a:pt x="29" y="1176"/>
                  </a:lnTo>
                  <a:lnTo>
                    <a:pt x="29" y="1176"/>
                  </a:lnTo>
                  <a:close/>
                  <a:moveTo>
                    <a:pt x="155" y="1156"/>
                  </a:moveTo>
                  <a:lnTo>
                    <a:pt x="155" y="1156"/>
                  </a:lnTo>
                  <a:lnTo>
                    <a:pt x="154" y="1161"/>
                  </a:lnTo>
                  <a:lnTo>
                    <a:pt x="154" y="1166"/>
                  </a:lnTo>
                  <a:lnTo>
                    <a:pt x="154" y="1166"/>
                  </a:lnTo>
                  <a:lnTo>
                    <a:pt x="140" y="1166"/>
                  </a:lnTo>
                  <a:lnTo>
                    <a:pt x="125" y="1165"/>
                  </a:lnTo>
                  <a:lnTo>
                    <a:pt x="110" y="1160"/>
                  </a:lnTo>
                  <a:lnTo>
                    <a:pt x="93" y="1153"/>
                  </a:lnTo>
                  <a:lnTo>
                    <a:pt x="93" y="1153"/>
                  </a:lnTo>
                  <a:lnTo>
                    <a:pt x="80" y="1145"/>
                  </a:lnTo>
                  <a:lnTo>
                    <a:pt x="70" y="1135"/>
                  </a:lnTo>
                  <a:lnTo>
                    <a:pt x="70" y="1135"/>
                  </a:lnTo>
                  <a:lnTo>
                    <a:pt x="103" y="1104"/>
                  </a:lnTo>
                  <a:lnTo>
                    <a:pt x="135" y="1071"/>
                  </a:lnTo>
                  <a:lnTo>
                    <a:pt x="167" y="1038"/>
                  </a:lnTo>
                  <a:lnTo>
                    <a:pt x="197" y="1004"/>
                  </a:lnTo>
                  <a:lnTo>
                    <a:pt x="227" y="969"/>
                  </a:lnTo>
                  <a:lnTo>
                    <a:pt x="256" y="934"/>
                  </a:lnTo>
                  <a:lnTo>
                    <a:pt x="313" y="864"/>
                  </a:lnTo>
                  <a:lnTo>
                    <a:pt x="369" y="791"/>
                  </a:lnTo>
                  <a:lnTo>
                    <a:pt x="423" y="718"/>
                  </a:lnTo>
                  <a:lnTo>
                    <a:pt x="532" y="569"/>
                  </a:lnTo>
                  <a:lnTo>
                    <a:pt x="532" y="569"/>
                  </a:lnTo>
                  <a:lnTo>
                    <a:pt x="595" y="483"/>
                  </a:lnTo>
                  <a:lnTo>
                    <a:pt x="619" y="452"/>
                  </a:lnTo>
                  <a:lnTo>
                    <a:pt x="620" y="451"/>
                  </a:lnTo>
                  <a:lnTo>
                    <a:pt x="619" y="453"/>
                  </a:lnTo>
                  <a:lnTo>
                    <a:pt x="612" y="462"/>
                  </a:lnTo>
                  <a:lnTo>
                    <a:pt x="584" y="505"/>
                  </a:lnTo>
                  <a:lnTo>
                    <a:pt x="427" y="727"/>
                  </a:lnTo>
                  <a:lnTo>
                    <a:pt x="427" y="727"/>
                  </a:lnTo>
                  <a:lnTo>
                    <a:pt x="354" y="831"/>
                  </a:lnTo>
                  <a:lnTo>
                    <a:pt x="319" y="884"/>
                  </a:lnTo>
                  <a:lnTo>
                    <a:pt x="284" y="936"/>
                  </a:lnTo>
                  <a:lnTo>
                    <a:pt x="250" y="990"/>
                  </a:lnTo>
                  <a:lnTo>
                    <a:pt x="217" y="1045"/>
                  </a:lnTo>
                  <a:lnTo>
                    <a:pt x="186" y="1100"/>
                  </a:lnTo>
                  <a:lnTo>
                    <a:pt x="155" y="1156"/>
                  </a:lnTo>
                  <a:lnTo>
                    <a:pt x="155" y="1156"/>
                  </a:lnTo>
                  <a:close/>
                  <a:moveTo>
                    <a:pt x="304" y="1139"/>
                  </a:moveTo>
                  <a:lnTo>
                    <a:pt x="304" y="1139"/>
                  </a:lnTo>
                  <a:lnTo>
                    <a:pt x="297" y="1135"/>
                  </a:lnTo>
                  <a:lnTo>
                    <a:pt x="295" y="1135"/>
                  </a:lnTo>
                  <a:lnTo>
                    <a:pt x="291" y="1134"/>
                  </a:lnTo>
                  <a:lnTo>
                    <a:pt x="291" y="1134"/>
                  </a:lnTo>
                  <a:lnTo>
                    <a:pt x="278" y="1135"/>
                  </a:lnTo>
                  <a:lnTo>
                    <a:pt x="266" y="1137"/>
                  </a:lnTo>
                  <a:lnTo>
                    <a:pt x="255" y="1139"/>
                  </a:lnTo>
                  <a:lnTo>
                    <a:pt x="244" y="1142"/>
                  </a:lnTo>
                  <a:lnTo>
                    <a:pt x="222" y="1149"/>
                  </a:lnTo>
                  <a:lnTo>
                    <a:pt x="200" y="1156"/>
                  </a:lnTo>
                  <a:lnTo>
                    <a:pt x="200" y="1156"/>
                  </a:lnTo>
                  <a:lnTo>
                    <a:pt x="255" y="1096"/>
                  </a:lnTo>
                  <a:lnTo>
                    <a:pt x="309" y="1034"/>
                  </a:lnTo>
                  <a:lnTo>
                    <a:pt x="415" y="908"/>
                  </a:lnTo>
                  <a:lnTo>
                    <a:pt x="522" y="783"/>
                  </a:lnTo>
                  <a:lnTo>
                    <a:pt x="574" y="721"/>
                  </a:lnTo>
                  <a:lnTo>
                    <a:pt x="628" y="659"/>
                  </a:lnTo>
                  <a:lnTo>
                    <a:pt x="628" y="659"/>
                  </a:lnTo>
                  <a:lnTo>
                    <a:pt x="612" y="679"/>
                  </a:lnTo>
                  <a:lnTo>
                    <a:pt x="593" y="702"/>
                  </a:lnTo>
                  <a:lnTo>
                    <a:pt x="553" y="754"/>
                  </a:lnTo>
                  <a:lnTo>
                    <a:pt x="512" y="814"/>
                  </a:lnTo>
                  <a:lnTo>
                    <a:pt x="469" y="877"/>
                  </a:lnTo>
                  <a:lnTo>
                    <a:pt x="426" y="943"/>
                  </a:lnTo>
                  <a:lnTo>
                    <a:pt x="382" y="1010"/>
                  </a:lnTo>
                  <a:lnTo>
                    <a:pt x="341" y="1076"/>
                  </a:lnTo>
                  <a:lnTo>
                    <a:pt x="304" y="1139"/>
                  </a:lnTo>
                  <a:lnTo>
                    <a:pt x="304" y="1139"/>
                  </a:lnTo>
                  <a:close/>
                  <a:moveTo>
                    <a:pt x="392" y="1220"/>
                  </a:moveTo>
                  <a:lnTo>
                    <a:pt x="392" y="1220"/>
                  </a:lnTo>
                  <a:lnTo>
                    <a:pt x="384" y="1215"/>
                  </a:lnTo>
                  <a:lnTo>
                    <a:pt x="375" y="1210"/>
                  </a:lnTo>
                  <a:lnTo>
                    <a:pt x="368" y="1204"/>
                  </a:lnTo>
                  <a:lnTo>
                    <a:pt x="362" y="1197"/>
                  </a:lnTo>
                  <a:lnTo>
                    <a:pt x="362" y="1197"/>
                  </a:lnTo>
                  <a:lnTo>
                    <a:pt x="351" y="1181"/>
                  </a:lnTo>
                  <a:lnTo>
                    <a:pt x="337" y="1164"/>
                  </a:lnTo>
                  <a:lnTo>
                    <a:pt x="337" y="1164"/>
                  </a:lnTo>
                  <a:lnTo>
                    <a:pt x="382" y="1116"/>
                  </a:lnTo>
                  <a:lnTo>
                    <a:pt x="428" y="1068"/>
                  </a:lnTo>
                  <a:lnTo>
                    <a:pt x="515" y="968"/>
                  </a:lnTo>
                  <a:lnTo>
                    <a:pt x="602" y="870"/>
                  </a:lnTo>
                  <a:lnTo>
                    <a:pt x="647" y="821"/>
                  </a:lnTo>
                  <a:lnTo>
                    <a:pt x="693" y="773"/>
                  </a:lnTo>
                  <a:lnTo>
                    <a:pt x="693" y="773"/>
                  </a:lnTo>
                  <a:lnTo>
                    <a:pt x="673" y="794"/>
                  </a:lnTo>
                  <a:lnTo>
                    <a:pt x="653" y="816"/>
                  </a:lnTo>
                  <a:lnTo>
                    <a:pt x="634" y="840"/>
                  </a:lnTo>
                  <a:lnTo>
                    <a:pt x="614" y="866"/>
                  </a:lnTo>
                  <a:lnTo>
                    <a:pt x="574" y="921"/>
                  </a:lnTo>
                  <a:lnTo>
                    <a:pt x="535" y="980"/>
                  </a:lnTo>
                  <a:lnTo>
                    <a:pt x="497" y="1041"/>
                  </a:lnTo>
                  <a:lnTo>
                    <a:pt x="460" y="1101"/>
                  </a:lnTo>
                  <a:lnTo>
                    <a:pt x="426" y="1162"/>
                  </a:lnTo>
                  <a:lnTo>
                    <a:pt x="392" y="1220"/>
                  </a:lnTo>
                  <a:lnTo>
                    <a:pt x="392" y="1220"/>
                  </a:lnTo>
                  <a:close/>
                  <a:moveTo>
                    <a:pt x="556" y="1181"/>
                  </a:moveTo>
                  <a:lnTo>
                    <a:pt x="556" y="1181"/>
                  </a:lnTo>
                  <a:lnTo>
                    <a:pt x="549" y="1190"/>
                  </a:lnTo>
                  <a:lnTo>
                    <a:pt x="540" y="1200"/>
                  </a:lnTo>
                  <a:lnTo>
                    <a:pt x="530" y="1207"/>
                  </a:lnTo>
                  <a:lnTo>
                    <a:pt x="518" y="1214"/>
                  </a:lnTo>
                  <a:lnTo>
                    <a:pt x="518" y="1214"/>
                  </a:lnTo>
                  <a:lnTo>
                    <a:pt x="523" y="1210"/>
                  </a:lnTo>
                  <a:lnTo>
                    <a:pt x="523" y="1210"/>
                  </a:lnTo>
                  <a:lnTo>
                    <a:pt x="538" y="1192"/>
                  </a:lnTo>
                  <a:lnTo>
                    <a:pt x="553" y="1174"/>
                  </a:lnTo>
                  <a:lnTo>
                    <a:pt x="553" y="1174"/>
                  </a:lnTo>
                  <a:lnTo>
                    <a:pt x="554" y="1178"/>
                  </a:lnTo>
                  <a:lnTo>
                    <a:pt x="558" y="1180"/>
                  </a:lnTo>
                  <a:lnTo>
                    <a:pt x="558" y="1180"/>
                  </a:lnTo>
                  <a:lnTo>
                    <a:pt x="556" y="1181"/>
                  </a:lnTo>
                  <a:lnTo>
                    <a:pt x="556" y="1181"/>
                  </a:lnTo>
                  <a:close/>
                  <a:moveTo>
                    <a:pt x="495" y="1188"/>
                  </a:moveTo>
                  <a:lnTo>
                    <a:pt x="495" y="1188"/>
                  </a:lnTo>
                  <a:lnTo>
                    <a:pt x="492" y="1194"/>
                  </a:lnTo>
                  <a:lnTo>
                    <a:pt x="491" y="1200"/>
                  </a:lnTo>
                  <a:lnTo>
                    <a:pt x="494" y="1204"/>
                  </a:lnTo>
                  <a:lnTo>
                    <a:pt x="496" y="1209"/>
                  </a:lnTo>
                  <a:lnTo>
                    <a:pt x="501" y="1213"/>
                  </a:lnTo>
                  <a:lnTo>
                    <a:pt x="505" y="1215"/>
                  </a:lnTo>
                  <a:lnTo>
                    <a:pt x="511" y="1216"/>
                  </a:lnTo>
                  <a:lnTo>
                    <a:pt x="516" y="1215"/>
                  </a:lnTo>
                  <a:lnTo>
                    <a:pt x="516" y="1215"/>
                  </a:lnTo>
                  <a:lnTo>
                    <a:pt x="497" y="1222"/>
                  </a:lnTo>
                  <a:lnTo>
                    <a:pt x="476" y="1228"/>
                  </a:lnTo>
                  <a:lnTo>
                    <a:pt x="454" y="1230"/>
                  </a:lnTo>
                  <a:lnTo>
                    <a:pt x="443" y="1231"/>
                  </a:lnTo>
                  <a:lnTo>
                    <a:pt x="433" y="1230"/>
                  </a:lnTo>
                  <a:lnTo>
                    <a:pt x="433" y="1230"/>
                  </a:lnTo>
                  <a:lnTo>
                    <a:pt x="501" y="1146"/>
                  </a:lnTo>
                  <a:lnTo>
                    <a:pt x="570" y="1063"/>
                  </a:lnTo>
                  <a:lnTo>
                    <a:pt x="709" y="898"/>
                  </a:lnTo>
                  <a:lnTo>
                    <a:pt x="709" y="898"/>
                  </a:lnTo>
                  <a:lnTo>
                    <a:pt x="657" y="962"/>
                  </a:lnTo>
                  <a:lnTo>
                    <a:pt x="600" y="1036"/>
                  </a:lnTo>
                  <a:lnTo>
                    <a:pt x="572" y="1076"/>
                  </a:lnTo>
                  <a:lnTo>
                    <a:pt x="544" y="1114"/>
                  </a:lnTo>
                  <a:lnTo>
                    <a:pt x="518" y="1152"/>
                  </a:lnTo>
                  <a:lnTo>
                    <a:pt x="495" y="1188"/>
                  </a:lnTo>
                  <a:lnTo>
                    <a:pt x="495" y="1188"/>
                  </a:lnTo>
                  <a:close/>
                  <a:moveTo>
                    <a:pt x="633" y="121"/>
                  </a:moveTo>
                  <a:lnTo>
                    <a:pt x="633" y="121"/>
                  </a:lnTo>
                  <a:lnTo>
                    <a:pt x="614" y="137"/>
                  </a:lnTo>
                  <a:lnTo>
                    <a:pt x="595" y="153"/>
                  </a:lnTo>
                  <a:lnTo>
                    <a:pt x="578" y="171"/>
                  </a:lnTo>
                  <a:lnTo>
                    <a:pt x="560" y="189"/>
                  </a:lnTo>
                  <a:lnTo>
                    <a:pt x="527" y="225"/>
                  </a:lnTo>
                  <a:lnTo>
                    <a:pt x="496" y="262"/>
                  </a:lnTo>
                  <a:lnTo>
                    <a:pt x="496" y="262"/>
                  </a:lnTo>
                  <a:lnTo>
                    <a:pt x="508" y="241"/>
                  </a:lnTo>
                  <a:lnTo>
                    <a:pt x="508" y="241"/>
                  </a:lnTo>
                  <a:lnTo>
                    <a:pt x="524" y="207"/>
                  </a:lnTo>
                  <a:lnTo>
                    <a:pt x="539" y="174"/>
                  </a:lnTo>
                  <a:lnTo>
                    <a:pt x="553" y="141"/>
                  </a:lnTo>
                  <a:lnTo>
                    <a:pt x="566" y="107"/>
                  </a:lnTo>
                  <a:lnTo>
                    <a:pt x="566" y="107"/>
                  </a:lnTo>
                  <a:lnTo>
                    <a:pt x="584" y="107"/>
                  </a:lnTo>
                  <a:lnTo>
                    <a:pt x="601" y="109"/>
                  </a:lnTo>
                  <a:lnTo>
                    <a:pt x="618" y="114"/>
                  </a:lnTo>
                  <a:lnTo>
                    <a:pt x="633" y="121"/>
                  </a:lnTo>
                  <a:lnTo>
                    <a:pt x="633" y="121"/>
                  </a:lnTo>
                  <a:close/>
                  <a:moveTo>
                    <a:pt x="392" y="603"/>
                  </a:moveTo>
                  <a:lnTo>
                    <a:pt x="392" y="603"/>
                  </a:lnTo>
                  <a:lnTo>
                    <a:pt x="419" y="563"/>
                  </a:lnTo>
                  <a:lnTo>
                    <a:pt x="447" y="524"/>
                  </a:lnTo>
                  <a:lnTo>
                    <a:pt x="476" y="487"/>
                  </a:lnTo>
                  <a:lnTo>
                    <a:pt x="506" y="451"/>
                  </a:lnTo>
                  <a:lnTo>
                    <a:pt x="538" y="416"/>
                  </a:lnTo>
                  <a:lnTo>
                    <a:pt x="570" y="380"/>
                  </a:lnTo>
                  <a:lnTo>
                    <a:pt x="635" y="310"/>
                  </a:lnTo>
                  <a:lnTo>
                    <a:pt x="635" y="310"/>
                  </a:lnTo>
                  <a:lnTo>
                    <a:pt x="605" y="344"/>
                  </a:lnTo>
                  <a:lnTo>
                    <a:pt x="573" y="382"/>
                  </a:lnTo>
                  <a:lnTo>
                    <a:pt x="540" y="421"/>
                  </a:lnTo>
                  <a:lnTo>
                    <a:pt x="508" y="462"/>
                  </a:lnTo>
                  <a:lnTo>
                    <a:pt x="442" y="548"/>
                  </a:lnTo>
                  <a:lnTo>
                    <a:pt x="378" y="630"/>
                  </a:lnTo>
                  <a:lnTo>
                    <a:pt x="378" y="630"/>
                  </a:lnTo>
                  <a:lnTo>
                    <a:pt x="353" y="659"/>
                  </a:lnTo>
                  <a:lnTo>
                    <a:pt x="353" y="659"/>
                  </a:lnTo>
                  <a:lnTo>
                    <a:pt x="354" y="625"/>
                  </a:lnTo>
                  <a:lnTo>
                    <a:pt x="352" y="592"/>
                  </a:lnTo>
                  <a:lnTo>
                    <a:pt x="348" y="560"/>
                  </a:lnTo>
                  <a:lnTo>
                    <a:pt x="344" y="528"/>
                  </a:lnTo>
                  <a:lnTo>
                    <a:pt x="344" y="528"/>
                  </a:lnTo>
                  <a:lnTo>
                    <a:pt x="346" y="527"/>
                  </a:lnTo>
                  <a:lnTo>
                    <a:pt x="347" y="526"/>
                  </a:lnTo>
                  <a:lnTo>
                    <a:pt x="347" y="526"/>
                  </a:lnTo>
                  <a:lnTo>
                    <a:pt x="396" y="455"/>
                  </a:lnTo>
                  <a:lnTo>
                    <a:pt x="396" y="455"/>
                  </a:lnTo>
                  <a:lnTo>
                    <a:pt x="401" y="453"/>
                  </a:lnTo>
                  <a:lnTo>
                    <a:pt x="406" y="451"/>
                  </a:lnTo>
                  <a:lnTo>
                    <a:pt x="410" y="446"/>
                  </a:lnTo>
                  <a:lnTo>
                    <a:pt x="414" y="441"/>
                  </a:lnTo>
                  <a:lnTo>
                    <a:pt x="417" y="435"/>
                  </a:lnTo>
                  <a:lnTo>
                    <a:pt x="421" y="428"/>
                  </a:lnTo>
                  <a:lnTo>
                    <a:pt x="426" y="412"/>
                  </a:lnTo>
                  <a:lnTo>
                    <a:pt x="426" y="412"/>
                  </a:lnTo>
                  <a:lnTo>
                    <a:pt x="469" y="351"/>
                  </a:lnTo>
                  <a:lnTo>
                    <a:pt x="512" y="290"/>
                  </a:lnTo>
                  <a:lnTo>
                    <a:pt x="536" y="261"/>
                  </a:lnTo>
                  <a:lnTo>
                    <a:pt x="559" y="233"/>
                  </a:lnTo>
                  <a:lnTo>
                    <a:pt x="584" y="205"/>
                  </a:lnTo>
                  <a:lnTo>
                    <a:pt x="609" y="177"/>
                  </a:lnTo>
                  <a:lnTo>
                    <a:pt x="609" y="177"/>
                  </a:lnTo>
                  <a:lnTo>
                    <a:pt x="591" y="198"/>
                  </a:lnTo>
                  <a:lnTo>
                    <a:pt x="572" y="220"/>
                  </a:lnTo>
                  <a:lnTo>
                    <a:pt x="554" y="244"/>
                  </a:lnTo>
                  <a:lnTo>
                    <a:pt x="538" y="268"/>
                  </a:lnTo>
                  <a:lnTo>
                    <a:pt x="522" y="293"/>
                  </a:lnTo>
                  <a:lnTo>
                    <a:pt x="505" y="320"/>
                  </a:lnTo>
                  <a:lnTo>
                    <a:pt x="475" y="373"/>
                  </a:lnTo>
                  <a:lnTo>
                    <a:pt x="447" y="428"/>
                  </a:lnTo>
                  <a:lnTo>
                    <a:pt x="419" y="483"/>
                  </a:lnTo>
                  <a:lnTo>
                    <a:pt x="392" y="537"/>
                  </a:lnTo>
                  <a:lnTo>
                    <a:pt x="365" y="588"/>
                  </a:lnTo>
                  <a:lnTo>
                    <a:pt x="365" y="588"/>
                  </a:lnTo>
                  <a:lnTo>
                    <a:pt x="364" y="590"/>
                  </a:lnTo>
                  <a:lnTo>
                    <a:pt x="362" y="593"/>
                  </a:lnTo>
                  <a:lnTo>
                    <a:pt x="364" y="599"/>
                  </a:lnTo>
                  <a:lnTo>
                    <a:pt x="366" y="604"/>
                  </a:lnTo>
                  <a:lnTo>
                    <a:pt x="371" y="608"/>
                  </a:lnTo>
                  <a:lnTo>
                    <a:pt x="375" y="610"/>
                  </a:lnTo>
                  <a:lnTo>
                    <a:pt x="381" y="610"/>
                  </a:lnTo>
                  <a:lnTo>
                    <a:pt x="387" y="608"/>
                  </a:lnTo>
                  <a:lnTo>
                    <a:pt x="389" y="605"/>
                  </a:lnTo>
                  <a:lnTo>
                    <a:pt x="392" y="603"/>
                  </a:lnTo>
                  <a:lnTo>
                    <a:pt x="392" y="603"/>
                  </a:lnTo>
                  <a:close/>
                  <a:moveTo>
                    <a:pt x="470" y="139"/>
                  </a:moveTo>
                  <a:lnTo>
                    <a:pt x="470" y="139"/>
                  </a:lnTo>
                  <a:lnTo>
                    <a:pt x="448" y="172"/>
                  </a:lnTo>
                  <a:lnTo>
                    <a:pt x="427" y="206"/>
                  </a:lnTo>
                  <a:lnTo>
                    <a:pt x="407" y="240"/>
                  </a:lnTo>
                  <a:lnTo>
                    <a:pt x="388" y="275"/>
                  </a:lnTo>
                  <a:lnTo>
                    <a:pt x="371" y="310"/>
                  </a:lnTo>
                  <a:lnTo>
                    <a:pt x="354" y="347"/>
                  </a:lnTo>
                  <a:lnTo>
                    <a:pt x="338" y="383"/>
                  </a:lnTo>
                  <a:lnTo>
                    <a:pt x="323" y="420"/>
                  </a:lnTo>
                  <a:lnTo>
                    <a:pt x="323" y="420"/>
                  </a:lnTo>
                  <a:lnTo>
                    <a:pt x="319" y="399"/>
                  </a:lnTo>
                  <a:lnTo>
                    <a:pt x="318" y="377"/>
                  </a:lnTo>
                  <a:lnTo>
                    <a:pt x="319" y="357"/>
                  </a:lnTo>
                  <a:lnTo>
                    <a:pt x="323" y="336"/>
                  </a:lnTo>
                  <a:lnTo>
                    <a:pt x="327" y="315"/>
                  </a:lnTo>
                  <a:lnTo>
                    <a:pt x="334" y="295"/>
                  </a:lnTo>
                  <a:lnTo>
                    <a:pt x="343" y="276"/>
                  </a:lnTo>
                  <a:lnTo>
                    <a:pt x="353" y="258"/>
                  </a:lnTo>
                  <a:lnTo>
                    <a:pt x="364" y="239"/>
                  </a:lnTo>
                  <a:lnTo>
                    <a:pt x="377" y="221"/>
                  </a:lnTo>
                  <a:lnTo>
                    <a:pt x="389" y="205"/>
                  </a:lnTo>
                  <a:lnTo>
                    <a:pt x="405" y="190"/>
                  </a:lnTo>
                  <a:lnTo>
                    <a:pt x="420" y="176"/>
                  </a:lnTo>
                  <a:lnTo>
                    <a:pt x="436" y="162"/>
                  </a:lnTo>
                  <a:lnTo>
                    <a:pt x="453" y="150"/>
                  </a:lnTo>
                  <a:lnTo>
                    <a:pt x="470" y="139"/>
                  </a:lnTo>
                  <a:lnTo>
                    <a:pt x="470" y="139"/>
                  </a:lnTo>
                  <a:close/>
                  <a:moveTo>
                    <a:pt x="337" y="486"/>
                  </a:moveTo>
                  <a:lnTo>
                    <a:pt x="337" y="486"/>
                  </a:lnTo>
                  <a:lnTo>
                    <a:pt x="327" y="447"/>
                  </a:lnTo>
                  <a:lnTo>
                    <a:pt x="327" y="447"/>
                  </a:lnTo>
                  <a:lnTo>
                    <a:pt x="347" y="399"/>
                  </a:lnTo>
                  <a:lnTo>
                    <a:pt x="367" y="352"/>
                  </a:lnTo>
                  <a:lnTo>
                    <a:pt x="389" y="307"/>
                  </a:lnTo>
                  <a:lnTo>
                    <a:pt x="414" y="262"/>
                  </a:lnTo>
                  <a:lnTo>
                    <a:pt x="414" y="262"/>
                  </a:lnTo>
                  <a:lnTo>
                    <a:pt x="446" y="212"/>
                  </a:lnTo>
                  <a:lnTo>
                    <a:pt x="475" y="167"/>
                  </a:lnTo>
                  <a:lnTo>
                    <a:pt x="505" y="122"/>
                  </a:lnTo>
                  <a:lnTo>
                    <a:pt x="505" y="122"/>
                  </a:lnTo>
                  <a:lnTo>
                    <a:pt x="519" y="116"/>
                  </a:lnTo>
                  <a:lnTo>
                    <a:pt x="535" y="111"/>
                  </a:lnTo>
                  <a:lnTo>
                    <a:pt x="535" y="111"/>
                  </a:lnTo>
                  <a:lnTo>
                    <a:pt x="515" y="160"/>
                  </a:lnTo>
                  <a:lnTo>
                    <a:pt x="492" y="208"/>
                  </a:lnTo>
                  <a:lnTo>
                    <a:pt x="469" y="256"/>
                  </a:lnTo>
                  <a:lnTo>
                    <a:pt x="444" y="303"/>
                  </a:lnTo>
                  <a:lnTo>
                    <a:pt x="419" y="350"/>
                  </a:lnTo>
                  <a:lnTo>
                    <a:pt x="392" y="396"/>
                  </a:lnTo>
                  <a:lnTo>
                    <a:pt x="337" y="486"/>
                  </a:lnTo>
                  <a:lnTo>
                    <a:pt x="337" y="486"/>
                  </a:lnTo>
                  <a:close/>
                  <a:moveTo>
                    <a:pt x="278" y="795"/>
                  </a:moveTo>
                  <a:lnTo>
                    <a:pt x="278" y="795"/>
                  </a:lnTo>
                  <a:lnTo>
                    <a:pt x="316" y="766"/>
                  </a:lnTo>
                  <a:lnTo>
                    <a:pt x="336" y="749"/>
                  </a:lnTo>
                  <a:lnTo>
                    <a:pt x="355" y="732"/>
                  </a:lnTo>
                  <a:lnTo>
                    <a:pt x="373" y="713"/>
                  </a:lnTo>
                  <a:lnTo>
                    <a:pt x="382" y="704"/>
                  </a:lnTo>
                  <a:lnTo>
                    <a:pt x="389" y="694"/>
                  </a:lnTo>
                  <a:lnTo>
                    <a:pt x="396" y="684"/>
                  </a:lnTo>
                  <a:lnTo>
                    <a:pt x="402" y="674"/>
                  </a:lnTo>
                  <a:lnTo>
                    <a:pt x="407" y="664"/>
                  </a:lnTo>
                  <a:lnTo>
                    <a:pt x="410" y="652"/>
                  </a:lnTo>
                  <a:lnTo>
                    <a:pt x="410" y="652"/>
                  </a:lnTo>
                  <a:lnTo>
                    <a:pt x="410" y="649"/>
                  </a:lnTo>
                  <a:lnTo>
                    <a:pt x="409" y="644"/>
                  </a:lnTo>
                  <a:lnTo>
                    <a:pt x="406" y="641"/>
                  </a:lnTo>
                  <a:lnTo>
                    <a:pt x="402" y="640"/>
                  </a:lnTo>
                  <a:lnTo>
                    <a:pt x="402" y="640"/>
                  </a:lnTo>
                  <a:lnTo>
                    <a:pt x="478" y="547"/>
                  </a:lnTo>
                  <a:lnTo>
                    <a:pt x="516" y="499"/>
                  </a:lnTo>
                  <a:lnTo>
                    <a:pt x="552" y="451"/>
                  </a:lnTo>
                  <a:lnTo>
                    <a:pt x="588" y="403"/>
                  </a:lnTo>
                  <a:lnTo>
                    <a:pt x="623" y="354"/>
                  </a:lnTo>
                  <a:lnTo>
                    <a:pt x="656" y="303"/>
                  </a:lnTo>
                  <a:lnTo>
                    <a:pt x="688" y="253"/>
                  </a:lnTo>
                  <a:lnTo>
                    <a:pt x="688" y="253"/>
                  </a:lnTo>
                  <a:lnTo>
                    <a:pt x="690" y="247"/>
                  </a:lnTo>
                  <a:lnTo>
                    <a:pt x="690" y="241"/>
                  </a:lnTo>
                  <a:lnTo>
                    <a:pt x="688" y="235"/>
                  </a:lnTo>
                  <a:lnTo>
                    <a:pt x="683" y="232"/>
                  </a:lnTo>
                  <a:lnTo>
                    <a:pt x="678" y="229"/>
                  </a:lnTo>
                  <a:lnTo>
                    <a:pt x="674" y="228"/>
                  </a:lnTo>
                  <a:lnTo>
                    <a:pt x="668" y="229"/>
                  </a:lnTo>
                  <a:lnTo>
                    <a:pt x="663" y="233"/>
                  </a:lnTo>
                  <a:lnTo>
                    <a:pt x="663" y="233"/>
                  </a:lnTo>
                  <a:lnTo>
                    <a:pt x="597" y="304"/>
                  </a:lnTo>
                  <a:lnTo>
                    <a:pt x="531" y="375"/>
                  </a:lnTo>
                  <a:lnTo>
                    <a:pt x="499" y="411"/>
                  </a:lnTo>
                  <a:lnTo>
                    <a:pt x="468" y="447"/>
                  </a:lnTo>
                  <a:lnTo>
                    <a:pt x="436" y="485"/>
                  </a:lnTo>
                  <a:lnTo>
                    <a:pt x="406" y="523"/>
                  </a:lnTo>
                  <a:lnTo>
                    <a:pt x="406" y="523"/>
                  </a:lnTo>
                  <a:lnTo>
                    <a:pt x="437" y="481"/>
                  </a:lnTo>
                  <a:lnTo>
                    <a:pt x="469" y="437"/>
                  </a:lnTo>
                  <a:lnTo>
                    <a:pt x="502" y="391"/>
                  </a:lnTo>
                  <a:lnTo>
                    <a:pt x="535" y="342"/>
                  </a:lnTo>
                  <a:lnTo>
                    <a:pt x="567" y="292"/>
                  </a:lnTo>
                  <a:lnTo>
                    <a:pt x="599" y="241"/>
                  </a:lnTo>
                  <a:lnTo>
                    <a:pt x="629" y="191"/>
                  </a:lnTo>
                  <a:lnTo>
                    <a:pt x="660" y="141"/>
                  </a:lnTo>
                  <a:lnTo>
                    <a:pt x="660" y="141"/>
                  </a:lnTo>
                  <a:lnTo>
                    <a:pt x="671" y="153"/>
                  </a:lnTo>
                  <a:lnTo>
                    <a:pt x="681" y="169"/>
                  </a:lnTo>
                  <a:lnTo>
                    <a:pt x="690" y="185"/>
                  </a:lnTo>
                  <a:lnTo>
                    <a:pt x="698" y="205"/>
                  </a:lnTo>
                  <a:lnTo>
                    <a:pt x="704" y="226"/>
                  </a:lnTo>
                  <a:lnTo>
                    <a:pt x="709" y="251"/>
                  </a:lnTo>
                  <a:lnTo>
                    <a:pt x="712" y="277"/>
                  </a:lnTo>
                  <a:lnTo>
                    <a:pt x="714" y="308"/>
                  </a:lnTo>
                  <a:lnTo>
                    <a:pt x="714" y="308"/>
                  </a:lnTo>
                  <a:lnTo>
                    <a:pt x="712" y="331"/>
                  </a:lnTo>
                  <a:lnTo>
                    <a:pt x="711" y="356"/>
                  </a:lnTo>
                  <a:lnTo>
                    <a:pt x="705" y="402"/>
                  </a:lnTo>
                  <a:lnTo>
                    <a:pt x="703" y="425"/>
                  </a:lnTo>
                  <a:lnTo>
                    <a:pt x="701" y="448"/>
                  </a:lnTo>
                  <a:lnTo>
                    <a:pt x="700" y="472"/>
                  </a:lnTo>
                  <a:lnTo>
                    <a:pt x="701" y="496"/>
                  </a:lnTo>
                  <a:lnTo>
                    <a:pt x="701" y="496"/>
                  </a:lnTo>
                  <a:lnTo>
                    <a:pt x="702" y="510"/>
                  </a:lnTo>
                  <a:lnTo>
                    <a:pt x="704" y="523"/>
                  </a:lnTo>
                  <a:lnTo>
                    <a:pt x="710" y="549"/>
                  </a:lnTo>
                  <a:lnTo>
                    <a:pt x="718" y="575"/>
                  </a:lnTo>
                  <a:lnTo>
                    <a:pt x="728" y="599"/>
                  </a:lnTo>
                  <a:lnTo>
                    <a:pt x="739" y="623"/>
                  </a:lnTo>
                  <a:lnTo>
                    <a:pt x="752" y="646"/>
                  </a:lnTo>
                  <a:lnTo>
                    <a:pt x="778" y="693"/>
                  </a:lnTo>
                  <a:lnTo>
                    <a:pt x="778" y="693"/>
                  </a:lnTo>
                  <a:lnTo>
                    <a:pt x="788" y="711"/>
                  </a:lnTo>
                  <a:lnTo>
                    <a:pt x="797" y="728"/>
                  </a:lnTo>
                  <a:lnTo>
                    <a:pt x="803" y="744"/>
                  </a:lnTo>
                  <a:lnTo>
                    <a:pt x="808" y="761"/>
                  </a:lnTo>
                  <a:lnTo>
                    <a:pt x="813" y="776"/>
                  </a:lnTo>
                  <a:lnTo>
                    <a:pt x="815" y="791"/>
                  </a:lnTo>
                  <a:lnTo>
                    <a:pt x="818" y="805"/>
                  </a:lnTo>
                  <a:lnTo>
                    <a:pt x="818" y="819"/>
                  </a:lnTo>
                  <a:lnTo>
                    <a:pt x="818" y="833"/>
                  </a:lnTo>
                  <a:lnTo>
                    <a:pt x="817" y="847"/>
                  </a:lnTo>
                  <a:lnTo>
                    <a:pt x="813" y="860"/>
                  </a:lnTo>
                  <a:lnTo>
                    <a:pt x="810" y="872"/>
                  </a:lnTo>
                  <a:lnTo>
                    <a:pt x="806" y="885"/>
                  </a:lnTo>
                  <a:lnTo>
                    <a:pt x="800" y="897"/>
                  </a:lnTo>
                  <a:lnTo>
                    <a:pt x="794" y="908"/>
                  </a:lnTo>
                  <a:lnTo>
                    <a:pt x="788" y="919"/>
                  </a:lnTo>
                  <a:lnTo>
                    <a:pt x="773" y="941"/>
                  </a:lnTo>
                  <a:lnTo>
                    <a:pt x="756" y="962"/>
                  </a:lnTo>
                  <a:lnTo>
                    <a:pt x="737" y="982"/>
                  </a:lnTo>
                  <a:lnTo>
                    <a:pt x="716" y="1002"/>
                  </a:lnTo>
                  <a:lnTo>
                    <a:pt x="694" y="1021"/>
                  </a:lnTo>
                  <a:lnTo>
                    <a:pt x="671" y="1039"/>
                  </a:lnTo>
                  <a:lnTo>
                    <a:pt x="627" y="1078"/>
                  </a:lnTo>
                  <a:lnTo>
                    <a:pt x="627" y="1078"/>
                  </a:lnTo>
                  <a:lnTo>
                    <a:pt x="647" y="1049"/>
                  </a:lnTo>
                  <a:lnTo>
                    <a:pt x="667" y="1021"/>
                  </a:lnTo>
                  <a:lnTo>
                    <a:pt x="667" y="1021"/>
                  </a:lnTo>
                  <a:lnTo>
                    <a:pt x="669" y="1017"/>
                  </a:lnTo>
                  <a:lnTo>
                    <a:pt x="670" y="1014"/>
                  </a:lnTo>
                  <a:lnTo>
                    <a:pt x="670" y="1010"/>
                  </a:lnTo>
                  <a:lnTo>
                    <a:pt x="669" y="1007"/>
                  </a:lnTo>
                  <a:lnTo>
                    <a:pt x="667" y="1002"/>
                  </a:lnTo>
                  <a:lnTo>
                    <a:pt x="662" y="997"/>
                  </a:lnTo>
                  <a:lnTo>
                    <a:pt x="662" y="997"/>
                  </a:lnTo>
                  <a:lnTo>
                    <a:pt x="731" y="894"/>
                  </a:lnTo>
                  <a:lnTo>
                    <a:pt x="765" y="843"/>
                  </a:lnTo>
                  <a:lnTo>
                    <a:pt x="799" y="790"/>
                  </a:lnTo>
                  <a:lnTo>
                    <a:pt x="799" y="790"/>
                  </a:lnTo>
                  <a:lnTo>
                    <a:pt x="801" y="787"/>
                  </a:lnTo>
                  <a:lnTo>
                    <a:pt x="801" y="784"/>
                  </a:lnTo>
                  <a:lnTo>
                    <a:pt x="801" y="777"/>
                  </a:lnTo>
                  <a:lnTo>
                    <a:pt x="799" y="771"/>
                  </a:lnTo>
                  <a:lnTo>
                    <a:pt x="794" y="767"/>
                  </a:lnTo>
                  <a:lnTo>
                    <a:pt x="788" y="764"/>
                  </a:lnTo>
                  <a:lnTo>
                    <a:pt x="783" y="763"/>
                  </a:lnTo>
                  <a:lnTo>
                    <a:pt x="777" y="764"/>
                  </a:lnTo>
                  <a:lnTo>
                    <a:pt x="773" y="766"/>
                  </a:lnTo>
                  <a:lnTo>
                    <a:pt x="771" y="769"/>
                  </a:lnTo>
                  <a:lnTo>
                    <a:pt x="771" y="769"/>
                  </a:lnTo>
                  <a:lnTo>
                    <a:pt x="696" y="856"/>
                  </a:lnTo>
                  <a:lnTo>
                    <a:pt x="659" y="901"/>
                  </a:lnTo>
                  <a:lnTo>
                    <a:pt x="621" y="947"/>
                  </a:lnTo>
                  <a:lnTo>
                    <a:pt x="585" y="993"/>
                  </a:lnTo>
                  <a:lnTo>
                    <a:pt x="550" y="1038"/>
                  </a:lnTo>
                  <a:lnTo>
                    <a:pt x="517" y="1084"/>
                  </a:lnTo>
                  <a:lnTo>
                    <a:pt x="488" y="1127"/>
                  </a:lnTo>
                  <a:lnTo>
                    <a:pt x="488" y="1127"/>
                  </a:lnTo>
                  <a:lnTo>
                    <a:pt x="520" y="1076"/>
                  </a:lnTo>
                  <a:lnTo>
                    <a:pt x="554" y="1024"/>
                  </a:lnTo>
                  <a:lnTo>
                    <a:pt x="623" y="921"/>
                  </a:lnTo>
                  <a:lnTo>
                    <a:pt x="657" y="871"/>
                  </a:lnTo>
                  <a:lnTo>
                    <a:pt x="691" y="819"/>
                  </a:lnTo>
                  <a:lnTo>
                    <a:pt x="724" y="767"/>
                  </a:lnTo>
                  <a:lnTo>
                    <a:pt x="755" y="713"/>
                  </a:lnTo>
                  <a:lnTo>
                    <a:pt x="755" y="713"/>
                  </a:lnTo>
                  <a:lnTo>
                    <a:pt x="757" y="707"/>
                  </a:lnTo>
                  <a:lnTo>
                    <a:pt x="757" y="701"/>
                  </a:lnTo>
                  <a:lnTo>
                    <a:pt x="755" y="695"/>
                  </a:lnTo>
                  <a:lnTo>
                    <a:pt x="751" y="691"/>
                  </a:lnTo>
                  <a:lnTo>
                    <a:pt x="745" y="688"/>
                  </a:lnTo>
                  <a:lnTo>
                    <a:pt x="739" y="687"/>
                  </a:lnTo>
                  <a:lnTo>
                    <a:pt x="733" y="688"/>
                  </a:lnTo>
                  <a:lnTo>
                    <a:pt x="728" y="692"/>
                  </a:lnTo>
                  <a:lnTo>
                    <a:pt x="728" y="692"/>
                  </a:lnTo>
                  <a:lnTo>
                    <a:pt x="683" y="734"/>
                  </a:lnTo>
                  <a:lnTo>
                    <a:pt x="638" y="778"/>
                  </a:lnTo>
                  <a:lnTo>
                    <a:pt x="593" y="824"/>
                  </a:lnTo>
                  <a:lnTo>
                    <a:pt x="547" y="872"/>
                  </a:lnTo>
                  <a:lnTo>
                    <a:pt x="504" y="920"/>
                  </a:lnTo>
                  <a:lnTo>
                    <a:pt x="463" y="969"/>
                  </a:lnTo>
                  <a:lnTo>
                    <a:pt x="424" y="1017"/>
                  </a:lnTo>
                  <a:lnTo>
                    <a:pt x="389" y="1065"/>
                  </a:lnTo>
                  <a:lnTo>
                    <a:pt x="389" y="1065"/>
                  </a:lnTo>
                  <a:lnTo>
                    <a:pt x="428" y="1007"/>
                  </a:lnTo>
                  <a:lnTo>
                    <a:pt x="468" y="949"/>
                  </a:lnTo>
                  <a:lnTo>
                    <a:pt x="547" y="835"/>
                  </a:lnTo>
                  <a:lnTo>
                    <a:pt x="586" y="776"/>
                  </a:lnTo>
                  <a:lnTo>
                    <a:pt x="622" y="716"/>
                  </a:lnTo>
                  <a:lnTo>
                    <a:pt x="640" y="686"/>
                  </a:lnTo>
                  <a:lnTo>
                    <a:pt x="657" y="656"/>
                  </a:lnTo>
                  <a:lnTo>
                    <a:pt x="674" y="625"/>
                  </a:lnTo>
                  <a:lnTo>
                    <a:pt x="689" y="592"/>
                  </a:lnTo>
                  <a:lnTo>
                    <a:pt x="689" y="592"/>
                  </a:lnTo>
                  <a:lnTo>
                    <a:pt x="690" y="586"/>
                  </a:lnTo>
                  <a:lnTo>
                    <a:pt x="690" y="581"/>
                  </a:lnTo>
                  <a:lnTo>
                    <a:pt x="688" y="575"/>
                  </a:lnTo>
                  <a:lnTo>
                    <a:pt x="683" y="570"/>
                  </a:lnTo>
                  <a:lnTo>
                    <a:pt x="678" y="568"/>
                  </a:lnTo>
                  <a:lnTo>
                    <a:pt x="674" y="567"/>
                  </a:lnTo>
                  <a:lnTo>
                    <a:pt x="668" y="568"/>
                  </a:lnTo>
                  <a:lnTo>
                    <a:pt x="662" y="572"/>
                  </a:lnTo>
                  <a:lnTo>
                    <a:pt x="662" y="572"/>
                  </a:lnTo>
                  <a:lnTo>
                    <a:pt x="609" y="629"/>
                  </a:lnTo>
                  <a:lnTo>
                    <a:pt x="553" y="687"/>
                  </a:lnTo>
                  <a:lnTo>
                    <a:pt x="496" y="748"/>
                  </a:lnTo>
                  <a:lnTo>
                    <a:pt x="439" y="810"/>
                  </a:lnTo>
                  <a:lnTo>
                    <a:pt x="384" y="873"/>
                  </a:lnTo>
                  <a:lnTo>
                    <a:pt x="357" y="905"/>
                  </a:lnTo>
                  <a:lnTo>
                    <a:pt x="331" y="938"/>
                  </a:lnTo>
                  <a:lnTo>
                    <a:pt x="306" y="969"/>
                  </a:lnTo>
                  <a:lnTo>
                    <a:pt x="284" y="1001"/>
                  </a:lnTo>
                  <a:lnTo>
                    <a:pt x="263" y="1032"/>
                  </a:lnTo>
                  <a:lnTo>
                    <a:pt x="243" y="1064"/>
                  </a:lnTo>
                  <a:lnTo>
                    <a:pt x="243" y="1064"/>
                  </a:lnTo>
                  <a:lnTo>
                    <a:pt x="268" y="1020"/>
                  </a:lnTo>
                  <a:lnTo>
                    <a:pt x="293" y="976"/>
                  </a:lnTo>
                  <a:lnTo>
                    <a:pt x="320" y="934"/>
                  </a:lnTo>
                  <a:lnTo>
                    <a:pt x="348" y="892"/>
                  </a:lnTo>
                  <a:lnTo>
                    <a:pt x="405" y="809"/>
                  </a:lnTo>
                  <a:lnTo>
                    <a:pt x="462" y="726"/>
                  </a:lnTo>
                  <a:lnTo>
                    <a:pt x="520" y="643"/>
                  </a:lnTo>
                  <a:lnTo>
                    <a:pt x="549" y="601"/>
                  </a:lnTo>
                  <a:lnTo>
                    <a:pt x="575" y="558"/>
                  </a:lnTo>
                  <a:lnTo>
                    <a:pt x="604" y="516"/>
                  </a:lnTo>
                  <a:lnTo>
                    <a:pt x="629" y="473"/>
                  </a:lnTo>
                  <a:lnTo>
                    <a:pt x="654" y="430"/>
                  </a:lnTo>
                  <a:lnTo>
                    <a:pt x="678" y="385"/>
                  </a:lnTo>
                  <a:lnTo>
                    <a:pt x="678" y="385"/>
                  </a:lnTo>
                  <a:lnTo>
                    <a:pt x="680" y="378"/>
                  </a:lnTo>
                  <a:lnTo>
                    <a:pt x="680" y="372"/>
                  </a:lnTo>
                  <a:lnTo>
                    <a:pt x="677" y="366"/>
                  </a:lnTo>
                  <a:lnTo>
                    <a:pt x="673" y="362"/>
                  </a:lnTo>
                  <a:lnTo>
                    <a:pt x="668" y="358"/>
                  </a:lnTo>
                  <a:lnTo>
                    <a:pt x="662" y="358"/>
                  </a:lnTo>
                  <a:lnTo>
                    <a:pt x="656" y="359"/>
                  </a:lnTo>
                  <a:lnTo>
                    <a:pt x="654" y="361"/>
                  </a:lnTo>
                  <a:lnTo>
                    <a:pt x="650" y="363"/>
                  </a:lnTo>
                  <a:lnTo>
                    <a:pt x="650" y="363"/>
                  </a:lnTo>
                  <a:lnTo>
                    <a:pt x="619" y="402"/>
                  </a:lnTo>
                  <a:lnTo>
                    <a:pt x="587" y="441"/>
                  </a:lnTo>
                  <a:lnTo>
                    <a:pt x="526" y="520"/>
                  </a:lnTo>
                  <a:lnTo>
                    <a:pt x="467" y="599"/>
                  </a:lnTo>
                  <a:lnTo>
                    <a:pt x="408" y="681"/>
                  </a:lnTo>
                  <a:lnTo>
                    <a:pt x="408" y="681"/>
                  </a:lnTo>
                  <a:lnTo>
                    <a:pt x="389" y="705"/>
                  </a:lnTo>
                  <a:lnTo>
                    <a:pt x="371" y="729"/>
                  </a:lnTo>
                  <a:lnTo>
                    <a:pt x="329" y="780"/>
                  </a:lnTo>
                  <a:lnTo>
                    <a:pt x="284" y="830"/>
                  </a:lnTo>
                  <a:lnTo>
                    <a:pt x="240" y="881"/>
                  </a:lnTo>
                  <a:lnTo>
                    <a:pt x="195" y="932"/>
                  </a:lnTo>
                  <a:lnTo>
                    <a:pt x="153" y="982"/>
                  </a:lnTo>
                  <a:lnTo>
                    <a:pt x="133" y="1007"/>
                  </a:lnTo>
                  <a:lnTo>
                    <a:pt x="116" y="1031"/>
                  </a:lnTo>
                  <a:lnTo>
                    <a:pt x="98" y="1055"/>
                  </a:lnTo>
                  <a:lnTo>
                    <a:pt x="83" y="1079"/>
                  </a:lnTo>
                  <a:lnTo>
                    <a:pt x="83" y="1079"/>
                  </a:lnTo>
                  <a:lnTo>
                    <a:pt x="105" y="1042"/>
                  </a:lnTo>
                  <a:lnTo>
                    <a:pt x="127" y="1005"/>
                  </a:lnTo>
                  <a:lnTo>
                    <a:pt x="149" y="970"/>
                  </a:lnTo>
                  <a:lnTo>
                    <a:pt x="174" y="935"/>
                  </a:lnTo>
                  <a:lnTo>
                    <a:pt x="199" y="900"/>
                  </a:lnTo>
                  <a:lnTo>
                    <a:pt x="223" y="865"/>
                  </a:lnTo>
                  <a:lnTo>
                    <a:pt x="275" y="797"/>
                  </a:lnTo>
                  <a:lnTo>
                    <a:pt x="275" y="797"/>
                  </a:lnTo>
                  <a:lnTo>
                    <a:pt x="278" y="795"/>
                  </a:lnTo>
                  <a:lnTo>
                    <a:pt x="278" y="795"/>
                  </a:lnTo>
                  <a:close/>
                  <a:moveTo>
                    <a:pt x="65" y="1011"/>
                  </a:moveTo>
                  <a:lnTo>
                    <a:pt x="65" y="1011"/>
                  </a:lnTo>
                  <a:lnTo>
                    <a:pt x="77" y="993"/>
                  </a:lnTo>
                  <a:lnTo>
                    <a:pt x="90" y="975"/>
                  </a:lnTo>
                  <a:lnTo>
                    <a:pt x="103" y="958"/>
                  </a:lnTo>
                  <a:lnTo>
                    <a:pt x="118" y="940"/>
                  </a:lnTo>
                  <a:lnTo>
                    <a:pt x="133" y="924"/>
                  </a:lnTo>
                  <a:lnTo>
                    <a:pt x="149" y="907"/>
                  </a:lnTo>
                  <a:lnTo>
                    <a:pt x="183" y="876"/>
                  </a:lnTo>
                  <a:lnTo>
                    <a:pt x="183" y="876"/>
                  </a:lnTo>
                  <a:lnTo>
                    <a:pt x="147" y="926"/>
                  </a:lnTo>
                  <a:lnTo>
                    <a:pt x="112" y="977"/>
                  </a:lnTo>
                  <a:lnTo>
                    <a:pt x="78" y="1030"/>
                  </a:lnTo>
                  <a:lnTo>
                    <a:pt x="45" y="1084"/>
                  </a:lnTo>
                  <a:lnTo>
                    <a:pt x="45" y="1084"/>
                  </a:lnTo>
                  <a:lnTo>
                    <a:pt x="45" y="1075"/>
                  </a:lnTo>
                  <a:lnTo>
                    <a:pt x="46" y="1066"/>
                  </a:lnTo>
                  <a:lnTo>
                    <a:pt x="50" y="1048"/>
                  </a:lnTo>
                  <a:lnTo>
                    <a:pt x="56" y="1030"/>
                  </a:lnTo>
                  <a:lnTo>
                    <a:pt x="65" y="1011"/>
                  </a:lnTo>
                  <a:lnTo>
                    <a:pt x="65" y="10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7" name="TextBox 116">
            <a:extLst>
              <a:ext uri="{FF2B5EF4-FFF2-40B4-BE49-F238E27FC236}">
                <a16:creationId xmlns:a16="http://schemas.microsoft.com/office/drawing/2014/main" id="{0DBA1808-0650-3AC0-7D54-4A2AFA9C4B47}"/>
              </a:ext>
            </a:extLst>
          </p:cNvPr>
          <p:cNvSpPr txBox="1"/>
          <p:nvPr/>
        </p:nvSpPr>
        <p:spPr>
          <a:xfrm flipH="1">
            <a:off x="2957216" y="2174751"/>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118" name="TextBox 117">
            <a:extLst>
              <a:ext uri="{FF2B5EF4-FFF2-40B4-BE49-F238E27FC236}">
                <a16:creationId xmlns:a16="http://schemas.microsoft.com/office/drawing/2014/main" id="{7E229D9F-6FEC-13F0-7C70-473D367524C7}"/>
              </a:ext>
            </a:extLst>
          </p:cNvPr>
          <p:cNvSpPr txBox="1"/>
          <p:nvPr/>
        </p:nvSpPr>
        <p:spPr>
          <a:xfrm flipH="1">
            <a:off x="2957215" y="1685833"/>
            <a:ext cx="230018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Enter the subject title</a:t>
            </a:r>
            <a:endParaRPr lang="fa-IR" b="1" dirty="0">
              <a:latin typeface="Times New Roman" panose="02020603050405020304" pitchFamily="18" charset="0"/>
              <a:cs typeface="Times New Roman" panose="02020603050405020304" pitchFamily="18" charset="0"/>
            </a:endParaRPr>
          </a:p>
        </p:txBody>
      </p:sp>
      <p:sp>
        <p:nvSpPr>
          <p:cNvPr id="119" name="TextBox 118">
            <a:extLst>
              <a:ext uri="{FF2B5EF4-FFF2-40B4-BE49-F238E27FC236}">
                <a16:creationId xmlns:a16="http://schemas.microsoft.com/office/drawing/2014/main" id="{E6CF0043-FA5F-36E7-BCE6-E8B113E59B1F}"/>
              </a:ext>
            </a:extLst>
          </p:cNvPr>
          <p:cNvSpPr txBox="1"/>
          <p:nvPr/>
        </p:nvSpPr>
        <p:spPr>
          <a:xfrm flipH="1">
            <a:off x="2957216" y="2482528"/>
            <a:ext cx="3971606" cy="3862596"/>
          </a:xfrm>
          <a:prstGeom prst="rect">
            <a:avLst/>
          </a:prstGeom>
          <a:noFill/>
        </p:spPr>
        <p:txBody>
          <a:bodyPr wrap="square">
            <a:spAutoFit/>
          </a:bodyPr>
          <a:lstStyle/>
          <a:p>
            <a:pPr algn="justLow">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120" name="TextBox 119">
            <a:extLst>
              <a:ext uri="{FF2B5EF4-FFF2-40B4-BE49-F238E27FC236}">
                <a16:creationId xmlns:a16="http://schemas.microsoft.com/office/drawing/2014/main" id="{1332AF4F-5AB6-3297-FE97-5E47021197F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28</a:t>
            </a:r>
          </a:p>
        </p:txBody>
      </p:sp>
    </p:spTree>
    <p:extLst>
      <p:ext uri="{BB962C8B-B14F-4D97-AF65-F5344CB8AC3E}">
        <p14:creationId xmlns:p14="http://schemas.microsoft.com/office/powerpoint/2010/main" val="37118678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wipe(left)">
                                      <p:cBhvr>
                                        <p:cTn id="7" dur="500"/>
                                        <p:tgtEl>
                                          <p:spTgt spid="1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7"/>
                                        </p:tgtEl>
                                        <p:attrNameLst>
                                          <p:attrName>style.visibility</p:attrName>
                                        </p:attrNameLst>
                                      </p:cBhvr>
                                      <p:to>
                                        <p:strVal val="visible"/>
                                      </p:to>
                                    </p:set>
                                    <p:animEffect transition="in" filter="wipe(left)">
                                      <p:cBhvr>
                                        <p:cTn id="11" dur="500"/>
                                        <p:tgtEl>
                                          <p:spTgt spid="1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9"/>
                                        </p:tgtEl>
                                        <p:attrNameLst>
                                          <p:attrName>style.visibility</p:attrName>
                                        </p:attrNameLst>
                                      </p:cBhvr>
                                      <p:to>
                                        <p:strVal val="visible"/>
                                      </p:to>
                                    </p:set>
                                    <p:animEffect transition="in" filter="wipe(left)">
                                      <p:cBhvr>
                                        <p:cTn id="15" dur="500"/>
                                        <p:tgtEl>
                                          <p:spTgt spid="119"/>
                                        </p:tgtEl>
                                      </p:cBhvr>
                                    </p:animEffect>
                                  </p:childTnLst>
                                </p:cTn>
                              </p:par>
                            </p:childTnLst>
                          </p:cTn>
                        </p:par>
                        <p:par>
                          <p:cTn id="16" fill="hold">
                            <p:stCondLst>
                              <p:cond delay="1500"/>
                            </p:stCondLst>
                            <p:childTnLst>
                              <p:par>
                                <p:cTn id="17" presetID="14" presetClass="entr" presetSubtype="5"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randombar(vertical)">
                                      <p:cBhvr>
                                        <p:cTn id="1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8" grpId="0"/>
      <p:bldP spid="1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01348ED-46FA-3D12-E528-06A2ABB2FF42}"/>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4772114" y="441428"/>
            <a:ext cx="2563688" cy="2563688"/>
          </a:xfrm>
          <a:prstGeom prst="rect">
            <a:avLst/>
          </a:prstGeom>
        </p:spPr>
      </p:pic>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General research</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4">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Tree>
    <p:extLst>
      <p:ext uri="{BB962C8B-B14F-4D97-AF65-F5344CB8AC3E}">
        <p14:creationId xmlns:p14="http://schemas.microsoft.com/office/powerpoint/2010/main" val="119042511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5"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4F13C3FB-A6D6-5321-8401-B41FD44B78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38858CC-EE9E-63F3-9077-E62880CA2ECD}"/>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5D61959E-ACF3-91B9-D255-A3D141D4F7E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49330E89-04BB-145D-239B-51E6DFC1C6F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693E2F3B-D89F-36DA-FCAA-2985B4708F5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4B90D13E-4962-A755-D13B-3B99BDBD2DAC}"/>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8ED1A87-ADA9-0D09-A961-CEA377E6024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55D77322-A6BC-470C-B629-5A865BCD5C4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6" name="Picture 15">
            <a:extLst>
              <a:ext uri="{FF2B5EF4-FFF2-40B4-BE49-F238E27FC236}">
                <a16:creationId xmlns:a16="http://schemas.microsoft.com/office/drawing/2014/main" id="{B211EA03-AE58-DF3D-B210-C471DC8C62F1}"/>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7EBCFD42-D7DC-F06A-E0BF-25570D234D93}"/>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85AEE3D-26BF-F7F8-C024-2C5C81FAF27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4B14CB30-F600-C490-228A-0FDDA4E39F20}"/>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2B1523FE-6490-0A57-1BDD-A8093EED7228}"/>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2B3CED9C-3B1A-053D-88DA-6926542FCD4C}"/>
              </a:ext>
            </a:extLst>
          </p:cNvPr>
          <p:cNvSpPr txBox="1"/>
          <p:nvPr/>
        </p:nvSpPr>
        <p:spPr>
          <a:xfrm>
            <a:off x="1097810" y="4799184"/>
            <a:ext cx="138406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F2599891-5C12-632E-D365-043036AA9978}"/>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F48144ED-A973-AA9E-3D29-1F2CE5EE14F4}"/>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A08B72-BB5B-A71D-AD95-37A5644D6BDF}"/>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F45B1A6-80C4-15DA-00CA-512CEA0C547D}"/>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405BAE0C-AB20-1EAA-51F6-D4228821D9B1}"/>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F1684BA-D2A4-EB0F-BD68-001AF8330B1B}"/>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A8E5519A-233A-41B9-3C8E-35632A0ED32A}"/>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F8A14F62-22C3-2502-699E-58EC6908ECD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558C815B-2571-9D13-6C22-FDB96172AD0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3E672B2E-57BF-6200-A562-38B604C22385}"/>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11F6740-A4DD-76B3-3B66-47ACC3C306E3}"/>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36FE62D4-F4D4-69BF-B3E9-C7872FFD89A4}"/>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BC1590F8-34AA-3E55-58B7-3C5114090904}"/>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26F2AA73-E848-BBE0-BF2F-3C86D52AC18E}"/>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AB4F22D0-00EA-498A-A5B3-114B4D13861A}"/>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09F6BF3E-3AFA-F12E-71C3-0018FDDBE349}"/>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1906D512-E9DC-DFD7-3779-C49FA1E4A66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B6F3732C-F942-60C6-4127-F0940D464857}"/>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5DCE2EFF-BCCF-4C70-D6DD-CEFF84CB635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632B2B34-93ED-3EF3-6271-CF8F59FFACB6}"/>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Google Shape;641;p24">
            <a:extLst>
              <a:ext uri="{FF2B5EF4-FFF2-40B4-BE49-F238E27FC236}">
                <a16:creationId xmlns:a16="http://schemas.microsoft.com/office/drawing/2014/main" id="{D8795181-D659-D7DB-C274-4A6573BF024C}"/>
              </a:ext>
            </a:extLst>
          </p:cNvPr>
          <p:cNvSpPr/>
          <p:nvPr/>
        </p:nvSpPr>
        <p:spPr>
          <a:xfrm>
            <a:off x="3501640" y="3571294"/>
            <a:ext cx="7353456" cy="1609669"/>
          </a:xfrm>
          <a:custGeom>
            <a:avLst/>
            <a:gdLst/>
            <a:ahLst/>
            <a:cxnLst/>
            <a:rect l="l" t="t" r="r" b="b"/>
            <a:pathLst>
              <a:path w="257835" h="56440" extrusionOk="0">
                <a:moveTo>
                  <a:pt x="194787" y="1"/>
                </a:moveTo>
                <a:cubicBezTo>
                  <a:pt x="184644" y="1"/>
                  <a:pt x="176388" y="8248"/>
                  <a:pt x="176388" y="18406"/>
                </a:cubicBezTo>
                <a:lnTo>
                  <a:pt x="176388" y="18437"/>
                </a:lnTo>
                <a:cubicBezTo>
                  <a:pt x="176388" y="21351"/>
                  <a:pt x="174678" y="24011"/>
                  <a:pt x="172018" y="25183"/>
                </a:cubicBezTo>
                <a:lnTo>
                  <a:pt x="171036" y="25626"/>
                </a:lnTo>
                <a:cubicBezTo>
                  <a:pt x="170068" y="26063"/>
                  <a:pt x="169030" y="26280"/>
                  <a:pt x="168000" y="26280"/>
                </a:cubicBezTo>
                <a:cubicBezTo>
                  <a:pt x="166266" y="26280"/>
                  <a:pt x="164557" y="25666"/>
                  <a:pt x="163246" y="24454"/>
                </a:cubicBezTo>
                <a:cubicBezTo>
                  <a:pt x="161884" y="23219"/>
                  <a:pt x="160301" y="22174"/>
                  <a:pt x="158590" y="21382"/>
                </a:cubicBezTo>
                <a:cubicBezTo>
                  <a:pt x="158590" y="21351"/>
                  <a:pt x="158559" y="21351"/>
                  <a:pt x="158559" y="21351"/>
                </a:cubicBezTo>
                <a:cubicBezTo>
                  <a:pt x="158369" y="21256"/>
                  <a:pt x="158179" y="21161"/>
                  <a:pt x="157989" y="21097"/>
                </a:cubicBezTo>
                <a:cubicBezTo>
                  <a:pt x="157894" y="21066"/>
                  <a:pt x="157830" y="21034"/>
                  <a:pt x="157767" y="21002"/>
                </a:cubicBezTo>
                <a:cubicBezTo>
                  <a:pt x="157609" y="20939"/>
                  <a:pt x="157450" y="20876"/>
                  <a:pt x="157292" y="20812"/>
                </a:cubicBezTo>
                <a:cubicBezTo>
                  <a:pt x="157197" y="20781"/>
                  <a:pt x="157070" y="20749"/>
                  <a:pt x="156944" y="20686"/>
                </a:cubicBezTo>
                <a:cubicBezTo>
                  <a:pt x="156817" y="20654"/>
                  <a:pt x="156722" y="20622"/>
                  <a:pt x="156595" y="20591"/>
                </a:cubicBezTo>
                <a:cubicBezTo>
                  <a:pt x="156437" y="20527"/>
                  <a:pt x="156279" y="20464"/>
                  <a:pt x="156120" y="20432"/>
                </a:cubicBezTo>
                <a:cubicBezTo>
                  <a:pt x="156025" y="20401"/>
                  <a:pt x="155930" y="20369"/>
                  <a:pt x="155835" y="20337"/>
                </a:cubicBezTo>
                <a:cubicBezTo>
                  <a:pt x="155645" y="20306"/>
                  <a:pt x="155487" y="20242"/>
                  <a:pt x="155297" y="20211"/>
                </a:cubicBezTo>
                <a:cubicBezTo>
                  <a:pt x="155202" y="20179"/>
                  <a:pt x="155138" y="20147"/>
                  <a:pt x="155075" y="20147"/>
                </a:cubicBezTo>
                <a:cubicBezTo>
                  <a:pt x="154853" y="20084"/>
                  <a:pt x="154632" y="20052"/>
                  <a:pt x="154442" y="20021"/>
                </a:cubicBezTo>
                <a:cubicBezTo>
                  <a:pt x="154378" y="19989"/>
                  <a:pt x="154315" y="19989"/>
                  <a:pt x="154252" y="19957"/>
                </a:cubicBezTo>
                <a:cubicBezTo>
                  <a:pt x="154030" y="19926"/>
                  <a:pt x="153808" y="19894"/>
                  <a:pt x="153587" y="19862"/>
                </a:cubicBezTo>
                <a:cubicBezTo>
                  <a:pt x="153523" y="19862"/>
                  <a:pt x="153460" y="19831"/>
                  <a:pt x="153397" y="19831"/>
                </a:cubicBezTo>
                <a:cubicBezTo>
                  <a:pt x="153175" y="19799"/>
                  <a:pt x="152985" y="19767"/>
                  <a:pt x="152763" y="19767"/>
                </a:cubicBezTo>
                <a:cubicBezTo>
                  <a:pt x="152668" y="19736"/>
                  <a:pt x="152605" y="19736"/>
                  <a:pt x="152510" y="19736"/>
                </a:cubicBezTo>
                <a:cubicBezTo>
                  <a:pt x="152415" y="19736"/>
                  <a:pt x="152320" y="19704"/>
                  <a:pt x="152257" y="19704"/>
                </a:cubicBezTo>
                <a:lnTo>
                  <a:pt x="152003" y="19704"/>
                </a:lnTo>
                <a:cubicBezTo>
                  <a:pt x="151845" y="19672"/>
                  <a:pt x="151687" y="19672"/>
                  <a:pt x="151528" y="19672"/>
                </a:cubicBezTo>
                <a:lnTo>
                  <a:pt x="151085" y="19672"/>
                </a:lnTo>
                <a:cubicBezTo>
                  <a:pt x="151022" y="19672"/>
                  <a:pt x="150927" y="19641"/>
                  <a:pt x="150863" y="19641"/>
                </a:cubicBezTo>
                <a:cubicBezTo>
                  <a:pt x="150768" y="19641"/>
                  <a:pt x="150673" y="19672"/>
                  <a:pt x="150578" y="19672"/>
                </a:cubicBezTo>
                <a:lnTo>
                  <a:pt x="150198" y="19672"/>
                </a:lnTo>
                <a:cubicBezTo>
                  <a:pt x="150008" y="19672"/>
                  <a:pt x="149818" y="19672"/>
                  <a:pt x="149628" y="19704"/>
                </a:cubicBezTo>
                <a:cubicBezTo>
                  <a:pt x="149533" y="19704"/>
                  <a:pt x="149406" y="19704"/>
                  <a:pt x="149311" y="19736"/>
                </a:cubicBezTo>
                <a:cubicBezTo>
                  <a:pt x="149090" y="19736"/>
                  <a:pt x="148900" y="19767"/>
                  <a:pt x="148678" y="19799"/>
                </a:cubicBezTo>
                <a:cubicBezTo>
                  <a:pt x="148583" y="19799"/>
                  <a:pt x="148520" y="19799"/>
                  <a:pt x="148425" y="19831"/>
                </a:cubicBezTo>
                <a:cubicBezTo>
                  <a:pt x="148171" y="19862"/>
                  <a:pt x="147918" y="19894"/>
                  <a:pt x="147665" y="19926"/>
                </a:cubicBezTo>
                <a:cubicBezTo>
                  <a:pt x="147633" y="19957"/>
                  <a:pt x="147601" y="19957"/>
                  <a:pt x="147570" y="19957"/>
                </a:cubicBezTo>
                <a:cubicBezTo>
                  <a:pt x="146651" y="20116"/>
                  <a:pt x="145796" y="20337"/>
                  <a:pt x="144941" y="20654"/>
                </a:cubicBezTo>
                <a:cubicBezTo>
                  <a:pt x="144656" y="20749"/>
                  <a:pt x="144403" y="20844"/>
                  <a:pt x="144118" y="20939"/>
                </a:cubicBezTo>
                <a:cubicBezTo>
                  <a:pt x="144086" y="20939"/>
                  <a:pt x="144086" y="20971"/>
                  <a:pt x="144054" y="20971"/>
                </a:cubicBezTo>
                <a:cubicBezTo>
                  <a:pt x="143801" y="21066"/>
                  <a:pt x="143548" y="21192"/>
                  <a:pt x="143326" y="21287"/>
                </a:cubicBezTo>
                <a:cubicBezTo>
                  <a:pt x="143294" y="21287"/>
                  <a:pt x="143263" y="21319"/>
                  <a:pt x="143231" y="21319"/>
                </a:cubicBezTo>
                <a:cubicBezTo>
                  <a:pt x="142978" y="21446"/>
                  <a:pt x="142756" y="21541"/>
                  <a:pt x="142503" y="21667"/>
                </a:cubicBezTo>
                <a:cubicBezTo>
                  <a:pt x="142503" y="21699"/>
                  <a:pt x="142471" y="21699"/>
                  <a:pt x="142439" y="21731"/>
                </a:cubicBezTo>
                <a:cubicBezTo>
                  <a:pt x="142186" y="21826"/>
                  <a:pt x="141964" y="21984"/>
                  <a:pt x="141742" y="22111"/>
                </a:cubicBezTo>
                <a:cubicBezTo>
                  <a:pt x="141711" y="22111"/>
                  <a:pt x="141711" y="22111"/>
                  <a:pt x="141679" y="22142"/>
                </a:cubicBezTo>
                <a:cubicBezTo>
                  <a:pt x="141426" y="22269"/>
                  <a:pt x="141204" y="22427"/>
                  <a:pt x="140951" y="22586"/>
                </a:cubicBezTo>
                <a:cubicBezTo>
                  <a:pt x="140191" y="23093"/>
                  <a:pt x="139462" y="23631"/>
                  <a:pt x="138766" y="24233"/>
                </a:cubicBezTo>
                <a:cubicBezTo>
                  <a:pt x="138671" y="24296"/>
                  <a:pt x="138576" y="24391"/>
                  <a:pt x="138481" y="24454"/>
                </a:cubicBezTo>
                <a:cubicBezTo>
                  <a:pt x="137062" y="25566"/>
                  <a:pt x="135330" y="26133"/>
                  <a:pt x="133573" y="26133"/>
                </a:cubicBezTo>
                <a:cubicBezTo>
                  <a:pt x="132427" y="26133"/>
                  <a:pt x="131271" y="25892"/>
                  <a:pt x="130183" y="25404"/>
                </a:cubicBezTo>
                <a:cubicBezTo>
                  <a:pt x="127270" y="24106"/>
                  <a:pt x="125433" y="21192"/>
                  <a:pt x="125370" y="17994"/>
                </a:cubicBezTo>
                <a:cubicBezTo>
                  <a:pt x="125338" y="17645"/>
                  <a:pt x="125338" y="17297"/>
                  <a:pt x="125306" y="16949"/>
                </a:cubicBezTo>
                <a:cubicBezTo>
                  <a:pt x="124958" y="12515"/>
                  <a:pt x="122994" y="8493"/>
                  <a:pt x="120017" y="5485"/>
                </a:cubicBezTo>
                <a:cubicBezTo>
                  <a:pt x="119827" y="5295"/>
                  <a:pt x="119669" y="5136"/>
                  <a:pt x="119479" y="4978"/>
                </a:cubicBezTo>
                <a:cubicBezTo>
                  <a:pt x="119447" y="4946"/>
                  <a:pt x="119447" y="4915"/>
                  <a:pt x="119416" y="4915"/>
                </a:cubicBezTo>
                <a:cubicBezTo>
                  <a:pt x="119257" y="4756"/>
                  <a:pt x="119099" y="4598"/>
                  <a:pt x="118909" y="4471"/>
                </a:cubicBezTo>
                <a:cubicBezTo>
                  <a:pt x="118877" y="4440"/>
                  <a:pt x="118846" y="4408"/>
                  <a:pt x="118782" y="4345"/>
                </a:cubicBezTo>
                <a:cubicBezTo>
                  <a:pt x="118656" y="4218"/>
                  <a:pt x="118497" y="4123"/>
                  <a:pt x="118339" y="3996"/>
                </a:cubicBezTo>
                <a:cubicBezTo>
                  <a:pt x="118276" y="3933"/>
                  <a:pt x="118212" y="3901"/>
                  <a:pt x="118149" y="3838"/>
                </a:cubicBezTo>
                <a:cubicBezTo>
                  <a:pt x="118022" y="3743"/>
                  <a:pt x="117896" y="3648"/>
                  <a:pt x="117737" y="3521"/>
                </a:cubicBezTo>
                <a:cubicBezTo>
                  <a:pt x="117674" y="3458"/>
                  <a:pt x="117579" y="3426"/>
                  <a:pt x="117484" y="3363"/>
                </a:cubicBezTo>
                <a:cubicBezTo>
                  <a:pt x="117357" y="3268"/>
                  <a:pt x="117231" y="3173"/>
                  <a:pt x="117104" y="3109"/>
                </a:cubicBezTo>
                <a:cubicBezTo>
                  <a:pt x="117009" y="3014"/>
                  <a:pt x="116914" y="2951"/>
                  <a:pt x="116819" y="2888"/>
                </a:cubicBezTo>
                <a:cubicBezTo>
                  <a:pt x="116692" y="2824"/>
                  <a:pt x="116597" y="2761"/>
                  <a:pt x="116471" y="2666"/>
                </a:cubicBezTo>
                <a:cubicBezTo>
                  <a:pt x="116344" y="2603"/>
                  <a:pt x="116249" y="2539"/>
                  <a:pt x="116122" y="2476"/>
                </a:cubicBezTo>
                <a:cubicBezTo>
                  <a:pt x="116027" y="2413"/>
                  <a:pt x="115901" y="2349"/>
                  <a:pt x="115806" y="2286"/>
                </a:cubicBezTo>
                <a:cubicBezTo>
                  <a:pt x="115647" y="2223"/>
                  <a:pt x="115520" y="2159"/>
                  <a:pt x="115394" y="2064"/>
                </a:cubicBezTo>
                <a:cubicBezTo>
                  <a:pt x="115299" y="2033"/>
                  <a:pt x="115204" y="1969"/>
                  <a:pt x="115077" y="1906"/>
                </a:cubicBezTo>
                <a:cubicBezTo>
                  <a:pt x="114950" y="1843"/>
                  <a:pt x="114792" y="1779"/>
                  <a:pt x="114665" y="1716"/>
                </a:cubicBezTo>
                <a:cubicBezTo>
                  <a:pt x="114570" y="1653"/>
                  <a:pt x="114475" y="1621"/>
                  <a:pt x="114380" y="1589"/>
                </a:cubicBezTo>
                <a:cubicBezTo>
                  <a:pt x="114222" y="1526"/>
                  <a:pt x="114064" y="1463"/>
                  <a:pt x="113905" y="1399"/>
                </a:cubicBezTo>
                <a:cubicBezTo>
                  <a:pt x="113810" y="1336"/>
                  <a:pt x="113715" y="1304"/>
                  <a:pt x="113620" y="1273"/>
                </a:cubicBezTo>
                <a:cubicBezTo>
                  <a:pt x="113462" y="1209"/>
                  <a:pt x="113304" y="1146"/>
                  <a:pt x="113145" y="1083"/>
                </a:cubicBezTo>
                <a:lnTo>
                  <a:pt x="112860" y="988"/>
                </a:lnTo>
                <a:cubicBezTo>
                  <a:pt x="112702" y="924"/>
                  <a:pt x="112544" y="893"/>
                  <a:pt x="112385" y="829"/>
                </a:cubicBezTo>
                <a:lnTo>
                  <a:pt x="112069" y="734"/>
                </a:lnTo>
                <a:cubicBezTo>
                  <a:pt x="111910" y="703"/>
                  <a:pt x="111752" y="639"/>
                  <a:pt x="111594" y="608"/>
                </a:cubicBezTo>
                <a:lnTo>
                  <a:pt x="111245" y="513"/>
                </a:lnTo>
                <a:cubicBezTo>
                  <a:pt x="111087" y="481"/>
                  <a:pt x="110960" y="449"/>
                  <a:pt x="110802" y="418"/>
                </a:cubicBezTo>
                <a:cubicBezTo>
                  <a:pt x="110675" y="386"/>
                  <a:pt x="110548" y="354"/>
                  <a:pt x="110422" y="354"/>
                </a:cubicBezTo>
                <a:cubicBezTo>
                  <a:pt x="110263" y="323"/>
                  <a:pt x="110137" y="291"/>
                  <a:pt x="109978" y="259"/>
                </a:cubicBezTo>
                <a:cubicBezTo>
                  <a:pt x="109852" y="259"/>
                  <a:pt x="109725" y="228"/>
                  <a:pt x="109567" y="196"/>
                </a:cubicBezTo>
                <a:cubicBezTo>
                  <a:pt x="109440" y="196"/>
                  <a:pt x="109313" y="164"/>
                  <a:pt x="109155" y="164"/>
                </a:cubicBezTo>
                <a:cubicBezTo>
                  <a:pt x="109028" y="133"/>
                  <a:pt x="108870" y="133"/>
                  <a:pt x="108712" y="101"/>
                </a:cubicBezTo>
                <a:cubicBezTo>
                  <a:pt x="108648" y="101"/>
                  <a:pt x="108553" y="101"/>
                  <a:pt x="108458" y="69"/>
                </a:cubicBezTo>
                <a:lnTo>
                  <a:pt x="108173" y="69"/>
                </a:lnTo>
                <a:cubicBezTo>
                  <a:pt x="108015" y="69"/>
                  <a:pt x="107888" y="38"/>
                  <a:pt x="107730" y="38"/>
                </a:cubicBezTo>
                <a:lnTo>
                  <a:pt x="106273" y="38"/>
                </a:lnTo>
                <a:cubicBezTo>
                  <a:pt x="106115" y="38"/>
                  <a:pt x="105925" y="69"/>
                  <a:pt x="105766" y="69"/>
                </a:cubicBezTo>
                <a:cubicBezTo>
                  <a:pt x="105608" y="101"/>
                  <a:pt x="105418" y="101"/>
                  <a:pt x="105260" y="101"/>
                </a:cubicBezTo>
                <a:cubicBezTo>
                  <a:pt x="105133" y="133"/>
                  <a:pt x="104975" y="133"/>
                  <a:pt x="104816" y="164"/>
                </a:cubicBezTo>
                <a:cubicBezTo>
                  <a:pt x="104658" y="164"/>
                  <a:pt x="104468" y="196"/>
                  <a:pt x="104278" y="228"/>
                </a:cubicBezTo>
                <a:cubicBezTo>
                  <a:pt x="104215" y="228"/>
                  <a:pt x="104151" y="259"/>
                  <a:pt x="104056" y="259"/>
                </a:cubicBezTo>
                <a:cubicBezTo>
                  <a:pt x="103233" y="386"/>
                  <a:pt x="102378" y="576"/>
                  <a:pt x="101586" y="829"/>
                </a:cubicBezTo>
                <a:cubicBezTo>
                  <a:pt x="101554" y="829"/>
                  <a:pt x="101523" y="861"/>
                  <a:pt x="101491" y="861"/>
                </a:cubicBezTo>
                <a:cubicBezTo>
                  <a:pt x="101238" y="956"/>
                  <a:pt x="101016" y="1019"/>
                  <a:pt x="100763" y="1114"/>
                </a:cubicBezTo>
                <a:cubicBezTo>
                  <a:pt x="100699" y="1146"/>
                  <a:pt x="100636" y="1146"/>
                  <a:pt x="100604" y="1178"/>
                </a:cubicBezTo>
                <a:cubicBezTo>
                  <a:pt x="100351" y="1273"/>
                  <a:pt x="100129" y="1368"/>
                  <a:pt x="99908" y="1463"/>
                </a:cubicBezTo>
                <a:cubicBezTo>
                  <a:pt x="99844" y="1463"/>
                  <a:pt x="99781" y="1494"/>
                  <a:pt x="99718" y="1526"/>
                </a:cubicBezTo>
                <a:cubicBezTo>
                  <a:pt x="99496" y="1621"/>
                  <a:pt x="99274" y="1716"/>
                  <a:pt x="99053" y="1843"/>
                </a:cubicBezTo>
                <a:cubicBezTo>
                  <a:pt x="98989" y="1874"/>
                  <a:pt x="98926" y="1874"/>
                  <a:pt x="98863" y="1906"/>
                </a:cubicBezTo>
                <a:cubicBezTo>
                  <a:pt x="98641" y="2033"/>
                  <a:pt x="98419" y="2128"/>
                  <a:pt x="98198" y="2254"/>
                </a:cubicBezTo>
                <a:cubicBezTo>
                  <a:pt x="98166" y="2286"/>
                  <a:pt x="98102" y="2318"/>
                  <a:pt x="98039" y="2349"/>
                </a:cubicBezTo>
                <a:cubicBezTo>
                  <a:pt x="97817" y="2476"/>
                  <a:pt x="97596" y="2603"/>
                  <a:pt x="97406" y="2729"/>
                </a:cubicBezTo>
                <a:cubicBezTo>
                  <a:pt x="97342" y="2761"/>
                  <a:pt x="97279" y="2793"/>
                  <a:pt x="97247" y="2824"/>
                </a:cubicBezTo>
                <a:cubicBezTo>
                  <a:pt x="97026" y="2951"/>
                  <a:pt x="96804" y="3109"/>
                  <a:pt x="96614" y="3236"/>
                </a:cubicBezTo>
                <a:cubicBezTo>
                  <a:pt x="96551" y="3268"/>
                  <a:pt x="96519" y="3299"/>
                  <a:pt x="96456" y="3331"/>
                </a:cubicBezTo>
                <a:cubicBezTo>
                  <a:pt x="96266" y="3489"/>
                  <a:pt x="96044" y="3648"/>
                  <a:pt x="95854" y="3806"/>
                </a:cubicBezTo>
                <a:cubicBezTo>
                  <a:pt x="95791" y="3838"/>
                  <a:pt x="95759" y="3870"/>
                  <a:pt x="95727" y="3901"/>
                </a:cubicBezTo>
                <a:cubicBezTo>
                  <a:pt x="95506" y="4060"/>
                  <a:pt x="95316" y="4218"/>
                  <a:pt x="95126" y="4376"/>
                </a:cubicBezTo>
                <a:cubicBezTo>
                  <a:pt x="95094" y="4408"/>
                  <a:pt x="95062" y="4440"/>
                  <a:pt x="95031" y="4471"/>
                </a:cubicBezTo>
                <a:cubicBezTo>
                  <a:pt x="94809" y="4630"/>
                  <a:pt x="94619" y="4820"/>
                  <a:pt x="94429" y="5010"/>
                </a:cubicBezTo>
                <a:cubicBezTo>
                  <a:pt x="94397" y="5041"/>
                  <a:pt x="94366" y="5041"/>
                  <a:pt x="94334" y="5073"/>
                </a:cubicBezTo>
                <a:cubicBezTo>
                  <a:pt x="94144" y="5263"/>
                  <a:pt x="93954" y="5453"/>
                  <a:pt x="93764" y="5675"/>
                </a:cubicBezTo>
                <a:cubicBezTo>
                  <a:pt x="93732" y="5675"/>
                  <a:pt x="93732" y="5706"/>
                  <a:pt x="93700" y="5706"/>
                </a:cubicBezTo>
                <a:cubicBezTo>
                  <a:pt x="93510" y="5928"/>
                  <a:pt x="93320" y="6118"/>
                  <a:pt x="93130" y="6340"/>
                </a:cubicBezTo>
                <a:cubicBezTo>
                  <a:pt x="93130" y="6371"/>
                  <a:pt x="93099" y="6371"/>
                  <a:pt x="93099" y="6371"/>
                </a:cubicBezTo>
                <a:cubicBezTo>
                  <a:pt x="90280" y="9602"/>
                  <a:pt x="88602" y="13845"/>
                  <a:pt x="88602" y="18469"/>
                </a:cubicBezTo>
                <a:cubicBezTo>
                  <a:pt x="88602" y="21382"/>
                  <a:pt x="86892" y="24011"/>
                  <a:pt x="84231" y="25214"/>
                </a:cubicBezTo>
                <a:lnTo>
                  <a:pt x="83250" y="25658"/>
                </a:lnTo>
                <a:cubicBezTo>
                  <a:pt x="82280" y="26084"/>
                  <a:pt x="81243" y="26297"/>
                  <a:pt x="80215" y="26297"/>
                </a:cubicBezTo>
                <a:cubicBezTo>
                  <a:pt x="78490" y="26297"/>
                  <a:pt x="76788" y="25696"/>
                  <a:pt x="75459" y="24486"/>
                </a:cubicBezTo>
                <a:cubicBezTo>
                  <a:pt x="72197" y="21509"/>
                  <a:pt x="67859" y="19672"/>
                  <a:pt x="63077" y="19672"/>
                </a:cubicBezTo>
                <a:cubicBezTo>
                  <a:pt x="58453" y="19672"/>
                  <a:pt x="54209" y="21382"/>
                  <a:pt x="50979" y="24233"/>
                </a:cubicBezTo>
                <a:cubicBezTo>
                  <a:pt x="49516" y="25515"/>
                  <a:pt x="47661" y="26176"/>
                  <a:pt x="45781" y="26176"/>
                </a:cubicBezTo>
                <a:cubicBezTo>
                  <a:pt x="44690" y="26176"/>
                  <a:pt x="43590" y="25953"/>
                  <a:pt x="42555" y="25499"/>
                </a:cubicBezTo>
                <a:lnTo>
                  <a:pt x="42428" y="25436"/>
                </a:lnTo>
                <a:cubicBezTo>
                  <a:pt x="39451" y="24106"/>
                  <a:pt x="37615" y="21192"/>
                  <a:pt x="37551" y="17994"/>
                </a:cubicBezTo>
                <a:cubicBezTo>
                  <a:pt x="37551" y="17677"/>
                  <a:pt x="37551" y="17392"/>
                  <a:pt x="37520" y="17075"/>
                </a:cubicBezTo>
                <a:cubicBezTo>
                  <a:pt x="36886" y="8113"/>
                  <a:pt x="29634" y="798"/>
                  <a:pt x="20672" y="101"/>
                </a:cubicBezTo>
                <a:cubicBezTo>
                  <a:pt x="20159" y="59"/>
                  <a:pt x="19651" y="39"/>
                  <a:pt x="19147" y="39"/>
                </a:cubicBezTo>
                <a:cubicBezTo>
                  <a:pt x="8534" y="39"/>
                  <a:pt x="0" y="9101"/>
                  <a:pt x="847" y="19894"/>
                </a:cubicBezTo>
                <a:cubicBezTo>
                  <a:pt x="1575" y="28856"/>
                  <a:pt x="8859" y="36077"/>
                  <a:pt x="17790" y="36742"/>
                </a:cubicBezTo>
                <a:cubicBezTo>
                  <a:pt x="18260" y="36776"/>
                  <a:pt x="18726" y="36793"/>
                  <a:pt x="19188" y="36793"/>
                </a:cubicBezTo>
                <a:cubicBezTo>
                  <a:pt x="23801" y="36793"/>
                  <a:pt x="27993" y="35098"/>
                  <a:pt x="31217" y="32276"/>
                </a:cubicBezTo>
                <a:cubicBezTo>
                  <a:pt x="32705" y="30987"/>
                  <a:pt x="34591" y="30319"/>
                  <a:pt x="36501" y="30319"/>
                </a:cubicBezTo>
                <a:cubicBezTo>
                  <a:pt x="37639" y="30319"/>
                  <a:pt x="38787" y="30556"/>
                  <a:pt x="39863" y="31041"/>
                </a:cubicBezTo>
                <a:cubicBezTo>
                  <a:pt x="42808" y="32340"/>
                  <a:pt x="44645" y="35253"/>
                  <a:pt x="44708" y="38452"/>
                </a:cubicBezTo>
                <a:cubicBezTo>
                  <a:pt x="44708" y="39117"/>
                  <a:pt x="44772" y="39750"/>
                  <a:pt x="44835" y="40384"/>
                </a:cubicBezTo>
                <a:cubicBezTo>
                  <a:pt x="45880" y="48713"/>
                  <a:pt x="52626" y="55363"/>
                  <a:pt x="60955" y="56313"/>
                </a:cubicBezTo>
                <a:cubicBezTo>
                  <a:pt x="61663" y="56392"/>
                  <a:pt x="62364" y="56431"/>
                  <a:pt x="63057" y="56431"/>
                </a:cubicBezTo>
                <a:cubicBezTo>
                  <a:pt x="73206" y="56431"/>
                  <a:pt x="81476" y="48179"/>
                  <a:pt x="81476" y="38040"/>
                </a:cubicBezTo>
                <a:lnTo>
                  <a:pt x="81476" y="38009"/>
                </a:lnTo>
                <a:cubicBezTo>
                  <a:pt x="81445" y="35095"/>
                  <a:pt x="83186" y="32435"/>
                  <a:pt x="85847" y="31263"/>
                </a:cubicBezTo>
                <a:lnTo>
                  <a:pt x="86797" y="30820"/>
                </a:lnTo>
                <a:cubicBezTo>
                  <a:pt x="87777" y="30383"/>
                  <a:pt x="88818" y="30166"/>
                  <a:pt x="89847" y="30166"/>
                </a:cubicBezTo>
                <a:cubicBezTo>
                  <a:pt x="91579" y="30166"/>
                  <a:pt x="93276" y="30780"/>
                  <a:pt x="94587" y="31991"/>
                </a:cubicBezTo>
                <a:cubicBezTo>
                  <a:pt x="95981" y="33227"/>
                  <a:pt x="97532" y="34272"/>
                  <a:pt x="99243" y="35063"/>
                </a:cubicBezTo>
                <a:cubicBezTo>
                  <a:pt x="99243" y="35095"/>
                  <a:pt x="99274" y="35095"/>
                  <a:pt x="99274" y="35095"/>
                </a:cubicBezTo>
                <a:cubicBezTo>
                  <a:pt x="99464" y="35190"/>
                  <a:pt x="99686" y="35253"/>
                  <a:pt x="99876" y="35348"/>
                </a:cubicBezTo>
                <a:cubicBezTo>
                  <a:pt x="99939" y="35380"/>
                  <a:pt x="100003" y="35412"/>
                  <a:pt x="100066" y="35443"/>
                </a:cubicBezTo>
                <a:cubicBezTo>
                  <a:pt x="100224" y="35507"/>
                  <a:pt x="100383" y="35570"/>
                  <a:pt x="100541" y="35633"/>
                </a:cubicBezTo>
                <a:cubicBezTo>
                  <a:pt x="100668" y="35665"/>
                  <a:pt x="100763" y="35697"/>
                  <a:pt x="100889" y="35760"/>
                </a:cubicBezTo>
                <a:cubicBezTo>
                  <a:pt x="101016" y="35792"/>
                  <a:pt x="101143" y="35823"/>
                  <a:pt x="101238" y="35855"/>
                </a:cubicBezTo>
                <a:cubicBezTo>
                  <a:pt x="101396" y="35918"/>
                  <a:pt x="101554" y="35982"/>
                  <a:pt x="101713" y="36013"/>
                </a:cubicBezTo>
                <a:cubicBezTo>
                  <a:pt x="101808" y="36045"/>
                  <a:pt x="101903" y="36077"/>
                  <a:pt x="101998" y="36108"/>
                </a:cubicBezTo>
                <a:cubicBezTo>
                  <a:pt x="102188" y="36140"/>
                  <a:pt x="102378" y="36203"/>
                  <a:pt x="102568" y="36235"/>
                </a:cubicBezTo>
                <a:cubicBezTo>
                  <a:pt x="102631" y="36267"/>
                  <a:pt x="102695" y="36298"/>
                  <a:pt x="102790" y="36298"/>
                </a:cubicBezTo>
                <a:cubicBezTo>
                  <a:pt x="102980" y="36362"/>
                  <a:pt x="103201" y="36393"/>
                  <a:pt x="103391" y="36425"/>
                </a:cubicBezTo>
                <a:cubicBezTo>
                  <a:pt x="103455" y="36457"/>
                  <a:pt x="103550" y="36457"/>
                  <a:pt x="103613" y="36488"/>
                </a:cubicBezTo>
                <a:cubicBezTo>
                  <a:pt x="103803" y="36520"/>
                  <a:pt x="104025" y="36552"/>
                  <a:pt x="104246" y="36583"/>
                </a:cubicBezTo>
                <a:cubicBezTo>
                  <a:pt x="104310" y="36583"/>
                  <a:pt x="104373" y="36615"/>
                  <a:pt x="104468" y="36615"/>
                </a:cubicBezTo>
                <a:cubicBezTo>
                  <a:pt x="104658" y="36647"/>
                  <a:pt x="104880" y="36678"/>
                  <a:pt x="105070" y="36678"/>
                </a:cubicBezTo>
                <a:cubicBezTo>
                  <a:pt x="105165" y="36710"/>
                  <a:pt x="105260" y="36710"/>
                  <a:pt x="105355" y="36710"/>
                </a:cubicBezTo>
                <a:cubicBezTo>
                  <a:pt x="105418" y="36742"/>
                  <a:pt x="105513" y="36742"/>
                  <a:pt x="105608" y="36742"/>
                </a:cubicBezTo>
                <a:lnTo>
                  <a:pt x="105861" y="36742"/>
                </a:lnTo>
                <a:cubicBezTo>
                  <a:pt x="106020" y="36773"/>
                  <a:pt x="106178" y="36773"/>
                  <a:pt x="106336" y="36773"/>
                </a:cubicBezTo>
                <a:cubicBezTo>
                  <a:pt x="106463" y="36773"/>
                  <a:pt x="106621" y="36773"/>
                  <a:pt x="106748" y="36805"/>
                </a:cubicBezTo>
                <a:lnTo>
                  <a:pt x="106970" y="36805"/>
                </a:lnTo>
                <a:cubicBezTo>
                  <a:pt x="107065" y="36805"/>
                  <a:pt x="107160" y="36805"/>
                  <a:pt x="107287" y="36773"/>
                </a:cubicBezTo>
                <a:lnTo>
                  <a:pt x="107635" y="36773"/>
                </a:lnTo>
                <a:cubicBezTo>
                  <a:pt x="107825" y="36773"/>
                  <a:pt x="108015" y="36773"/>
                  <a:pt x="108205" y="36742"/>
                </a:cubicBezTo>
                <a:lnTo>
                  <a:pt x="108522" y="36742"/>
                </a:lnTo>
                <a:cubicBezTo>
                  <a:pt x="108743" y="36710"/>
                  <a:pt x="108965" y="36678"/>
                  <a:pt x="109187" y="36647"/>
                </a:cubicBezTo>
                <a:lnTo>
                  <a:pt x="109408" y="36647"/>
                </a:lnTo>
                <a:cubicBezTo>
                  <a:pt x="110295" y="36520"/>
                  <a:pt x="111182" y="36330"/>
                  <a:pt x="112037" y="36077"/>
                </a:cubicBezTo>
                <a:lnTo>
                  <a:pt x="112069" y="36077"/>
                </a:lnTo>
                <a:cubicBezTo>
                  <a:pt x="112354" y="35982"/>
                  <a:pt x="112607" y="35918"/>
                  <a:pt x="112860" y="35823"/>
                </a:cubicBezTo>
                <a:cubicBezTo>
                  <a:pt x="112892" y="35823"/>
                  <a:pt x="112924" y="35792"/>
                  <a:pt x="112955" y="35792"/>
                </a:cubicBezTo>
                <a:cubicBezTo>
                  <a:pt x="113209" y="35697"/>
                  <a:pt x="113462" y="35602"/>
                  <a:pt x="113684" y="35507"/>
                </a:cubicBezTo>
                <a:cubicBezTo>
                  <a:pt x="113747" y="35507"/>
                  <a:pt x="113779" y="35475"/>
                  <a:pt x="113810" y="35475"/>
                </a:cubicBezTo>
                <a:cubicBezTo>
                  <a:pt x="114032" y="35380"/>
                  <a:pt x="114285" y="35285"/>
                  <a:pt x="114507" y="35158"/>
                </a:cubicBezTo>
                <a:cubicBezTo>
                  <a:pt x="114539" y="35158"/>
                  <a:pt x="114570" y="35127"/>
                  <a:pt x="114602" y="35127"/>
                </a:cubicBezTo>
                <a:cubicBezTo>
                  <a:pt x="114855" y="35000"/>
                  <a:pt x="115077" y="34905"/>
                  <a:pt x="115330" y="34778"/>
                </a:cubicBezTo>
                <a:cubicBezTo>
                  <a:pt x="115330" y="34778"/>
                  <a:pt x="115362" y="34747"/>
                  <a:pt x="115394" y="34747"/>
                </a:cubicBezTo>
                <a:cubicBezTo>
                  <a:pt x="115647" y="34620"/>
                  <a:pt x="115901" y="34493"/>
                  <a:pt x="116122" y="34335"/>
                </a:cubicBezTo>
                <a:lnTo>
                  <a:pt x="116154" y="34335"/>
                </a:lnTo>
                <a:cubicBezTo>
                  <a:pt x="117136" y="33765"/>
                  <a:pt x="118086" y="33100"/>
                  <a:pt x="118941" y="32340"/>
                </a:cubicBezTo>
                <a:cubicBezTo>
                  <a:pt x="120464" y="31028"/>
                  <a:pt x="122385" y="30340"/>
                  <a:pt x="124320" y="30340"/>
                </a:cubicBezTo>
                <a:cubicBezTo>
                  <a:pt x="125001" y="30340"/>
                  <a:pt x="125684" y="30425"/>
                  <a:pt x="126351" y="30598"/>
                </a:cubicBezTo>
                <a:cubicBezTo>
                  <a:pt x="126795" y="30725"/>
                  <a:pt x="127238" y="30851"/>
                  <a:pt x="127650" y="31041"/>
                </a:cubicBezTo>
                <a:cubicBezTo>
                  <a:pt x="130563" y="32372"/>
                  <a:pt x="132400" y="35253"/>
                  <a:pt x="132495" y="38484"/>
                </a:cubicBezTo>
                <a:cubicBezTo>
                  <a:pt x="132495" y="39117"/>
                  <a:pt x="132558" y="39750"/>
                  <a:pt x="132622" y="40415"/>
                </a:cubicBezTo>
                <a:cubicBezTo>
                  <a:pt x="132653" y="40574"/>
                  <a:pt x="132685" y="40700"/>
                  <a:pt x="132717" y="40859"/>
                </a:cubicBezTo>
                <a:cubicBezTo>
                  <a:pt x="132748" y="41049"/>
                  <a:pt x="132780" y="41239"/>
                  <a:pt x="132812" y="41397"/>
                </a:cubicBezTo>
                <a:cubicBezTo>
                  <a:pt x="132875" y="41840"/>
                  <a:pt x="132970" y="42252"/>
                  <a:pt x="133065" y="42696"/>
                </a:cubicBezTo>
                <a:cubicBezTo>
                  <a:pt x="133097" y="42727"/>
                  <a:pt x="133097" y="42759"/>
                  <a:pt x="133097" y="42822"/>
                </a:cubicBezTo>
                <a:cubicBezTo>
                  <a:pt x="134585" y="48301"/>
                  <a:pt x="138576" y="52830"/>
                  <a:pt x="143769" y="55015"/>
                </a:cubicBezTo>
                <a:cubicBezTo>
                  <a:pt x="143769" y="55015"/>
                  <a:pt x="143801" y="55015"/>
                  <a:pt x="143833" y="55046"/>
                </a:cubicBezTo>
                <a:cubicBezTo>
                  <a:pt x="144118" y="55141"/>
                  <a:pt x="144403" y="55268"/>
                  <a:pt x="144688" y="55363"/>
                </a:cubicBezTo>
                <a:cubicBezTo>
                  <a:pt x="144909" y="55458"/>
                  <a:pt x="145163" y="55521"/>
                  <a:pt x="145384" y="55616"/>
                </a:cubicBezTo>
                <a:cubicBezTo>
                  <a:pt x="145606" y="55680"/>
                  <a:pt x="145796" y="55711"/>
                  <a:pt x="145986" y="55775"/>
                </a:cubicBezTo>
                <a:cubicBezTo>
                  <a:pt x="146334" y="55870"/>
                  <a:pt x="146683" y="55965"/>
                  <a:pt x="147000" y="56028"/>
                </a:cubicBezTo>
                <a:cubicBezTo>
                  <a:pt x="147158" y="56060"/>
                  <a:pt x="147285" y="56092"/>
                  <a:pt x="147443" y="56123"/>
                </a:cubicBezTo>
                <a:cubicBezTo>
                  <a:pt x="147855" y="56187"/>
                  <a:pt x="148235" y="56250"/>
                  <a:pt x="148646" y="56313"/>
                </a:cubicBezTo>
                <a:lnTo>
                  <a:pt x="148741" y="56313"/>
                </a:lnTo>
                <a:cubicBezTo>
                  <a:pt x="148836" y="56345"/>
                  <a:pt x="148931" y="56345"/>
                  <a:pt x="149026" y="56345"/>
                </a:cubicBezTo>
                <a:cubicBezTo>
                  <a:pt x="149153" y="56345"/>
                  <a:pt x="149248" y="56377"/>
                  <a:pt x="149375" y="56377"/>
                </a:cubicBezTo>
                <a:lnTo>
                  <a:pt x="149565" y="56377"/>
                </a:lnTo>
                <a:cubicBezTo>
                  <a:pt x="149755" y="56408"/>
                  <a:pt x="149945" y="56408"/>
                  <a:pt x="150135" y="56408"/>
                </a:cubicBezTo>
                <a:cubicBezTo>
                  <a:pt x="150293" y="56440"/>
                  <a:pt x="150451" y="56440"/>
                  <a:pt x="150610" y="56440"/>
                </a:cubicBezTo>
                <a:lnTo>
                  <a:pt x="151148" y="56440"/>
                </a:lnTo>
                <a:cubicBezTo>
                  <a:pt x="151307" y="56440"/>
                  <a:pt x="151497" y="56440"/>
                  <a:pt x="151655" y="56408"/>
                </a:cubicBezTo>
                <a:cubicBezTo>
                  <a:pt x="151813" y="56408"/>
                  <a:pt x="151972" y="56408"/>
                  <a:pt x="152130" y="56377"/>
                </a:cubicBezTo>
                <a:cubicBezTo>
                  <a:pt x="152320" y="56377"/>
                  <a:pt x="152510" y="56377"/>
                  <a:pt x="152668" y="56345"/>
                </a:cubicBezTo>
                <a:cubicBezTo>
                  <a:pt x="152827" y="56345"/>
                  <a:pt x="152985" y="56313"/>
                  <a:pt x="153112" y="56282"/>
                </a:cubicBezTo>
                <a:cubicBezTo>
                  <a:pt x="153302" y="56282"/>
                  <a:pt x="153492" y="56250"/>
                  <a:pt x="153682" y="56218"/>
                </a:cubicBezTo>
                <a:cubicBezTo>
                  <a:pt x="153808" y="56187"/>
                  <a:pt x="153935" y="56187"/>
                  <a:pt x="154093" y="56155"/>
                </a:cubicBezTo>
                <a:cubicBezTo>
                  <a:pt x="154283" y="56123"/>
                  <a:pt x="154473" y="56092"/>
                  <a:pt x="154663" y="56028"/>
                </a:cubicBezTo>
                <a:cubicBezTo>
                  <a:pt x="154790" y="56028"/>
                  <a:pt x="154917" y="55996"/>
                  <a:pt x="155012" y="55965"/>
                </a:cubicBezTo>
                <a:cubicBezTo>
                  <a:pt x="155233" y="55901"/>
                  <a:pt x="155424" y="55870"/>
                  <a:pt x="155645" y="55806"/>
                </a:cubicBezTo>
                <a:cubicBezTo>
                  <a:pt x="155740" y="55775"/>
                  <a:pt x="155835" y="55743"/>
                  <a:pt x="155930" y="55743"/>
                </a:cubicBezTo>
                <a:cubicBezTo>
                  <a:pt x="156152" y="55680"/>
                  <a:pt x="156374" y="55616"/>
                  <a:pt x="156595" y="55521"/>
                </a:cubicBezTo>
                <a:cubicBezTo>
                  <a:pt x="156659" y="55521"/>
                  <a:pt x="156722" y="55490"/>
                  <a:pt x="156817" y="55458"/>
                </a:cubicBezTo>
                <a:cubicBezTo>
                  <a:pt x="157039" y="55363"/>
                  <a:pt x="157292" y="55300"/>
                  <a:pt x="157514" y="55205"/>
                </a:cubicBezTo>
                <a:lnTo>
                  <a:pt x="157640" y="55141"/>
                </a:lnTo>
                <a:cubicBezTo>
                  <a:pt x="157894" y="55046"/>
                  <a:pt x="158147" y="54920"/>
                  <a:pt x="158400" y="54825"/>
                </a:cubicBezTo>
                <a:cubicBezTo>
                  <a:pt x="158432" y="54825"/>
                  <a:pt x="158432" y="54793"/>
                  <a:pt x="158464" y="54793"/>
                </a:cubicBezTo>
                <a:cubicBezTo>
                  <a:pt x="164829" y="51911"/>
                  <a:pt x="169263" y="45451"/>
                  <a:pt x="169231" y="38009"/>
                </a:cubicBezTo>
                <a:cubicBezTo>
                  <a:pt x="169231" y="35095"/>
                  <a:pt x="170941" y="32435"/>
                  <a:pt x="173602" y="31263"/>
                </a:cubicBezTo>
                <a:lnTo>
                  <a:pt x="174583" y="30820"/>
                </a:lnTo>
                <a:cubicBezTo>
                  <a:pt x="175551" y="30383"/>
                  <a:pt x="176590" y="30166"/>
                  <a:pt x="177620" y="30166"/>
                </a:cubicBezTo>
                <a:cubicBezTo>
                  <a:pt x="179353" y="30166"/>
                  <a:pt x="181063" y="30780"/>
                  <a:pt x="182374" y="31991"/>
                </a:cubicBezTo>
                <a:cubicBezTo>
                  <a:pt x="185636" y="34968"/>
                  <a:pt x="190006" y="36805"/>
                  <a:pt x="194756" y="36805"/>
                </a:cubicBezTo>
                <a:cubicBezTo>
                  <a:pt x="199349" y="36805"/>
                  <a:pt x="203529" y="35127"/>
                  <a:pt x="206727" y="32372"/>
                </a:cubicBezTo>
                <a:cubicBezTo>
                  <a:pt x="208279" y="31042"/>
                  <a:pt x="210215" y="30340"/>
                  <a:pt x="212169" y="30340"/>
                </a:cubicBezTo>
                <a:cubicBezTo>
                  <a:pt x="213286" y="30340"/>
                  <a:pt x="214408" y="30569"/>
                  <a:pt x="215468" y="31041"/>
                </a:cubicBezTo>
                <a:cubicBezTo>
                  <a:pt x="218382" y="32372"/>
                  <a:pt x="220218" y="35253"/>
                  <a:pt x="220282" y="38484"/>
                </a:cubicBezTo>
                <a:cubicBezTo>
                  <a:pt x="220313" y="38832"/>
                  <a:pt x="220313" y="39180"/>
                  <a:pt x="220345" y="39497"/>
                </a:cubicBezTo>
                <a:cubicBezTo>
                  <a:pt x="221042" y="48428"/>
                  <a:pt x="228262" y="55680"/>
                  <a:pt x="237161" y="56377"/>
                </a:cubicBezTo>
                <a:cubicBezTo>
                  <a:pt x="237657" y="56415"/>
                  <a:pt x="238149" y="56435"/>
                  <a:pt x="238637" y="56435"/>
                </a:cubicBezTo>
                <a:cubicBezTo>
                  <a:pt x="249272" y="56435"/>
                  <a:pt x="257834" y="47360"/>
                  <a:pt x="256986" y="36520"/>
                </a:cubicBezTo>
                <a:cubicBezTo>
                  <a:pt x="256258" y="27589"/>
                  <a:pt x="248974" y="20369"/>
                  <a:pt x="240043" y="19704"/>
                </a:cubicBezTo>
                <a:cubicBezTo>
                  <a:pt x="239576" y="19669"/>
                  <a:pt x="239112" y="19652"/>
                  <a:pt x="238652" y="19652"/>
                </a:cubicBezTo>
                <a:cubicBezTo>
                  <a:pt x="234058" y="19652"/>
                  <a:pt x="229840" y="21348"/>
                  <a:pt x="226616" y="24169"/>
                </a:cubicBezTo>
                <a:cubicBezTo>
                  <a:pt x="225128" y="25459"/>
                  <a:pt x="223242" y="26127"/>
                  <a:pt x="221332" y="26127"/>
                </a:cubicBezTo>
                <a:cubicBezTo>
                  <a:pt x="220194" y="26127"/>
                  <a:pt x="219046" y="25889"/>
                  <a:pt x="217970" y="25404"/>
                </a:cubicBezTo>
                <a:cubicBezTo>
                  <a:pt x="215056" y="24106"/>
                  <a:pt x="213220" y="21192"/>
                  <a:pt x="213125" y="17994"/>
                </a:cubicBezTo>
                <a:cubicBezTo>
                  <a:pt x="213125" y="17645"/>
                  <a:pt x="213125" y="17297"/>
                  <a:pt x="213093" y="16949"/>
                </a:cubicBezTo>
                <a:cubicBezTo>
                  <a:pt x="212396" y="7923"/>
                  <a:pt x="205017" y="639"/>
                  <a:pt x="195960" y="38"/>
                </a:cubicBezTo>
                <a:cubicBezTo>
                  <a:pt x="195567" y="13"/>
                  <a:pt x="195176" y="1"/>
                  <a:pt x="194787" y="1"/>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42;p24">
            <a:extLst>
              <a:ext uri="{FF2B5EF4-FFF2-40B4-BE49-F238E27FC236}">
                <a16:creationId xmlns:a16="http://schemas.microsoft.com/office/drawing/2014/main" id="{EA96621F-8C28-E312-88B4-F6142600A17E}"/>
              </a:ext>
            </a:extLst>
          </p:cNvPr>
          <p:cNvSpPr/>
          <p:nvPr/>
        </p:nvSpPr>
        <p:spPr>
          <a:xfrm>
            <a:off x="3645006" y="3708356"/>
            <a:ext cx="806574" cy="774803"/>
          </a:xfrm>
          <a:custGeom>
            <a:avLst/>
            <a:gdLst/>
            <a:ahLst/>
            <a:cxnLst/>
            <a:rect l="l" t="t" r="r" b="b"/>
            <a:pathLst>
              <a:path w="28281" h="27167" extrusionOk="0">
                <a:moveTo>
                  <a:pt x="14129" y="1"/>
                </a:moveTo>
                <a:cubicBezTo>
                  <a:pt x="7124" y="1"/>
                  <a:pt x="1174" y="5388"/>
                  <a:pt x="602" y="12491"/>
                </a:cubicBezTo>
                <a:cubicBezTo>
                  <a:pt x="0" y="19965"/>
                  <a:pt x="5574" y="26520"/>
                  <a:pt x="13048" y="27122"/>
                </a:cubicBezTo>
                <a:cubicBezTo>
                  <a:pt x="13420" y="27152"/>
                  <a:pt x="13790" y="27167"/>
                  <a:pt x="14157" y="27167"/>
                </a:cubicBezTo>
                <a:cubicBezTo>
                  <a:pt x="21160" y="27167"/>
                  <a:pt x="27107" y="21808"/>
                  <a:pt x="27679" y="14676"/>
                </a:cubicBezTo>
                <a:cubicBezTo>
                  <a:pt x="28281" y="7202"/>
                  <a:pt x="22707" y="647"/>
                  <a:pt x="15233" y="45"/>
                </a:cubicBezTo>
                <a:cubicBezTo>
                  <a:pt x="14862" y="15"/>
                  <a:pt x="14494" y="1"/>
                  <a:pt x="141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43;p24">
            <a:extLst>
              <a:ext uri="{FF2B5EF4-FFF2-40B4-BE49-F238E27FC236}">
                <a16:creationId xmlns:a16="http://schemas.microsoft.com/office/drawing/2014/main" id="{6DB6E8E5-1872-E46B-89BE-B62C7C740326}"/>
              </a:ext>
            </a:extLst>
          </p:cNvPr>
          <p:cNvSpPr/>
          <p:nvPr/>
        </p:nvSpPr>
        <p:spPr>
          <a:xfrm>
            <a:off x="5300514" y="4011285"/>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44;p24">
            <a:extLst>
              <a:ext uri="{FF2B5EF4-FFF2-40B4-BE49-F238E27FC236}">
                <a16:creationId xmlns:a16="http://schemas.microsoft.com/office/drawing/2014/main" id="{E90D2428-D8FE-ED93-F720-C6FB454FA923}"/>
              </a:ext>
            </a:extLst>
          </p:cNvPr>
          <p:cNvSpPr/>
          <p:nvPr/>
        </p:nvSpPr>
        <p:spPr>
          <a:xfrm>
            <a:off x="5300514" y="3885745"/>
            <a:ext cx="28" cy="75008"/>
          </a:xfrm>
          <a:custGeom>
            <a:avLst/>
            <a:gdLst/>
            <a:ahLst/>
            <a:cxnLst/>
            <a:rect l="l" t="t" r="r" b="b"/>
            <a:pathLst>
              <a:path w="1" h="2630" fill="none" extrusionOk="0">
                <a:moveTo>
                  <a:pt x="1" y="2629"/>
                </a:moveTo>
                <a:lnTo>
                  <a:pt x="1"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45;p24">
            <a:extLst>
              <a:ext uri="{FF2B5EF4-FFF2-40B4-BE49-F238E27FC236}">
                <a16:creationId xmlns:a16="http://schemas.microsoft.com/office/drawing/2014/main" id="{9985F844-C7CC-30B0-023E-E4004A4541ED}"/>
              </a:ext>
            </a:extLst>
          </p:cNvPr>
          <p:cNvSpPr/>
          <p:nvPr/>
        </p:nvSpPr>
        <p:spPr>
          <a:xfrm>
            <a:off x="5300514" y="3861361"/>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46;p24">
            <a:extLst>
              <a:ext uri="{FF2B5EF4-FFF2-40B4-BE49-F238E27FC236}">
                <a16:creationId xmlns:a16="http://schemas.microsoft.com/office/drawing/2014/main" id="{26259508-0F62-2B7F-B02C-B53838AE6E90}"/>
              </a:ext>
            </a:extLst>
          </p:cNvPr>
          <p:cNvSpPr/>
          <p:nvPr/>
        </p:nvSpPr>
        <p:spPr>
          <a:xfrm>
            <a:off x="7804125" y="4011285"/>
            <a:ext cx="28" cy="28"/>
          </a:xfrm>
          <a:custGeom>
            <a:avLst/>
            <a:gdLst/>
            <a:ahLst/>
            <a:cxnLst/>
            <a:rect l="l" t="t" r="r" b="b"/>
            <a:pathLst>
              <a:path w="1" h="1" fill="none" extrusionOk="0">
                <a:moveTo>
                  <a:pt x="0" y="1"/>
                </a:moveTo>
                <a:lnTo>
                  <a:pt x="0"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47;p24">
            <a:extLst>
              <a:ext uri="{FF2B5EF4-FFF2-40B4-BE49-F238E27FC236}">
                <a16:creationId xmlns:a16="http://schemas.microsoft.com/office/drawing/2014/main" id="{8FB999D4-2D70-8CDB-D1F9-388831E78217}"/>
              </a:ext>
            </a:extLst>
          </p:cNvPr>
          <p:cNvSpPr/>
          <p:nvPr/>
        </p:nvSpPr>
        <p:spPr>
          <a:xfrm>
            <a:off x="7804125" y="3885745"/>
            <a:ext cx="28" cy="75008"/>
          </a:xfrm>
          <a:custGeom>
            <a:avLst/>
            <a:gdLst/>
            <a:ahLst/>
            <a:cxnLst/>
            <a:rect l="l" t="t" r="r" b="b"/>
            <a:pathLst>
              <a:path w="1" h="2630" fill="none" extrusionOk="0">
                <a:moveTo>
                  <a:pt x="0" y="2629"/>
                </a:moveTo>
                <a:lnTo>
                  <a:pt x="0"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48;p24">
            <a:extLst>
              <a:ext uri="{FF2B5EF4-FFF2-40B4-BE49-F238E27FC236}">
                <a16:creationId xmlns:a16="http://schemas.microsoft.com/office/drawing/2014/main" id="{C6802306-67DC-47FF-1F3A-39C136E2C02A}"/>
              </a:ext>
            </a:extLst>
          </p:cNvPr>
          <p:cNvSpPr/>
          <p:nvPr/>
        </p:nvSpPr>
        <p:spPr>
          <a:xfrm>
            <a:off x="7804125" y="3861361"/>
            <a:ext cx="28" cy="28"/>
          </a:xfrm>
          <a:custGeom>
            <a:avLst/>
            <a:gdLst/>
            <a:ahLst/>
            <a:cxnLst/>
            <a:rect l="l" t="t" r="r" b="b"/>
            <a:pathLst>
              <a:path w="1" h="1" fill="none" extrusionOk="0">
                <a:moveTo>
                  <a:pt x="0" y="1"/>
                </a:moveTo>
                <a:lnTo>
                  <a:pt x="0"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49;p24">
            <a:extLst>
              <a:ext uri="{FF2B5EF4-FFF2-40B4-BE49-F238E27FC236}">
                <a16:creationId xmlns:a16="http://schemas.microsoft.com/office/drawing/2014/main" id="{A6FD567C-F3C6-1BC5-9548-B42021AB80A6}"/>
              </a:ext>
            </a:extLst>
          </p:cNvPr>
          <p:cNvSpPr/>
          <p:nvPr/>
        </p:nvSpPr>
        <p:spPr>
          <a:xfrm>
            <a:off x="10307708" y="4011285"/>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50;p24">
            <a:extLst>
              <a:ext uri="{FF2B5EF4-FFF2-40B4-BE49-F238E27FC236}">
                <a16:creationId xmlns:a16="http://schemas.microsoft.com/office/drawing/2014/main" id="{09F65219-A6FE-636C-948C-91764CF672D3}"/>
              </a:ext>
            </a:extLst>
          </p:cNvPr>
          <p:cNvSpPr/>
          <p:nvPr/>
        </p:nvSpPr>
        <p:spPr>
          <a:xfrm>
            <a:off x="10307708" y="3885745"/>
            <a:ext cx="28" cy="75008"/>
          </a:xfrm>
          <a:custGeom>
            <a:avLst/>
            <a:gdLst/>
            <a:ahLst/>
            <a:cxnLst/>
            <a:rect l="l" t="t" r="r" b="b"/>
            <a:pathLst>
              <a:path w="1" h="2630" fill="none" extrusionOk="0">
                <a:moveTo>
                  <a:pt x="1" y="2629"/>
                </a:moveTo>
                <a:lnTo>
                  <a:pt x="1" y="1"/>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51;p24">
            <a:extLst>
              <a:ext uri="{FF2B5EF4-FFF2-40B4-BE49-F238E27FC236}">
                <a16:creationId xmlns:a16="http://schemas.microsoft.com/office/drawing/2014/main" id="{55680E8B-2299-24A6-69E8-F11E4167E2B6}"/>
              </a:ext>
            </a:extLst>
          </p:cNvPr>
          <p:cNvSpPr/>
          <p:nvPr/>
        </p:nvSpPr>
        <p:spPr>
          <a:xfrm>
            <a:off x="10307708" y="3861361"/>
            <a:ext cx="28" cy="28"/>
          </a:xfrm>
          <a:custGeom>
            <a:avLst/>
            <a:gdLst/>
            <a:ahLst/>
            <a:cxnLst/>
            <a:rect l="l" t="t" r="r" b="b"/>
            <a:pathLst>
              <a:path w="1" h="1" fill="none" extrusionOk="0">
                <a:moveTo>
                  <a:pt x="1" y="1"/>
                </a:moveTo>
                <a:lnTo>
                  <a:pt x="1" y="1"/>
                </a:lnTo>
                <a:close/>
              </a:path>
            </a:pathLst>
          </a:custGeom>
          <a:noFill/>
          <a:ln w="19800" cap="rnd" cmpd="sng">
            <a:solidFill>
              <a:srgbClr val="5BCFC5"/>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52;p24">
            <a:extLst>
              <a:ext uri="{FF2B5EF4-FFF2-40B4-BE49-F238E27FC236}">
                <a16:creationId xmlns:a16="http://schemas.microsoft.com/office/drawing/2014/main" id="{7F3E892D-8F23-6298-88E4-DA7EF5D30A47}"/>
              </a:ext>
            </a:extLst>
          </p:cNvPr>
          <p:cNvSpPr/>
          <p:nvPr/>
        </p:nvSpPr>
        <p:spPr>
          <a:xfrm>
            <a:off x="4047811" y="4741058"/>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3;p24">
            <a:extLst>
              <a:ext uri="{FF2B5EF4-FFF2-40B4-BE49-F238E27FC236}">
                <a16:creationId xmlns:a16="http://schemas.microsoft.com/office/drawing/2014/main" id="{74A83B4C-4BBF-6B0D-C090-D547311A9F8C}"/>
              </a:ext>
            </a:extLst>
          </p:cNvPr>
          <p:cNvSpPr/>
          <p:nvPr/>
        </p:nvSpPr>
        <p:spPr>
          <a:xfrm>
            <a:off x="4047811" y="4790711"/>
            <a:ext cx="28" cy="75008"/>
          </a:xfrm>
          <a:custGeom>
            <a:avLst/>
            <a:gdLst/>
            <a:ahLst/>
            <a:cxnLst/>
            <a:rect l="l" t="t" r="r" b="b"/>
            <a:pathLst>
              <a:path w="1" h="2630" fill="none" extrusionOk="0">
                <a:moveTo>
                  <a:pt x="1" y="1"/>
                </a:moveTo>
                <a:lnTo>
                  <a:pt x="1"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4;p24">
            <a:extLst>
              <a:ext uri="{FF2B5EF4-FFF2-40B4-BE49-F238E27FC236}">
                <a16:creationId xmlns:a16="http://schemas.microsoft.com/office/drawing/2014/main" id="{148F4F2F-BD09-BE6F-E8FF-048AAB6BCBDE}"/>
              </a:ext>
            </a:extLst>
          </p:cNvPr>
          <p:cNvSpPr/>
          <p:nvPr/>
        </p:nvSpPr>
        <p:spPr>
          <a:xfrm>
            <a:off x="4047811" y="4890983"/>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5;p24">
            <a:extLst>
              <a:ext uri="{FF2B5EF4-FFF2-40B4-BE49-F238E27FC236}">
                <a16:creationId xmlns:a16="http://schemas.microsoft.com/office/drawing/2014/main" id="{1752A078-3ADC-EBA4-C085-EBB66AD311D7}"/>
              </a:ext>
            </a:extLst>
          </p:cNvPr>
          <p:cNvSpPr/>
          <p:nvPr/>
        </p:nvSpPr>
        <p:spPr>
          <a:xfrm>
            <a:off x="6552305" y="4741058"/>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6;p24">
            <a:extLst>
              <a:ext uri="{FF2B5EF4-FFF2-40B4-BE49-F238E27FC236}">
                <a16:creationId xmlns:a16="http://schemas.microsoft.com/office/drawing/2014/main" id="{FF0D6816-6467-8648-9B27-C1C8DDEF787A}"/>
              </a:ext>
            </a:extLst>
          </p:cNvPr>
          <p:cNvSpPr/>
          <p:nvPr/>
        </p:nvSpPr>
        <p:spPr>
          <a:xfrm>
            <a:off x="6552305" y="4790711"/>
            <a:ext cx="28" cy="75008"/>
          </a:xfrm>
          <a:custGeom>
            <a:avLst/>
            <a:gdLst/>
            <a:ahLst/>
            <a:cxnLst/>
            <a:rect l="l" t="t" r="r" b="b"/>
            <a:pathLst>
              <a:path w="1" h="2630" fill="none" extrusionOk="0">
                <a:moveTo>
                  <a:pt x="1" y="1"/>
                </a:moveTo>
                <a:lnTo>
                  <a:pt x="1"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7;p24">
            <a:extLst>
              <a:ext uri="{FF2B5EF4-FFF2-40B4-BE49-F238E27FC236}">
                <a16:creationId xmlns:a16="http://schemas.microsoft.com/office/drawing/2014/main" id="{550F0690-B5A5-E6BD-806B-1B8A44452096}"/>
              </a:ext>
            </a:extLst>
          </p:cNvPr>
          <p:cNvSpPr/>
          <p:nvPr/>
        </p:nvSpPr>
        <p:spPr>
          <a:xfrm>
            <a:off x="6552305" y="4890983"/>
            <a:ext cx="28" cy="28"/>
          </a:xfrm>
          <a:custGeom>
            <a:avLst/>
            <a:gdLst/>
            <a:ahLst/>
            <a:cxnLst/>
            <a:rect l="l" t="t" r="r" b="b"/>
            <a:pathLst>
              <a:path w="1" h="1" fill="none" extrusionOk="0">
                <a:moveTo>
                  <a:pt x="1" y="0"/>
                </a:moveTo>
                <a:lnTo>
                  <a:pt x="1"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8;p24">
            <a:extLst>
              <a:ext uri="{FF2B5EF4-FFF2-40B4-BE49-F238E27FC236}">
                <a16:creationId xmlns:a16="http://schemas.microsoft.com/office/drawing/2014/main" id="{31B11F8B-60DA-FDC0-AE86-397A9E47F153}"/>
              </a:ext>
            </a:extLst>
          </p:cNvPr>
          <p:cNvSpPr/>
          <p:nvPr/>
        </p:nvSpPr>
        <p:spPr>
          <a:xfrm>
            <a:off x="9055917" y="4741058"/>
            <a:ext cx="28" cy="28"/>
          </a:xfrm>
          <a:custGeom>
            <a:avLst/>
            <a:gdLst/>
            <a:ahLst/>
            <a:cxnLst/>
            <a:rect l="l" t="t" r="r" b="b"/>
            <a:pathLst>
              <a:path w="1" h="1" fill="none" extrusionOk="0">
                <a:moveTo>
                  <a:pt x="0" y="0"/>
                </a:moveTo>
                <a:lnTo>
                  <a:pt x="0"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9;p24">
            <a:extLst>
              <a:ext uri="{FF2B5EF4-FFF2-40B4-BE49-F238E27FC236}">
                <a16:creationId xmlns:a16="http://schemas.microsoft.com/office/drawing/2014/main" id="{EE3DF0A9-85F1-A680-3225-82EA4F377484}"/>
              </a:ext>
            </a:extLst>
          </p:cNvPr>
          <p:cNvSpPr/>
          <p:nvPr/>
        </p:nvSpPr>
        <p:spPr>
          <a:xfrm>
            <a:off x="9055917" y="4790711"/>
            <a:ext cx="28" cy="75008"/>
          </a:xfrm>
          <a:custGeom>
            <a:avLst/>
            <a:gdLst/>
            <a:ahLst/>
            <a:cxnLst/>
            <a:rect l="l" t="t" r="r" b="b"/>
            <a:pathLst>
              <a:path w="1" h="2630" fill="none" extrusionOk="0">
                <a:moveTo>
                  <a:pt x="0" y="1"/>
                </a:moveTo>
                <a:lnTo>
                  <a:pt x="0" y="2629"/>
                </a:lnTo>
              </a:path>
            </a:pathLst>
          </a:custGeom>
          <a:noFill/>
          <a:ln w="38100" cap="rnd" cmpd="sng">
            <a:solidFill>
              <a:srgbClr val="F8A503"/>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60;p24">
            <a:extLst>
              <a:ext uri="{FF2B5EF4-FFF2-40B4-BE49-F238E27FC236}">
                <a16:creationId xmlns:a16="http://schemas.microsoft.com/office/drawing/2014/main" id="{8797DA7F-C085-9EAE-C5AB-E6BCB7C55A60}"/>
              </a:ext>
            </a:extLst>
          </p:cNvPr>
          <p:cNvSpPr/>
          <p:nvPr/>
        </p:nvSpPr>
        <p:spPr>
          <a:xfrm>
            <a:off x="9055917" y="4890983"/>
            <a:ext cx="28" cy="28"/>
          </a:xfrm>
          <a:custGeom>
            <a:avLst/>
            <a:gdLst/>
            <a:ahLst/>
            <a:cxnLst/>
            <a:rect l="l" t="t" r="r" b="b"/>
            <a:pathLst>
              <a:path w="1" h="1" fill="none" extrusionOk="0">
                <a:moveTo>
                  <a:pt x="0" y="0"/>
                </a:moveTo>
                <a:lnTo>
                  <a:pt x="0" y="0"/>
                </a:lnTo>
                <a:close/>
              </a:path>
            </a:pathLst>
          </a:custGeom>
          <a:noFill/>
          <a:ln w="19800" cap="rnd" cmpd="sng">
            <a:solidFill>
              <a:srgbClr val="25255B"/>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61;p24">
            <a:extLst>
              <a:ext uri="{FF2B5EF4-FFF2-40B4-BE49-F238E27FC236}">
                <a16:creationId xmlns:a16="http://schemas.microsoft.com/office/drawing/2014/main" id="{B9847DE3-6D2D-4313-E9C1-4F7C6FFC0F6A}"/>
              </a:ext>
            </a:extLst>
          </p:cNvPr>
          <p:cNvSpPr/>
          <p:nvPr/>
        </p:nvSpPr>
        <p:spPr>
          <a:xfrm>
            <a:off x="4913053" y="4268698"/>
            <a:ext cx="774062" cy="774974"/>
          </a:xfrm>
          <a:custGeom>
            <a:avLst/>
            <a:gdLst/>
            <a:ahLst/>
            <a:cxnLst/>
            <a:rect l="l" t="t" r="r" b="b"/>
            <a:pathLst>
              <a:path w="27141" h="27173" extrusionOk="0">
                <a:moveTo>
                  <a:pt x="13587" y="0"/>
                </a:moveTo>
                <a:cubicBezTo>
                  <a:pt x="6081" y="0"/>
                  <a:pt x="0" y="6081"/>
                  <a:pt x="0" y="13586"/>
                </a:cubicBezTo>
                <a:cubicBezTo>
                  <a:pt x="0" y="21092"/>
                  <a:pt x="6081" y="27172"/>
                  <a:pt x="13587" y="27172"/>
                </a:cubicBezTo>
                <a:cubicBezTo>
                  <a:pt x="21060" y="27172"/>
                  <a:pt x="27141" y="21092"/>
                  <a:pt x="27141" y="13586"/>
                </a:cubicBezTo>
                <a:cubicBezTo>
                  <a:pt x="27141" y="6081"/>
                  <a:pt x="21060" y="0"/>
                  <a:pt x="1358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62;p24">
            <a:extLst>
              <a:ext uri="{FF2B5EF4-FFF2-40B4-BE49-F238E27FC236}">
                <a16:creationId xmlns:a16="http://schemas.microsoft.com/office/drawing/2014/main" id="{D9A8990E-2E5A-AD25-B664-E222BCB35C4E}"/>
              </a:ext>
            </a:extLst>
          </p:cNvPr>
          <p:cNvSpPr/>
          <p:nvPr/>
        </p:nvSpPr>
        <p:spPr>
          <a:xfrm>
            <a:off x="6135042" y="3708157"/>
            <a:ext cx="833697" cy="775231"/>
          </a:xfrm>
          <a:custGeom>
            <a:avLst/>
            <a:gdLst/>
            <a:ahLst/>
            <a:cxnLst/>
            <a:rect l="l" t="t" r="r" b="b"/>
            <a:pathLst>
              <a:path w="29232" h="27182" extrusionOk="0">
                <a:moveTo>
                  <a:pt x="14612" y="0"/>
                </a:moveTo>
                <a:cubicBezTo>
                  <a:pt x="8071" y="0"/>
                  <a:pt x="2319" y="4720"/>
                  <a:pt x="1236" y="11390"/>
                </a:cubicBezTo>
                <a:cubicBezTo>
                  <a:pt x="1" y="18800"/>
                  <a:pt x="5036" y="25799"/>
                  <a:pt x="12415" y="27002"/>
                </a:cubicBezTo>
                <a:cubicBezTo>
                  <a:pt x="13156" y="27123"/>
                  <a:pt x="13893" y="27181"/>
                  <a:pt x="14620" y="27181"/>
                </a:cubicBezTo>
                <a:cubicBezTo>
                  <a:pt x="21167" y="27181"/>
                  <a:pt x="26945" y="22461"/>
                  <a:pt x="28028" y="15792"/>
                </a:cubicBezTo>
                <a:cubicBezTo>
                  <a:pt x="29231" y="8381"/>
                  <a:pt x="24228" y="1414"/>
                  <a:pt x="16817" y="179"/>
                </a:cubicBezTo>
                <a:cubicBezTo>
                  <a:pt x="16076" y="59"/>
                  <a:pt x="15339" y="0"/>
                  <a:pt x="146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63;p24">
            <a:extLst>
              <a:ext uri="{FF2B5EF4-FFF2-40B4-BE49-F238E27FC236}">
                <a16:creationId xmlns:a16="http://schemas.microsoft.com/office/drawing/2014/main" id="{E698C2DC-A938-5754-394A-E7E7CA4393FC}"/>
              </a:ext>
            </a:extLst>
          </p:cNvPr>
          <p:cNvSpPr/>
          <p:nvPr/>
        </p:nvSpPr>
        <p:spPr>
          <a:xfrm>
            <a:off x="8638653" y="3708185"/>
            <a:ext cx="834581" cy="775202"/>
          </a:xfrm>
          <a:custGeom>
            <a:avLst/>
            <a:gdLst/>
            <a:ahLst/>
            <a:cxnLst/>
            <a:rect l="l" t="t" r="r" b="b"/>
            <a:pathLst>
              <a:path w="29263" h="27181" extrusionOk="0">
                <a:moveTo>
                  <a:pt x="14630" y="0"/>
                </a:moveTo>
                <a:cubicBezTo>
                  <a:pt x="8102" y="0"/>
                  <a:pt x="2319" y="4744"/>
                  <a:pt x="1235" y="11389"/>
                </a:cubicBezTo>
                <a:cubicBezTo>
                  <a:pt x="0" y="18799"/>
                  <a:pt x="5036" y="25798"/>
                  <a:pt x="12446" y="27001"/>
                </a:cubicBezTo>
                <a:cubicBezTo>
                  <a:pt x="13184" y="27122"/>
                  <a:pt x="13918" y="27180"/>
                  <a:pt x="14643" y="27180"/>
                </a:cubicBezTo>
                <a:cubicBezTo>
                  <a:pt x="21167" y="27180"/>
                  <a:pt x="26944" y="22460"/>
                  <a:pt x="28028" y="15791"/>
                </a:cubicBezTo>
                <a:cubicBezTo>
                  <a:pt x="29263" y="8380"/>
                  <a:pt x="24227" y="1413"/>
                  <a:pt x="16817" y="178"/>
                </a:cubicBezTo>
                <a:cubicBezTo>
                  <a:pt x="16082" y="58"/>
                  <a:pt x="15351" y="0"/>
                  <a:pt x="146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4;p24">
            <a:extLst>
              <a:ext uri="{FF2B5EF4-FFF2-40B4-BE49-F238E27FC236}">
                <a16:creationId xmlns:a16="http://schemas.microsoft.com/office/drawing/2014/main" id="{2D47F923-90AF-3646-E4B5-640E35DC4F6D}"/>
              </a:ext>
            </a:extLst>
          </p:cNvPr>
          <p:cNvSpPr/>
          <p:nvPr/>
        </p:nvSpPr>
        <p:spPr>
          <a:xfrm>
            <a:off x="7416664" y="4268698"/>
            <a:ext cx="774975" cy="774974"/>
          </a:xfrm>
          <a:custGeom>
            <a:avLst/>
            <a:gdLst/>
            <a:ahLst/>
            <a:cxnLst/>
            <a:rect l="l" t="t" r="r" b="b"/>
            <a:pathLst>
              <a:path w="27173" h="27173" extrusionOk="0">
                <a:moveTo>
                  <a:pt x="13586" y="0"/>
                </a:moveTo>
                <a:cubicBezTo>
                  <a:pt x="6081" y="0"/>
                  <a:pt x="0" y="6081"/>
                  <a:pt x="0" y="13586"/>
                </a:cubicBezTo>
                <a:cubicBezTo>
                  <a:pt x="0" y="21092"/>
                  <a:pt x="6081" y="27172"/>
                  <a:pt x="13586" y="27172"/>
                </a:cubicBezTo>
                <a:cubicBezTo>
                  <a:pt x="21092" y="27172"/>
                  <a:pt x="27172" y="21092"/>
                  <a:pt x="27172" y="13586"/>
                </a:cubicBezTo>
                <a:cubicBezTo>
                  <a:pt x="27172" y="6081"/>
                  <a:pt x="21092" y="0"/>
                  <a:pt x="135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65;p24">
            <a:extLst>
              <a:ext uri="{FF2B5EF4-FFF2-40B4-BE49-F238E27FC236}">
                <a16:creationId xmlns:a16="http://schemas.microsoft.com/office/drawing/2014/main" id="{BBFA86E7-FAC0-1D2C-4178-D1C60D5798F6}"/>
              </a:ext>
            </a:extLst>
          </p:cNvPr>
          <p:cNvSpPr/>
          <p:nvPr/>
        </p:nvSpPr>
        <p:spPr>
          <a:xfrm>
            <a:off x="9921160" y="4268698"/>
            <a:ext cx="774062" cy="774974"/>
          </a:xfrm>
          <a:custGeom>
            <a:avLst/>
            <a:gdLst/>
            <a:ahLst/>
            <a:cxnLst/>
            <a:rect l="l" t="t" r="r" b="b"/>
            <a:pathLst>
              <a:path w="27141" h="27173" extrusionOk="0">
                <a:moveTo>
                  <a:pt x="13555" y="0"/>
                </a:moveTo>
                <a:cubicBezTo>
                  <a:pt x="6081" y="0"/>
                  <a:pt x="0" y="6081"/>
                  <a:pt x="0" y="13586"/>
                </a:cubicBezTo>
                <a:cubicBezTo>
                  <a:pt x="0" y="21092"/>
                  <a:pt x="6081" y="27172"/>
                  <a:pt x="13555" y="27172"/>
                </a:cubicBezTo>
                <a:cubicBezTo>
                  <a:pt x="21060" y="27172"/>
                  <a:pt x="27141" y="21092"/>
                  <a:pt x="27141" y="13586"/>
                </a:cubicBezTo>
                <a:cubicBezTo>
                  <a:pt x="27141" y="6081"/>
                  <a:pt x="21060" y="0"/>
                  <a:pt x="135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66;p24">
            <a:extLst>
              <a:ext uri="{FF2B5EF4-FFF2-40B4-BE49-F238E27FC236}">
                <a16:creationId xmlns:a16="http://schemas.microsoft.com/office/drawing/2014/main" id="{AE4255C3-CBB0-D34F-547C-1233318D96B5}"/>
              </a:ext>
            </a:extLst>
          </p:cNvPr>
          <p:cNvSpPr/>
          <p:nvPr/>
        </p:nvSpPr>
        <p:spPr>
          <a:xfrm>
            <a:off x="8823799" y="3856855"/>
            <a:ext cx="465190" cy="478709"/>
          </a:xfrm>
          <a:custGeom>
            <a:avLst/>
            <a:gdLst/>
            <a:ahLst/>
            <a:cxnLst/>
            <a:rect l="l" t="t" r="r" b="b"/>
            <a:pathLst>
              <a:path w="16311" h="16785" extrusionOk="0">
                <a:moveTo>
                  <a:pt x="7569" y="919"/>
                </a:moveTo>
                <a:cubicBezTo>
                  <a:pt x="7443" y="919"/>
                  <a:pt x="7348" y="1014"/>
                  <a:pt x="7348" y="1140"/>
                </a:cubicBezTo>
                <a:cubicBezTo>
                  <a:pt x="7348" y="1299"/>
                  <a:pt x="7443" y="1394"/>
                  <a:pt x="7569" y="1394"/>
                </a:cubicBezTo>
                <a:lnTo>
                  <a:pt x="8710" y="1394"/>
                </a:lnTo>
                <a:cubicBezTo>
                  <a:pt x="8836" y="1394"/>
                  <a:pt x="8963" y="1299"/>
                  <a:pt x="8963" y="1140"/>
                </a:cubicBezTo>
                <a:cubicBezTo>
                  <a:pt x="8963" y="1014"/>
                  <a:pt x="8836" y="919"/>
                  <a:pt x="8710" y="919"/>
                </a:cubicBezTo>
                <a:close/>
                <a:moveTo>
                  <a:pt x="11433" y="475"/>
                </a:moveTo>
                <a:cubicBezTo>
                  <a:pt x="11718" y="475"/>
                  <a:pt x="11971" y="602"/>
                  <a:pt x="12161" y="792"/>
                </a:cubicBezTo>
                <a:cubicBezTo>
                  <a:pt x="12320" y="982"/>
                  <a:pt x="12446" y="1235"/>
                  <a:pt x="12446" y="1520"/>
                </a:cubicBezTo>
                <a:lnTo>
                  <a:pt x="12446" y="1805"/>
                </a:lnTo>
                <a:lnTo>
                  <a:pt x="3833" y="1805"/>
                </a:lnTo>
                <a:lnTo>
                  <a:pt x="3833" y="1520"/>
                </a:lnTo>
                <a:cubicBezTo>
                  <a:pt x="3833" y="1235"/>
                  <a:pt x="3959" y="982"/>
                  <a:pt x="4149" y="792"/>
                </a:cubicBezTo>
                <a:cubicBezTo>
                  <a:pt x="4339" y="602"/>
                  <a:pt x="4593" y="475"/>
                  <a:pt x="4878" y="475"/>
                </a:cubicBezTo>
                <a:close/>
                <a:moveTo>
                  <a:pt x="12446" y="2312"/>
                </a:moveTo>
                <a:lnTo>
                  <a:pt x="12446" y="2882"/>
                </a:lnTo>
                <a:lnTo>
                  <a:pt x="3833" y="2882"/>
                </a:lnTo>
                <a:lnTo>
                  <a:pt x="3833" y="2312"/>
                </a:lnTo>
                <a:close/>
                <a:moveTo>
                  <a:pt x="1711" y="2502"/>
                </a:moveTo>
                <a:lnTo>
                  <a:pt x="1711" y="3737"/>
                </a:lnTo>
                <a:lnTo>
                  <a:pt x="476" y="3737"/>
                </a:lnTo>
                <a:lnTo>
                  <a:pt x="476" y="2502"/>
                </a:lnTo>
                <a:close/>
                <a:moveTo>
                  <a:pt x="15835" y="2502"/>
                </a:moveTo>
                <a:lnTo>
                  <a:pt x="15835" y="3737"/>
                </a:lnTo>
                <a:lnTo>
                  <a:pt x="14600" y="3737"/>
                </a:lnTo>
                <a:lnTo>
                  <a:pt x="14600" y="2502"/>
                </a:lnTo>
                <a:close/>
                <a:moveTo>
                  <a:pt x="8139" y="6334"/>
                </a:moveTo>
                <a:cubicBezTo>
                  <a:pt x="7728" y="6334"/>
                  <a:pt x="7379" y="6492"/>
                  <a:pt x="7094" y="6777"/>
                </a:cubicBezTo>
                <a:cubicBezTo>
                  <a:pt x="6841" y="7031"/>
                  <a:pt x="6683" y="7411"/>
                  <a:pt x="6683" y="7822"/>
                </a:cubicBezTo>
                <a:cubicBezTo>
                  <a:pt x="6683" y="8203"/>
                  <a:pt x="6841" y="8583"/>
                  <a:pt x="7094" y="8868"/>
                </a:cubicBezTo>
                <a:cubicBezTo>
                  <a:pt x="7379" y="9121"/>
                  <a:pt x="7728" y="9279"/>
                  <a:pt x="8139" y="9279"/>
                </a:cubicBezTo>
                <a:cubicBezTo>
                  <a:pt x="8425" y="9279"/>
                  <a:pt x="8710" y="9216"/>
                  <a:pt x="8931" y="9058"/>
                </a:cubicBezTo>
                <a:cubicBezTo>
                  <a:pt x="9153" y="8931"/>
                  <a:pt x="9343" y="8709"/>
                  <a:pt x="9470" y="8456"/>
                </a:cubicBezTo>
                <a:cubicBezTo>
                  <a:pt x="9533" y="8329"/>
                  <a:pt x="9470" y="8203"/>
                  <a:pt x="9375" y="8139"/>
                </a:cubicBezTo>
                <a:cubicBezTo>
                  <a:pt x="9332" y="8118"/>
                  <a:pt x="9287" y="8108"/>
                  <a:pt x="9242" y="8108"/>
                </a:cubicBezTo>
                <a:cubicBezTo>
                  <a:pt x="9153" y="8108"/>
                  <a:pt x="9068" y="8150"/>
                  <a:pt x="9026" y="8234"/>
                </a:cubicBezTo>
                <a:cubicBezTo>
                  <a:pt x="8963" y="8424"/>
                  <a:pt x="8836" y="8551"/>
                  <a:pt x="8678" y="8646"/>
                </a:cubicBezTo>
                <a:cubicBezTo>
                  <a:pt x="8520" y="8741"/>
                  <a:pt x="8330" y="8804"/>
                  <a:pt x="8139" y="8804"/>
                </a:cubicBezTo>
                <a:cubicBezTo>
                  <a:pt x="7886" y="8804"/>
                  <a:pt x="7633" y="8678"/>
                  <a:pt x="7443" y="8519"/>
                </a:cubicBezTo>
                <a:cubicBezTo>
                  <a:pt x="7284" y="8329"/>
                  <a:pt x="7158" y="8076"/>
                  <a:pt x="7158" y="7822"/>
                </a:cubicBezTo>
                <a:cubicBezTo>
                  <a:pt x="7158" y="7537"/>
                  <a:pt x="7284" y="7284"/>
                  <a:pt x="7443" y="7126"/>
                </a:cubicBezTo>
                <a:cubicBezTo>
                  <a:pt x="7633" y="6936"/>
                  <a:pt x="7886" y="6809"/>
                  <a:pt x="8139" y="6809"/>
                </a:cubicBezTo>
                <a:cubicBezTo>
                  <a:pt x="8330" y="6809"/>
                  <a:pt x="8520" y="6872"/>
                  <a:pt x="8678" y="6967"/>
                </a:cubicBezTo>
                <a:cubicBezTo>
                  <a:pt x="8836" y="7062"/>
                  <a:pt x="8963" y="7221"/>
                  <a:pt x="9026" y="7379"/>
                </a:cubicBezTo>
                <a:cubicBezTo>
                  <a:pt x="9068" y="7464"/>
                  <a:pt x="9153" y="7506"/>
                  <a:pt x="9242" y="7506"/>
                </a:cubicBezTo>
                <a:cubicBezTo>
                  <a:pt x="9287" y="7506"/>
                  <a:pt x="9332" y="7495"/>
                  <a:pt x="9375" y="7474"/>
                </a:cubicBezTo>
                <a:cubicBezTo>
                  <a:pt x="9470" y="7411"/>
                  <a:pt x="9533" y="7284"/>
                  <a:pt x="9470" y="7157"/>
                </a:cubicBezTo>
                <a:cubicBezTo>
                  <a:pt x="9343" y="6904"/>
                  <a:pt x="9153" y="6714"/>
                  <a:pt x="8931" y="6556"/>
                </a:cubicBezTo>
                <a:cubicBezTo>
                  <a:pt x="8710" y="6429"/>
                  <a:pt x="8425" y="6334"/>
                  <a:pt x="8139" y="6334"/>
                </a:cubicBezTo>
                <a:close/>
                <a:moveTo>
                  <a:pt x="8456" y="4497"/>
                </a:moveTo>
                <a:cubicBezTo>
                  <a:pt x="8456" y="4497"/>
                  <a:pt x="8488" y="4497"/>
                  <a:pt x="8488" y="4529"/>
                </a:cubicBezTo>
                <a:cubicBezTo>
                  <a:pt x="8520" y="4529"/>
                  <a:pt x="8520" y="4561"/>
                  <a:pt x="8520" y="4561"/>
                </a:cubicBezTo>
                <a:lnTo>
                  <a:pt x="8520" y="4972"/>
                </a:lnTo>
                <a:cubicBezTo>
                  <a:pt x="8520" y="5099"/>
                  <a:pt x="8615" y="5194"/>
                  <a:pt x="8710" y="5226"/>
                </a:cubicBezTo>
                <a:cubicBezTo>
                  <a:pt x="8868" y="5226"/>
                  <a:pt x="9026" y="5289"/>
                  <a:pt x="9153" y="5352"/>
                </a:cubicBezTo>
                <a:cubicBezTo>
                  <a:pt x="9311" y="5416"/>
                  <a:pt x="9438" y="5479"/>
                  <a:pt x="9596" y="5574"/>
                </a:cubicBezTo>
                <a:cubicBezTo>
                  <a:pt x="9633" y="5598"/>
                  <a:pt x="9673" y="5609"/>
                  <a:pt x="9714" y="5609"/>
                </a:cubicBezTo>
                <a:cubicBezTo>
                  <a:pt x="9779" y="5609"/>
                  <a:pt x="9842" y="5581"/>
                  <a:pt x="9881" y="5542"/>
                </a:cubicBezTo>
                <a:lnTo>
                  <a:pt x="10166" y="5257"/>
                </a:lnTo>
                <a:cubicBezTo>
                  <a:pt x="10198" y="5257"/>
                  <a:pt x="10198" y="5226"/>
                  <a:pt x="10230" y="5226"/>
                </a:cubicBezTo>
                <a:cubicBezTo>
                  <a:pt x="10261" y="5226"/>
                  <a:pt x="10293" y="5226"/>
                  <a:pt x="10293" y="5257"/>
                </a:cubicBezTo>
                <a:lnTo>
                  <a:pt x="10705" y="5669"/>
                </a:lnTo>
                <a:cubicBezTo>
                  <a:pt x="10705" y="5669"/>
                  <a:pt x="10736" y="5701"/>
                  <a:pt x="10736" y="5701"/>
                </a:cubicBezTo>
                <a:cubicBezTo>
                  <a:pt x="10736" y="5732"/>
                  <a:pt x="10705" y="5764"/>
                  <a:pt x="10705" y="5764"/>
                </a:cubicBezTo>
                <a:lnTo>
                  <a:pt x="10420" y="6049"/>
                </a:lnTo>
                <a:cubicBezTo>
                  <a:pt x="10325" y="6144"/>
                  <a:pt x="10325" y="6271"/>
                  <a:pt x="10388" y="6366"/>
                </a:cubicBezTo>
                <a:cubicBezTo>
                  <a:pt x="10483" y="6492"/>
                  <a:pt x="10546" y="6651"/>
                  <a:pt x="10610" y="6777"/>
                </a:cubicBezTo>
                <a:cubicBezTo>
                  <a:pt x="10673" y="6936"/>
                  <a:pt x="10705" y="7062"/>
                  <a:pt x="10736" y="7221"/>
                </a:cubicBezTo>
                <a:cubicBezTo>
                  <a:pt x="10768" y="7347"/>
                  <a:pt x="10895" y="7442"/>
                  <a:pt x="10990" y="7442"/>
                </a:cubicBezTo>
                <a:lnTo>
                  <a:pt x="11433" y="7442"/>
                </a:lnTo>
                <a:cubicBezTo>
                  <a:pt x="11465" y="7474"/>
                  <a:pt x="11465" y="7474"/>
                  <a:pt x="11465" y="7506"/>
                </a:cubicBezTo>
                <a:lnTo>
                  <a:pt x="11465" y="8076"/>
                </a:lnTo>
                <a:cubicBezTo>
                  <a:pt x="11465" y="8108"/>
                  <a:pt x="11465" y="8139"/>
                  <a:pt x="11433" y="8139"/>
                </a:cubicBezTo>
                <a:cubicBezTo>
                  <a:pt x="11433" y="8171"/>
                  <a:pt x="11401" y="8171"/>
                  <a:pt x="11401" y="8171"/>
                </a:cubicBezTo>
                <a:lnTo>
                  <a:pt x="10990" y="8171"/>
                </a:lnTo>
                <a:cubicBezTo>
                  <a:pt x="10863" y="8171"/>
                  <a:pt x="10768" y="8266"/>
                  <a:pt x="10736" y="8361"/>
                </a:cubicBezTo>
                <a:cubicBezTo>
                  <a:pt x="10705" y="8519"/>
                  <a:pt x="10673" y="8678"/>
                  <a:pt x="10610" y="8804"/>
                </a:cubicBezTo>
                <a:cubicBezTo>
                  <a:pt x="10546" y="8963"/>
                  <a:pt x="10483" y="9089"/>
                  <a:pt x="10388" y="9248"/>
                </a:cubicBezTo>
                <a:cubicBezTo>
                  <a:pt x="10325" y="9343"/>
                  <a:pt x="10325" y="9469"/>
                  <a:pt x="10420" y="9564"/>
                </a:cubicBezTo>
                <a:lnTo>
                  <a:pt x="10705" y="9818"/>
                </a:lnTo>
                <a:cubicBezTo>
                  <a:pt x="10705" y="9849"/>
                  <a:pt x="10736" y="9849"/>
                  <a:pt x="10736" y="9881"/>
                </a:cubicBezTo>
                <a:cubicBezTo>
                  <a:pt x="10736" y="9913"/>
                  <a:pt x="10705" y="9913"/>
                  <a:pt x="10705" y="9944"/>
                </a:cubicBezTo>
                <a:lnTo>
                  <a:pt x="10293" y="10356"/>
                </a:lnTo>
                <a:cubicBezTo>
                  <a:pt x="10261" y="10356"/>
                  <a:pt x="10261" y="10388"/>
                  <a:pt x="10230" y="10388"/>
                </a:cubicBezTo>
                <a:cubicBezTo>
                  <a:pt x="10198" y="10388"/>
                  <a:pt x="10198" y="10356"/>
                  <a:pt x="10166" y="10356"/>
                </a:cubicBezTo>
                <a:lnTo>
                  <a:pt x="9881" y="10071"/>
                </a:lnTo>
                <a:cubicBezTo>
                  <a:pt x="9846" y="10019"/>
                  <a:pt x="9783" y="9995"/>
                  <a:pt x="9717" y="9995"/>
                </a:cubicBezTo>
                <a:cubicBezTo>
                  <a:pt x="9663" y="9995"/>
                  <a:pt x="9607" y="10011"/>
                  <a:pt x="9565" y="10039"/>
                </a:cubicBezTo>
                <a:cubicBezTo>
                  <a:pt x="9438" y="10134"/>
                  <a:pt x="9311" y="10198"/>
                  <a:pt x="9153" y="10261"/>
                </a:cubicBezTo>
                <a:cubicBezTo>
                  <a:pt x="9026" y="10324"/>
                  <a:pt x="8868" y="10356"/>
                  <a:pt x="8710" y="10388"/>
                </a:cubicBezTo>
                <a:cubicBezTo>
                  <a:pt x="8583" y="10419"/>
                  <a:pt x="8520" y="10514"/>
                  <a:pt x="8520" y="10641"/>
                </a:cubicBezTo>
                <a:lnTo>
                  <a:pt x="8520" y="11053"/>
                </a:lnTo>
                <a:cubicBezTo>
                  <a:pt x="8520" y="11053"/>
                  <a:pt x="8520" y="11084"/>
                  <a:pt x="8488" y="11116"/>
                </a:cubicBezTo>
                <a:lnTo>
                  <a:pt x="7791" y="11116"/>
                </a:lnTo>
                <a:cubicBezTo>
                  <a:pt x="7791" y="11084"/>
                  <a:pt x="7791" y="11053"/>
                  <a:pt x="7791" y="11053"/>
                </a:cubicBezTo>
                <a:lnTo>
                  <a:pt x="7791" y="10641"/>
                </a:lnTo>
                <a:cubicBezTo>
                  <a:pt x="7791" y="10514"/>
                  <a:pt x="7696" y="10419"/>
                  <a:pt x="7569" y="10388"/>
                </a:cubicBezTo>
                <a:cubicBezTo>
                  <a:pt x="7411" y="10388"/>
                  <a:pt x="7253" y="10324"/>
                  <a:pt x="7126" y="10261"/>
                </a:cubicBezTo>
                <a:cubicBezTo>
                  <a:pt x="6968" y="10198"/>
                  <a:pt x="6841" y="10134"/>
                  <a:pt x="6714" y="10039"/>
                </a:cubicBezTo>
                <a:cubicBezTo>
                  <a:pt x="6678" y="10015"/>
                  <a:pt x="6637" y="10005"/>
                  <a:pt x="6595" y="10005"/>
                </a:cubicBezTo>
                <a:cubicBezTo>
                  <a:pt x="6527" y="10005"/>
                  <a:pt x="6456" y="10032"/>
                  <a:pt x="6398" y="10071"/>
                </a:cubicBezTo>
                <a:lnTo>
                  <a:pt x="6113" y="10356"/>
                </a:lnTo>
                <a:cubicBezTo>
                  <a:pt x="6113" y="10388"/>
                  <a:pt x="6081" y="10388"/>
                  <a:pt x="6049" y="10388"/>
                </a:cubicBezTo>
                <a:cubicBezTo>
                  <a:pt x="6049" y="10388"/>
                  <a:pt x="6018" y="10388"/>
                  <a:pt x="6018" y="10356"/>
                </a:cubicBezTo>
                <a:lnTo>
                  <a:pt x="5606" y="9944"/>
                </a:lnTo>
                <a:cubicBezTo>
                  <a:pt x="5574" y="9944"/>
                  <a:pt x="5574" y="9913"/>
                  <a:pt x="5574" y="9881"/>
                </a:cubicBezTo>
                <a:cubicBezTo>
                  <a:pt x="5574" y="9881"/>
                  <a:pt x="5574" y="9849"/>
                  <a:pt x="5606" y="9849"/>
                </a:cubicBezTo>
                <a:lnTo>
                  <a:pt x="5859" y="9564"/>
                </a:lnTo>
                <a:cubicBezTo>
                  <a:pt x="5954" y="9469"/>
                  <a:pt x="5954" y="9343"/>
                  <a:pt x="5891" y="9248"/>
                </a:cubicBezTo>
                <a:cubicBezTo>
                  <a:pt x="5828" y="9089"/>
                  <a:pt x="5733" y="8963"/>
                  <a:pt x="5701" y="8836"/>
                </a:cubicBezTo>
                <a:cubicBezTo>
                  <a:pt x="5638" y="8678"/>
                  <a:pt x="5574" y="8519"/>
                  <a:pt x="5543" y="8361"/>
                </a:cubicBezTo>
                <a:cubicBezTo>
                  <a:pt x="5511" y="8234"/>
                  <a:pt x="5416" y="8171"/>
                  <a:pt x="5289" y="8171"/>
                </a:cubicBezTo>
                <a:lnTo>
                  <a:pt x="4909" y="8171"/>
                </a:lnTo>
                <a:cubicBezTo>
                  <a:pt x="4878" y="8171"/>
                  <a:pt x="4878" y="8171"/>
                  <a:pt x="4846" y="8139"/>
                </a:cubicBezTo>
                <a:cubicBezTo>
                  <a:pt x="4846" y="8139"/>
                  <a:pt x="4814" y="8108"/>
                  <a:pt x="4814" y="8108"/>
                </a:cubicBezTo>
                <a:lnTo>
                  <a:pt x="4814" y="7506"/>
                </a:lnTo>
                <a:cubicBezTo>
                  <a:pt x="4814" y="7506"/>
                  <a:pt x="4846" y="7474"/>
                  <a:pt x="4846" y="7474"/>
                </a:cubicBezTo>
                <a:cubicBezTo>
                  <a:pt x="4878" y="7442"/>
                  <a:pt x="4878" y="7442"/>
                  <a:pt x="4909" y="7442"/>
                </a:cubicBezTo>
                <a:lnTo>
                  <a:pt x="5321" y="7442"/>
                </a:lnTo>
                <a:cubicBezTo>
                  <a:pt x="5416" y="7442"/>
                  <a:pt x="5543" y="7347"/>
                  <a:pt x="5543" y="7221"/>
                </a:cubicBezTo>
                <a:cubicBezTo>
                  <a:pt x="5574" y="7062"/>
                  <a:pt x="5638" y="6936"/>
                  <a:pt x="5701" y="6777"/>
                </a:cubicBezTo>
                <a:cubicBezTo>
                  <a:pt x="5764" y="6651"/>
                  <a:pt x="5828" y="6492"/>
                  <a:pt x="5923" y="6366"/>
                </a:cubicBezTo>
                <a:cubicBezTo>
                  <a:pt x="5986" y="6271"/>
                  <a:pt x="5954" y="6144"/>
                  <a:pt x="5859" y="6049"/>
                </a:cubicBezTo>
                <a:lnTo>
                  <a:pt x="5606" y="5796"/>
                </a:lnTo>
                <a:cubicBezTo>
                  <a:pt x="5574" y="5764"/>
                  <a:pt x="5574" y="5732"/>
                  <a:pt x="5574" y="5732"/>
                </a:cubicBezTo>
                <a:cubicBezTo>
                  <a:pt x="5574" y="5701"/>
                  <a:pt x="5574" y="5669"/>
                  <a:pt x="5606" y="5669"/>
                </a:cubicBezTo>
                <a:lnTo>
                  <a:pt x="6018" y="5257"/>
                </a:lnTo>
                <a:cubicBezTo>
                  <a:pt x="6018" y="5226"/>
                  <a:pt x="6049" y="5226"/>
                  <a:pt x="6049" y="5226"/>
                </a:cubicBezTo>
                <a:cubicBezTo>
                  <a:pt x="6081" y="5226"/>
                  <a:pt x="6113" y="5226"/>
                  <a:pt x="6113" y="5257"/>
                </a:cubicBezTo>
                <a:lnTo>
                  <a:pt x="6398" y="5542"/>
                </a:lnTo>
                <a:cubicBezTo>
                  <a:pt x="6450" y="5595"/>
                  <a:pt x="6512" y="5618"/>
                  <a:pt x="6573" y="5618"/>
                </a:cubicBezTo>
                <a:cubicBezTo>
                  <a:pt x="6623" y="5618"/>
                  <a:pt x="6672" y="5602"/>
                  <a:pt x="6714" y="5574"/>
                </a:cubicBezTo>
                <a:cubicBezTo>
                  <a:pt x="6841" y="5479"/>
                  <a:pt x="6999" y="5416"/>
                  <a:pt x="7126" y="5352"/>
                </a:cubicBezTo>
                <a:cubicBezTo>
                  <a:pt x="7284" y="5289"/>
                  <a:pt x="7443" y="5226"/>
                  <a:pt x="7601" y="5194"/>
                </a:cubicBezTo>
                <a:cubicBezTo>
                  <a:pt x="7696" y="5194"/>
                  <a:pt x="7791" y="5067"/>
                  <a:pt x="7791" y="4972"/>
                </a:cubicBezTo>
                <a:lnTo>
                  <a:pt x="7791" y="4561"/>
                </a:lnTo>
                <a:cubicBezTo>
                  <a:pt x="7791" y="4561"/>
                  <a:pt x="7791" y="4529"/>
                  <a:pt x="7791" y="4529"/>
                </a:cubicBezTo>
                <a:cubicBezTo>
                  <a:pt x="7823" y="4497"/>
                  <a:pt x="7854" y="4497"/>
                  <a:pt x="7854" y="4497"/>
                </a:cubicBezTo>
                <a:close/>
                <a:moveTo>
                  <a:pt x="7854" y="3991"/>
                </a:moveTo>
                <a:cubicBezTo>
                  <a:pt x="7696" y="3991"/>
                  <a:pt x="7569" y="4054"/>
                  <a:pt x="7443" y="4181"/>
                </a:cubicBezTo>
                <a:cubicBezTo>
                  <a:pt x="7348" y="4276"/>
                  <a:pt x="7284" y="4402"/>
                  <a:pt x="7284" y="4561"/>
                </a:cubicBezTo>
                <a:lnTo>
                  <a:pt x="7284" y="4782"/>
                </a:lnTo>
                <a:cubicBezTo>
                  <a:pt x="7158" y="4814"/>
                  <a:pt x="7063" y="4846"/>
                  <a:pt x="6936" y="4909"/>
                </a:cubicBezTo>
                <a:cubicBezTo>
                  <a:pt x="6841" y="4941"/>
                  <a:pt x="6714" y="5004"/>
                  <a:pt x="6619" y="5067"/>
                </a:cubicBezTo>
                <a:lnTo>
                  <a:pt x="6461" y="4909"/>
                </a:lnTo>
                <a:cubicBezTo>
                  <a:pt x="6366" y="4814"/>
                  <a:pt x="6208" y="4751"/>
                  <a:pt x="6081" y="4751"/>
                </a:cubicBezTo>
                <a:cubicBezTo>
                  <a:pt x="5923" y="4751"/>
                  <a:pt x="5764" y="4814"/>
                  <a:pt x="5669" y="4909"/>
                </a:cubicBezTo>
                <a:lnTo>
                  <a:pt x="5258" y="5321"/>
                </a:lnTo>
                <a:cubicBezTo>
                  <a:pt x="5131" y="5447"/>
                  <a:pt x="5099" y="5574"/>
                  <a:pt x="5099" y="5732"/>
                </a:cubicBezTo>
                <a:cubicBezTo>
                  <a:pt x="5099" y="5859"/>
                  <a:pt x="5131" y="6017"/>
                  <a:pt x="5258" y="6144"/>
                </a:cubicBezTo>
                <a:lnTo>
                  <a:pt x="5384" y="6271"/>
                </a:lnTo>
                <a:cubicBezTo>
                  <a:pt x="5353" y="6397"/>
                  <a:pt x="5289" y="6492"/>
                  <a:pt x="5226" y="6619"/>
                </a:cubicBezTo>
                <a:cubicBezTo>
                  <a:pt x="5194" y="6714"/>
                  <a:pt x="5163" y="6841"/>
                  <a:pt x="5131" y="6936"/>
                </a:cubicBezTo>
                <a:lnTo>
                  <a:pt x="4909" y="6936"/>
                </a:lnTo>
                <a:cubicBezTo>
                  <a:pt x="4751" y="6936"/>
                  <a:pt x="4624" y="6999"/>
                  <a:pt x="4498" y="7126"/>
                </a:cubicBezTo>
                <a:cubicBezTo>
                  <a:pt x="4403" y="7221"/>
                  <a:pt x="4339" y="7347"/>
                  <a:pt x="4339" y="7506"/>
                </a:cubicBezTo>
                <a:lnTo>
                  <a:pt x="4339" y="8108"/>
                </a:lnTo>
                <a:cubicBezTo>
                  <a:pt x="4339" y="8266"/>
                  <a:pt x="4403" y="8393"/>
                  <a:pt x="4498" y="8488"/>
                </a:cubicBezTo>
                <a:cubicBezTo>
                  <a:pt x="4624" y="8614"/>
                  <a:pt x="4751" y="8678"/>
                  <a:pt x="4909" y="8678"/>
                </a:cubicBezTo>
                <a:lnTo>
                  <a:pt x="5131" y="8678"/>
                </a:lnTo>
                <a:cubicBezTo>
                  <a:pt x="5163" y="8773"/>
                  <a:pt x="5194" y="8899"/>
                  <a:pt x="5226" y="8994"/>
                </a:cubicBezTo>
                <a:cubicBezTo>
                  <a:pt x="5289" y="9121"/>
                  <a:pt x="5353" y="9216"/>
                  <a:pt x="5384" y="9343"/>
                </a:cubicBezTo>
                <a:lnTo>
                  <a:pt x="5258" y="9469"/>
                </a:lnTo>
                <a:cubicBezTo>
                  <a:pt x="5131" y="9596"/>
                  <a:pt x="5099" y="9754"/>
                  <a:pt x="5099" y="9881"/>
                </a:cubicBezTo>
                <a:cubicBezTo>
                  <a:pt x="5099" y="10039"/>
                  <a:pt x="5131" y="10166"/>
                  <a:pt x="5258" y="10293"/>
                </a:cubicBezTo>
                <a:lnTo>
                  <a:pt x="5669" y="10704"/>
                </a:lnTo>
                <a:cubicBezTo>
                  <a:pt x="5764" y="10799"/>
                  <a:pt x="5923" y="10863"/>
                  <a:pt x="6081" y="10863"/>
                </a:cubicBezTo>
                <a:cubicBezTo>
                  <a:pt x="6208" y="10863"/>
                  <a:pt x="6366" y="10799"/>
                  <a:pt x="6461" y="10704"/>
                </a:cubicBezTo>
                <a:lnTo>
                  <a:pt x="6619" y="10546"/>
                </a:lnTo>
                <a:cubicBezTo>
                  <a:pt x="6714" y="10609"/>
                  <a:pt x="6841" y="10673"/>
                  <a:pt x="6936" y="10704"/>
                </a:cubicBezTo>
                <a:cubicBezTo>
                  <a:pt x="7063" y="10768"/>
                  <a:pt x="7158" y="10799"/>
                  <a:pt x="7284" y="10831"/>
                </a:cubicBezTo>
                <a:lnTo>
                  <a:pt x="7284" y="11053"/>
                </a:lnTo>
                <a:cubicBezTo>
                  <a:pt x="7284" y="11211"/>
                  <a:pt x="7348" y="11338"/>
                  <a:pt x="7443" y="11433"/>
                </a:cubicBezTo>
                <a:cubicBezTo>
                  <a:pt x="7569" y="11559"/>
                  <a:pt x="7696" y="11623"/>
                  <a:pt x="7854" y="11623"/>
                </a:cubicBezTo>
                <a:lnTo>
                  <a:pt x="8425" y="11623"/>
                </a:lnTo>
                <a:cubicBezTo>
                  <a:pt x="8583" y="11623"/>
                  <a:pt x="8741" y="11559"/>
                  <a:pt x="8836" y="11433"/>
                </a:cubicBezTo>
                <a:cubicBezTo>
                  <a:pt x="8931" y="11338"/>
                  <a:pt x="8995" y="11211"/>
                  <a:pt x="8995" y="11053"/>
                </a:cubicBezTo>
                <a:lnTo>
                  <a:pt x="8995" y="10831"/>
                </a:lnTo>
                <a:cubicBezTo>
                  <a:pt x="9121" y="10799"/>
                  <a:pt x="9248" y="10768"/>
                  <a:pt x="9343" y="10704"/>
                </a:cubicBezTo>
                <a:cubicBezTo>
                  <a:pt x="9470" y="10673"/>
                  <a:pt x="9565" y="10609"/>
                  <a:pt x="9691" y="10546"/>
                </a:cubicBezTo>
                <a:lnTo>
                  <a:pt x="9818" y="10704"/>
                </a:lnTo>
                <a:cubicBezTo>
                  <a:pt x="9945" y="10799"/>
                  <a:pt x="10071" y="10863"/>
                  <a:pt x="10230" y="10863"/>
                </a:cubicBezTo>
                <a:cubicBezTo>
                  <a:pt x="10388" y="10863"/>
                  <a:pt x="10515" y="10799"/>
                  <a:pt x="10641" y="10704"/>
                </a:cubicBezTo>
                <a:lnTo>
                  <a:pt x="11053" y="10293"/>
                </a:lnTo>
                <a:cubicBezTo>
                  <a:pt x="11148" y="10166"/>
                  <a:pt x="11211" y="10039"/>
                  <a:pt x="11211" y="9881"/>
                </a:cubicBezTo>
                <a:cubicBezTo>
                  <a:pt x="11211" y="9754"/>
                  <a:pt x="11148" y="9596"/>
                  <a:pt x="11053" y="9469"/>
                </a:cubicBezTo>
                <a:lnTo>
                  <a:pt x="10895" y="9343"/>
                </a:lnTo>
                <a:cubicBezTo>
                  <a:pt x="10958" y="9216"/>
                  <a:pt x="10990" y="9121"/>
                  <a:pt x="11053" y="8994"/>
                </a:cubicBezTo>
                <a:cubicBezTo>
                  <a:pt x="11085" y="8899"/>
                  <a:pt x="11148" y="8773"/>
                  <a:pt x="11180" y="8678"/>
                </a:cubicBezTo>
                <a:lnTo>
                  <a:pt x="11370" y="8678"/>
                </a:lnTo>
                <a:cubicBezTo>
                  <a:pt x="11528" y="8678"/>
                  <a:pt x="11686" y="8614"/>
                  <a:pt x="11781" y="8488"/>
                </a:cubicBezTo>
                <a:cubicBezTo>
                  <a:pt x="11876" y="8393"/>
                  <a:pt x="11940" y="8266"/>
                  <a:pt x="11940" y="8108"/>
                </a:cubicBezTo>
                <a:lnTo>
                  <a:pt x="11940" y="7506"/>
                </a:lnTo>
                <a:cubicBezTo>
                  <a:pt x="11940" y="7347"/>
                  <a:pt x="11876" y="7221"/>
                  <a:pt x="11781" y="7126"/>
                </a:cubicBezTo>
                <a:cubicBezTo>
                  <a:pt x="11686" y="6999"/>
                  <a:pt x="11528" y="6936"/>
                  <a:pt x="11370" y="6936"/>
                </a:cubicBezTo>
                <a:lnTo>
                  <a:pt x="11180" y="6936"/>
                </a:lnTo>
                <a:cubicBezTo>
                  <a:pt x="11148" y="6841"/>
                  <a:pt x="11085" y="6714"/>
                  <a:pt x="11053" y="6619"/>
                </a:cubicBezTo>
                <a:cubicBezTo>
                  <a:pt x="10990" y="6492"/>
                  <a:pt x="10958" y="6366"/>
                  <a:pt x="10895" y="6271"/>
                </a:cubicBezTo>
                <a:lnTo>
                  <a:pt x="11053" y="6144"/>
                </a:lnTo>
                <a:cubicBezTo>
                  <a:pt x="11148" y="6017"/>
                  <a:pt x="11211" y="5859"/>
                  <a:pt x="11211" y="5732"/>
                </a:cubicBezTo>
                <a:cubicBezTo>
                  <a:pt x="11211" y="5574"/>
                  <a:pt x="11148" y="5447"/>
                  <a:pt x="11053" y="5321"/>
                </a:cubicBezTo>
                <a:lnTo>
                  <a:pt x="10641" y="4909"/>
                </a:lnTo>
                <a:cubicBezTo>
                  <a:pt x="10515" y="4814"/>
                  <a:pt x="10388" y="4751"/>
                  <a:pt x="10230" y="4751"/>
                </a:cubicBezTo>
                <a:cubicBezTo>
                  <a:pt x="10071" y="4751"/>
                  <a:pt x="9945" y="4814"/>
                  <a:pt x="9818" y="4909"/>
                </a:cubicBezTo>
                <a:lnTo>
                  <a:pt x="9691" y="5067"/>
                </a:lnTo>
                <a:cubicBezTo>
                  <a:pt x="9565" y="5004"/>
                  <a:pt x="9470" y="4941"/>
                  <a:pt x="9343" y="4909"/>
                </a:cubicBezTo>
                <a:cubicBezTo>
                  <a:pt x="9248" y="4846"/>
                  <a:pt x="9121" y="4814"/>
                  <a:pt x="8995" y="4782"/>
                </a:cubicBezTo>
                <a:lnTo>
                  <a:pt x="8995" y="4561"/>
                </a:lnTo>
                <a:cubicBezTo>
                  <a:pt x="8995" y="4402"/>
                  <a:pt x="8931" y="4276"/>
                  <a:pt x="8836" y="4181"/>
                </a:cubicBezTo>
                <a:cubicBezTo>
                  <a:pt x="8741" y="4054"/>
                  <a:pt x="8583" y="3991"/>
                  <a:pt x="8425" y="3991"/>
                </a:cubicBezTo>
                <a:close/>
                <a:moveTo>
                  <a:pt x="14093" y="3357"/>
                </a:moveTo>
                <a:lnTo>
                  <a:pt x="14093" y="3801"/>
                </a:lnTo>
                <a:cubicBezTo>
                  <a:pt x="14093" y="3927"/>
                  <a:pt x="14157" y="4022"/>
                  <a:pt x="14220" y="4117"/>
                </a:cubicBezTo>
                <a:cubicBezTo>
                  <a:pt x="14315" y="4181"/>
                  <a:pt x="14410" y="4244"/>
                  <a:pt x="14537" y="4244"/>
                </a:cubicBezTo>
                <a:lnTo>
                  <a:pt x="14948" y="4244"/>
                </a:lnTo>
                <a:lnTo>
                  <a:pt x="14948" y="11401"/>
                </a:lnTo>
                <a:lnTo>
                  <a:pt x="14537" y="11401"/>
                </a:lnTo>
                <a:cubicBezTo>
                  <a:pt x="14410" y="11401"/>
                  <a:pt x="14315" y="11433"/>
                  <a:pt x="14220" y="11528"/>
                </a:cubicBezTo>
                <a:cubicBezTo>
                  <a:pt x="14157" y="11591"/>
                  <a:pt x="14093" y="11718"/>
                  <a:pt x="14093" y="11844"/>
                </a:cubicBezTo>
                <a:lnTo>
                  <a:pt x="14093" y="12256"/>
                </a:lnTo>
                <a:lnTo>
                  <a:pt x="12953" y="12256"/>
                </a:lnTo>
                <a:lnTo>
                  <a:pt x="12953" y="8931"/>
                </a:lnTo>
                <a:cubicBezTo>
                  <a:pt x="12953" y="8804"/>
                  <a:pt x="12827" y="8678"/>
                  <a:pt x="12700" y="8678"/>
                </a:cubicBezTo>
                <a:cubicBezTo>
                  <a:pt x="12573" y="8678"/>
                  <a:pt x="12446" y="8804"/>
                  <a:pt x="12446" y="8931"/>
                </a:cubicBezTo>
                <a:lnTo>
                  <a:pt x="12446" y="12256"/>
                </a:lnTo>
                <a:lnTo>
                  <a:pt x="3833" y="12256"/>
                </a:lnTo>
                <a:lnTo>
                  <a:pt x="3833" y="8931"/>
                </a:lnTo>
                <a:cubicBezTo>
                  <a:pt x="3833" y="8804"/>
                  <a:pt x="3737" y="8678"/>
                  <a:pt x="3611" y="8678"/>
                </a:cubicBezTo>
                <a:cubicBezTo>
                  <a:pt x="3452" y="8678"/>
                  <a:pt x="3357" y="8804"/>
                  <a:pt x="3357" y="8931"/>
                </a:cubicBezTo>
                <a:lnTo>
                  <a:pt x="3357" y="12256"/>
                </a:lnTo>
                <a:lnTo>
                  <a:pt x="2186" y="12256"/>
                </a:lnTo>
                <a:lnTo>
                  <a:pt x="2186" y="11844"/>
                </a:lnTo>
                <a:cubicBezTo>
                  <a:pt x="2186" y="11718"/>
                  <a:pt x="2154" y="11591"/>
                  <a:pt x="2059" y="11528"/>
                </a:cubicBezTo>
                <a:cubicBezTo>
                  <a:pt x="1996" y="11433"/>
                  <a:pt x="1869" y="11401"/>
                  <a:pt x="1742" y="11401"/>
                </a:cubicBezTo>
                <a:lnTo>
                  <a:pt x="1331" y="11401"/>
                </a:lnTo>
                <a:lnTo>
                  <a:pt x="1331" y="4244"/>
                </a:lnTo>
                <a:lnTo>
                  <a:pt x="1742" y="4244"/>
                </a:lnTo>
                <a:cubicBezTo>
                  <a:pt x="1869" y="4244"/>
                  <a:pt x="1996" y="4181"/>
                  <a:pt x="2059" y="4117"/>
                </a:cubicBezTo>
                <a:cubicBezTo>
                  <a:pt x="2154" y="4022"/>
                  <a:pt x="2186" y="3927"/>
                  <a:pt x="2186" y="3801"/>
                </a:cubicBezTo>
                <a:lnTo>
                  <a:pt x="2186" y="3357"/>
                </a:lnTo>
                <a:lnTo>
                  <a:pt x="3357" y="3357"/>
                </a:lnTo>
                <a:lnTo>
                  <a:pt x="3357" y="7822"/>
                </a:lnTo>
                <a:cubicBezTo>
                  <a:pt x="3357" y="7949"/>
                  <a:pt x="3452" y="8076"/>
                  <a:pt x="3611" y="8076"/>
                </a:cubicBezTo>
                <a:cubicBezTo>
                  <a:pt x="3737" y="8076"/>
                  <a:pt x="3833" y="7949"/>
                  <a:pt x="3833" y="7822"/>
                </a:cubicBezTo>
                <a:lnTo>
                  <a:pt x="3833" y="3357"/>
                </a:lnTo>
                <a:lnTo>
                  <a:pt x="12446" y="3357"/>
                </a:lnTo>
                <a:lnTo>
                  <a:pt x="12446" y="7822"/>
                </a:lnTo>
                <a:cubicBezTo>
                  <a:pt x="12446" y="7949"/>
                  <a:pt x="12541" y="8076"/>
                  <a:pt x="12700" y="8076"/>
                </a:cubicBezTo>
                <a:cubicBezTo>
                  <a:pt x="12827" y="8076"/>
                  <a:pt x="12922" y="7949"/>
                  <a:pt x="12922" y="7822"/>
                </a:cubicBezTo>
                <a:lnTo>
                  <a:pt x="12922" y="3357"/>
                </a:lnTo>
                <a:close/>
                <a:moveTo>
                  <a:pt x="1711" y="11876"/>
                </a:moveTo>
                <a:lnTo>
                  <a:pt x="1711" y="13111"/>
                </a:lnTo>
                <a:lnTo>
                  <a:pt x="476" y="13111"/>
                </a:lnTo>
                <a:lnTo>
                  <a:pt x="476" y="11876"/>
                </a:lnTo>
                <a:close/>
                <a:moveTo>
                  <a:pt x="15835" y="11876"/>
                </a:moveTo>
                <a:lnTo>
                  <a:pt x="15835" y="13111"/>
                </a:lnTo>
                <a:lnTo>
                  <a:pt x="14600" y="13111"/>
                </a:lnTo>
                <a:lnTo>
                  <a:pt x="14600" y="11876"/>
                </a:lnTo>
                <a:close/>
                <a:moveTo>
                  <a:pt x="12446" y="12731"/>
                </a:moveTo>
                <a:lnTo>
                  <a:pt x="12446" y="13301"/>
                </a:lnTo>
                <a:lnTo>
                  <a:pt x="3833" y="13301"/>
                </a:lnTo>
                <a:lnTo>
                  <a:pt x="3833" y="12731"/>
                </a:lnTo>
                <a:close/>
                <a:moveTo>
                  <a:pt x="8139" y="14695"/>
                </a:moveTo>
                <a:cubicBezTo>
                  <a:pt x="8235" y="14695"/>
                  <a:pt x="8330" y="14726"/>
                  <a:pt x="8393" y="14790"/>
                </a:cubicBezTo>
                <a:cubicBezTo>
                  <a:pt x="8456" y="14853"/>
                  <a:pt x="8488" y="14948"/>
                  <a:pt x="8488" y="15043"/>
                </a:cubicBezTo>
                <a:cubicBezTo>
                  <a:pt x="8488" y="15138"/>
                  <a:pt x="8456" y="15233"/>
                  <a:pt x="8393" y="15296"/>
                </a:cubicBezTo>
                <a:cubicBezTo>
                  <a:pt x="8330" y="15360"/>
                  <a:pt x="8235" y="15391"/>
                  <a:pt x="8139" y="15391"/>
                </a:cubicBezTo>
                <a:cubicBezTo>
                  <a:pt x="8044" y="15391"/>
                  <a:pt x="7949" y="15360"/>
                  <a:pt x="7886" y="15296"/>
                </a:cubicBezTo>
                <a:cubicBezTo>
                  <a:pt x="7823" y="15233"/>
                  <a:pt x="7791" y="15138"/>
                  <a:pt x="7791" y="15043"/>
                </a:cubicBezTo>
                <a:cubicBezTo>
                  <a:pt x="7791" y="14948"/>
                  <a:pt x="7823" y="14853"/>
                  <a:pt x="7886" y="14790"/>
                </a:cubicBezTo>
                <a:cubicBezTo>
                  <a:pt x="7949" y="14726"/>
                  <a:pt x="8044" y="14695"/>
                  <a:pt x="8139" y="14695"/>
                </a:cubicBezTo>
                <a:close/>
                <a:moveTo>
                  <a:pt x="8139" y="14188"/>
                </a:moveTo>
                <a:cubicBezTo>
                  <a:pt x="7918" y="14188"/>
                  <a:pt x="7696" y="14283"/>
                  <a:pt x="7538" y="14441"/>
                </a:cubicBezTo>
                <a:cubicBezTo>
                  <a:pt x="7411" y="14600"/>
                  <a:pt x="7316" y="14821"/>
                  <a:pt x="7316" y="15043"/>
                </a:cubicBezTo>
                <a:cubicBezTo>
                  <a:pt x="7316" y="15265"/>
                  <a:pt x="7411" y="15486"/>
                  <a:pt x="7538" y="15645"/>
                </a:cubicBezTo>
                <a:cubicBezTo>
                  <a:pt x="7696" y="15771"/>
                  <a:pt x="7918" y="15866"/>
                  <a:pt x="8139" y="15866"/>
                </a:cubicBezTo>
                <a:cubicBezTo>
                  <a:pt x="8393" y="15866"/>
                  <a:pt x="8583" y="15771"/>
                  <a:pt x="8741" y="15645"/>
                </a:cubicBezTo>
                <a:cubicBezTo>
                  <a:pt x="8900" y="15486"/>
                  <a:pt x="8995" y="15265"/>
                  <a:pt x="8995" y="15043"/>
                </a:cubicBezTo>
                <a:cubicBezTo>
                  <a:pt x="8995" y="14821"/>
                  <a:pt x="8900" y="14600"/>
                  <a:pt x="8741" y="14441"/>
                </a:cubicBezTo>
                <a:cubicBezTo>
                  <a:pt x="8583" y="14283"/>
                  <a:pt x="8393" y="14188"/>
                  <a:pt x="8139" y="14188"/>
                </a:cubicBezTo>
                <a:close/>
                <a:moveTo>
                  <a:pt x="4878" y="0"/>
                </a:moveTo>
                <a:cubicBezTo>
                  <a:pt x="4434" y="0"/>
                  <a:pt x="4086" y="159"/>
                  <a:pt x="3801" y="444"/>
                </a:cubicBezTo>
                <a:cubicBezTo>
                  <a:pt x="3516" y="729"/>
                  <a:pt x="3357" y="1109"/>
                  <a:pt x="3357" y="1520"/>
                </a:cubicBezTo>
                <a:lnTo>
                  <a:pt x="3357" y="2882"/>
                </a:lnTo>
                <a:lnTo>
                  <a:pt x="2186" y="2882"/>
                </a:lnTo>
                <a:lnTo>
                  <a:pt x="2186" y="2470"/>
                </a:lnTo>
                <a:cubicBezTo>
                  <a:pt x="2186" y="2344"/>
                  <a:pt x="2154" y="2217"/>
                  <a:pt x="2059" y="2154"/>
                </a:cubicBezTo>
                <a:cubicBezTo>
                  <a:pt x="1996" y="2059"/>
                  <a:pt x="1869" y="2027"/>
                  <a:pt x="1742" y="2027"/>
                </a:cubicBezTo>
                <a:lnTo>
                  <a:pt x="412" y="2027"/>
                </a:lnTo>
                <a:cubicBezTo>
                  <a:pt x="317" y="2027"/>
                  <a:pt x="191" y="2059"/>
                  <a:pt x="127" y="2154"/>
                </a:cubicBezTo>
                <a:cubicBezTo>
                  <a:pt x="32" y="2217"/>
                  <a:pt x="1" y="2344"/>
                  <a:pt x="1" y="2470"/>
                </a:cubicBezTo>
                <a:lnTo>
                  <a:pt x="1" y="3801"/>
                </a:lnTo>
                <a:cubicBezTo>
                  <a:pt x="1" y="3896"/>
                  <a:pt x="32" y="4022"/>
                  <a:pt x="127" y="4086"/>
                </a:cubicBezTo>
                <a:cubicBezTo>
                  <a:pt x="191" y="4181"/>
                  <a:pt x="286" y="4212"/>
                  <a:pt x="412" y="4212"/>
                </a:cubicBezTo>
                <a:lnTo>
                  <a:pt x="856" y="4212"/>
                </a:lnTo>
                <a:lnTo>
                  <a:pt x="856" y="11401"/>
                </a:lnTo>
                <a:lnTo>
                  <a:pt x="412" y="11401"/>
                </a:lnTo>
                <a:cubicBezTo>
                  <a:pt x="317" y="11401"/>
                  <a:pt x="191" y="11433"/>
                  <a:pt x="127" y="11528"/>
                </a:cubicBezTo>
                <a:cubicBezTo>
                  <a:pt x="32" y="11591"/>
                  <a:pt x="1" y="11718"/>
                  <a:pt x="1" y="11813"/>
                </a:cubicBezTo>
                <a:lnTo>
                  <a:pt x="1" y="13175"/>
                </a:lnTo>
                <a:cubicBezTo>
                  <a:pt x="1" y="13270"/>
                  <a:pt x="32" y="13396"/>
                  <a:pt x="127" y="13460"/>
                </a:cubicBezTo>
                <a:cubicBezTo>
                  <a:pt x="191" y="13555"/>
                  <a:pt x="286" y="13586"/>
                  <a:pt x="412" y="13586"/>
                </a:cubicBezTo>
                <a:lnTo>
                  <a:pt x="1742" y="13586"/>
                </a:lnTo>
                <a:cubicBezTo>
                  <a:pt x="1869" y="13586"/>
                  <a:pt x="1996" y="13555"/>
                  <a:pt x="2059" y="13460"/>
                </a:cubicBezTo>
                <a:cubicBezTo>
                  <a:pt x="2154" y="13396"/>
                  <a:pt x="2186" y="13270"/>
                  <a:pt x="2186" y="13175"/>
                </a:cubicBezTo>
                <a:lnTo>
                  <a:pt x="2186" y="12731"/>
                </a:lnTo>
                <a:lnTo>
                  <a:pt x="3357" y="12731"/>
                </a:lnTo>
                <a:lnTo>
                  <a:pt x="3357" y="15265"/>
                </a:lnTo>
                <a:cubicBezTo>
                  <a:pt x="3357" y="15676"/>
                  <a:pt x="3516" y="16056"/>
                  <a:pt x="3801" y="16310"/>
                </a:cubicBezTo>
                <a:cubicBezTo>
                  <a:pt x="4086" y="16595"/>
                  <a:pt x="4466" y="16785"/>
                  <a:pt x="4878" y="16785"/>
                </a:cubicBezTo>
                <a:lnTo>
                  <a:pt x="7601" y="16785"/>
                </a:lnTo>
                <a:cubicBezTo>
                  <a:pt x="7728" y="16785"/>
                  <a:pt x="7823" y="16658"/>
                  <a:pt x="7823" y="16531"/>
                </a:cubicBezTo>
                <a:cubicBezTo>
                  <a:pt x="7823" y="16405"/>
                  <a:pt x="7728" y="16278"/>
                  <a:pt x="7601" y="16278"/>
                </a:cubicBezTo>
                <a:lnTo>
                  <a:pt x="4878" y="16278"/>
                </a:lnTo>
                <a:cubicBezTo>
                  <a:pt x="4593" y="16278"/>
                  <a:pt x="4339" y="16151"/>
                  <a:pt x="4149" y="15993"/>
                </a:cubicBezTo>
                <a:cubicBezTo>
                  <a:pt x="3959" y="15803"/>
                  <a:pt x="3833" y="15550"/>
                  <a:pt x="3833" y="15265"/>
                </a:cubicBezTo>
                <a:lnTo>
                  <a:pt x="3833" y="13808"/>
                </a:lnTo>
                <a:lnTo>
                  <a:pt x="12446" y="13808"/>
                </a:lnTo>
                <a:lnTo>
                  <a:pt x="12446" y="15265"/>
                </a:lnTo>
                <a:cubicBezTo>
                  <a:pt x="12446" y="15550"/>
                  <a:pt x="12320" y="15803"/>
                  <a:pt x="12161" y="15993"/>
                </a:cubicBezTo>
                <a:cubicBezTo>
                  <a:pt x="11971" y="16151"/>
                  <a:pt x="11718" y="16278"/>
                  <a:pt x="11433" y="16278"/>
                </a:cubicBezTo>
                <a:lnTo>
                  <a:pt x="8710" y="16278"/>
                </a:lnTo>
                <a:cubicBezTo>
                  <a:pt x="8551" y="16278"/>
                  <a:pt x="8456" y="16405"/>
                  <a:pt x="8456" y="16531"/>
                </a:cubicBezTo>
                <a:cubicBezTo>
                  <a:pt x="8456" y="16658"/>
                  <a:pt x="8551" y="16785"/>
                  <a:pt x="8710" y="16785"/>
                </a:cubicBezTo>
                <a:lnTo>
                  <a:pt x="11433" y="16785"/>
                </a:lnTo>
                <a:cubicBezTo>
                  <a:pt x="11845" y="16785"/>
                  <a:pt x="12225" y="16595"/>
                  <a:pt x="12510" y="16310"/>
                </a:cubicBezTo>
                <a:cubicBezTo>
                  <a:pt x="12763" y="16056"/>
                  <a:pt x="12953" y="15676"/>
                  <a:pt x="12953" y="15265"/>
                </a:cubicBezTo>
                <a:lnTo>
                  <a:pt x="12953" y="12731"/>
                </a:lnTo>
                <a:lnTo>
                  <a:pt x="14093" y="12731"/>
                </a:lnTo>
                <a:lnTo>
                  <a:pt x="14093" y="13175"/>
                </a:lnTo>
                <a:cubicBezTo>
                  <a:pt x="14093" y="13270"/>
                  <a:pt x="14157" y="13396"/>
                  <a:pt x="14220" y="13460"/>
                </a:cubicBezTo>
                <a:cubicBezTo>
                  <a:pt x="14315" y="13555"/>
                  <a:pt x="14410" y="13586"/>
                  <a:pt x="14537" y="13586"/>
                </a:cubicBezTo>
                <a:lnTo>
                  <a:pt x="15867" y="13586"/>
                </a:lnTo>
                <a:cubicBezTo>
                  <a:pt x="15993" y="13586"/>
                  <a:pt x="16120" y="13555"/>
                  <a:pt x="16183" y="13460"/>
                </a:cubicBezTo>
                <a:cubicBezTo>
                  <a:pt x="16278" y="13396"/>
                  <a:pt x="16310" y="13270"/>
                  <a:pt x="16310" y="13175"/>
                </a:cubicBezTo>
                <a:lnTo>
                  <a:pt x="16310" y="11813"/>
                </a:lnTo>
                <a:cubicBezTo>
                  <a:pt x="16310" y="11718"/>
                  <a:pt x="16278" y="11591"/>
                  <a:pt x="16183" y="11528"/>
                </a:cubicBezTo>
                <a:cubicBezTo>
                  <a:pt x="16120" y="11433"/>
                  <a:pt x="15993" y="11401"/>
                  <a:pt x="15867" y="11401"/>
                </a:cubicBezTo>
                <a:lnTo>
                  <a:pt x="15455" y="11401"/>
                </a:lnTo>
                <a:lnTo>
                  <a:pt x="15455" y="4212"/>
                </a:lnTo>
                <a:lnTo>
                  <a:pt x="15867" y="4212"/>
                </a:lnTo>
                <a:cubicBezTo>
                  <a:pt x="15993" y="4212"/>
                  <a:pt x="16120" y="4181"/>
                  <a:pt x="16183" y="4086"/>
                </a:cubicBezTo>
                <a:cubicBezTo>
                  <a:pt x="16278" y="4022"/>
                  <a:pt x="16310" y="3927"/>
                  <a:pt x="16310" y="3801"/>
                </a:cubicBezTo>
                <a:lnTo>
                  <a:pt x="16310" y="2470"/>
                </a:lnTo>
                <a:cubicBezTo>
                  <a:pt x="16310" y="2344"/>
                  <a:pt x="16278" y="2217"/>
                  <a:pt x="16183" y="2154"/>
                </a:cubicBezTo>
                <a:cubicBezTo>
                  <a:pt x="16120" y="2059"/>
                  <a:pt x="15993" y="2027"/>
                  <a:pt x="15867" y="2027"/>
                </a:cubicBezTo>
                <a:lnTo>
                  <a:pt x="14537" y="2027"/>
                </a:lnTo>
                <a:cubicBezTo>
                  <a:pt x="14410" y="2027"/>
                  <a:pt x="14315" y="2059"/>
                  <a:pt x="14220" y="2154"/>
                </a:cubicBezTo>
                <a:cubicBezTo>
                  <a:pt x="14157" y="2217"/>
                  <a:pt x="14093" y="2344"/>
                  <a:pt x="14093" y="2470"/>
                </a:cubicBezTo>
                <a:lnTo>
                  <a:pt x="14093" y="2882"/>
                </a:lnTo>
                <a:lnTo>
                  <a:pt x="12953" y="2882"/>
                </a:lnTo>
                <a:lnTo>
                  <a:pt x="12953" y="1520"/>
                </a:lnTo>
                <a:cubicBezTo>
                  <a:pt x="12953" y="1109"/>
                  <a:pt x="12763" y="729"/>
                  <a:pt x="12510" y="444"/>
                </a:cubicBezTo>
                <a:cubicBezTo>
                  <a:pt x="12225" y="159"/>
                  <a:pt x="11845" y="0"/>
                  <a:pt x="11433"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67;p24">
            <a:extLst>
              <a:ext uri="{FF2B5EF4-FFF2-40B4-BE49-F238E27FC236}">
                <a16:creationId xmlns:a16="http://schemas.microsoft.com/office/drawing/2014/main" id="{AC5A69A9-E121-5CBB-2E84-3FBACCB8DCB4}"/>
              </a:ext>
            </a:extLst>
          </p:cNvPr>
          <p:cNvSpPr/>
          <p:nvPr/>
        </p:nvSpPr>
        <p:spPr>
          <a:xfrm>
            <a:off x="10044904" y="4416797"/>
            <a:ext cx="526594" cy="478736"/>
          </a:xfrm>
          <a:custGeom>
            <a:avLst/>
            <a:gdLst/>
            <a:ahLst/>
            <a:cxnLst/>
            <a:rect l="l" t="t" r="r" b="b"/>
            <a:pathLst>
              <a:path w="18464" h="16786" extrusionOk="0">
                <a:moveTo>
                  <a:pt x="12731" y="1521"/>
                </a:moveTo>
                <a:cubicBezTo>
                  <a:pt x="12604" y="1521"/>
                  <a:pt x="12478" y="1648"/>
                  <a:pt x="12478" y="1806"/>
                </a:cubicBezTo>
                <a:cubicBezTo>
                  <a:pt x="12478" y="1964"/>
                  <a:pt x="12604" y="2059"/>
                  <a:pt x="12731" y="2059"/>
                </a:cubicBezTo>
                <a:lnTo>
                  <a:pt x="16595" y="2059"/>
                </a:lnTo>
                <a:cubicBezTo>
                  <a:pt x="16721" y="2059"/>
                  <a:pt x="16848" y="1964"/>
                  <a:pt x="16848" y="1806"/>
                </a:cubicBezTo>
                <a:cubicBezTo>
                  <a:pt x="16848" y="1648"/>
                  <a:pt x="16721" y="1521"/>
                  <a:pt x="16595" y="1521"/>
                </a:cubicBezTo>
                <a:close/>
                <a:moveTo>
                  <a:pt x="10704" y="1774"/>
                </a:moveTo>
                <a:cubicBezTo>
                  <a:pt x="10863" y="1774"/>
                  <a:pt x="10989" y="1838"/>
                  <a:pt x="11084" y="1933"/>
                </a:cubicBezTo>
                <a:cubicBezTo>
                  <a:pt x="11179" y="2028"/>
                  <a:pt x="11243" y="2154"/>
                  <a:pt x="11243" y="2281"/>
                </a:cubicBezTo>
                <a:cubicBezTo>
                  <a:pt x="11243" y="2439"/>
                  <a:pt x="11179" y="2566"/>
                  <a:pt x="11084" y="2661"/>
                </a:cubicBezTo>
                <a:cubicBezTo>
                  <a:pt x="10989" y="2756"/>
                  <a:pt x="10863" y="2820"/>
                  <a:pt x="10704" y="2820"/>
                </a:cubicBezTo>
                <a:cubicBezTo>
                  <a:pt x="10578" y="2820"/>
                  <a:pt x="10419" y="2756"/>
                  <a:pt x="10324" y="2661"/>
                </a:cubicBezTo>
                <a:cubicBezTo>
                  <a:pt x="10261" y="2566"/>
                  <a:pt x="10198" y="2439"/>
                  <a:pt x="10198" y="2281"/>
                </a:cubicBezTo>
                <a:cubicBezTo>
                  <a:pt x="10198" y="2154"/>
                  <a:pt x="10229" y="2028"/>
                  <a:pt x="10324" y="1933"/>
                </a:cubicBezTo>
                <a:cubicBezTo>
                  <a:pt x="10419" y="1838"/>
                  <a:pt x="10578" y="1774"/>
                  <a:pt x="10704" y="1774"/>
                </a:cubicBezTo>
                <a:close/>
                <a:moveTo>
                  <a:pt x="12731" y="2503"/>
                </a:moveTo>
                <a:cubicBezTo>
                  <a:pt x="12604" y="2503"/>
                  <a:pt x="12478" y="2629"/>
                  <a:pt x="12478" y="2788"/>
                </a:cubicBezTo>
                <a:cubicBezTo>
                  <a:pt x="12478" y="2915"/>
                  <a:pt x="12604" y="3041"/>
                  <a:pt x="12731" y="3041"/>
                </a:cubicBezTo>
                <a:lnTo>
                  <a:pt x="15835" y="3041"/>
                </a:lnTo>
                <a:cubicBezTo>
                  <a:pt x="15961" y="3041"/>
                  <a:pt x="16088" y="2915"/>
                  <a:pt x="16088" y="2788"/>
                </a:cubicBezTo>
                <a:cubicBezTo>
                  <a:pt x="16088" y="2629"/>
                  <a:pt x="15961" y="2503"/>
                  <a:pt x="15835" y="2503"/>
                </a:cubicBezTo>
                <a:close/>
                <a:moveTo>
                  <a:pt x="10704" y="1236"/>
                </a:moveTo>
                <a:cubicBezTo>
                  <a:pt x="10419" y="1236"/>
                  <a:pt x="10134" y="1363"/>
                  <a:pt x="9944" y="1553"/>
                </a:cubicBezTo>
                <a:cubicBezTo>
                  <a:pt x="9754" y="1743"/>
                  <a:pt x="9659" y="1996"/>
                  <a:pt x="9659" y="2281"/>
                </a:cubicBezTo>
                <a:cubicBezTo>
                  <a:pt x="9659" y="2566"/>
                  <a:pt x="9754" y="2851"/>
                  <a:pt x="9944" y="3041"/>
                </a:cubicBezTo>
                <a:cubicBezTo>
                  <a:pt x="10134" y="3231"/>
                  <a:pt x="10419" y="3358"/>
                  <a:pt x="10704" y="3358"/>
                </a:cubicBezTo>
                <a:cubicBezTo>
                  <a:pt x="10989" y="3358"/>
                  <a:pt x="11274" y="3231"/>
                  <a:pt x="11464" y="3041"/>
                </a:cubicBezTo>
                <a:cubicBezTo>
                  <a:pt x="11654" y="2851"/>
                  <a:pt x="11749" y="2598"/>
                  <a:pt x="11749" y="2281"/>
                </a:cubicBezTo>
                <a:cubicBezTo>
                  <a:pt x="11749" y="1996"/>
                  <a:pt x="11654" y="1711"/>
                  <a:pt x="11464" y="1553"/>
                </a:cubicBezTo>
                <a:cubicBezTo>
                  <a:pt x="11274" y="1363"/>
                  <a:pt x="10989" y="1236"/>
                  <a:pt x="10704" y="1236"/>
                </a:cubicBezTo>
                <a:close/>
                <a:moveTo>
                  <a:pt x="12731" y="4245"/>
                </a:moveTo>
                <a:cubicBezTo>
                  <a:pt x="12604" y="4245"/>
                  <a:pt x="12478" y="4371"/>
                  <a:pt x="12478" y="4530"/>
                </a:cubicBezTo>
                <a:cubicBezTo>
                  <a:pt x="12478" y="4656"/>
                  <a:pt x="12604" y="4783"/>
                  <a:pt x="12731" y="4783"/>
                </a:cubicBezTo>
                <a:lnTo>
                  <a:pt x="16595" y="4783"/>
                </a:lnTo>
                <a:cubicBezTo>
                  <a:pt x="16721" y="4783"/>
                  <a:pt x="16848" y="4656"/>
                  <a:pt x="16848" y="4530"/>
                </a:cubicBezTo>
                <a:cubicBezTo>
                  <a:pt x="16848" y="4371"/>
                  <a:pt x="16721" y="4245"/>
                  <a:pt x="16595" y="4245"/>
                </a:cubicBezTo>
                <a:close/>
                <a:moveTo>
                  <a:pt x="10704" y="4498"/>
                </a:moveTo>
                <a:cubicBezTo>
                  <a:pt x="10863" y="4498"/>
                  <a:pt x="10989" y="4530"/>
                  <a:pt x="11084" y="4625"/>
                </a:cubicBezTo>
                <a:cubicBezTo>
                  <a:pt x="11179" y="4720"/>
                  <a:pt x="11243" y="4878"/>
                  <a:pt x="11243" y="5005"/>
                </a:cubicBezTo>
                <a:cubicBezTo>
                  <a:pt x="11243" y="5163"/>
                  <a:pt x="11179" y="5290"/>
                  <a:pt x="11084" y="5385"/>
                </a:cubicBezTo>
                <a:cubicBezTo>
                  <a:pt x="10989" y="5480"/>
                  <a:pt x="10863" y="5511"/>
                  <a:pt x="10704" y="5511"/>
                </a:cubicBezTo>
                <a:cubicBezTo>
                  <a:pt x="10578" y="5511"/>
                  <a:pt x="10419" y="5480"/>
                  <a:pt x="10324" y="5385"/>
                </a:cubicBezTo>
                <a:cubicBezTo>
                  <a:pt x="10261" y="5290"/>
                  <a:pt x="10198" y="5163"/>
                  <a:pt x="10198" y="5005"/>
                </a:cubicBezTo>
                <a:cubicBezTo>
                  <a:pt x="10198" y="4878"/>
                  <a:pt x="10229" y="4720"/>
                  <a:pt x="10324" y="4625"/>
                </a:cubicBezTo>
                <a:cubicBezTo>
                  <a:pt x="10419" y="4561"/>
                  <a:pt x="10578" y="4498"/>
                  <a:pt x="10704" y="4498"/>
                </a:cubicBezTo>
                <a:close/>
                <a:moveTo>
                  <a:pt x="12731" y="5226"/>
                </a:moveTo>
                <a:cubicBezTo>
                  <a:pt x="12604" y="5226"/>
                  <a:pt x="12478" y="5353"/>
                  <a:pt x="12478" y="5480"/>
                </a:cubicBezTo>
                <a:cubicBezTo>
                  <a:pt x="12478" y="5638"/>
                  <a:pt x="12604" y="5765"/>
                  <a:pt x="12731" y="5765"/>
                </a:cubicBezTo>
                <a:lnTo>
                  <a:pt x="15835" y="5765"/>
                </a:lnTo>
                <a:cubicBezTo>
                  <a:pt x="15961" y="5765"/>
                  <a:pt x="16088" y="5638"/>
                  <a:pt x="16088" y="5480"/>
                </a:cubicBezTo>
                <a:cubicBezTo>
                  <a:pt x="16088" y="5353"/>
                  <a:pt x="15961" y="5226"/>
                  <a:pt x="15835" y="5226"/>
                </a:cubicBezTo>
                <a:close/>
                <a:moveTo>
                  <a:pt x="10704" y="3960"/>
                </a:moveTo>
                <a:cubicBezTo>
                  <a:pt x="10419" y="3960"/>
                  <a:pt x="10134" y="4055"/>
                  <a:pt x="9944" y="4245"/>
                </a:cubicBezTo>
                <a:cubicBezTo>
                  <a:pt x="9754" y="4435"/>
                  <a:pt x="9659" y="4720"/>
                  <a:pt x="9659" y="5005"/>
                </a:cubicBezTo>
                <a:cubicBezTo>
                  <a:pt x="9659" y="5290"/>
                  <a:pt x="9754" y="5575"/>
                  <a:pt x="9944" y="5765"/>
                </a:cubicBezTo>
                <a:cubicBezTo>
                  <a:pt x="10134" y="5955"/>
                  <a:pt x="10419" y="6050"/>
                  <a:pt x="10704" y="6050"/>
                </a:cubicBezTo>
                <a:cubicBezTo>
                  <a:pt x="10989" y="6050"/>
                  <a:pt x="11274" y="5955"/>
                  <a:pt x="11464" y="5765"/>
                </a:cubicBezTo>
                <a:cubicBezTo>
                  <a:pt x="11654" y="5575"/>
                  <a:pt x="11749" y="5290"/>
                  <a:pt x="11749" y="5005"/>
                </a:cubicBezTo>
                <a:cubicBezTo>
                  <a:pt x="11749" y="4720"/>
                  <a:pt x="11654" y="4435"/>
                  <a:pt x="11464" y="4245"/>
                </a:cubicBezTo>
                <a:cubicBezTo>
                  <a:pt x="11274" y="4055"/>
                  <a:pt x="10989" y="3960"/>
                  <a:pt x="10704" y="3960"/>
                </a:cubicBezTo>
                <a:close/>
                <a:moveTo>
                  <a:pt x="12731" y="6968"/>
                </a:moveTo>
                <a:cubicBezTo>
                  <a:pt x="12604" y="6968"/>
                  <a:pt x="12478" y="7095"/>
                  <a:pt x="12478" y="7253"/>
                </a:cubicBezTo>
                <a:cubicBezTo>
                  <a:pt x="12478" y="7380"/>
                  <a:pt x="12604" y="7507"/>
                  <a:pt x="12731" y="7507"/>
                </a:cubicBezTo>
                <a:lnTo>
                  <a:pt x="16595" y="7507"/>
                </a:lnTo>
                <a:cubicBezTo>
                  <a:pt x="16721" y="7507"/>
                  <a:pt x="16848" y="7380"/>
                  <a:pt x="16848" y="7253"/>
                </a:cubicBezTo>
                <a:cubicBezTo>
                  <a:pt x="16848" y="7095"/>
                  <a:pt x="16721" y="6968"/>
                  <a:pt x="16595" y="6968"/>
                </a:cubicBezTo>
                <a:close/>
                <a:moveTo>
                  <a:pt x="1679" y="1"/>
                </a:moveTo>
                <a:cubicBezTo>
                  <a:pt x="1204" y="1"/>
                  <a:pt x="792" y="191"/>
                  <a:pt x="507" y="476"/>
                </a:cubicBezTo>
                <a:cubicBezTo>
                  <a:pt x="190" y="793"/>
                  <a:pt x="0" y="1204"/>
                  <a:pt x="0" y="1648"/>
                </a:cubicBezTo>
                <a:lnTo>
                  <a:pt x="0" y="7760"/>
                </a:lnTo>
                <a:cubicBezTo>
                  <a:pt x="0" y="7918"/>
                  <a:pt x="127" y="8045"/>
                  <a:pt x="285" y="8045"/>
                </a:cubicBezTo>
                <a:cubicBezTo>
                  <a:pt x="443" y="8045"/>
                  <a:pt x="538" y="7918"/>
                  <a:pt x="538" y="7760"/>
                </a:cubicBezTo>
                <a:lnTo>
                  <a:pt x="538" y="1648"/>
                </a:lnTo>
                <a:cubicBezTo>
                  <a:pt x="538" y="1363"/>
                  <a:pt x="665" y="1078"/>
                  <a:pt x="887" y="856"/>
                </a:cubicBezTo>
                <a:cubicBezTo>
                  <a:pt x="1077" y="666"/>
                  <a:pt x="1362" y="539"/>
                  <a:pt x="1679" y="539"/>
                </a:cubicBezTo>
                <a:lnTo>
                  <a:pt x="16785" y="539"/>
                </a:lnTo>
                <a:cubicBezTo>
                  <a:pt x="17101" y="539"/>
                  <a:pt x="17386" y="666"/>
                  <a:pt x="17576" y="856"/>
                </a:cubicBezTo>
                <a:cubicBezTo>
                  <a:pt x="17798" y="1078"/>
                  <a:pt x="17925" y="1363"/>
                  <a:pt x="17925" y="1648"/>
                </a:cubicBezTo>
                <a:cubicBezTo>
                  <a:pt x="17925" y="1806"/>
                  <a:pt x="18020" y="1933"/>
                  <a:pt x="18178" y="1933"/>
                </a:cubicBezTo>
                <a:cubicBezTo>
                  <a:pt x="18337" y="1933"/>
                  <a:pt x="18463" y="1806"/>
                  <a:pt x="18463" y="1648"/>
                </a:cubicBezTo>
                <a:cubicBezTo>
                  <a:pt x="18463" y="1204"/>
                  <a:pt x="18273" y="793"/>
                  <a:pt x="17956" y="476"/>
                </a:cubicBezTo>
                <a:cubicBezTo>
                  <a:pt x="17671" y="191"/>
                  <a:pt x="17260" y="1"/>
                  <a:pt x="16785" y="1"/>
                </a:cubicBezTo>
                <a:close/>
                <a:moveTo>
                  <a:pt x="5321" y="6081"/>
                </a:moveTo>
                <a:lnTo>
                  <a:pt x="5321" y="8235"/>
                </a:lnTo>
                <a:lnTo>
                  <a:pt x="4370" y="8235"/>
                </a:lnTo>
                <a:lnTo>
                  <a:pt x="4370" y="6081"/>
                </a:lnTo>
                <a:close/>
                <a:moveTo>
                  <a:pt x="7094" y="4688"/>
                </a:moveTo>
                <a:lnTo>
                  <a:pt x="7094" y="8235"/>
                </a:lnTo>
                <a:lnTo>
                  <a:pt x="5859" y="8235"/>
                </a:lnTo>
                <a:lnTo>
                  <a:pt x="5859" y="5796"/>
                </a:lnTo>
                <a:cubicBezTo>
                  <a:pt x="5859" y="5670"/>
                  <a:pt x="5764" y="5543"/>
                  <a:pt x="5606" y="5543"/>
                </a:cubicBezTo>
                <a:lnTo>
                  <a:pt x="4085" y="5543"/>
                </a:lnTo>
                <a:cubicBezTo>
                  <a:pt x="3959" y="5543"/>
                  <a:pt x="3832" y="5670"/>
                  <a:pt x="3832" y="5796"/>
                </a:cubicBezTo>
                <a:lnTo>
                  <a:pt x="3832" y="8235"/>
                </a:lnTo>
                <a:lnTo>
                  <a:pt x="2597" y="8235"/>
                </a:lnTo>
                <a:lnTo>
                  <a:pt x="2597" y="4688"/>
                </a:lnTo>
                <a:close/>
                <a:moveTo>
                  <a:pt x="10704" y="7190"/>
                </a:moveTo>
                <a:cubicBezTo>
                  <a:pt x="10863" y="7190"/>
                  <a:pt x="10989" y="7253"/>
                  <a:pt x="11084" y="7348"/>
                </a:cubicBezTo>
                <a:cubicBezTo>
                  <a:pt x="11179" y="7443"/>
                  <a:pt x="11243" y="7570"/>
                  <a:pt x="11243" y="7728"/>
                </a:cubicBezTo>
                <a:cubicBezTo>
                  <a:pt x="11243" y="7855"/>
                  <a:pt x="11179" y="7982"/>
                  <a:pt x="11084" y="8077"/>
                </a:cubicBezTo>
                <a:cubicBezTo>
                  <a:pt x="10989" y="8172"/>
                  <a:pt x="10863" y="8235"/>
                  <a:pt x="10704" y="8235"/>
                </a:cubicBezTo>
                <a:cubicBezTo>
                  <a:pt x="10578" y="8235"/>
                  <a:pt x="10419" y="8172"/>
                  <a:pt x="10324" y="8077"/>
                </a:cubicBezTo>
                <a:cubicBezTo>
                  <a:pt x="10261" y="7982"/>
                  <a:pt x="10198" y="7855"/>
                  <a:pt x="10198" y="7728"/>
                </a:cubicBezTo>
                <a:cubicBezTo>
                  <a:pt x="10198" y="7570"/>
                  <a:pt x="10229" y="7443"/>
                  <a:pt x="10324" y="7348"/>
                </a:cubicBezTo>
                <a:cubicBezTo>
                  <a:pt x="10419" y="7253"/>
                  <a:pt x="10578" y="7190"/>
                  <a:pt x="10704" y="7190"/>
                </a:cubicBezTo>
                <a:close/>
                <a:moveTo>
                  <a:pt x="12731" y="7950"/>
                </a:moveTo>
                <a:cubicBezTo>
                  <a:pt x="12604" y="7950"/>
                  <a:pt x="12478" y="8045"/>
                  <a:pt x="12478" y="8203"/>
                </a:cubicBezTo>
                <a:cubicBezTo>
                  <a:pt x="12478" y="8362"/>
                  <a:pt x="12604" y="8488"/>
                  <a:pt x="12731" y="8488"/>
                </a:cubicBezTo>
                <a:lnTo>
                  <a:pt x="15835" y="8488"/>
                </a:lnTo>
                <a:cubicBezTo>
                  <a:pt x="15961" y="8488"/>
                  <a:pt x="16088" y="8362"/>
                  <a:pt x="16088" y="8203"/>
                </a:cubicBezTo>
                <a:cubicBezTo>
                  <a:pt x="16088" y="8045"/>
                  <a:pt x="15961" y="7950"/>
                  <a:pt x="15835" y="7950"/>
                </a:cubicBezTo>
                <a:close/>
                <a:moveTo>
                  <a:pt x="4861" y="1228"/>
                </a:moveTo>
                <a:cubicBezTo>
                  <a:pt x="4798" y="1228"/>
                  <a:pt x="4735" y="1252"/>
                  <a:pt x="4687" y="1299"/>
                </a:cubicBezTo>
                <a:lnTo>
                  <a:pt x="3642" y="2186"/>
                </a:lnTo>
                <a:cubicBezTo>
                  <a:pt x="3547" y="2281"/>
                  <a:pt x="3515" y="2471"/>
                  <a:pt x="3610" y="2566"/>
                </a:cubicBezTo>
                <a:cubicBezTo>
                  <a:pt x="3661" y="2634"/>
                  <a:pt x="3740" y="2666"/>
                  <a:pt x="3816" y="2666"/>
                </a:cubicBezTo>
                <a:cubicBezTo>
                  <a:pt x="3882" y="2666"/>
                  <a:pt x="3946" y="2642"/>
                  <a:pt x="3990" y="2598"/>
                </a:cubicBezTo>
                <a:lnTo>
                  <a:pt x="4845" y="1869"/>
                </a:lnTo>
                <a:lnTo>
                  <a:pt x="7474" y="4150"/>
                </a:lnTo>
                <a:lnTo>
                  <a:pt x="2249" y="4150"/>
                </a:lnTo>
                <a:lnTo>
                  <a:pt x="3072" y="3421"/>
                </a:lnTo>
                <a:cubicBezTo>
                  <a:pt x="3199" y="3295"/>
                  <a:pt x="3199" y="3136"/>
                  <a:pt x="3104" y="3041"/>
                </a:cubicBezTo>
                <a:cubicBezTo>
                  <a:pt x="3053" y="2973"/>
                  <a:pt x="2984" y="2942"/>
                  <a:pt x="2911" y="2942"/>
                </a:cubicBezTo>
                <a:cubicBezTo>
                  <a:pt x="2848" y="2942"/>
                  <a:pt x="2782" y="2965"/>
                  <a:pt x="2724" y="3010"/>
                </a:cubicBezTo>
                <a:lnTo>
                  <a:pt x="1362" y="4181"/>
                </a:lnTo>
                <a:cubicBezTo>
                  <a:pt x="1299" y="4245"/>
                  <a:pt x="1235" y="4340"/>
                  <a:pt x="1235" y="4403"/>
                </a:cubicBezTo>
                <a:cubicBezTo>
                  <a:pt x="1235" y="4561"/>
                  <a:pt x="1362" y="4688"/>
                  <a:pt x="1520" y="4688"/>
                </a:cubicBezTo>
                <a:lnTo>
                  <a:pt x="2059" y="4688"/>
                </a:lnTo>
                <a:lnTo>
                  <a:pt x="2059" y="8520"/>
                </a:lnTo>
                <a:cubicBezTo>
                  <a:pt x="2059" y="8678"/>
                  <a:pt x="2185" y="8773"/>
                  <a:pt x="2312" y="8773"/>
                </a:cubicBezTo>
                <a:lnTo>
                  <a:pt x="7379" y="8773"/>
                </a:lnTo>
                <a:cubicBezTo>
                  <a:pt x="7506" y="8773"/>
                  <a:pt x="7632" y="8678"/>
                  <a:pt x="7632" y="8520"/>
                </a:cubicBezTo>
                <a:lnTo>
                  <a:pt x="7632" y="4688"/>
                </a:lnTo>
                <a:lnTo>
                  <a:pt x="8171" y="4688"/>
                </a:lnTo>
                <a:cubicBezTo>
                  <a:pt x="8266" y="4688"/>
                  <a:pt x="8329" y="4656"/>
                  <a:pt x="8392" y="4593"/>
                </a:cubicBezTo>
                <a:cubicBezTo>
                  <a:pt x="8487" y="4466"/>
                  <a:pt x="8456" y="4308"/>
                  <a:pt x="8361" y="4213"/>
                </a:cubicBezTo>
                <a:lnTo>
                  <a:pt x="5036" y="1299"/>
                </a:lnTo>
                <a:cubicBezTo>
                  <a:pt x="4988" y="1252"/>
                  <a:pt x="4925" y="1228"/>
                  <a:pt x="4861" y="1228"/>
                </a:cubicBezTo>
                <a:close/>
                <a:moveTo>
                  <a:pt x="10704" y="6651"/>
                </a:moveTo>
                <a:cubicBezTo>
                  <a:pt x="10419" y="6651"/>
                  <a:pt x="10134" y="6778"/>
                  <a:pt x="9944" y="6968"/>
                </a:cubicBezTo>
                <a:cubicBezTo>
                  <a:pt x="9754" y="7158"/>
                  <a:pt x="9659" y="7411"/>
                  <a:pt x="9659" y="7728"/>
                </a:cubicBezTo>
                <a:cubicBezTo>
                  <a:pt x="9659" y="8013"/>
                  <a:pt x="9754" y="8267"/>
                  <a:pt x="9944" y="8457"/>
                </a:cubicBezTo>
                <a:cubicBezTo>
                  <a:pt x="10134" y="8647"/>
                  <a:pt x="10419" y="8773"/>
                  <a:pt x="10704" y="8773"/>
                </a:cubicBezTo>
                <a:cubicBezTo>
                  <a:pt x="10989" y="8773"/>
                  <a:pt x="11274" y="8647"/>
                  <a:pt x="11464" y="8457"/>
                </a:cubicBezTo>
                <a:cubicBezTo>
                  <a:pt x="11654" y="8267"/>
                  <a:pt x="11749" y="8013"/>
                  <a:pt x="11749" y="7728"/>
                </a:cubicBezTo>
                <a:cubicBezTo>
                  <a:pt x="11749" y="7443"/>
                  <a:pt x="11654" y="7158"/>
                  <a:pt x="11464" y="6968"/>
                </a:cubicBezTo>
                <a:cubicBezTo>
                  <a:pt x="11274" y="6778"/>
                  <a:pt x="10989" y="6651"/>
                  <a:pt x="10704" y="6651"/>
                </a:cubicBezTo>
                <a:close/>
                <a:moveTo>
                  <a:pt x="8202" y="10832"/>
                </a:moveTo>
                <a:cubicBezTo>
                  <a:pt x="8044" y="10832"/>
                  <a:pt x="7917" y="10958"/>
                  <a:pt x="7917" y="11117"/>
                </a:cubicBezTo>
                <a:cubicBezTo>
                  <a:pt x="7917" y="11243"/>
                  <a:pt x="8044" y="11370"/>
                  <a:pt x="8202" y="11370"/>
                </a:cubicBezTo>
                <a:lnTo>
                  <a:pt x="9786" y="11370"/>
                </a:lnTo>
                <a:cubicBezTo>
                  <a:pt x="9913" y="11370"/>
                  <a:pt x="10039" y="11243"/>
                  <a:pt x="10039" y="11117"/>
                </a:cubicBezTo>
                <a:cubicBezTo>
                  <a:pt x="10039" y="10958"/>
                  <a:pt x="9944" y="10832"/>
                  <a:pt x="9786" y="10832"/>
                </a:cubicBezTo>
                <a:close/>
                <a:moveTo>
                  <a:pt x="17925" y="10135"/>
                </a:moveTo>
                <a:lnTo>
                  <a:pt x="17925" y="10958"/>
                </a:lnTo>
                <a:cubicBezTo>
                  <a:pt x="17925" y="11275"/>
                  <a:pt x="17798" y="11560"/>
                  <a:pt x="17576" y="11750"/>
                </a:cubicBezTo>
                <a:cubicBezTo>
                  <a:pt x="17386" y="11940"/>
                  <a:pt x="17101" y="12067"/>
                  <a:pt x="16785" y="12067"/>
                </a:cubicBezTo>
                <a:lnTo>
                  <a:pt x="1679" y="12067"/>
                </a:lnTo>
                <a:cubicBezTo>
                  <a:pt x="1362" y="12067"/>
                  <a:pt x="1077" y="11940"/>
                  <a:pt x="887" y="11750"/>
                </a:cubicBezTo>
                <a:cubicBezTo>
                  <a:pt x="665" y="11560"/>
                  <a:pt x="538" y="11275"/>
                  <a:pt x="538" y="10958"/>
                </a:cubicBezTo>
                <a:lnTo>
                  <a:pt x="538" y="10135"/>
                </a:lnTo>
                <a:close/>
                <a:moveTo>
                  <a:pt x="10989" y="12637"/>
                </a:moveTo>
                <a:lnTo>
                  <a:pt x="10989" y="14759"/>
                </a:lnTo>
                <a:lnTo>
                  <a:pt x="9596" y="14759"/>
                </a:lnTo>
                <a:cubicBezTo>
                  <a:pt x="9469" y="14759"/>
                  <a:pt x="9343" y="14885"/>
                  <a:pt x="9343" y="15044"/>
                </a:cubicBezTo>
                <a:cubicBezTo>
                  <a:pt x="9343" y="15170"/>
                  <a:pt x="9438" y="15297"/>
                  <a:pt x="9596" y="15297"/>
                </a:cubicBezTo>
                <a:lnTo>
                  <a:pt x="12604" y="15297"/>
                </a:lnTo>
                <a:cubicBezTo>
                  <a:pt x="12731" y="15297"/>
                  <a:pt x="12858" y="15360"/>
                  <a:pt x="12921" y="15424"/>
                </a:cubicBezTo>
                <a:cubicBezTo>
                  <a:pt x="13016" y="15519"/>
                  <a:pt x="13079" y="15645"/>
                  <a:pt x="13079" y="15772"/>
                </a:cubicBezTo>
                <a:cubicBezTo>
                  <a:pt x="13079" y="15899"/>
                  <a:pt x="13016" y="16025"/>
                  <a:pt x="12921" y="16089"/>
                </a:cubicBezTo>
                <a:cubicBezTo>
                  <a:pt x="12826" y="16184"/>
                  <a:pt x="12731" y="16247"/>
                  <a:pt x="12604" y="16247"/>
                </a:cubicBezTo>
                <a:lnTo>
                  <a:pt x="5384" y="16247"/>
                </a:lnTo>
                <a:cubicBezTo>
                  <a:pt x="5257" y="16247"/>
                  <a:pt x="5131" y="16184"/>
                  <a:pt x="5067" y="16089"/>
                </a:cubicBezTo>
                <a:cubicBezTo>
                  <a:pt x="4972" y="16025"/>
                  <a:pt x="4909" y="15899"/>
                  <a:pt x="4909" y="15772"/>
                </a:cubicBezTo>
                <a:cubicBezTo>
                  <a:pt x="4909" y="15645"/>
                  <a:pt x="4972" y="15519"/>
                  <a:pt x="5067" y="15424"/>
                </a:cubicBezTo>
                <a:cubicBezTo>
                  <a:pt x="5131" y="15360"/>
                  <a:pt x="5257" y="15297"/>
                  <a:pt x="5384" y="15297"/>
                </a:cubicBezTo>
                <a:lnTo>
                  <a:pt x="8392" y="15297"/>
                </a:lnTo>
                <a:cubicBezTo>
                  <a:pt x="8519" y="15297"/>
                  <a:pt x="8646" y="15170"/>
                  <a:pt x="8646" y="15044"/>
                </a:cubicBezTo>
                <a:cubicBezTo>
                  <a:pt x="8646" y="14885"/>
                  <a:pt x="8519" y="14759"/>
                  <a:pt x="8392" y="14759"/>
                </a:cubicBezTo>
                <a:lnTo>
                  <a:pt x="6999" y="14759"/>
                </a:lnTo>
                <a:lnTo>
                  <a:pt x="6999" y="12637"/>
                </a:lnTo>
                <a:close/>
                <a:moveTo>
                  <a:pt x="18178" y="2629"/>
                </a:moveTo>
                <a:cubicBezTo>
                  <a:pt x="18020" y="2629"/>
                  <a:pt x="17925" y="2725"/>
                  <a:pt x="17925" y="2883"/>
                </a:cubicBezTo>
                <a:lnTo>
                  <a:pt x="17925" y="9597"/>
                </a:lnTo>
                <a:lnTo>
                  <a:pt x="538" y="9597"/>
                </a:lnTo>
                <a:lnTo>
                  <a:pt x="538" y="8995"/>
                </a:lnTo>
                <a:cubicBezTo>
                  <a:pt x="538" y="8837"/>
                  <a:pt x="412" y="8710"/>
                  <a:pt x="253" y="8710"/>
                </a:cubicBezTo>
                <a:cubicBezTo>
                  <a:pt x="127" y="8710"/>
                  <a:pt x="0" y="8837"/>
                  <a:pt x="0" y="8995"/>
                </a:cubicBezTo>
                <a:lnTo>
                  <a:pt x="0" y="10958"/>
                </a:lnTo>
                <a:cubicBezTo>
                  <a:pt x="0" y="11433"/>
                  <a:pt x="190" y="11845"/>
                  <a:pt x="475" y="12130"/>
                </a:cubicBezTo>
                <a:cubicBezTo>
                  <a:pt x="792" y="12447"/>
                  <a:pt x="1204" y="12637"/>
                  <a:pt x="1647" y="12637"/>
                </a:cubicBezTo>
                <a:lnTo>
                  <a:pt x="6461" y="12637"/>
                </a:lnTo>
                <a:lnTo>
                  <a:pt x="6461" y="14759"/>
                </a:lnTo>
                <a:lnTo>
                  <a:pt x="5384" y="14759"/>
                </a:lnTo>
                <a:cubicBezTo>
                  <a:pt x="5099" y="14759"/>
                  <a:pt x="4845" y="14885"/>
                  <a:pt x="4655" y="15044"/>
                </a:cubicBezTo>
                <a:cubicBezTo>
                  <a:pt x="4497" y="15234"/>
                  <a:pt x="4370" y="15487"/>
                  <a:pt x="4370" y="15772"/>
                </a:cubicBezTo>
                <a:cubicBezTo>
                  <a:pt x="4370" y="16057"/>
                  <a:pt x="4497" y="16310"/>
                  <a:pt x="4655" y="16469"/>
                </a:cubicBezTo>
                <a:cubicBezTo>
                  <a:pt x="4845" y="16659"/>
                  <a:pt x="5099" y="16785"/>
                  <a:pt x="5384" y="16785"/>
                </a:cubicBezTo>
                <a:lnTo>
                  <a:pt x="12573" y="16785"/>
                </a:lnTo>
                <a:cubicBezTo>
                  <a:pt x="12858" y="16785"/>
                  <a:pt x="13111" y="16659"/>
                  <a:pt x="13301" y="16469"/>
                </a:cubicBezTo>
                <a:cubicBezTo>
                  <a:pt x="13491" y="16310"/>
                  <a:pt x="13586" y="16057"/>
                  <a:pt x="13586" y="15772"/>
                </a:cubicBezTo>
                <a:cubicBezTo>
                  <a:pt x="13586" y="15487"/>
                  <a:pt x="13491" y="15234"/>
                  <a:pt x="13301" y="15044"/>
                </a:cubicBezTo>
                <a:cubicBezTo>
                  <a:pt x="13111" y="14885"/>
                  <a:pt x="12858" y="14759"/>
                  <a:pt x="12573" y="14759"/>
                </a:cubicBezTo>
                <a:lnTo>
                  <a:pt x="11528" y="14759"/>
                </a:lnTo>
                <a:lnTo>
                  <a:pt x="11528" y="12637"/>
                </a:lnTo>
                <a:lnTo>
                  <a:pt x="16785" y="12637"/>
                </a:lnTo>
                <a:cubicBezTo>
                  <a:pt x="17260" y="12637"/>
                  <a:pt x="17671" y="12447"/>
                  <a:pt x="17956" y="12130"/>
                </a:cubicBezTo>
                <a:cubicBezTo>
                  <a:pt x="18273" y="11845"/>
                  <a:pt x="18463" y="11433"/>
                  <a:pt x="18463" y="10958"/>
                </a:cubicBezTo>
                <a:lnTo>
                  <a:pt x="18463" y="2883"/>
                </a:lnTo>
                <a:cubicBezTo>
                  <a:pt x="18463" y="2725"/>
                  <a:pt x="18337" y="2629"/>
                  <a:pt x="18178" y="2629"/>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68;p24">
            <a:extLst>
              <a:ext uri="{FF2B5EF4-FFF2-40B4-BE49-F238E27FC236}">
                <a16:creationId xmlns:a16="http://schemas.microsoft.com/office/drawing/2014/main" id="{D861B891-9075-EEAE-2237-6423866FD634}"/>
              </a:ext>
            </a:extLst>
          </p:cNvPr>
          <p:cNvSpPr/>
          <p:nvPr/>
        </p:nvSpPr>
        <p:spPr>
          <a:xfrm>
            <a:off x="7590973" y="4417710"/>
            <a:ext cx="427230" cy="477311"/>
          </a:xfrm>
          <a:custGeom>
            <a:avLst/>
            <a:gdLst/>
            <a:ahLst/>
            <a:cxnLst/>
            <a:rect l="l" t="t" r="r" b="b"/>
            <a:pathLst>
              <a:path w="14980" h="16736" extrusionOk="0">
                <a:moveTo>
                  <a:pt x="3452" y="3231"/>
                </a:moveTo>
                <a:cubicBezTo>
                  <a:pt x="3737" y="3231"/>
                  <a:pt x="3991" y="3358"/>
                  <a:pt x="4181" y="3548"/>
                </a:cubicBezTo>
                <a:cubicBezTo>
                  <a:pt x="4371" y="3738"/>
                  <a:pt x="4497" y="3991"/>
                  <a:pt x="4497" y="4276"/>
                </a:cubicBezTo>
                <a:cubicBezTo>
                  <a:pt x="4497" y="4561"/>
                  <a:pt x="4371" y="4814"/>
                  <a:pt x="4181" y="4973"/>
                </a:cubicBezTo>
                <a:cubicBezTo>
                  <a:pt x="3991" y="5163"/>
                  <a:pt x="3737" y="5289"/>
                  <a:pt x="3452" y="5289"/>
                </a:cubicBezTo>
                <a:cubicBezTo>
                  <a:pt x="3167" y="5289"/>
                  <a:pt x="2914" y="5163"/>
                  <a:pt x="2724" y="4973"/>
                </a:cubicBezTo>
                <a:cubicBezTo>
                  <a:pt x="2534" y="4814"/>
                  <a:pt x="2439" y="4561"/>
                  <a:pt x="2439" y="4276"/>
                </a:cubicBezTo>
                <a:cubicBezTo>
                  <a:pt x="2439" y="3991"/>
                  <a:pt x="2534" y="3738"/>
                  <a:pt x="2724" y="3548"/>
                </a:cubicBezTo>
                <a:cubicBezTo>
                  <a:pt x="2914" y="3358"/>
                  <a:pt x="3167" y="3231"/>
                  <a:pt x="3452" y="3231"/>
                </a:cubicBezTo>
                <a:close/>
                <a:moveTo>
                  <a:pt x="3452" y="2756"/>
                </a:moveTo>
                <a:cubicBezTo>
                  <a:pt x="3040" y="2756"/>
                  <a:pt x="2660" y="2914"/>
                  <a:pt x="2375" y="3199"/>
                </a:cubicBezTo>
                <a:cubicBezTo>
                  <a:pt x="2122" y="3453"/>
                  <a:pt x="1932" y="3833"/>
                  <a:pt x="1932" y="4276"/>
                </a:cubicBezTo>
                <a:cubicBezTo>
                  <a:pt x="1932" y="4688"/>
                  <a:pt x="2122" y="5068"/>
                  <a:pt x="2375" y="5321"/>
                </a:cubicBezTo>
                <a:cubicBezTo>
                  <a:pt x="2660" y="5606"/>
                  <a:pt x="3040" y="5764"/>
                  <a:pt x="3452" y="5764"/>
                </a:cubicBezTo>
                <a:cubicBezTo>
                  <a:pt x="3864" y="5764"/>
                  <a:pt x="4244" y="5606"/>
                  <a:pt x="4529" y="5321"/>
                </a:cubicBezTo>
                <a:cubicBezTo>
                  <a:pt x="4814" y="5068"/>
                  <a:pt x="4972" y="4688"/>
                  <a:pt x="4972" y="4276"/>
                </a:cubicBezTo>
                <a:cubicBezTo>
                  <a:pt x="4972" y="3833"/>
                  <a:pt x="4814" y="3453"/>
                  <a:pt x="4529" y="3199"/>
                </a:cubicBezTo>
                <a:cubicBezTo>
                  <a:pt x="4244" y="2914"/>
                  <a:pt x="3864" y="2756"/>
                  <a:pt x="3452" y="2756"/>
                </a:cubicBezTo>
                <a:close/>
                <a:moveTo>
                  <a:pt x="6556" y="4403"/>
                </a:moveTo>
                <a:cubicBezTo>
                  <a:pt x="6714" y="5194"/>
                  <a:pt x="7126" y="5891"/>
                  <a:pt x="7664" y="6429"/>
                </a:cubicBezTo>
                <a:cubicBezTo>
                  <a:pt x="8203" y="6968"/>
                  <a:pt x="8899" y="7379"/>
                  <a:pt x="9691" y="7538"/>
                </a:cubicBezTo>
                <a:cubicBezTo>
                  <a:pt x="9501" y="7791"/>
                  <a:pt x="9279" y="8013"/>
                  <a:pt x="9026" y="8171"/>
                </a:cubicBezTo>
                <a:cubicBezTo>
                  <a:pt x="8678" y="8393"/>
                  <a:pt x="8266" y="8520"/>
                  <a:pt x="7823" y="8520"/>
                </a:cubicBezTo>
                <a:cubicBezTo>
                  <a:pt x="7221" y="8520"/>
                  <a:pt x="6651" y="8266"/>
                  <a:pt x="6239" y="7855"/>
                </a:cubicBezTo>
                <a:cubicBezTo>
                  <a:pt x="5827" y="7443"/>
                  <a:pt x="5574" y="6873"/>
                  <a:pt x="5574" y="6239"/>
                </a:cubicBezTo>
                <a:cubicBezTo>
                  <a:pt x="5574" y="5828"/>
                  <a:pt x="5701" y="5416"/>
                  <a:pt x="5922" y="5068"/>
                </a:cubicBezTo>
                <a:cubicBezTo>
                  <a:pt x="6081" y="4814"/>
                  <a:pt x="6302" y="4561"/>
                  <a:pt x="6556" y="4403"/>
                </a:cubicBezTo>
                <a:close/>
                <a:moveTo>
                  <a:pt x="6682" y="3769"/>
                </a:moveTo>
                <a:cubicBezTo>
                  <a:pt x="6651" y="3769"/>
                  <a:pt x="6619" y="3801"/>
                  <a:pt x="6587" y="3833"/>
                </a:cubicBezTo>
                <a:cubicBezTo>
                  <a:pt x="6144" y="4054"/>
                  <a:pt x="5764" y="4403"/>
                  <a:pt x="5511" y="4814"/>
                </a:cubicBezTo>
                <a:cubicBezTo>
                  <a:pt x="5226" y="5226"/>
                  <a:pt x="5099" y="5733"/>
                  <a:pt x="5099" y="6271"/>
                </a:cubicBezTo>
                <a:cubicBezTo>
                  <a:pt x="5099" y="6999"/>
                  <a:pt x="5384" y="7696"/>
                  <a:pt x="5891" y="8203"/>
                </a:cubicBezTo>
                <a:cubicBezTo>
                  <a:pt x="6397" y="8710"/>
                  <a:pt x="7062" y="8995"/>
                  <a:pt x="7823" y="8995"/>
                </a:cubicBezTo>
                <a:cubicBezTo>
                  <a:pt x="8361" y="8995"/>
                  <a:pt x="8868" y="8868"/>
                  <a:pt x="9279" y="8583"/>
                </a:cubicBezTo>
                <a:cubicBezTo>
                  <a:pt x="9723" y="8330"/>
                  <a:pt x="10071" y="7950"/>
                  <a:pt x="10293" y="7475"/>
                </a:cubicBezTo>
                <a:cubicBezTo>
                  <a:pt x="10388" y="7316"/>
                  <a:pt x="10261" y="7126"/>
                  <a:pt x="10103" y="7126"/>
                </a:cubicBezTo>
                <a:cubicBezTo>
                  <a:pt x="9279" y="6999"/>
                  <a:pt x="8551" y="6619"/>
                  <a:pt x="8013" y="6081"/>
                </a:cubicBezTo>
                <a:cubicBezTo>
                  <a:pt x="7442" y="5511"/>
                  <a:pt x="7062" y="4783"/>
                  <a:pt x="6967" y="3991"/>
                </a:cubicBezTo>
                <a:cubicBezTo>
                  <a:pt x="6936" y="3833"/>
                  <a:pt x="6841" y="3769"/>
                  <a:pt x="6682" y="3769"/>
                </a:cubicBezTo>
                <a:close/>
                <a:moveTo>
                  <a:pt x="2787" y="7189"/>
                </a:moveTo>
                <a:cubicBezTo>
                  <a:pt x="3072" y="7189"/>
                  <a:pt x="3326" y="7284"/>
                  <a:pt x="3516" y="7475"/>
                </a:cubicBezTo>
                <a:cubicBezTo>
                  <a:pt x="3706" y="7665"/>
                  <a:pt x="3832" y="7918"/>
                  <a:pt x="3832" y="8203"/>
                </a:cubicBezTo>
                <a:cubicBezTo>
                  <a:pt x="3832" y="8488"/>
                  <a:pt x="3706" y="8741"/>
                  <a:pt x="3516" y="8931"/>
                </a:cubicBezTo>
                <a:cubicBezTo>
                  <a:pt x="3326" y="9121"/>
                  <a:pt x="3072" y="9216"/>
                  <a:pt x="2787" y="9216"/>
                </a:cubicBezTo>
                <a:cubicBezTo>
                  <a:pt x="2502" y="9216"/>
                  <a:pt x="2249" y="9121"/>
                  <a:pt x="2059" y="8931"/>
                </a:cubicBezTo>
                <a:cubicBezTo>
                  <a:pt x="1869" y="8741"/>
                  <a:pt x="1774" y="8488"/>
                  <a:pt x="1774" y="8203"/>
                </a:cubicBezTo>
                <a:cubicBezTo>
                  <a:pt x="1774" y="7918"/>
                  <a:pt x="1869" y="7665"/>
                  <a:pt x="2059" y="7475"/>
                </a:cubicBezTo>
                <a:cubicBezTo>
                  <a:pt x="2249" y="7284"/>
                  <a:pt x="2502" y="7189"/>
                  <a:pt x="2787" y="7189"/>
                </a:cubicBezTo>
                <a:close/>
                <a:moveTo>
                  <a:pt x="2787" y="6683"/>
                </a:moveTo>
                <a:cubicBezTo>
                  <a:pt x="2375" y="6683"/>
                  <a:pt x="1995" y="6841"/>
                  <a:pt x="1710" y="7126"/>
                </a:cubicBezTo>
                <a:cubicBezTo>
                  <a:pt x="1457" y="7411"/>
                  <a:pt x="1267" y="7791"/>
                  <a:pt x="1267" y="8203"/>
                </a:cubicBezTo>
                <a:cubicBezTo>
                  <a:pt x="1267" y="8615"/>
                  <a:pt x="1457" y="8995"/>
                  <a:pt x="1710" y="9280"/>
                </a:cubicBezTo>
                <a:cubicBezTo>
                  <a:pt x="1995" y="9533"/>
                  <a:pt x="2375" y="9723"/>
                  <a:pt x="2787" y="9723"/>
                </a:cubicBezTo>
                <a:cubicBezTo>
                  <a:pt x="3199" y="9723"/>
                  <a:pt x="3579" y="9533"/>
                  <a:pt x="3864" y="9280"/>
                </a:cubicBezTo>
                <a:cubicBezTo>
                  <a:pt x="4149" y="8995"/>
                  <a:pt x="4307" y="8615"/>
                  <a:pt x="4307" y="8203"/>
                </a:cubicBezTo>
                <a:cubicBezTo>
                  <a:pt x="4307" y="7791"/>
                  <a:pt x="4149" y="7411"/>
                  <a:pt x="3864" y="7126"/>
                </a:cubicBezTo>
                <a:cubicBezTo>
                  <a:pt x="3579" y="6841"/>
                  <a:pt x="3199" y="6683"/>
                  <a:pt x="2787" y="6683"/>
                </a:cubicBezTo>
                <a:close/>
                <a:moveTo>
                  <a:pt x="7031" y="32"/>
                </a:moveTo>
                <a:cubicBezTo>
                  <a:pt x="5067" y="32"/>
                  <a:pt x="3326" y="824"/>
                  <a:pt x="2059" y="2091"/>
                </a:cubicBezTo>
                <a:cubicBezTo>
                  <a:pt x="792" y="3389"/>
                  <a:pt x="0" y="5131"/>
                  <a:pt x="0" y="7063"/>
                </a:cubicBezTo>
                <a:cubicBezTo>
                  <a:pt x="0" y="7918"/>
                  <a:pt x="127" y="8741"/>
                  <a:pt x="412" y="9501"/>
                </a:cubicBezTo>
                <a:cubicBezTo>
                  <a:pt x="697" y="10293"/>
                  <a:pt x="1140" y="10990"/>
                  <a:pt x="1647" y="11623"/>
                </a:cubicBezTo>
                <a:cubicBezTo>
                  <a:pt x="1702" y="11678"/>
                  <a:pt x="1779" y="11712"/>
                  <a:pt x="1852" y="11712"/>
                </a:cubicBezTo>
                <a:cubicBezTo>
                  <a:pt x="1905" y="11712"/>
                  <a:pt x="1956" y="11695"/>
                  <a:pt x="1995" y="11655"/>
                </a:cubicBezTo>
                <a:cubicBezTo>
                  <a:pt x="2090" y="11560"/>
                  <a:pt x="2122" y="11401"/>
                  <a:pt x="2027" y="11306"/>
                </a:cubicBezTo>
                <a:cubicBezTo>
                  <a:pt x="1552" y="10736"/>
                  <a:pt x="1140" y="10071"/>
                  <a:pt x="887" y="9311"/>
                </a:cubicBezTo>
                <a:cubicBezTo>
                  <a:pt x="634" y="8615"/>
                  <a:pt x="475" y="7855"/>
                  <a:pt x="475" y="7063"/>
                </a:cubicBezTo>
                <a:cubicBezTo>
                  <a:pt x="475" y="5258"/>
                  <a:pt x="1204" y="3643"/>
                  <a:pt x="2407" y="2439"/>
                </a:cubicBezTo>
                <a:cubicBezTo>
                  <a:pt x="3579" y="1267"/>
                  <a:pt x="5226" y="539"/>
                  <a:pt x="7031" y="539"/>
                </a:cubicBezTo>
                <a:cubicBezTo>
                  <a:pt x="7347" y="539"/>
                  <a:pt x="7696" y="571"/>
                  <a:pt x="8013" y="602"/>
                </a:cubicBezTo>
                <a:cubicBezTo>
                  <a:pt x="8203" y="634"/>
                  <a:pt x="8361" y="697"/>
                  <a:pt x="8488" y="761"/>
                </a:cubicBezTo>
                <a:cubicBezTo>
                  <a:pt x="8741" y="919"/>
                  <a:pt x="8836" y="1172"/>
                  <a:pt x="8773" y="1426"/>
                </a:cubicBezTo>
                <a:cubicBezTo>
                  <a:pt x="8773" y="1616"/>
                  <a:pt x="8678" y="1837"/>
                  <a:pt x="8519" y="2059"/>
                </a:cubicBezTo>
                <a:cubicBezTo>
                  <a:pt x="8393" y="2249"/>
                  <a:pt x="8298" y="2471"/>
                  <a:pt x="8234" y="2693"/>
                </a:cubicBezTo>
                <a:cubicBezTo>
                  <a:pt x="8171" y="2914"/>
                  <a:pt x="8139" y="3168"/>
                  <a:pt x="8139" y="3421"/>
                </a:cubicBezTo>
                <a:cubicBezTo>
                  <a:pt x="8139" y="3643"/>
                  <a:pt x="8171" y="3864"/>
                  <a:pt x="8234" y="4054"/>
                </a:cubicBezTo>
                <a:cubicBezTo>
                  <a:pt x="8266" y="4276"/>
                  <a:pt x="8361" y="4498"/>
                  <a:pt x="8488" y="4688"/>
                </a:cubicBezTo>
                <a:cubicBezTo>
                  <a:pt x="8529" y="4750"/>
                  <a:pt x="8610" y="4798"/>
                  <a:pt x="8689" y="4798"/>
                </a:cubicBezTo>
                <a:cubicBezTo>
                  <a:pt x="8730" y="4798"/>
                  <a:pt x="8771" y="4784"/>
                  <a:pt x="8804" y="4751"/>
                </a:cubicBezTo>
                <a:cubicBezTo>
                  <a:pt x="8931" y="4688"/>
                  <a:pt x="8963" y="4529"/>
                  <a:pt x="8899" y="4434"/>
                </a:cubicBezTo>
                <a:cubicBezTo>
                  <a:pt x="8804" y="4276"/>
                  <a:pt x="8741" y="4118"/>
                  <a:pt x="8678" y="3928"/>
                </a:cubicBezTo>
                <a:cubicBezTo>
                  <a:pt x="8646" y="3769"/>
                  <a:pt x="8614" y="3611"/>
                  <a:pt x="8614" y="3421"/>
                </a:cubicBezTo>
                <a:cubicBezTo>
                  <a:pt x="8614" y="3199"/>
                  <a:pt x="8646" y="3009"/>
                  <a:pt x="8709" y="2851"/>
                </a:cubicBezTo>
                <a:cubicBezTo>
                  <a:pt x="8773" y="2661"/>
                  <a:pt x="8836" y="2471"/>
                  <a:pt x="8931" y="2312"/>
                </a:cubicBezTo>
                <a:cubicBezTo>
                  <a:pt x="9121" y="2027"/>
                  <a:pt x="9248" y="1742"/>
                  <a:pt x="9279" y="1489"/>
                </a:cubicBezTo>
                <a:cubicBezTo>
                  <a:pt x="9343" y="1046"/>
                  <a:pt x="9153" y="602"/>
                  <a:pt x="8773" y="381"/>
                </a:cubicBezTo>
                <a:cubicBezTo>
                  <a:pt x="8583" y="254"/>
                  <a:pt x="8361" y="159"/>
                  <a:pt x="8076" y="127"/>
                </a:cubicBezTo>
                <a:cubicBezTo>
                  <a:pt x="7728" y="64"/>
                  <a:pt x="7379" y="32"/>
                  <a:pt x="7031" y="32"/>
                </a:cubicBezTo>
                <a:close/>
                <a:moveTo>
                  <a:pt x="14220" y="11211"/>
                </a:moveTo>
                <a:cubicBezTo>
                  <a:pt x="14283" y="11211"/>
                  <a:pt x="14346" y="11211"/>
                  <a:pt x="14410" y="11275"/>
                </a:cubicBezTo>
                <a:cubicBezTo>
                  <a:pt x="14441" y="11306"/>
                  <a:pt x="14473" y="11401"/>
                  <a:pt x="14473" y="11465"/>
                </a:cubicBezTo>
                <a:cubicBezTo>
                  <a:pt x="14473" y="11528"/>
                  <a:pt x="14441" y="11591"/>
                  <a:pt x="14410" y="11655"/>
                </a:cubicBezTo>
                <a:cubicBezTo>
                  <a:pt x="14346" y="11686"/>
                  <a:pt x="14283" y="11718"/>
                  <a:pt x="14220" y="11718"/>
                </a:cubicBezTo>
                <a:lnTo>
                  <a:pt x="12415" y="11718"/>
                </a:lnTo>
                <a:cubicBezTo>
                  <a:pt x="12320" y="11718"/>
                  <a:pt x="12288" y="11686"/>
                  <a:pt x="12225" y="11655"/>
                </a:cubicBezTo>
                <a:cubicBezTo>
                  <a:pt x="12193" y="11591"/>
                  <a:pt x="12161" y="11528"/>
                  <a:pt x="12161" y="11465"/>
                </a:cubicBezTo>
                <a:cubicBezTo>
                  <a:pt x="12161" y="11401"/>
                  <a:pt x="12193" y="11306"/>
                  <a:pt x="12225" y="11275"/>
                </a:cubicBezTo>
                <a:cubicBezTo>
                  <a:pt x="12256" y="11211"/>
                  <a:pt x="12320" y="11211"/>
                  <a:pt x="12415" y="11211"/>
                </a:cubicBezTo>
                <a:close/>
                <a:moveTo>
                  <a:pt x="9564" y="9755"/>
                </a:moveTo>
                <a:cubicBezTo>
                  <a:pt x="9849" y="9755"/>
                  <a:pt x="10103" y="9850"/>
                  <a:pt x="10293" y="10040"/>
                </a:cubicBezTo>
                <a:cubicBezTo>
                  <a:pt x="10483" y="10230"/>
                  <a:pt x="10578" y="10483"/>
                  <a:pt x="10578" y="10768"/>
                </a:cubicBezTo>
                <a:cubicBezTo>
                  <a:pt x="10578" y="11053"/>
                  <a:pt x="10483" y="11306"/>
                  <a:pt x="10293" y="11496"/>
                </a:cubicBezTo>
                <a:cubicBezTo>
                  <a:pt x="10103" y="11686"/>
                  <a:pt x="9849" y="11781"/>
                  <a:pt x="9564" y="11781"/>
                </a:cubicBezTo>
                <a:cubicBezTo>
                  <a:pt x="9279" y="11781"/>
                  <a:pt x="9026" y="11686"/>
                  <a:pt x="8836" y="11496"/>
                </a:cubicBezTo>
                <a:cubicBezTo>
                  <a:pt x="8646" y="11306"/>
                  <a:pt x="8551" y="11053"/>
                  <a:pt x="8551" y="10768"/>
                </a:cubicBezTo>
                <a:cubicBezTo>
                  <a:pt x="8551" y="10483"/>
                  <a:pt x="8646" y="10230"/>
                  <a:pt x="8836" y="10040"/>
                </a:cubicBezTo>
                <a:cubicBezTo>
                  <a:pt x="9026" y="9850"/>
                  <a:pt x="9279" y="9755"/>
                  <a:pt x="9564" y="9755"/>
                </a:cubicBezTo>
                <a:close/>
                <a:moveTo>
                  <a:pt x="5574" y="10166"/>
                </a:moveTo>
                <a:cubicBezTo>
                  <a:pt x="5859" y="10166"/>
                  <a:pt x="6112" y="10293"/>
                  <a:pt x="6302" y="10483"/>
                </a:cubicBezTo>
                <a:cubicBezTo>
                  <a:pt x="6492" y="10673"/>
                  <a:pt x="6619" y="10926"/>
                  <a:pt x="6619" y="11211"/>
                </a:cubicBezTo>
                <a:cubicBezTo>
                  <a:pt x="6619" y="11496"/>
                  <a:pt x="6492" y="11750"/>
                  <a:pt x="6302" y="11908"/>
                </a:cubicBezTo>
                <a:cubicBezTo>
                  <a:pt x="6112" y="12098"/>
                  <a:pt x="5859" y="12225"/>
                  <a:pt x="5574" y="12225"/>
                </a:cubicBezTo>
                <a:cubicBezTo>
                  <a:pt x="5289" y="12225"/>
                  <a:pt x="5036" y="12098"/>
                  <a:pt x="4877" y="11908"/>
                </a:cubicBezTo>
                <a:cubicBezTo>
                  <a:pt x="4687" y="11750"/>
                  <a:pt x="4561" y="11496"/>
                  <a:pt x="4561" y="11211"/>
                </a:cubicBezTo>
                <a:cubicBezTo>
                  <a:pt x="4561" y="10926"/>
                  <a:pt x="4687" y="10673"/>
                  <a:pt x="4877" y="10483"/>
                </a:cubicBezTo>
                <a:cubicBezTo>
                  <a:pt x="5036" y="10293"/>
                  <a:pt x="5289" y="10166"/>
                  <a:pt x="5574" y="10166"/>
                </a:cubicBezTo>
                <a:close/>
                <a:moveTo>
                  <a:pt x="9564" y="9248"/>
                </a:moveTo>
                <a:cubicBezTo>
                  <a:pt x="9153" y="9248"/>
                  <a:pt x="8773" y="9438"/>
                  <a:pt x="8488" y="9691"/>
                </a:cubicBezTo>
                <a:cubicBezTo>
                  <a:pt x="8203" y="9976"/>
                  <a:pt x="8044" y="10356"/>
                  <a:pt x="8044" y="10768"/>
                </a:cubicBezTo>
                <a:cubicBezTo>
                  <a:pt x="8044" y="11180"/>
                  <a:pt x="8203" y="11560"/>
                  <a:pt x="8488" y="11845"/>
                </a:cubicBezTo>
                <a:cubicBezTo>
                  <a:pt x="8773" y="12130"/>
                  <a:pt x="9153" y="12288"/>
                  <a:pt x="9564" y="12288"/>
                </a:cubicBezTo>
                <a:cubicBezTo>
                  <a:pt x="9976" y="12288"/>
                  <a:pt x="10356" y="12130"/>
                  <a:pt x="10641" y="11845"/>
                </a:cubicBezTo>
                <a:cubicBezTo>
                  <a:pt x="10894" y="11560"/>
                  <a:pt x="11084" y="11180"/>
                  <a:pt x="11084" y="10768"/>
                </a:cubicBezTo>
                <a:cubicBezTo>
                  <a:pt x="11084" y="10356"/>
                  <a:pt x="10894" y="9976"/>
                  <a:pt x="10641" y="9691"/>
                </a:cubicBezTo>
                <a:cubicBezTo>
                  <a:pt x="10356" y="9438"/>
                  <a:pt x="9976" y="9248"/>
                  <a:pt x="9564" y="9248"/>
                </a:cubicBezTo>
                <a:close/>
                <a:moveTo>
                  <a:pt x="5574" y="9691"/>
                </a:moveTo>
                <a:cubicBezTo>
                  <a:pt x="5162" y="9691"/>
                  <a:pt x="4782" y="9850"/>
                  <a:pt x="4529" y="10135"/>
                </a:cubicBezTo>
                <a:cubicBezTo>
                  <a:pt x="4244" y="10388"/>
                  <a:pt x="4086" y="10768"/>
                  <a:pt x="4086" y="11211"/>
                </a:cubicBezTo>
                <a:cubicBezTo>
                  <a:pt x="4086" y="11623"/>
                  <a:pt x="4244" y="12003"/>
                  <a:pt x="4529" y="12257"/>
                </a:cubicBezTo>
                <a:cubicBezTo>
                  <a:pt x="4782" y="12542"/>
                  <a:pt x="5162" y="12700"/>
                  <a:pt x="5574" y="12700"/>
                </a:cubicBezTo>
                <a:cubicBezTo>
                  <a:pt x="6017" y="12700"/>
                  <a:pt x="6397" y="12542"/>
                  <a:pt x="6651" y="12257"/>
                </a:cubicBezTo>
                <a:cubicBezTo>
                  <a:pt x="6936" y="12003"/>
                  <a:pt x="7094" y="11623"/>
                  <a:pt x="7094" y="11211"/>
                </a:cubicBezTo>
                <a:cubicBezTo>
                  <a:pt x="7094" y="10768"/>
                  <a:pt x="6936" y="10388"/>
                  <a:pt x="6651" y="10135"/>
                </a:cubicBezTo>
                <a:cubicBezTo>
                  <a:pt x="6397" y="9850"/>
                  <a:pt x="6017" y="9691"/>
                  <a:pt x="5574" y="9691"/>
                </a:cubicBezTo>
                <a:close/>
                <a:moveTo>
                  <a:pt x="13301" y="1"/>
                </a:moveTo>
                <a:cubicBezTo>
                  <a:pt x="12890" y="1"/>
                  <a:pt x="12573" y="1267"/>
                  <a:pt x="12415" y="3358"/>
                </a:cubicBezTo>
                <a:cubicBezTo>
                  <a:pt x="12383" y="3706"/>
                  <a:pt x="12351" y="4086"/>
                  <a:pt x="12320" y="4498"/>
                </a:cubicBezTo>
                <a:cubicBezTo>
                  <a:pt x="12256" y="4561"/>
                  <a:pt x="12161" y="4656"/>
                  <a:pt x="12098" y="4719"/>
                </a:cubicBezTo>
                <a:cubicBezTo>
                  <a:pt x="11908" y="4941"/>
                  <a:pt x="11686" y="5131"/>
                  <a:pt x="11433" y="5226"/>
                </a:cubicBezTo>
                <a:cubicBezTo>
                  <a:pt x="11179" y="5353"/>
                  <a:pt x="10894" y="5416"/>
                  <a:pt x="10609" y="5416"/>
                </a:cubicBezTo>
                <a:cubicBezTo>
                  <a:pt x="10419" y="5416"/>
                  <a:pt x="10229" y="5384"/>
                  <a:pt x="10071" y="5353"/>
                </a:cubicBezTo>
                <a:cubicBezTo>
                  <a:pt x="9881" y="5289"/>
                  <a:pt x="9723" y="5226"/>
                  <a:pt x="9564" y="5131"/>
                </a:cubicBezTo>
                <a:cubicBezTo>
                  <a:pt x="9533" y="5110"/>
                  <a:pt x="9494" y="5099"/>
                  <a:pt x="9454" y="5099"/>
                </a:cubicBezTo>
                <a:cubicBezTo>
                  <a:pt x="9374" y="5099"/>
                  <a:pt x="9290" y="5142"/>
                  <a:pt x="9248" y="5226"/>
                </a:cubicBezTo>
                <a:cubicBezTo>
                  <a:pt x="9184" y="5321"/>
                  <a:pt x="9216" y="5479"/>
                  <a:pt x="9343" y="5543"/>
                </a:cubicBezTo>
                <a:cubicBezTo>
                  <a:pt x="9533" y="5669"/>
                  <a:pt x="9723" y="5764"/>
                  <a:pt x="9944" y="5828"/>
                </a:cubicBezTo>
                <a:cubicBezTo>
                  <a:pt x="10166" y="5859"/>
                  <a:pt x="10388" y="5891"/>
                  <a:pt x="10609" y="5891"/>
                </a:cubicBezTo>
                <a:cubicBezTo>
                  <a:pt x="10958" y="5891"/>
                  <a:pt x="11306" y="5828"/>
                  <a:pt x="11623" y="5669"/>
                </a:cubicBezTo>
                <a:cubicBezTo>
                  <a:pt x="11876" y="5574"/>
                  <a:pt x="12098" y="5416"/>
                  <a:pt x="12288" y="5226"/>
                </a:cubicBezTo>
                <a:lnTo>
                  <a:pt x="12288" y="5226"/>
                </a:lnTo>
                <a:cubicBezTo>
                  <a:pt x="12225" y="6841"/>
                  <a:pt x="12161" y="8741"/>
                  <a:pt x="12161" y="10768"/>
                </a:cubicBezTo>
                <a:cubicBezTo>
                  <a:pt x="12035" y="10800"/>
                  <a:pt x="11940" y="10863"/>
                  <a:pt x="11876" y="10926"/>
                </a:cubicBezTo>
                <a:cubicBezTo>
                  <a:pt x="11749" y="11085"/>
                  <a:pt x="11654" y="11275"/>
                  <a:pt x="11654" y="11465"/>
                </a:cubicBezTo>
                <a:cubicBezTo>
                  <a:pt x="11654" y="11528"/>
                  <a:pt x="11654" y="11591"/>
                  <a:pt x="11686" y="11655"/>
                </a:cubicBezTo>
                <a:cubicBezTo>
                  <a:pt x="11084" y="12257"/>
                  <a:pt x="10356" y="12763"/>
                  <a:pt x="9564" y="13112"/>
                </a:cubicBezTo>
                <a:cubicBezTo>
                  <a:pt x="8804" y="13428"/>
                  <a:pt x="7918" y="13618"/>
                  <a:pt x="6999" y="13618"/>
                </a:cubicBezTo>
                <a:cubicBezTo>
                  <a:pt x="6207" y="13618"/>
                  <a:pt x="5447" y="13492"/>
                  <a:pt x="4751" y="13238"/>
                </a:cubicBezTo>
                <a:cubicBezTo>
                  <a:pt x="4022" y="12953"/>
                  <a:pt x="3357" y="12573"/>
                  <a:pt x="2787" y="12066"/>
                </a:cubicBezTo>
                <a:cubicBezTo>
                  <a:pt x="2747" y="12027"/>
                  <a:pt x="2696" y="12009"/>
                  <a:pt x="2644" y="12009"/>
                </a:cubicBezTo>
                <a:cubicBezTo>
                  <a:pt x="2571" y="12009"/>
                  <a:pt x="2494" y="12043"/>
                  <a:pt x="2439" y="12098"/>
                </a:cubicBezTo>
                <a:cubicBezTo>
                  <a:pt x="2344" y="12193"/>
                  <a:pt x="2375" y="12352"/>
                  <a:pt x="2470" y="12447"/>
                </a:cubicBezTo>
                <a:cubicBezTo>
                  <a:pt x="3104" y="12985"/>
                  <a:pt x="3801" y="13397"/>
                  <a:pt x="4592" y="13682"/>
                </a:cubicBezTo>
                <a:cubicBezTo>
                  <a:pt x="5352" y="13967"/>
                  <a:pt x="6176" y="14093"/>
                  <a:pt x="6999" y="14093"/>
                </a:cubicBezTo>
                <a:cubicBezTo>
                  <a:pt x="7981" y="14093"/>
                  <a:pt x="8931" y="13903"/>
                  <a:pt x="9754" y="13555"/>
                </a:cubicBezTo>
                <a:cubicBezTo>
                  <a:pt x="10578" y="13207"/>
                  <a:pt x="11338" y="12700"/>
                  <a:pt x="11971" y="12066"/>
                </a:cubicBezTo>
                <a:cubicBezTo>
                  <a:pt x="12035" y="12130"/>
                  <a:pt x="12130" y="12161"/>
                  <a:pt x="12193" y="12193"/>
                </a:cubicBezTo>
                <a:cubicBezTo>
                  <a:pt x="12098" y="12352"/>
                  <a:pt x="12003" y="12542"/>
                  <a:pt x="11940" y="12732"/>
                </a:cubicBezTo>
                <a:cubicBezTo>
                  <a:pt x="11813" y="13048"/>
                  <a:pt x="11749" y="13428"/>
                  <a:pt x="11749" y="13808"/>
                </a:cubicBezTo>
                <a:cubicBezTo>
                  <a:pt x="11749" y="13967"/>
                  <a:pt x="11749" y="14125"/>
                  <a:pt x="11781" y="14283"/>
                </a:cubicBezTo>
                <a:cubicBezTo>
                  <a:pt x="11809" y="14393"/>
                  <a:pt x="11884" y="14479"/>
                  <a:pt x="12007" y="14479"/>
                </a:cubicBezTo>
                <a:cubicBezTo>
                  <a:pt x="12026" y="14479"/>
                  <a:pt x="12045" y="14477"/>
                  <a:pt x="12066" y="14473"/>
                </a:cubicBezTo>
                <a:cubicBezTo>
                  <a:pt x="12193" y="14473"/>
                  <a:pt x="12288" y="14347"/>
                  <a:pt x="12256" y="14220"/>
                </a:cubicBezTo>
                <a:cubicBezTo>
                  <a:pt x="12225" y="14062"/>
                  <a:pt x="12225" y="13935"/>
                  <a:pt x="12225" y="13808"/>
                </a:cubicBezTo>
                <a:cubicBezTo>
                  <a:pt x="12225" y="13492"/>
                  <a:pt x="12288" y="13175"/>
                  <a:pt x="12383" y="12890"/>
                </a:cubicBezTo>
                <a:cubicBezTo>
                  <a:pt x="12478" y="12637"/>
                  <a:pt x="12636" y="12415"/>
                  <a:pt x="12795" y="12225"/>
                </a:cubicBezTo>
                <a:lnTo>
                  <a:pt x="13903" y="12225"/>
                </a:lnTo>
                <a:cubicBezTo>
                  <a:pt x="14283" y="12447"/>
                  <a:pt x="14410" y="12858"/>
                  <a:pt x="14410" y="13302"/>
                </a:cubicBezTo>
                <a:cubicBezTo>
                  <a:pt x="14410" y="13777"/>
                  <a:pt x="14283" y="14283"/>
                  <a:pt x="14093" y="14632"/>
                </a:cubicBezTo>
                <a:cubicBezTo>
                  <a:pt x="14093" y="14695"/>
                  <a:pt x="14061" y="14727"/>
                  <a:pt x="14030" y="14790"/>
                </a:cubicBezTo>
                <a:cubicBezTo>
                  <a:pt x="13871" y="15043"/>
                  <a:pt x="13871" y="15328"/>
                  <a:pt x="13903" y="15613"/>
                </a:cubicBezTo>
                <a:cubicBezTo>
                  <a:pt x="13935" y="15835"/>
                  <a:pt x="14030" y="16025"/>
                  <a:pt x="14125" y="16215"/>
                </a:cubicBezTo>
                <a:cubicBezTo>
                  <a:pt x="13871" y="16152"/>
                  <a:pt x="13618" y="16057"/>
                  <a:pt x="13428" y="15930"/>
                </a:cubicBezTo>
                <a:cubicBezTo>
                  <a:pt x="13111" y="15708"/>
                  <a:pt x="12826" y="15455"/>
                  <a:pt x="12636" y="15138"/>
                </a:cubicBezTo>
                <a:cubicBezTo>
                  <a:pt x="12575" y="15077"/>
                  <a:pt x="12487" y="15042"/>
                  <a:pt x="12407" y="15042"/>
                </a:cubicBezTo>
                <a:cubicBezTo>
                  <a:pt x="12363" y="15042"/>
                  <a:pt x="12322" y="15053"/>
                  <a:pt x="12288" y="15075"/>
                </a:cubicBezTo>
                <a:cubicBezTo>
                  <a:pt x="12161" y="15138"/>
                  <a:pt x="12130" y="15297"/>
                  <a:pt x="12193" y="15423"/>
                </a:cubicBezTo>
                <a:cubicBezTo>
                  <a:pt x="12446" y="15772"/>
                  <a:pt x="12763" y="16120"/>
                  <a:pt x="13143" y="16342"/>
                </a:cubicBezTo>
                <a:cubicBezTo>
                  <a:pt x="13523" y="16563"/>
                  <a:pt x="13966" y="16690"/>
                  <a:pt x="14410" y="16722"/>
                </a:cubicBezTo>
                <a:cubicBezTo>
                  <a:pt x="14431" y="16732"/>
                  <a:pt x="14452" y="16736"/>
                  <a:pt x="14472" y="16736"/>
                </a:cubicBezTo>
                <a:cubicBezTo>
                  <a:pt x="14512" y="16736"/>
                  <a:pt x="14547" y="16722"/>
                  <a:pt x="14568" y="16722"/>
                </a:cubicBezTo>
                <a:cubicBezTo>
                  <a:pt x="14663" y="16690"/>
                  <a:pt x="14695" y="16627"/>
                  <a:pt x="14758" y="16563"/>
                </a:cubicBezTo>
                <a:cubicBezTo>
                  <a:pt x="14790" y="16500"/>
                  <a:pt x="14790" y="16437"/>
                  <a:pt x="14790" y="16373"/>
                </a:cubicBezTo>
                <a:cubicBezTo>
                  <a:pt x="14758" y="16310"/>
                  <a:pt x="14726" y="16247"/>
                  <a:pt x="14695" y="16183"/>
                </a:cubicBezTo>
                <a:cubicBezTo>
                  <a:pt x="14568" y="16025"/>
                  <a:pt x="14441" y="15772"/>
                  <a:pt x="14378" y="15518"/>
                </a:cubicBezTo>
                <a:cubicBezTo>
                  <a:pt x="14346" y="15360"/>
                  <a:pt x="14346" y="15170"/>
                  <a:pt x="14441" y="15012"/>
                </a:cubicBezTo>
                <a:cubicBezTo>
                  <a:pt x="14473" y="14980"/>
                  <a:pt x="14505" y="14917"/>
                  <a:pt x="14536" y="14853"/>
                </a:cubicBezTo>
                <a:cubicBezTo>
                  <a:pt x="14726" y="14473"/>
                  <a:pt x="14916" y="13872"/>
                  <a:pt x="14916" y="13302"/>
                </a:cubicBezTo>
                <a:cubicBezTo>
                  <a:pt x="14916" y="12890"/>
                  <a:pt x="14790" y="12478"/>
                  <a:pt x="14536" y="12130"/>
                </a:cubicBezTo>
                <a:cubicBezTo>
                  <a:pt x="14631" y="12098"/>
                  <a:pt x="14695" y="12066"/>
                  <a:pt x="14758" y="12003"/>
                </a:cubicBezTo>
                <a:cubicBezTo>
                  <a:pt x="14885" y="11845"/>
                  <a:pt x="14980" y="11655"/>
                  <a:pt x="14980" y="11465"/>
                </a:cubicBezTo>
                <a:cubicBezTo>
                  <a:pt x="14980" y="11243"/>
                  <a:pt x="14885" y="11053"/>
                  <a:pt x="14758" y="10926"/>
                </a:cubicBezTo>
                <a:cubicBezTo>
                  <a:pt x="14663" y="10863"/>
                  <a:pt x="14568" y="10800"/>
                  <a:pt x="14473" y="10736"/>
                </a:cubicBezTo>
                <a:cubicBezTo>
                  <a:pt x="14473" y="10135"/>
                  <a:pt x="14473" y="9501"/>
                  <a:pt x="14441" y="8868"/>
                </a:cubicBezTo>
                <a:cubicBezTo>
                  <a:pt x="14441" y="8203"/>
                  <a:pt x="14410" y="7538"/>
                  <a:pt x="14410" y="6904"/>
                </a:cubicBezTo>
                <a:cubicBezTo>
                  <a:pt x="14410" y="6778"/>
                  <a:pt x="14283" y="6651"/>
                  <a:pt x="14156" y="6651"/>
                </a:cubicBezTo>
                <a:cubicBezTo>
                  <a:pt x="14030" y="6651"/>
                  <a:pt x="13903" y="6778"/>
                  <a:pt x="13903" y="6904"/>
                </a:cubicBezTo>
                <a:cubicBezTo>
                  <a:pt x="13935" y="7538"/>
                  <a:pt x="13966" y="8203"/>
                  <a:pt x="13966" y="8900"/>
                </a:cubicBezTo>
                <a:cubicBezTo>
                  <a:pt x="13966" y="9438"/>
                  <a:pt x="13966" y="10071"/>
                  <a:pt x="13966" y="10705"/>
                </a:cubicBezTo>
                <a:lnTo>
                  <a:pt x="12636" y="10705"/>
                </a:lnTo>
                <a:cubicBezTo>
                  <a:pt x="12668" y="7855"/>
                  <a:pt x="12763" y="5258"/>
                  <a:pt x="12890" y="3389"/>
                </a:cubicBezTo>
                <a:cubicBezTo>
                  <a:pt x="13048" y="1584"/>
                  <a:pt x="13175" y="476"/>
                  <a:pt x="13301" y="476"/>
                </a:cubicBezTo>
                <a:cubicBezTo>
                  <a:pt x="13301" y="476"/>
                  <a:pt x="13396" y="951"/>
                  <a:pt x="13523" y="1774"/>
                </a:cubicBezTo>
                <a:cubicBezTo>
                  <a:pt x="13650" y="2724"/>
                  <a:pt x="13776" y="4149"/>
                  <a:pt x="13840" y="5828"/>
                </a:cubicBezTo>
                <a:cubicBezTo>
                  <a:pt x="13840" y="5941"/>
                  <a:pt x="13941" y="6054"/>
                  <a:pt x="14053" y="6054"/>
                </a:cubicBezTo>
                <a:cubicBezTo>
                  <a:pt x="14066" y="6054"/>
                  <a:pt x="14080" y="6053"/>
                  <a:pt x="14093" y="6049"/>
                </a:cubicBezTo>
                <a:cubicBezTo>
                  <a:pt x="14251" y="6049"/>
                  <a:pt x="14346" y="5923"/>
                  <a:pt x="14346" y="5796"/>
                </a:cubicBezTo>
                <a:cubicBezTo>
                  <a:pt x="14251" y="4086"/>
                  <a:pt x="14156" y="2661"/>
                  <a:pt x="13998" y="1679"/>
                </a:cubicBezTo>
                <a:cubicBezTo>
                  <a:pt x="13840" y="602"/>
                  <a:pt x="13618" y="1"/>
                  <a:pt x="13301" y="1"/>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69;p24">
            <a:extLst>
              <a:ext uri="{FF2B5EF4-FFF2-40B4-BE49-F238E27FC236}">
                <a16:creationId xmlns:a16="http://schemas.microsoft.com/office/drawing/2014/main" id="{51EC0EAA-0740-B0B6-DC42-034044199FE7}"/>
              </a:ext>
            </a:extLst>
          </p:cNvPr>
          <p:cNvSpPr/>
          <p:nvPr/>
        </p:nvSpPr>
        <p:spPr>
          <a:xfrm>
            <a:off x="6310264" y="3857083"/>
            <a:ext cx="482331" cy="478252"/>
          </a:xfrm>
          <a:custGeom>
            <a:avLst/>
            <a:gdLst/>
            <a:ahLst/>
            <a:cxnLst/>
            <a:rect l="l" t="t" r="r" b="b"/>
            <a:pathLst>
              <a:path w="16912" h="16769" extrusionOk="0">
                <a:moveTo>
                  <a:pt x="4086" y="1766"/>
                </a:moveTo>
                <a:lnTo>
                  <a:pt x="4498" y="2146"/>
                </a:lnTo>
                <a:cubicBezTo>
                  <a:pt x="4466" y="2304"/>
                  <a:pt x="4466" y="2526"/>
                  <a:pt x="4529" y="2652"/>
                </a:cubicBezTo>
                <a:lnTo>
                  <a:pt x="4846" y="3381"/>
                </a:lnTo>
                <a:cubicBezTo>
                  <a:pt x="4814" y="3381"/>
                  <a:pt x="4783" y="3413"/>
                  <a:pt x="4751" y="3413"/>
                </a:cubicBezTo>
                <a:lnTo>
                  <a:pt x="3611" y="2272"/>
                </a:lnTo>
                <a:lnTo>
                  <a:pt x="4086" y="1766"/>
                </a:lnTo>
                <a:close/>
                <a:moveTo>
                  <a:pt x="3262" y="2621"/>
                </a:moveTo>
                <a:lnTo>
                  <a:pt x="4371" y="3729"/>
                </a:lnTo>
                <a:cubicBezTo>
                  <a:pt x="4276" y="3824"/>
                  <a:pt x="4181" y="3919"/>
                  <a:pt x="4118" y="3983"/>
                </a:cubicBezTo>
                <a:cubicBezTo>
                  <a:pt x="4022" y="4078"/>
                  <a:pt x="3927" y="4173"/>
                  <a:pt x="3864" y="4268"/>
                </a:cubicBezTo>
                <a:lnTo>
                  <a:pt x="2724" y="3127"/>
                </a:lnTo>
                <a:lnTo>
                  <a:pt x="3262" y="2621"/>
                </a:lnTo>
                <a:close/>
                <a:moveTo>
                  <a:pt x="2376" y="3476"/>
                </a:moveTo>
                <a:lnTo>
                  <a:pt x="3516" y="4648"/>
                </a:lnTo>
                <a:cubicBezTo>
                  <a:pt x="3516" y="4679"/>
                  <a:pt x="3484" y="4711"/>
                  <a:pt x="3484" y="4743"/>
                </a:cubicBezTo>
                <a:lnTo>
                  <a:pt x="2756" y="4426"/>
                </a:lnTo>
                <a:cubicBezTo>
                  <a:pt x="2663" y="4389"/>
                  <a:pt x="2559" y="4373"/>
                  <a:pt x="2458" y="4373"/>
                </a:cubicBezTo>
                <a:cubicBezTo>
                  <a:pt x="2386" y="4373"/>
                  <a:pt x="2315" y="4381"/>
                  <a:pt x="2249" y="4394"/>
                </a:cubicBezTo>
                <a:lnTo>
                  <a:pt x="1869" y="3983"/>
                </a:lnTo>
                <a:lnTo>
                  <a:pt x="2376" y="3476"/>
                </a:lnTo>
                <a:close/>
                <a:moveTo>
                  <a:pt x="5511" y="8321"/>
                </a:moveTo>
                <a:lnTo>
                  <a:pt x="8520" y="11330"/>
                </a:lnTo>
                <a:cubicBezTo>
                  <a:pt x="8203" y="11330"/>
                  <a:pt x="7886" y="11298"/>
                  <a:pt x="7601" y="11203"/>
                </a:cubicBezTo>
                <a:cubicBezTo>
                  <a:pt x="7126" y="11076"/>
                  <a:pt x="6714" y="10823"/>
                  <a:pt x="6366" y="10475"/>
                </a:cubicBezTo>
                <a:cubicBezTo>
                  <a:pt x="5796" y="9873"/>
                  <a:pt x="5511" y="9113"/>
                  <a:pt x="5511" y="8353"/>
                </a:cubicBezTo>
                <a:lnTo>
                  <a:pt x="5511" y="8321"/>
                </a:lnTo>
                <a:close/>
                <a:moveTo>
                  <a:pt x="8424" y="5376"/>
                </a:moveTo>
                <a:cubicBezTo>
                  <a:pt x="9248" y="5376"/>
                  <a:pt x="10008" y="5693"/>
                  <a:pt x="10578" y="6263"/>
                </a:cubicBezTo>
                <a:cubicBezTo>
                  <a:pt x="10926" y="6611"/>
                  <a:pt x="11180" y="7023"/>
                  <a:pt x="11306" y="7466"/>
                </a:cubicBezTo>
                <a:cubicBezTo>
                  <a:pt x="11401" y="7783"/>
                  <a:pt x="11465" y="8100"/>
                  <a:pt x="11433" y="8416"/>
                </a:cubicBezTo>
                <a:lnTo>
                  <a:pt x="10325" y="7276"/>
                </a:lnTo>
                <a:cubicBezTo>
                  <a:pt x="10277" y="7229"/>
                  <a:pt x="10214" y="7205"/>
                  <a:pt x="10150" y="7205"/>
                </a:cubicBezTo>
                <a:cubicBezTo>
                  <a:pt x="10087" y="7205"/>
                  <a:pt x="10024" y="7229"/>
                  <a:pt x="9976" y="7276"/>
                </a:cubicBezTo>
                <a:cubicBezTo>
                  <a:pt x="9881" y="7371"/>
                  <a:pt x="9881" y="7529"/>
                  <a:pt x="9976" y="7624"/>
                </a:cubicBezTo>
                <a:lnTo>
                  <a:pt x="15233" y="12882"/>
                </a:lnTo>
                <a:lnTo>
                  <a:pt x="14727" y="13388"/>
                </a:lnTo>
                <a:lnTo>
                  <a:pt x="7063" y="5756"/>
                </a:lnTo>
                <a:cubicBezTo>
                  <a:pt x="7316" y="5629"/>
                  <a:pt x="7569" y="5534"/>
                  <a:pt x="7823" y="5471"/>
                </a:cubicBezTo>
                <a:lnTo>
                  <a:pt x="9185" y="6864"/>
                </a:lnTo>
                <a:cubicBezTo>
                  <a:pt x="9232" y="6912"/>
                  <a:pt x="9295" y="6936"/>
                  <a:pt x="9359" y="6936"/>
                </a:cubicBezTo>
                <a:cubicBezTo>
                  <a:pt x="9422" y="6936"/>
                  <a:pt x="9485" y="6912"/>
                  <a:pt x="9533" y="6864"/>
                </a:cubicBezTo>
                <a:cubicBezTo>
                  <a:pt x="9628" y="6769"/>
                  <a:pt x="9628" y="6611"/>
                  <a:pt x="9533" y="6516"/>
                </a:cubicBezTo>
                <a:lnTo>
                  <a:pt x="8424" y="5376"/>
                </a:lnTo>
                <a:close/>
                <a:moveTo>
                  <a:pt x="6651" y="6009"/>
                </a:moveTo>
                <a:lnTo>
                  <a:pt x="14378" y="13737"/>
                </a:lnTo>
                <a:lnTo>
                  <a:pt x="13840" y="14275"/>
                </a:lnTo>
                <a:lnTo>
                  <a:pt x="6113" y="6548"/>
                </a:lnTo>
                <a:cubicBezTo>
                  <a:pt x="6208" y="6453"/>
                  <a:pt x="6271" y="6358"/>
                  <a:pt x="6366" y="6263"/>
                </a:cubicBezTo>
                <a:cubicBezTo>
                  <a:pt x="6461" y="6168"/>
                  <a:pt x="6556" y="6073"/>
                  <a:pt x="6651" y="6009"/>
                </a:cubicBezTo>
                <a:close/>
                <a:moveTo>
                  <a:pt x="10495" y="1520"/>
                </a:moveTo>
                <a:cubicBezTo>
                  <a:pt x="10538" y="1520"/>
                  <a:pt x="10578" y="1528"/>
                  <a:pt x="10610" y="1544"/>
                </a:cubicBezTo>
                <a:lnTo>
                  <a:pt x="10641" y="1544"/>
                </a:lnTo>
                <a:lnTo>
                  <a:pt x="11750" y="1987"/>
                </a:lnTo>
                <a:cubicBezTo>
                  <a:pt x="11845" y="2051"/>
                  <a:pt x="11908" y="2082"/>
                  <a:pt x="11940" y="2177"/>
                </a:cubicBezTo>
                <a:cubicBezTo>
                  <a:pt x="11971" y="2272"/>
                  <a:pt x="11971" y="2367"/>
                  <a:pt x="11940" y="2462"/>
                </a:cubicBezTo>
                <a:cubicBezTo>
                  <a:pt x="11813" y="2747"/>
                  <a:pt x="11686" y="3064"/>
                  <a:pt x="11591" y="3349"/>
                </a:cubicBezTo>
                <a:cubicBezTo>
                  <a:pt x="11528" y="3444"/>
                  <a:pt x="11560" y="3603"/>
                  <a:pt x="11655" y="3666"/>
                </a:cubicBezTo>
                <a:cubicBezTo>
                  <a:pt x="11813" y="3761"/>
                  <a:pt x="11940" y="3856"/>
                  <a:pt x="12098" y="3983"/>
                </a:cubicBezTo>
                <a:cubicBezTo>
                  <a:pt x="12225" y="4109"/>
                  <a:pt x="12351" y="4204"/>
                  <a:pt x="12478" y="4331"/>
                </a:cubicBezTo>
                <a:cubicBezTo>
                  <a:pt x="12605" y="4489"/>
                  <a:pt x="12731" y="4616"/>
                  <a:pt x="12858" y="4743"/>
                </a:cubicBezTo>
                <a:cubicBezTo>
                  <a:pt x="12953" y="4869"/>
                  <a:pt x="13080" y="5028"/>
                  <a:pt x="13175" y="5154"/>
                </a:cubicBezTo>
                <a:cubicBezTo>
                  <a:pt x="13221" y="5223"/>
                  <a:pt x="13299" y="5275"/>
                  <a:pt x="13375" y="5275"/>
                </a:cubicBezTo>
                <a:cubicBezTo>
                  <a:pt x="13404" y="5275"/>
                  <a:pt x="13433" y="5267"/>
                  <a:pt x="13460" y="5249"/>
                </a:cubicBezTo>
                <a:lnTo>
                  <a:pt x="14378" y="4869"/>
                </a:lnTo>
                <a:cubicBezTo>
                  <a:pt x="14410" y="4853"/>
                  <a:pt x="14450" y="4846"/>
                  <a:pt x="14493" y="4846"/>
                </a:cubicBezTo>
                <a:cubicBezTo>
                  <a:pt x="14537" y="4846"/>
                  <a:pt x="14584" y="4853"/>
                  <a:pt x="14632" y="4869"/>
                </a:cubicBezTo>
                <a:cubicBezTo>
                  <a:pt x="14727" y="4901"/>
                  <a:pt x="14790" y="4996"/>
                  <a:pt x="14822" y="5059"/>
                </a:cubicBezTo>
                <a:lnTo>
                  <a:pt x="15297" y="6199"/>
                </a:lnTo>
                <a:cubicBezTo>
                  <a:pt x="15328" y="6294"/>
                  <a:pt x="15328" y="6389"/>
                  <a:pt x="15297" y="6453"/>
                </a:cubicBezTo>
                <a:cubicBezTo>
                  <a:pt x="15265" y="6548"/>
                  <a:pt x="15202" y="6611"/>
                  <a:pt x="15107" y="6643"/>
                </a:cubicBezTo>
                <a:lnTo>
                  <a:pt x="14220" y="7023"/>
                </a:lnTo>
                <a:cubicBezTo>
                  <a:pt x="14093" y="7054"/>
                  <a:pt x="14030" y="7181"/>
                  <a:pt x="14062" y="7308"/>
                </a:cubicBezTo>
                <a:cubicBezTo>
                  <a:pt x="14125" y="7656"/>
                  <a:pt x="14157" y="8004"/>
                  <a:pt x="14157" y="8353"/>
                </a:cubicBezTo>
                <a:cubicBezTo>
                  <a:pt x="14157" y="8733"/>
                  <a:pt x="14125" y="9081"/>
                  <a:pt x="14062" y="9430"/>
                </a:cubicBezTo>
                <a:cubicBezTo>
                  <a:pt x="14030" y="9556"/>
                  <a:pt x="14093" y="9651"/>
                  <a:pt x="14188" y="9715"/>
                </a:cubicBezTo>
                <a:lnTo>
                  <a:pt x="15107" y="10063"/>
                </a:lnTo>
                <a:cubicBezTo>
                  <a:pt x="15202" y="10126"/>
                  <a:pt x="15265" y="10190"/>
                  <a:pt x="15297" y="10253"/>
                </a:cubicBezTo>
                <a:cubicBezTo>
                  <a:pt x="15328" y="10348"/>
                  <a:pt x="15328" y="10443"/>
                  <a:pt x="15297" y="10538"/>
                </a:cubicBezTo>
                <a:lnTo>
                  <a:pt x="14822" y="11646"/>
                </a:lnTo>
                <a:cubicBezTo>
                  <a:pt x="14822" y="11678"/>
                  <a:pt x="14790" y="11710"/>
                  <a:pt x="14758" y="11741"/>
                </a:cubicBezTo>
                <a:lnTo>
                  <a:pt x="11908" y="8860"/>
                </a:lnTo>
                <a:cubicBezTo>
                  <a:pt x="11971" y="8353"/>
                  <a:pt x="11940" y="7814"/>
                  <a:pt x="11781" y="7339"/>
                </a:cubicBezTo>
                <a:cubicBezTo>
                  <a:pt x="11623" y="6801"/>
                  <a:pt x="11338" y="6326"/>
                  <a:pt x="10926" y="5914"/>
                </a:cubicBezTo>
                <a:cubicBezTo>
                  <a:pt x="10230" y="5218"/>
                  <a:pt x="9343" y="4901"/>
                  <a:pt x="8456" y="4901"/>
                </a:cubicBezTo>
                <a:cubicBezTo>
                  <a:pt x="7538" y="4901"/>
                  <a:pt x="6651" y="5249"/>
                  <a:pt x="6018" y="5914"/>
                </a:cubicBezTo>
                <a:cubicBezTo>
                  <a:pt x="5353" y="6548"/>
                  <a:pt x="4973" y="7434"/>
                  <a:pt x="4973" y="8353"/>
                </a:cubicBezTo>
                <a:cubicBezTo>
                  <a:pt x="4973" y="9240"/>
                  <a:pt x="5321" y="10126"/>
                  <a:pt x="6018" y="10823"/>
                </a:cubicBezTo>
                <a:cubicBezTo>
                  <a:pt x="6429" y="11235"/>
                  <a:pt x="6904" y="11520"/>
                  <a:pt x="7411" y="11678"/>
                </a:cubicBezTo>
                <a:cubicBezTo>
                  <a:pt x="7757" y="11786"/>
                  <a:pt x="8118" y="11835"/>
                  <a:pt x="8474" y="11835"/>
                </a:cubicBezTo>
                <a:cubicBezTo>
                  <a:pt x="8639" y="11835"/>
                  <a:pt x="8802" y="11825"/>
                  <a:pt x="8963" y="11805"/>
                </a:cubicBezTo>
                <a:lnTo>
                  <a:pt x="10135" y="12977"/>
                </a:lnTo>
                <a:cubicBezTo>
                  <a:pt x="10182" y="13024"/>
                  <a:pt x="10245" y="13048"/>
                  <a:pt x="10309" y="13048"/>
                </a:cubicBezTo>
                <a:cubicBezTo>
                  <a:pt x="10372" y="13048"/>
                  <a:pt x="10435" y="13024"/>
                  <a:pt x="10483" y="12977"/>
                </a:cubicBezTo>
                <a:cubicBezTo>
                  <a:pt x="10578" y="12882"/>
                  <a:pt x="10578" y="12723"/>
                  <a:pt x="10483" y="12628"/>
                </a:cubicBezTo>
                <a:lnTo>
                  <a:pt x="5543" y="7688"/>
                </a:lnTo>
                <a:cubicBezTo>
                  <a:pt x="5606" y="7434"/>
                  <a:pt x="5701" y="7181"/>
                  <a:pt x="5828" y="6959"/>
                </a:cubicBezTo>
                <a:lnTo>
                  <a:pt x="13492" y="14623"/>
                </a:lnTo>
                <a:lnTo>
                  <a:pt x="12985" y="15130"/>
                </a:lnTo>
                <a:lnTo>
                  <a:pt x="11275" y="13420"/>
                </a:lnTo>
                <a:cubicBezTo>
                  <a:pt x="11227" y="13372"/>
                  <a:pt x="11164" y="13349"/>
                  <a:pt x="11101" y="13349"/>
                </a:cubicBezTo>
                <a:cubicBezTo>
                  <a:pt x="11037" y="13349"/>
                  <a:pt x="10974" y="13372"/>
                  <a:pt x="10926" y="13420"/>
                </a:cubicBezTo>
                <a:cubicBezTo>
                  <a:pt x="10831" y="13515"/>
                  <a:pt x="10831" y="13673"/>
                  <a:pt x="10926" y="13768"/>
                </a:cubicBezTo>
                <a:lnTo>
                  <a:pt x="11845" y="14687"/>
                </a:lnTo>
                <a:cubicBezTo>
                  <a:pt x="11813" y="14687"/>
                  <a:pt x="11781" y="14718"/>
                  <a:pt x="11750" y="14718"/>
                </a:cubicBezTo>
                <a:lnTo>
                  <a:pt x="10641" y="15193"/>
                </a:lnTo>
                <a:cubicBezTo>
                  <a:pt x="10594" y="15209"/>
                  <a:pt x="10546" y="15217"/>
                  <a:pt x="10499" y="15217"/>
                </a:cubicBezTo>
                <a:cubicBezTo>
                  <a:pt x="10451" y="15217"/>
                  <a:pt x="10404" y="15209"/>
                  <a:pt x="10356" y="15193"/>
                </a:cubicBezTo>
                <a:cubicBezTo>
                  <a:pt x="10293" y="15162"/>
                  <a:pt x="10198" y="15098"/>
                  <a:pt x="10166" y="15003"/>
                </a:cubicBezTo>
                <a:lnTo>
                  <a:pt x="9818" y="14117"/>
                </a:lnTo>
                <a:cubicBezTo>
                  <a:pt x="9765" y="14012"/>
                  <a:pt x="9691" y="13950"/>
                  <a:pt x="9595" y="13950"/>
                </a:cubicBezTo>
                <a:cubicBezTo>
                  <a:pt x="9575" y="13950"/>
                  <a:pt x="9555" y="13953"/>
                  <a:pt x="9533" y="13958"/>
                </a:cubicBezTo>
                <a:cubicBezTo>
                  <a:pt x="9185" y="14022"/>
                  <a:pt x="8805" y="14053"/>
                  <a:pt x="8456" y="14053"/>
                </a:cubicBezTo>
                <a:cubicBezTo>
                  <a:pt x="8108" y="14053"/>
                  <a:pt x="7728" y="14022"/>
                  <a:pt x="7379" y="13958"/>
                </a:cubicBezTo>
                <a:cubicBezTo>
                  <a:pt x="7363" y="13953"/>
                  <a:pt x="7345" y="13950"/>
                  <a:pt x="7327" y="13950"/>
                </a:cubicBezTo>
                <a:cubicBezTo>
                  <a:pt x="7243" y="13950"/>
                  <a:pt x="7152" y="14007"/>
                  <a:pt x="7126" y="14085"/>
                </a:cubicBezTo>
                <a:lnTo>
                  <a:pt x="6746" y="15003"/>
                </a:lnTo>
                <a:cubicBezTo>
                  <a:pt x="6714" y="15098"/>
                  <a:pt x="6651" y="15162"/>
                  <a:pt x="6556" y="15193"/>
                </a:cubicBezTo>
                <a:cubicBezTo>
                  <a:pt x="6524" y="15209"/>
                  <a:pt x="6485" y="15217"/>
                  <a:pt x="6441" y="15217"/>
                </a:cubicBezTo>
                <a:cubicBezTo>
                  <a:pt x="6398" y="15217"/>
                  <a:pt x="6350" y="15209"/>
                  <a:pt x="6303" y="15193"/>
                </a:cubicBezTo>
                <a:lnTo>
                  <a:pt x="5163" y="14718"/>
                </a:lnTo>
                <a:cubicBezTo>
                  <a:pt x="5068" y="14687"/>
                  <a:pt x="5004" y="14623"/>
                  <a:pt x="4973" y="14528"/>
                </a:cubicBezTo>
                <a:cubicBezTo>
                  <a:pt x="4941" y="14465"/>
                  <a:pt x="4941" y="14338"/>
                  <a:pt x="4973" y="14275"/>
                </a:cubicBezTo>
                <a:lnTo>
                  <a:pt x="5353" y="13388"/>
                </a:lnTo>
                <a:cubicBezTo>
                  <a:pt x="5384" y="13262"/>
                  <a:pt x="5353" y="13135"/>
                  <a:pt x="5258" y="13072"/>
                </a:cubicBezTo>
                <a:cubicBezTo>
                  <a:pt x="5131" y="12977"/>
                  <a:pt x="4973" y="12850"/>
                  <a:pt x="4846" y="12755"/>
                </a:cubicBezTo>
                <a:cubicBezTo>
                  <a:pt x="4719" y="12628"/>
                  <a:pt x="4561" y="12501"/>
                  <a:pt x="4434" y="12375"/>
                </a:cubicBezTo>
                <a:cubicBezTo>
                  <a:pt x="4308" y="12248"/>
                  <a:pt x="4181" y="12121"/>
                  <a:pt x="4086" y="11995"/>
                </a:cubicBezTo>
                <a:cubicBezTo>
                  <a:pt x="3959" y="11836"/>
                  <a:pt x="3864" y="11710"/>
                  <a:pt x="3769" y="11551"/>
                </a:cubicBezTo>
                <a:cubicBezTo>
                  <a:pt x="3698" y="11480"/>
                  <a:pt x="3627" y="11445"/>
                  <a:pt x="3542" y="11445"/>
                </a:cubicBezTo>
                <a:cubicBezTo>
                  <a:pt x="3514" y="11445"/>
                  <a:pt x="3484" y="11448"/>
                  <a:pt x="3452" y="11456"/>
                </a:cubicBezTo>
                <a:lnTo>
                  <a:pt x="2566" y="11836"/>
                </a:lnTo>
                <a:cubicBezTo>
                  <a:pt x="2518" y="11852"/>
                  <a:pt x="2471" y="11860"/>
                  <a:pt x="2423" y="11860"/>
                </a:cubicBezTo>
                <a:cubicBezTo>
                  <a:pt x="2376" y="11860"/>
                  <a:pt x="2328" y="11852"/>
                  <a:pt x="2281" y="11836"/>
                </a:cubicBezTo>
                <a:cubicBezTo>
                  <a:pt x="2217" y="11805"/>
                  <a:pt x="2154" y="11741"/>
                  <a:pt x="2122" y="11646"/>
                </a:cubicBezTo>
                <a:cubicBezTo>
                  <a:pt x="1964" y="11266"/>
                  <a:pt x="1774" y="10918"/>
                  <a:pt x="1647" y="10538"/>
                </a:cubicBezTo>
                <a:cubicBezTo>
                  <a:pt x="1616" y="10443"/>
                  <a:pt x="1616" y="10348"/>
                  <a:pt x="1647" y="10253"/>
                </a:cubicBezTo>
                <a:cubicBezTo>
                  <a:pt x="1679" y="10190"/>
                  <a:pt x="1742" y="10095"/>
                  <a:pt x="1837" y="10063"/>
                </a:cubicBezTo>
                <a:lnTo>
                  <a:pt x="2724" y="9715"/>
                </a:lnTo>
                <a:cubicBezTo>
                  <a:pt x="2819" y="9651"/>
                  <a:pt x="2914" y="9556"/>
                  <a:pt x="2882" y="9430"/>
                </a:cubicBezTo>
                <a:cubicBezTo>
                  <a:pt x="2819" y="9081"/>
                  <a:pt x="2787" y="8733"/>
                  <a:pt x="2787" y="8353"/>
                </a:cubicBezTo>
                <a:cubicBezTo>
                  <a:pt x="2787" y="8004"/>
                  <a:pt x="2819" y="7656"/>
                  <a:pt x="2882" y="7308"/>
                </a:cubicBezTo>
                <a:cubicBezTo>
                  <a:pt x="2914" y="7181"/>
                  <a:pt x="2851" y="7054"/>
                  <a:pt x="2724" y="7023"/>
                </a:cubicBezTo>
                <a:lnTo>
                  <a:pt x="1837" y="6643"/>
                </a:lnTo>
                <a:cubicBezTo>
                  <a:pt x="1742" y="6611"/>
                  <a:pt x="1679" y="6548"/>
                  <a:pt x="1647" y="6453"/>
                </a:cubicBezTo>
                <a:cubicBezTo>
                  <a:pt x="1616" y="6389"/>
                  <a:pt x="1616" y="6294"/>
                  <a:pt x="1647" y="6199"/>
                </a:cubicBezTo>
                <a:cubicBezTo>
                  <a:pt x="1806" y="5819"/>
                  <a:pt x="1964" y="5439"/>
                  <a:pt x="2122" y="5059"/>
                </a:cubicBezTo>
                <a:cubicBezTo>
                  <a:pt x="2172" y="4935"/>
                  <a:pt x="2300" y="4849"/>
                  <a:pt x="2445" y="4849"/>
                </a:cubicBezTo>
                <a:cubicBezTo>
                  <a:pt x="2485" y="4849"/>
                  <a:pt x="2525" y="4856"/>
                  <a:pt x="2566" y="4869"/>
                </a:cubicBezTo>
                <a:lnTo>
                  <a:pt x="3452" y="5249"/>
                </a:lnTo>
                <a:cubicBezTo>
                  <a:pt x="3484" y="5270"/>
                  <a:pt x="3523" y="5281"/>
                  <a:pt x="3563" y="5281"/>
                </a:cubicBezTo>
                <a:cubicBezTo>
                  <a:pt x="3642" y="5281"/>
                  <a:pt x="3727" y="5239"/>
                  <a:pt x="3769" y="5154"/>
                </a:cubicBezTo>
                <a:cubicBezTo>
                  <a:pt x="3959" y="4869"/>
                  <a:pt x="4213" y="4584"/>
                  <a:pt x="4434" y="4331"/>
                </a:cubicBezTo>
                <a:cubicBezTo>
                  <a:pt x="4688" y="4078"/>
                  <a:pt x="4973" y="3856"/>
                  <a:pt x="5258" y="3666"/>
                </a:cubicBezTo>
                <a:cubicBezTo>
                  <a:pt x="5353" y="3603"/>
                  <a:pt x="5416" y="3476"/>
                  <a:pt x="5353" y="3349"/>
                </a:cubicBezTo>
                <a:lnTo>
                  <a:pt x="5004" y="2462"/>
                </a:lnTo>
                <a:cubicBezTo>
                  <a:pt x="4909" y="2272"/>
                  <a:pt x="5004" y="2082"/>
                  <a:pt x="5163" y="1987"/>
                </a:cubicBezTo>
                <a:lnTo>
                  <a:pt x="6303" y="1544"/>
                </a:lnTo>
                <a:cubicBezTo>
                  <a:pt x="6350" y="1528"/>
                  <a:pt x="6398" y="1520"/>
                  <a:pt x="6441" y="1520"/>
                </a:cubicBezTo>
                <a:cubicBezTo>
                  <a:pt x="6485" y="1520"/>
                  <a:pt x="6524" y="1528"/>
                  <a:pt x="6556" y="1544"/>
                </a:cubicBezTo>
                <a:cubicBezTo>
                  <a:pt x="6651" y="1576"/>
                  <a:pt x="6714" y="1639"/>
                  <a:pt x="6746" y="1734"/>
                </a:cubicBezTo>
                <a:lnTo>
                  <a:pt x="7126" y="2621"/>
                </a:lnTo>
                <a:cubicBezTo>
                  <a:pt x="7158" y="2716"/>
                  <a:pt x="7284" y="2779"/>
                  <a:pt x="7379" y="2779"/>
                </a:cubicBezTo>
                <a:cubicBezTo>
                  <a:pt x="7728" y="2716"/>
                  <a:pt x="8108" y="2684"/>
                  <a:pt x="8456" y="2684"/>
                </a:cubicBezTo>
                <a:cubicBezTo>
                  <a:pt x="8805" y="2684"/>
                  <a:pt x="9185" y="2716"/>
                  <a:pt x="9533" y="2779"/>
                </a:cubicBezTo>
                <a:cubicBezTo>
                  <a:pt x="9628" y="2779"/>
                  <a:pt x="9755" y="2747"/>
                  <a:pt x="9786" y="2621"/>
                </a:cubicBezTo>
                <a:lnTo>
                  <a:pt x="10166" y="1734"/>
                </a:lnTo>
                <a:cubicBezTo>
                  <a:pt x="10166" y="1734"/>
                  <a:pt x="10166" y="1734"/>
                  <a:pt x="10166" y="1702"/>
                </a:cubicBezTo>
                <a:cubicBezTo>
                  <a:pt x="10230" y="1639"/>
                  <a:pt x="10293" y="1576"/>
                  <a:pt x="10356" y="1544"/>
                </a:cubicBezTo>
                <a:cubicBezTo>
                  <a:pt x="10404" y="1528"/>
                  <a:pt x="10451" y="1520"/>
                  <a:pt x="10495" y="1520"/>
                </a:cubicBezTo>
                <a:close/>
                <a:moveTo>
                  <a:pt x="15455" y="13357"/>
                </a:moveTo>
                <a:lnTo>
                  <a:pt x="15835" y="14623"/>
                </a:lnTo>
                <a:lnTo>
                  <a:pt x="14727" y="15732"/>
                </a:lnTo>
                <a:lnTo>
                  <a:pt x="13460" y="15352"/>
                </a:lnTo>
                <a:lnTo>
                  <a:pt x="15455" y="13357"/>
                </a:lnTo>
                <a:close/>
                <a:moveTo>
                  <a:pt x="15993" y="15162"/>
                </a:moveTo>
                <a:lnTo>
                  <a:pt x="16278" y="16175"/>
                </a:lnTo>
                <a:lnTo>
                  <a:pt x="15265" y="15890"/>
                </a:lnTo>
                <a:lnTo>
                  <a:pt x="15993" y="15162"/>
                </a:lnTo>
                <a:close/>
                <a:moveTo>
                  <a:pt x="2570" y="0"/>
                </a:moveTo>
                <a:cubicBezTo>
                  <a:pt x="2289" y="0"/>
                  <a:pt x="2012" y="103"/>
                  <a:pt x="1806" y="309"/>
                </a:cubicBezTo>
                <a:lnTo>
                  <a:pt x="1521" y="626"/>
                </a:lnTo>
                <a:cubicBezTo>
                  <a:pt x="1426" y="721"/>
                  <a:pt x="1426" y="879"/>
                  <a:pt x="1521" y="974"/>
                </a:cubicBezTo>
                <a:cubicBezTo>
                  <a:pt x="1568" y="1022"/>
                  <a:pt x="1631" y="1045"/>
                  <a:pt x="1695" y="1045"/>
                </a:cubicBezTo>
                <a:cubicBezTo>
                  <a:pt x="1758" y="1045"/>
                  <a:pt x="1821" y="1022"/>
                  <a:pt x="1869" y="974"/>
                </a:cubicBezTo>
                <a:lnTo>
                  <a:pt x="2154" y="657"/>
                </a:lnTo>
                <a:cubicBezTo>
                  <a:pt x="2265" y="546"/>
                  <a:pt x="2423" y="491"/>
                  <a:pt x="2582" y="491"/>
                </a:cubicBezTo>
                <a:cubicBezTo>
                  <a:pt x="2740" y="491"/>
                  <a:pt x="2898" y="546"/>
                  <a:pt x="3009" y="657"/>
                </a:cubicBezTo>
                <a:lnTo>
                  <a:pt x="3769" y="1417"/>
                </a:lnTo>
                <a:lnTo>
                  <a:pt x="1521" y="3634"/>
                </a:lnTo>
                <a:lnTo>
                  <a:pt x="761" y="2906"/>
                </a:lnTo>
                <a:cubicBezTo>
                  <a:pt x="539" y="2652"/>
                  <a:pt x="539" y="2272"/>
                  <a:pt x="761" y="2051"/>
                </a:cubicBezTo>
                <a:lnTo>
                  <a:pt x="1077" y="1734"/>
                </a:lnTo>
                <a:cubicBezTo>
                  <a:pt x="1172" y="1639"/>
                  <a:pt x="1172" y="1481"/>
                  <a:pt x="1077" y="1386"/>
                </a:cubicBezTo>
                <a:cubicBezTo>
                  <a:pt x="1030" y="1338"/>
                  <a:pt x="966" y="1314"/>
                  <a:pt x="903" y="1314"/>
                </a:cubicBezTo>
                <a:cubicBezTo>
                  <a:pt x="840" y="1314"/>
                  <a:pt x="776" y="1338"/>
                  <a:pt x="729" y="1386"/>
                </a:cubicBezTo>
                <a:lnTo>
                  <a:pt x="412" y="1702"/>
                </a:lnTo>
                <a:cubicBezTo>
                  <a:pt x="1" y="2114"/>
                  <a:pt x="1" y="2811"/>
                  <a:pt x="412" y="3254"/>
                </a:cubicBezTo>
                <a:lnTo>
                  <a:pt x="1806" y="4648"/>
                </a:lnTo>
                <a:cubicBezTo>
                  <a:pt x="1742" y="4711"/>
                  <a:pt x="1711" y="4806"/>
                  <a:pt x="1679" y="4901"/>
                </a:cubicBezTo>
                <a:lnTo>
                  <a:pt x="1204" y="6041"/>
                </a:lnTo>
                <a:cubicBezTo>
                  <a:pt x="1109" y="6231"/>
                  <a:pt x="1109" y="6453"/>
                  <a:pt x="1204" y="6643"/>
                </a:cubicBezTo>
                <a:cubicBezTo>
                  <a:pt x="1267" y="6864"/>
                  <a:pt x="1457" y="7023"/>
                  <a:pt x="1647" y="7118"/>
                </a:cubicBezTo>
                <a:lnTo>
                  <a:pt x="2376" y="7403"/>
                </a:lnTo>
                <a:cubicBezTo>
                  <a:pt x="2312" y="7719"/>
                  <a:pt x="2281" y="8036"/>
                  <a:pt x="2281" y="8385"/>
                </a:cubicBezTo>
                <a:cubicBezTo>
                  <a:pt x="2281" y="8701"/>
                  <a:pt x="2312" y="9018"/>
                  <a:pt x="2376" y="9335"/>
                </a:cubicBezTo>
                <a:lnTo>
                  <a:pt x="1647" y="9620"/>
                </a:lnTo>
                <a:cubicBezTo>
                  <a:pt x="1426" y="9715"/>
                  <a:pt x="1267" y="9873"/>
                  <a:pt x="1204" y="10095"/>
                </a:cubicBezTo>
                <a:cubicBezTo>
                  <a:pt x="1109" y="10285"/>
                  <a:pt x="1109" y="10506"/>
                  <a:pt x="1204" y="10728"/>
                </a:cubicBezTo>
                <a:cubicBezTo>
                  <a:pt x="1362" y="11076"/>
                  <a:pt x="1489" y="11488"/>
                  <a:pt x="1679" y="11868"/>
                </a:cubicBezTo>
                <a:cubicBezTo>
                  <a:pt x="1774" y="12058"/>
                  <a:pt x="1932" y="12216"/>
                  <a:pt x="2122" y="12311"/>
                </a:cubicBezTo>
                <a:cubicBezTo>
                  <a:pt x="2227" y="12346"/>
                  <a:pt x="2350" y="12371"/>
                  <a:pt x="2471" y="12371"/>
                </a:cubicBezTo>
                <a:cubicBezTo>
                  <a:pt x="2571" y="12371"/>
                  <a:pt x="2670" y="12354"/>
                  <a:pt x="2756" y="12311"/>
                </a:cubicBezTo>
                <a:lnTo>
                  <a:pt x="3484" y="11995"/>
                </a:lnTo>
                <a:cubicBezTo>
                  <a:pt x="3547" y="12121"/>
                  <a:pt x="3642" y="12216"/>
                  <a:pt x="3706" y="12311"/>
                </a:cubicBezTo>
                <a:cubicBezTo>
                  <a:pt x="3832" y="12470"/>
                  <a:pt x="3959" y="12596"/>
                  <a:pt x="4118" y="12723"/>
                </a:cubicBezTo>
                <a:cubicBezTo>
                  <a:pt x="4244" y="12882"/>
                  <a:pt x="4403" y="13008"/>
                  <a:pt x="4529" y="13135"/>
                </a:cubicBezTo>
                <a:cubicBezTo>
                  <a:pt x="4624" y="13198"/>
                  <a:pt x="4751" y="13293"/>
                  <a:pt x="4846" y="13357"/>
                </a:cubicBezTo>
                <a:lnTo>
                  <a:pt x="4529" y="14085"/>
                </a:lnTo>
                <a:cubicBezTo>
                  <a:pt x="4466" y="14307"/>
                  <a:pt x="4466" y="14528"/>
                  <a:pt x="4529" y="14718"/>
                </a:cubicBezTo>
                <a:cubicBezTo>
                  <a:pt x="4624" y="14908"/>
                  <a:pt x="4783" y="15098"/>
                  <a:pt x="5004" y="15193"/>
                </a:cubicBezTo>
                <a:lnTo>
                  <a:pt x="6113" y="15637"/>
                </a:lnTo>
                <a:cubicBezTo>
                  <a:pt x="6223" y="15684"/>
                  <a:pt x="6334" y="15708"/>
                  <a:pt x="6445" y="15708"/>
                </a:cubicBezTo>
                <a:cubicBezTo>
                  <a:pt x="6556" y="15708"/>
                  <a:pt x="6667" y="15684"/>
                  <a:pt x="6778" y="15637"/>
                </a:cubicBezTo>
                <a:cubicBezTo>
                  <a:pt x="6968" y="15573"/>
                  <a:pt x="7126" y="15415"/>
                  <a:pt x="7221" y="15193"/>
                </a:cubicBezTo>
                <a:lnTo>
                  <a:pt x="7506" y="14465"/>
                </a:lnTo>
                <a:cubicBezTo>
                  <a:pt x="7823" y="14528"/>
                  <a:pt x="8171" y="14560"/>
                  <a:pt x="8488" y="14560"/>
                </a:cubicBezTo>
                <a:cubicBezTo>
                  <a:pt x="8805" y="14560"/>
                  <a:pt x="9121" y="14528"/>
                  <a:pt x="9438" y="14465"/>
                </a:cubicBezTo>
                <a:lnTo>
                  <a:pt x="9723" y="15193"/>
                </a:lnTo>
                <a:cubicBezTo>
                  <a:pt x="9818" y="15415"/>
                  <a:pt x="9976" y="15573"/>
                  <a:pt x="10198" y="15637"/>
                </a:cubicBezTo>
                <a:cubicBezTo>
                  <a:pt x="10293" y="15684"/>
                  <a:pt x="10396" y="15708"/>
                  <a:pt x="10503" y="15708"/>
                </a:cubicBezTo>
                <a:cubicBezTo>
                  <a:pt x="10610" y="15708"/>
                  <a:pt x="10721" y="15684"/>
                  <a:pt x="10831" y="15637"/>
                </a:cubicBezTo>
                <a:lnTo>
                  <a:pt x="11971" y="15193"/>
                </a:lnTo>
                <a:cubicBezTo>
                  <a:pt x="12035" y="15130"/>
                  <a:pt x="12130" y="15098"/>
                  <a:pt x="12193" y="15035"/>
                </a:cubicBezTo>
                <a:lnTo>
                  <a:pt x="12827" y="15637"/>
                </a:lnTo>
                <a:cubicBezTo>
                  <a:pt x="12858" y="15700"/>
                  <a:pt x="12890" y="15700"/>
                  <a:pt x="12953" y="15732"/>
                </a:cubicBezTo>
                <a:cubicBezTo>
                  <a:pt x="14157" y="16080"/>
                  <a:pt x="15360" y="16397"/>
                  <a:pt x="16563" y="16745"/>
                </a:cubicBezTo>
                <a:cubicBezTo>
                  <a:pt x="16579" y="16761"/>
                  <a:pt x="16603" y="16769"/>
                  <a:pt x="16627" y="16769"/>
                </a:cubicBezTo>
                <a:cubicBezTo>
                  <a:pt x="16651" y="16769"/>
                  <a:pt x="16674" y="16761"/>
                  <a:pt x="16690" y="16745"/>
                </a:cubicBezTo>
                <a:cubicBezTo>
                  <a:pt x="16817" y="16713"/>
                  <a:pt x="16912" y="16587"/>
                  <a:pt x="16880" y="16460"/>
                </a:cubicBezTo>
                <a:lnTo>
                  <a:pt x="15835" y="12850"/>
                </a:lnTo>
                <a:cubicBezTo>
                  <a:pt x="15803" y="12786"/>
                  <a:pt x="15803" y="12755"/>
                  <a:pt x="15772" y="12723"/>
                </a:cubicBezTo>
                <a:lnTo>
                  <a:pt x="15138" y="12090"/>
                </a:lnTo>
                <a:cubicBezTo>
                  <a:pt x="15202" y="12026"/>
                  <a:pt x="15265" y="11931"/>
                  <a:pt x="15297" y="11836"/>
                </a:cubicBezTo>
                <a:lnTo>
                  <a:pt x="15740" y="10728"/>
                </a:lnTo>
                <a:cubicBezTo>
                  <a:pt x="15835" y="10506"/>
                  <a:pt x="15835" y="10285"/>
                  <a:pt x="15740" y="10095"/>
                </a:cubicBezTo>
                <a:cubicBezTo>
                  <a:pt x="15677" y="9873"/>
                  <a:pt x="15518" y="9715"/>
                  <a:pt x="15297" y="9620"/>
                </a:cubicBezTo>
                <a:lnTo>
                  <a:pt x="14568" y="9335"/>
                </a:lnTo>
                <a:cubicBezTo>
                  <a:pt x="14632" y="9018"/>
                  <a:pt x="14663" y="8670"/>
                  <a:pt x="14663" y="8353"/>
                </a:cubicBezTo>
                <a:cubicBezTo>
                  <a:pt x="14663" y="8036"/>
                  <a:pt x="14632" y="7719"/>
                  <a:pt x="14568" y="7403"/>
                </a:cubicBezTo>
                <a:lnTo>
                  <a:pt x="15297" y="7118"/>
                </a:lnTo>
                <a:cubicBezTo>
                  <a:pt x="15518" y="7023"/>
                  <a:pt x="15677" y="6833"/>
                  <a:pt x="15740" y="6643"/>
                </a:cubicBezTo>
                <a:cubicBezTo>
                  <a:pt x="15835" y="6453"/>
                  <a:pt x="15835" y="6231"/>
                  <a:pt x="15740" y="6009"/>
                </a:cubicBezTo>
                <a:lnTo>
                  <a:pt x="15297" y="4869"/>
                </a:lnTo>
                <a:cubicBezTo>
                  <a:pt x="15202" y="4679"/>
                  <a:pt x="15043" y="4521"/>
                  <a:pt x="14822" y="4426"/>
                </a:cubicBezTo>
                <a:cubicBezTo>
                  <a:pt x="14727" y="4378"/>
                  <a:pt x="14624" y="4355"/>
                  <a:pt x="14517" y="4355"/>
                </a:cubicBezTo>
                <a:cubicBezTo>
                  <a:pt x="14410" y="4355"/>
                  <a:pt x="14299" y="4378"/>
                  <a:pt x="14188" y="4426"/>
                </a:cubicBezTo>
                <a:lnTo>
                  <a:pt x="13460" y="4711"/>
                </a:lnTo>
                <a:cubicBezTo>
                  <a:pt x="13397" y="4616"/>
                  <a:pt x="13333" y="4521"/>
                  <a:pt x="13238" y="4426"/>
                </a:cubicBezTo>
                <a:cubicBezTo>
                  <a:pt x="13112" y="4268"/>
                  <a:pt x="12985" y="4141"/>
                  <a:pt x="12858" y="3983"/>
                </a:cubicBezTo>
                <a:cubicBezTo>
                  <a:pt x="12700" y="3856"/>
                  <a:pt x="12573" y="3729"/>
                  <a:pt x="12415" y="3603"/>
                </a:cubicBezTo>
                <a:cubicBezTo>
                  <a:pt x="12320" y="3508"/>
                  <a:pt x="12225" y="3444"/>
                  <a:pt x="12130" y="3381"/>
                </a:cubicBezTo>
                <a:cubicBezTo>
                  <a:pt x="12225" y="3127"/>
                  <a:pt x="12320" y="2874"/>
                  <a:pt x="12415" y="2652"/>
                </a:cubicBezTo>
                <a:cubicBezTo>
                  <a:pt x="12510" y="2431"/>
                  <a:pt x="12478" y="2209"/>
                  <a:pt x="12415" y="2019"/>
                </a:cubicBezTo>
                <a:cubicBezTo>
                  <a:pt x="12320" y="1797"/>
                  <a:pt x="12161" y="1639"/>
                  <a:pt x="11940" y="1544"/>
                </a:cubicBezTo>
                <a:lnTo>
                  <a:pt x="10831" y="1101"/>
                </a:lnTo>
                <a:cubicBezTo>
                  <a:pt x="10721" y="1053"/>
                  <a:pt x="10610" y="1029"/>
                  <a:pt x="10503" y="1029"/>
                </a:cubicBezTo>
                <a:cubicBezTo>
                  <a:pt x="10396" y="1029"/>
                  <a:pt x="10293" y="1053"/>
                  <a:pt x="10198" y="1101"/>
                </a:cubicBezTo>
                <a:cubicBezTo>
                  <a:pt x="9976" y="1164"/>
                  <a:pt x="9818" y="1322"/>
                  <a:pt x="9723" y="1544"/>
                </a:cubicBezTo>
                <a:lnTo>
                  <a:pt x="9438" y="2272"/>
                </a:lnTo>
                <a:cubicBezTo>
                  <a:pt x="9121" y="2209"/>
                  <a:pt x="8805" y="2177"/>
                  <a:pt x="8488" y="2177"/>
                </a:cubicBezTo>
                <a:cubicBezTo>
                  <a:pt x="8139" y="2177"/>
                  <a:pt x="7823" y="2209"/>
                  <a:pt x="7506" y="2272"/>
                </a:cubicBezTo>
                <a:lnTo>
                  <a:pt x="7221" y="1544"/>
                </a:lnTo>
                <a:cubicBezTo>
                  <a:pt x="7126" y="1322"/>
                  <a:pt x="6968" y="1164"/>
                  <a:pt x="6746" y="1101"/>
                </a:cubicBezTo>
                <a:cubicBezTo>
                  <a:pt x="6651" y="1053"/>
                  <a:pt x="6548" y="1029"/>
                  <a:pt x="6441" y="1029"/>
                </a:cubicBezTo>
                <a:cubicBezTo>
                  <a:pt x="6334" y="1029"/>
                  <a:pt x="6223" y="1053"/>
                  <a:pt x="6113" y="1101"/>
                </a:cubicBezTo>
                <a:lnTo>
                  <a:pt x="5004" y="1544"/>
                </a:lnTo>
                <a:cubicBezTo>
                  <a:pt x="4941" y="1576"/>
                  <a:pt x="4814" y="1639"/>
                  <a:pt x="4751" y="1702"/>
                </a:cubicBezTo>
                <a:lnTo>
                  <a:pt x="3357" y="309"/>
                </a:lnTo>
                <a:cubicBezTo>
                  <a:pt x="3136" y="103"/>
                  <a:pt x="2851" y="0"/>
                  <a:pt x="2570"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70;p24">
            <a:extLst>
              <a:ext uri="{FF2B5EF4-FFF2-40B4-BE49-F238E27FC236}">
                <a16:creationId xmlns:a16="http://schemas.microsoft.com/office/drawing/2014/main" id="{FF3E53C4-FA4A-F1F3-D2BA-C5BBF8FDDB05}"/>
              </a:ext>
            </a:extLst>
          </p:cNvPr>
          <p:cNvSpPr/>
          <p:nvPr/>
        </p:nvSpPr>
        <p:spPr>
          <a:xfrm>
            <a:off x="5137955" y="4416797"/>
            <a:ext cx="324273" cy="478736"/>
          </a:xfrm>
          <a:custGeom>
            <a:avLst/>
            <a:gdLst/>
            <a:ahLst/>
            <a:cxnLst/>
            <a:rect l="l" t="t" r="r" b="b"/>
            <a:pathLst>
              <a:path w="11370" h="16786" extrusionOk="0">
                <a:moveTo>
                  <a:pt x="4845" y="2313"/>
                </a:moveTo>
                <a:cubicBezTo>
                  <a:pt x="5004" y="2313"/>
                  <a:pt x="5162" y="2376"/>
                  <a:pt x="5257" y="2503"/>
                </a:cubicBezTo>
                <a:cubicBezTo>
                  <a:pt x="5384" y="2598"/>
                  <a:pt x="5447" y="2756"/>
                  <a:pt x="5447" y="2915"/>
                </a:cubicBezTo>
                <a:lnTo>
                  <a:pt x="5447" y="5448"/>
                </a:lnTo>
                <a:cubicBezTo>
                  <a:pt x="5447" y="5638"/>
                  <a:pt x="5384" y="5765"/>
                  <a:pt x="5289" y="5891"/>
                </a:cubicBezTo>
                <a:cubicBezTo>
                  <a:pt x="5162" y="6018"/>
                  <a:pt x="5004" y="6081"/>
                  <a:pt x="4845" y="6081"/>
                </a:cubicBezTo>
                <a:cubicBezTo>
                  <a:pt x="4687" y="6081"/>
                  <a:pt x="4529" y="5986"/>
                  <a:pt x="4402" y="5891"/>
                </a:cubicBezTo>
                <a:cubicBezTo>
                  <a:pt x="4307" y="5765"/>
                  <a:pt x="4212" y="5638"/>
                  <a:pt x="4212" y="5448"/>
                </a:cubicBezTo>
                <a:cubicBezTo>
                  <a:pt x="4212" y="5321"/>
                  <a:pt x="4117" y="5226"/>
                  <a:pt x="3990" y="5226"/>
                </a:cubicBezTo>
                <a:cubicBezTo>
                  <a:pt x="3832" y="5226"/>
                  <a:pt x="3737" y="5321"/>
                  <a:pt x="3737" y="5448"/>
                </a:cubicBezTo>
                <a:cubicBezTo>
                  <a:pt x="3737" y="5765"/>
                  <a:pt x="3864" y="6050"/>
                  <a:pt x="4054" y="6240"/>
                </a:cubicBezTo>
                <a:cubicBezTo>
                  <a:pt x="4244" y="6430"/>
                  <a:pt x="4529" y="6556"/>
                  <a:pt x="4845" y="6556"/>
                </a:cubicBezTo>
                <a:cubicBezTo>
                  <a:pt x="5067" y="6556"/>
                  <a:pt x="5289" y="6493"/>
                  <a:pt x="5447" y="6366"/>
                </a:cubicBezTo>
                <a:lnTo>
                  <a:pt x="5447" y="8108"/>
                </a:lnTo>
                <a:cubicBezTo>
                  <a:pt x="5447" y="8298"/>
                  <a:pt x="5384" y="8457"/>
                  <a:pt x="5257" y="8552"/>
                </a:cubicBezTo>
                <a:cubicBezTo>
                  <a:pt x="5162" y="8678"/>
                  <a:pt x="5004" y="8742"/>
                  <a:pt x="4845" y="8742"/>
                </a:cubicBezTo>
                <a:cubicBezTo>
                  <a:pt x="4687" y="8742"/>
                  <a:pt x="4529" y="8678"/>
                  <a:pt x="4402" y="8552"/>
                </a:cubicBezTo>
                <a:cubicBezTo>
                  <a:pt x="4307" y="8457"/>
                  <a:pt x="4212" y="8298"/>
                  <a:pt x="4212" y="8108"/>
                </a:cubicBezTo>
                <a:lnTo>
                  <a:pt x="4212" y="7855"/>
                </a:lnTo>
                <a:cubicBezTo>
                  <a:pt x="4212" y="7728"/>
                  <a:pt x="4117" y="7602"/>
                  <a:pt x="3990" y="7602"/>
                </a:cubicBezTo>
                <a:cubicBezTo>
                  <a:pt x="3895" y="7602"/>
                  <a:pt x="3800" y="7665"/>
                  <a:pt x="3769" y="7728"/>
                </a:cubicBezTo>
                <a:cubicBezTo>
                  <a:pt x="3705" y="7823"/>
                  <a:pt x="3610" y="7887"/>
                  <a:pt x="3515" y="7950"/>
                </a:cubicBezTo>
                <a:cubicBezTo>
                  <a:pt x="3420" y="8013"/>
                  <a:pt x="3294" y="8045"/>
                  <a:pt x="3199" y="8045"/>
                </a:cubicBezTo>
                <a:cubicBezTo>
                  <a:pt x="2977" y="8045"/>
                  <a:pt x="2819" y="7950"/>
                  <a:pt x="2692" y="7823"/>
                </a:cubicBezTo>
                <a:cubicBezTo>
                  <a:pt x="2565" y="7697"/>
                  <a:pt x="2470" y="7507"/>
                  <a:pt x="2470" y="7316"/>
                </a:cubicBezTo>
                <a:cubicBezTo>
                  <a:pt x="2470" y="7253"/>
                  <a:pt x="2470" y="7190"/>
                  <a:pt x="2502" y="7158"/>
                </a:cubicBezTo>
                <a:cubicBezTo>
                  <a:pt x="2534" y="6968"/>
                  <a:pt x="2629" y="6841"/>
                  <a:pt x="2787" y="6746"/>
                </a:cubicBezTo>
                <a:cubicBezTo>
                  <a:pt x="2882" y="6651"/>
                  <a:pt x="3040" y="6620"/>
                  <a:pt x="3167" y="6620"/>
                </a:cubicBezTo>
                <a:cubicBezTo>
                  <a:pt x="3262" y="6620"/>
                  <a:pt x="3325" y="6620"/>
                  <a:pt x="3389" y="6651"/>
                </a:cubicBezTo>
                <a:cubicBezTo>
                  <a:pt x="3410" y="6657"/>
                  <a:pt x="3433" y="6660"/>
                  <a:pt x="3456" y="6660"/>
                </a:cubicBezTo>
                <a:cubicBezTo>
                  <a:pt x="3566" y="6660"/>
                  <a:pt x="3679" y="6598"/>
                  <a:pt x="3705" y="6493"/>
                </a:cubicBezTo>
                <a:cubicBezTo>
                  <a:pt x="3737" y="6366"/>
                  <a:pt x="3674" y="6240"/>
                  <a:pt x="3547" y="6176"/>
                </a:cubicBezTo>
                <a:cubicBezTo>
                  <a:pt x="3420" y="6145"/>
                  <a:pt x="3294" y="6113"/>
                  <a:pt x="3167" y="6113"/>
                </a:cubicBezTo>
                <a:cubicBezTo>
                  <a:pt x="2945" y="6113"/>
                  <a:pt x="2692" y="6208"/>
                  <a:pt x="2502" y="6335"/>
                </a:cubicBezTo>
                <a:cubicBezTo>
                  <a:pt x="2407" y="6398"/>
                  <a:pt x="2312" y="6461"/>
                  <a:pt x="2249" y="6556"/>
                </a:cubicBezTo>
                <a:cubicBezTo>
                  <a:pt x="2059" y="6493"/>
                  <a:pt x="1900" y="6366"/>
                  <a:pt x="1774" y="6208"/>
                </a:cubicBezTo>
                <a:cubicBezTo>
                  <a:pt x="1647" y="6018"/>
                  <a:pt x="1552" y="5796"/>
                  <a:pt x="1552" y="5511"/>
                </a:cubicBezTo>
                <a:cubicBezTo>
                  <a:pt x="1552" y="5258"/>
                  <a:pt x="1647" y="5005"/>
                  <a:pt x="1774" y="4815"/>
                </a:cubicBezTo>
                <a:cubicBezTo>
                  <a:pt x="1932" y="4625"/>
                  <a:pt x="2154" y="4466"/>
                  <a:pt x="2407" y="4435"/>
                </a:cubicBezTo>
                <a:cubicBezTo>
                  <a:pt x="2534" y="4403"/>
                  <a:pt x="2629" y="4245"/>
                  <a:pt x="2597" y="4118"/>
                </a:cubicBezTo>
                <a:cubicBezTo>
                  <a:pt x="2565" y="4055"/>
                  <a:pt x="2534" y="3991"/>
                  <a:pt x="2502" y="3896"/>
                </a:cubicBezTo>
                <a:cubicBezTo>
                  <a:pt x="2470" y="3833"/>
                  <a:pt x="2470" y="3770"/>
                  <a:pt x="2470" y="3706"/>
                </a:cubicBezTo>
                <a:cubicBezTo>
                  <a:pt x="2470" y="3516"/>
                  <a:pt x="2565" y="3326"/>
                  <a:pt x="2692" y="3200"/>
                </a:cubicBezTo>
                <a:cubicBezTo>
                  <a:pt x="2819" y="3073"/>
                  <a:pt x="2977" y="3010"/>
                  <a:pt x="3199" y="3010"/>
                </a:cubicBezTo>
                <a:cubicBezTo>
                  <a:pt x="3294" y="3010"/>
                  <a:pt x="3420" y="3041"/>
                  <a:pt x="3515" y="3105"/>
                </a:cubicBezTo>
                <a:cubicBezTo>
                  <a:pt x="3674" y="3168"/>
                  <a:pt x="3800" y="3326"/>
                  <a:pt x="3864" y="3485"/>
                </a:cubicBezTo>
                <a:cubicBezTo>
                  <a:pt x="3864" y="3548"/>
                  <a:pt x="3895" y="3643"/>
                  <a:pt x="3895" y="3706"/>
                </a:cubicBezTo>
                <a:cubicBezTo>
                  <a:pt x="3895" y="3865"/>
                  <a:pt x="3864" y="3991"/>
                  <a:pt x="3769" y="4118"/>
                </a:cubicBezTo>
                <a:cubicBezTo>
                  <a:pt x="3705" y="4213"/>
                  <a:pt x="3579" y="4308"/>
                  <a:pt x="3452" y="4371"/>
                </a:cubicBezTo>
                <a:cubicBezTo>
                  <a:pt x="3357" y="4403"/>
                  <a:pt x="3294" y="4561"/>
                  <a:pt x="3357" y="4688"/>
                </a:cubicBezTo>
                <a:cubicBezTo>
                  <a:pt x="3380" y="4781"/>
                  <a:pt x="3471" y="4839"/>
                  <a:pt x="3568" y="4839"/>
                </a:cubicBezTo>
                <a:cubicBezTo>
                  <a:pt x="3604" y="4839"/>
                  <a:pt x="3640" y="4832"/>
                  <a:pt x="3674" y="4815"/>
                </a:cubicBezTo>
                <a:cubicBezTo>
                  <a:pt x="3895" y="4720"/>
                  <a:pt x="4054" y="4561"/>
                  <a:pt x="4180" y="4371"/>
                </a:cubicBezTo>
                <a:cubicBezTo>
                  <a:pt x="4307" y="4181"/>
                  <a:pt x="4370" y="3960"/>
                  <a:pt x="4370" y="3706"/>
                </a:cubicBezTo>
                <a:cubicBezTo>
                  <a:pt x="4370" y="3580"/>
                  <a:pt x="4370" y="3421"/>
                  <a:pt x="4307" y="3295"/>
                </a:cubicBezTo>
                <a:cubicBezTo>
                  <a:pt x="4275" y="3231"/>
                  <a:pt x="4275" y="3168"/>
                  <a:pt x="4212" y="3105"/>
                </a:cubicBezTo>
                <a:lnTo>
                  <a:pt x="4212" y="2915"/>
                </a:lnTo>
                <a:cubicBezTo>
                  <a:pt x="4212" y="2756"/>
                  <a:pt x="4307" y="2598"/>
                  <a:pt x="4402" y="2503"/>
                </a:cubicBezTo>
                <a:cubicBezTo>
                  <a:pt x="4529" y="2376"/>
                  <a:pt x="4687" y="2313"/>
                  <a:pt x="4845" y="2313"/>
                </a:cubicBezTo>
                <a:close/>
                <a:moveTo>
                  <a:pt x="6556" y="2313"/>
                </a:moveTo>
                <a:cubicBezTo>
                  <a:pt x="6714" y="2313"/>
                  <a:pt x="6872" y="2376"/>
                  <a:pt x="6999" y="2471"/>
                </a:cubicBezTo>
                <a:cubicBezTo>
                  <a:pt x="7094" y="2598"/>
                  <a:pt x="7157" y="2756"/>
                  <a:pt x="7157" y="2915"/>
                </a:cubicBezTo>
                <a:lnTo>
                  <a:pt x="7157" y="3105"/>
                </a:lnTo>
                <a:cubicBezTo>
                  <a:pt x="7126" y="3168"/>
                  <a:pt x="7094" y="3231"/>
                  <a:pt x="7094" y="3295"/>
                </a:cubicBezTo>
                <a:cubicBezTo>
                  <a:pt x="7031" y="3421"/>
                  <a:pt x="6999" y="3548"/>
                  <a:pt x="6999" y="3706"/>
                </a:cubicBezTo>
                <a:cubicBezTo>
                  <a:pt x="6999" y="3960"/>
                  <a:pt x="7094" y="4181"/>
                  <a:pt x="7221" y="4371"/>
                </a:cubicBezTo>
                <a:cubicBezTo>
                  <a:pt x="7347" y="4561"/>
                  <a:pt x="7506" y="4720"/>
                  <a:pt x="7727" y="4815"/>
                </a:cubicBezTo>
                <a:cubicBezTo>
                  <a:pt x="7761" y="4832"/>
                  <a:pt x="7797" y="4839"/>
                  <a:pt x="7833" y="4839"/>
                </a:cubicBezTo>
                <a:cubicBezTo>
                  <a:pt x="7930" y="4839"/>
                  <a:pt x="8021" y="4781"/>
                  <a:pt x="8044" y="4688"/>
                </a:cubicBezTo>
                <a:cubicBezTo>
                  <a:pt x="8107" y="4561"/>
                  <a:pt x="8044" y="4403"/>
                  <a:pt x="7917" y="4371"/>
                </a:cubicBezTo>
                <a:cubicBezTo>
                  <a:pt x="7791" y="4308"/>
                  <a:pt x="7696" y="4213"/>
                  <a:pt x="7632" y="4086"/>
                </a:cubicBezTo>
                <a:cubicBezTo>
                  <a:pt x="7537" y="3991"/>
                  <a:pt x="7506" y="3865"/>
                  <a:pt x="7506" y="3706"/>
                </a:cubicBezTo>
                <a:cubicBezTo>
                  <a:pt x="7506" y="3611"/>
                  <a:pt x="7506" y="3548"/>
                  <a:pt x="7537" y="3485"/>
                </a:cubicBezTo>
                <a:cubicBezTo>
                  <a:pt x="7601" y="3295"/>
                  <a:pt x="7727" y="3168"/>
                  <a:pt x="7886" y="3073"/>
                </a:cubicBezTo>
                <a:cubicBezTo>
                  <a:pt x="7981" y="3041"/>
                  <a:pt x="8076" y="3010"/>
                  <a:pt x="8202" y="3010"/>
                </a:cubicBezTo>
                <a:cubicBezTo>
                  <a:pt x="8392" y="3010"/>
                  <a:pt x="8582" y="3073"/>
                  <a:pt x="8709" y="3200"/>
                </a:cubicBezTo>
                <a:cubicBezTo>
                  <a:pt x="8836" y="3326"/>
                  <a:pt x="8931" y="3516"/>
                  <a:pt x="8931" y="3706"/>
                </a:cubicBezTo>
                <a:cubicBezTo>
                  <a:pt x="8931" y="3770"/>
                  <a:pt x="8899" y="3833"/>
                  <a:pt x="8899" y="3896"/>
                </a:cubicBezTo>
                <a:cubicBezTo>
                  <a:pt x="8867" y="3960"/>
                  <a:pt x="8867" y="3991"/>
                  <a:pt x="8836" y="4055"/>
                </a:cubicBezTo>
                <a:cubicBezTo>
                  <a:pt x="8804" y="4055"/>
                  <a:pt x="8804" y="4086"/>
                  <a:pt x="8804" y="4118"/>
                </a:cubicBezTo>
                <a:cubicBezTo>
                  <a:pt x="8772" y="4245"/>
                  <a:pt x="8836" y="4371"/>
                  <a:pt x="8994" y="4403"/>
                </a:cubicBezTo>
                <a:cubicBezTo>
                  <a:pt x="9247" y="4466"/>
                  <a:pt x="9469" y="4625"/>
                  <a:pt x="9596" y="4815"/>
                </a:cubicBezTo>
                <a:cubicBezTo>
                  <a:pt x="9754" y="5005"/>
                  <a:pt x="9849" y="5258"/>
                  <a:pt x="9849" y="5511"/>
                </a:cubicBezTo>
                <a:cubicBezTo>
                  <a:pt x="9849" y="5796"/>
                  <a:pt x="9754" y="6018"/>
                  <a:pt x="9596" y="6208"/>
                </a:cubicBezTo>
                <a:cubicBezTo>
                  <a:pt x="9501" y="6366"/>
                  <a:pt x="9311" y="6493"/>
                  <a:pt x="9152" y="6556"/>
                </a:cubicBezTo>
                <a:cubicBezTo>
                  <a:pt x="9057" y="6461"/>
                  <a:pt x="8962" y="6398"/>
                  <a:pt x="8867" y="6335"/>
                </a:cubicBezTo>
                <a:cubicBezTo>
                  <a:pt x="8677" y="6208"/>
                  <a:pt x="8456" y="6113"/>
                  <a:pt x="8202" y="6113"/>
                </a:cubicBezTo>
                <a:cubicBezTo>
                  <a:pt x="8076" y="6113"/>
                  <a:pt x="7949" y="6145"/>
                  <a:pt x="7822" y="6176"/>
                </a:cubicBezTo>
                <a:cubicBezTo>
                  <a:pt x="7696" y="6240"/>
                  <a:pt x="7632" y="6366"/>
                  <a:pt x="7664" y="6493"/>
                </a:cubicBezTo>
                <a:cubicBezTo>
                  <a:pt x="7716" y="6598"/>
                  <a:pt x="7812" y="6660"/>
                  <a:pt x="7916" y="6660"/>
                </a:cubicBezTo>
                <a:cubicBezTo>
                  <a:pt x="7937" y="6660"/>
                  <a:pt x="7959" y="6657"/>
                  <a:pt x="7981" y="6651"/>
                </a:cubicBezTo>
                <a:cubicBezTo>
                  <a:pt x="8076" y="6620"/>
                  <a:pt x="8139" y="6620"/>
                  <a:pt x="8202" y="6620"/>
                </a:cubicBezTo>
                <a:cubicBezTo>
                  <a:pt x="8361" y="6620"/>
                  <a:pt x="8487" y="6651"/>
                  <a:pt x="8614" y="6746"/>
                </a:cubicBezTo>
                <a:cubicBezTo>
                  <a:pt x="8741" y="6841"/>
                  <a:pt x="8836" y="6968"/>
                  <a:pt x="8899" y="7126"/>
                </a:cubicBezTo>
                <a:cubicBezTo>
                  <a:pt x="8899" y="7190"/>
                  <a:pt x="8931" y="7253"/>
                  <a:pt x="8931" y="7316"/>
                </a:cubicBezTo>
                <a:cubicBezTo>
                  <a:pt x="8931" y="7507"/>
                  <a:pt x="8836" y="7697"/>
                  <a:pt x="8709" y="7823"/>
                </a:cubicBezTo>
                <a:cubicBezTo>
                  <a:pt x="8582" y="7950"/>
                  <a:pt x="8392" y="8013"/>
                  <a:pt x="8202" y="8013"/>
                </a:cubicBezTo>
                <a:cubicBezTo>
                  <a:pt x="8107" y="8013"/>
                  <a:pt x="7981" y="7982"/>
                  <a:pt x="7886" y="7950"/>
                </a:cubicBezTo>
                <a:cubicBezTo>
                  <a:pt x="7791" y="7887"/>
                  <a:pt x="7696" y="7823"/>
                  <a:pt x="7632" y="7728"/>
                </a:cubicBezTo>
                <a:cubicBezTo>
                  <a:pt x="7601" y="7633"/>
                  <a:pt x="7506" y="7602"/>
                  <a:pt x="7411" y="7602"/>
                </a:cubicBezTo>
                <a:cubicBezTo>
                  <a:pt x="7284" y="7602"/>
                  <a:pt x="7157" y="7697"/>
                  <a:pt x="7157" y="7855"/>
                </a:cubicBezTo>
                <a:lnTo>
                  <a:pt x="7157" y="8108"/>
                </a:lnTo>
                <a:cubicBezTo>
                  <a:pt x="7157" y="8267"/>
                  <a:pt x="7094" y="8425"/>
                  <a:pt x="6999" y="8552"/>
                </a:cubicBezTo>
                <a:cubicBezTo>
                  <a:pt x="6872" y="8678"/>
                  <a:pt x="6714" y="8742"/>
                  <a:pt x="6556" y="8742"/>
                </a:cubicBezTo>
                <a:cubicBezTo>
                  <a:pt x="6397" y="8742"/>
                  <a:pt x="6239" y="8647"/>
                  <a:pt x="6112" y="8552"/>
                </a:cubicBezTo>
                <a:cubicBezTo>
                  <a:pt x="6017" y="8425"/>
                  <a:pt x="5954" y="8267"/>
                  <a:pt x="5954" y="8108"/>
                </a:cubicBezTo>
                <a:lnTo>
                  <a:pt x="5954" y="6366"/>
                </a:lnTo>
                <a:cubicBezTo>
                  <a:pt x="6112" y="6493"/>
                  <a:pt x="6334" y="6556"/>
                  <a:pt x="6556" y="6556"/>
                </a:cubicBezTo>
                <a:cubicBezTo>
                  <a:pt x="6872" y="6556"/>
                  <a:pt x="7126" y="6430"/>
                  <a:pt x="7347" y="6240"/>
                </a:cubicBezTo>
                <a:cubicBezTo>
                  <a:pt x="7537" y="6018"/>
                  <a:pt x="7664" y="5765"/>
                  <a:pt x="7664" y="5448"/>
                </a:cubicBezTo>
                <a:cubicBezTo>
                  <a:pt x="7664" y="5321"/>
                  <a:pt x="7537" y="5195"/>
                  <a:pt x="7411" y="5195"/>
                </a:cubicBezTo>
                <a:cubicBezTo>
                  <a:pt x="7284" y="5195"/>
                  <a:pt x="7157" y="5321"/>
                  <a:pt x="7157" y="5448"/>
                </a:cubicBezTo>
                <a:cubicBezTo>
                  <a:pt x="7157" y="5606"/>
                  <a:pt x="7094" y="5765"/>
                  <a:pt x="6999" y="5891"/>
                </a:cubicBezTo>
                <a:cubicBezTo>
                  <a:pt x="6872" y="5986"/>
                  <a:pt x="6714" y="6081"/>
                  <a:pt x="6556" y="6081"/>
                </a:cubicBezTo>
                <a:cubicBezTo>
                  <a:pt x="6397" y="6081"/>
                  <a:pt x="6239" y="5986"/>
                  <a:pt x="6112" y="5891"/>
                </a:cubicBezTo>
                <a:cubicBezTo>
                  <a:pt x="6017" y="5765"/>
                  <a:pt x="5954" y="5606"/>
                  <a:pt x="5954" y="5448"/>
                </a:cubicBezTo>
                <a:lnTo>
                  <a:pt x="5954" y="2915"/>
                </a:lnTo>
                <a:cubicBezTo>
                  <a:pt x="5954" y="2756"/>
                  <a:pt x="6017" y="2598"/>
                  <a:pt x="6112" y="2471"/>
                </a:cubicBezTo>
                <a:cubicBezTo>
                  <a:pt x="6239" y="2376"/>
                  <a:pt x="6397" y="2313"/>
                  <a:pt x="6556" y="2313"/>
                </a:cubicBezTo>
                <a:close/>
                <a:moveTo>
                  <a:pt x="5701" y="1"/>
                </a:moveTo>
                <a:cubicBezTo>
                  <a:pt x="4117" y="1"/>
                  <a:pt x="2692" y="634"/>
                  <a:pt x="1679" y="1648"/>
                </a:cubicBezTo>
                <a:cubicBezTo>
                  <a:pt x="633" y="2693"/>
                  <a:pt x="0" y="4118"/>
                  <a:pt x="0" y="5670"/>
                </a:cubicBezTo>
                <a:cubicBezTo>
                  <a:pt x="0" y="6303"/>
                  <a:pt x="127" y="6936"/>
                  <a:pt x="317" y="7507"/>
                </a:cubicBezTo>
                <a:cubicBezTo>
                  <a:pt x="538" y="8108"/>
                  <a:pt x="823" y="8678"/>
                  <a:pt x="1204" y="9153"/>
                </a:cubicBezTo>
                <a:cubicBezTo>
                  <a:pt x="1259" y="9227"/>
                  <a:pt x="1337" y="9258"/>
                  <a:pt x="1410" y="9258"/>
                </a:cubicBezTo>
                <a:cubicBezTo>
                  <a:pt x="1462" y="9258"/>
                  <a:pt x="1513" y="9243"/>
                  <a:pt x="1552" y="9217"/>
                </a:cubicBezTo>
                <a:cubicBezTo>
                  <a:pt x="1679" y="9122"/>
                  <a:pt x="1679" y="8963"/>
                  <a:pt x="1615" y="8868"/>
                </a:cubicBezTo>
                <a:cubicBezTo>
                  <a:pt x="1267" y="8425"/>
                  <a:pt x="982" y="7918"/>
                  <a:pt x="792" y="7348"/>
                </a:cubicBezTo>
                <a:cubicBezTo>
                  <a:pt x="602" y="6841"/>
                  <a:pt x="507" y="6271"/>
                  <a:pt x="507" y="5670"/>
                </a:cubicBezTo>
                <a:cubicBezTo>
                  <a:pt x="507" y="4245"/>
                  <a:pt x="1077" y="2946"/>
                  <a:pt x="2027" y="1996"/>
                </a:cubicBezTo>
                <a:cubicBezTo>
                  <a:pt x="2945" y="1078"/>
                  <a:pt x="4244" y="476"/>
                  <a:pt x="5669" y="476"/>
                </a:cubicBezTo>
                <a:cubicBezTo>
                  <a:pt x="6176" y="476"/>
                  <a:pt x="6682" y="571"/>
                  <a:pt x="7126" y="698"/>
                </a:cubicBezTo>
                <a:cubicBezTo>
                  <a:pt x="7601" y="824"/>
                  <a:pt x="8044" y="1046"/>
                  <a:pt x="8456" y="1299"/>
                </a:cubicBezTo>
                <a:cubicBezTo>
                  <a:pt x="8487" y="1321"/>
                  <a:pt x="8526" y="1331"/>
                  <a:pt x="8566" y="1331"/>
                </a:cubicBezTo>
                <a:cubicBezTo>
                  <a:pt x="8646" y="1331"/>
                  <a:pt x="8730" y="1289"/>
                  <a:pt x="8772" y="1204"/>
                </a:cubicBezTo>
                <a:cubicBezTo>
                  <a:pt x="8867" y="1109"/>
                  <a:pt x="8836" y="951"/>
                  <a:pt x="8709" y="888"/>
                </a:cubicBezTo>
                <a:cubicBezTo>
                  <a:pt x="8266" y="603"/>
                  <a:pt x="7791" y="381"/>
                  <a:pt x="7252" y="223"/>
                </a:cubicBezTo>
                <a:cubicBezTo>
                  <a:pt x="6746" y="64"/>
                  <a:pt x="6239" y="1"/>
                  <a:pt x="5701" y="1"/>
                </a:cubicBezTo>
                <a:close/>
                <a:moveTo>
                  <a:pt x="5701" y="8805"/>
                </a:moveTo>
                <a:cubicBezTo>
                  <a:pt x="5903" y="9066"/>
                  <a:pt x="6186" y="9221"/>
                  <a:pt x="6500" y="9221"/>
                </a:cubicBezTo>
                <a:cubicBezTo>
                  <a:pt x="6529" y="9221"/>
                  <a:pt x="6558" y="9219"/>
                  <a:pt x="6587" y="9217"/>
                </a:cubicBezTo>
                <a:lnTo>
                  <a:pt x="6587" y="9217"/>
                </a:lnTo>
                <a:lnTo>
                  <a:pt x="6049" y="12130"/>
                </a:lnTo>
                <a:lnTo>
                  <a:pt x="5320" y="12130"/>
                </a:lnTo>
                <a:lnTo>
                  <a:pt x="4782" y="9217"/>
                </a:lnTo>
                <a:lnTo>
                  <a:pt x="4782" y="9217"/>
                </a:lnTo>
                <a:cubicBezTo>
                  <a:pt x="4812" y="9219"/>
                  <a:pt x="4841" y="9221"/>
                  <a:pt x="4870" y="9221"/>
                </a:cubicBezTo>
                <a:cubicBezTo>
                  <a:pt x="5188" y="9221"/>
                  <a:pt x="5498" y="9066"/>
                  <a:pt x="5701" y="8805"/>
                </a:cubicBezTo>
                <a:close/>
                <a:moveTo>
                  <a:pt x="7696" y="12637"/>
                </a:moveTo>
                <a:lnTo>
                  <a:pt x="7696" y="13999"/>
                </a:lnTo>
                <a:lnTo>
                  <a:pt x="6239" y="13999"/>
                </a:lnTo>
                <a:cubicBezTo>
                  <a:pt x="6112" y="13999"/>
                  <a:pt x="5986" y="14125"/>
                  <a:pt x="5986" y="14252"/>
                </a:cubicBezTo>
                <a:cubicBezTo>
                  <a:pt x="5986" y="14379"/>
                  <a:pt x="6112" y="14505"/>
                  <a:pt x="6239" y="14505"/>
                </a:cubicBezTo>
                <a:lnTo>
                  <a:pt x="7696" y="14505"/>
                </a:lnTo>
                <a:cubicBezTo>
                  <a:pt x="7569" y="15519"/>
                  <a:pt x="6714" y="16279"/>
                  <a:pt x="5701" y="16279"/>
                </a:cubicBezTo>
                <a:cubicBezTo>
                  <a:pt x="5130" y="16279"/>
                  <a:pt x="4624" y="16057"/>
                  <a:pt x="4275" y="15677"/>
                </a:cubicBezTo>
                <a:cubicBezTo>
                  <a:pt x="3959" y="15392"/>
                  <a:pt x="3737" y="14980"/>
                  <a:pt x="3674" y="14505"/>
                </a:cubicBezTo>
                <a:lnTo>
                  <a:pt x="5130" y="14505"/>
                </a:lnTo>
                <a:cubicBezTo>
                  <a:pt x="5257" y="14505"/>
                  <a:pt x="5384" y="14410"/>
                  <a:pt x="5384" y="14252"/>
                </a:cubicBezTo>
                <a:cubicBezTo>
                  <a:pt x="5384" y="14125"/>
                  <a:pt x="5257" y="14030"/>
                  <a:pt x="5130" y="14030"/>
                </a:cubicBezTo>
                <a:lnTo>
                  <a:pt x="3674" y="14030"/>
                </a:lnTo>
                <a:lnTo>
                  <a:pt x="3674" y="12637"/>
                </a:lnTo>
                <a:close/>
                <a:moveTo>
                  <a:pt x="9453" y="1513"/>
                </a:moveTo>
                <a:cubicBezTo>
                  <a:pt x="9390" y="1513"/>
                  <a:pt x="9327" y="1537"/>
                  <a:pt x="9279" y="1584"/>
                </a:cubicBezTo>
                <a:cubicBezTo>
                  <a:pt x="9184" y="1711"/>
                  <a:pt x="9184" y="1838"/>
                  <a:pt x="9279" y="1933"/>
                </a:cubicBezTo>
                <a:cubicBezTo>
                  <a:pt x="9786" y="2439"/>
                  <a:pt x="10198" y="3010"/>
                  <a:pt x="10483" y="3643"/>
                </a:cubicBezTo>
                <a:cubicBezTo>
                  <a:pt x="10736" y="4276"/>
                  <a:pt x="10863" y="4941"/>
                  <a:pt x="10863" y="5670"/>
                </a:cubicBezTo>
                <a:cubicBezTo>
                  <a:pt x="10863" y="6620"/>
                  <a:pt x="10609" y="7507"/>
                  <a:pt x="10166" y="8298"/>
                </a:cubicBezTo>
                <a:cubicBezTo>
                  <a:pt x="9691" y="9090"/>
                  <a:pt x="9057" y="9723"/>
                  <a:pt x="8234" y="10198"/>
                </a:cubicBezTo>
                <a:cubicBezTo>
                  <a:pt x="8076" y="10293"/>
                  <a:pt x="7949" y="10388"/>
                  <a:pt x="7854" y="10547"/>
                </a:cubicBezTo>
                <a:cubicBezTo>
                  <a:pt x="7759" y="10673"/>
                  <a:pt x="7696" y="10832"/>
                  <a:pt x="7696" y="11053"/>
                </a:cubicBezTo>
                <a:lnTo>
                  <a:pt x="7696" y="12130"/>
                </a:lnTo>
                <a:lnTo>
                  <a:pt x="6556" y="12130"/>
                </a:lnTo>
                <a:lnTo>
                  <a:pt x="7126" y="9058"/>
                </a:lnTo>
                <a:cubicBezTo>
                  <a:pt x="7189" y="9027"/>
                  <a:pt x="7252" y="8963"/>
                  <a:pt x="7316" y="8900"/>
                </a:cubicBezTo>
                <a:cubicBezTo>
                  <a:pt x="7474" y="8742"/>
                  <a:pt x="7569" y="8583"/>
                  <a:pt x="7632" y="8362"/>
                </a:cubicBezTo>
                <a:cubicBezTo>
                  <a:pt x="7791" y="8457"/>
                  <a:pt x="7981" y="8520"/>
                  <a:pt x="8202" y="8520"/>
                </a:cubicBezTo>
                <a:cubicBezTo>
                  <a:pt x="8519" y="8520"/>
                  <a:pt x="8836" y="8393"/>
                  <a:pt x="9057" y="8172"/>
                </a:cubicBezTo>
                <a:cubicBezTo>
                  <a:pt x="9247" y="7950"/>
                  <a:pt x="9406" y="7665"/>
                  <a:pt x="9406" y="7316"/>
                </a:cubicBezTo>
                <a:cubicBezTo>
                  <a:pt x="9406" y="7221"/>
                  <a:pt x="9374" y="7095"/>
                  <a:pt x="9342" y="7000"/>
                </a:cubicBezTo>
                <a:cubicBezTo>
                  <a:pt x="9596" y="6905"/>
                  <a:pt x="9817" y="6715"/>
                  <a:pt x="9976" y="6525"/>
                </a:cubicBezTo>
                <a:cubicBezTo>
                  <a:pt x="10198" y="6240"/>
                  <a:pt x="10324" y="5891"/>
                  <a:pt x="10324" y="5511"/>
                </a:cubicBezTo>
                <a:cubicBezTo>
                  <a:pt x="10324" y="5131"/>
                  <a:pt x="10198" y="4783"/>
                  <a:pt x="9976" y="4498"/>
                </a:cubicBezTo>
                <a:cubicBezTo>
                  <a:pt x="9817" y="4308"/>
                  <a:pt x="9596" y="4150"/>
                  <a:pt x="9342" y="4023"/>
                </a:cubicBezTo>
                <a:cubicBezTo>
                  <a:pt x="9374" y="3928"/>
                  <a:pt x="9406" y="3833"/>
                  <a:pt x="9406" y="3706"/>
                </a:cubicBezTo>
                <a:cubicBezTo>
                  <a:pt x="9406" y="3390"/>
                  <a:pt x="9279" y="3073"/>
                  <a:pt x="9057" y="2851"/>
                </a:cubicBezTo>
                <a:cubicBezTo>
                  <a:pt x="8836" y="2661"/>
                  <a:pt x="8519" y="2503"/>
                  <a:pt x="8202" y="2503"/>
                </a:cubicBezTo>
                <a:cubicBezTo>
                  <a:pt x="7981" y="2503"/>
                  <a:pt x="7791" y="2566"/>
                  <a:pt x="7632" y="2661"/>
                </a:cubicBezTo>
                <a:cubicBezTo>
                  <a:pt x="7569" y="2471"/>
                  <a:pt x="7474" y="2281"/>
                  <a:pt x="7316" y="2123"/>
                </a:cubicBezTo>
                <a:cubicBezTo>
                  <a:pt x="7126" y="1933"/>
                  <a:pt x="6841" y="1806"/>
                  <a:pt x="6556" y="1806"/>
                </a:cubicBezTo>
                <a:cubicBezTo>
                  <a:pt x="6207" y="1806"/>
                  <a:pt x="5891" y="1964"/>
                  <a:pt x="5701" y="2218"/>
                </a:cubicBezTo>
                <a:cubicBezTo>
                  <a:pt x="5479" y="1964"/>
                  <a:pt x="5162" y="1806"/>
                  <a:pt x="4845" y="1806"/>
                </a:cubicBezTo>
                <a:cubicBezTo>
                  <a:pt x="4529" y="1806"/>
                  <a:pt x="4244" y="1933"/>
                  <a:pt x="4054" y="2123"/>
                </a:cubicBezTo>
                <a:cubicBezTo>
                  <a:pt x="3895" y="2281"/>
                  <a:pt x="3800" y="2439"/>
                  <a:pt x="3769" y="2661"/>
                </a:cubicBezTo>
                <a:cubicBezTo>
                  <a:pt x="3579" y="2566"/>
                  <a:pt x="3389" y="2503"/>
                  <a:pt x="3167" y="2503"/>
                </a:cubicBezTo>
                <a:cubicBezTo>
                  <a:pt x="2850" y="2503"/>
                  <a:pt x="2565" y="2629"/>
                  <a:pt x="2344" y="2851"/>
                </a:cubicBezTo>
                <a:cubicBezTo>
                  <a:pt x="2122" y="3073"/>
                  <a:pt x="1995" y="3358"/>
                  <a:pt x="1995" y="3706"/>
                </a:cubicBezTo>
                <a:cubicBezTo>
                  <a:pt x="1995" y="3801"/>
                  <a:pt x="1995" y="3928"/>
                  <a:pt x="2027" y="4023"/>
                </a:cubicBezTo>
                <a:cubicBezTo>
                  <a:pt x="1774" y="4118"/>
                  <a:pt x="1552" y="4308"/>
                  <a:pt x="1394" y="4498"/>
                </a:cubicBezTo>
                <a:cubicBezTo>
                  <a:pt x="1172" y="4783"/>
                  <a:pt x="1045" y="5131"/>
                  <a:pt x="1045" y="5511"/>
                </a:cubicBezTo>
                <a:cubicBezTo>
                  <a:pt x="1045" y="5891"/>
                  <a:pt x="1172" y="6240"/>
                  <a:pt x="1394" y="6525"/>
                </a:cubicBezTo>
                <a:cubicBezTo>
                  <a:pt x="1552" y="6715"/>
                  <a:pt x="1774" y="6873"/>
                  <a:pt x="2027" y="7000"/>
                </a:cubicBezTo>
                <a:cubicBezTo>
                  <a:pt x="1995" y="7095"/>
                  <a:pt x="1995" y="7190"/>
                  <a:pt x="1995" y="7316"/>
                </a:cubicBezTo>
                <a:cubicBezTo>
                  <a:pt x="1995" y="7633"/>
                  <a:pt x="2122" y="7950"/>
                  <a:pt x="2344" y="8172"/>
                </a:cubicBezTo>
                <a:cubicBezTo>
                  <a:pt x="2565" y="8393"/>
                  <a:pt x="2850" y="8520"/>
                  <a:pt x="3167" y="8520"/>
                </a:cubicBezTo>
                <a:cubicBezTo>
                  <a:pt x="3389" y="8520"/>
                  <a:pt x="3579" y="8457"/>
                  <a:pt x="3737" y="8362"/>
                </a:cubicBezTo>
                <a:lnTo>
                  <a:pt x="3769" y="8362"/>
                </a:lnTo>
                <a:cubicBezTo>
                  <a:pt x="3800" y="8552"/>
                  <a:pt x="3895" y="8742"/>
                  <a:pt x="4054" y="8900"/>
                </a:cubicBezTo>
                <a:cubicBezTo>
                  <a:pt x="4117" y="8963"/>
                  <a:pt x="4180" y="8995"/>
                  <a:pt x="4275" y="9058"/>
                </a:cubicBezTo>
                <a:lnTo>
                  <a:pt x="4845" y="12130"/>
                </a:lnTo>
                <a:lnTo>
                  <a:pt x="3674" y="12130"/>
                </a:lnTo>
                <a:lnTo>
                  <a:pt x="3674" y="11053"/>
                </a:lnTo>
                <a:cubicBezTo>
                  <a:pt x="3674" y="10863"/>
                  <a:pt x="3610" y="10673"/>
                  <a:pt x="3515" y="10547"/>
                </a:cubicBezTo>
                <a:cubicBezTo>
                  <a:pt x="3452" y="10388"/>
                  <a:pt x="3294" y="10262"/>
                  <a:pt x="3135" y="10167"/>
                </a:cubicBezTo>
                <a:cubicBezTo>
                  <a:pt x="3009" y="10103"/>
                  <a:pt x="2850" y="10008"/>
                  <a:pt x="2724" y="9913"/>
                </a:cubicBezTo>
                <a:cubicBezTo>
                  <a:pt x="2597" y="9818"/>
                  <a:pt x="2470" y="9723"/>
                  <a:pt x="2344" y="9628"/>
                </a:cubicBezTo>
                <a:cubicBezTo>
                  <a:pt x="2285" y="9584"/>
                  <a:pt x="2226" y="9561"/>
                  <a:pt x="2170" y="9561"/>
                </a:cubicBezTo>
                <a:cubicBezTo>
                  <a:pt x="2106" y="9561"/>
                  <a:pt x="2046" y="9592"/>
                  <a:pt x="1995" y="9660"/>
                </a:cubicBezTo>
                <a:cubicBezTo>
                  <a:pt x="1900" y="9755"/>
                  <a:pt x="1900" y="9913"/>
                  <a:pt x="2027" y="9977"/>
                </a:cubicBezTo>
                <a:cubicBezTo>
                  <a:pt x="2154" y="10103"/>
                  <a:pt x="2312" y="10230"/>
                  <a:pt x="2439" y="10325"/>
                </a:cubicBezTo>
                <a:cubicBezTo>
                  <a:pt x="2597" y="10420"/>
                  <a:pt x="2755" y="10515"/>
                  <a:pt x="2882" y="10610"/>
                </a:cubicBezTo>
                <a:cubicBezTo>
                  <a:pt x="2977" y="10673"/>
                  <a:pt x="3072" y="10705"/>
                  <a:pt x="3104" y="10800"/>
                </a:cubicBezTo>
                <a:cubicBezTo>
                  <a:pt x="3167" y="10863"/>
                  <a:pt x="3167" y="10958"/>
                  <a:pt x="3167" y="11053"/>
                </a:cubicBezTo>
                <a:lnTo>
                  <a:pt x="3167" y="14252"/>
                </a:lnTo>
                <a:cubicBezTo>
                  <a:pt x="3167" y="14949"/>
                  <a:pt x="3452" y="15582"/>
                  <a:pt x="3927" y="16025"/>
                </a:cubicBezTo>
                <a:cubicBezTo>
                  <a:pt x="4370" y="16500"/>
                  <a:pt x="5004" y="16785"/>
                  <a:pt x="5701" y="16785"/>
                </a:cubicBezTo>
                <a:cubicBezTo>
                  <a:pt x="7062" y="16785"/>
                  <a:pt x="8202" y="15645"/>
                  <a:pt x="8202" y="14252"/>
                </a:cubicBezTo>
                <a:lnTo>
                  <a:pt x="8202" y="11053"/>
                </a:lnTo>
                <a:cubicBezTo>
                  <a:pt x="8202" y="10927"/>
                  <a:pt x="8234" y="10863"/>
                  <a:pt x="8266" y="10800"/>
                </a:cubicBezTo>
                <a:cubicBezTo>
                  <a:pt x="8329" y="10705"/>
                  <a:pt x="8392" y="10642"/>
                  <a:pt x="8487" y="10610"/>
                </a:cubicBezTo>
                <a:cubicBezTo>
                  <a:pt x="9374" y="10103"/>
                  <a:pt x="10103" y="9407"/>
                  <a:pt x="10609" y="8520"/>
                </a:cubicBezTo>
                <a:cubicBezTo>
                  <a:pt x="11084" y="7697"/>
                  <a:pt x="11369" y="6715"/>
                  <a:pt x="11369" y="5670"/>
                </a:cubicBezTo>
                <a:cubicBezTo>
                  <a:pt x="11369" y="4878"/>
                  <a:pt x="11211" y="4150"/>
                  <a:pt x="10926" y="3453"/>
                </a:cubicBezTo>
                <a:cubicBezTo>
                  <a:pt x="10609" y="2756"/>
                  <a:pt x="10166" y="2123"/>
                  <a:pt x="9627" y="1584"/>
                </a:cubicBezTo>
                <a:cubicBezTo>
                  <a:pt x="9580" y="1537"/>
                  <a:pt x="9517" y="1513"/>
                  <a:pt x="9453" y="1513"/>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71;p24">
            <a:extLst>
              <a:ext uri="{FF2B5EF4-FFF2-40B4-BE49-F238E27FC236}">
                <a16:creationId xmlns:a16="http://schemas.microsoft.com/office/drawing/2014/main" id="{CE1C8563-F471-9D2D-8E75-B6BEEDD31815}"/>
              </a:ext>
            </a:extLst>
          </p:cNvPr>
          <p:cNvSpPr/>
          <p:nvPr/>
        </p:nvSpPr>
        <p:spPr>
          <a:xfrm>
            <a:off x="3809362" y="3856855"/>
            <a:ext cx="477824" cy="477824"/>
          </a:xfrm>
          <a:custGeom>
            <a:avLst/>
            <a:gdLst/>
            <a:ahLst/>
            <a:cxnLst/>
            <a:rect l="l" t="t" r="r" b="b"/>
            <a:pathLst>
              <a:path w="16754" h="16754" extrusionOk="0">
                <a:moveTo>
                  <a:pt x="10895" y="5891"/>
                </a:moveTo>
                <a:cubicBezTo>
                  <a:pt x="11022" y="5891"/>
                  <a:pt x="11117" y="5954"/>
                  <a:pt x="11180" y="6017"/>
                </a:cubicBezTo>
                <a:cubicBezTo>
                  <a:pt x="11275" y="6081"/>
                  <a:pt x="11307" y="6207"/>
                  <a:pt x="11307" y="6302"/>
                </a:cubicBezTo>
                <a:cubicBezTo>
                  <a:pt x="11307" y="6429"/>
                  <a:pt x="11275" y="6524"/>
                  <a:pt x="11180" y="6619"/>
                </a:cubicBezTo>
                <a:cubicBezTo>
                  <a:pt x="11117" y="6682"/>
                  <a:pt x="11022" y="6714"/>
                  <a:pt x="10895" y="6714"/>
                </a:cubicBezTo>
                <a:cubicBezTo>
                  <a:pt x="10800" y="6714"/>
                  <a:pt x="10673" y="6682"/>
                  <a:pt x="10610" y="6619"/>
                </a:cubicBezTo>
                <a:cubicBezTo>
                  <a:pt x="10547" y="6524"/>
                  <a:pt x="10483" y="6429"/>
                  <a:pt x="10483" y="6302"/>
                </a:cubicBezTo>
                <a:cubicBezTo>
                  <a:pt x="10483" y="6207"/>
                  <a:pt x="10547" y="6081"/>
                  <a:pt x="10610" y="6017"/>
                </a:cubicBezTo>
                <a:cubicBezTo>
                  <a:pt x="10673" y="5954"/>
                  <a:pt x="10800" y="5891"/>
                  <a:pt x="10895" y="5891"/>
                </a:cubicBezTo>
                <a:close/>
                <a:moveTo>
                  <a:pt x="10895" y="5416"/>
                </a:moveTo>
                <a:cubicBezTo>
                  <a:pt x="10642" y="5416"/>
                  <a:pt x="10420" y="5511"/>
                  <a:pt x="10262" y="5669"/>
                </a:cubicBezTo>
                <a:cubicBezTo>
                  <a:pt x="10103" y="5827"/>
                  <a:pt x="10008" y="6049"/>
                  <a:pt x="10008" y="6302"/>
                </a:cubicBezTo>
                <a:cubicBezTo>
                  <a:pt x="10008" y="6556"/>
                  <a:pt x="10103" y="6777"/>
                  <a:pt x="10262" y="6967"/>
                </a:cubicBezTo>
                <a:cubicBezTo>
                  <a:pt x="10420" y="7126"/>
                  <a:pt x="10642" y="7221"/>
                  <a:pt x="10895" y="7221"/>
                </a:cubicBezTo>
                <a:cubicBezTo>
                  <a:pt x="11148" y="7221"/>
                  <a:pt x="11370" y="7126"/>
                  <a:pt x="11528" y="6967"/>
                </a:cubicBezTo>
                <a:cubicBezTo>
                  <a:pt x="11718" y="6777"/>
                  <a:pt x="11813" y="6556"/>
                  <a:pt x="11813" y="6302"/>
                </a:cubicBezTo>
                <a:cubicBezTo>
                  <a:pt x="11813" y="6049"/>
                  <a:pt x="11718" y="5827"/>
                  <a:pt x="11528" y="5669"/>
                </a:cubicBezTo>
                <a:cubicBezTo>
                  <a:pt x="11370" y="5511"/>
                  <a:pt x="11148" y="5416"/>
                  <a:pt x="10895" y="5416"/>
                </a:cubicBezTo>
                <a:close/>
                <a:moveTo>
                  <a:pt x="10895" y="4307"/>
                </a:moveTo>
                <a:cubicBezTo>
                  <a:pt x="10452" y="4307"/>
                  <a:pt x="10040" y="4434"/>
                  <a:pt x="9723" y="4687"/>
                </a:cubicBezTo>
                <a:cubicBezTo>
                  <a:pt x="9375" y="4941"/>
                  <a:pt x="9122" y="5289"/>
                  <a:pt x="8995" y="5701"/>
                </a:cubicBezTo>
                <a:cubicBezTo>
                  <a:pt x="8963" y="5827"/>
                  <a:pt x="9027" y="5954"/>
                  <a:pt x="9153" y="5986"/>
                </a:cubicBezTo>
                <a:cubicBezTo>
                  <a:pt x="9186" y="6002"/>
                  <a:pt x="9219" y="6010"/>
                  <a:pt x="9250" y="6010"/>
                </a:cubicBezTo>
                <a:cubicBezTo>
                  <a:pt x="9341" y="6010"/>
                  <a:pt x="9423" y="5945"/>
                  <a:pt x="9470" y="5827"/>
                </a:cubicBezTo>
                <a:cubicBezTo>
                  <a:pt x="9565" y="5542"/>
                  <a:pt x="9755" y="5257"/>
                  <a:pt x="10008" y="5099"/>
                </a:cubicBezTo>
                <a:cubicBezTo>
                  <a:pt x="10262" y="4909"/>
                  <a:pt x="10578" y="4814"/>
                  <a:pt x="10895" y="4814"/>
                </a:cubicBezTo>
                <a:cubicBezTo>
                  <a:pt x="11307" y="4814"/>
                  <a:pt x="11687" y="4972"/>
                  <a:pt x="11972" y="5257"/>
                </a:cubicBezTo>
                <a:cubicBezTo>
                  <a:pt x="12257" y="5511"/>
                  <a:pt x="12415" y="5891"/>
                  <a:pt x="12415" y="6334"/>
                </a:cubicBezTo>
                <a:cubicBezTo>
                  <a:pt x="12415" y="6746"/>
                  <a:pt x="12257" y="7126"/>
                  <a:pt x="11972" y="7411"/>
                </a:cubicBezTo>
                <a:cubicBezTo>
                  <a:pt x="11687" y="7664"/>
                  <a:pt x="11307" y="7854"/>
                  <a:pt x="10895" y="7854"/>
                </a:cubicBezTo>
                <a:cubicBezTo>
                  <a:pt x="10578" y="7854"/>
                  <a:pt x="10262" y="7727"/>
                  <a:pt x="10008" y="7537"/>
                </a:cubicBezTo>
                <a:cubicBezTo>
                  <a:pt x="9755" y="7347"/>
                  <a:pt x="9565" y="7094"/>
                  <a:pt x="9470" y="6777"/>
                </a:cubicBezTo>
                <a:cubicBezTo>
                  <a:pt x="9417" y="6672"/>
                  <a:pt x="9322" y="6611"/>
                  <a:pt x="9218" y="6611"/>
                </a:cubicBezTo>
                <a:cubicBezTo>
                  <a:pt x="9197" y="6611"/>
                  <a:pt x="9175" y="6614"/>
                  <a:pt x="9153" y="6619"/>
                </a:cubicBezTo>
                <a:cubicBezTo>
                  <a:pt x="9027" y="6682"/>
                  <a:pt x="8932" y="6809"/>
                  <a:pt x="8995" y="6936"/>
                </a:cubicBezTo>
                <a:cubicBezTo>
                  <a:pt x="9122" y="7347"/>
                  <a:pt x="9375" y="7696"/>
                  <a:pt x="9723" y="7949"/>
                </a:cubicBezTo>
                <a:cubicBezTo>
                  <a:pt x="10040" y="8171"/>
                  <a:pt x="10452" y="8329"/>
                  <a:pt x="10895" y="8329"/>
                </a:cubicBezTo>
                <a:cubicBezTo>
                  <a:pt x="11465" y="8329"/>
                  <a:pt x="11972" y="8108"/>
                  <a:pt x="12320" y="7727"/>
                </a:cubicBezTo>
                <a:cubicBezTo>
                  <a:pt x="12700" y="7379"/>
                  <a:pt x="12922" y="6872"/>
                  <a:pt x="12922" y="6302"/>
                </a:cubicBezTo>
                <a:cubicBezTo>
                  <a:pt x="12922" y="5764"/>
                  <a:pt x="12700" y="5257"/>
                  <a:pt x="12320" y="4909"/>
                </a:cubicBezTo>
                <a:cubicBezTo>
                  <a:pt x="11972" y="4529"/>
                  <a:pt x="11465" y="4307"/>
                  <a:pt x="10895" y="4307"/>
                </a:cubicBezTo>
                <a:close/>
                <a:moveTo>
                  <a:pt x="10895" y="3769"/>
                </a:moveTo>
                <a:cubicBezTo>
                  <a:pt x="11845" y="3769"/>
                  <a:pt x="12732" y="4054"/>
                  <a:pt x="13429" y="4529"/>
                </a:cubicBezTo>
                <a:cubicBezTo>
                  <a:pt x="14094" y="4972"/>
                  <a:pt x="14569" y="5606"/>
                  <a:pt x="14759" y="6302"/>
                </a:cubicBezTo>
                <a:cubicBezTo>
                  <a:pt x="14569" y="7031"/>
                  <a:pt x="14094" y="7664"/>
                  <a:pt x="13429" y="8108"/>
                </a:cubicBezTo>
                <a:cubicBezTo>
                  <a:pt x="12732" y="8583"/>
                  <a:pt x="11845" y="8836"/>
                  <a:pt x="10895" y="8836"/>
                </a:cubicBezTo>
                <a:cubicBezTo>
                  <a:pt x="9945" y="8836"/>
                  <a:pt x="9058" y="8583"/>
                  <a:pt x="8393" y="8108"/>
                </a:cubicBezTo>
                <a:cubicBezTo>
                  <a:pt x="7728" y="7664"/>
                  <a:pt x="7253" y="7031"/>
                  <a:pt x="7063" y="6302"/>
                </a:cubicBezTo>
                <a:cubicBezTo>
                  <a:pt x="7253" y="5606"/>
                  <a:pt x="7728" y="4972"/>
                  <a:pt x="8393" y="4529"/>
                </a:cubicBezTo>
                <a:cubicBezTo>
                  <a:pt x="9058" y="4054"/>
                  <a:pt x="9945" y="3769"/>
                  <a:pt x="10895" y="3769"/>
                </a:cubicBezTo>
                <a:close/>
                <a:moveTo>
                  <a:pt x="10103" y="2407"/>
                </a:moveTo>
                <a:cubicBezTo>
                  <a:pt x="9945" y="2439"/>
                  <a:pt x="9850" y="2565"/>
                  <a:pt x="9882" y="2692"/>
                </a:cubicBezTo>
                <a:lnTo>
                  <a:pt x="9977" y="3389"/>
                </a:lnTo>
                <a:cubicBezTo>
                  <a:pt x="9692" y="3421"/>
                  <a:pt x="9407" y="3484"/>
                  <a:pt x="9153" y="3579"/>
                </a:cubicBezTo>
                <a:lnTo>
                  <a:pt x="8932" y="2945"/>
                </a:lnTo>
                <a:cubicBezTo>
                  <a:pt x="8908" y="2853"/>
                  <a:pt x="8817" y="2794"/>
                  <a:pt x="8720" y="2794"/>
                </a:cubicBezTo>
                <a:cubicBezTo>
                  <a:pt x="8685" y="2794"/>
                  <a:pt x="8649" y="2802"/>
                  <a:pt x="8615" y="2819"/>
                </a:cubicBezTo>
                <a:cubicBezTo>
                  <a:pt x="8488" y="2850"/>
                  <a:pt x="8425" y="3009"/>
                  <a:pt x="8457" y="3135"/>
                </a:cubicBezTo>
                <a:lnTo>
                  <a:pt x="8710" y="3769"/>
                </a:lnTo>
                <a:cubicBezTo>
                  <a:pt x="8488" y="3864"/>
                  <a:pt x="8298" y="3991"/>
                  <a:pt x="8108" y="4117"/>
                </a:cubicBezTo>
                <a:cubicBezTo>
                  <a:pt x="8076" y="4149"/>
                  <a:pt x="8045" y="4181"/>
                  <a:pt x="7981" y="4212"/>
                </a:cubicBezTo>
                <a:lnTo>
                  <a:pt x="7633" y="3642"/>
                </a:lnTo>
                <a:cubicBezTo>
                  <a:pt x="7595" y="3565"/>
                  <a:pt x="7522" y="3524"/>
                  <a:pt x="7442" y="3524"/>
                </a:cubicBezTo>
                <a:cubicBezTo>
                  <a:pt x="7390" y="3524"/>
                  <a:pt x="7335" y="3541"/>
                  <a:pt x="7285" y="3579"/>
                </a:cubicBezTo>
                <a:cubicBezTo>
                  <a:pt x="7190" y="3642"/>
                  <a:pt x="7158" y="3801"/>
                  <a:pt x="7221" y="3927"/>
                </a:cubicBezTo>
                <a:lnTo>
                  <a:pt x="7633" y="4529"/>
                </a:lnTo>
                <a:cubicBezTo>
                  <a:pt x="7411" y="4687"/>
                  <a:pt x="7253" y="4877"/>
                  <a:pt x="7095" y="5099"/>
                </a:cubicBezTo>
                <a:lnTo>
                  <a:pt x="6620" y="4624"/>
                </a:lnTo>
                <a:cubicBezTo>
                  <a:pt x="6577" y="4595"/>
                  <a:pt x="6522" y="4580"/>
                  <a:pt x="6465" y="4580"/>
                </a:cubicBezTo>
                <a:cubicBezTo>
                  <a:pt x="6395" y="4580"/>
                  <a:pt x="6324" y="4603"/>
                  <a:pt x="6271" y="4656"/>
                </a:cubicBezTo>
                <a:cubicBezTo>
                  <a:pt x="6208" y="4751"/>
                  <a:pt x="6208" y="4909"/>
                  <a:pt x="6303" y="5004"/>
                </a:cubicBezTo>
                <a:lnTo>
                  <a:pt x="6841" y="5511"/>
                </a:lnTo>
                <a:cubicBezTo>
                  <a:pt x="6715" y="5764"/>
                  <a:pt x="6620" y="6017"/>
                  <a:pt x="6556" y="6271"/>
                </a:cubicBezTo>
                <a:cubicBezTo>
                  <a:pt x="6556" y="6302"/>
                  <a:pt x="6556" y="6334"/>
                  <a:pt x="6556" y="6397"/>
                </a:cubicBezTo>
                <a:cubicBezTo>
                  <a:pt x="6778" y="7252"/>
                  <a:pt x="7348" y="7981"/>
                  <a:pt x="8108" y="8519"/>
                </a:cubicBezTo>
                <a:cubicBezTo>
                  <a:pt x="8868" y="9026"/>
                  <a:pt x="9850" y="9343"/>
                  <a:pt x="10895" y="9343"/>
                </a:cubicBezTo>
                <a:cubicBezTo>
                  <a:pt x="11972" y="9343"/>
                  <a:pt x="12922" y="9026"/>
                  <a:pt x="13682" y="8519"/>
                </a:cubicBezTo>
                <a:cubicBezTo>
                  <a:pt x="14474" y="8012"/>
                  <a:pt x="15044" y="7252"/>
                  <a:pt x="15234" y="6397"/>
                </a:cubicBezTo>
                <a:cubicBezTo>
                  <a:pt x="15265" y="6366"/>
                  <a:pt x="15265" y="6302"/>
                  <a:pt x="15234" y="6271"/>
                </a:cubicBezTo>
                <a:cubicBezTo>
                  <a:pt x="15170" y="6017"/>
                  <a:pt x="15075" y="5764"/>
                  <a:pt x="14949" y="5511"/>
                </a:cubicBezTo>
                <a:lnTo>
                  <a:pt x="15519" y="5004"/>
                </a:lnTo>
                <a:cubicBezTo>
                  <a:pt x="15614" y="4909"/>
                  <a:pt x="15614" y="4751"/>
                  <a:pt x="15519" y="4656"/>
                </a:cubicBezTo>
                <a:cubicBezTo>
                  <a:pt x="15464" y="4600"/>
                  <a:pt x="15387" y="4567"/>
                  <a:pt x="15314" y="4567"/>
                </a:cubicBezTo>
                <a:cubicBezTo>
                  <a:pt x="15261" y="4567"/>
                  <a:pt x="15210" y="4584"/>
                  <a:pt x="15170" y="4624"/>
                </a:cubicBezTo>
                <a:lnTo>
                  <a:pt x="14695" y="5099"/>
                </a:lnTo>
                <a:cubicBezTo>
                  <a:pt x="14537" y="4877"/>
                  <a:pt x="14379" y="4687"/>
                  <a:pt x="14189" y="4529"/>
                </a:cubicBezTo>
                <a:lnTo>
                  <a:pt x="14569" y="3927"/>
                </a:lnTo>
                <a:cubicBezTo>
                  <a:pt x="14664" y="3801"/>
                  <a:pt x="14632" y="3642"/>
                  <a:pt x="14505" y="3579"/>
                </a:cubicBezTo>
                <a:cubicBezTo>
                  <a:pt x="14455" y="3541"/>
                  <a:pt x="14405" y="3524"/>
                  <a:pt x="14357" y="3524"/>
                </a:cubicBezTo>
                <a:cubicBezTo>
                  <a:pt x="14284" y="3524"/>
                  <a:pt x="14214" y="3565"/>
                  <a:pt x="14157" y="3642"/>
                </a:cubicBezTo>
                <a:lnTo>
                  <a:pt x="13809" y="4212"/>
                </a:lnTo>
                <a:cubicBezTo>
                  <a:pt x="13777" y="4181"/>
                  <a:pt x="13714" y="4149"/>
                  <a:pt x="13682" y="4117"/>
                </a:cubicBezTo>
                <a:cubicBezTo>
                  <a:pt x="13492" y="3991"/>
                  <a:pt x="13302" y="3864"/>
                  <a:pt x="13080" y="3769"/>
                </a:cubicBezTo>
                <a:lnTo>
                  <a:pt x="13334" y="3135"/>
                </a:lnTo>
                <a:cubicBezTo>
                  <a:pt x="13365" y="3009"/>
                  <a:pt x="13302" y="2850"/>
                  <a:pt x="13175" y="2819"/>
                </a:cubicBezTo>
                <a:cubicBezTo>
                  <a:pt x="13141" y="2802"/>
                  <a:pt x="13107" y="2794"/>
                  <a:pt x="13075" y="2794"/>
                </a:cubicBezTo>
                <a:cubicBezTo>
                  <a:pt x="12985" y="2794"/>
                  <a:pt x="12905" y="2853"/>
                  <a:pt x="12859" y="2945"/>
                </a:cubicBezTo>
                <a:lnTo>
                  <a:pt x="12637" y="3579"/>
                </a:lnTo>
                <a:cubicBezTo>
                  <a:pt x="12383" y="3516"/>
                  <a:pt x="12098" y="3421"/>
                  <a:pt x="11845" y="3389"/>
                </a:cubicBezTo>
                <a:lnTo>
                  <a:pt x="11908" y="2692"/>
                </a:lnTo>
                <a:cubicBezTo>
                  <a:pt x="11940" y="2565"/>
                  <a:pt x="11845" y="2439"/>
                  <a:pt x="11718" y="2407"/>
                </a:cubicBezTo>
                <a:cubicBezTo>
                  <a:pt x="11560" y="2407"/>
                  <a:pt x="11433" y="2502"/>
                  <a:pt x="11433" y="2629"/>
                </a:cubicBezTo>
                <a:lnTo>
                  <a:pt x="11338" y="3325"/>
                </a:lnTo>
                <a:cubicBezTo>
                  <a:pt x="11212" y="3294"/>
                  <a:pt x="11053" y="3294"/>
                  <a:pt x="10895" y="3294"/>
                </a:cubicBezTo>
                <a:cubicBezTo>
                  <a:pt x="10737" y="3294"/>
                  <a:pt x="10610" y="3294"/>
                  <a:pt x="10452" y="3325"/>
                </a:cubicBezTo>
                <a:lnTo>
                  <a:pt x="10357" y="2629"/>
                </a:lnTo>
                <a:cubicBezTo>
                  <a:pt x="10357" y="2502"/>
                  <a:pt x="10230" y="2407"/>
                  <a:pt x="10103" y="2407"/>
                </a:cubicBezTo>
                <a:close/>
                <a:moveTo>
                  <a:pt x="6430" y="9723"/>
                </a:moveTo>
                <a:lnTo>
                  <a:pt x="6746" y="10039"/>
                </a:lnTo>
                <a:lnTo>
                  <a:pt x="7063" y="10356"/>
                </a:lnTo>
                <a:lnTo>
                  <a:pt x="5670" y="11749"/>
                </a:lnTo>
                <a:lnTo>
                  <a:pt x="5036" y="11116"/>
                </a:lnTo>
                <a:lnTo>
                  <a:pt x="6430" y="9723"/>
                </a:lnTo>
                <a:close/>
                <a:moveTo>
                  <a:pt x="4276" y="11179"/>
                </a:moveTo>
                <a:cubicBezTo>
                  <a:pt x="4371" y="11179"/>
                  <a:pt x="4435" y="11211"/>
                  <a:pt x="4498" y="11274"/>
                </a:cubicBezTo>
                <a:lnTo>
                  <a:pt x="5480" y="12256"/>
                </a:lnTo>
                <a:cubicBezTo>
                  <a:pt x="5543" y="12319"/>
                  <a:pt x="5575" y="12414"/>
                  <a:pt x="5575" y="12509"/>
                </a:cubicBezTo>
                <a:cubicBezTo>
                  <a:pt x="5575" y="12573"/>
                  <a:pt x="5543" y="12668"/>
                  <a:pt x="5480" y="12731"/>
                </a:cubicBezTo>
                <a:lnTo>
                  <a:pt x="4625" y="13586"/>
                </a:lnTo>
                <a:lnTo>
                  <a:pt x="3199" y="12129"/>
                </a:lnTo>
                <a:lnTo>
                  <a:pt x="4023" y="11274"/>
                </a:lnTo>
                <a:cubicBezTo>
                  <a:pt x="4086" y="11211"/>
                  <a:pt x="4181" y="11179"/>
                  <a:pt x="4276" y="11179"/>
                </a:cubicBezTo>
                <a:close/>
                <a:moveTo>
                  <a:pt x="2851" y="12478"/>
                </a:moveTo>
                <a:lnTo>
                  <a:pt x="4276" y="13935"/>
                </a:lnTo>
                <a:lnTo>
                  <a:pt x="3231" y="14980"/>
                </a:lnTo>
                <a:lnTo>
                  <a:pt x="1806" y="13523"/>
                </a:lnTo>
                <a:lnTo>
                  <a:pt x="2851" y="12478"/>
                </a:lnTo>
                <a:close/>
                <a:moveTo>
                  <a:pt x="1426" y="13871"/>
                </a:moveTo>
                <a:lnTo>
                  <a:pt x="2883" y="15328"/>
                </a:lnTo>
                <a:lnTo>
                  <a:pt x="2059" y="16183"/>
                </a:lnTo>
                <a:cubicBezTo>
                  <a:pt x="1996" y="16246"/>
                  <a:pt x="1901" y="16278"/>
                  <a:pt x="1806" y="16278"/>
                </a:cubicBezTo>
                <a:cubicBezTo>
                  <a:pt x="1711" y="16278"/>
                  <a:pt x="1648" y="16246"/>
                  <a:pt x="1584" y="16183"/>
                </a:cubicBezTo>
                <a:lnTo>
                  <a:pt x="603" y="15201"/>
                </a:lnTo>
                <a:cubicBezTo>
                  <a:pt x="539" y="15138"/>
                  <a:pt x="508" y="15043"/>
                  <a:pt x="508" y="14980"/>
                </a:cubicBezTo>
                <a:cubicBezTo>
                  <a:pt x="508" y="14885"/>
                  <a:pt x="539" y="14790"/>
                  <a:pt x="603" y="14726"/>
                </a:cubicBezTo>
                <a:lnTo>
                  <a:pt x="1426" y="13871"/>
                </a:lnTo>
                <a:close/>
                <a:moveTo>
                  <a:pt x="10895" y="0"/>
                </a:moveTo>
                <a:cubicBezTo>
                  <a:pt x="9407" y="0"/>
                  <a:pt x="7886" y="570"/>
                  <a:pt x="6746" y="1710"/>
                </a:cubicBezTo>
                <a:cubicBezTo>
                  <a:pt x="5606" y="2850"/>
                  <a:pt x="5036" y="4371"/>
                  <a:pt x="5036" y="5859"/>
                </a:cubicBezTo>
                <a:cubicBezTo>
                  <a:pt x="5036" y="7094"/>
                  <a:pt x="5385" y="8298"/>
                  <a:pt x="6145" y="9311"/>
                </a:cubicBezTo>
                <a:lnTo>
                  <a:pt x="4656" y="10799"/>
                </a:lnTo>
                <a:cubicBezTo>
                  <a:pt x="4530" y="10736"/>
                  <a:pt x="4403" y="10704"/>
                  <a:pt x="4276" y="10704"/>
                </a:cubicBezTo>
                <a:cubicBezTo>
                  <a:pt x="4055" y="10704"/>
                  <a:pt x="3833" y="10768"/>
                  <a:pt x="3674" y="10926"/>
                </a:cubicBezTo>
                <a:lnTo>
                  <a:pt x="2661" y="11971"/>
                </a:lnTo>
                <a:cubicBezTo>
                  <a:pt x="1869" y="12763"/>
                  <a:pt x="1046" y="13586"/>
                  <a:pt x="254" y="14378"/>
                </a:cubicBezTo>
                <a:cubicBezTo>
                  <a:pt x="96" y="14536"/>
                  <a:pt x="1" y="14758"/>
                  <a:pt x="1" y="14948"/>
                </a:cubicBezTo>
                <a:cubicBezTo>
                  <a:pt x="1" y="15170"/>
                  <a:pt x="96" y="15391"/>
                  <a:pt x="254" y="15550"/>
                </a:cubicBezTo>
                <a:lnTo>
                  <a:pt x="1236" y="16531"/>
                </a:lnTo>
                <a:cubicBezTo>
                  <a:pt x="1394" y="16690"/>
                  <a:pt x="1584" y="16753"/>
                  <a:pt x="1806" y="16753"/>
                </a:cubicBezTo>
                <a:cubicBezTo>
                  <a:pt x="2028" y="16753"/>
                  <a:pt x="2218" y="16690"/>
                  <a:pt x="2376" y="16531"/>
                </a:cubicBezTo>
                <a:lnTo>
                  <a:pt x="4815" y="14093"/>
                </a:lnTo>
                <a:lnTo>
                  <a:pt x="5828" y="13080"/>
                </a:lnTo>
                <a:cubicBezTo>
                  <a:pt x="5986" y="12921"/>
                  <a:pt x="6081" y="12699"/>
                  <a:pt x="6081" y="12509"/>
                </a:cubicBezTo>
                <a:cubicBezTo>
                  <a:pt x="6081" y="12383"/>
                  <a:pt x="6050" y="12224"/>
                  <a:pt x="5986" y="12129"/>
                </a:cubicBezTo>
                <a:lnTo>
                  <a:pt x="7443" y="10641"/>
                </a:lnTo>
                <a:cubicBezTo>
                  <a:pt x="8488" y="11369"/>
                  <a:pt x="9692" y="11749"/>
                  <a:pt x="10895" y="11749"/>
                </a:cubicBezTo>
                <a:cubicBezTo>
                  <a:pt x="12415" y="11749"/>
                  <a:pt x="13904" y="11179"/>
                  <a:pt x="15044" y="10039"/>
                </a:cubicBezTo>
                <a:cubicBezTo>
                  <a:pt x="15550" y="9533"/>
                  <a:pt x="15930" y="8963"/>
                  <a:pt x="16215" y="8393"/>
                </a:cubicBezTo>
                <a:cubicBezTo>
                  <a:pt x="16500" y="7759"/>
                  <a:pt x="16690" y="7126"/>
                  <a:pt x="16754" y="6461"/>
                </a:cubicBezTo>
                <a:cubicBezTo>
                  <a:pt x="16754" y="6302"/>
                  <a:pt x="16659" y="6207"/>
                  <a:pt x="16532" y="6176"/>
                </a:cubicBezTo>
                <a:cubicBezTo>
                  <a:pt x="16374" y="6176"/>
                  <a:pt x="16279" y="6271"/>
                  <a:pt x="16247" y="6397"/>
                </a:cubicBezTo>
                <a:cubicBezTo>
                  <a:pt x="16184" y="6999"/>
                  <a:pt x="16025" y="7601"/>
                  <a:pt x="15772" y="8171"/>
                </a:cubicBezTo>
                <a:cubicBezTo>
                  <a:pt x="15519" y="8709"/>
                  <a:pt x="15139" y="9216"/>
                  <a:pt x="14695" y="9691"/>
                </a:cubicBezTo>
                <a:cubicBezTo>
                  <a:pt x="13650" y="10736"/>
                  <a:pt x="12257" y="11243"/>
                  <a:pt x="10895" y="11243"/>
                </a:cubicBezTo>
                <a:cubicBezTo>
                  <a:pt x="9502" y="11243"/>
                  <a:pt x="8140" y="10736"/>
                  <a:pt x="7095" y="9691"/>
                </a:cubicBezTo>
                <a:cubicBezTo>
                  <a:pt x="6018" y="8614"/>
                  <a:pt x="5511" y="7252"/>
                  <a:pt x="5511" y="5859"/>
                </a:cubicBezTo>
                <a:cubicBezTo>
                  <a:pt x="5511" y="4497"/>
                  <a:pt x="6018" y="3104"/>
                  <a:pt x="7095" y="2059"/>
                </a:cubicBezTo>
                <a:cubicBezTo>
                  <a:pt x="8140" y="1014"/>
                  <a:pt x="9502" y="475"/>
                  <a:pt x="10895" y="475"/>
                </a:cubicBezTo>
                <a:cubicBezTo>
                  <a:pt x="12257" y="475"/>
                  <a:pt x="13650" y="1014"/>
                  <a:pt x="14695" y="2059"/>
                </a:cubicBezTo>
                <a:cubicBezTo>
                  <a:pt x="15139" y="2502"/>
                  <a:pt x="15519" y="3009"/>
                  <a:pt x="15772" y="3579"/>
                </a:cubicBezTo>
                <a:cubicBezTo>
                  <a:pt x="16025" y="4117"/>
                  <a:pt x="16184" y="4719"/>
                  <a:pt x="16247" y="5352"/>
                </a:cubicBezTo>
                <a:cubicBezTo>
                  <a:pt x="16275" y="5462"/>
                  <a:pt x="16350" y="5548"/>
                  <a:pt x="16473" y="5548"/>
                </a:cubicBezTo>
                <a:cubicBezTo>
                  <a:pt x="16492" y="5548"/>
                  <a:pt x="16511" y="5546"/>
                  <a:pt x="16532" y="5542"/>
                </a:cubicBezTo>
                <a:cubicBezTo>
                  <a:pt x="16659" y="5542"/>
                  <a:pt x="16754" y="5416"/>
                  <a:pt x="16754" y="5289"/>
                </a:cubicBezTo>
                <a:cubicBezTo>
                  <a:pt x="16690" y="4624"/>
                  <a:pt x="16500" y="3959"/>
                  <a:pt x="16215" y="3357"/>
                </a:cubicBezTo>
                <a:cubicBezTo>
                  <a:pt x="15930" y="2755"/>
                  <a:pt x="15550" y="2217"/>
                  <a:pt x="15044" y="1710"/>
                </a:cubicBezTo>
                <a:cubicBezTo>
                  <a:pt x="13904" y="570"/>
                  <a:pt x="12415" y="0"/>
                  <a:pt x="10895" y="0"/>
                </a:cubicBezTo>
                <a:close/>
              </a:path>
            </a:pathLst>
          </a:cu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TextBox 73">
            <a:extLst>
              <a:ext uri="{FF2B5EF4-FFF2-40B4-BE49-F238E27FC236}">
                <a16:creationId xmlns:a16="http://schemas.microsoft.com/office/drawing/2014/main" id="{C0BAFBF5-8759-C3EF-689F-801021713A60}"/>
              </a:ext>
            </a:extLst>
          </p:cNvPr>
          <p:cNvSpPr txBox="1"/>
          <p:nvPr/>
        </p:nvSpPr>
        <p:spPr>
          <a:xfrm>
            <a:off x="2576562" y="173353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75" name="TextBox 74">
            <a:extLst>
              <a:ext uri="{FF2B5EF4-FFF2-40B4-BE49-F238E27FC236}">
                <a16:creationId xmlns:a16="http://schemas.microsoft.com/office/drawing/2014/main" id="{A1529B70-744A-3461-2831-F20E61BDF72D}"/>
              </a:ext>
            </a:extLst>
          </p:cNvPr>
          <p:cNvSpPr txBox="1"/>
          <p:nvPr/>
        </p:nvSpPr>
        <p:spPr>
          <a:xfrm>
            <a:off x="3074573"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6" name="TextBox 75">
            <a:extLst>
              <a:ext uri="{FF2B5EF4-FFF2-40B4-BE49-F238E27FC236}">
                <a16:creationId xmlns:a16="http://schemas.microsoft.com/office/drawing/2014/main" id="{AD946E0B-1157-0110-37FC-8EF4D3AC6EB0}"/>
              </a:ext>
            </a:extLst>
          </p:cNvPr>
          <p:cNvSpPr txBox="1"/>
          <p:nvPr/>
        </p:nvSpPr>
        <p:spPr>
          <a:xfrm>
            <a:off x="4331178"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7" name="TextBox 76">
            <a:extLst>
              <a:ext uri="{FF2B5EF4-FFF2-40B4-BE49-F238E27FC236}">
                <a16:creationId xmlns:a16="http://schemas.microsoft.com/office/drawing/2014/main" id="{13D0915E-3BBC-E259-DD0C-88F5F0B57585}"/>
              </a:ext>
            </a:extLst>
          </p:cNvPr>
          <p:cNvSpPr txBox="1"/>
          <p:nvPr/>
        </p:nvSpPr>
        <p:spPr>
          <a:xfrm>
            <a:off x="5571482"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8" name="TextBox 77">
            <a:extLst>
              <a:ext uri="{FF2B5EF4-FFF2-40B4-BE49-F238E27FC236}">
                <a16:creationId xmlns:a16="http://schemas.microsoft.com/office/drawing/2014/main" id="{43251B63-B6B3-7626-ED59-41940D4B3CCA}"/>
              </a:ext>
            </a:extLst>
          </p:cNvPr>
          <p:cNvSpPr txBox="1"/>
          <p:nvPr/>
        </p:nvSpPr>
        <p:spPr>
          <a:xfrm>
            <a:off x="6828087"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79" name="TextBox 78">
            <a:extLst>
              <a:ext uri="{FF2B5EF4-FFF2-40B4-BE49-F238E27FC236}">
                <a16:creationId xmlns:a16="http://schemas.microsoft.com/office/drawing/2014/main" id="{58403D57-952F-51BF-6755-3E0E68AC1C5A}"/>
              </a:ext>
            </a:extLst>
          </p:cNvPr>
          <p:cNvSpPr txBox="1"/>
          <p:nvPr/>
        </p:nvSpPr>
        <p:spPr>
          <a:xfrm>
            <a:off x="8097694" y="4967947"/>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80" name="TextBox 79">
            <a:extLst>
              <a:ext uri="{FF2B5EF4-FFF2-40B4-BE49-F238E27FC236}">
                <a16:creationId xmlns:a16="http://schemas.microsoft.com/office/drawing/2014/main" id="{451DE21C-C330-A4DE-2103-6E36DC1B95DB}"/>
              </a:ext>
            </a:extLst>
          </p:cNvPr>
          <p:cNvSpPr txBox="1"/>
          <p:nvPr/>
        </p:nvSpPr>
        <p:spPr>
          <a:xfrm>
            <a:off x="9354299" y="2633828"/>
            <a:ext cx="1954147" cy="1124603"/>
          </a:xfrm>
          <a:prstGeom prst="rect">
            <a:avLst/>
          </a:prstGeom>
          <a:noFill/>
        </p:spPr>
        <p:txBody>
          <a:bodyPr wrap="square">
            <a:spAutoFit/>
          </a:bodyPr>
          <a:lstStyle/>
          <a:p>
            <a:pPr algn="ctr"/>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a:t>
            </a:r>
            <a:endParaRPr lang="en-US" sz="1200" dirty="0">
              <a:solidFill>
                <a:srgbClr val="262344"/>
              </a:solidFill>
            </a:endParaRPr>
          </a:p>
        </p:txBody>
      </p:sp>
      <p:sp>
        <p:nvSpPr>
          <p:cNvPr id="81" name="TextBox 80">
            <a:extLst>
              <a:ext uri="{FF2B5EF4-FFF2-40B4-BE49-F238E27FC236}">
                <a16:creationId xmlns:a16="http://schemas.microsoft.com/office/drawing/2014/main" id="{5F8F5246-FFC0-ACE8-BFF0-CBDCF002384B}"/>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29</a:t>
            </a:r>
          </a:p>
        </p:txBody>
      </p:sp>
    </p:spTree>
    <p:extLst>
      <p:ext uri="{BB962C8B-B14F-4D97-AF65-F5344CB8AC3E}">
        <p14:creationId xmlns:p14="http://schemas.microsoft.com/office/powerpoint/2010/main" val="34542260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randombar(vertical)">
                                      <p:cBhvr>
                                        <p:cTn id="7" dur="5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fill="hold"/>
                                        <p:tgtEl>
                                          <p:spTgt spid="73"/>
                                        </p:tgtEl>
                                        <p:attrNameLst>
                                          <p:attrName>ppt_w</p:attrName>
                                        </p:attrNameLst>
                                      </p:cBhvr>
                                      <p:tavLst>
                                        <p:tav tm="0">
                                          <p:val>
                                            <p:fltVal val="0"/>
                                          </p:val>
                                        </p:tav>
                                        <p:tav tm="100000">
                                          <p:val>
                                            <p:strVal val="#ppt_w"/>
                                          </p:val>
                                        </p:tav>
                                      </p:tavLst>
                                    </p:anim>
                                    <p:anim calcmode="lin" valueType="num">
                                      <p:cBhvr>
                                        <p:cTn id="23" dur="500" fill="hold"/>
                                        <p:tgtEl>
                                          <p:spTgt spid="73"/>
                                        </p:tgtEl>
                                        <p:attrNameLst>
                                          <p:attrName>ppt_h</p:attrName>
                                        </p:attrNameLst>
                                      </p:cBhvr>
                                      <p:tavLst>
                                        <p:tav tm="0">
                                          <p:val>
                                            <p:fltVal val="0"/>
                                          </p:val>
                                        </p:tav>
                                        <p:tav tm="100000">
                                          <p:val>
                                            <p:strVal val="#ppt_h"/>
                                          </p:val>
                                        </p:tav>
                                      </p:tavLst>
                                    </p:anim>
                                    <p:animEffect transition="in" filter="fade">
                                      <p:cBhvr>
                                        <p:cTn id="24" dur="500"/>
                                        <p:tgtEl>
                                          <p:spTgt spid="7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p:cTn id="34" dur="500" fill="hold"/>
                                        <p:tgtEl>
                                          <p:spTgt spid="72"/>
                                        </p:tgtEl>
                                        <p:attrNameLst>
                                          <p:attrName>ppt_w</p:attrName>
                                        </p:attrNameLst>
                                      </p:cBhvr>
                                      <p:tavLst>
                                        <p:tav tm="0">
                                          <p:val>
                                            <p:fltVal val="0"/>
                                          </p:val>
                                        </p:tav>
                                        <p:tav tm="100000">
                                          <p:val>
                                            <p:strVal val="#ppt_w"/>
                                          </p:val>
                                        </p:tav>
                                      </p:tavLst>
                                    </p:anim>
                                    <p:anim calcmode="lin" valueType="num">
                                      <p:cBhvr>
                                        <p:cTn id="35" dur="500" fill="hold"/>
                                        <p:tgtEl>
                                          <p:spTgt spid="72"/>
                                        </p:tgtEl>
                                        <p:attrNameLst>
                                          <p:attrName>ppt_h</p:attrName>
                                        </p:attrNameLst>
                                      </p:cBhvr>
                                      <p:tavLst>
                                        <p:tav tm="0">
                                          <p:val>
                                            <p:fltVal val="0"/>
                                          </p:val>
                                        </p:tav>
                                        <p:tav tm="100000">
                                          <p:val>
                                            <p:strVal val="#ppt_h"/>
                                          </p:val>
                                        </p:tav>
                                      </p:tavLst>
                                    </p:anim>
                                    <p:animEffect transition="in" filter="fade">
                                      <p:cBhvr>
                                        <p:cTn id="36" dur="500"/>
                                        <p:tgtEl>
                                          <p:spTgt spid="7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p:cTn id="41" dur="500" fill="hold"/>
                                        <p:tgtEl>
                                          <p:spTgt spid="64"/>
                                        </p:tgtEl>
                                        <p:attrNameLst>
                                          <p:attrName>ppt_w</p:attrName>
                                        </p:attrNameLst>
                                      </p:cBhvr>
                                      <p:tavLst>
                                        <p:tav tm="0">
                                          <p:val>
                                            <p:fltVal val="0"/>
                                          </p:val>
                                        </p:tav>
                                        <p:tav tm="100000">
                                          <p:val>
                                            <p:strVal val="#ppt_w"/>
                                          </p:val>
                                        </p:tav>
                                      </p:tavLst>
                                    </p:anim>
                                    <p:anim calcmode="lin" valueType="num">
                                      <p:cBhvr>
                                        <p:cTn id="42" dur="500" fill="hold"/>
                                        <p:tgtEl>
                                          <p:spTgt spid="64"/>
                                        </p:tgtEl>
                                        <p:attrNameLst>
                                          <p:attrName>ppt_h</p:attrName>
                                        </p:attrNameLst>
                                      </p:cBhvr>
                                      <p:tavLst>
                                        <p:tav tm="0">
                                          <p:val>
                                            <p:fltVal val="0"/>
                                          </p:val>
                                        </p:tav>
                                        <p:tav tm="100000">
                                          <p:val>
                                            <p:strVal val="#ppt_h"/>
                                          </p:val>
                                        </p:tav>
                                      </p:tavLst>
                                    </p:anim>
                                    <p:animEffect transition="in" filter="fade">
                                      <p:cBhvr>
                                        <p:cTn id="43" dur="500"/>
                                        <p:tgtEl>
                                          <p:spTgt spid="6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p:cTn id="46" dur="500" fill="hold"/>
                                        <p:tgtEl>
                                          <p:spTgt spid="71"/>
                                        </p:tgtEl>
                                        <p:attrNameLst>
                                          <p:attrName>ppt_w</p:attrName>
                                        </p:attrNameLst>
                                      </p:cBhvr>
                                      <p:tavLst>
                                        <p:tav tm="0">
                                          <p:val>
                                            <p:fltVal val="0"/>
                                          </p:val>
                                        </p:tav>
                                        <p:tav tm="100000">
                                          <p:val>
                                            <p:strVal val="#ppt_w"/>
                                          </p:val>
                                        </p:tav>
                                      </p:tavLst>
                                    </p:anim>
                                    <p:anim calcmode="lin" valueType="num">
                                      <p:cBhvr>
                                        <p:cTn id="47" dur="500" fill="hold"/>
                                        <p:tgtEl>
                                          <p:spTgt spid="71"/>
                                        </p:tgtEl>
                                        <p:attrNameLst>
                                          <p:attrName>ppt_h</p:attrName>
                                        </p:attrNameLst>
                                      </p:cBhvr>
                                      <p:tavLst>
                                        <p:tav tm="0">
                                          <p:val>
                                            <p:fltVal val="0"/>
                                          </p:val>
                                        </p:tav>
                                        <p:tav tm="100000">
                                          <p:val>
                                            <p:strVal val="#ppt_h"/>
                                          </p:val>
                                        </p:tav>
                                      </p:tavLst>
                                    </p:anim>
                                    <p:animEffect transition="in" filter="fade">
                                      <p:cBhvr>
                                        <p:cTn id="48" dur="500"/>
                                        <p:tgtEl>
                                          <p:spTgt spid="71"/>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Effect transition="in" filter="fade">
                                      <p:cBhvr>
                                        <p:cTn id="55" dur="500"/>
                                        <p:tgtEl>
                                          <p:spTgt spid="6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Effect transition="in" filter="fade">
                                      <p:cBhvr>
                                        <p:cTn id="67" dur="500"/>
                                        <p:tgtEl>
                                          <p:spTgt spid="68"/>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p:cTn id="77" dur="500" fill="hold"/>
                                        <p:tgtEl>
                                          <p:spTgt spid="67"/>
                                        </p:tgtEl>
                                        <p:attrNameLst>
                                          <p:attrName>ppt_w</p:attrName>
                                        </p:attrNameLst>
                                      </p:cBhvr>
                                      <p:tavLst>
                                        <p:tav tm="0">
                                          <p:val>
                                            <p:fltVal val="0"/>
                                          </p:val>
                                        </p:tav>
                                        <p:tav tm="100000">
                                          <p:val>
                                            <p:strVal val="#ppt_w"/>
                                          </p:val>
                                        </p:tav>
                                      </p:tavLst>
                                    </p:anim>
                                    <p:anim calcmode="lin" valueType="num">
                                      <p:cBhvr>
                                        <p:cTn id="78" dur="500" fill="hold"/>
                                        <p:tgtEl>
                                          <p:spTgt spid="67"/>
                                        </p:tgtEl>
                                        <p:attrNameLst>
                                          <p:attrName>ppt_h</p:attrName>
                                        </p:attrNameLst>
                                      </p:cBhvr>
                                      <p:tavLst>
                                        <p:tav tm="0">
                                          <p:val>
                                            <p:fltVal val="0"/>
                                          </p:val>
                                        </p:tav>
                                        <p:tav tm="100000">
                                          <p:val>
                                            <p:strVal val="#ppt_h"/>
                                          </p:val>
                                        </p:tav>
                                      </p:tavLst>
                                    </p:anim>
                                    <p:animEffect transition="in" filter="fade">
                                      <p:cBhvr>
                                        <p:cTn id="79" dur="500"/>
                                        <p:tgtEl>
                                          <p:spTgt spid="6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Effect transition="in" filter="fade">
                                      <p:cBhvr>
                                        <p:cTn id="84" dur="500"/>
                                        <p:tgtEl>
                                          <p:spTgt spid="69"/>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Effect transition="in" filter="fade">
                                      <p:cBhvr>
                                        <p:cTn id="91" dur="500"/>
                                        <p:tgtEl>
                                          <p:spTgt spid="55"/>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grpId="0" nodeType="clickEffect">
                                  <p:stCondLst>
                                    <p:cond delay="0"/>
                                  </p:stCondLst>
                                  <p:childTnLst>
                                    <p:set>
                                      <p:cBhvr>
                                        <p:cTn id="95" dur="1" fill="hold">
                                          <p:stCondLst>
                                            <p:cond delay="0"/>
                                          </p:stCondLst>
                                        </p:cTn>
                                        <p:tgtEl>
                                          <p:spTgt spid="46"/>
                                        </p:tgtEl>
                                        <p:attrNameLst>
                                          <p:attrName>style.visibility</p:attrName>
                                        </p:attrNameLst>
                                      </p:cBhvr>
                                      <p:to>
                                        <p:strVal val="visible"/>
                                      </p:to>
                                    </p:set>
                                    <p:anim calcmode="lin" valueType="num">
                                      <p:cBhvr>
                                        <p:cTn id="96" dur="500" fill="hold"/>
                                        <p:tgtEl>
                                          <p:spTgt spid="46"/>
                                        </p:tgtEl>
                                        <p:attrNameLst>
                                          <p:attrName>ppt_w</p:attrName>
                                        </p:attrNameLst>
                                      </p:cBhvr>
                                      <p:tavLst>
                                        <p:tav tm="0">
                                          <p:val>
                                            <p:fltVal val="0"/>
                                          </p:val>
                                        </p:tav>
                                        <p:tav tm="100000">
                                          <p:val>
                                            <p:strVal val="#ppt_w"/>
                                          </p:val>
                                        </p:tav>
                                      </p:tavLst>
                                    </p:anim>
                                    <p:anim calcmode="lin" valueType="num">
                                      <p:cBhvr>
                                        <p:cTn id="97" dur="500" fill="hold"/>
                                        <p:tgtEl>
                                          <p:spTgt spid="46"/>
                                        </p:tgtEl>
                                        <p:attrNameLst>
                                          <p:attrName>ppt_h</p:attrName>
                                        </p:attrNameLst>
                                      </p:cBhvr>
                                      <p:tavLst>
                                        <p:tav tm="0">
                                          <p:val>
                                            <p:fltVal val="0"/>
                                          </p:val>
                                        </p:tav>
                                        <p:tav tm="100000">
                                          <p:val>
                                            <p:strVal val="#ppt_h"/>
                                          </p:val>
                                        </p:tav>
                                      </p:tavLst>
                                    </p:anim>
                                    <p:animEffect transition="in" filter="fade">
                                      <p:cBhvr>
                                        <p:cTn id="98" dur="500"/>
                                        <p:tgtEl>
                                          <p:spTgt spid="46"/>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500" fill="hold"/>
                                        <p:tgtEl>
                                          <p:spTgt spid="58"/>
                                        </p:tgtEl>
                                        <p:attrNameLst>
                                          <p:attrName>ppt_w</p:attrName>
                                        </p:attrNameLst>
                                      </p:cBhvr>
                                      <p:tavLst>
                                        <p:tav tm="0">
                                          <p:val>
                                            <p:fltVal val="0"/>
                                          </p:val>
                                        </p:tav>
                                        <p:tav tm="100000">
                                          <p:val>
                                            <p:strVal val="#ppt_w"/>
                                          </p:val>
                                        </p:tav>
                                      </p:tavLst>
                                    </p:anim>
                                    <p:anim calcmode="lin" valueType="num">
                                      <p:cBhvr>
                                        <p:cTn id="104" dur="500" fill="hold"/>
                                        <p:tgtEl>
                                          <p:spTgt spid="58"/>
                                        </p:tgtEl>
                                        <p:attrNameLst>
                                          <p:attrName>ppt_h</p:attrName>
                                        </p:attrNameLst>
                                      </p:cBhvr>
                                      <p:tavLst>
                                        <p:tav tm="0">
                                          <p:val>
                                            <p:fltVal val="0"/>
                                          </p:val>
                                        </p:tav>
                                        <p:tav tm="100000">
                                          <p:val>
                                            <p:strVal val="#ppt_h"/>
                                          </p:val>
                                        </p:tav>
                                      </p:tavLst>
                                    </p:anim>
                                    <p:animEffect transition="in" filter="fade">
                                      <p:cBhvr>
                                        <p:cTn id="105" dur="500"/>
                                        <p:tgtEl>
                                          <p:spTgt spid="58"/>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childTnLst>
                                    <p:set>
                                      <p:cBhvr>
                                        <p:cTn id="109" dur="1" fill="hold">
                                          <p:stCondLst>
                                            <p:cond delay="0"/>
                                          </p:stCondLst>
                                        </p:cTn>
                                        <p:tgtEl>
                                          <p:spTgt spid="49"/>
                                        </p:tgtEl>
                                        <p:attrNameLst>
                                          <p:attrName>style.visibility</p:attrName>
                                        </p:attrNameLst>
                                      </p:cBhvr>
                                      <p:to>
                                        <p:strVal val="visible"/>
                                      </p:to>
                                    </p:set>
                                    <p:anim calcmode="lin" valueType="num">
                                      <p:cBhvr>
                                        <p:cTn id="110" dur="500" fill="hold"/>
                                        <p:tgtEl>
                                          <p:spTgt spid="49"/>
                                        </p:tgtEl>
                                        <p:attrNameLst>
                                          <p:attrName>ppt_w</p:attrName>
                                        </p:attrNameLst>
                                      </p:cBhvr>
                                      <p:tavLst>
                                        <p:tav tm="0">
                                          <p:val>
                                            <p:fltVal val="0"/>
                                          </p:val>
                                        </p:tav>
                                        <p:tav tm="100000">
                                          <p:val>
                                            <p:strVal val="#ppt_w"/>
                                          </p:val>
                                        </p:tav>
                                      </p:tavLst>
                                    </p:anim>
                                    <p:anim calcmode="lin" valueType="num">
                                      <p:cBhvr>
                                        <p:cTn id="111" dur="500" fill="hold"/>
                                        <p:tgtEl>
                                          <p:spTgt spid="49"/>
                                        </p:tgtEl>
                                        <p:attrNameLst>
                                          <p:attrName>ppt_h</p:attrName>
                                        </p:attrNameLst>
                                      </p:cBhvr>
                                      <p:tavLst>
                                        <p:tav tm="0">
                                          <p:val>
                                            <p:fltVal val="0"/>
                                          </p:val>
                                        </p:tav>
                                        <p:tav tm="100000">
                                          <p:val>
                                            <p:strVal val="#ppt_h"/>
                                          </p:val>
                                        </p:tav>
                                      </p:tavLst>
                                    </p:anim>
                                    <p:animEffect transition="in" filter="fade">
                                      <p:cBhvr>
                                        <p:cTn id="112" dur="500"/>
                                        <p:tgtEl>
                                          <p:spTgt spid="49"/>
                                        </p:tgtEl>
                                      </p:cBhvr>
                                    </p:animEffect>
                                  </p:childTnLst>
                                </p:cTn>
                              </p:par>
                            </p:childTnLst>
                          </p:cTn>
                        </p:par>
                      </p:childTnLst>
                    </p:cTn>
                  </p:par>
                  <p:par>
                    <p:cTn id="113" fill="hold">
                      <p:stCondLst>
                        <p:cond delay="indefinite"/>
                      </p:stCondLst>
                      <p:childTnLst>
                        <p:par>
                          <p:cTn id="114" fill="hold">
                            <p:stCondLst>
                              <p:cond delay="0"/>
                            </p:stCondLst>
                            <p:childTnLst>
                              <p:par>
                                <p:cTn id="115" presetID="53" presetClass="entr" presetSubtype="16" fill="hold" grpId="0" nodeType="clickEffect">
                                  <p:stCondLst>
                                    <p:cond delay="0"/>
                                  </p:stCondLst>
                                  <p:childTnLst>
                                    <p:set>
                                      <p:cBhvr>
                                        <p:cTn id="116" dur="1" fill="hold">
                                          <p:stCondLst>
                                            <p:cond delay="0"/>
                                          </p:stCondLst>
                                        </p:cTn>
                                        <p:tgtEl>
                                          <p:spTgt spid="61"/>
                                        </p:tgtEl>
                                        <p:attrNameLst>
                                          <p:attrName>style.visibility</p:attrName>
                                        </p:attrNameLst>
                                      </p:cBhvr>
                                      <p:to>
                                        <p:strVal val="visible"/>
                                      </p:to>
                                    </p:set>
                                    <p:anim calcmode="lin" valueType="num">
                                      <p:cBhvr>
                                        <p:cTn id="117" dur="500" fill="hold"/>
                                        <p:tgtEl>
                                          <p:spTgt spid="61"/>
                                        </p:tgtEl>
                                        <p:attrNameLst>
                                          <p:attrName>ppt_w</p:attrName>
                                        </p:attrNameLst>
                                      </p:cBhvr>
                                      <p:tavLst>
                                        <p:tav tm="0">
                                          <p:val>
                                            <p:fltVal val="0"/>
                                          </p:val>
                                        </p:tav>
                                        <p:tav tm="100000">
                                          <p:val>
                                            <p:strVal val="#ppt_w"/>
                                          </p:val>
                                        </p:tav>
                                      </p:tavLst>
                                    </p:anim>
                                    <p:anim calcmode="lin" valueType="num">
                                      <p:cBhvr>
                                        <p:cTn id="118" dur="500" fill="hold"/>
                                        <p:tgtEl>
                                          <p:spTgt spid="61"/>
                                        </p:tgtEl>
                                        <p:attrNameLst>
                                          <p:attrName>ppt_h</p:attrName>
                                        </p:attrNameLst>
                                      </p:cBhvr>
                                      <p:tavLst>
                                        <p:tav tm="0">
                                          <p:val>
                                            <p:fltVal val="0"/>
                                          </p:val>
                                        </p:tav>
                                        <p:tav tm="100000">
                                          <p:val>
                                            <p:strVal val="#ppt_h"/>
                                          </p:val>
                                        </p:tav>
                                      </p:tavLst>
                                    </p:anim>
                                    <p:animEffect transition="in" filter="fade">
                                      <p:cBhvr>
                                        <p:cTn id="119" dur="500"/>
                                        <p:tgtEl>
                                          <p:spTgt spid="61"/>
                                        </p:tgtEl>
                                      </p:cBhvr>
                                    </p:animEffect>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grpId="0" nodeType="clickEffect">
                                  <p:stCondLst>
                                    <p:cond delay="0"/>
                                  </p:stCondLst>
                                  <p:childTnLst>
                                    <p:set>
                                      <p:cBhvr>
                                        <p:cTn id="123" dur="1" fill="hold">
                                          <p:stCondLst>
                                            <p:cond delay="0"/>
                                          </p:stCondLst>
                                        </p:cTn>
                                        <p:tgtEl>
                                          <p:spTgt spid="52"/>
                                        </p:tgtEl>
                                        <p:attrNameLst>
                                          <p:attrName>style.visibility</p:attrName>
                                        </p:attrNameLst>
                                      </p:cBhvr>
                                      <p:to>
                                        <p:strVal val="visible"/>
                                      </p:to>
                                    </p:set>
                                    <p:anim calcmode="lin" valueType="num">
                                      <p:cBhvr>
                                        <p:cTn id="124" dur="500" fill="hold"/>
                                        <p:tgtEl>
                                          <p:spTgt spid="52"/>
                                        </p:tgtEl>
                                        <p:attrNameLst>
                                          <p:attrName>ppt_w</p:attrName>
                                        </p:attrNameLst>
                                      </p:cBhvr>
                                      <p:tavLst>
                                        <p:tav tm="0">
                                          <p:val>
                                            <p:fltVal val="0"/>
                                          </p:val>
                                        </p:tav>
                                        <p:tav tm="100000">
                                          <p:val>
                                            <p:strVal val="#ppt_w"/>
                                          </p:val>
                                        </p:tav>
                                      </p:tavLst>
                                    </p:anim>
                                    <p:anim calcmode="lin" valueType="num">
                                      <p:cBhvr>
                                        <p:cTn id="125" dur="500" fill="hold"/>
                                        <p:tgtEl>
                                          <p:spTgt spid="52"/>
                                        </p:tgtEl>
                                        <p:attrNameLst>
                                          <p:attrName>ppt_h</p:attrName>
                                        </p:attrNameLst>
                                      </p:cBhvr>
                                      <p:tavLst>
                                        <p:tav tm="0">
                                          <p:val>
                                            <p:fltVal val="0"/>
                                          </p:val>
                                        </p:tav>
                                        <p:tav tm="100000">
                                          <p:val>
                                            <p:strVal val="#ppt_h"/>
                                          </p:val>
                                        </p:tav>
                                      </p:tavLst>
                                    </p:anim>
                                    <p:animEffect transition="in" filter="fade">
                                      <p:cBhvr>
                                        <p:cTn id="126" dur="500"/>
                                        <p:tgtEl>
                                          <p:spTgt spid="52"/>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4" fill="hold" grpId="0" nodeType="clickEffect">
                                  <p:stCondLst>
                                    <p:cond delay="0"/>
                                  </p:stCondLst>
                                  <p:childTnLst>
                                    <p:set>
                                      <p:cBhvr>
                                        <p:cTn id="130" dur="1" fill="hold">
                                          <p:stCondLst>
                                            <p:cond delay="0"/>
                                          </p:stCondLst>
                                        </p:cTn>
                                        <p:tgtEl>
                                          <p:spTgt spid="75"/>
                                        </p:tgtEl>
                                        <p:attrNameLst>
                                          <p:attrName>style.visibility</p:attrName>
                                        </p:attrNameLst>
                                      </p:cBhvr>
                                      <p:to>
                                        <p:strVal val="visible"/>
                                      </p:to>
                                    </p:set>
                                    <p:animEffect transition="in" filter="wipe(down)">
                                      <p:cBhvr>
                                        <p:cTn id="131" dur="500"/>
                                        <p:tgtEl>
                                          <p:spTgt spid="75"/>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4" fill="hold" grpId="0" nodeType="clickEffect">
                                  <p:stCondLst>
                                    <p:cond delay="0"/>
                                  </p:stCondLst>
                                  <p:childTnLst>
                                    <p:set>
                                      <p:cBhvr>
                                        <p:cTn id="135" dur="1" fill="hold">
                                          <p:stCondLst>
                                            <p:cond delay="0"/>
                                          </p:stCondLst>
                                        </p:cTn>
                                        <p:tgtEl>
                                          <p:spTgt spid="76"/>
                                        </p:tgtEl>
                                        <p:attrNameLst>
                                          <p:attrName>style.visibility</p:attrName>
                                        </p:attrNameLst>
                                      </p:cBhvr>
                                      <p:to>
                                        <p:strVal val="visible"/>
                                      </p:to>
                                    </p:set>
                                    <p:animEffect transition="in" filter="wipe(down)">
                                      <p:cBhvr>
                                        <p:cTn id="136" dur="500"/>
                                        <p:tgtEl>
                                          <p:spTgt spid="76"/>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4" fill="hold" grpId="0" nodeType="clickEffect">
                                  <p:stCondLst>
                                    <p:cond delay="0"/>
                                  </p:stCondLst>
                                  <p:childTnLst>
                                    <p:set>
                                      <p:cBhvr>
                                        <p:cTn id="140" dur="1" fill="hold">
                                          <p:stCondLst>
                                            <p:cond delay="0"/>
                                          </p:stCondLst>
                                        </p:cTn>
                                        <p:tgtEl>
                                          <p:spTgt spid="77"/>
                                        </p:tgtEl>
                                        <p:attrNameLst>
                                          <p:attrName>style.visibility</p:attrName>
                                        </p:attrNameLst>
                                      </p:cBhvr>
                                      <p:to>
                                        <p:strVal val="visible"/>
                                      </p:to>
                                    </p:set>
                                    <p:animEffect transition="in" filter="wipe(down)">
                                      <p:cBhvr>
                                        <p:cTn id="141" dur="500"/>
                                        <p:tgtEl>
                                          <p:spTgt spid="77"/>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4" fill="hold" grpId="0" nodeType="clickEffect">
                                  <p:stCondLst>
                                    <p:cond delay="0"/>
                                  </p:stCondLst>
                                  <p:childTnLst>
                                    <p:set>
                                      <p:cBhvr>
                                        <p:cTn id="145" dur="1" fill="hold">
                                          <p:stCondLst>
                                            <p:cond delay="0"/>
                                          </p:stCondLst>
                                        </p:cTn>
                                        <p:tgtEl>
                                          <p:spTgt spid="78"/>
                                        </p:tgtEl>
                                        <p:attrNameLst>
                                          <p:attrName>style.visibility</p:attrName>
                                        </p:attrNameLst>
                                      </p:cBhvr>
                                      <p:to>
                                        <p:strVal val="visible"/>
                                      </p:to>
                                    </p:set>
                                    <p:animEffect transition="in" filter="wipe(down)">
                                      <p:cBhvr>
                                        <p:cTn id="146" dur="500"/>
                                        <p:tgtEl>
                                          <p:spTgt spid="78"/>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4" fill="hold" grpId="0" nodeType="clickEffect">
                                  <p:stCondLst>
                                    <p:cond delay="0"/>
                                  </p:stCondLst>
                                  <p:childTnLst>
                                    <p:set>
                                      <p:cBhvr>
                                        <p:cTn id="150" dur="1" fill="hold">
                                          <p:stCondLst>
                                            <p:cond delay="0"/>
                                          </p:stCondLst>
                                        </p:cTn>
                                        <p:tgtEl>
                                          <p:spTgt spid="79"/>
                                        </p:tgtEl>
                                        <p:attrNameLst>
                                          <p:attrName>style.visibility</p:attrName>
                                        </p:attrNameLst>
                                      </p:cBhvr>
                                      <p:to>
                                        <p:strVal val="visible"/>
                                      </p:to>
                                    </p:set>
                                    <p:animEffect transition="in" filter="wipe(down)">
                                      <p:cBhvr>
                                        <p:cTn id="151" dur="500"/>
                                        <p:tgtEl>
                                          <p:spTgt spid="79"/>
                                        </p:tgtEl>
                                      </p:cBhvr>
                                    </p:animEffect>
                                  </p:childTnLst>
                                </p:cTn>
                              </p:par>
                            </p:childTnLst>
                          </p:cTn>
                        </p:par>
                      </p:childTnLst>
                    </p:cTn>
                  </p:par>
                  <p:par>
                    <p:cTn id="152" fill="hold">
                      <p:stCondLst>
                        <p:cond delay="indefinite"/>
                      </p:stCondLst>
                      <p:childTnLst>
                        <p:par>
                          <p:cTn id="153" fill="hold">
                            <p:stCondLst>
                              <p:cond delay="0"/>
                            </p:stCondLst>
                            <p:childTnLst>
                              <p:par>
                                <p:cTn id="154" presetID="22" presetClass="entr" presetSubtype="4" fill="hold" grpId="0" nodeType="clickEffect">
                                  <p:stCondLst>
                                    <p:cond delay="0"/>
                                  </p:stCondLst>
                                  <p:childTnLst>
                                    <p:set>
                                      <p:cBhvr>
                                        <p:cTn id="155" dur="1" fill="hold">
                                          <p:stCondLst>
                                            <p:cond delay="0"/>
                                          </p:stCondLst>
                                        </p:cTn>
                                        <p:tgtEl>
                                          <p:spTgt spid="80"/>
                                        </p:tgtEl>
                                        <p:attrNameLst>
                                          <p:attrName>style.visibility</p:attrName>
                                        </p:attrNameLst>
                                      </p:cBhvr>
                                      <p:to>
                                        <p:strVal val="visible"/>
                                      </p:to>
                                    </p:set>
                                    <p:animEffect transition="in" filter="wipe(down)">
                                      <p:cBhvr>
                                        <p:cTn id="15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6" grpId="0" animBg="1"/>
      <p:bldP spid="49" grpId="0" animBg="1"/>
      <p:bldP spid="52" grpId="0" animBg="1"/>
      <p:bldP spid="55" grpId="0" animBg="1"/>
      <p:bldP spid="58" grpId="0" animBg="1"/>
      <p:bldP spid="61"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4F13C3FB-A6D6-5321-8401-B41FD44B78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38858CC-EE9E-63F3-9077-E62880CA2ECD}"/>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5D61959E-ACF3-91B9-D255-A3D141D4F7E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49330E89-04BB-145D-239B-51E6DFC1C6F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693E2F3B-D89F-36DA-FCAA-2985B4708F5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4B90D13E-4962-A755-D13B-3B99BDBD2DAC}"/>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8ED1A87-ADA9-0D09-A961-CEA377E6024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55D77322-A6BC-470C-B629-5A865BCD5C4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6" name="Picture 15">
            <a:extLst>
              <a:ext uri="{FF2B5EF4-FFF2-40B4-BE49-F238E27FC236}">
                <a16:creationId xmlns:a16="http://schemas.microsoft.com/office/drawing/2014/main" id="{B211EA03-AE58-DF3D-B210-C471DC8C62F1}"/>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7EBCFD42-D7DC-F06A-E0BF-25570D234D93}"/>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85AEE3D-26BF-F7F8-C024-2C5C81FAF27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4B14CB30-F600-C490-228A-0FDDA4E39F20}"/>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2B1523FE-6490-0A57-1BDD-A8093EED7228}"/>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2B3CED9C-3B1A-053D-88DA-6926542FCD4C}"/>
              </a:ext>
            </a:extLst>
          </p:cNvPr>
          <p:cNvSpPr txBox="1"/>
          <p:nvPr/>
        </p:nvSpPr>
        <p:spPr>
          <a:xfrm>
            <a:off x="1097810" y="4799184"/>
            <a:ext cx="138406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F2599891-5C12-632E-D365-043036AA9978}"/>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F48144ED-A973-AA9E-3D29-1F2CE5EE14F4}"/>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A08B72-BB5B-A71D-AD95-37A5644D6BDF}"/>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F45B1A6-80C4-15DA-00CA-512CEA0C547D}"/>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405BAE0C-AB20-1EAA-51F6-D4228821D9B1}"/>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F1684BA-D2A4-EB0F-BD68-001AF8330B1B}"/>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A8E5519A-233A-41B9-3C8E-35632A0ED32A}"/>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F8A14F62-22C3-2502-699E-58EC6908ECD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558C815B-2571-9D13-6C22-FDB96172AD0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3E672B2E-57BF-6200-A562-38B604C22385}"/>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11F6740-A4DD-76B3-3B66-47ACC3C306E3}"/>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36FE62D4-F4D4-69BF-B3E9-C7872FFD89A4}"/>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BC1590F8-34AA-3E55-58B7-3C5114090904}"/>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2D7AA77C-C312-6139-097A-88C3283C2126}"/>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FD25B6DC-3F5F-0675-9E79-60C6FC36EE09}"/>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02F91DED-4CDF-D4F3-386B-1D389EBCC3AE}"/>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215E2B9B-D775-C778-EE09-B2C8AE82EC7A}"/>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38F2DF18-8C6B-FF5E-0136-DBB70E7FA93C}"/>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E36F3EE-062B-E884-47FE-FC9AC127AA17}"/>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99357520-54AF-DADB-C928-4C81CB54BB2D}"/>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267;p22">
            <a:extLst>
              <a:ext uri="{FF2B5EF4-FFF2-40B4-BE49-F238E27FC236}">
                <a16:creationId xmlns:a16="http://schemas.microsoft.com/office/drawing/2014/main" id="{FBDB44CE-EC73-49A0-881D-F23DA9DB4AE7}"/>
              </a:ext>
            </a:extLst>
          </p:cNvPr>
          <p:cNvGrpSpPr/>
          <p:nvPr/>
        </p:nvGrpSpPr>
        <p:grpSpPr>
          <a:xfrm>
            <a:off x="3519398" y="2768381"/>
            <a:ext cx="1633008" cy="1633008"/>
            <a:chOff x="6868325" y="1240250"/>
            <a:chExt cx="1423500" cy="1423500"/>
          </a:xfrm>
        </p:grpSpPr>
        <p:sp>
          <p:nvSpPr>
            <p:cNvPr id="44" name="Google Shape;268;p22">
              <a:extLst>
                <a:ext uri="{FF2B5EF4-FFF2-40B4-BE49-F238E27FC236}">
                  <a16:creationId xmlns:a16="http://schemas.microsoft.com/office/drawing/2014/main" id="{FC119DED-8EE0-61D9-EFDD-6614CFEC0CC1}"/>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69;p22">
              <a:extLst>
                <a:ext uri="{FF2B5EF4-FFF2-40B4-BE49-F238E27FC236}">
                  <a16:creationId xmlns:a16="http://schemas.microsoft.com/office/drawing/2014/main" id="{C601C1EF-CCAA-5C5D-E0BB-A1E156B6CF76}"/>
                </a:ext>
              </a:extLst>
            </p:cNvPr>
            <p:cNvSpPr/>
            <p:nvPr/>
          </p:nvSpPr>
          <p:spPr>
            <a:xfrm>
              <a:off x="6869962" y="1241900"/>
              <a:ext cx="1420200" cy="1420200"/>
            </a:xfrm>
            <a:prstGeom prst="blockArc">
              <a:avLst>
                <a:gd name="adj1" fmla="val 18171425"/>
                <a:gd name="adj2" fmla="val 16198046"/>
                <a:gd name="adj3" fmla="val 16139"/>
              </a:avLst>
            </a:pr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6" name="Google Shape;271;p22">
            <a:extLst>
              <a:ext uri="{FF2B5EF4-FFF2-40B4-BE49-F238E27FC236}">
                <a16:creationId xmlns:a16="http://schemas.microsoft.com/office/drawing/2014/main" id="{3E6C3C93-A0BE-CCF6-9460-ABF5C1740B49}"/>
              </a:ext>
            </a:extLst>
          </p:cNvPr>
          <p:cNvGrpSpPr/>
          <p:nvPr/>
        </p:nvGrpSpPr>
        <p:grpSpPr>
          <a:xfrm>
            <a:off x="5587074" y="2768381"/>
            <a:ext cx="1633008" cy="1633008"/>
            <a:chOff x="6868325" y="1240250"/>
            <a:chExt cx="1423500" cy="1423500"/>
          </a:xfrm>
        </p:grpSpPr>
        <p:sp>
          <p:nvSpPr>
            <p:cNvPr id="47" name="Google Shape;272;p22">
              <a:extLst>
                <a:ext uri="{FF2B5EF4-FFF2-40B4-BE49-F238E27FC236}">
                  <a16:creationId xmlns:a16="http://schemas.microsoft.com/office/drawing/2014/main" id="{29DE3EBA-A970-0344-0D6A-819C32B98B08}"/>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73;p22">
              <a:extLst>
                <a:ext uri="{FF2B5EF4-FFF2-40B4-BE49-F238E27FC236}">
                  <a16:creationId xmlns:a16="http://schemas.microsoft.com/office/drawing/2014/main" id="{079FA5A4-66BE-FFCB-7ED5-05832B4A3C17}"/>
                </a:ext>
              </a:extLst>
            </p:cNvPr>
            <p:cNvSpPr/>
            <p:nvPr/>
          </p:nvSpPr>
          <p:spPr>
            <a:xfrm>
              <a:off x="6869962" y="1241900"/>
              <a:ext cx="1420200" cy="1420200"/>
            </a:xfrm>
            <a:prstGeom prst="blockArc">
              <a:avLst>
                <a:gd name="adj1" fmla="val 9331531"/>
                <a:gd name="adj2" fmla="val 16198046"/>
                <a:gd name="adj3" fmla="val 16139"/>
              </a:avLst>
            </a:pr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9" name="Google Shape;275;p22">
            <a:extLst>
              <a:ext uri="{FF2B5EF4-FFF2-40B4-BE49-F238E27FC236}">
                <a16:creationId xmlns:a16="http://schemas.microsoft.com/office/drawing/2014/main" id="{43E3767E-F07A-1CF9-9565-22B39228FDDC}"/>
              </a:ext>
            </a:extLst>
          </p:cNvPr>
          <p:cNvGrpSpPr/>
          <p:nvPr/>
        </p:nvGrpSpPr>
        <p:grpSpPr>
          <a:xfrm>
            <a:off x="7654734" y="2768381"/>
            <a:ext cx="1633008" cy="1633008"/>
            <a:chOff x="6868325" y="1240250"/>
            <a:chExt cx="1423500" cy="1423500"/>
          </a:xfrm>
        </p:grpSpPr>
        <p:sp>
          <p:nvSpPr>
            <p:cNvPr id="50" name="Google Shape;276;p22">
              <a:extLst>
                <a:ext uri="{FF2B5EF4-FFF2-40B4-BE49-F238E27FC236}">
                  <a16:creationId xmlns:a16="http://schemas.microsoft.com/office/drawing/2014/main" id="{957553FF-7B4D-B929-AA9F-E0033D4BF0D0}"/>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277;p22">
              <a:extLst>
                <a:ext uri="{FF2B5EF4-FFF2-40B4-BE49-F238E27FC236}">
                  <a16:creationId xmlns:a16="http://schemas.microsoft.com/office/drawing/2014/main" id="{A1A4AABD-5231-46B5-668B-EE14800353A9}"/>
                </a:ext>
              </a:extLst>
            </p:cNvPr>
            <p:cNvSpPr/>
            <p:nvPr/>
          </p:nvSpPr>
          <p:spPr>
            <a:xfrm>
              <a:off x="6869962" y="1241900"/>
              <a:ext cx="1420200" cy="1420200"/>
            </a:xfrm>
            <a:prstGeom prst="blockArc">
              <a:avLst>
                <a:gd name="adj1" fmla="val 3683597"/>
                <a:gd name="adj2" fmla="val 16198046"/>
                <a:gd name="adj3" fmla="val 16139"/>
              </a:avLst>
            </a:prstGeom>
            <a:solidFill>
              <a:srgbClr val="F8A5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279;p22">
            <a:extLst>
              <a:ext uri="{FF2B5EF4-FFF2-40B4-BE49-F238E27FC236}">
                <a16:creationId xmlns:a16="http://schemas.microsoft.com/office/drawing/2014/main" id="{1A9C6394-9680-4D8E-76E0-591B16F92EAA}"/>
              </a:ext>
            </a:extLst>
          </p:cNvPr>
          <p:cNvGrpSpPr/>
          <p:nvPr/>
        </p:nvGrpSpPr>
        <p:grpSpPr>
          <a:xfrm>
            <a:off x="9722439" y="2768381"/>
            <a:ext cx="1633008" cy="1633008"/>
            <a:chOff x="6868325" y="1240250"/>
            <a:chExt cx="1423500" cy="1423500"/>
          </a:xfrm>
        </p:grpSpPr>
        <p:sp>
          <p:nvSpPr>
            <p:cNvPr id="53" name="Google Shape;280;p22">
              <a:extLst>
                <a:ext uri="{FF2B5EF4-FFF2-40B4-BE49-F238E27FC236}">
                  <a16:creationId xmlns:a16="http://schemas.microsoft.com/office/drawing/2014/main" id="{DF64E2AC-1838-F098-B312-39D798098B0D}"/>
                </a:ext>
              </a:extLst>
            </p:cNvPr>
            <p:cNvSpPr/>
            <p:nvPr/>
          </p:nvSpPr>
          <p:spPr>
            <a:xfrm>
              <a:off x="6868325" y="1240250"/>
              <a:ext cx="1423500" cy="1423500"/>
            </a:xfrm>
            <a:prstGeom prst="donut">
              <a:avLst>
                <a:gd name="adj" fmla="val 16212"/>
              </a:avLst>
            </a:prstGeom>
            <a:solidFill>
              <a:srgbClr val="F8C7CC">
                <a:alpha val="40000"/>
              </a:srgbClr>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81;p22">
              <a:extLst>
                <a:ext uri="{FF2B5EF4-FFF2-40B4-BE49-F238E27FC236}">
                  <a16:creationId xmlns:a16="http://schemas.microsoft.com/office/drawing/2014/main" id="{BE210D4B-D33C-1336-8A86-24F772E32A46}"/>
                </a:ext>
              </a:extLst>
            </p:cNvPr>
            <p:cNvSpPr/>
            <p:nvPr/>
          </p:nvSpPr>
          <p:spPr>
            <a:xfrm>
              <a:off x="6869962" y="1241900"/>
              <a:ext cx="1420200" cy="1420200"/>
            </a:xfrm>
            <a:prstGeom prst="blockArc">
              <a:avLst>
                <a:gd name="adj1" fmla="val 96058"/>
                <a:gd name="adj2" fmla="val 16198046"/>
                <a:gd name="adj3" fmla="val 16139"/>
              </a:avLst>
            </a:prstGeom>
            <a:solidFill>
              <a:srgbClr val="262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TextBox 54">
            <a:extLst>
              <a:ext uri="{FF2B5EF4-FFF2-40B4-BE49-F238E27FC236}">
                <a16:creationId xmlns:a16="http://schemas.microsoft.com/office/drawing/2014/main" id="{8ABE5BCB-BFB1-DD5A-7957-E4E11B8D296F}"/>
              </a:ext>
            </a:extLst>
          </p:cNvPr>
          <p:cNvSpPr txBox="1"/>
          <p:nvPr/>
        </p:nvSpPr>
        <p:spPr>
          <a:xfrm>
            <a:off x="2836272" y="1527653"/>
            <a:ext cx="919109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56" name="TextBox 55">
            <a:extLst>
              <a:ext uri="{FF2B5EF4-FFF2-40B4-BE49-F238E27FC236}">
                <a16:creationId xmlns:a16="http://schemas.microsoft.com/office/drawing/2014/main" id="{017AC1B5-3B3E-0D6A-81CC-58D3C428DB43}"/>
              </a:ext>
            </a:extLst>
          </p:cNvPr>
          <p:cNvSpPr txBox="1"/>
          <p:nvPr/>
        </p:nvSpPr>
        <p:spPr>
          <a:xfrm>
            <a:off x="3868243" y="3313307"/>
            <a:ext cx="1019094" cy="523220"/>
          </a:xfrm>
          <a:prstGeom prst="rect">
            <a:avLst/>
          </a:prstGeom>
          <a:noFill/>
        </p:spPr>
        <p:txBody>
          <a:bodyPr wrap="square">
            <a:spAutoFit/>
          </a:bodyPr>
          <a:lstStyle/>
          <a:p>
            <a:pPr algn="ctr"/>
            <a:r>
              <a:rPr lang="fa-IR" sz="2800" dirty="0">
                <a:solidFill>
                  <a:srgbClr val="003566"/>
                </a:solidFill>
                <a:cs typeface="+mj-cs"/>
              </a:rPr>
              <a:t>97%</a:t>
            </a:r>
            <a:endParaRPr lang="en-US" sz="2800" dirty="0">
              <a:cs typeface="+mj-cs"/>
            </a:endParaRPr>
          </a:p>
        </p:txBody>
      </p:sp>
      <p:sp>
        <p:nvSpPr>
          <p:cNvPr id="57" name="TextBox 56">
            <a:extLst>
              <a:ext uri="{FF2B5EF4-FFF2-40B4-BE49-F238E27FC236}">
                <a16:creationId xmlns:a16="http://schemas.microsoft.com/office/drawing/2014/main" id="{9BD5D59D-F8E2-D19A-68F3-534C57292F7F}"/>
              </a:ext>
            </a:extLst>
          </p:cNvPr>
          <p:cNvSpPr txBox="1"/>
          <p:nvPr/>
        </p:nvSpPr>
        <p:spPr>
          <a:xfrm>
            <a:off x="5921956" y="3313307"/>
            <a:ext cx="1019094" cy="523220"/>
          </a:xfrm>
          <a:prstGeom prst="rect">
            <a:avLst/>
          </a:prstGeom>
          <a:noFill/>
        </p:spPr>
        <p:txBody>
          <a:bodyPr wrap="square">
            <a:spAutoFit/>
          </a:bodyPr>
          <a:lstStyle/>
          <a:p>
            <a:pPr algn="ctr"/>
            <a:r>
              <a:rPr lang="fa-IR" sz="2800" dirty="0">
                <a:solidFill>
                  <a:srgbClr val="003566"/>
                </a:solidFill>
                <a:cs typeface="+mj-cs"/>
              </a:rPr>
              <a:t>25%</a:t>
            </a:r>
            <a:endParaRPr lang="en-US" sz="2800" dirty="0">
              <a:cs typeface="+mj-cs"/>
            </a:endParaRPr>
          </a:p>
        </p:txBody>
      </p:sp>
      <p:sp>
        <p:nvSpPr>
          <p:cNvPr id="58" name="TextBox 57">
            <a:extLst>
              <a:ext uri="{FF2B5EF4-FFF2-40B4-BE49-F238E27FC236}">
                <a16:creationId xmlns:a16="http://schemas.microsoft.com/office/drawing/2014/main" id="{0616B3FD-632C-42A4-2D2F-50C1F9E0DE7D}"/>
              </a:ext>
            </a:extLst>
          </p:cNvPr>
          <p:cNvSpPr txBox="1"/>
          <p:nvPr/>
        </p:nvSpPr>
        <p:spPr>
          <a:xfrm>
            <a:off x="7975669" y="3313307"/>
            <a:ext cx="1019094" cy="523220"/>
          </a:xfrm>
          <a:prstGeom prst="rect">
            <a:avLst/>
          </a:prstGeom>
          <a:noFill/>
        </p:spPr>
        <p:txBody>
          <a:bodyPr wrap="square">
            <a:spAutoFit/>
          </a:bodyPr>
          <a:lstStyle/>
          <a:p>
            <a:pPr algn="ctr"/>
            <a:r>
              <a:rPr lang="fa-IR" sz="2800" dirty="0">
                <a:solidFill>
                  <a:srgbClr val="003566"/>
                </a:solidFill>
                <a:cs typeface="+mj-cs"/>
              </a:rPr>
              <a:t>58%</a:t>
            </a:r>
            <a:endParaRPr lang="en-US" sz="2800" dirty="0">
              <a:cs typeface="+mj-cs"/>
            </a:endParaRPr>
          </a:p>
        </p:txBody>
      </p:sp>
      <p:sp>
        <p:nvSpPr>
          <p:cNvPr id="59" name="TextBox 58">
            <a:extLst>
              <a:ext uri="{FF2B5EF4-FFF2-40B4-BE49-F238E27FC236}">
                <a16:creationId xmlns:a16="http://schemas.microsoft.com/office/drawing/2014/main" id="{022FC62F-80E7-0C53-9EBC-E42325D8CFF9}"/>
              </a:ext>
            </a:extLst>
          </p:cNvPr>
          <p:cNvSpPr txBox="1"/>
          <p:nvPr/>
        </p:nvSpPr>
        <p:spPr>
          <a:xfrm>
            <a:off x="10029381" y="3313307"/>
            <a:ext cx="1019094" cy="523220"/>
          </a:xfrm>
          <a:prstGeom prst="rect">
            <a:avLst/>
          </a:prstGeom>
          <a:noFill/>
        </p:spPr>
        <p:txBody>
          <a:bodyPr wrap="square">
            <a:spAutoFit/>
          </a:bodyPr>
          <a:lstStyle/>
          <a:p>
            <a:pPr algn="ctr"/>
            <a:r>
              <a:rPr lang="fa-IR" sz="2800" dirty="0">
                <a:solidFill>
                  <a:srgbClr val="003566"/>
                </a:solidFill>
                <a:cs typeface="+mj-cs"/>
              </a:rPr>
              <a:t>75%</a:t>
            </a:r>
            <a:endParaRPr lang="en-US" sz="2800" dirty="0">
              <a:cs typeface="+mj-cs"/>
            </a:endParaRPr>
          </a:p>
        </p:txBody>
      </p:sp>
      <p:sp>
        <p:nvSpPr>
          <p:cNvPr id="60" name="TextBox 59">
            <a:extLst>
              <a:ext uri="{FF2B5EF4-FFF2-40B4-BE49-F238E27FC236}">
                <a16:creationId xmlns:a16="http://schemas.microsoft.com/office/drawing/2014/main" id="{B7F50812-CB31-E596-DBA5-9FA2853B0E65}"/>
              </a:ext>
            </a:extLst>
          </p:cNvPr>
          <p:cNvSpPr txBox="1"/>
          <p:nvPr/>
        </p:nvSpPr>
        <p:spPr>
          <a:xfrm>
            <a:off x="2943059" y="4333605"/>
            <a:ext cx="8962497" cy="1923604"/>
          </a:xfrm>
          <a:prstGeom prst="rect">
            <a:avLst/>
          </a:prstGeom>
          <a:noFill/>
        </p:spPr>
        <p:txBody>
          <a:bodyPr wrap="square">
            <a:spAutoFit/>
          </a:bodyPr>
          <a:lstStyle/>
          <a:p>
            <a:pPr algn="ctr">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sp>
        <p:nvSpPr>
          <p:cNvPr id="61" name="TextBox 60">
            <a:extLst>
              <a:ext uri="{FF2B5EF4-FFF2-40B4-BE49-F238E27FC236}">
                <a16:creationId xmlns:a16="http://schemas.microsoft.com/office/drawing/2014/main" id="{4AB31323-AB33-F89E-3FCA-A9754B158535}"/>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30</a:t>
            </a:r>
          </a:p>
        </p:txBody>
      </p:sp>
    </p:spTree>
    <p:extLst>
      <p:ext uri="{BB962C8B-B14F-4D97-AF65-F5344CB8AC3E}">
        <p14:creationId xmlns:p14="http://schemas.microsoft.com/office/powerpoint/2010/main" val="43282831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730D8F-54A8-BDE1-FE1C-A3BDBF45E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E41FF04C-80E2-543C-23B3-2B9BA16463B9}"/>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30ECFE55-2BFB-427D-6049-A922E586151A}"/>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5214A56-7ABA-B33E-256B-1335DB3293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B0A30088-FEBE-5D99-B1EE-7D35BA29B7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4F13C3FB-A6D6-5321-8401-B41FD44B78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338858CC-EE9E-63F3-9077-E62880CA2ECD}"/>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5D61959E-ACF3-91B9-D255-A3D141D4F7E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49330E89-04BB-145D-239B-51E6DFC1C6F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693E2F3B-D89F-36DA-FCAA-2985B4708F5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4B90D13E-4962-A755-D13B-3B99BDBD2DAC}"/>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68ED1A87-ADA9-0D09-A961-CEA377E6024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55D77322-A6BC-470C-B629-5A865BCD5C4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6" name="Picture 15">
            <a:extLst>
              <a:ext uri="{FF2B5EF4-FFF2-40B4-BE49-F238E27FC236}">
                <a16:creationId xmlns:a16="http://schemas.microsoft.com/office/drawing/2014/main" id="{B211EA03-AE58-DF3D-B210-C471DC8C62F1}"/>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7" name="TextBox 16">
            <a:extLst>
              <a:ext uri="{FF2B5EF4-FFF2-40B4-BE49-F238E27FC236}">
                <a16:creationId xmlns:a16="http://schemas.microsoft.com/office/drawing/2014/main" id="{7EBCFD42-D7DC-F06A-E0BF-25570D234D93}"/>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F85AEE3D-26BF-F7F8-C024-2C5C81FAF277}"/>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4B14CB30-F600-C490-228A-0FDDA4E39F20}"/>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2B1523FE-6490-0A57-1BDD-A8093EED7228}"/>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2B3CED9C-3B1A-053D-88DA-6926542FCD4C}"/>
              </a:ext>
            </a:extLst>
          </p:cNvPr>
          <p:cNvSpPr txBox="1"/>
          <p:nvPr/>
        </p:nvSpPr>
        <p:spPr>
          <a:xfrm>
            <a:off x="1097810" y="4799184"/>
            <a:ext cx="138406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F2599891-5C12-632E-D365-043036AA9978}"/>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F48144ED-A973-AA9E-3D29-1F2CE5EE14F4}"/>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A08B72-BB5B-A71D-AD95-37A5644D6BDF}"/>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CF45B1A6-80C4-15DA-00CA-512CEA0C547D}"/>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405BAE0C-AB20-1EAA-51F6-D4228821D9B1}"/>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AF1684BA-D2A4-EB0F-BD68-001AF8330B1B}"/>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A8E5519A-233A-41B9-3C8E-35632A0ED32A}"/>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F8A14F62-22C3-2502-699E-58EC6908ECD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558C815B-2571-9D13-6C22-FDB96172AD04}"/>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3E672B2E-57BF-6200-A562-38B604C22385}"/>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111F6740-A4DD-76B3-3B66-47ACC3C306E3}"/>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36FE62D4-F4D4-69BF-B3E9-C7872FFD89A4}"/>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BC1590F8-34AA-3E55-58B7-3C5114090904}"/>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ADE5179-175F-DBED-FB7B-8A3AC739E15A}"/>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FEDB6C97-77DB-777D-C9FB-5058F2FA1FC1}"/>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15" name="TextBox 14">
            <a:extLst>
              <a:ext uri="{FF2B5EF4-FFF2-40B4-BE49-F238E27FC236}">
                <a16:creationId xmlns:a16="http://schemas.microsoft.com/office/drawing/2014/main" id="{411CDA64-09A1-E26C-956F-D4C885EDB2E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25" name="TextBox 24">
            <a:extLst>
              <a:ext uri="{FF2B5EF4-FFF2-40B4-BE49-F238E27FC236}">
                <a16:creationId xmlns:a16="http://schemas.microsoft.com/office/drawing/2014/main" id="{04DE2C81-400B-27AB-48F7-B9B228F6281A}"/>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26" name="TextBox 25">
            <a:extLst>
              <a:ext uri="{FF2B5EF4-FFF2-40B4-BE49-F238E27FC236}">
                <a16:creationId xmlns:a16="http://schemas.microsoft.com/office/drawing/2014/main" id="{224E0629-0B0B-A629-2C68-F4801BB7EB9D}"/>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39" name="TextBox 38">
            <a:extLst>
              <a:ext uri="{FF2B5EF4-FFF2-40B4-BE49-F238E27FC236}">
                <a16:creationId xmlns:a16="http://schemas.microsoft.com/office/drawing/2014/main" id="{A7D90579-BEA8-A7AF-CCE6-44CE839227B8}"/>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0" name="Rectangle: Rounded Corners 39">
            <a:extLst>
              <a:ext uri="{FF2B5EF4-FFF2-40B4-BE49-F238E27FC236}">
                <a16:creationId xmlns:a16="http://schemas.microsoft.com/office/drawing/2014/main" id="{9D259D2D-B10E-D4F2-A504-7D58C9D467C5}"/>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122711D-42BF-E044-1DB7-E6B67D66BF6D}"/>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2" name="Rectangle: Rounded Corners 41">
            <a:extLst>
              <a:ext uri="{FF2B5EF4-FFF2-40B4-BE49-F238E27FC236}">
                <a16:creationId xmlns:a16="http://schemas.microsoft.com/office/drawing/2014/main" id="{463CF7DF-D201-8D7D-D6B0-291032981360}"/>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5ABC3575-EB42-E1A1-CC13-23A3F2AD0578}"/>
              </a:ext>
            </a:extLst>
          </p:cNvPr>
          <p:cNvSpPr/>
          <p:nvPr/>
        </p:nvSpPr>
        <p:spPr>
          <a:xfrm flipH="1">
            <a:off x="3028837" y="256887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56" name="Rectangle: Rounded Corners 55">
            <a:extLst>
              <a:ext uri="{FF2B5EF4-FFF2-40B4-BE49-F238E27FC236}">
                <a16:creationId xmlns:a16="http://schemas.microsoft.com/office/drawing/2014/main" id="{0449924F-C5E9-C6C3-AF18-059A9F7BE31E}"/>
              </a:ext>
            </a:extLst>
          </p:cNvPr>
          <p:cNvSpPr/>
          <p:nvPr/>
        </p:nvSpPr>
        <p:spPr>
          <a:xfrm flipH="1">
            <a:off x="3028837" y="399925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57" name="Rectangle: Rounded Corners 56">
            <a:extLst>
              <a:ext uri="{FF2B5EF4-FFF2-40B4-BE49-F238E27FC236}">
                <a16:creationId xmlns:a16="http://schemas.microsoft.com/office/drawing/2014/main" id="{E76F8939-9CB9-9276-F2BE-2DE32C71D1CB}"/>
              </a:ext>
            </a:extLst>
          </p:cNvPr>
          <p:cNvSpPr/>
          <p:nvPr/>
        </p:nvSpPr>
        <p:spPr>
          <a:xfrm flipH="1">
            <a:off x="3028837" y="5340595"/>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05</a:t>
            </a:r>
          </a:p>
        </p:txBody>
      </p:sp>
      <p:sp>
        <p:nvSpPr>
          <p:cNvPr id="58" name="Rectangle: Rounded Corners 57">
            <a:extLst>
              <a:ext uri="{FF2B5EF4-FFF2-40B4-BE49-F238E27FC236}">
                <a16:creationId xmlns:a16="http://schemas.microsoft.com/office/drawing/2014/main" id="{3958F009-E18D-51D2-B854-2F0A81F83E59}"/>
              </a:ext>
            </a:extLst>
          </p:cNvPr>
          <p:cNvSpPr/>
          <p:nvPr/>
        </p:nvSpPr>
        <p:spPr>
          <a:xfrm flipH="1">
            <a:off x="7565169" y="256887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59" name="Rectangle: Rounded Corners 58">
            <a:extLst>
              <a:ext uri="{FF2B5EF4-FFF2-40B4-BE49-F238E27FC236}">
                <a16:creationId xmlns:a16="http://schemas.microsoft.com/office/drawing/2014/main" id="{43744418-7003-19EE-CDC4-49EFB42AA0E8}"/>
              </a:ext>
            </a:extLst>
          </p:cNvPr>
          <p:cNvSpPr/>
          <p:nvPr/>
        </p:nvSpPr>
        <p:spPr>
          <a:xfrm flipH="1">
            <a:off x="7565169" y="399925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60" name="Rectangle: Rounded Corners 59">
            <a:extLst>
              <a:ext uri="{FF2B5EF4-FFF2-40B4-BE49-F238E27FC236}">
                <a16:creationId xmlns:a16="http://schemas.microsoft.com/office/drawing/2014/main" id="{8AB8D247-4B6E-0C53-27D4-D663B9E3AFAE}"/>
              </a:ext>
            </a:extLst>
          </p:cNvPr>
          <p:cNvSpPr/>
          <p:nvPr/>
        </p:nvSpPr>
        <p:spPr>
          <a:xfrm flipH="1">
            <a:off x="7565169" y="5340595"/>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06</a:t>
            </a:r>
          </a:p>
        </p:txBody>
      </p:sp>
      <p:sp>
        <p:nvSpPr>
          <p:cNvPr id="61" name="TextBox 60">
            <a:extLst>
              <a:ext uri="{FF2B5EF4-FFF2-40B4-BE49-F238E27FC236}">
                <a16:creationId xmlns:a16="http://schemas.microsoft.com/office/drawing/2014/main" id="{0B3D5831-4783-3D2A-FA51-D3405CA0A536}"/>
              </a:ext>
            </a:extLst>
          </p:cNvPr>
          <p:cNvSpPr txBox="1"/>
          <p:nvPr/>
        </p:nvSpPr>
        <p:spPr>
          <a:xfrm flipH="1">
            <a:off x="2753849" y="1547829"/>
            <a:ext cx="9191090"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2" name="TextBox 61">
            <a:extLst>
              <a:ext uri="{FF2B5EF4-FFF2-40B4-BE49-F238E27FC236}">
                <a16:creationId xmlns:a16="http://schemas.microsoft.com/office/drawing/2014/main" id="{C2B69A23-A6DA-7BB7-44C0-58E48425CB9D}"/>
              </a:ext>
            </a:extLst>
          </p:cNvPr>
          <p:cNvSpPr txBox="1"/>
          <p:nvPr/>
        </p:nvSpPr>
        <p:spPr>
          <a:xfrm flipH="1">
            <a:off x="3623430"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3" name="TextBox 62">
            <a:extLst>
              <a:ext uri="{FF2B5EF4-FFF2-40B4-BE49-F238E27FC236}">
                <a16:creationId xmlns:a16="http://schemas.microsoft.com/office/drawing/2014/main" id="{2369CC6E-9F0D-5F6F-E041-40570F0713F3}"/>
              </a:ext>
            </a:extLst>
          </p:cNvPr>
          <p:cNvSpPr txBox="1"/>
          <p:nvPr/>
        </p:nvSpPr>
        <p:spPr>
          <a:xfrm flipH="1">
            <a:off x="8178171" y="2263036"/>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4" name="TextBox 63">
            <a:extLst>
              <a:ext uri="{FF2B5EF4-FFF2-40B4-BE49-F238E27FC236}">
                <a16:creationId xmlns:a16="http://schemas.microsoft.com/office/drawing/2014/main" id="{FB862964-0130-D934-0D54-6C2672C8113F}"/>
              </a:ext>
            </a:extLst>
          </p:cNvPr>
          <p:cNvSpPr txBox="1"/>
          <p:nvPr/>
        </p:nvSpPr>
        <p:spPr>
          <a:xfrm flipH="1">
            <a:off x="3643550"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5" name="TextBox 64">
            <a:extLst>
              <a:ext uri="{FF2B5EF4-FFF2-40B4-BE49-F238E27FC236}">
                <a16:creationId xmlns:a16="http://schemas.microsoft.com/office/drawing/2014/main" id="{D6EC3A79-B8B4-64D7-80BD-9ED0D46C6F87}"/>
              </a:ext>
            </a:extLst>
          </p:cNvPr>
          <p:cNvSpPr txBox="1"/>
          <p:nvPr/>
        </p:nvSpPr>
        <p:spPr>
          <a:xfrm flipH="1">
            <a:off x="8198291" y="3657169"/>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6" name="TextBox 65">
            <a:extLst>
              <a:ext uri="{FF2B5EF4-FFF2-40B4-BE49-F238E27FC236}">
                <a16:creationId xmlns:a16="http://schemas.microsoft.com/office/drawing/2014/main" id="{D7865032-B4EC-94A0-9196-27FF0C127B56}"/>
              </a:ext>
            </a:extLst>
          </p:cNvPr>
          <p:cNvSpPr txBox="1"/>
          <p:nvPr/>
        </p:nvSpPr>
        <p:spPr>
          <a:xfrm flipH="1">
            <a:off x="3614947"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7" name="TextBox 66">
            <a:extLst>
              <a:ext uri="{FF2B5EF4-FFF2-40B4-BE49-F238E27FC236}">
                <a16:creationId xmlns:a16="http://schemas.microsoft.com/office/drawing/2014/main" id="{F4123FE5-FC41-94B7-E632-3797EDDC2C0E}"/>
              </a:ext>
            </a:extLst>
          </p:cNvPr>
          <p:cNvSpPr txBox="1"/>
          <p:nvPr/>
        </p:nvSpPr>
        <p:spPr>
          <a:xfrm flipH="1">
            <a:off x="8169688" y="4997547"/>
            <a:ext cx="3513489" cy="1124603"/>
          </a:xfrm>
          <a:prstGeom prst="rect">
            <a:avLst/>
          </a:prstGeom>
          <a:noFill/>
        </p:spPr>
        <p:txBody>
          <a:bodyPr wrap="square">
            <a:spAutoFit/>
          </a:bodyPr>
          <a:lstStyle/>
          <a:p>
            <a:pPr algn="justLow"/>
            <a:r>
              <a:rPr lang="en-US" sz="1200" b="1" dirty="0">
                <a:solidFill>
                  <a:srgbClr val="262344"/>
                </a:solidFill>
                <a:latin typeface="Times New Roman" panose="02020603050405020304" pitchFamily="18" charset="0"/>
                <a:cs typeface="Times New Roman" panose="02020603050405020304" pitchFamily="18" charset="0"/>
              </a:rPr>
              <a:t>Enter the subject title</a:t>
            </a:r>
          </a:p>
          <a:p>
            <a:pPr algn="justLow">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8" name="TextBox 67">
            <a:extLst>
              <a:ext uri="{FF2B5EF4-FFF2-40B4-BE49-F238E27FC236}">
                <a16:creationId xmlns:a16="http://schemas.microsoft.com/office/drawing/2014/main" id="{FD95B1A5-ECB5-4C32-C66F-D4FE83F4F066}"/>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31</a:t>
            </a:r>
          </a:p>
        </p:txBody>
      </p:sp>
    </p:spTree>
    <p:extLst>
      <p:ext uri="{BB962C8B-B14F-4D97-AF65-F5344CB8AC3E}">
        <p14:creationId xmlns:p14="http://schemas.microsoft.com/office/powerpoint/2010/main" val="27932850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p:tgtEl>
                                          <p:spTgt spid="61"/>
                                        </p:tgtEl>
                                        <p:attrNameLst>
                                          <p:attrName>ppt_y</p:attrName>
                                        </p:attrNameLst>
                                      </p:cBhvr>
                                      <p:tavLst>
                                        <p:tav tm="0">
                                          <p:val>
                                            <p:strVal val="#ppt_y+#ppt_h*1.125000"/>
                                          </p:val>
                                        </p:tav>
                                        <p:tav tm="100000">
                                          <p:val>
                                            <p:strVal val="#ppt_y"/>
                                          </p:val>
                                        </p:tav>
                                      </p:tavLst>
                                    </p:anim>
                                    <p:animEffect transition="in" filter="wipe(up)">
                                      <p:cBhvr>
                                        <p:cTn id="8" dur="500"/>
                                        <p:tgtEl>
                                          <p:spTgt spid="6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p:tgtEl>
                                          <p:spTgt spid="55"/>
                                        </p:tgtEl>
                                        <p:attrNameLst>
                                          <p:attrName>ppt_y</p:attrName>
                                        </p:attrNameLst>
                                      </p:cBhvr>
                                      <p:tavLst>
                                        <p:tav tm="0">
                                          <p:val>
                                            <p:strVal val="#ppt_y+#ppt_h*1.125000"/>
                                          </p:val>
                                        </p:tav>
                                        <p:tav tm="100000">
                                          <p:val>
                                            <p:strVal val="#ppt_y"/>
                                          </p:val>
                                        </p:tav>
                                      </p:tavLst>
                                    </p:anim>
                                    <p:animEffect transition="in" filter="wipe(up)">
                                      <p:cBhvr>
                                        <p:cTn id="13" dur="500"/>
                                        <p:tgtEl>
                                          <p:spTgt spid="5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500"/>
                                        <p:tgtEl>
                                          <p:spTgt spid="62"/>
                                        </p:tgtEl>
                                        <p:attrNameLst>
                                          <p:attrName>ppt_y</p:attrName>
                                        </p:attrNameLst>
                                      </p:cBhvr>
                                      <p:tavLst>
                                        <p:tav tm="0">
                                          <p:val>
                                            <p:strVal val="#ppt_y+#ppt_h*1.125000"/>
                                          </p:val>
                                        </p:tav>
                                        <p:tav tm="100000">
                                          <p:val>
                                            <p:strVal val="#ppt_y"/>
                                          </p:val>
                                        </p:tav>
                                      </p:tavLst>
                                    </p:anim>
                                    <p:animEffect transition="in" filter="wipe(up)">
                                      <p:cBhvr>
                                        <p:cTn id="18" dur="500"/>
                                        <p:tgtEl>
                                          <p:spTgt spid="62"/>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500"/>
                                        <p:tgtEl>
                                          <p:spTgt spid="58"/>
                                        </p:tgtEl>
                                        <p:attrNameLst>
                                          <p:attrName>ppt_y</p:attrName>
                                        </p:attrNameLst>
                                      </p:cBhvr>
                                      <p:tavLst>
                                        <p:tav tm="0">
                                          <p:val>
                                            <p:strVal val="#ppt_y+#ppt_h*1.125000"/>
                                          </p:val>
                                        </p:tav>
                                        <p:tav tm="100000">
                                          <p:val>
                                            <p:strVal val="#ppt_y"/>
                                          </p:val>
                                        </p:tav>
                                      </p:tavLst>
                                    </p:anim>
                                    <p:animEffect transition="in" filter="wipe(up)">
                                      <p:cBhvr>
                                        <p:cTn id="23" dur="500"/>
                                        <p:tgtEl>
                                          <p:spTgt spid="58"/>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p:tgtEl>
                                          <p:spTgt spid="63"/>
                                        </p:tgtEl>
                                        <p:attrNameLst>
                                          <p:attrName>ppt_y</p:attrName>
                                        </p:attrNameLst>
                                      </p:cBhvr>
                                      <p:tavLst>
                                        <p:tav tm="0">
                                          <p:val>
                                            <p:strVal val="#ppt_y+#ppt_h*1.125000"/>
                                          </p:val>
                                        </p:tav>
                                        <p:tav tm="100000">
                                          <p:val>
                                            <p:strVal val="#ppt_y"/>
                                          </p:val>
                                        </p:tav>
                                      </p:tavLst>
                                    </p:anim>
                                    <p:animEffect transition="in" filter="wipe(up)">
                                      <p:cBhvr>
                                        <p:cTn id="28" dur="500"/>
                                        <p:tgtEl>
                                          <p:spTgt spid="63"/>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p:tgtEl>
                                          <p:spTgt spid="56"/>
                                        </p:tgtEl>
                                        <p:attrNameLst>
                                          <p:attrName>ppt_y</p:attrName>
                                        </p:attrNameLst>
                                      </p:cBhvr>
                                      <p:tavLst>
                                        <p:tav tm="0">
                                          <p:val>
                                            <p:strVal val="#ppt_y+#ppt_h*1.125000"/>
                                          </p:val>
                                        </p:tav>
                                        <p:tav tm="100000">
                                          <p:val>
                                            <p:strVal val="#ppt_y"/>
                                          </p:val>
                                        </p:tav>
                                      </p:tavLst>
                                    </p:anim>
                                    <p:animEffect transition="in" filter="wipe(up)">
                                      <p:cBhvr>
                                        <p:cTn id="33" dur="500"/>
                                        <p:tgtEl>
                                          <p:spTgt spid="56"/>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p:tgtEl>
                                          <p:spTgt spid="64"/>
                                        </p:tgtEl>
                                        <p:attrNameLst>
                                          <p:attrName>ppt_y</p:attrName>
                                        </p:attrNameLst>
                                      </p:cBhvr>
                                      <p:tavLst>
                                        <p:tav tm="0">
                                          <p:val>
                                            <p:strVal val="#ppt_y+#ppt_h*1.125000"/>
                                          </p:val>
                                        </p:tav>
                                        <p:tav tm="100000">
                                          <p:val>
                                            <p:strVal val="#ppt_y"/>
                                          </p:val>
                                        </p:tav>
                                      </p:tavLst>
                                    </p:anim>
                                    <p:animEffect transition="in" filter="wipe(up)">
                                      <p:cBhvr>
                                        <p:cTn id="38" dur="500"/>
                                        <p:tgtEl>
                                          <p:spTgt spid="64"/>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500"/>
                                        <p:tgtEl>
                                          <p:spTgt spid="59"/>
                                        </p:tgtEl>
                                        <p:attrNameLst>
                                          <p:attrName>ppt_y</p:attrName>
                                        </p:attrNameLst>
                                      </p:cBhvr>
                                      <p:tavLst>
                                        <p:tav tm="0">
                                          <p:val>
                                            <p:strVal val="#ppt_y+#ppt_h*1.125000"/>
                                          </p:val>
                                        </p:tav>
                                        <p:tav tm="100000">
                                          <p:val>
                                            <p:strVal val="#ppt_y"/>
                                          </p:val>
                                        </p:tav>
                                      </p:tavLst>
                                    </p:anim>
                                    <p:animEffect transition="in" filter="wipe(up)">
                                      <p:cBhvr>
                                        <p:cTn id="43" dur="500"/>
                                        <p:tgtEl>
                                          <p:spTgt spid="59"/>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p:tgtEl>
                                          <p:spTgt spid="65"/>
                                        </p:tgtEl>
                                        <p:attrNameLst>
                                          <p:attrName>ppt_y</p:attrName>
                                        </p:attrNameLst>
                                      </p:cBhvr>
                                      <p:tavLst>
                                        <p:tav tm="0">
                                          <p:val>
                                            <p:strVal val="#ppt_y+#ppt_h*1.125000"/>
                                          </p:val>
                                        </p:tav>
                                        <p:tav tm="100000">
                                          <p:val>
                                            <p:strVal val="#ppt_y"/>
                                          </p:val>
                                        </p:tav>
                                      </p:tavLst>
                                    </p:anim>
                                    <p:animEffect transition="in" filter="wipe(up)">
                                      <p:cBhvr>
                                        <p:cTn id="48" dur="500"/>
                                        <p:tgtEl>
                                          <p:spTgt spid="65"/>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additive="base">
                                        <p:cTn id="52" dur="500"/>
                                        <p:tgtEl>
                                          <p:spTgt spid="57"/>
                                        </p:tgtEl>
                                        <p:attrNameLst>
                                          <p:attrName>ppt_y</p:attrName>
                                        </p:attrNameLst>
                                      </p:cBhvr>
                                      <p:tavLst>
                                        <p:tav tm="0">
                                          <p:val>
                                            <p:strVal val="#ppt_y+#ppt_h*1.125000"/>
                                          </p:val>
                                        </p:tav>
                                        <p:tav tm="100000">
                                          <p:val>
                                            <p:strVal val="#ppt_y"/>
                                          </p:val>
                                        </p:tav>
                                      </p:tavLst>
                                    </p:anim>
                                    <p:animEffect transition="in" filter="wipe(up)">
                                      <p:cBhvr>
                                        <p:cTn id="53" dur="500"/>
                                        <p:tgtEl>
                                          <p:spTgt spid="57"/>
                                        </p:tgtEl>
                                      </p:cBhvr>
                                    </p:animEffect>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additive="base">
                                        <p:cTn id="57" dur="500"/>
                                        <p:tgtEl>
                                          <p:spTgt spid="66"/>
                                        </p:tgtEl>
                                        <p:attrNameLst>
                                          <p:attrName>ppt_y</p:attrName>
                                        </p:attrNameLst>
                                      </p:cBhvr>
                                      <p:tavLst>
                                        <p:tav tm="0">
                                          <p:val>
                                            <p:strVal val="#ppt_y+#ppt_h*1.125000"/>
                                          </p:val>
                                        </p:tav>
                                        <p:tav tm="100000">
                                          <p:val>
                                            <p:strVal val="#ppt_y"/>
                                          </p:val>
                                        </p:tav>
                                      </p:tavLst>
                                    </p:anim>
                                    <p:animEffect transition="in" filter="wipe(up)">
                                      <p:cBhvr>
                                        <p:cTn id="58" dur="500"/>
                                        <p:tgtEl>
                                          <p:spTgt spid="66"/>
                                        </p:tgtEl>
                                      </p:cBhvr>
                                    </p:animEffect>
                                  </p:childTnLst>
                                </p:cTn>
                              </p:par>
                            </p:childTnLst>
                          </p:cTn>
                        </p:par>
                        <p:par>
                          <p:cTn id="59" fill="hold">
                            <p:stCondLst>
                              <p:cond delay="5500"/>
                            </p:stCondLst>
                            <p:childTnLst>
                              <p:par>
                                <p:cTn id="60" presetID="12" presetClass="entr" presetSubtype="4"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 calcmode="lin" valueType="num">
                                      <p:cBhvr additive="base">
                                        <p:cTn id="62" dur="500"/>
                                        <p:tgtEl>
                                          <p:spTgt spid="60"/>
                                        </p:tgtEl>
                                        <p:attrNameLst>
                                          <p:attrName>ppt_y</p:attrName>
                                        </p:attrNameLst>
                                      </p:cBhvr>
                                      <p:tavLst>
                                        <p:tav tm="0">
                                          <p:val>
                                            <p:strVal val="#ppt_y+#ppt_h*1.125000"/>
                                          </p:val>
                                        </p:tav>
                                        <p:tav tm="100000">
                                          <p:val>
                                            <p:strVal val="#ppt_y"/>
                                          </p:val>
                                        </p:tav>
                                      </p:tavLst>
                                    </p:anim>
                                    <p:animEffect transition="in" filter="wipe(up)">
                                      <p:cBhvr>
                                        <p:cTn id="63" dur="500"/>
                                        <p:tgtEl>
                                          <p:spTgt spid="60"/>
                                        </p:tgtEl>
                                      </p:cBhvr>
                                    </p:animEffect>
                                  </p:childTnLst>
                                </p:cTn>
                              </p:par>
                            </p:childTnLst>
                          </p:cTn>
                        </p:par>
                        <p:par>
                          <p:cTn id="64" fill="hold">
                            <p:stCondLst>
                              <p:cond delay="6000"/>
                            </p:stCondLst>
                            <p:childTnLst>
                              <p:par>
                                <p:cTn id="65" presetID="12" presetClass="entr" presetSubtype="4"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500"/>
                                        <p:tgtEl>
                                          <p:spTgt spid="67"/>
                                        </p:tgtEl>
                                        <p:attrNameLst>
                                          <p:attrName>ppt_y</p:attrName>
                                        </p:attrNameLst>
                                      </p:cBhvr>
                                      <p:tavLst>
                                        <p:tav tm="0">
                                          <p:val>
                                            <p:strVal val="#ppt_y+#ppt_h*1.125000"/>
                                          </p:val>
                                        </p:tav>
                                        <p:tav tm="100000">
                                          <p:val>
                                            <p:strVal val="#ppt_y"/>
                                          </p:val>
                                        </p:tav>
                                      </p:tavLst>
                                    </p:anim>
                                    <p:animEffect transition="in" filter="wipe(up)">
                                      <p:cBhvr>
                                        <p:cTn id="6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P spid="6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References</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3" name="Picture 12">
            <a:extLst>
              <a:ext uri="{FF2B5EF4-FFF2-40B4-BE49-F238E27FC236}">
                <a16:creationId xmlns:a16="http://schemas.microsoft.com/office/drawing/2014/main" id="{B490B3C7-70A6-3E9D-E74E-BEBC953B9C1D}"/>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5168728" y="1052051"/>
            <a:ext cx="1770457" cy="1770457"/>
          </a:xfrm>
          <a:prstGeom prst="rect">
            <a:avLst/>
          </a:prstGeom>
        </p:spPr>
      </p:pic>
    </p:spTree>
    <p:extLst>
      <p:ext uri="{BB962C8B-B14F-4D97-AF65-F5344CB8AC3E}">
        <p14:creationId xmlns:p14="http://schemas.microsoft.com/office/powerpoint/2010/main" val="20712320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9466154-7E6C-1004-4B96-C70843676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249D66A6-D427-1777-ED57-F8BE21148E0F}"/>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14BDDCA-7760-A64B-7081-2EF5D3E82AB4}"/>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9F6F324-BFBF-4BBB-5ECB-42D7D8FB8C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A680D098-B1F4-05DC-C50A-36273DD178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8C71AE1D-1A2F-6125-0429-8925F95216E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F39E7569-29E9-6664-77D8-A8A5DAE8F334}"/>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61287A7B-48CB-8DF1-1E56-8BC62ABF8D9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F00ECB54-ED46-018A-3CFE-E2A1C70DFB8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4A13777A-3FCC-C8CB-2B0E-054F80C6528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0155082F-BD56-387C-E83C-438A9508C5ED}"/>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9A4B01EA-0DCF-6DE6-791A-B3BCB2708E2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8934751B-99A0-2521-7766-B9FFB8A2498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606346"/>
            <a:ext cx="390107" cy="390107"/>
          </a:xfrm>
          <a:prstGeom prst="rect">
            <a:avLst/>
          </a:prstGeom>
        </p:spPr>
      </p:pic>
      <p:pic>
        <p:nvPicPr>
          <p:cNvPr id="15" name="Picture 14">
            <a:extLst>
              <a:ext uri="{FF2B5EF4-FFF2-40B4-BE49-F238E27FC236}">
                <a16:creationId xmlns:a16="http://schemas.microsoft.com/office/drawing/2014/main" id="{CF17667C-7E25-1862-99CD-5EBC6AF32DFD}"/>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sp>
        <p:nvSpPr>
          <p:cNvPr id="17" name="TextBox 16">
            <a:extLst>
              <a:ext uri="{FF2B5EF4-FFF2-40B4-BE49-F238E27FC236}">
                <a16:creationId xmlns:a16="http://schemas.microsoft.com/office/drawing/2014/main" id="{8441C294-D32A-A292-BB82-41B8C3F255C9}"/>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966CF653-7342-5CD5-B98B-E6CBE6AE27B8}"/>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F1F4C203-2473-427B-3C1A-B8AE3D70B0BD}"/>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976184C5-CEAD-3281-B26A-DA29EAE1A199}"/>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70F1FC6B-563B-0D6B-A93B-A52B9CC22F1F}"/>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75E46092-77B7-908F-768B-279A27B1C1C3}"/>
              </a:ext>
            </a:extLst>
          </p:cNvPr>
          <p:cNvSpPr txBox="1"/>
          <p:nvPr/>
        </p:nvSpPr>
        <p:spPr>
          <a:xfrm>
            <a:off x="1097810" y="5611205"/>
            <a:ext cx="138406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69EF3D59-002E-1F8A-B88C-E8D8C153C966}"/>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289615F-75CA-39FC-BCC9-9CBE67DDE369}"/>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8308F9C-D5AB-EB93-7FC5-E1FDE97D3200}"/>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82958418-CC24-DD32-B85B-1F06F8859758}"/>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2C641BB7-65E7-5A66-A8AE-240A1329ECDC}"/>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B772F478-DEEC-4F18-A8E7-B28678BF2632}"/>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15C3037E-5A47-53F0-0B53-37B451374744}"/>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085BD01E-1A8B-A853-6226-AF044D92C785}"/>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C8379CB1-90DA-5666-B85F-449A2C80E2AE}"/>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33874934-D426-E79F-7D48-F725978D065B}"/>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FA44EC36-BB98-2076-2B35-367FB81AA767}"/>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9F4A8AC7-428A-BF64-B99D-98A9C057FC4F}"/>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FBBEDF3F-6657-724E-C91E-5FACBEBCBE48}"/>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A8A7C740-D0D3-0BA0-A1C5-A1358BDF919D}"/>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CB40DD0F-44EF-05FA-A5D4-DB5F9C26AB70}"/>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Rectangle: Rounded Corners 38">
            <a:extLst>
              <a:ext uri="{FF2B5EF4-FFF2-40B4-BE49-F238E27FC236}">
                <a16:creationId xmlns:a16="http://schemas.microsoft.com/office/drawing/2014/main" id="{B70E40D9-971A-91FC-0E69-66E236B4BA60}"/>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6AE946DE-CA49-847E-902C-F1045EB4E14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4" name="TextBox 43">
            <a:extLst>
              <a:ext uri="{FF2B5EF4-FFF2-40B4-BE49-F238E27FC236}">
                <a16:creationId xmlns:a16="http://schemas.microsoft.com/office/drawing/2014/main" id="{0AEBBEF8-D4D4-FD35-822B-92ED3900CC56}"/>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16" name="Rectangle: Rounded Corners 15">
            <a:extLst>
              <a:ext uri="{FF2B5EF4-FFF2-40B4-BE49-F238E27FC236}">
                <a16:creationId xmlns:a16="http://schemas.microsoft.com/office/drawing/2014/main" id="{E599EE84-DEA1-8008-4047-D79D4EB896B4}"/>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E242912F-2FCD-D275-F751-373CA11B99FA}"/>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60741AA1-8DB7-3961-2541-B9D05BED0941}"/>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1" name="TextBox 40">
            <a:extLst>
              <a:ext uri="{FF2B5EF4-FFF2-40B4-BE49-F238E27FC236}">
                <a16:creationId xmlns:a16="http://schemas.microsoft.com/office/drawing/2014/main" id="{4BE97378-21CC-9923-729A-DD66FBFEDC5F}"/>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2" name="TextBox 41">
            <a:extLst>
              <a:ext uri="{FF2B5EF4-FFF2-40B4-BE49-F238E27FC236}">
                <a16:creationId xmlns:a16="http://schemas.microsoft.com/office/drawing/2014/main" id="{805E451A-04B0-D053-9BA7-74B8B9F3E9DF}"/>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34</a:t>
            </a:r>
          </a:p>
        </p:txBody>
      </p:sp>
    </p:spTree>
    <p:extLst>
      <p:ext uri="{BB962C8B-B14F-4D97-AF65-F5344CB8AC3E}">
        <p14:creationId xmlns:p14="http://schemas.microsoft.com/office/powerpoint/2010/main" val="194644928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0" grpId="0"/>
      <p:bldP spid="4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9466154-7E6C-1004-4B96-C70843676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3" name="Picture 2">
            <a:extLst>
              <a:ext uri="{FF2B5EF4-FFF2-40B4-BE49-F238E27FC236}">
                <a16:creationId xmlns:a16="http://schemas.microsoft.com/office/drawing/2014/main" id="{249D66A6-D427-1777-ED57-F8BE21148E0F}"/>
              </a:ext>
            </a:extLst>
          </p:cNvPr>
          <p:cNvPicPr>
            <a:picLocks noChangeAspect="1"/>
          </p:cNvPicPr>
          <p:nvPr/>
        </p:nvPicPr>
        <p:blipFill rotWithShape="1">
          <a:blip r:embed="rId3">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4" name="Rectangle: Rounded Corners 3">
            <a:extLst>
              <a:ext uri="{FF2B5EF4-FFF2-40B4-BE49-F238E27FC236}">
                <a16:creationId xmlns:a16="http://schemas.microsoft.com/office/drawing/2014/main" id="{014BDDCA-7760-A64B-7081-2EF5D3E82AB4}"/>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9F6F324-BFBF-4BBB-5ECB-42D7D8FB8C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6" name="Picture 5">
            <a:extLst>
              <a:ext uri="{FF2B5EF4-FFF2-40B4-BE49-F238E27FC236}">
                <a16:creationId xmlns:a16="http://schemas.microsoft.com/office/drawing/2014/main" id="{A680D098-B1F4-05DC-C50A-36273DD178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7" name="Picture 6">
            <a:extLst>
              <a:ext uri="{FF2B5EF4-FFF2-40B4-BE49-F238E27FC236}">
                <a16:creationId xmlns:a16="http://schemas.microsoft.com/office/drawing/2014/main" id="{8C71AE1D-1A2F-6125-0429-8925F95216E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8" name="Picture 7">
            <a:extLst>
              <a:ext uri="{FF2B5EF4-FFF2-40B4-BE49-F238E27FC236}">
                <a16:creationId xmlns:a16="http://schemas.microsoft.com/office/drawing/2014/main" id="{F39E7569-29E9-6664-77D8-A8A5DAE8F334}"/>
              </a:ext>
            </a:extLst>
          </p:cNvPr>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9" name="Picture 8">
            <a:extLst>
              <a:ext uri="{FF2B5EF4-FFF2-40B4-BE49-F238E27FC236}">
                <a16:creationId xmlns:a16="http://schemas.microsoft.com/office/drawing/2014/main" id="{61287A7B-48CB-8DF1-1E56-8BC62ABF8D9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0" name="Picture 9">
            <a:extLst>
              <a:ext uri="{FF2B5EF4-FFF2-40B4-BE49-F238E27FC236}">
                <a16:creationId xmlns:a16="http://schemas.microsoft.com/office/drawing/2014/main" id="{F00ECB54-ED46-018A-3CFE-E2A1C70DFB8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1" name="Picture 10">
            <a:extLst>
              <a:ext uri="{FF2B5EF4-FFF2-40B4-BE49-F238E27FC236}">
                <a16:creationId xmlns:a16="http://schemas.microsoft.com/office/drawing/2014/main" id="{4A13777A-3FCC-C8CB-2B0E-054F80C65287}"/>
              </a:ext>
            </a:extLst>
          </p:cNvPr>
          <p:cNvPicPr>
            <a:picLocks noChangeAspect="1"/>
          </p:cNvPicPr>
          <p:nvPr/>
        </p:nvPicPr>
        <p:blipFill>
          <a:blip r:embed="rId10">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2" name="Picture 11">
            <a:extLst>
              <a:ext uri="{FF2B5EF4-FFF2-40B4-BE49-F238E27FC236}">
                <a16:creationId xmlns:a16="http://schemas.microsoft.com/office/drawing/2014/main" id="{0155082F-BD56-387C-E83C-438A9508C5ED}"/>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3" name="Picture 12">
            <a:extLst>
              <a:ext uri="{FF2B5EF4-FFF2-40B4-BE49-F238E27FC236}">
                <a16:creationId xmlns:a16="http://schemas.microsoft.com/office/drawing/2014/main" id="{9A4B01EA-0DCF-6DE6-791A-B3BCB2708E2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4" name="Picture 13">
            <a:extLst>
              <a:ext uri="{FF2B5EF4-FFF2-40B4-BE49-F238E27FC236}">
                <a16:creationId xmlns:a16="http://schemas.microsoft.com/office/drawing/2014/main" id="{8934751B-99A0-2521-7766-B9FFB8A2498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0698" y="5606346"/>
            <a:ext cx="390107" cy="390107"/>
          </a:xfrm>
          <a:prstGeom prst="rect">
            <a:avLst/>
          </a:prstGeom>
        </p:spPr>
      </p:pic>
      <p:pic>
        <p:nvPicPr>
          <p:cNvPr id="15" name="Picture 14">
            <a:extLst>
              <a:ext uri="{FF2B5EF4-FFF2-40B4-BE49-F238E27FC236}">
                <a16:creationId xmlns:a16="http://schemas.microsoft.com/office/drawing/2014/main" id="{CF17667C-7E25-1862-99CD-5EBC6AF32DFD}"/>
              </a:ext>
            </a:extLst>
          </p:cNvPr>
          <p:cNvPicPr>
            <a:picLocks noChangeAspect="1"/>
          </p:cNvPicPr>
          <p:nvPr/>
        </p:nvPicPr>
        <p:blipFill>
          <a:blip r:embed="rId14">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sp>
        <p:nvSpPr>
          <p:cNvPr id="17" name="TextBox 16">
            <a:extLst>
              <a:ext uri="{FF2B5EF4-FFF2-40B4-BE49-F238E27FC236}">
                <a16:creationId xmlns:a16="http://schemas.microsoft.com/office/drawing/2014/main" id="{8441C294-D32A-A292-BB82-41B8C3F255C9}"/>
              </a:ext>
            </a:extLst>
          </p:cNvPr>
          <p:cNvSpPr txBox="1"/>
          <p:nvPr/>
        </p:nvSpPr>
        <p:spPr>
          <a:xfrm>
            <a:off x="1097810" y="1669092"/>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General</a:t>
            </a:r>
            <a:endParaRPr lang="en-US" dirty="0">
              <a:solidFill>
                <a:schemeClr val="bg1"/>
              </a:solidFill>
              <a:cs typeface="B Yekan" panose="00000400000000000000" pitchFamily="2" charset="-78"/>
            </a:endParaRPr>
          </a:p>
        </p:txBody>
      </p:sp>
      <p:sp>
        <p:nvSpPr>
          <p:cNvPr id="18" name="TextBox 17">
            <a:extLst>
              <a:ext uri="{FF2B5EF4-FFF2-40B4-BE49-F238E27FC236}">
                <a16:creationId xmlns:a16="http://schemas.microsoft.com/office/drawing/2014/main" id="{966CF653-7342-5CD5-B98B-E6CBE6AE27B8}"/>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19" name="TextBox 18">
            <a:extLst>
              <a:ext uri="{FF2B5EF4-FFF2-40B4-BE49-F238E27FC236}">
                <a16:creationId xmlns:a16="http://schemas.microsoft.com/office/drawing/2014/main" id="{F1F4C203-2473-427B-3C1A-B8AE3D70B0BD}"/>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0" name="TextBox 19">
            <a:extLst>
              <a:ext uri="{FF2B5EF4-FFF2-40B4-BE49-F238E27FC236}">
                <a16:creationId xmlns:a16="http://schemas.microsoft.com/office/drawing/2014/main" id="{976184C5-CEAD-3281-B26A-DA29EAE1A199}"/>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1" name="TextBox 20">
            <a:extLst>
              <a:ext uri="{FF2B5EF4-FFF2-40B4-BE49-F238E27FC236}">
                <a16:creationId xmlns:a16="http://schemas.microsoft.com/office/drawing/2014/main" id="{70F1FC6B-563B-0D6B-A93B-A52B9CC22F1F}"/>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2" name="TextBox 21">
            <a:extLst>
              <a:ext uri="{FF2B5EF4-FFF2-40B4-BE49-F238E27FC236}">
                <a16:creationId xmlns:a16="http://schemas.microsoft.com/office/drawing/2014/main" id="{75E46092-77B7-908F-768B-279A27B1C1C3}"/>
              </a:ext>
            </a:extLst>
          </p:cNvPr>
          <p:cNvSpPr txBox="1"/>
          <p:nvPr/>
        </p:nvSpPr>
        <p:spPr>
          <a:xfrm>
            <a:off x="1097810" y="5611205"/>
            <a:ext cx="1384061" cy="369332"/>
          </a:xfrm>
          <a:prstGeom prst="rect">
            <a:avLst/>
          </a:prstGeom>
          <a:noFill/>
        </p:spPr>
        <p:txBody>
          <a:bodyPr wrap="square" rtlCol="0">
            <a:spAutoFit/>
          </a:bodyPr>
          <a:lstStyle/>
          <a:p>
            <a:r>
              <a:rPr lang="en-US" sz="1800" dirty="0">
                <a:solidFill>
                  <a:srgbClr val="262344"/>
                </a:solidFill>
                <a:latin typeface="Times New Roman" panose="02020603050405020304" pitchFamily="18" charset="0"/>
                <a:cs typeface="Times New Roman" panose="02020603050405020304" pitchFamily="18" charset="0"/>
              </a:rPr>
              <a:t>References</a:t>
            </a:r>
          </a:p>
        </p:txBody>
      </p:sp>
      <p:cxnSp>
        <p:nvCxnSpPr>
          <p:cNvPr id="23" name="Straight Connector 22">
            <a:extLst>
              <a:ext uri="{FF2B5EF4-FFF2-40B4-BE49-F238E27FC236}">
                <a16:creationId xmlns:a16="http://schemas.microsoft.com/office/drawing/2014/main" id="{69EF3D59-002E-1F8A-B88C-E8D8C153C966}"/>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289615F-75CA-39FC-BCC9-9CBE67DDE369}"/>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8308F9C-D5AB-EB93-7FC5-E1FDE97D3200}"/>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82958418-CC24-DD32-B85B-1F06F8859758}"/>
              </a:ext>
            </a:extLst>
          </p:cNvPr>
          <p:cNvGrpSpPr/>
          <p:nvPr/>
        </p:nvGrpSpPr>
        <p:grpSpPr>
          <a:xfrm>
            <a:off x="852004" y="6372549"/>
            <a:ext cx="891891" cy="240246"/>
            <a:chOff x="10205357" y="6257021"/>
            <a:chExt cx="1243151" cy="334864"/>
          </a:xfrm>
        </p:grpSpPr>
        <p:grpSp>
          <p:nvGrpSpPr>
            <p:cNvPr id="28" name="Group 27">
              <a:extLst>
                <a:ext uri="{FF2B5EF4-FFF2-40B4-BE49-F238E27FC236}">
                  <a16:creationId xmlns:a16="http://schemas.microsoft.com/office/drawing/2014/main" id="{2C641BB7-65E7-5A66-A8AE-240A1329ECDC}"/>
                </a:ext>
              </a:extLst>
            </p:cNvPr>
            <p:cNvGrpSpPr/>
            <p:nvPr/>
          </p:nvGrpSpPr>
          <p:grpSpPr>
            <a:xfrm>
              <a:off x="10205357" y="6257021"/>
              <a:ext cx="1243151" cy="334864"/>
              <a:chOff x="10205357" y="6257021"/>
              <a:chExt cx="1243151" cy="334864"/>
            </a:xfrm>
          </p:grpSpPr>
          <p:sp>
            <p:nvSpPr>
              <p:cNvPr id="32" name="Rectangle: Rounded Corners 31">
                <a:extLst>
                  <a:ext uri="{FF2B5EF4-FFF2-40B4-BE49-F238E27FC236}">
                    <a16:creationId xmlns:a16="http://schemas.microsoft.com/office/drawing/2014/main" id="{B772F478-DEEC-4F18-A8E7-B28678BF2632}"/>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Rounded Corners 32">
                <a:extLst>
                  <a:ext uri="{FF2B5EF4-FFF2-40B4-BE49-F238E27FC236}">
                    <a16:creationId xmlns:a16="http://schemas.microsoft.com/office/drawing/2014/main" id="{15C3037E-5A47-53F0-0B53-37B451374744}"/>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4" name="Rectangle: Rounded Corners 33">
                <a:extLst>
                  <a:ext uri="{FF2B5EF4-FFF2-40B4-BE49-F238E27FC236}">
                    <a16:creationId xmlns:a16="http://schemas.microsoft.com/office/drawing/2014/main" id="{085BD01E-1A8B-A853-6226-AF044D92C785}"/>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29" name="Picture 28">
              <a:hlinkClick r:id="" action="ppaction://hlinkshowjump?jump=nextslide"/>
              <a:extLst>
                <a:ext uri="{FF2B5EF4-FFF2-40B4-BE49-F238E27FC236}">
                  <a16:creationId xmlns:a16="http://schemas.microsoft.com/office/drawing/2014/main" id="{C8379CB1-90DA-5666-B85F-449A2C80E2AE}"/>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0" name="Picture 29">
              <a:hlinkClick r:id="" action="ppaction://hlinkshowjump?jump=firstslide"/>
              <a:extLst>
                <a:ext uri="{FF2B5EF4-FFF2-40B4-BE49-F238E27FC236}">
                  <a16:creationId xmlns:a16="http://schemas.microsoft.com/office/drawing/2014/main" id="{33874934-D426-E79F-7D48-F725978D065B}"/>
                </a:ext>
              </a:extLst>
            </p:cNvPr>
            <p:cNvPicPr>
              <a:picLocks noChangeAspect="1"/>
            </p:cNvPicPr>
            <p:nvPr/>
          </p:nvPicPr>
          <p:blipFill>
            <a:blip r:embed="rId16">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1" name="Picture 30">
              <a:hlinkClick r:id="" action="ppaction://hlinkshowjump?jump=previousslide"/>
              <a:extLst>
                <a:ext uri="{FF2B5EF4-FFF2-40B4-BE49-F238E27FC236}">
                  <a16:creationId xmlns:a16="http://schemas.microsoft.com/office/drawing/2014/main" id="{FA44EC36-BB98-2076-2B35-367FB81AA767}"/>
                </a:ext>
              </a:extLst>
            </p:cNvPr>
            <p:cNvPicPr>
              <a:picLocks noChangeAspect="1"/>
            </p:cNvPicPr>
            <p:nvPr/>
          </p:nvPicPr>
          <p:blipFill>
            <a:blip r:embed="rId15">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35" name="Picture 34">
            <a:extLst>
              <a:ext uri="{FF2B5EF4-FFF2-40B4-BE49-F238E27FC236}">
                <a16:creationId xmlns:a16="http://schemas.microsoft.com/office/drawing/2014/main" id="{9F4A8AC7-428A-BF64-B99D-98A9C057FC4F}"/>
              </a:ext>
            </a:extLst>
          </p:cNvPr>
          <p:cNvPicPr>
            <a:picLocks noChangeAspect="1"/>
          </p:cNvPicPr>
          <p:nvPr/>
        </p:nvPicPr>
        <p:blipFill>
          <a:blip r:embed="rId17">
            <a:biLevel thresh="25000"/>
            <a:extLst>
              <a:ext uri="{28A0092B-C50C-407E-A947-70E740481C1C}">
                <a14:useLocalDpi xmlns:a14="http://schemas.microsoft.com/office/drawing/2010/main" val="0"/>
              </a:ext>
            </a:extLst>
          </a:blip>
          <a:stretch>
            <a:fillRect/>
          </a:stretch>
        </p:blipFill>
        <p:spPr>
          <a:xfrm>
            <a:off x="492607" y="1527653"/>
            <a:ext cx="585942" cy="585941"/>
          </a:xfrm>
          <a:prstGeom prst="rect">
            <a:avLst/>
          </a:prstGeom>
        </p:spPr>
      </p:pic>
      <p:cxnSp>
        <p:nvCxnSpPr>
          <p:cNvPr id="36" name="Straight Connector 35">
            <a:extLst>
              <a:ext uri="{FF2B5EF4-FFF2-40B4-BE49-F238E27FC236}">
                <a16:creationId xmlns:a16="http://schemas.microsoft.com/office/drawing/2014/main" id="{FBBEDF3F-6657-724E-C91E-5FACBEBCBE48}"/>
              </a:ext>
            </a:extLst>
          </p:cNvPr>
          <p:cNvCxnSpPr>
            <a:cxnSpLocks/>
          </p:cNvCxnSpPr>
          <p:nvPr/>
        </p:nvCxnSpPr>
        <p:spPr>
          <a:xfrm flipH="1">
            <a:off x="488211" y="222722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A8A7C740-D0D3-0BA0-A1C5-A1358BDF919D}"/>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38" name="TextBox 37">
            <a:extLst>
              <a:ext uri="{FF2B5EF4-FFF2-40B4-BE49-F238E27FC236}">
                <a16:creationId xmlns:a16="http://schemas.microsoft.com/office/drawing/2014/main" id="{CB40DD0F-44EF-05FA-A5D4-DB5F9C26AB70}"/>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39" name="TextBox 38">
            <a:extLst>
              <a:ext uri="{FF2B5EF4-FFF2-40B4-BE49-F238E27FC236}">
                <a16:creationId xmlns:a16="http://schemas.microsoft.com/office/drawing/2014/main" id="{15EFE927-04F3-19D1-2535-FEC8B9D4F062}"/>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0" name="TextBox 39">
            <a:extLst>
              <a:ext uri="{FF2B5EF4-FFF2-40B4-BE49-F238E27FC236}">
                <a16:creationId xmlns:a16="http://schemas.microsoft.com/office/drawing/2014/main" id="{D1322251-BCD2-78DE-B7E0-ABAC944FBE8E}"/>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1" name="Rectangle: Rounded Corners 40">
            <a:extLst>
              <a:ext uri="{FF2B5EF4-FFF2-40B4-BE49-F238E27FC236}">
                <a16:creationId xmlns:a16="http://schemas.microsoft.com/office/drawing/2014/main" id="{4025CCB8-9682-CC28-898C-B1A510065771}"/>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1D175880-FC8E-62C6-5AA5-6C3991909D6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E74B9B1-6F07-DC62-F58F-0C0FB938D8CE}"/>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831E1E8D-3B1D-C54B-0557-714D79EBD280}"/>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E86B95AA-5B46-9CC5-974E-CC019B140353}"/>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44" name="TextBox 43">
            <a:extLst>
              <a:ext uri="{FF2B5EF4-FFF2-40B4-BE49-F238E27FC236}">
                <a16:creationId xmlns:a16="http://schemas.microsoft.com/office/drawing/2014/main" id="{B75969E3-A63C-4528-AEDD-E793492F67C9}"/>
              </a:ext>
            </a:extLst>
          </p:cNvPr>
          <p:cNvSpPr txBox="1"/>
          <p:nvPr/>
        </p:nvSpPr>
        <p:spPr>
          <a:xfrm>
            <a:off x="11321874" y="850631"/>
            <a:ext cx="419316" cy="338554"/>
          </a:xfrm>
          <a:prstGeom prst="rect">
            <a:avLst/>
          </a:prstGeom>
          <a:noFill/>
        </p:spPr>
        <p:txBody>
          <a:bodyPr wrap="square" rtlCol="0">
            <a:spAutoFit/>
          </a:bodyPr>
          <a:lstStyle/>
          <a:p>
            <a:pPr algn="ctr"/>
            <a:r>
              <a:rPr lang="en-US" sz="1600" b="1">
                <a:solidFill>
                  <a:srgbClr val="262344"/>
                </a:solidFill>
                <a:latin typeface="Times New Roman" panose="02020603050405020304" pitchFamily="18" charset="0"/>
                <a:cs typeface="Times New Roman" panose="02020603050405020304" pitchFamily="18" charset="0"/>
              </a:rPr>
              <a:t>35</a:t>
            </a:r>
            <a:endParaRPr lang="en-US" sz="1600" b="1" dirty="0">
              <a:solidFill>
                <a:srgbClr val="26234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822497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2" grpId="0"/>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A5E8333-C9E5-E596-AC3D-399A79DA6D68}"/>
              </a:ext>
            </a:extLst>
          </p:cNvPr>
          <p:cNvSpPr txBox="1"/>
          <p:nvPr/>
        </p:nvSpPr>
        <p:spPr>
          <a:xfrm>
            <a:off x="2845419" y="2757023"/>
            <a:ext cx="6501161" cy="1107996"/>
          </a:xfrm>
          <a:prstGeom prst="rect">
            <a:avLst/>
          </a:prstGeom>
          <a:noFill/>
        </p:spPr>
        <p:txBody>
          <a:bodyPr wrap="square">
            <a:spAutoFit/>
          </a:bodyPr>
          <a:lstStyle/>
          <a:p>
            <a:pPr algn="ctr"/>
            <a:r>
              <a:rPr lang="en-US" sz="6600" dirty="0">
                <a:solidFill>
                  <a:schemeClr val="bg1"/>
                </a:solidFill>
                <a:latin typeface="Times New Roman" panose="02020603050405020304" pitchFamily="18" charset="0"/>
                <a:cs typeface="Times New Roman" panose="02020603050405020304" pitchFamily="18" charset="0"/>
              </a:rPr>
              <a:t>thank</a:t>
            </a:r>
            <a:r>
              <a:rPr lang="fa-IR" sz="6600" dirty="0">
                <a:solidFill>
                  <a:schemeClr val="bg1"/>
                </a:solidFill>
                <a:latin typeface="Times New Roman" panose="02020603050405020304" pitchFamily="18" charset="0"/>
                <a:cs typeface="Times New Roman" panose="02020603050405020304" pitchFamily="18" charset="0"/>
              </a:rPr>
              <a:t>  </a:t>
            </a:r>
            <a:r>
              <a:rPr lang="en-US" sz="6600" dirty="0">
                <a:solidFill>
                  <a:schemeClr val="bg1"/>
                </a:solidFill>
                <a:latin typeface="Times New Roman" panose="02020603050405020304" pitchFamily="18" charset="0"/>
                <a:cs typeface="Times New Roman" panose="02020603050405020304" pitchFamily="18" charset="0"/>
              </a:rPr>
              <a:t>you</a:t>
            </a:r>
          </a:p>
        </p:txBody>
      </p:sp>
    </p:spTree>
    <p:extLst>
      <p:ext uri="{BB962C8B-B14F-4D97-AF65-F5344CB8AC3E}">
        <p14:creationId xmlns:p14="http://schemas.microsoft.com/office/powerpoint/2010/main" val="378843440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8" name="Picture 7">
            <a:extLst>
              <a:ext uri="{FF2B5EF4-FFF2-40B4-BE49-F238E27FC236}">
                <a16:creationId xmlns:a16="http://schemas.microsoft.com/office/drawing/2014/main" id="{3AA3FF0A-6D9E-A48D-7229-D4CF55A0D6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9" name="Picture 8">
            <a:extLst>
              <a:ext uri="{FF2B5EF4-FFF2-40B4-BE49-F238E27FC236}">
                <a16:creationId xmlns:a16="http://schemas.microsoft.com/office/drawing/2014/main" id="{C9752FC9-5ED3-0C35-B9FE-3505857DAE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10" name="Picture 9">
            <a:extLst>
              <a:ext uri="{FF2B5EF4-FFF2-40B4-BE49-F238E27FC236}">
                <a16:creationId xmlns:a16="http://schemas.microsoft.com/office/drawing/2014/main" id="{2D30DE68-7EA2-EB46-6B43-A2487140EAE9}"/>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11" name="Picture 10">
            <a:extLst>
              <a:ext uri="{FF2B5EF4-FFF2-40B4-BE49-F238E27FC236}">
                <a16:creationId xmlns:a16="http://schemas.microsoft.com/office/drawing/2014/main" id="{4289AF7D-0E00-A068-AF5A-8F4DF1E67A3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2" name="Picture 11">
            <a:extLst>
              <a:ext uri="{FF2B5EF4-FFF2-40B4-BE49-F238E27FC236}">
                <a16:creationId xmlns:a16="http://schemas.microsoft.com/office/drawing/2014/main" id="{C7759483-74E8-D9E5-ABC3-7705854D236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3" name="Picture 12">
            <a:extLst>
              <a:ext uri="{FF2B5EF4-FFF2-40B4-BE49-F238E27FC236}">
                <a16:creationId xmlns:a16="http://schemas.microsoft.com/office/drawing/2014/main" id="{D5CF97E1-518E-C044-C101-0694AAAA0FE9}"/>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4" name="Picture 13">
            <a:extLst>
              <a:ext uri="{FF2B5EF4-FFF2-40B4-BE49-F238E27FC236}">
                <a16:creationId xmlns:a16="http://schemas.microsoft.com/office/drawing/2014/main" id="{9EC8D11C-1E9A-E986-8A18-F3EFF50F34E2}"/>
              </a:ext>
            </a:extLst>
          </p:cNvPr>
          <p:cNvPicPr>
            <a:picLocks noChangeAspect="1"/>
          </p:cNvPicPr>
          <p:nvPr/>
        </p:nvPicPr>
        <p:blipFill>
          <a:blip r:embed="rId12">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5" name="Picture 14">
            <a:extLst>
              <a:ext uri="{FF2B5EF4-FFF2-40B4-BE49-F238E27FC236}">
                <a16:creationId xmlns:a16="http://schemas.microsoft.com/office/drawing/2014/main" id="{F5E815A1-4AAB-47E9-406F-E59E322AA1E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6" name="Picture 15">
            <a:extLst>
              <a:ext uri="{FF2B5EF4-FFF2-40B4-BE49-F238E27FC236}">
                <a16:creationId xmlns:a16="http://schemas.microsoft.com/office/drawing/2014/main" id="{AAFB7A49-CEB9-07BE-4901-60C330163E8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7" name="Picture 16">
            <a:extLst>
              <a:ext uri="{FF2B5EF4-FFF2-40B4-BE49-F238E27FC236}">
                <a16:creationId xmlns:a16="http://schemas.microsoft.com/office/drawing/2014/main" id="{8B2DE17E-FB3D-FFFB-023B-903DB87BC9C9}"/>
              </a:ext>
            </a:extLst>
          </p:cNvPr>
          <p:cNvPicPr>
            <a:picLocks noChangeAspect="1"/>
          </p:cNvPicPr>
          <p:nvPr/>
        </p:nvPicPr>
        <p:blipFill>
          <a:blip r:embed="rId15">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8" name="Picture 17">
            <a:extLst>
              <a:ext uri="{FF2B5EF4-FFF2-40B4-BE49-F238E27FC236}">
                <a16:creationId xmlns:a16="http://schemas.microsoft.com/office/drawing/2014/main" id="{8B21E49C-5C7D-158B-3EDC-8088977BDD45}"/>
              </a:ext>
            </a:extLst>
          </p:cNvPr>
          <p:cNvPicPr>
            <a:picLocks noChangeAspect="1"/>
          </p:cNvPicPr>
          <p:nvPr/>
        </p:nvPicPr>
        <p:blipFill>
          <a:blip r:embed="rId16">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9" name="TextBox 18">
            <a:extLst>
              <a:ext uri="{FF2B5EF4-FFF2-40B4-BE49-F238E27FC236}">
                <a16:creationId xmlns:a16="http://schemas.microsoft.com/office/drawing/2014/main" id="{F81286D0-B9A5-70B0-CE5C-6F2DFB4CF2C1}"/>
              </a:ext>
            </a:extLst>
          </p:cNvPr>
          <p:cNvSpPr txBox="1"/>
          <p:nvPr/>
        </p:nvSpPr>
        <p:spPr>
          <a:xfrm>
            <a:off x="1097810" y="1669092"/>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7CDCE6D8-A301-7CAB-5287-D99A7A264604}"/>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21" name="TextBox 20">
            <a:extLst>
              <a:ext uri="{FF2B5EF4-FFF2-40B4-BE49-F238E27FC236}">
                <a16:creationId xmlns:a16="http://schemas.microsoft.com/office/drawing/2014/main" id="{D6EF530C-3846-2844-DD21-637B2D04D018}"/>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2" name="TextBox 21">
            <a:extLst>
              <a:ext uri="{FF2B5EF4-FFF2-40B4-BE49-F238E27FC236}">
                <a16:creationId xmlns:a16="http://schemas.microsoft.com/office/drawing/2014/main" id="{5485FF86-0E0C-4292-7B5A-3C1AEEBFF79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3" name="TextBox 22">
            <a:extLst>
              <a:ext uri="{FF2B5EF4-FFF2-40B4-BE49-F238E27FC236}">
                <a16:creationId xmlns:a16="http://schemas.microsoft.com/office/drawing/2014/main" id="{C6E4FABE-8808-17C0-2223-ED7BBC39C9B5}"/>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4" name="TextBox 23">
            <a:extLst>
              <a:ext uri="{FF2B5EF4-FFF2-40B4-BE49-F238E27FC236}">
                <a16:creationId xmlns:a16="http://schemas.microsoft.com/office/drawing/2014/main" id="{08ED0B62-D57D-BADD-EF4A-5FD09C30FB6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3FB72859-519B-AA69-9C3F-3543B4A3E258}"/>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6791748-6B1E-8E13-A258-B583C0E00BE5}"/>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D6DBA8-34DF-6E94-53D3-2569112312C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702B024-021B-40D1-8591-BC414BC5631B}"/>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50C66890-781B-B914-6929-624AB622A2C2}"/>
              </a:ext>
            </a:extLst>
          </p:cNvPr>
          <p:cNvGrpSpPr/>
          <p:nvPr/>
        </p:nvGrpSpPr>
        <p:grpSpPr>
          <a:xfrm>
            <a:off x="852004" y="6372549"/>
            <a:ext cx="891891" cy="240246"/>
            <a:chOff x="10205357" y="6257021"/>
            <a:chExt cx="1243151" cy="334864"/>
          </a:xfrm>
        </p:grpSpPr>
        <p:grpSp>
          <p:nvGrpSpPr>
            <p:cNvPr id="30" name="Group 29">
              <a:extLst>
                <a:ext uri="{FF2B5EF4-FFF2-40B4-BE49-F238E27FC236}">
                  <a16:creationId xmlns:a16="http://schemas.microsoft.com/office/drawing/2014/main" id="{049D6285-803E-4CAB-4D04-2431EAC41118}"/>
                </a:ext>
              </a:extLst>
            </p:cNvPr>
            <p:cNvGrpSpPr/>
            <p:nvPr/>
          </p:nvGrpSpPr>
          <p:grpSpPr>
            <a:xfrm>
              <a:off x="10205357" y="6257021"/>
              <a:ext cx="1243151" cy="334864"/>
              <a:chOff x="10205357" y="6257021"/>
              <a:chExt cx="1243151" cy="334864"/>
            </a:xfrm>
          </p:grpSpPr>
          <p:sp>
            <p:nvSpPr>
              <p:cNvPr id="34" name="Rectangle: Rounded Corners 33">
                <a:extLst>
                  <a:ext uri="{FF2B5EF4-FFF2-40B4-BE49-F238E27FC236}">
                    <a16:creationId xmlns:a16="http://schemas.microsoft.com/office/drawing/2014/main" id="{03936AEA-61AD-C26B-AF79-DDAB4091160A}"/>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5" name="Rectangle: Rounded Corners 34">
                <a:extLst>
                  <a:ext uri="{FF2B5EF4-FFF2-40B4-BE49-F238E27FC236}">
                    <a16:creationId xmlns:a16="http://schemas.microsoft.com/office/drawing/2014/main" id="{D2A69209-275F-94DF-6731-6A5ECD14A468}"/>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6" name="Rectangle: Rounded Corners 35">
                <a:extLst>
                  <a:ext uri="{FF2B5EF4-FFF2-40B4-BE49-F238E27FC236}">
                    <a16:creationId xmlns:a16="http://schemas.microsoft.com/office/drawing/2014/main" id="{12967AAE-BE34-1128-1D46-F652B559FBBF}"/>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31" name="Picture 30">
              <a:hlinkClick r:id="" action="ppaction://hlinkshowjump?jump=nextslide"/>
              <a:extLst>
                <a:ext uri="{FF2B5EF4-FFF2-40B4-BE49-F238E27FC236}">
                  <a16:creationId xmlns:a16="http://schemas.microsoft.com/office/drawing/2014/main" id="{30DA0F55-21CB-1F54-1251-695A21578041}"/>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2" name="Picture 31">
              <a:hlinkClick r:id="" action="ppaction://hlinkshowjump?jump=firstslide"/>
              <a:extLst>
                <a:ext uri="{FF2B5EF4-FFF2-40B4-BE49-F238E27FC236}">
                  <a16:creationId xmlns:a16="http://schemas.microsoft.com/office/drawing/2014/main" id="{F9B00733-92DF-4443-7613-7CD2B2534B81}"/>
                </a:ext>
              </a:extLst>
            </p:cNvPr>
            <p:cNvPicPr>
              <a:picLocks noChangeAspect="1"/>
            </p:cNvPicPr>
            <p:nvPr/>
          </p:nvPicPr>
          <p:blipFill>
            <a:blip r:embed="rId18">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3" name="Picture 32">
              <a:hlinkClick r:id="" action="ppaction://hlinkshowjump?jump=previousslide"/>
              <a:extLst>
                <a:ext uri="{FF2B5EF4-FFF2-40B4-BE49-F238E27FC236}">
                  <a16:creationId xmlns:a16="http://schemas.microsoft.com/office/drawing/2014/main" id="{3BD86BB2-5334-8BBA-70B2-2AFB9FD06EAD}"/>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41" name="Rectangle: Rounded Corners 40">
            <a:extLst>
              <a:ext uri="{FF2B5EF4-FFF2-40B4-BE49-F238E27FC236}">
                <a16:creationId xmlns:a16="http://schemas.microsoft.com/office/drawing/2014/main" id="{E5AF6F19-72C5-255C-F9C5-71723E11F502}"/>
              </a:ext>
            </a:extLst>
          </p:cNvPr>
          <p:cNvSpPr/>
          <p:nvPr/>
        </p:nvSpPr>
        <p:spPr>
          <a:xfrm>
            <a:off x="4471792"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ED932047-8D1B-AB0A-CBB3-C2AE0F9FC6A3}"/>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3" name="TextBox 42">
            <a:extLst>
              <a:ext uri="{FF2B5EF4-FFF2-40B4-BE49-F238E27FC236}">
                <a16:creationId xmlns:a16="http://schemas.microsoft.com/office/drawing/2014/main" id="{34A097AD-415A-B368-6D27-C758F2E295CA}"/>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44" name="TextBox 43">
            <a:extLst>
              <a:ext uri="{FF2B5EF4-FFF2-40B4-BE49-F238E27FC236}">
                <a16:creationId xmlns:a16="http://schemas.microsoft.com/office/drawing/2014/main" id="{42FF88DA-8CE1-014F-7802-A2C7C2E1027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45" name="TextBox 44">
            <a:extLst>
              <a:ext uri="{FF2B5EF4-FFF2-40B4-BE49-F238E27FC236}">
                <a16:creationId xmlns:a16="http://schemas.microsoft.com/office/drawing/2014/main" id="{03897CF5-38F6-1569-B0CC-5456CDB71CF7}"/>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6" name="TextBox 45">
            <a:extLst>
              <a:ext uri="{FF2B5EF4-FFF2-40B4-BE49-F238E27FC236}">
                <a16:creationId xmlns:a16="http://schemas.microsoft.com/office/drawing/2014/main" id="{59407D27-6678-35BA-E06F-81C987970CC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52" name="Rectangle: Rounded Corners 51">
            <a:extLst>
              <a:ext uri="{FF2B5EF4-FFF2-40B4-BE49-F238E27FC236}">
                <a16:creationId xmlns:a16="http://schemas.microsoft.com/office/drawing/2014/main" id="{7CF1B256-DAB0-E36D-2431-2DFA254B459C}"/>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B8EE9F1-A77D-554B-492D-C4818F81003C}"/>
              </a:ext>
            </a:extLst>
          </p:cNvPr>
          <p:cNvSpPr txBox="1"/>
          <p:nvPr/>
        </p:nvSpPr>
        <p:spPr>
          <a:xfrm>
            <a:off x="2957216" y="2112050"/>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4981FDC-4DC4-3422-D460-CA46F15B7CA8}"/>
              </a:ext>
            </a:extLst>
          </p:cNvPr>
          <p:cNvSpPr txBox="1"/>
          <p:nvPr/>
        </p:nvSpPr>
        <p:spPr>
          <a:xfrm>
            <a:off x="2957216" y="1544476"/>
            <a:ext cx="2666836" cy="400110"/>
          </a:xfrm>
          <a:prstGeom prst="rect">
            <a:avLst/>
          </a:prstGeom>
          <a:noFill/>
        </p:spPr>
        <p:txBody>
          <a:bodyPr wrap="square" rtlCol="0">
            <a:spAutoFit/>
          </a:bodyPr>
          <a:lstStyle/>
          <a:p>
            <a:pPr algn="justLow"/>
            <a:r>
              <a:rPr lang="en-US" sz="2000" b="1" dirty="0">
                <a:latin typeface="Times New Roman" panose="02020603050405020304" pitchFamily="18" charset="0"/>
                <a:cs typeface="Times New Roman" panose="02020603050405020304" pitchFamily="18" charset="0"/>
              </a:rPr>
              <a:t>Enter the subject title</a:t>
            </a:r>
            <a:endParaRPr lang="fa-IR" sz="2000" b="1" dirty="0">
              <a:latin typeface="Times New Roman" panose="02020603050405020304" pitchFamily="18" charset="0"/>
              <a:cs typeface="Times New Roman" panose="02020603050405020304" pitchFamily="18" charset="0"/>
            </a:endParaRPr>
          </a:p>
        </p:txBody>
      </p:sp>
      <p:sp>
        <p:nvSpPr>
          <p:cNvPr id="37" name="TextBox 36">
            <a:extLst>
              <a:ext uri="{FF2B5EF4-FFF2-40B4-BE49-F238E27FC236}">
                <a16:creationId xmlns:a16="http://schemas.microsoft.com/office/drawing/2014/main" id="{C83156FF-41C3-2E82-7952-A52541365D35}"/>
              </a:ext>
            </a:extLst>
          </p:cNvPr>
          <p:cNvSpPr txBox="1"/>
          <p:nvPr/>
        </p:nvSpPr>
        <p:spPr>
          <a:xfrm>
            <a:off x="2957216" y="2534211"/>
            <a:ext cx="8505423" cy="3679854"/>
          </a:xfrm>
          <a:prstGeom prst="rect">
            <a:avLst/>
          </a:prstGeom>
          <a:noFill/>
        </p:spPr>
        <p:txBody>
          <a:bodyPr wrap="square">
            <a:spAutoFit/>
          </a:bodyPr>
          <a:lstStyle/>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39" name="TextBox 38">
            <a:extLst>
              <a:ext uri="{FF2B5EF4-FFF2-40B4-BE49-F238E27FC236}">
                <a16:creationId xmlns:a16="http://schemas.microsoft.com/office/drawing/2014/main" id="{05938EA1-E8AA-A7EA-E604-18DBB1DCBEC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4</a:t>
            </a:r>
          </a:p>
        </p:txBody>
      </p:sp>
    </p:spTree>
    <p:extLst>
      <p:ext uri="{BB962C8B-B14F-4D97-AF65-F5344CB8AC3E}">
        <p14:creationId xmlns:p14="http://schemas.microsoft.com/office/powerpoint/2010/main" val="421124641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8" name="Picture 7">
            <a:extLst>
              <a:ext uri="{FF2B5EF4-FFF2-40B4-BE49-F238E27FC236}">
                <a16:creationId xmlns:a16="http://schemas.microsoft.com/office/drawing/2014/main" id="{3AA3FF0A-6D9E-A48D-7229-D4CF55A0D6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9" name="Picture 8">
            <a:extLst>
              <a:ext uri="{FF2B5EF4-FFF2-40B4-BE49-F238E27FC236}">
                <a16:creationId xmlns:a16="http://schemas.microsoft.com/office/drawing/2014/main" id="{C9752FC9-5ED3-0C35-B9FE-3505857DAE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10" name="Picture 9">
            <a:extLst>
              <a:ext uri="{FF2B5EF4-FFF2-40B4-BE49-F238E27FC236}">
                <a16:creationId xmlns:a16="http://schemas.microsoft.com/office/drawing/2014/main" id="{2D30DE68-7EA2-EB46-6B43-A2487140EAE9}"/>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11" name="Picture 10">
            <a:extLst>
              <a:ext uri="{FF2B5EF4-FFF2-40B4-BE49-F238E27FC236}">
                <a16:creationId xmlns:a16="http://schemas.microsoft.com/office/drawing/2014/main" id="{4289AF7D-0E00-A068-AF5A-8F4DF1E67A3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2" name="Picture 11">
            <a:extLst>
              <a:ext uri="{FF2B5EF4-FFF2-40B4-BE49-F238E27FC236}">
                <a16:creationId xmlns:a16="http://schemas.microsoft.com/office/drawing/2014/main" id="{C7759483-74E8-D9E5-ABC3-7705854D236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3" name="Picture 12">
            <a:extLst>
              <a:ext uri="{FF2B5EF4-FFF2-40B4-BE49-F238E27FC236}">
                <a16:creationId xmlns:a16="http://schemas.microsoft.com/office/drawing/2014/main" id="{D5CF97E1-518E-C044-C101-0694AAAA0FE9}"/>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4" name="Picture 13">
            <a:extLst>
              <a:ext uri="{FF2B5EF4-FFF2-40B4-BE49-F238E27FC236}">
                <a16:creationId xmlns:a16="http://schemas.microsoft.com/office/drawing/2014/main" id="{9EC8D11C-1E9A-E986-8A18-F3EFF50F34E2}"/>
              </a:ext>
            </a:extLst>
          </p:cNvPr>
          <p:cNvPicPr>
            <a:picLocks noChangeAspect="1"/>
          </p:cNvPicPr>
          <p:nvPr/>
        </p:nvPicPr>
        <p:blipFill>
          <a:blip r:embed="rId12">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5" name="Picture 14">
            <a:extLst>
              <a:ext uri="{FF2B5EF4-FFF2-40B4-BE49-F238E27FC236}">
                <a16:creationId xmlns:a16="http://schemas.microsoft.com/office/drawing/2014/main" id="{F5E815A1-4AAB-47E9-406F-E59E322AA1E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6" name="Picture 15">
            <a:extLst>
              <a:ext uri="{FF2B5EF4-FFF2-40B4-BE49-F238E27FC236}">
                <a16:creationId xmlns:a16="http://schemas.microsoft.com/office/drawing/2014/main" id="{AAFB7A49-CEB9-07BE-4901-60C330163E8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7" name="Picture 16">
            <a:extLst>
              <a:ext uri="{FF2B5EF4-FFF2-40B4-BE49-F238E27FC236}">
                <a16:creationId xmlns:a16="http://schemas.microsoft.com/office/drawing/2014/main" id="{8B2DE17E-FB3D-FFFB-023B-903DB87BC9C9}"/>
              </a:ext>
            </a:extLst>
          </p:cNvPr>
          <p:cNvPicPr>
            <a:picLocks noChangeAspect="1"/>
          </p:cNvPicPr>
          <p:nvPr/>
        </p:nvPicPr>
        <p:blipFill>
          <a:blip r:embed="rId15">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8" name="Picture 17">
            <a:extLst>
              <a:ext uri="{FF2B5EF4-FFF2-40B4-BE49-F238E27FC236}">
                <a16:creationId xmlns:a16="http://schemas.microsoft.com/office/drawing/2014/main" id="{8B21E49C-5C7D-158B-3EDC-8088977BDD45}"/>
              </a:ext>
            </a:extLst>
          </p:cNvPr>
          <p:cNvPicPr>
            <a:picLocks noChangeAspect="1"/>
          </p:cNvPicPr>
          <p:nvPr/>
        </p:nvPicPr>
        <p:blipFill>
          <a:blip r:embed="rId16">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9" name="TextBox 18">
            <a:extLst>
              <a:ext uri="{FF2B5EF4-FFF2-40B4-BE49-F238E27FC236}">
                <a16:creationId xmlns:a16="http://schemas.microsoft.com/office/drawing/2014/main" id="{F81286D0-B9A5-70B0-CE5C-6F2DFB4CF2C1}"/>
              </a:ext>
            </a:extLst>
          </p:cNvPr>
          <p:cNvSpPr txBox="1"/>
          <p:nvPr/>
        </p:nvSpPr>
        <p:spPr>
          <a:xfrm>
            <a:off x="1097810" y="1669092"/>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7CDCE6D8-A301-7CAB-5287-D99A7A264604}"/>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21" name="TextBox 20">
            <a:extLst>
              <a:ext uri="{FF2B5EF4-FFF2-40B4-BE49-F238E27FC236}">
                <a16:creationId xmlns:a16="http://schemas.microsoft.com/office/drawing/2014/main" id="{D6EF530C-3846-2844-DD21-637B2D04D018}"/>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2" name="TextBox 21">
            <a:extLst>
              <a:ext uri="{FF2B5EF4-FFF2-40B4-BE49-F238E27FC236}">
                <a16:creationId xmlns:a16="http://schemas.microsoft.com/office/drawing/2014/main" id="{5485FF86-0E0C-4292-7B5A-3C1AEEBFF79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3" name="TextBox 22">
            <a:extLst>
              <a:ext uri="{FF2B5EF4-FFF2-40B4-BE49-F238E27FC236}">
                <a16:creationId xmlns:a16="http://schemas.microsoft.com/office/drawing/2014/main" id="{C6E4FABE-8808-17C0-2223-ED7BBC39C9B5}"/>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4" name="TextBox 23">
            <a:extLst>
              <a:ext uri="{FF2B5EF4-FFF2-40B4-BE49-F238E27FC236}">
                <a16:creationId xmlns:a16="http://schemas.microsoft.com/office/drawing/2014/main" id="{08ED0B62-D57D-BADD-EF4A-5FD09C30FB6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3FB72859-519B-AA69-9C3F-3543B4A3E258}"/>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6791748-6B1E-8E13-A258-B583C0E00BE5}"/>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D6DBA8-34DF-6E94-53D3-2569112312C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702B024-021B-40D1-8591-BC414BC5631B}"/>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50C66890-781B-B914-6929-624AB622A2C2}"/>
              </a:ext>
            </a:extLst>
          </p:cNvPr>
          <p:cNvGrpSpPr/>
          <p:nvPr/>
        </p:nvGrpSpPr>
        <p:grpSpPr>
          <a:xfrm>
            <a:off x="852004" y="6372549"/>
            <a:ext cx="891891" cy="240246"/>
            <a:chOff x="10205357" y="6257021"/>
            <a:chExt cx="1243151" cy="334864"/>
          </a:xfrm>
        </p:grpSpPr>
        <p:grpSp>
          <p:nvGrpSpPr>
            <p:cNvPr id="30" name="Group 29">
              <a:extLst>
                <a:ext uri="{FF2B5EF4-FFF2-40B4-BE49-F238E27FC236}">
                  <a16:creationId xmlns:a16="http://schemas.microsoft.com/office/drawing/2014/main" id="{049D6285-803E-4CAB-4D04-2431EAC41118}"/>
                </a:ext>
              </a:extLst>
            </p:cNvPr>
            <p:cNvGrpSpPr/>
            <p:nvPr/>
          </p:nvGrpSpPr>
          <p:grpSpPr>
            <a:xfrm>
              <a:off x="10205357" y="6257021"/>
              <a:ext cx="1243151" cy="334864"/>
              <a:chOff x="10205357" y="6257021"/>
              <a:chExt cx="1243151" cy="334864"/>
            </a:xfrm>
          </p:grpSpPr>
          <p:sp>
            <p:nvSpPr>
              <p:cNvPr id="34" name="Rectangle: Rounded Corners 33">
                <a:extLst>
                  <a:ext uri="{FF2B5EF4-FFF2-40B4-BE49-F238E27FC236}">
                    <a16:creationId xmlns:a16="http://schemas.microsoft.com/office/drawing/2014/main" id="{03936AEA-61AD-C26B-AF79-DDAB4091160A}"/>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5" name="Rectangle: Rounded Corners 34">
                <a:extLst>
                  <a:ext uri="{FF2B5EF4-FFF2-40B4-BE49-F238E27FC236}">
                    <a16:creationId xmlns:a16="http://schemas.microsoft.com/office/drawing/2014/main" id="{D2A69209-275F-94DF-6731-6A5ECD14A468}"/>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6" name="Rectangle: Rounded Corners 35">
                <a:extLst>
                  <a:ext uri="{FF2B5EF4-FFF2-40B4-BE49-F238E27FC236}">
                    <a16:creationId xmlns:a16="http://schemas.microsoft.com/office/drawing/2014/main" id="{12967AAE-BE34-1128-1D46-F652B559FBBF}"/>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31" name="Picture 30">
              <a:hlinkClick r:id="" action="ppaction://hlinkshowjump?jump=nextslide"/>
              <a:extLst>
                <a:ext uri="{FF2B5EF4-FFF2-40B4-BE49-F238E27FC236}">
                  <a16:creationId xmlns:a16="http://schemas.microsoft.com/office/drawing/2014/main" id="{30DA0F55-21CB-1F54-1251-695A21578041}"/>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2" name="Picture 31">
              <a:hlinkClick r:id="" action="ppaction://hlinkshowjump?jump=firstslide"/>
              <a:extLst>
                <a:ext uri="{FF2B5EF4-FFF2-40B4-BE49-F238E27FC236}">
                  <a16:creationId xmlns:a16="http://schemas.microsoft.com/office/drawing/2014/main" id="{F9B00733-92DF-4443-7613-7CD2B2534B81}"/>
                </a:ext>
              </a:extLst>
            </p:cNvPr>
            <p:cNvPicPr>
              <a:picLocks noChangeAspect="1"/>
            </p:cNvPicPr>
            <p:nvPr/>
          </p:nvPicPr>
          <p:blipFill>
            <a:blip r:embed="rId18">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3" name="Picture 32">
              <a:hlinkClick r:id="" action="ppaction://hlinkshowjump?jump=previousslide"/>
              <a:extLst>
                <a:ext uri="{FF2B5EF4-FFF2-40B4-BE49-F238E27FC236}">
                  <a16:creationId xmlns:a16="http://schemas.microsoft.com/office/drawing/2014/main" id="{3BD86BB2-5334-8BBA-70B2-2AFB9FD06EAD}"/>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273D952C-52A8-67AA-A2C3-C0E297D85B0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706F0A04-8A13-D19C-3BF4-52257B39189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C01C8877-DCF5-E4EB-A5AF-9E98112AFC0B}"/>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24832F77-2EB5-1E3F-9438-36C61CC139D1}"/>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2" name="Rectangle: Rounded Corners 41">
            <a:extLst>
              <a:ext uri="{FF2B5EF4-FFF2-40B4-BE49-F238E27FC236}">
                <a16:creationId xmlns:a16="http://schemas.microsoft.com/office/drawing/2014/main" id="{BC093441-6C25-2FAC-B7F5-4EA3EDE739C9}"/>
              </a:ext>
            </a:extLst>
          </p:cNvPr>
          <p:cNvSpPr/>
          <p:nvPr/>
        </p:nvSpPr>
        <p:spPr>
          <a:xfrm>
            <a:off x="5876795"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41342393-DE3B-3BF1-210C-D77F23EED1CE}"/>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D160F531-DB6E-8974-0946-C351C1F25812}"/>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C581746-A36A-F1DF-3E9C-4100B35D1B14}"/>
              </a:ext>
            </a:extLst>
          </p:cNvPr>
          <p:cNvSpPr/>
          <p:nvPr/>
        </p:nvSpPr>
        <p:spPr>
          <a:xfrm>
            <a:off x="7046826" y="3933200"/>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7C0DACEE-228C-0D80-8E4B-DBFBA7B3D943}"/>
              </a:ext>
            </a:extLst>
          </p:cNvPr>
          <p:cNvSpPr/>
          <p:nvPr/>
        </p:nvSpPr>
        <p:spPr>
          <a:xfrm>
            <a:off x="10068368" y="3928901"/>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F371710E-008F-0FB0-92CB-13BF3C7D9A3C}"/>
              </a:ext>
            </a:extLst>
          </p:cNvPr>
          <p:cNvSpPr/>
          <p:nvPr/>
        </p:nvSpPr>
        <p:spPr>
          <a:xfrm>
            <a:off x="3927720" y="3936395"/>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aphic 25">
            <a:extLst>
              <a:ext uri="{FF2B5EF4-FFF2-40B4-BE49-F238E27FC236}">
                <a16:creationId xmlns:a16="http://schemas.microsoft.com/office/drawing/2014/main" id="{60204FD7-FC0C-9E8D-03C7-BCD20B38F490}"/>
              </a:ext>
            </a:extLst>
          </p:cNvPr>
          <p:cNvGrpSpPr/>
          <p:nvPr/>
        </p:nvGrpSpPr>
        <p:grpSpPr>
          <a:xfrm>
            <a:off x="4132074" y="4183126"/>
            <a:ext cx="420422" cy="386828"/>
            <a:chOff x="6686563" y="4420050"/>
            <a:chExt cx="370712" cy="341090"/>
          </a:xfrm>
          <a:solidFill>
            <a:srgbClr val="262344"/>
          </a:solidFill>
        </p:grpSpPr>
        <p:sp>
          <p:nvSpPr>
            <p:cNvPr id="48" name="Freeform: Shape 47">
              <a:extLst>
                <a:ext uri="{FF2B5EF4-FFF2-40B4-BE49-F238E27FC236}">
                  <a16:creationId xmlns:a16="http://schemas.microsoft.com/office/drawing/2014/main" id="{AE67E081-4421-2B5D-6084-4E4FD2E6AB6D}"/>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038128F-1BE1-A611-76A2-AA8150FA9C6E}"/>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9787F-9D66-49B6-4978-32E4F4E4DF39}"/>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316C709-3F54-6DA6-49CE-0BC0174968EA}"/>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52" name="Freeform: Shape 51">
            <a:extLst>
              <a:ext uri="{FF2B5EF4-FFF2-40B4-BE49-F238E27FC236}">
                <a16:creationId xmlns:a16="http://schemas.microsoft.com/office/drawing/2014/main" id="{6E6BAB60-2639-7671-2BC1-A09C9739951F}"/>
              </a:ext>
            </a:extLst>
          </p:cNvPr>
          <p:cNvSpPr/>
          <p:nvPr/>
        </p:nvSpPr>
        <p:spPr>
          <a:xfrm>
            <a:off x="10250554" y="4183126"/>
            <a:ext cx="467413" cy="372569"/>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262344"/>
          </a:solidFill>
          <a:ln w="9525" cap="flat">
            <a:noFill/>
            <a:prstDash val="solid"/>
            <a:miter/>
          </a:ln>
        </p:spPr>
        <p:txBody>
          <a:bodyPr rtlCol="0" anchor="ctr"/>
          <a:lstStyle/>
          <a:p>
            <a:endParaRPr lang="en-US"/>
          </a:p>
        </p:txBody>
      </p:sp>
      <p:grpSp>
        <p:nvGrpSpPr>
          <p:cNvPr id="53" name="Google Shape;649;p38">
            <a:extLst>
              <a:ext uri="{FF2B5EF4-FFF2-40B4-BE49-F238E27FC236}">
                <a16:creationId xmlns:a16="http://schemas.microsoft.com/office/drawing/2014/main" id="{E4E4A574-E275-F5B2-3A52-D732849B8916}"/>
              </a:ext>
            </a:extLst>
          </p:cNvPr>
          <p:cNvGrpSpPr/>
          <p:nvPr/>
        </p:nvGrpSpPr>
        <p:grpSpPr>
          <a:xfrm>
            <a:off x="7202094" y="4043735"/>
            <a:ext cx="539912" cy="534170"/>
            <a:chOff x="4263650" y="3963700"/>
            <a:chExt cx="298550" cy="295375"/>
          </a:xfrm>
          <a:solidFill>
            <a:srgbClr val="262344"/>
          </a:solidFill>
        </p:grpSpPr>
        <p:sp>
          <p:nvSpPr>
            <p:cNvPr id="54" name="Google Shape;650;p38">
              <a:extLst>
                <a:ext uri="{FF2B5EF4-FFF2-40B4-BE49-F238E27FC236}">
                  <a16:creationId xmlns:a16="http://schemas.microsoft.com/office/drawing/2014/main" id="{BE3DC5D6-BC60-EDEA-97D6-33CE0160F9EF}"/>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1;p38">
              <a:extLst>
                <a:ext uri="{FF2B5EF4-FFF2-40B4-BE49-F238E27FC236}">
                  <a16:creationId xmlns:a16="http://schemas.microsoft.com/office/drawing/2014/main" id="{9F49B61D-1C66-CF69-EFD7-ECC813618864}"/>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2;p38">
              <a:extLst>
                <a:ext uri="{FF2B5EF4-FFF2-40B4-BE49-F238E27FC236}">
                  <a16:creationId xmlns:a16="http://schemas.microsoft.com/office/drawing/2014/main" id="{4CDFE144-59AD-0669-5D8F-D200FC9B0388}"/>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3;p38">
              <a:extLst>
                <a:ext uri="{FF2B5EF4-FFF2-40B4-BE49-F238E27FC236}">
                  <a16:creationId xmlns:a16="http://schemas.microsoft.com/office/drawing/2014/main" id="{2500008B-1EA7-53E1-35E5-2BABC41F61C3}"/>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4;p38">
              <a:extLst>
                <a:ext uri="{FF2B5EF4-FFF2-40B4-BE49-F238E27FC236}">
                  <a16:creationId xmlns:a16="http://schemas.microsoft.com/office/drawing/2014/main" id="{BFB040D5-D01A-B3B8-0D12-3EDD41EE30FC}"/>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5;p38">
              <a:extLst>
                <a:ext uri="{FF2B5EF4-FFF2-40B4-BE49-F238E27FC236}">
                  <a16:creationId xmlns:a16="http://schemas.microsoft.com/office/drawing/2014/main" id="{BE39ACF0-95F6-E23E-98C3-E31CCCD31205}"/>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6;p38">
              <a:extLst>
                <a:ext uri="{FF2B5EF4-FFF2-40B4-BE49-F238E27FC236}">
                  <a16:creationId xmlns:a16="http://schemas.microsoft.com/office/drawing/2014/main" id="{057A40B4-D5E9-0A0C-70CD-A0F30D72593C}"/>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TextBox 60">
            <a:extLst>
              <a:ext uri="{FF2B5EF4-FFF2-40B4-BE49-F238E27FC236}">
                <a16:creationId xmlns:a16="http://schemas.microsoft.com/office/drawing/2014/main" id="{79CFF878-0079-B151-C77D-BDDDCF8C5DCC}"/>
              </a:ext>
            </a:extLst>
          </p:cNvPr>
          <p:cNvSpPr txBox="1"/>
          <p:nvPr/>
        </p:nvSpPr>
        <p:spPr>
          <a:xfrm>
            <a:off x="2799668" y="1580262"/>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2" name="TextBox 61">
            <a:extLst>
              <a:ext uri="{FF2B5EF4-FFF2-40B4-BE49-F238E27FC236}">
                <a16:creationId xmlns:a16="http://schemas.microsoft.com/office/drawing/2014/main" id="{A6104E7E-12C5-248C-AB03-1BEDF2EB3BDD}"/>
              </a:ext>
            </a:extLst>
          </p:cNvPr>
          <p:cNvSpPr txBox="1"/>
          <p:nvPr/>
        </p:nvSpPr>
        <p:spPr>
          <a:xfrm>
            <a:off x="2879786" y="2203702"/>
            <a:ext cx="8962497" cy="1277273"/>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solidFill>
                <a:srgbClr val="262344"/>
              </a:solidFill>
              <a:latin typeface="Vazir" panose="020B0603030804020204" pitchFamily="34" charset="-78"/>
              <a:cs typeface="B Yekan" panose="00000400000000000000" pitchFamily="2" charset="-78"/>
            </a:endParaRPr>
          </a:p>
        </p:txBody>
      </p:sp>
      <p:sp>
        <p:nvSpPr>
          <p:cNvPr id="63" name="TextBox 62">
            <a:extLst>
              <a:ext uri="{FF2B5EF4-FFF2-40B4-BE49-F238E27FC236}">
                <a16:creationId xmlns:a16="http://schemas.microsoft.com/office/drawing/2014/main" id="{51CDEC8D-C8F3-6962-96EA-760AC0C68C07}"/>
              </a:ext>
            </a:extLst>
          </p:cNvPr>
          <p:cNvSpPr txBox="1"/>
          <p:nvPr/>
        </p:nvSpPr>
        <p:spPr>
          <a:xfrm>
            <a:off x="9280631"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4" name="TextBox 63">
            <a:extLst>
              <a:ext uri="{FF2B5EF4-FFF2-40B4-BE49-F238E27FC236}">
                <a16:creationId xmlns:a16="http://schemas.microsoft.com/office/drawing/2014/main" id="{1AAFEE43-A313-EFEE-5CCD-3DDEB549AD31}"/>
              </a:ext>
            </a:extLst>
          </p:cNvPr>
          <p:cNvSpPr txBox="1"/>
          <p:nvPr/>
        </p:nvSpPr>
        <p:spPr>
          <a:xfrm>
            <a:off x="6192119"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5" name="TextBox 64">
            <a:extLst>
              <a:ext uri="{FF2B5EF4-FFF2-40B4-BE49-F238E27FC236}">
                <a16:creationId xmlns:a16="http://schemas.microsoft.com/office/drawing/2014/main" id="{3E7EC219-06F2-0313-9286-71A48D86C178}"/>
              </a:ext>
            </a:extLst>
          </p:cNvPr>
          <p:cNvSpPr txBox="1"/>
          <p:nvPr/>
        </p:nvSpPr>
        <p:spPr>
          <a:xfrm>
            <a:off x="3103608" y="4802191"/>
            <a:ext cx="2388573" cy="1538691"/>
          </a:xfrm>
          <a:prstGeom prst="rect">
            <a:avLst/>
          </a:prstGeom>
          <a:noFill/>
        </p:spPr>
        <p:txBody>
          <a:bodyPr wrap="square">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Enter the subject title</a:t>
            </a:r>
            <a:endParaRPr lang="en-US" sz="1100" b="1" dirty="0">
              <a:solidFill>
                <a:srgbClr val="262344"/>
              </a:solidFill>
              <a:latin typeface="Times New Roman" panose="02020603050405020304" pitchFamily="18" charset="0"/>
              <a:cs typeface="Times New Roman" panose="02020603050405020304" pitchFamily="18" charset="0"/>
            </a:endParaRPr>
          </a:p>
          <a:p>
            <a:pPr algn="ctr">
              <a:lnSpc>
                <a:spcPct val="250000"/>
              </a:lnSpc>
            </a:pPr>
            <a:r>
              <a:rPr lang="en-US" sz="1100" dirty="0" err="1">
                <a:solidFill>
                  <a:srgbClr val="262344"/>
                </a:solidFill>
                <a:latin typeface="Times New Roman" panose="02020603050405020304" pitchFamily="18" charset="0"/>
                <a:cs typeface="Times New Roman" panose="02020603050405020304" pitchFamily="18" charset="0"/>
              </a:rPr>
              <a:t>Minaro</a:t>
            </a:r>
            <a:r>
              <a:rPr lang="en-US" sz="11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solidFill>
                <a:srgbClr val="262344"/>
              </a:solidFill>
            </a:endParaRPr>
          </a:p>
        </p:txBody>
      </p:sp>
      <p:sp>
        <p:nvSpPr>
          <p:cNvPr id="66" name="TextBox 65">
            <a:extLst>
              <a:ext uri="{FF2B5EF4-FFF2-40B4-BE49-F238E27FC236}">
                <a16:creationId xmlns:a16="http://schemas.microsoft.com/office/drawing/2014/main" id="{F23D9182-4DD4-BEE8-5C3F-22B0D6BDF0E0}"/>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5</a:t>
            </a:r>
          </a:p>
        </p:txBody>
      </p:sp>
    </p:spTree>
    <p:extLst>
      <p:ext uri="{BB962C8B-B14F-4D97-AF65-F5344CB8AC3E}">
        <p14:creationId xmlns:p14="http://schemas.microsoft.com/office/powerpoint/2010/main" val="366300531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randombar(vertical)">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wipe(down)">
                                      <p:cBhvr>
                                        <p:cTn id="12" dur="500"/>
                                        <p:tgtEl>
                                          <p:spTgt spid="6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down)">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fltVal val="0"/>
                                          </p:val>
                                        </p:tav>
                                        <p:tav tm="100000">
                                          <p:val>
                                            <p:strVal val="#ppt_h"/>
                                          </p:val>
                                        </p:tav>
                                      </p:tavLst>
                                    </p:anim>
                                    <p:animEffect transition="in" filter="fade">
                                      <p:cBhvr>
                                        <p:cTn id="36" dur="500"/>
                                        <p:tgtEl>
                                          <p:spTgt spid="2"/>
                                        </p:tgtEl>
                                      </p:cBhvr>
                                    </p:animEffect>
                                  </p:childTnLst>
                                </p:cTn>
                              </p:par>
                              <p:par>
                                <p:cTn id="37" presetID="53" presetClass="entr" presetSubtype="16" fill="hold"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Effect transition="in" filter="fade">
                                      <p:cBhvr>
                                        <p:cTn id="41" dur="500"/>
                                        <p:tgtEl>
                                          <p:spTgt spid="5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down)">
                                      <p:cBhvr>
                                        <p:cTn id="46" dur="500"/>
                                        <p:tgtEl>
                                          <p:spTgt spid="64"/>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Effect transition="in" filter="fade">
                                      <p:cBhvr>
                                        <p:cTn id="53" dur="500"/>
                                        <p:tgtEl>
                                          <p:spTgt spid="44"/>
                                        </p:tgtEl>
                                      </p:cBhvr>
                                    </p:animEffect>
                                  </p:childTnLst>
                                </p:cTn>
                              </p:par>
                              <p:par>
                                <p:cTn id="54" presetID="53" presetClass="entr" presetSubtype="16" fill="hold" nodeType="with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down)">
                                      <p:cBhvr>
                                        <p:cTn id="6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animBg="1"/>
      <p:bldP spid="44" grpId="0" animBg="1"/>
      <p:bldP spid="52" grpId="0" animBg="1"/>
      <p:bldP spid="61" grpId="0"/>
      <p:bldP spid="62" grpId="0"/>
      <p:bldP spid="63" grpId="0"/>
      <p:bldP spid="64" grpId="0"/>
      <p:bldP spid="6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8" name="Picture 7">
            <a:extLst>
              <a:ext uri="{FF2B5EF4-FFF2-40B4-BE49-F238E27FC236}">
                <a16:creationId xmlns:a16="http://schemas.microsoft.com/office/drawing/2014/main" id="{3AA3FF0A-6D9E-A48D-7229-D4CF55A0D6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9" name="Picture 8">
            <a:extLst>
              <a:ext uri="{FF2B5EF4-FFF2-40B4-BE49-F238E27FC236}">
                <a16:creationId xmlns:a16="http://schemas.microsoft.com/office/drawing/2014/main" id="{C9752FC9-5ED3-0C35-B9FE-3505857DAE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10" name="Picture 9">
            <a:extLst>
              <a:ext uri="{FF2B5EF4-FFF2-40B4-BE49-F238E27FC236}">
                <a16:creationId xmlns:a16="http://schemas.microsoft.com/office/drawing/2014/main" id="{2D30DE68-7EA2-EB46-6B43-A2487140EAE9}"/>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11" name="Picture 10">
            <a:extLst>
              <a:ext uri="{FF2B5EF4-FFF2-40B4-BE49-F238E27FC236}">
                <a16:creationId xmlns:a16="http://schemas.microsoft.com/office/drawing/2014/main" id="{4289AF7D-0E00-A068-AF5A-8F4DF1E67A3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2" name="Picture 11">
            <a:extLst>
              <a:ext uri="{FF2B5EF4-FFF2-40B4-BE49-F238E27FC236}">
                <a16:creationId xmlns:a16="http://schemas.microsoft.com/office/drawing/2014/main" id="{C7759483-74E8-D9E5-ABC3-7705854D236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3" name="Picture 12">
            <a:extLst>
              <a:ext uri="{FF2B5EF4-FFF2-40B4-BE49-F238E27FC236}">
                <a16:creationId xmlns:a16="http://schemas.microsoft.com/office/drawing/2014/main" id="{D5CF97E1-518E-C044-C101-0694AAAA0FE9}"/>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4" name="Picture 13">
            <a:extLst>
              <a:ext uri="{FF2B5EF4-FFF2-40B4-BE49-F238E27FC236}">
                <a16:creationId xmlns:a16="http://schemas.microsoft.com/office/drawing/2014/main" id="{9EC8D11C-1E9A-E986-8A18-F3EFF50F34E2}"/>
              </a:ext>
            </a:extLst>
          </p:cNvPr>
          <p:cNvPicPr>
            <a:picLocks noChangeAspect="1"/>
          </p:cNvPicPr>
          <p:nvPr/>
        </p:nvPicPr>
        <p:blipFill>
          <a:blip r:embed="rId12">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5" name="Picture 14">
            <a:extLst>
              <a:ext uri="{FF2B5EF4-FFF2-40B4-BE49-F238E27FC236}">
                <a16:creationId xmlns:a16="http://schemas.microsoft.com/office/drawing/2014/main" id="{F5E815A1-4AAB-47E9-406F-E59E322AA1E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6" name="Picture 15">
            <a:extLst>
              <a:ext uri="{FF2B5EF4-FFF2-40B4-BE49-F238E27FC236}">
                <a16:creationId xmlns:a16="http://schemas.microsoft.com/office/drawing/2014/main" id="{AAFB7A49-CEB9-07BE-4901-60C330163E8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7" name="Picture 16">
            <a:extLst>
              <a:ext uri="{FF2B5EF4-FFF2-40B4-BE49-F238E27FC236}">
                <a16:creationId xmlns:a16="http://schemas.microsoft.com/office/drawing/2014/main" id="{8B2DE17E-FB3D-FFFB-023B-903DB87BC9C9}"/>
              </a:ext>
            </a:extLst>
          </p:cNvPr>
          <p:cNvPicPr>
            <a:picLocks noChangeAspect="1"/>
          </p:cNvPicPr>
          <p:nvPr/>
        </p:nvPicPr>
        <p:blipFill>
          <a:blip r:embed="rId15">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8" name="Picture 17">
            <a:extLst>
              <a:ext uri="{FF2B5EF4-FFF2-40B4-BE49-F238E27FC236}">
                <a16:creationId xmlns:a16="http://schemas.microsoft.com/office/drawing/2014/main" id="{8B21E49C-5C7D-158B-3EDC-8088977BDD45}"/>
              </a:ext>
            </a:extLst>
          </p:cNvPr>
          <p:cNvPicPr>
            <a:picLocks noChangeAspect="1"/>
          </p:cNvPicPr>
          <p:nvPr/>
        </p:nvPicPr>
        <p:blipFill>
          <a:blip r:embed="rId16">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9" name="TextBox 18">
            <a:extLst>
              <a:ext uri="{FF2B5EF4-FFF2-40B4-BE49-F238E27FC236}">
                <a16:creationId xmlns:a16="http://schemas.microsoft.com/office/drawing/2014/main" id="{F81286D0-B9A5-70B0-CE5C-6F2DFB4CF2C1}"/>
              </a:ext>
            </a:extLst>
          </p:cNvPr>
          <p:cNvSpPr txBox="1"/>
          <p:nvPr/>
        </p:nvSpPr>
        <p:spPr>
          <a:xfrm>
            <a:off x="1097810" y="1669092"/>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7CDCE6D8-A301-7CAB-5287-D99A7A264604}"/>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21" name="TextBox 20">
            <a:extLst>
              <a:ext uri="{FF2B5EF4-FFF2-40B4-BE49-F238E27FC236}">
                <a16:creationId xmlns:a16="http://schemas.microsoft.com/office/drawing/2014/main" id="{D6EF530C-3846-2844-DD21-637B2D04D018}"/>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2" name="TextBox 21">
            <a:extLst>
              <a:ext uri="{FF2B5EF4-FFF2-40B4-BE49-F238E27FC236}">
                <a16:creationId xmlns:a16="http://schemas.microsoft.com/office/drawing/2014/main" id="{5485FF86-0E0C-4292-7B5A-3C1AEEBFF79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3" name="TextBox 22">
            <a:extLst>
              <a:ext uri="{FF2B5EF4-FFF2-40B4-BE49-F238E27FC236}">
                <a16:creationId xmlns:a16="http://schemas.microsoft.com/office/drawing/2014/main" id="{C6E4FABE-8808-17C0-2223-ED7BBC39C9B5}"/>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4" name="TextBox 23">
            <a:extLst>
              <a:ext uri="{FF2B5EF4-FFF2-40B4-BE49-F238E27FC236}">
                <a16:creationId xmlns:a16="http://schemas.microsoft.com/office/drawing/2014/main" id="{08ED0B62-D57D-BADD-EF4A-5FD09C30FB6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3FB72859-519B-AA69-9C3F-3543B4A3E258}"/>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6791748-6B1E-8E13-A258-B583C0E00BE5}"/>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D6DBA8-34DF-6E94-53D3-2569112312C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702B024-021B-40D1-8591-BC414BC5631B}"/>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50C66890-781B-B914-6929-624AB622A2C2}"/>
              </a:ext>
            </a:extLst>
          </p:cNvPr>
          <p:cNvGrpSpPr/>
          <p:nvPr/>
        </p:nvGrpSpPr>
        <p:grpSpPr>
          <a:xfrm>
            <a:off x="852004" y="6372549"/>
            <a:ext cx="891891" cy="240246"/>
            <a:chOff x="10205357" y="6257021"/>
            <a:chExt cx="1243151" cy="334864"/>
          </a:xfrm>
        </p:grpSpPr>
        <p:grpSp>
          <p:nvGrpSpPr>
            <p:cNvPr id="30" name="Group 29">
              <a:extLst>
                <a:ext uri="{FF2B5EF4-FFF2-40B4-BE49-F238E27FC236}">
                  <a16:creationId xmlns:a16="http://schemas.microsoft.com/office/drawing/2014/main" id="{049D6285-803E-4CAB-4D04-2431EAC41118}"/>
                </a:ext>
              </a:extLst>
            </p:cNvPr>
            <p:cNvGrpSpPr/>
            <p:nvPr/>
          </p:nvGrpSpPr>
          <p:grpSpPr>
            <a:xfrm>
              <a:off x="10205357" y="6257021"/>
              <a:ext cx="1243151" cy="334864"/>
              <a:chOff x="10205357" y="6257021"/>
              <a:chExt cx="1243151" cy="334864"/>
            </a:xfrm>
          </p:grpSpPr>
          <p:sp>
            <p:nvSpPr>
              <p:cNvPr id="34" name="Rectangle: Rounded Corners 33">
                <a:extLst>
                  <a:ext uri="{FF2B5EF4-FFF2-40B4-BE49-F238E27FC236}">
                    <a16:creationId xmlns:a16="http://schemas.microsoft.com/office/drawing/2014/main" id="{03936AEA-61AD-C26B-AF79-DDAB4091160A}"/>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5" name="Rectangle: Rounded Corners 34">
                <a:extLst>
                  <a:ext uri="{FF2B5EF4-FFF2-40B4-BE49-F238E27FC236}">
                    <a16:creationId xmlns:a16="http://schemas.microsoft.com/office/drawing/2014/main" id="{D2A69209-275F-94DF-6731-6A5ECD14A468}"/>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6" name="Rectangle: Rounded Corners 35">
                <a:extLst>
                  <a:ext uri="{FF2B5EF4-FFF2-40B4-BE49-F238E27FC236}">
                    <a16:creationId xmlns:a16="http://schemas.microsoft.com/office/drawing/2014/main" id="{12967AAE-BE34-1128-1D46-F652B559FBBF}"/>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31" name="Picture 30">
              <a:hlinkClick r:id="" action="ppaction://hlinkshowjump?jump=nextslide"/>
              <a:extLst>
                <a:ext uri="{FF2B5EF4-FFF2-40B4-BE49-F238E27FC236}">
                  <a16:creationId xmlns:a16="http://schemas.microsoft.com/office/drawing/2014/main" id="{30DA0F55-21CB-1F54-1251-695A21578041}"/>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2" name="Picture 31">
              <a:hlinkClick r:id="" action="ppaction://hlinkshowjump?jump=firstslide"/>
              <a:extLst>
                <a:ext uri="{FF2B5EF4-FFF2-40B4-BE49-F238E27FC236}">
                  <a16:creationId xmlns:a16="http://schemas.microsoft.com/office/drawing/2014/main" id="{F9B00733-92DF-4443-7613-7CD2B2534B81}"/>
                </a:ext>
              </a:extLst>
            </p:cNvPr>
            <p:cNvPicPr>
              <a:picLocks noChangeAspect="1"/>
            </p:cNvPicPr>
            <p:nvPr/>
          </p:nvPicPr>
          <p:blipFill>
            <a:blip r:embed="rId18">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3" name="Picture 32">
              <a:hlinkClick r:id="" action="ppaction://hlinkshowjump?jump=previousslide"/>
              <a:extLst>
                <a:ext uri="{FF2B5EF4-FFF2-40B4-BE49-F238E27FC236}">
                  <a16:creationId xmlns:a16="http://schemas.microsoft.com/office/drawing/2014/main" id="{3BD86BB2-5334-8BBA-70B2-2AFB9FD06EAD}"/>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57FCEB5D-BF14-8696-1241-ACA4D3085C35}"/>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F5C3D7D0-2333-AFB1-E361-41263369E9BB}"/>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5347D1AC-FAC2-A0F2-94FD-9F387D179AE3}"/>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51C2ECBF-7D82-73ED-6AB6-C1E5A0775860}"/>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3" name="Rectangle: Rounded Corners 42">
            <a:extLst>
              <a:ext uri="{FF2B5EF4-FFF2-40B4-BE49-F238E27FC236}">
                <a16:creationId xmlns:a16="http://schemas.microsoft.com/office/drawing/2014/main" id="{6AECEB54-6E25-FACC-F6E0-5DD5D74833A9}"/>
              </a:ext>
            </a:extLst>
          </p:cNvPr>
          <p:cNvSpPr/>
          <p:nvPr/>
        </p:nvSpPr>
        <p:spPr>
          <a:xfrm>
            <a:off x="7328708"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9D62CC5-7E29-2E56-CDD1-5F7975918114}"/>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A2C5B0CA-8BFD-4C38-263B-C80381AA3BDB}"/>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9" name="Group 108">
            <a:extLst>
              <a:ext uri="{FF2B5EF4-FFF2-40B4-BE49-F238E27FC236}">
                <a16:creationId xmlns:a16="http://schemas.microsoft.com/office/drawing/2014/main" id="{20B3EC70-E07D-7396-9A97-94BF1AECCF23}"/>
              </a:ext>
            </a:extLst>
          </p:cNvPr>
          <p:cNvGrpSpPr/>
          <p:nvPr/>
        </p:nvGrpSpPr>
        <p:grpSpPr>
          <a:xfrm>
            <a:off x="9206762" y="2561578"/>
            <a:ext cx="1615448" cy="2334285"/>
            <a:chOff x="7946797" y="2908379"/>
            <a:chExt cx="1615448" cy="2334285"/>
          </a:xfrm>
        </p:grpSpPr>
        <p:grpSp>
          <p:nvGrpSpPr>
            <p:cNvPr id="110" name="Google Shape;993;p35">
              <a:extLst>
                <a:ext uri="{FF2B5EF4-FFF2-40B4-BE49-F238E27FC236}">
                  <a16:creationId xmlns:a16="http://schemas.microsoft.com/office/drawing/2014/main" id="{B43ADA42-A7A2-1A63-E147-6DD7F1BEB104}"/>
                </a:ext>
              </a:extLst>
            </p:cNvPr>
            <p:cNvGrpSpPr/>
            <p:nvPr/>
          </p:nvGrpSpPr>
          <p:grpSpPr>
            <a:xfrm>
              <a:off x="7946797" y="2908379"/>
              <a:ext cx="1615448" cy="2334285"/>
              <a:chOff x="6125638" y="1724113"/>
              <a:chExt cx="1371025" cy="1981100"/>
            </a:xfrm>
          </p:grpSpPr>
          <p:sp>
            <p:nvSpPr>
              <p:cNvPr id="112" name="Google Shape;994;p35">
                <a:extLst>
                  <a:ext uri="{FF2B5EF4-FFF2-40B4-BE49-F238E27FC236}">
                    <a16:creationId xmlns:a16="http://schemas.microsoft.com/office/drawing/2014/main" id="{4F606D2E-D5D8-AEF9-004A-486F329C4952}"/>
                  </a:ext>
                </a:extLst>
              </p:cNvPr>
              <p:cNvSpPr/>
              <p:nvPr/>
            </p:nvSpPr>
            <p:spPr>
              <a:xfrm>
                <a:off x="6805888" y="3084563"/>
                <a:ext cx="518250" cy="517950"/>
              </a:xfrm>
              <a:custGeom>
                <a:avLst/>
                <a:gdLst/>
                <a:ahLst/>
                <a:cxnLst/>
                <a:rect l="l" t="t" r="r" b="b"/>
                <a:pathLst>
                  <a:path w="20730" h="20718" extrusionOk="0">
                    <a:moveTo>
                      <a:pt x="10371" y="1"/>
                    </a:moveTo>
                    <a:cubicBezTo>
                      <a:pt x="4644" y="1"/>
                      <a:pt x="0" y="4633"/>
                      <a:pt x="0" y="10359"/>
                    </a:cubicBezTo>
                    <a:cubicBezTo>
                      <a:pt x="0" y="16074"/>
                      <a:pt x="4644" y="20718"/>
                      <a:pt x="10371" y="20718"/>
                    </a:cubicBezTo>
                    <a:cubicBezTo>
                      <a:pt x="16086" y="20718"/>
                      <a:pt x="20729" y="16074"/>
                      <a:pt x="20729" y="10359"/>
                    </a:cubicBezTo>
                    <a:cubicBezTo>
                      <a:pt x="20729" y="4633"/>
                      <a:pt x="16086" y="1"/>
                      <a:pt x="10371" y="1"/>
                    </a:cubicBezTo>
                    <a:close/>
                  </a:path>
                </a:pathLst>
              </a:custGeom>
              <a:solidFill>
                <a:srgbClr val="F8A503"/>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13" name="Google Shape;995;p35">
                <a:extLst>
                  <a:ext uri="{FF2B5EF4-FFF2-40B4-BE49-F238E27FC236}">
                    <a16:creationId xmlns:a16="http://schemas.microsoft.com/office/drawing/2014/main" id="{A66262C0-0D3D-746D-476B-CAE34859779B}"/>
                  </a:ext>
                </a:extLst>
              </p:cNvPr>
              <p:cNvSpPr/>
              <p:nvPr/>
            </p:nvSpPr>
            <p:spPr>
              <a:xfrm>
                <a:off x="6625513" y="3098563"/>
                <a:ext cx="325950" cy="606650"/>
              </a:xfrm>
              <a:custGeom>
                <a:avLst/>
                <a:gdLst/>
                <a:ahLst/>
                <a:cxnLst/>
                <a:rect l="l" t="t" r="r" b="b"/>
                <a:pathLst>
                  <a:path w="13038" h="24266" fill="none" extrusionOk="0">
                    <a:moveTo>
                      <a:pt x="13038" y="24265"/>
                    </a:moveTo>
                    <a:cubicBezTo>
                      <a:pt x="10311" y="23742"/>
                      <a:pt x="7716" y="22420"/>
                      <a:pt x="5620" y="20313"/>
                    </a:cubicBezTo>
                    <a:cubicBezTo>
                      <a:pt x="0" y="14705"/>
                      <a:pt x="0" y="5608"/>
                      <a:pt x="5620" y="1"/>
                    </a:cubicBezTo>
                  </a:path>
                </a:pathLst>
              </a:custGeom>
              <a:solidFill>
                <a:srgbClr val="004C9A"/>
              </a:solidFill>
              <a:ln w="81550"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14" name="Google Shape;998;p35">
                <a:extLst>
                  <a:ext uri="{FF2B5EF4-FFF2-40B4-BE49-F238E27FC236}">
                    <a16:creationId xmlns:a16="http://schemas.microsoft.com/office/drawing/2014/main" id="{FCD270FC-4202-A86C-1B6C-20CD0B6AEEB1}"/>
                  </a:ext>
                </a:extLst>
              </p:cNvPr>
              <p:cNvSpPr/>
              <p:nvPr/>
            </p:nvSpPr>
            <p:spPr>
              <a:xfrm flipH="1">
                <a:off x="6125638" y="2170175"/>
                <a:ext cx="1371025" cy="1204350"/>
              </a:xfrm>
              <a:custGeom>
                <a:avLst/>
                <a:gdLst/>
                <a:ahLst/>
                <a:cxnLst/>
                <a:rect l="l" t="t" r="r" b="b"/>
                <a:pathLst>
                  <a:path w="54841" h="48174" fill="none" extrusionOk="0">
                    <a:moveTo>
                      <a:pt x="40958" y="46268"/>
                    </a:moveTo>
                    <a:lnTo>
                      <a:pt x="49805" y="46268"/>
                    </a:lnTo>
                    <a:cubicBezTo>
                      <a:pt x="52591" y="46268"/>
                      <a:pt x="54841" y="44006"/>
                      <a:pt x="54841" y="41220"/>
                    </a:cubicBezTo>
                    <a:lnTo>
                      <a:pt x="54841" y="13490"/>
                    </a:lnTo>
                    <a:cubicBezTo>
                      <a:pt x="54841" y="10704"/>
                      <a:pt x="52591" y="8454"/>
                      <a:pt x="49805" y="8454"/>
                    </a:cubicBezTo>
                    <a:lnTo>
                      <a:pt x="34469" y="8454"/>
                    </a:lnTo>
                    <a:cubicBezTo>
                      <a:pt x="33814" y="8454"/>
                      <a:pt x="33207" y="8145"/>
                      <a:pt x="32826" y="7621"/>
                    </a:cubicBezTo>
                    <a:lnTo>
                      <a:pt x="29076" y="1120"/>
                    </a:lnTo>
                    <a:cubicBezTo>
                      <a:pt x="28254" y="1"/>
                      <a:pt x="26587" y="1"/>
                      <a:pt x="25778" y="1120"/>
                    </a:cubicBezTo>
                    <a:lnTo>
                      <a:pt x="22027" y="7621"/>
                    </a:lnTo>
                    <a:cubicBezTo>
                      <a:pt x="21634" y="8145"/>
                      <a:pt x="21027" y="8454"/>
                      <a:pt x="20372" y="8454"/>
                    </a:cubicBezTo>
                    <a:lnTo>
                      <a:pt x="5049" y="8454"/>
                    </a:lnTo>
                    <a:cubicBezTo>
                      <a:pt x="2263" y="8454"/>
                      <a:pt x="1" y="10704"/>
                      <a:pt x="1" y="13490"/>
                    </a:cubicBezTo>
                    <a:lnTo>
                      <a:pt x="1" y="48173"/>
                    </a:lnTo>
                  </a:path>
                </a:pathLst>
              </a:custGeom>
              <a:no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15" name="Google Shape;1000;p35">
                <a:extLst>
                  <a:ext uri="{FF2B5EF4-FFF2-40B4-BE49-F238E27FC236}">
                    <a16:creationId xmlns:a16="http://schemas.microsoft.com/office/drawing/2014/main" id="{8F783742-EF41-6759-74A9-8C9CAFF2C48B}"/>
                  </a:ext>
                </a:extLst>
              </p:cNvPr>
              <p:cNvGrpSpPr/>
              <p:nvPr/>
            </p:nvGrpSpPr>
            <p:grpSpPr>
              <a:xfrm>
                <a:off x="6788818" y="1724113"/>
                <a:ext cx="44675" cy="263450"/>
                <a:chOff x="6839113" y="1736900"/>
                <a:chExt cx="44675" cy="263450"/>
              </a:xfrm>
            </p:grpSpPr>
            <p:sp>
              <p:nvSpPr>
                <p:cNvPr id="116" name="Google Shape;1001;p35">
                  <a:extLst>
                    <a:ext uri="{FF2B5EF4-FFF2-40B4-BE49-F238E27FC236}">
                      <a16:creationId xmlns:a16="http://schemas.microsoft.com/office/drawing/2014/main" id="{28868D63-4FAB-0887-6317-8D1B0A215767}"/>
                    </a:ext>
                  </a:extLst>
                </p:cNvPr>
                <p:cNvSpPr/>
                <p:nvPr/>
              </p:nvSpPr>
              <p:spPr>
                <a:xfrm>
                  <a:off x="6839113" y="1955675"/>
                  <a:ext cx="44675" cy="44675"/>
                </a:xfrm>
                <a:custGeom>
                  <a:avLst/>
                  <a:gdLst/>
                  <a:ahLst/>
                  <a:cxnLst/>
                  <a:rect l="l" t="t" r="r" b="b"/>
                  <a:pathLst>
                    <a:path w="1787" h="1787" extrusionOk="0">
                      <a:moveTo>
                        <a:pt x="894" y="1"/>
                      </a:moveTo>
                      <a:cubicBezTo>
                        <a:pt x="406" y="1"/>
                        <a:pt x="1" y="406"/>
                        <a:pt x="1" y="894"/>
                      </a:cubicBezTo>
                      <a:cubicBezTo>
                        <a:pt x="1" y="1382"/>
                        <a:pt x="406" y="1787"/>
                        <a:pt x="894" y="1787"/>
                      </a:cubicBezTo>
                      <a:cubicBezTo>
                        <a:pt x="1382" y="1787"/>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17" name="Google Shape;1002;p35">
                  <a:extLst>
                    <a:ext uri="{FF2B5EF4-FFF2-40B4-BE49-F238E27FC236}">
                      <a16:creationId xmlns:a16="http://schemas.microsoft.com/office/drawing/2014/main" id="{C58777E8-93CE-6DAE-7D72-9BA7065136F9}"/>
                    </a:ext>
                  </a:extLst>
                </p:cNvPr>
                <p:cNvSpPr/>
                <p:nvPr/>
              </p:nvSpPr>
              <p:spPr>
                <a:xfrm>
                  <a:off x="6839113" y="1879475"/>
                  <a:ext cx="44675" cy="44375"/>
                </a:xfrm>
                <a:custGeom>
                  <a:avLst/>
                  <a:gdLst/>
                  <a:ahLst/>
                  <a:cxnLst/>
                  <a:rect l="l" t="t" r="r" b="b"/>
                  <a:pathLst>
                    <a:path w="1787" h="1775" extrusionOk="0">
                      <a:moveTo>
                        <a:pt x="894" y="1"/>
                      </a:moveTo>
                      <a:cubicBezTo>
                        <a:pt x="406" y="1"/>
                        <a:pt x="1" y="406"/>
                        <a:pt x="1" y="894"/>
                      </a:cubicBezTo>
                      <a:cubicBezTo>
                        <a:pt x="1" y="1382"/>
                        <a:pt x="406" y="1775"/>
                        <a:pt x="894" y="1775"/>
                      </a:cubicBezTo>
                      <a:cubicBezTo>
                        <a:pt x="1382" y="1775"/>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18" name="Google Shape;1003;p35">
                  <a:extLst>
                    <a:ext uri="{FF2B5EF4-FFF2-40B4-BE49-F238E27FC236}">
                      <a16:creationId xmlns:a16="http://schemas.microsoft.com/office/drawing/2014/main" id="{F5469270-8489-C45E-111A-C8C81EA56FF8}"/>
                    </a:ext>
                  </a:extLst>
                </p:cNvPr>
                <p:cNvSpPr/>
                <p:nvPr/>
              </p:nvSpPr>
              <p:spPr>
                <a:xfrm>
                  <a:off x="6839113" y="1803275"/>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dirty="0"/>
                </a:p>
              </p:txBody>
            </p:sp>
            <p:sp>
              <p:nvSpPr>
                <p:cNvPr id="119" name="Google Shape;1004;p35">
                  <a:extLst>
                    <a:ext uri="{FF2B5EF4-FFF2-40B4-BE49-F238E27FC236}">
                      <a16:creationId xmlns:a16="http://schemas.microsoft.com/office/drawing/2014/main" id="{239DA65E-06A3-5BC4-1ED5-F0E1625D4B28}"/>
                    </a:ext>
                  </a:extLst>
                </p:cNvPr>
                <p:cNvSpPr/>
                <p:nvPr/>
              </p:nvSpPr>
              <p:spPr>
                <a:xfrm>
                  <a:off x="6839113" y="1736900"/>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grpSp>
        </p:grpSp>
        <p:sp>
          <p:nvSpPr>
            <p:cNvPr id="111" name="Freeform: Shape 110">
              <a:extLst>
                <a:ext uri="{FF2B5EF4-FFF2-40B4-BE49-F238E27FC236}">
                  <a16:creationId xmlns:a16="http://schemas.microsoft.com/office/drawing/2014/main" id="{4E23FC99-8B15-E25F-8BE6-874E1A364623}"/>
                </a:ext>
              </a:extLst>
            </p:cNvPr>
            <p:cNvSpPr/>
            <p:nvPr/>
          </p:nvSpPr>
          <p:spPr>
            <a:xfrm>
              <a:off x="8906055" y="4664227"/>
              <a:ext cx="303834" cy="303328"/>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chemeClr val="bg1"/>
            </a:solidFill>
            <a:ln w="9525" cap="flat">
              <a:noFill/>
              <a:prstDash val="solid"/>
              <a:miter/>
            </a:ln>
          </p:spPr>
          <p:txBody>
            <a:bodyPr rtlCol="0" anchor="ctr"/>
            <a:lstStyle/>
            <a:p>
              <a:endParaRPr lang="en-US"/>
            </a:p>
          </p:txBody>
        </p:sp>
      </p:grpSp>
      <p:grpSp>
        <p:nvGrpSpPr>
          <p:cNvPr id="120" name="Group 119">
            <a:extLst>
              <a:ext uri="{FF2B5EF4-FFF2-40B4-BE49-F238E27FC236}">
                <a16:creationId xmlns:a16="http://schemas.microsoft.com/office/drawing/2014/main" id="{CE7FBA22-0E77-38F6-C30F-C7E678C945A4}"/>
              </a:ext>
            </a:extLst>
          </p:cNvPr>
          <p:cNvGrpSpPr/>
          <p:nvPr/>
        </p:nvGrpSpPr>
        <p:grpSpPr>
          <a:xfrm>
            <a:off x="7382129" y="2839886"/>
            <a:ext cx="2112769" cy="2328630"/>
            <a:chOff x="6122164" y="3186687"/>
            <a:chExt cx="2112769" cy="2328630"/>
          </a:xfrm>
        </p:grpSpPr>
        <p:grpSp>
          <p:nvGrpSpPr>
            <p:cNvPr id="121" name="Google Shape;979;p35">
              <a:extLst>
                <a:ext uri="{FF2B5EF4-FFF2-40B4-BE49-F238E27FC236}">
                  <a16:creationId xmlns:a16="http://schemas.microsoft.com/office/drawing/2014/main" id="{E196F3F5-1A83-5AEA-86F5-96CCEEDEF96E}"/>
                </a:ext>
              </a:extLst>
            </p:cNvPr>
            <p:cNvGrpSpPr/>
            <p:nvPr/>
          </p:nvGrpSpPr>
          <p:grpSpPr>
            <a:xfrm>
              <a:off x="6122164" y="3186687"/>
              <a:ext cx="2112769" cy="2328630"/>
              <a:chOff x="4577079" y="1960313"/>
              <a:chExt cx="1793100" cy="1976300"/>
            </a:xfrm>
          </p:grpSpPr>
          <p:sp>
            <p:nvSpPr>
              <p:cNvPr id="123" name="Google Shape;980;p35">
                <a:extLst>
                  <a:ext uri="{FF2B5EF4-FFF2-40B4-BE49-F238E27FC236}">
                    <a16:creationId xmlns:a16="http://schemas.microsoft.com/office/drawing/2014/main" id="{3DC52179-7FDD-5CA7-1B1D-7547142FC128}"/>
                  </a:ext>
                </a:extLst>
              </p:cNvPr>
              <p:cNvSpPr/>
              <p:nvPr/>
            </p:nvSpPr>
            <p:spPr>
              <a:xfrm>
                <a:off x="5116038" y="1960313"/>
                <a:ext cx="517950" cy="518250"/>
              </a:xfrm>
              <a:custGeom>
                <a:avLst/>
                <a:gdLst/>
                <a:ahLst/>
                <a:cxnLst/>
                <a:rect l="l" t="t" r="r" b="b"/>
                <a:pathLst>
                  <a:path w="20718" h="20730" extrusionOk="0">
                    <a:moveTo>
                      <a:pt x="10359" y="1"/>
                    </a:moveTo>
                    <a:cubicBezTo>
                      <a:pt x="4632" y="1"/>
                      <a:pt x="1" y="4644"/>
                      <a:pt x="1" y="10371"/>
                    </a:cubicBezTo>
                    <a:cubicBezTo>
                      <a:pt x="1" y="16086"/>
                      <a:pt x="4632" y="20730"/>
                      <a:pt x="10359" y="20730"/>
                    </a:cubicBezTo>
                    <a:cubicBezTo>
                      <a:pt x="16086" y="20730"/>
                      <a:pt x="20718" y="16086"/>
                      <a:pt x="20718" y="10371"/>
                    </a:cubicBezTo>
                    <a:cubicBezTo>
                      <a:pt x="20718" y="4644"/>
                      <a:pt x="16086" y="1"/>
                      <a:pt x="10359"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24" name="Google Shape;981;p35">
                <a:extLst>
                  <a:ext uri="{FF2B5EF4-FFF2-40B4-BE49-F238E27FC236}">
                    <a16:creationId xmlns:a16="http://schemas.microsoft.com/office/drawing/2014/main" id="{F86A243D-C648-9D44-6D47-A2DA79460140}"/>
                  </a:ext>
                </a:extLst>
              </p:cNvPr>
              <p:cNvSpPr/>
              <p:nvPr/>
            </p:nvSpPr>
            <p:spPr>
              <a:xfrm>
                <a:off x="5375013" y="2018663"/>
                <a:ext cx="359275" cy="559925"/>
              </a:xfrm>
              <a:custGeom>
                <a:avLst/>
                <a:gdLst/>
                <a:ahLst/>
                <a:cxnLst/>
                <a:rect l="l" t="t" r="r" b="b"/>
                <a:pathLst>
                  <a:path w="14371" h="22397" fill="none" extrusionOk="0">
                    <a:moveTo>
                      <a:pt x="11918" y="1"/>
                    </a:moveTo>
                    <a:cubicBezTo>
                      <a:pt x="13466" y="2298"/>
                      <a:pt x="14371" y="5061"/>
                      <a:pt x="14371" y="8037"/>
                    </a:cubicBezTo>
                    <a:cubicBezTo>
                      <a:pt x="14371" y="15967"/>
                      <a:pt x="7930" y="22396"/>
                      <a:pt x="0" y="22396"/>
                    </a:cubicBezTo>
                  </a:path>
                </a:pathLst>
              </a:custGeom>
              <a:noFill/>
              <a:ln w="81550" cap="flat" cmpd="sng">
                <a:solidFill>
                  <a:srgbClr val="F8A503"/>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25" name="Google Shape;982;p35">
                <a:extLst>
                  <a:ext uri="{FF2B5EF4-FFF2-40B4-BE49-F238E27FC236}">
                    <a16:creationId xmlns:a16="http://schemas.microsoft.com/office/drawing/2014/main" id="{D21E96F1-35A2-69F0-B34E-464DE62304D3}"/>
                  </a:ext>
                </a:extLst>
              </p:cNvPr>
              <p:cNvGrpSpPr/>
              <p:nvPr/>
            </p:nvGrpSpPr>
            <p:grpSpPr>
              <a:xfrm>
                <a:off x="4577079" y="2094138"/>
                <a:ext cx="1793100" cy="1395125"/>
                <a:chOff x="4618913" y="2023550"/>
                <a:chExt cx="1793100" cy="1395125"/>
              </a:xfrm>
            </p:grpSpPr>
            <p:sp>
              <p:nvSpPr>
                <p:cNvPr id="131" name="Google Shape;983;p35">
                  <a:extLst>
                    <a:ext uri="{FF2B5EF4-FFF2-40B4-BE49-F238E27FC236}">
                      <a16:creationId xmlns:a16="http://schemas.microsoft.com/office/drawing/2014/main" id="{F92FD06F-7FE5-B62A-D503-C498D25CD67D}"/>
                    </a:ext>
                  </a:extLst>
                </p:cNvPr>
                <p:cNvSpPr/>
                <p:nvPr/>
              </p:nvSpPr>
              <p:spPr>
                <a:xfrm>
                  <a:off x="5989913" y="2088450"/>
                  <a:ext cx="367025" cy="126225"/>
                </a:xfrm>
                <a:custGeom>
                  <a:avLst/>
                  <a:gdLst/>
                  <a:ahLst/>
                  <a:cxnLst/>
                  <a:rect l="l" t="t" r="r" b="b"/>
                  <a:pathLst>
                    <a:path w="14681" h="5049" fill="none" extrusionOk="0">
                      <a:moveTo>
                        <a:pt x="14681" y="0"/>
                      </a:moveTo>
                      <a:lnTo>
                        <a:pt x="5037" y="0"/>
                      </a:lnTo>
                      <a:cubicBezTo>
                        <a:pt x="2262" y="0"/>
                        <a:pt x="0" y="2262"/>
                        <a:pt x="0" y="5048"/>
                      </a:cubicBezTo>
                    </a:path>
                  </a:pathLst>
                </a:custGeom>
                <a:solidFill>
                  <a:schemeClr val="tx2">
                    <a:lumMod val="75000"/>
                  </a:schemeClr>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32" name="Google Shape;984;p35">
                  <a:extLst>
                    <a:ext uri="{FF2B5EF4-FFF2-40B4-BE49-F238E27FC236}">
                      <a16:creationId xmlns:a16="http://schemas.microsoft.com/office/drawing/2014/main" id="{2F664BE8-22D0-298B-3AAB-74030639DFBA}"/>
                    </a:ext>
                  </a:extLst>
                </p:cNvPr>
                <p:cNvSpPr/>
                <p:nvPr/>
              </p:nvSpPr>
              <p:spPr>
                <a:xfrm>
                  <a:off x="4618913" y="2214650"/>
                  <a:ext cx="1371025" cy="1204025"/>
                </a:xfrm>
                <a:custGeom>
                  <a:avLst/>
                  <a:gdLst/>
                  <a:ahLst/>
                  <a:cxnLst/>
                  <a:rect l="l" t="t" r="r" b="b"/>
                  <a:pathLst>
                    <a:path w="54841" h="48161" fill="none" extrusionOk="0">
                      <a:moveTo>
                        <a:pt x="13883" y="1905"/>
                      </a:moveTo>
                      <a:lnTo>
                        <a:pt x="5036" y="1905"/>
                      </a:lnTo>
                      <a:cubicBezTo>
                        <a:pt x="2250" y="1905"/>
                        <a:pt x="0" y="4167"/>
                        <a:pt x="0" y="6954"/>
                      </a:cubicBezTo>
                      <a:lnTo>
                        <a:pt x="0" y="34671"/>
                      </a:lnTo>
                      <a:cubicBezTo>
                        <a:pt x="0" y="37457"/>
                        <a:pt x="2250" y="39719"/>
                        <a:pt x="5036" y="39719"/>
                      </a:cubicBezTo>
                      <a:lnTo>
                        <a:pt x="20372" y="39719"/>
                      </a:lnTo>
                      <a:cubicBezTo>
                        <a:pt x="21027" y="39719"/>
                        <a:pt x="21634" y="40029"/>
                        <a:pt x="22015" y="40553"/>
                      </a:cubicBezTo>
                      <a:lnTo>
                        <a:pt x="25765" y="47054"/>
                      </a:lnTo>
                      <a:cubicBezTo>
                        <a:pt x="26587" y="48161"/>
                        <a:pt x="28254" y="48161"/>
                        <a:pt x="29063" y="47054"/>
                      </a:cubicBezTo>
                      <a:lnTo>
                        <a:pt x="32814" y="40553"/>
                      </a:lnTo>
                      <a:cubicBezTo>
                        <a:pt x="33207" y="40029"/>
                        <a:pt x="33814" y="39719"/>
                        <a:pt x="34469" y="39719"/>
                      </a:cubicBezTo>
                      <a:lnTo>
                        <a:pt x="49792" y="39719"/>
                      </a:lnTo>
                      <a:cubicBezTo>
                        <a:pt x="52578" y="39719"/>
                        <a:pt x="54840" y="37457"/>
                        <a:pt x="54840" y="34671"/>
                      </a:cubicBezTo>
                      <a:lnTo>
                        <a:pt x="54840" y="0"/>
                      </a:lnTo>
                    </a:path>
                  </a:pathLst>
                </a:custGeom>
                <a:no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133" name="Google Shape;985;p35">
                  <a:extLst>
                    <a:ext uri="{FF2B5EF4-FFF2-40B4-BE49-F238E27FC236}">
                      <a16:creationId xmlns:a16="http://schemas.microsoft.com/office/drawing/2014/main" id="{CEA71604-73EF-301B-3768-B7D051D5587D}"/>
                    </a:ext>
                  </a:extLst>
                </p:cNvPr>
                <p:cNvSpPr/>
                <p:nvPr/>
              </p:nvSpPr>
              <p:spPr>
                <a:xfrm>
                  <a:off x="6301863" y="2023550"/>
                  <a:ext cx="110150" cy="129800"/>
                </a:xfrm>
                <a:custGeom>
                  <a:avLst/>
                  <a:gdLst/>
                  <a:ahLst/>
                  <a:cxnLst/>
                  <a:rect l="l" t="t" r="r" b="b"/>
                  <a:pathLst>
                    <a:path w="4406" h="5192" extrusionOk="0">
                      <a:moveTo>
                        <a:pt x="24" y="0"/>
                      </a:moveTo>
                      <a:lnTo>
                        <a:pt x="2274" y="2572"/>
                      </a:lnTo>
                      <a:lnTo>
                        <a:pt x="0" y="5180"/>
                      </a:lnTo>
                      <a:lnTo>
                        <a:pt x="12" y="5192"/>
                      </a:lnTo>
                      <a:lnTo>
                        <a:pt x="2119" y="5192"/>
                      </a:lnTo>
                      <a:lnTo>
                        <a:pt x="3334" y="3799"/>
                      </a:lnTo>
                      <a:lnTo>
                        <a:pt x="4405" y="2572"/>
                      </a:lnTo>
                      <a:lnTo>
                        <a:pt x="2167" y="0"/>
                      </a:lnTo>
                      <a:close/>
                    </a:path>
                  </a:pathLst>
                </a:custGeom>
                <a:solidFill>
                  <a:srgbClr val="262344"/>
                </a:solidFill>
                <a:ln>
                  <a:solidFill>
                    <a:srgbClr val="262344"/>
                  </a:solidFill>
                </a:ln>
              </p:spPr>
              <p:txBody>
                <a:bodyPr spcFirstLastPara="1" wrap="square" lIns="121900" tIns="121900" rIns="121900" bIns="121900" anchor="ctr" anchorCtr="0">
                  <a:noAutofit/>
                </a:bodyPr>
                <a:lstStyle/>
                <a:p>
                  <a:endParaRPr sz="2400"/>
                </a:p>
              </p:txBody>
            </p:sp>
          </p:grpSp>
          <p:grpSp>
            <p:nvGrpSpPr>
              <p:cNvPr id="126" name="Google Shape;986;p35">
                <a:extLst>
                  <a:ext uri="{FF2B5EF4-FFF2-40B4-BE49-F238E27FC236}">
                    <a16:creationId xmlns:a16="http://schemas.microsoft.com/office/drawing/2014/main" id="{290885B9-5399-450D-420E-A1B8565A994A}"/>
                  </a:ext>
                </a:extLst>
              </p:cNvPr>
              <p:cNvGrpSpPr/>
              <p:nvPr/>
            </p:nvGrpSpPr>
            <p:grpSpPr>
              <a:xfrm>
                <a:off x="5240393" y="3673163"/>
                <a:ext cx="44375" cy="263450"/>
                <a:chOff x="5282088" y="3508250"/>
                <a:chExt cx="44375" cy="263450"/>
              </a:xfrm>
            </p:grpSpPr>
            <p:sp>
              <p:nvSpPr>
                <p:cNvPr id="127" name="Google Shape;987;p35">
                  <a:extLst>
                    <a:ext uri="{FF2B5EF4-FFF2-40B4-BE49-F238E27FC236}">
                      <a16:creationId xmlns:a16="http://schemas.microsoft.com/office/drawing/2014/main" id="{BD549A31-BB95-274D-30C0-17D8B2A5A799}"/>
                    </a:ext>
                  </a:extLst>
                </p:cNvPr>
                <p:cNvSpPr/>
                <p:nvPr/>
              </p:nvSpPr>
              <p:spPr>
                <a:xfrm>
                  <a:off x="5282088" y="3508250"/>
                  <a:ext cx="44375" cy="44375"/>
                </a:xfrm>
                <a:custGeom>
                  <a:avLst/>
                  <a:gdLst/>
                  <a:ahLst/>
                  <a:cxnLst/>
                  <a:rect l="l" t="t" r="r" b="b"/>
                  <a:pathLst>
                    <a:path w="1775" h="1775" extrusionOk="0">
                      <a:moveTo>
                        <a:pt x="893" y="1"/>
                      </a:moveTo>
                      <a:cubicBezTo>
                        <a:pt x="405" y="1"/>
                        <a:pt x="0" y="394"/>
                        <a:pt x="0" y="894"/>
                      </a:cubicBezTo>
                      <a:cubicBezTo>
                        <a:pt x="0" y="1382"/>
                        <a:pt x="405" y="1775"/>
                        <a:pt x="893" y="1775"/>
                      </a:cubicBezTo>
                      <a:cubicBezTo>
                        <a:pt x="1381" y="1775"/>
                        <a:pt x="1774" y="1382"/>
                        <a:pt x="1774" y="894"/>
                      </a:cubicBezTo>
                      <a:cubicBezTo>
                        <a:pt x="1774" y="394"/>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28" name="Google Shape;988;p35">
                  <a:extLst>
                    <a:ext uri="{FF2B5EF4-FFF2-40B4-BE49-F238E27FC236}">
                      <a16:creationId xmlns:a16="http://schemas.microsoft.com/office/drawing/2014/main" id="{E3C84C36-959E-8613-DC9C-CD52A868E442}"/>
                    </a:ext>
                  </a:extLst>
                </p:cNvPr>
                <p:cNvSpPr/>
                <p:nvPr/>
              </p:nvSpPr>
              <p:spPr>
                <a:xfrm>
                  <a:off x="5282088" y="3584450"/>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29" name="Google Shape;989;p35">
                  <a:extLst>
                    <a:ext uri="{FF2B5EF4-FFF2-40B4-BE49-F238E27FC236}">
                      <a16:creationId xmlns:a16="http://schemas.microsoft.com/office/drawing/2014/main" id="{87E4F03A-A39A-FCD9-7F95-4697B2A4BC6D}"/>
                    </a:ext>
                  </a:extLst>
                </p:cNvPr>
                <p:cNvSpPr/>
                <p:nvPr/>
              </p:nvSpPr>
              <p:spPr>
                <a:xfrm>
                  <a:off x="5282088" y="3660650"/>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30" name="Google Shape;990;p35">
                  <a:extLst>
                    <a:ext uri="{FF2B5EF4-FFF2-40B4-BE49-F238E27FC236}">
                      <a16:creationId xmlns:a16="http://schemas.microsoft.com/office/drawing/2014/main" id="{925DCB93-E51E-B136-118F-32B8E4448A69}"/>
                    </a:ext>
                  </a:extLst>
                </p:cNvPr>
                <p:cNvSpPr/>
                <p:nvPr/>
              </p:nvSpPr>
              <p:spPr>
                <a:xfrm>
                  <a:off x="5282088" y="3727025"/>
                  <a:ext cx="44375" cy="44675"/>
                </a:xfrm>
                <a:custGeom>
                  <a:avLst/>
                  <a:gdLst/>
                  <a:ahLst/>
                  <a:cxnLst/>
                  <a:rect l="l" t="t" r="r" b="b"/>
                  <a:pathLst>
                    <a:path w="1775" h="1787" extrusionOk="0">
                      <a:moveTo>
                        <a:pt x="893" y="1"/>
                      </a:moveTo>
                      <a:cubicBezTo>
                        <a:pt x="405" y="1"/>
                        <a:pt x="0" y="406"/>
                        <a:pt x="0" y="894"/>
                      </a:cubicBezTo>
                      <a:cubicBezTo>
                        <a:pt x="0" y="1382"/>
                        <a:pt x="405" y="1787"/>
                        <a:pt x="893" y="1787"/>
                      </a:cubicBezTo>
                      <a:cubicBezTo>
                        <a:pt x="1381" y="1787"/>
                        <a:pt x="1774" y="1382"/>
                        <a:pt x="1774" y="894"/>
                      </a:cubicBezTo>
                      <a:cubicBezTo>
                        <a:pt x="1774" y="406"/>
                        <a:pt x="1381" y="1"/>
                        <a:pt x="893"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dirty="0"/>
                </a:p>
              </p:txBody>
            </p:sp>
          </p:grpSp>
        </p:grpSp>
        <p:sp>
          <p:nvSpPr>
            <p:cNvPr id="122" name="Freeform: Shape 121">
              <a:extLst>
                <a:ext uri="{FF2B5EF4-FFF2-40B4-BE49-F238E27FC236}">
                  <a16:creationId xmlns:a16="http://schemas.microsoft.com/office/drawing/2014/main" id="{19FCF206-EF10-8E39-3361-07AB819CD9E0}"/>
                </a:ext>
              </a:extLst>
            </p:cNvPr>
            <p:cNvSpPr/>
            <p:nvPr/>
          </p:nvSpPr>
          <p:spPr>
            <a:xfrm>
              <a:off x="6918212" y="3327915"/>
              <a:ext cx="288167" cy="293371"/>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chemeClr val="bg1"/>
            </a:solidFill>
            <a:ln w="9525" cap="flat">
              <a:noFill/>
              <a:prstDash val="solid"/>
              <a:miter/>
            </a:ln>
          </p:spPr>
          <p:txBody>
            <a:bodyPr rtlCol="0" anchor="ctr"/>
            <a:lstStyle/>
            <a:p>
              <a:endParaRPr lang="en-US"/>
            </a:p>
          </p:txBody>
        </p:sp>
      </p:grpSp>
      <p:grpSp>
        <p:nvGrpSpPr>
          <p:cNvPr id="134" name="Group 133">
            <a:extLst>
              <a:ext uri="{FF2B5EF4-FFF2-40B4-BE49-F238E27FC236}">
                <a16:creationId xmlns:a16="http://schemas.microsoft.com/office/drawing/2014/main" id="{A567BAAC-B004-5944-FF3C-6166CEF68950}"/>
              </a:ext>
            </a:extLst>
          </p:cNvPr>
          <p:cNvGrpSpPr/>
          <p:nvPr/>
        </p:nvGrpSpPr>
        <p:grpSpPr>
          <a:xfrm>
            <a:off x="5557499" y="2561578"/>
            <a:ext cx="2112769" cy="2334285"/>
            <a:chOff x="4297534" y="2908379"/>
            <a:chExt cx="2112769" cy="2334285"/>
          </a:xfrm>
        </p:grpSpPr>
        <p:grpSp>
          <p:nvGrpSpPr>
            <p:cNvPr id="135" name="Google Shape;965;p35">
              <a:extLst>
                <a:ext uri="{FF2B5EF4-FFF2-40B4-BE49-F238E27FC236}">
                  <a16:creationId xmlns:a16="http://schemas.microsoft.com/office/drawing/2014/main" id="{977B7240-6D56-EB35-4C49-A22FC152B604}"/>
                </a:ext>
              </a:extLst>
            </p:cNvPr>
            <p:cNvGrpSpPr/>
            <p:nvPr/>
          </p:nvGrpSpPr>
          <p:grpSpPr>
            <a:xfrm>
              <a:off x="4297534" y="2908379"/>
              <a:ext cx="2112769" cy="2334285"/>
              <a:chOff x="3028521" y="1724113"/>
              <a:chExt cx="1793100" cy="1981100"/>
            </a:xfrm>
          </p:grpSpPr>
          <p:sp>
            <p:nvSpPr>
              <p:cNvPr id="141" name="Google Shape;966;p35">
                <a:extLst>
                  <a:ext uri="{FF2B5EF4-FFF2-40B4-BE49-F238E27FC236}">
                    <a16:creationId xmlns:a16="http://schemas.microsoft.com/office/drawing/2014/main" id="{B414B294-53B2-0BEA-504D-5DE42B297AD6}"/>
                  </a:ext>
                </a:extLst>
              </p:cNvPr>
              <p:cNvSpPr/>
              <p:nvPr/>
            </p:nvSpPr>
            <p:spPr>
              <a:xfrm>
                <a:off x="3706538" y="3084563"/>
                <a:ext cx="518250" cy="517950"/>
              </a:xfrm>
              <a:custGeom>
                <a:avLst/>
                <a:gdLst/>
                <a:ahLst/>
                <a:cxnLst/>
                <a:rect l="l" t="t" r="r" b="b"/>
                <a:pathLst>
                  <a:path w="20730" h="20718" extrusionOk="0">
                    <a:moveTo>
                      <a:pt x="10359" y="1"/>
                    </a:moveTo>
                    <a:cubicBezTo>
                      <a:pt x="4644" y="1"/>
                      <a:pt x="1" y="4633"/>
                      <a:pt x="1" y="10359"/>
                    </a:cubicBezTo>
                    <a:cubicBezTo>
                      <a:pt x="1" y="16074"/>
                      <a:pt x="4644" y="20718"/>
                      <a:pt x="10359" y="20718"/>
                    </a:cubicBezTo>
                    <a:cubicBezTo>
                      <a:pt x="16086" y="20718"/>
                      <a:pt x="20729" y="16074"/>
                      <a:pt x="20729" y="10359"/>
                    </a:cubicBezTo>
                    <a:cubicBezTo>
                      <a:pt x="20729" y="4633"/>
                      <a:pt x="16086" y="1"/>
                      <a:pt x="10359" y="1"/>
                    </a:cubicBezTo>
                    <a:close/>
                  </a:path>
                </a:pathLst>
              </a:custGeom>
              <a:solidFill>
                <a:srgbClr val="F8A503"/>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42" name="Google Shape;967;p35">
                <a:extLst>
                  <a:ext uri="{FF2B5EF4-FFF2-40B4-BE49-F238E27FC236}">
                    <a16:creationId xmlns:a16="http://schemas.microsoft.com/office/drawing/2014/main" id="{1439C730-66AD-C191-E688-DEE7084235E1}"/>
                  </a:ext>
                </a:extLst>
              </p:cNvPr>
              <p:cNvSpPr/>
              <p:nvPr/>
            </p:nvSpPr>
            <p:spPr>
              <a:xfrm>
                <a:off x="3526163" y="3098563"/>
                <a:ext cx="325650" cy="606650"/>
              </a:xfrm>
              <a:custGeom>
                <a:avLst/>
                <a:gdLst/>
                <a:ahLst/>
                <a:cxnLst/>
                <a:rect l="l" t="t" r="r" b="b"/>
                <a:pathLst>
                  <a:path w="13026" h="24266" fill="none" extrusionOk="0">
                    <a:moveTo>
                      <a:pt x="13026" y="24265"/>
                    </a:moveTo>
                    <a:cubicBezTo>
                      <a:pt x="10311" y="23742"/>
                      <a:pt x="7716" y="22420"/>
                      <a:pt x="5608" y="20313"/>
                    </a:cubicBezTo>
                    <a:cubicBezTo>
                      <a:pt x="0" y="14705"/>
                      <a:pt x="0" y="5608"/>
                      <a:pt x="5608" y="1"/>
                    </a:cubicBezTo>
                  </a:path>
                </a:pathLst>
              </a:custGeom>
              <a:solidFill>
                <a:schemeClr val="tx2">
                  <a:lumMod val="75000"/>
                </a:schemeClr>
              </a:solidFill>
              <a:ln w="81550"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grpSp>
            <p:nvGrpSpPr>
              <p:cNvPr id="143" name="Google Shape;968;p35">
                <a:extLst>
                  <a:ext uri="{FF2B5EF4-FFF2-40B4-BE49-F238E27FC236}">
                    <a16:creationId xmlns:a16="http://schemas.microsoft.com/office/drawing/2014/main" id="{3EEDEAC7-C9AF-A461-870D-DFC9981AC477}"/>
                  </a:ext>
                </a:extLst>
              </p:cNvPr>
              <p:cNvGrpSpPr/>
              <p:nvPr/>
            </p:nvGrpSpPr>
            <p:grpSpPr>
              <a:xfrm flipH="1">
                <a:off x="3028521" y="2170175"/>
                <a:ext cx="1793100" cy="1395450"/>
                <a:chOff x="2679963" y="2089625"/>
                <a:chExt cx="1793100" cy="1395450"/>
              </a:xfrm>
            </p:grpSpPr>
            <p:sp>
              <p:nvSpPr>
                <p:cNvPr id="149" name="Google Shape;969;p35">
                  <a:extLst>
                    <a:ext uri="{FF2B5EF4-FFF2-40B4-BE49-F238E27FC236}">
                      <a16:creationId xmlns:a16="http://schemas.microsoft.com/office/drawing/2014/main" id="{8E0BB78E-B385-F7A5-F857-025C7070DAF4}"/>
                    </a:ext>
                  </a:extLst>
                </p:cNvPr>
                <p:cNvSpPr/>
                <p:nvPr/>
              </p:nvSpPr>
              <p:spPr>
                <a:xfrm>
                  <a:off x="2735038" y="3293950"/>
                  <a:ext cx="367025" cy="126225"/>
                </a:xfrm>
                <a:custGeom>
                  <a:avLst/>
                  <a:gdLst/>
                  <a:ahLst/>
                  <a:cxnLst/>
                  <a:rect l="l" t="t" r="r" b="b"/>
                  <a:pathLst>
                    <a:path w="14681" h="5049" fill="none" extrusionOk="0">
                      <a:moveTo>
                        <a:pt x="0" y="5048"/>
                      </a:moveTo>
                      <a:lnTo>
                        <a:pt x="9633" y="5048"/>
                      </a:lnTo>
                      <a:cubicBezTo>
                        <a:pt x="12419" y="5048"/>
                        <a:pt x="14681" y="2786"/>
                        <a:pt x="14681" y="0"/>
                      </a:cubicBezTo>
                    </a:path>
                  </a:pathLst>
                </a:custGeom>
                <a:solidFill>
                  <a:srgbClr val="262344"/>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50" name="Google Shape;970;p35">
                  <a:extLst>
                    <a:ext uri="{FF2B5EF4-FFF2-40B4-BE49-F238E27FC236}">
                      <a16:creationId xmlns:a16="http://schemas.microsoft.com/office/drawing/2014/main" id="{55451861-8332-4077-516F-0902D7544E85}"/>
                    </a:ext>
                  </a:extLst>
                </p:cNvPr>
                <p:cNvSpPr/>
                <p:nvPr/>
              </p:nvSpPr>
              <p:spPr>
                <a:xfrm>
                  <a:off x="3102038" y="2089625"/>
                  <a:ext cx="1371025" cy="1204350"/>
                </a:xfrm>
                <a:custGeom>
                  <a:avLst/>
                  <a:gdLst/>
                  <a:ahLst/>
                  <a:cxnLst/>
                  <a:rect l="l" t="t" r="r" b="b"/>
                  <a:pathLst>
                    <a:path w="54841" h="48174" fill="none" extrusionOk="0">
                      <a:moveTo>
                        <a:pt x="40958" y="46268"/>
                      </a:moveTo>
                      <a:lnTo>
                        <a:pt x="49793" y="46268"/>
                      </a:lnTo>
                      <a:cubicBezTo>
                        <a:pt x="52579" y="46268"/>
                        <a:pt x="54841" y="44006"/>
                        <a:pt x="54841" y="41220"/>
                      </a:cubicBezTo>
                      <a:lnTo>
                        <a:pt x="54841" y="13490"/>
                      </a:lnTo>
                      <a:cubicBezTo>
                        <a:pt x="54841" y="10704"/>
                        <a:pt x="52579" y="8454"/>
                        <a:pt x="49793" y="8454"/>
                      </a:cubicBezTo>
                      <a:lnTo>
                        <a:pt x="34469" y="8454"/>
                      </a:lnTo>
                      <a:cubicBezTo>
                        <a:pt x="33815" y="8454"/>
                        <a:pt x="33207" y="8145"/>
                        <a:pt x="32814" y="7621"/>
                      </a:cubicBezTo>
                      <a:lnTo>
                        <a:pt x="29064" y="1120"/>
                      </a:lnTo>
                      <a:cubicBezTo>
                        <a:pt x="28254" y="1"/>
                        <a:pt x="26587" y="1"/>
                        <a:pt x="25766" y="1120"/>
                      </a:cubicBezTo>
                      <a:lnTo>
                        <a:pt x="22015" y="7621"/>
                      </a:lnTo>
                      <a:cubicBezTo>
                        <a:pt x="21634" y="8145"/>
                        <a:pt x="21027" y="8454"/>
                        <a:pt x="20372" y="8454"/>
                      </a:cubicBezTo>
                      <a:lnTo>
                        <a:pt x="5037" y="8454"/>
                      </a:lnTo>
                      <a:cubicBezTo>
                        <a:pt x="2251" y="8454"/>
                        <a:pt x="1" y="10704"/>
                        <a:pt x="1" y="13490"/>
                      </a:cubicBezTo>
                      <a:lnTo>
                        <a:pt x="1" y="48173"/>
                      </a:lnTo>
                    </a:path>
                  </a:pathLst>
                </a:custGeom>
                <a:solidFill>
                  <a:schemeClr val="accent2"/>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51" name="Google Shape;971;p35">
                  <a:extLst>
                    <a:ext uri="{FF2B5EF4-FFF2-40B4-BE49-F238E27FC236}">
                      <a16:creationId xmlns:a16="http://schemas.microsoft.com/office/drawing/2014/main" id="{1A3C21BF-A4C2-0609-AE48-A44202705A13}"/>
                    </a:ext>
                  </a:extLst>
                </p:cNvPr>
                <p:cNvSpPr/>
                <p:nvPr/>
              </p:nvSpPr>
              <p:spPr>
                <a:xfrm>
                  <a:off x="2679963" y="3354975"/>
                  <a:ext cx="110175" cy="130100"/>
                </a:xfrm>
                <a:custGeom>
                  <a:avLst/>
                  <a:gdLst/>
                  <a:ahLst/>
                  <a:cxnLst/>
                  <a:rect l="l" t="t" r="r" b="b"/>
                  <a:pathLst>
                    <a:path w="4407" h="5204" extrusionOk="0">
                      <a:moveTo>
                        <a:pt x="2287" y="0"/>
                      </a:moveTo>
                      <a:lnTo>
                        <a:pt x="1060" y="1405"/>
                      </a:lnTo>
                      <a:lnTo>
                        <a:pt x="1" y="2631"/>
                      </a:lnTo>
                      <a:lnTo>
                        <a:pt x="2239" y="5203"/>
                      </a:lnTo>
                      <a:lnTo>
                        <a:pt x="4370" y="5203"/>
                      </a:lnTo>
                      <a:lnTo>
                        <a:pt x="2132" y="2631"/>
                      </a:lnTo>
                      <a:lnTo>
                        <a:pt x="4406" y="12"/>
                      </a:lnTo>
                      <a:lnTo>
                        <a:pt x="4394" y="0"/>
                      </a:lnTo>
                      <a:close/>
                    </a:path>
                  </a:pathLst>
                </a:custGeom>
                <a:solidFill>
                  <a:srgbClr val="262344"/>
                </a:solidFill>
                <a:ln>
                  <a:solidFill>
                    <a:srgbClr val="262344"/>
                  </a:solidFill>
                </a:ln>
              </p:spPr>
              <p:txBody>
                <a:bodyPr spcFirstLastPara="1" wrap="square" lIns="121900" tIns="121900" rIns="121900" bIns="121900" anchor="ctr" anchorCtr="0">
                  <a:noAutofit/>
                </a:bodyPr>
                <a:lstStyle/>
                <a:p>
                  <a:endParaRPr sz="2400"/>
                </a:p>
              </p:txBody>
            </p:sp>
          </p:grpSp>
          <p:grpSp>
            <p:nvGrpSpPr>
              <p:cNvPr id="144" name="Google Shape;972;p35">
                <a:extLst>
                  <a:ext uri="{FF2B5EF4-FFF2-40B4-BE49-F238E27FC236}">
                    <a16:creationId xmlns:a16="http://schemas.microsoft.com/office/drawing/2014/main" id="{D3AD1DAC-3322-605F-8C75-27A6F064D9DF}"/>
                  </a:ext>
                </a:extLst>
              </p:cNvPr>
              <p:cNvGrpSpPr/>
              <p:nvPr/>
            </p:nvGrpSpPr>
            <p:grpSpPr>
              <a:xfrm>
                <a:off x="3675238" y="1724113"/>
                <a:ext cx="44675" cy="263450"/>
                <a:chOff x="3765213" y="1736900"/>
                <a:chExt cx="44675" cy="263450"/>
              </a:xfrm>
            </p:grpSpPr>
            <p:sp>
              <p:nvSpPr>
                <p:cNvPr id="145" name="Google Shape;973;p35">
                  <a:extLst>
                    <a:ext uri="{FF2B5EF4-FFF2-40B4-BE49-F238E27FC236}">
                      <a16:creationId xmlns:a16="http://schemas.microsoft.com/office/drawing/2014/main" id="{E32872CF-F971-4BFC-1D00-6A9BD22D48CF}"/>
                    </a:ext>
                  </a:extLst>
                </p:cNvPr>
                <p:cNvSpPr/>
                <p:nvPr/>
              </p:nvSpPr>
              <p:spPr>
                <a:xfrm>
                  <a:off x="3765213" y="1955675"/>
                  <a:ext cx="44675" cy="44675"/>
                </a:xfrm>
                <a:custGeom>
                  <a:avLst/>
                  <a:gdLst/>
                  <a:ahLst/>
                  <a:cxnLst/>
                  <a:rect l="l" t="t" r="r" b="b"/>
                  <a:pathLst>
                    <a:path w="1787" h="1787" extrusionOk="0">
                      <a:moveTo>
                        <a:pt x="894" y="1"/>
                      </a:moveTo>
                      <a:cubicBezTo>
                        <a:pt x="406" y="1"/>
                        <a:pt x="1" y="406"/>
                        <a:pt x="1" y="894"/>
                      </a:cubicBezTo>
                      <a:cubicBezTo>
                        <a:pt x="1" y="1382"/>
                        <a:pt x="406" y="1787"/>
                        <a:pt x="894" y="1787"/>
                      </a:cubicBezTo>
                      <a:cubicBezTo>
                        <a:pt x="1382" y="1787"/>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6" name="Google Shape;974;p35">
                  <a:extLst>
                    <a:ext uri="{FF2B5EF4-FFF2-40B4-BE49-F238E27FC236}">
                      <a16:creationId xmlns:a16="http://schemas.microsoft.com/office/drawing/2014/main" id="{5966F96A-2185-092D-4ED0-4E8142A0104F}"/>
                    </a:ext>
                  </a:extLst>
                </p:cNvPr>
                <p:cNvSpPr/>
                <p:nvPr/>
              </p:nvSpPr>
              <p:spPr>
                <a:xfrm>
                  <a:off x="3765213" y="1879475"/>
                  <a:ext cx="44675" cy="44375"/>
                </a:xfrm>
                <a:custGeom>
                  <a:avLst/>
                  <a:gdLst/>
                  <a:ahLst/>
                  <a:cxnLst/>
                  <a:rect l="l" t="t" r="r" b="b"/>
                  <a:pathLst>
                    <a:path w="1787" h="1775" extrusionOk="0">
                      <a:moveTo>
                        <a:pt x="894" y="1"/>
                      </a:moveTo>
                      <a:cubicBezTo>
                        <a:pt x="406" y="1"/>
                        <a:pt x="1" y="406"/>
                        <a:pt x="1" y="894"/>
                      </a:cubicBezTo>
                      <a:cubicBezTo>
                        <a:pt x="1" y="1382"/>
                        <a:pt x="406" y="1775"/>
                        <a:pt x="894" y="1775"/>
                      </a:cubicBezTo>
                      <a:cubicBezTo>
                        <a:pt x="1382" y="1775"/>
                        <a:pt x="1787" y="1382"/>
                        <a:pt x="1787" y="894"/>
                      </a:cubicBezTo>
                      <a:cubicBezTo>
                        <a:pt x="1787" y="406"/>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7" name="Google Shape;975;p35">
                  <a:extLst>
                    <a:ext uri="{FF2B5EF4-FFF2-40B4-BE49-F238E27FC236}">
                      <a16:creationId xmlns:a16="http://schemas.microsoft.com/office/drawing/2014/main" id="{D213E899-3EB1-958B-2419-82C5304E3E71}"/>
                    </a:ext>
                  </a:extLst>
                </p:cNvPr>
                <p:cNvSpPr/>
                <p:nvPr/>
              </p:nvSpPr>
              <p:spPr>
                <a:xfrm>
                  <a:off x="3765213" y="1803275"/>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sp>
              <p:nvSpPr>
                <p:cNvPr id="148" name="Google Shape;976;p35">
                  <a:extLst>
                    <a:ext uri="{FF2B5EF4-FFF2-40B4-BE49-F238E27FC236}">
                      <a16:creationId xmlns:a16="http://schemas.microsoft.com/office/drawing/2014/main" id="{B72B2219-7CDC-F08E-C461-588E9ED640BD}"/>
                    </a:ext>
                  </a:extLst>
                </p:cNvPr>
                <p:cNvSpPr/>
                <p:nvPr/>
              </p:nvSpPr>
              <p:spPr>
                <a:xfrm>
                  <a:off x="3765213" y="1736900"/>
                  <a:ext cx="44675" cy="44375"/>
                </a:xfrm>
                <a:custGeom>
                  <a:avLst/>
                  <a:gdLst/>
                  <a:ahLst/>
                  <a:cxnLst/>
                  <a:rect l="l" t="t" r="r" b="b"/>
                  <a:pathLst>
                    <a:path w="1787" h="1775" extrusionOk="0">
                      <a:moveTo>
                        <a:pt x="894" y="1"/>
                      </a:moveTo>
                      <a:cubicBezTo>
                        <a:pt x="406" y="1"/>
                        <a:pt x="1" y="394"/>
                        <a:pt x="1" y="894"/>
                      </a:cubicBezTo>
                      <a:cubicBezTo>
                        <a:pt x="1" y="1382"/>
                        <a:pt x="406" y="1775"/>
                        <a:pt x="894" y="1775"/>
                      </a:cubicBezTo>
                      <a:cubicBezTo>
                        <a:pt x="1382" y="1775"/>
                        <a:pt x="1787" y="1382"/>
                        <a:pt x="1787" y="894"/>
                      </a:cubicBezTo>
                      <a:cubicBezTo>
                        <a:pt x="1787" y="394"/>
                        <a:pt x="1382" y="1"/>
                        <a:pt x="894" y="1"/>
                      </a:cubicBezTo>
                      <a:close/>
                    </a:path>
                  </a:pathLst>
                </a:custGeom>
                <a:solidFill>
                  <a:srgbClr val="F8A503"/>
                </a:solidFill>
                <a:ln>
                  <a:noFill/>
                </a:ln>
              </p:spPr>
              <p:txBody>
                <a:bodyPr spcFirstLastPara="1" wrap="square" lIns="121900" tIns="121900" rIns="121900" bIns="121900" anchor="ctr" anchorCtr="0">
                  <a:noAutofit/>
                </a:bodyPr>
                <a:lstStyle/>
                <a:p>
                  <a:endParaRPr sz="2400"/>
                </a:p>
              </p:txBody>
            </p:sp>
          </p:grpSp>
        </p:grpSp>
        <p:grpSp>
          <p:nvGrpSpPr>
            <p:cNvPr id="136" name="Graphic 25">
              <a:extLst>
                <a:ext uri="{FF2B5EF4-FFF2-40B4-BE49-F238E27FC236}">
                  <a16:creationId xmlns:a16="http://schemas.microsoft.com/office/drawing/2014/main" id="{4CFDA71E-B8AB-5D5A-F16C-3FC3ED9B91B0}"/>
                </a:ext>
              </a:extLst>
            </p:cNvPr>
            <p:cNvGrpSpPr/>
            <p:nvPr/>
          </p:nvGrpSpPr>
          <p:grpSpPr>
            <a:xfrm>
              <a:off x="5257198" y="4649563"/>
              <a:ext cx="321545" cy="295851"/>
              <a:chOff x="6686563" y="4420050"/>
              <a:chExt cx="370712" cy="341090"/>
            </a:xfrm>
            <a:solidFill>
              <a:schemeClr val="bg1"/>
            </a:solidFill>
          </p:grpSpPr>
          <p:sp>
            <p:nvSpPr>
              <p:cNvPr id="137" name="Freeform: Shape 136">
                <a:extLst>
                  <a:ext uri="{FF2B5EF4-FFF2-40B4-BE49-F238E27FC236}">
                    <a16:creationId xmlns:a16="http://schemas.microsoft.com/office/drawing/2014/main" id="{1D4CB542-E4A5-C54E-8DD0-B20DA2F9A90F}"/>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680E7B-3216-492A-EC2A-3A00A87ABA05}"/>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E7015860-A5FA-00F9-A574-DDF405E17482}"/>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0F27FC75-AC1A-C8A6-B0BF-B2F25337890D}"/>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grpSp>
      <p:grpSp>
        <p:nvGrpSpPr>
          <p:cNvPr id="152" name="Group 151">
            <a:extLst>
              <a:ext uri="{FF2B5EF4-FFF2-40B4-BE49-F238E27FC236}">
                <a16:creationId xmlns:a16="http://schemas.microsoft.com/office/drawing/2014/main" id="{64FEFA55-2499-590A-FE18-E5EF722FE1F5}"/>
              </a:ext>
            </a:extLst>
          </p:cNvPr>
          <p:cNvGrpSpPr/>
          <p:nvPr/>
        </p:nvGrpSpPr>
        <p:grpSpPr>
          <a:xfrm>
            <a:off x="3732840" y="2839886"/>
            <a:ext cx="2112799" cy="2328630"/>
            <a:chOff x="2472875" y="3186687"/>
            <a:chExt cx="2112799" cy="2328630"/>
          </a:xfrm>
        </p:grpSpPr>
        <p:sp>
          <p:nvSpPr>
            <p:cNvPr id="153" name="Google Shape;952;p35">
              <a:extLst>
                <a:ext uri="{FF2B5EF4-FFF2-40B4-BE49-F238E27FC236}">
                  <a16:creationId xmlns:a16="http://schemas.microsoft.com/office/drawing/2014/main" id="{233C6657-ACFD-F476-53EA-AC098C213381}"/>
                </a:ext>
              </a:extLst>
            </p:cNvPr>
            <p:cNvSpPr/>
            <p:nvPr/>
          </p:nvSpPr>
          <p:spPr>
            <a:xfrm>
              <a:off x="3107436" y="3186687"/>
              <a:ext cx="610642" cy="610642"/>
            </a:xfrm>
            <a:custGeom>
              <a:avLst/>
              <a:gdLst/>
              <a:ahLst/>
              <a:cxnLst/>
              <a:rect l="l" t="t" r="r" b="b"/>
              <a:pathLst>
                <a:path w="20730" h="20730" extrusionOk="0">
                  <a:moveTo>
                    <a:pt x="10371" y="1"/>
                  </a:moveTo>
                  <a:cubicBezTo>
                    <a:pt x="4644" y="1"/>
                    <a:pt x="1" y="4644"/>
                    <a:pt x="1" y="10371"/>
                  </a:cubicBezTo>
                  <a:cubicBezTo>
                    <a:pt x="1" y="16086"/>
                    <a:pt x="4644" y="20730"/>
                    <a:pt x="10371" y="20730"/>
                  </a:cubicBezTo>
                  <a:cubicBezTo>
                    <a:pt x="16086" y="20730"/>
                    <a:pt x="20729" y="16086"/>
                    <a:pt x="20729" y="10371"/>
                  </a:cubicBezTo>
                  <a:cubicBezTo>
                    <a:pt x="20729" y="4644"/>
                    <a:pt x="16086" y="1"/>
                    <a:pt x="10371" y="1"/>
                  </a:cubicBezTo>
                  <a:close/>
                </a:path>
              </a:pathLst>
            </a:custGeom>
            <a:solidFill>
              <a:srgbClr val="262344"/>
            </a:solidFill>
            <a:ln>
              <a:noFill/>
            </a:ln>
          </p:spPr>
          <p:txBody>
            <a:bodyPr spcFirstLastPara="1" wrap="square" lIns="121900" tIns="121900" rIns="121900" bIns="121900" anchor="ctr" anchorCtr="0">
              <a:noAutofit/>
            </a:bodyPr>
            <a:lstStyle/>
            <a:p>
              <a:pPr algn="ctr">
                <a:buClr>
                  <a:schemeClr val="dk1"/>
                </a:buClr>
                <a:buSzPts val="1100"/>
              </a:pPr>
              <a:endParaRPr sz="1067" dirty="0"/>
            </a:p>
          </p:txBody>
        </p:sp>
        <p:sp>
          <p:nvSpPr>
            <p:cNvPr id="154" name="Google Shape;953;p35">
              <a:extLst>
                <a:ext uri="{FF2B5EF4-FFF2-40B4-BE49-F238E27FC236}">
                  <a16:creationId xmlns:a16="http://schemas.microsoft.com/office/drawing/2014/main" id="{C5D548CB-69F4-B720-6A3B-454CC9694508}"/>
                </a:ext>
              </a:extLst>
            </p:cNvPr>
            <p:cNvSpPr/>
            <p:nvPr/>
          </p:nvSpPr>
          <p:spPr>
            <a:xfrm>
              <a:off x="3412905" y="3255439"/>
              <a:ext cx="423002" cy="659747"/>
            </a:xfrm>
            <a:custGeom>
              <a:avLst/>
              <a:gdLst/>
              <a:ahLst/>
              <a:cxnLst/>
              <a:rect l="l" t="t" r="r" b="b"/>
              <a:pathLst>
                <a:path w="14360" h="22397" fill="none" extrusionOk="0">
                  <a:moveTo>
                    <a:pt x="11907" y="1"/>
                  </a:moveTo>
                  <a:cubicBezTo>
                    <a:pt x="13455" y="2298"/>
                    <a:pt x="14360" y="5061"/>
                    <a:pt x="14360" y="8037"/>
                  </a:cubicBezTo>
                  <a:cubicBezTo>
                    <a:pt x="14360" y="15967"/>
                    <a:pt x="7930" y="22396"/>
                    <a:pt x="1" y="22396"/>
                  </a:cubicBezTo>
                </a:path>
              </a:pathLst>
            </a:custGeom>
            <a:solidFill>
              <a:srgbClr val="F8A503"/>
            </a:solidFill>
            <a:ln w="81550" cap="flat" cmpd="sng">
              <a:solidFill>
                <a:srgbClr val="F8A503"/>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grpSp>
          <p:nvGrpSpPr>
            <p:cNvPr id="155" name="Google Shape;954;p35">
              <a:extLst>
                <a:ext uri="{FF2B5EF4-FFF2-40B4-BE49-F238E27FC236}">
                  <a16:creationId xmlns:a16="http://schemas.microsoft.com/office/drawing/2014/main" id="{45E86038-DA5A-E780-1D58-BEBFEC9490B1}"/>
                </a:ext>
              </a:extLst>
            </p:cNvPr>
            <p:cNvGrpSpPr/>
            <p:nvPr/>
          </p:nvGrpSpPr>
          <p:grpSpPr>
            <a:xfrm>
              <a:off x="2472875" y="3344370"/>
              <a:ext cx="2112799" cy="1643845"/>
              <a:chOff x="1597088" y="2023550"/>
              <a:chExt cx="1793125" cy="1395125"/>
            </a:xfrm>
            <a:solidFill>
              <a:srgbClr val="004C9A"/>
            </a:solidFill>
          </p:grpSpPr>
          <p:sp>
            <p:nvSpPr>
              <p:cNvPr id="162" name="Google Shape;955;p35">
                <a:extLst>
                  <a:ext uri="{FF2B5EF4-FFF2-40B4-BE49-F238E27FC236}">
                    <a16:creationId xmlns:a16="http://schemas.microsoft.com/office/drawing/2014/main" id="{AF7B9D78-076B-98D9-4159-7A5C2468110F}"/>
                  </a:ext>
                </a:extLst>
              </p:cNvPr>
              <p:cNvSpPr/>
              <p:nvPr/>
            </p:nvSpPr>
            <p:spPr>
              <a:xfrm>
                <a:off x="2968088" y="2088450"/>
                <a:ext cx="367050" cy="126225"/>
              </a:xfrm>
              <a:custGeom>
                <a:avLst/>
                <a:gdLst/>
                <a:ahLst/>
                <a:cxnLst/>
                <a:rect l="l" t="t" r="r" b="b"/>
                <a:pathLst>
                  <a:path w="14682" h="5049" fill="none" extrusionOk="0">
                    <a:moveTo>
                      <a:pt x="14681" y="0"/>
                    </a:moveTo>
                    <a:lnTo>
                      <a:pt x="5037" y="0"/>
                    </a:lnTo>
                    <a:cubicBezTo>
                      <a:pt x="2251" y="0"/>
                      <a:pt x="1" y="2262"/>
                      <a:pt x="1" y="5048"/>
                    </a:cubicBezTo>
                  </a:path>
                </a:pathLst>
              </a:custGeom>
              <a:solidFill>
                <a:srgbClr val="262344"/>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63" name="Google Shape;956;p35">
                <a:extLst>
                  <a:ext uri="{FF2B5EF4-FFF2-40B4-BE49-F238E27FC236}">
                    <a16:creationId xmlns:a16="http://schemas.microsoft.com/office/drawing/2014/main" id="{7571559B-9658-636E-62E9-A4AD32F4673B}"/>
                  </a:ext>
                </a:extLst>
              </p:cNvPr>
              <p:cNvSpPr/>
              <p:nvPr/>
            </p:nvSpPr>
            <p:spPr>
              <a:xfrm>
                <a:off x="1597088" y="2214650"/>
                <a:ext cx="1371025" cy="1204025"/>
              </a:xfrm>
              <a:custGeom>
                <a:avLst/>
                <a:gdLst/>
                <a:ahLst/>
                <a:cxnLst/>
                <a:rect l="l" t="t" r="r" b="b"/>
                <a:pathLst>
                  <a:path w="54841" h="48161" fill="none" extrusionOk="0">
                    <a:moveTo>
                      <a:pt x="13872" y="1905"/>
                    </a:moveTo>
                    <a:lnTo>
                      <a:pt x="5037" y="1905"/>
                    </a:lnTo>
                    <a:cubicBezTo>
                      <a:pt x="2251" y="1905"/>
                      <a:pt x="1" y="4167"/>
                      <a:pt x="1" y="6954"/>
                    </a:cubicBezTo>
                    <a:lnTo>
                      <a:pt x="1" y="34671"/>
                    </a:lnTo>
                    <a:cubicBezTo>
                      <a:pt x="1" y="37457"/>
                      <a:pt x="2251" y="39719"/>
                      <a:pt x="5037" y="39719"/>
                    </a:cubicBezTo>
                    <a:lnTo>
                      <a:pt x="20372" y="39719"/>
                    </a:lnTo>
                    <a:cubicBezTo>
                      <a:pt x="21015" y="39719"/>
                      <a:pt x="21634" y="40029"/>
                      <a:pt x="22015" y="40553"/>
                    </a:cubicBezTo>
                    <a:lnTo>
                      <a:pt x="25766" y="47054"/>
                    </a:lnTo>
                    <a:cubicBezTo>
                      <a:pt x="26587" y="48161"/>
                      <a:pt x="28254" y="48161"/>
                      <a:pt x="29064" y="47054"/>
                    </a:cubicBezTo>
                    <a:lnTo>
                      <a:pt x="32814" y="40553"/>
                    </a:lnTo>
                    <a:cubicBezTo>
                      <a:pt x="33207" y="40029"/>
                      <a:pt x="33815" y="39719"/>
                      <a:pt x="34469" y="39719"/>
                    </a:cubicBezTo>
                    <a:lnTo>
                      <a:pt x="49793" y="39719"/>
                    </a:lnTo>
                    <a:cubicBezTo>
                      <a:pt x="52579" y="39719"/>
                      <a:pt x="54841" y="37457"/>
                      <a:pt x="54841" y="34671"/>
                    </a:cubicBezTo>
                    <a:lnTo>
                      <a:pt x="54841" y="0"/>
                    </a:lnTo>
                  </a:path>
                </a:pathLst>
              </a:custGeom>
              <a:solidFill>
                <a:srgbClr val="55606E"/>
              </a:solidFill>
              <a:ln w="40775" cap="flat" cmpd="sng">
                <a:solidFill>
                  <a:srgbClr val="262344"/>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164" name="Google Shape;957;p35">
                <a:extLst>
                  <a:ext uri="{FF2B5EF4-FFF2-40B4-BE49-F238E27FC236}">
                    <a16:creationId xmlns:a16="http://schemas.microsoft.com/office/drawing/2014/main" id="{BA7D98DB-3300-F561-EFAA-6A3CAD374CD1}"/>
                  </a:ext>
                </a:extLst>
              </p:cNvPr>
              <p:cNvSpPr/>
              <p:nvPr/>
            </p:nvSpPr>
            <p:spPr>
              <a:xfrm>
                <a:off x="3280038" y="2023550"/>
                <a:ext cx="110175" cy="129800"/>
              </a:xfrm>
              <a:custGeom>
                <a:avLst/>
                <a:gdLst/>
                <a:ahLst/>
                <a:cxnLst/>
                <a:rect l="l" t="t" r="r" b="b"/>
                <a:pathLst>
                  <a:path w="4407" h="5192" extrusionOk="0">
                    <a:moveTo>
                      <a:pt x="25" y="0"/>
                    </a:moveTo>
                    <a:lnTo>
                      <a:pt x="2263" y="2572"/>
                    </a:lnTo>
                    <a:lnTo>
                      <a:pt x="1" y="5180"/>
                    </a:lnTo>
                    <a:lnTo>
                      <a:pt x="13" y="5192"/>
                    </a:lnTo>
                    <a:lnTo>
                      <a:pt x="2120" y="5192"/>
                    </a:lnTo>
                    <a:lnTo>
                      <a:pt x="3334" y="3799"/>
                    </a:lnTo>
                    <a:lnTo>
                      <a:pt x="4406" y="2572"/>
                    </a:lnTo>
                    <a:lnTo>
                      <a:pt x="2168" y="0"/>
                    </a:lnTo>
                    <a:close/>
                  </a:path>
                </a:pathLst>
              </a:custGeom>
              <a:solidFill>
                <a:srgbClr val="262344"/>
              </a:solidFill>
              <a:ln w="9525" cap="flat" cmpd="sng">
                <a:solidFill>
                  <a:srgbClr val="26234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156" name="Google Shape;958;p35">
              <a:extLst>
                <a:ext uri="{FF2B5EF4-FFF2-40B4-BE49-F238E27FC236}">
                  <a16:creationId xmlns:a16="http://schemas.microsoft.com/office/drawing/2014/main" id="{6EC269DD-5165-3CEB-C444-37961274FC94}"/>
                </a:ext>
              </a:extLst>
            </p:cNvPr>
            <p:cNvGrpSpPr/>
            <p:nvPr/>
          </p:nvGrpSpPr>
          <p:grpSpPr>
            <a:xfrm>
              <a:off x="3254441" y="5204900"/>
              <a:ext cx="52286" cy="310417"/>
              <a:chOff x="2260263" y="3508250"/>
              <a:chExt cx="44375" cy="263450"/>
            </a:xfrm>
            <a:solidFill>
              <a:srgbClr val="004C9A"/>
            </a:solidFill>
          </p:grpSpPr>
          <p:sp>
            <p:nvSpPr>
              <p:cNvPr id="158" name="Google Shape;959;p35">
                <a:extLst>
                  <a:ext uri="{FF2B5EF4-FFF2-40B4-BE49-F238E27FC236}">
                    <a16:creationId xmlns:a16="http://schemas.microsoft.com/office/drawing/2014/main" id="{066E7B7B-B790-6691-7F64-FE368E13E61C}"/>
                  </a:ext>
                </a:extLst>
              </p:cNvPr>
              <p:cNvSpPr/>
              <p:nvPr/>
            </p:nvSpPr>
            <p:spPr>
              <a:xfrm>
                <a:off x="2260263" y="3508250"/>
                <a:ext cx="44375" cy="44375"/>
              </a:xfrm>
              <a:custGeom>
                <a:avLst/>
                <a:gdLst/>
                <a:ahLst/>
                <a:cxnLst/>
                <a:rect l="l" t="t" r="r" b="b"/>
                <a:pathLst>
                  <a:path w="1775" h="1775" extrusionOk="0">
                    <a:moveTo>
                      <a:pt x="894" y="1"/>
                    </a:moveTo>
                    <a:cubicBezTo>
                      <a:pt x="406" y="1"/>
                      <a:pt x="1" y="394"/>
                      <a:pt x="1" y="894"/>
                    </a:cubicBezTo>
                    <a:cubicBezTo>
                      <a:pt x="1" y="1382"/>
                      <a:pt x="406" y="1775"/>
                      <a:pt x="894" y="1775"/>
                    </a:cubicBezTo>
                    <a:cubicBezTo>
                      <a:pt x="1382" y="1775"/>
                      <a:pt x="1775" y="1382"/>
                      <a:pt x="1775" y="894"/>
                    </a:cubicBezTo>
                    <a:cubicBezTo>
                      <a:pt x="1775" y="394"/>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59" name="Google Shape;960;p35">
                <a:extLst>
                  <a:ext uri="{FF2B5EF4-FFF2-40B4-BE49-F238E27FC236}">
                    <a16:creationId xmlns:a16="http://schemas.microsoft.com/office/drawing/2014/main" id="{BE042BBD-74F5-508F-3B85-66A6C27AE658}"/>
                  </a:ext>
                </a:extLst>
              </p:cNvPr>
              <p:cNvSpPr/>
              <p:nvPr/>
            </p:nvSpPr>
            <p:spPr>
              <a:xfrm>
                <a:off x="2260263" y="3584450"/>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60" name="Google Shape;961;p35">
                <a:extLst>
                  <a:ext uri="{FF2B5EF4-FFF2-40B4-BE49-F238E27FC236}">
                    <a16:creationId xmlns:a16="http://schemas.microsoft.com/office/drawing/2014/main" id="{0644A56E-70DD-FFD3-7EFE-A094461CDB08}"/>
                  </a:ext>
                </a:extLst>
              </p:cNvPr>
              <p:cNvSpPr/>
              <p:nvPr/>
            </p:nvSpPr>
            <p:spPr>
              <a:xfrm>
                <a:off x="2260263" y="3660650"/>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a:p>
            </p:txBody>
          </p:sp>
          <p:sp>
            <p:nvSpPr>
              <p:cNvPr id="161" name="Google Shape;962;p35">
                <a:extLst>
                  <a:ext uri="{FF2B5EF4-FFF2-40B4-BE49-F238E27FC236}">
                    <a16:creationId xmlns:a16="http://schemas.microsoft.com/office/drawing/2014/main" id="{A93A3A03-24B2-DCF8-C8A1-13368B8D203A}"/>
                  </a:ext>
                </a:extLst>
              </p:cNvPr>
              <p:cNvSpPr/>
              <p:nvPr/>
            </p:nvSpPr>
            <p:spPr>
              <a:xfrm>
                <a:off x="2260263" y="3727025"/>
                <a:ext cx="44375" cy="44675"/>
              </a:xfrm>
              <a:custGeom>
                <a:avLst/>
                <a:gdLst/>
                <a:ahLst/>
                <a:cxnLst/>
                <a:rect l="l" t="t" r="r" b="b"/>
                <a:pathLst>
                  <a:path w="1775" h="1787" extrusionOk="0">
                    <a:moveTo>
                      <a:pt x="894" y="1"/>
                    </a:moveTo>
                    <a:cubicBezTo>
                      <a:pt x="406" y="1"/>
                      <a:pt x="1" y="406"/>
                      <a:pt x="1" y="894"/>
                    </a:cubicBezTo>
                    <a:cubicBezTo>
                      <a:pt x="1" y="1382"/>
                      <a:pt x="406" y="1787"/>
                      <a:pt x="894" y="1787"/>
                    </a:cubicBezTo>
                    <a:cubicBezTo>
                      <a:pt x="1382" y="1787"/>
                      <a:pt x="1775" y="1382"/>
                      <a:pt x="1775" y="894"/>
                    </a:cubicBezTo>
                    <a:cubicBezTo>
                      <a:pt x="1775" y="406"/>
                      <a:pt x="1382" y="1"/>
                      <a:pt x="894" y="1"/>
                    </a:cubicBezTo>
                    <a:close/>
                  </a:path>
                </a:pathLst>
              </a:custGeom>
              <a:solidFill>
                <a:schemeClr val="tx2">
                  <a:lumMod val="75000"/>
                </a:schemeClr>
              </a:solidFill>
              <a:ln>
                <a:noFill/>
              </a:ln>
            </p:spPr>
            <p:txBody>
              <a:bodyPr spcFirstLastPara="1" wrap="square" lIns="121900" tIns="121900" rIns="121900" bIns="121900" anchor="ctr" anchorCtr="0">
                <a:noAutofit/>
              </a:bodyPr>
              <a:lstStyle/>
              <a:p>
                <a:endParaRPr sz="2400" dirty="0"/>
              </a:p>
            </p:txBody>
          </p:sp>
        </p:grpSp>
        <p:sp>
          <p:nvSpPr>
            <p:cNvPr id="157" name="Freeform: Shape 156">
              <a:extLst>
                <a:ext uri="{FF2B5EF4-FFF2-40B4-BE49-F238E27FC236}">
                  <a16:creationId xmlns:a16="http://schemas.microsoft.com/office/drawing/2014/main" id="{77F9888C-88A8-31D0-C3EA-F2E4EC3CEC24}"/>
                </a:ext>
              </a:extLst>
            </p:cNvPr>
            <p:cNvSpPr/>
            <p:nvPr/>
          </p:nvSpPr>
          <p:spPr>
            <a:xfrm>
              <a:off x="3266922" y="3337661"/>
              <a:ext cx="357484" cy="284946"/>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chemeClr val="bg1"/>
            </a:solidFill>
            <a:ln w="9525" cap="flat">
              <a:noFill/>
              <a:prstDash val="solid"/>
              <a:miter/>
            </a:ln>
          </p:spPr>
          <p:txBody>
            <a:bodyPr rtlCol="0" anchor="ctr"/>
            <a:lstStyle/>
            <a:p>
              <a:endParaRPr lang="en-US"/>
            </a:p>
          </p:txBody>
        </p:sp>
      </p:grpSp>
      <p:sp>
        <p:nvSpPr>
          <p:cNvPr id="165" name="TextBox 164">
            <a:extLst>
              <a:ext uri="{FF2B5EF4-FFF2-40B4-BE49-F238E27FC236}">
                <a16:creationId xmlns:a16="http://schemas.microsoft.com/office/drawing/2014/main" id="{6C0BF878-D1EC-699A-4130-04FA85397F61}"/>
              </a:ext>
            </a:extLst>
          </p:cNvPr>
          <p:cNvSpPr txBox="1"/>
          <p:nvPr/>
        </p:nvSpPr>
        <p:spPr>
          <a:xfrm>
            <a:off x="3081966" y="5291714"/>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6" name="TextBox 165">
            <a:extLst>
              <a:ext uri="{FF2B5EF4-FFF2-40B4-BE49-F238E27FC236}">
                <a16:creationId xmlns:a16="http://schemas.microsoft.com/office/drawing/2014/main" id="{66C4B410-6435-A18C-2058-11D47913104D}"/>
              </a:ext>
            </a:extLst>
          </p:cNvPr>
          <p:cNvSpPr txBox="1"/>
          <p:nvPr/>
        </p:nvSpPr>
        <p:spPr>
          <a:xfrm>
            <a:off x="6730920" y="5291714"/>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7" name="TextBox 166">
            <a:extLst>
              <a:ext uri="{FF2B5EF4-FFF2-40B4-BE49-F238E27FC236}">
                <a16:creationId xmlns:a16="http://schemas.microsoft.com/office/drawing/2014/main" id="{B2BE6361-6383-2463-839B-F15F65C775AE}"/>
              </a:ext>
            </a:extLst>
          </p:cNvPr>
          <p:cNvSpPr txBox="1"/>
          <p:nvPr/>
        </p:nvSpPr>
        <p:spPr>
          <a:xfrm>
            <a:off x="4892008" y="1603409"/>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8" name="TextBox 167">
            <a:extLst>
              <a:ext uri="{FF2B5EF4-FFF2-40B4-BE49-F238E27FC236}">
                <a16:creationId xmlns:a16="http://schemas.microsoft.com/office/drawing/2014/main" id="{34FE5B91-0B9A-1B38-8C39-6AD3DD24CDAD}"/>
              </a:ext>
            </a:extLst>
          </p:cNvPr>
          <p:cNvSpPr txBox="1"/>
          <p:nvPr/>
        </p:nvSpPr>
        <p:spPr>
          <a:xfrm>
            <a:off x="8540962" y="1603409"/>
            <a:ext cx="2920024" cy="939937"/>
          </a:xfrm>
          <a:prstGeom prst="rect">
            <a:avLst/>
          </a:prstGeom>
          <a:noFill/>
        </p:spPr>
        <p:txBody>
          <a:bodyPr wrap="square">
            <a:spAutoFit/>
          </a:bodyPr>
          <a:lstStyle/>
          <a:p>
            <a:pPr algn="ct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169" name="TextBox 168">
            <a:extLst>
              <a:ext uri="{FF2B5EF4-FFF2-40B4-BE49-F238E27FC236}">
                <a16:creationId xmlns:a16="http://schemas.microsoft.com/office/drawing/2014/main" id="{DE7AF98A-68E6-562C-39C7-0EBF33EFD907}"/>
              </a:ext>
            </a:extLst>
          </p:cNvPr>
          <p:cNvSpPr txBox="1"/>
          <p:nvPr/>
        </p:nvSpPr>
        <p:spPr>
          <a:xfrm>
            <a:off x="9206759" y="3437002"/>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0" name="TextBox 169">
            <a:extLst>
              <a:ext uri="{FF2B5EF4-FFF2-40B4-BE49-F238E27FC236}">
                <a16:creationId xmlns:a16="http://schemas.microsoft.com/office/drawing/2014/main" id="{FB60CD91-6DAA-80AB-1594-98EC9B873F65}"/>
              </a:ext>
            </a:extLst>
          </p:cNvPr>
          <p:cNvSpPr txBox="1"/>
          <p:nvPr/>
        </p:nvSpPr>
        <p:spPr>
          <a:xfrm>
            <a:off x="7346053" y="3799067"/>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1" name="TextBox 170">
            <a:extLst>
              <a:ext uri="{FF2B5EF4-FFF2-40B4-BE49-F238E27FC236}">
                <a16:creationId xmlns:a16="http://schemas.microsoft.com/office/drawing/2014/main" id="{312F62C2-C914-D887-C2CA-F1C7347EEE25}"/>
              </a:ext>
            </a:extLst>
          </p:cNvPr>
          <p:cNvSpPr txBox="1"/>
          <p:nvPr/>
        </p:nvSpPr>
        <p:spPr>
          <a:xfrm>
            <a:off x="5525611" y="3416146"/>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2" name="TextBox 171">
            <a:extLst>
              <a:ext uri="{FF2B5EF4-FFF2-40B4-BE49-F238E27FC236}">
                <a16:creationId xmlns:a16="http://schemas.microsoft.com/office/drawing/2014/main" id="{DEA8C335-6D1D-EE57-1495-53433531DE6D}"/>
              </a:ext>
            </a:extLst>
          </p:cNvPr>
          <p:cNvSpPr txBox="1"/>
          <p:nvPr/>
        </p:nvSpPr>
        <p:spPr>
          <a:xfrm>
            <a:off x="3664905" y="3778211"/>
            <a:ext cx="1651494" cy="523220"/>
          </a:xfrm>
          <a:prstGeom prst="rect">
            <a:avLst/>
          </a:prstGeom>
          <a:noFill/>
        </p:spPr>
        <p:txBody>
          <a:bodyPr wrap="square">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subject title</a:t>
            </a:r>
            <a:endParaRPr lang="fa-IR" sz="1600" dirty="0">
              <a:latin typeface="Lalezar" panose="00000500000000000000" pitchFamily="50" charset="-78"/>
              <a:cs typeface="Lalezar" panose="00000500000000000000" pitchFamily="50" charset="-78"/>
            </a:endParaRPr>
          </a:p>
        </p:txBody>
      </p:sp>
      <p:sp>
        <p:nvSpPr>
          <p:cNvPr id="173" name="TextBox 172">
            <a:extLst>
              <a:ext uri="{FF2B5EF4-FFF2-40B4-BE49-F238E27FC236}">
                <a16:creationId xmlns:a16="http://schemas.microsoft.com/office/drawing/2014/main" id="{72CC10FF-8006-0232-D139-6066B7FB6B7B}"/>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6</a:t>
            </a:r>
          </a:p>
        </p:txBody>
      </p:sp>
    </p:spTree>
    <p:extLst>
      <p:ext uri="{BB962C8B-B14F-4D97-AF65-F5344CB8AC3E}">
        <p14:creationId xmlns:p14="http://schemas.microsoft.com/office/powerpoint/2010/main" val="5562547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down)">
                                      <p:cBhvr>
                                        <p:cTn id="7" dur="500"/>
                                        <p:tgtEl>
                                          <p:spTgt spid="15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72"/>
                                        </p:tgtEl>
                                        <p:attrNameLst>
                                          <p:attrName>style.visibility</p:attrName>
                                        </p:attrNameLst>
                                      </p:cBhvr>
                                      <p:to>
                                        <p:strVal val="visible"/>
                                      </p:to>
                                    </p:set>
                                    <p:animEffect transition="in" filter="fade">
                                      <p:cBhvr>
                                        <p:cTn id="12" dur="1000"/>
                                        <p:tgtEl>
                                          <p:spTgt spid="172"/>
                                        </p:tgtEl>
                                      </p:cBhvr>
                                    </p:animEffect>
                                    <p:anim calcmode="lin" valueType="num">
                                      <p:cBhvr>
                                        <p:cTn id="13" dur="1000" fill="hold"/>
                                        <p:tgtEl>
                                          <p:spTgt spid="172"/>
                                        </p:tgtEl>
                                        <p:attrNameLst>
                                          <p:attrName>ppt_x</p:attrName>
                                        </p:attrNameLst>
                                      </p:cBhvr>
                                      <p:tavLst>
                                        <p:tav tm="0">
                                          <p:val>
                                            <p:strVal val="#ppt_x"/>
                                          </p:val>
                                        </p:tav>
                                        <p:tav tm="100000">
                                          <p:val>
                                            <p:strVal val="#ppt_x"/>
                                          </p:val>
                                        </p:tav>
                                      </p:tavLst>
                                    </p:anim>
                                    <p:anim calcmode="lin" valueType="num">
                                      <p:cBhvr>
                                        <p:cTn id="14" dur="1000" fill="hold"/>
                                        <p:tgtEl>
                                          <p:spTgt spid="17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65"/>
                                        </p:tgtEl>
                                        <p:attrNameLst>
                                          <p:attrName>style.visibility</p:attrName>
                                        </p:attrNameLst>
                                      </p:cBhvr>
                                      <p:to>
                                        <p:strVal val="visible"/>
                                      </p:to>
                                    </p:set>
                                    <p:animEffect transition="in" filter="wipe(down)">
                                      <p:cBhvr>
                                        <p:cTn id="19" dur="500"/>
                                        <p:tgtEl>
                                          <p:spTgt spid="16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134"/>
                                        </p:tgtEl>
                                        <p:attrNameLst>
                                          <p:attrName>style.visibility</p:attrName>
                                        </p:attrNameLst>
                                      </p:cBhvr>
                                      <p:to>
                                        <p:strVal val="visible"/>
                                      </p:to>
                                    </p:set>
                                    <p:animEffect transition="in" filter="wipe(up)">
                                      <p:cBhvr>
                                        <p:cTn id="24" dur="500"/>
                                        <p:tgtEl>
                                          <p:spTgt spid="134"/>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71"/>
                                        </p:tgtEl>
                                        <p:attrNameLst>
                                          <p:attrName>style.visibility</p:attrName>
                                        </p:attrNameLst>
                                      </p:cBhvr>
                                      <p:to>
                                        <p:strVal val="visible"/>
                                      </p:to>
                                    </p:set>
                                    <p:animEffect transition="in" filter="fade">
                                      <p:cBhvr>
                                        <p:cTn id="29" dur="1000"/>
                                        <p:tgtEl>
                                          <p:spTgt spid="171"/>
                                        </p:tgtEl>
                                      </p:cBhvr>
                                    </p:animEffect>
                                    <p:anim calcmode="lin" valueType="num">
                                      <p:cBhvr>
                                        <p:cTn id="30" dur="1000" fill="hold"/>
                                        <p:tgtEl>
                                          <p:spTgt spid="171"/>
                                        </p:tgtEl>
                                        <p:attrNameLst>
                                          <p:attrName>ppt_x</p:attrName>
                                        </p:attrNameLst>
                                      </p:cBhvr>
                                      <p:tavLst>
                                        <p:tav tm="0">
                                          <p:val>
                                            <p:strVal val="#ppt_x"/>
                                          </p:val>
                                        </p:tav>
                                        <p:tav tm="100000">
                                          <p:val>
                                            <p:strVal val="#ppt_x"/>
                                          </p:val>
                                        </p:tav>
                                      </p:tavLst>
                                    </p:anim>
                                    <p:anim calcmode="lin" valueType="num">
                                      <p:cBhvr>
                                        <p:cTn id="31" dur="1000" fill="hold"/>
                                        <p:tgtEl>
                                          <p:spTgt spid="17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67"/>
                                        </p:tgtEl>
                                        <p:attrNameLst>
                                          <p:attrName>style.visibility</p:attrName>
                                        </p:attrNameLst>
                                      </p:cBhvr>
                                      <p:to>
                                        <p:strVal val="visible"/>
                                      </p:to>
                                    </p:set>
                                    <p:animEffect transition="in" filter="wipe(up)">
                                      <p:cBhvr>
                                        <p:cTn id="36" dur="500"/>
                                        <p:tgtEl>
                                          <p:spTgt spid="16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120"/>
                                        </p:tgtEl>
                                        <p:attrNameLst>
                                          <p:attrName>style.visibility</p:attrName>
                                        </p:attrNameLst>
                                      </p:cBhvr>
                                      <p:to>
                                        <p:strVal val="visible"/>
                                      </p:to>
                                    </p:set>
                                    <p:animEffect transition="in" filter="wipe(down)">
                                      <p:cBhvr>
                                        <p:cTn id="41" dur="500"/>
                                        <p:tgtEl>
                                          <p:spTgt spid="120"/>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70"/>
                                        </p:tgtEl>
                                        <p:attrNameLst>
                                          <p:attrName>style.visibility</p:attrName>
                                        </p:attrNameLst>
                                      </p:cBhvr>
                                      <p:to>
                                        <p:strVal val="visible"/>
                                      </p:to>
                                    </p:set>
                                    <p:animEffect transition="in" filter="fade">
                                      <p:cBhvr>
                                        <p:cTn id="46" dur="1000"/>
                                        <p:tgtEl>
                                          <p:spTgt spid="170"/>
                                        </p:tgtEl>
                                      </p:cBhvr>
                                    </p:animEffect>
                                    <p:anim calcmode="lin" valueType="num">
                                      <p:cBhvr>
                                        <p:cTn id="47" dur="1000" fill="hold"/>
                                        <p:tgtEl>
                                          <p:spTgt spid="170"/>
                                        </p:tgtEl>
                                        <p:attrNameLst>
                                          <p:attrName>ppt_x</p:attrName>
                                        </p:attrNameLst>
                                      </p:cBhvr>
                                      <p:tavLst>
                                        <p:tav tm="0">
                                          <p:val>
                                            <p:strVal val="#ppt_x"/>
                                          </p:val>
                                        </p:tav>
                                        <p:tav tm="100000">
                                          <p:val>
                                            <p:strVal val="#ppt_x"/>
                                          </p:val>
                                        </p:tav>
                                      </p:tavLst>
                                    </p:anim>
                                    <p:anim calcmode="lin" valueType="num">
                                      <p:cBhvr>
                                        <p:cTn id="48" dur="1000" fill="hold"/>
                                        <p:tgtEl>
                                          <p:spTgt spid="17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66"/>
                                        </p:tgtEl>
                                        <p:attrNameLst>
                                          <p:attrName>style.visibility</p:attrName>
                                        </p:attrNameLst>
                                      </p:cBhvr>
                                      <p:to>
                                        <p:strVal val="visible"/>
                                      </p:to>
                                    </p:set>
                                    <p:animEffect transition="in" filter="wipe(down)">
                                      <p:cBhvr>
                                        <p:cTn id="53" dur="500"/>
                                        <p:tgtEl>
                                          <p:spTgt spid="16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wipe(up)">
                                      <p:cBhvr>
                                        <p:cTn id="58" dur="500"/>
                                        <p:tgtEl>
                                          <p:spTgt spid="109"/>
                                        </p:tgtEl>
                                      </p:cBhvr>
                                    </p:animEffec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169"/>
                                        </p:tgtEl>
                                        <p:attrNameLst>
                                          <p:attrName>style.visibility</p:attrName>
                                        </p:attrNameLst>
                                      </p:cBhvr>
                                      <p:to>
                                        <p:strVal val="visible"/>
                                      </p:to>
                                    </p:set>
                                    <p:animEffect transition="in" filter="fade">
                                      <p:cBhvr>
                                        <p:cTn id="63" dur="1000"/>
                                        <p:tgtEl>
                                          <p:spTgt spid="169"/>
                                        </p:tgtEl>
                                      </p:cBhvr>
                                    </p:animEffect>
                                    <p:anim calcmode="lin" valueType="num">
                                      <p:cBhvr>
                                        <p:cTn id="64" dur="1000" fill="hold"/>
                                        <p:tgtEl>
                                          <p:spTgt spid="169"/>
                                        </p:tgtEl>
                                        <p:attrNameLst>
                                          <p:attrName>ppt_x</p:attrName>
                                        </p:attrNameLst>
                                      </p:cBhvr>
                                      <p:tavLst>
                                        <p:tav tm="0">
                                          <p:val>
                                            <p:strVal val="#ppt_x"/>
                                          </p:val>
                                        </p:tav>
                                        <p:tav tm="100000">
                                          <p:val>
                                            <p:strVal val="#ppt_x"/>
                                          </p:val>
                                        </p:tav>
                                      </p:tavLst>
                                    </p:anim>
                                    <p:anim calcmode="lin" valueType="num">
                                      <p:cBhvr>
                                        <p:cTn id="65" dur="1000" fill="hold"/>
                                        <p:tgtEl>
                                          <p:spTgt spid="169"/>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168"/>
                                        </p:tgtEl>
                                        <p:attrNameLst>
                                          <p:attrName>style.visibility</p:attrName>
                                        </p:attrNameLst>
                                      </p:cBhvr>
                                      <p:to>
                                        <p:strVal val="visible"/>
                                      </p:to>
                                    </p:set>
                                    <p:animEffect transition="in" filter="wipe(up)">
                                      <p:cBhvr>
                                        <p:cTn id="70" dur="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p:bldP spid="168" grpId="0"/>
      <p:bldP spid="169" grpId="0"/>
      <p:bldP spid="170" grpId="0"/>
      <p:bldP spid="171" grpId="0"/>
      <p:bldP spid="1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8" name="Picture 7">
            <a:extLst>
              <a:ext uri="{FF2B5EF4-FFF2-40B4-BE49-F238E27FC236}">
                <a16:creationId xmlns:a16="http://schemas.microsoft.com/office/drawing/2014/main" id="{3AA3FF0A-6D9E-A48D-7229-D4CF55A0D6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9" name="Picture 8">
            <a:extLst>
              <a:ext uri="{FF2B5EF4-FFF2-40B4-BE49-F238E27FC236}">
                <a16:creationId xmlns:a16="http://schemas.microsoft.com/office/drawing/2014/main" id="{C9752FC9-5ED3-0C35-B9FE-3505857DAE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10" name="Picture 9">
            <a:extLst>
              <a:ext uri="{FF2B5EF4-FFF2-40B4-BE49-F238E27FC236}">
                <a16:creationId xmlns:a16="http://schemas.microsoft.com/office/drawing/2014/main" id="{2D30DE68-7EA2-EB46-6B43-A2487140EAE9}"/>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11" name="Picture 10">
            <a:extLst>
              <a:ext uri="{FF2B5EF4-FFF2-40B4-BE49-F238E27FC236}">
                <a16:creationId xmlns:a16="http://schemas.microsoft.com/office/drawing/2014/main" id="{4289AF7D-0E00-A068-AF5A-8F4DF1E67A3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2" name="Picture 11">
            <a:extLst>
              <a:ext uri="{FF2B5EF4-FFF2-40B4-BE49-F238E27FC236}">
                <a16:creationId xmlns:a16="http://schemas.microsoft.com/office/drawing/2014/main" id="{C7759483-74E8-D9E5-ABC3-7705854D236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3" name="Picture 12">
            <a:extLst>
              <a:ext uri="{FF2B5EF4-FFF2-40B4-BE49-F238E27FC236}">
                <a16:creationId xmlns:a16="http://schemas.microsoft.com/office/drawing/2014/main" id="{D5CF97E1-518E-C044-C101-0694AAAA0FE9}"/>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4" name="Picture 13">
            <a:extLst>
              <a:ext uri="{FF2B5EF4-FFF2-40B4-BE49-F238E27FC236}">
                <a16:creationId xmlns:a16="http://schemas.microsoft.com/office/drawing/2014/main" id="{9EC8D11C-1E9A-E986-8A18-F3EFF50F34E2}"/>
              </a:ext>
            </a:extLst>
          </p:cNvPr>
          <p:cNvPicPr>
            <a:picLocks noChangeAspect="1"/>
          </p:cNvPicPr>
          <p:nvPr/>
        </p:nvPicPr>
        <p:blipFill>
          <a:blip r:embed="rId12">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5" name="Picture 14">
            <a:extLst>
              <a:ext uri="{FF2B5EF4-FFF2-40B4-BE49-F238E27FC236}">
                <a16:creationId xmlns:a16="http://schemas.microsoft.com/office/drawing/2014/main" id="{F5E815A1-4AAB-47E9-406F-E59E322AA1E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6" name="Picture 15">
            <a:extLst>
              <a:ext uri="{FF2B5EF4-FFF2-40B4-BE49-F238E27FC236}">
                <a16:creationId xmlns:a16="http://schemas.microsoft.com/office/drawing/2014/main" id="{AAFB7A49-CEB9-07BE-4901-60C330163E8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7" name="Picture 16">
            <a:extLst>
              <a:ext uri="{FF2B5EF4-FFF2-40B4-BE49-F238E27FC236}">
                <a16:creationId xmlns:a16="http://schemas.microsoft.com/office/drawing/2014/main" id="{8B2DE17E-FB3D-FFFB-023B-903DB87BC9C9}"/>
              </a:ext>
            </a:extLst>
          </p:cNvPr>
          <p:cNvPicPr>
            <a:picLocks noChangeAspect="1"/>
          </p:cNvPicPr>
          <p:nvPr/>
        </p:nvPicPr>
        <p:blipFill>
          <a:blip r:embed="rId15">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8" name="Picture 17">
            <a:extLst>
              <a:ext uri="{FF2B5EF4-FFF2-40B4-BE49-F238E27FC236}">
                <a16:creationId xmlns:a16="http://schemas.microsoft.com/office/drawing/2014/main" id="{8B21E49C-5C7D-158B-3EDC-8088977BDD45}"/>
              </a:ext>
            </a:extLst>
          </p:cNvPr>
          <p:cNvPicPr>
            <a:picLocks noChangeAspect="1"/>
          </p:cNvPicPr>
          <p:nvPr/>
        </p:nvPicPr>
        <p:blipFill>
          <a:blip r:embed="rId16">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9" name="TextBox 18">
            <a:extLst>
              <a:ext uri="{FF2B5EF4-FFF2-40B4-BE49-F238E27FC236}">
                <a16:creationId xmlns:a16="http://schemas.microsoft.com/office/drawing/2014/main" id="{F81286D0-B9A5-70B0-CE5C-6F2DFB4CF2C1}"/>
              </a:ext>
            </a:extLst>
          </p:cNvPr>
          <p:cNvSpPr txBox="1"/>
          <p:nvPr/>
        </p:nvSpPr>
        <p:spPr>
          <a:xfrm>
            <a:off x="1097810" y="1669092"/>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7CDCE6D8-A301-7CAB-5287-D99A7A264604}"/>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21" name="TextBox 20">
            <a:extLst>
              <a:ext uri="{FF2B5EF4-FFF2-40B4-BE49-F238E27FC236}">
                <a16:creationId xmlns:a16="http://schemas.microsoft.com/office/drawing/2014/main" id="{D6EF530C-3846-2844-DD21-637B2D04D018}"/>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2" name="TextBox 21">
            <a:extLst>
              <a:ext uri="{FF2B5EF4-FFF2-40B4-BE49-F238E27FC236}">
                <a16:creationId xmlns:a16="http://schemas.microsoft.com/office/drawing/2014/main" id="{5485FF86-0E0C-4292-7B5A-3C1AEEBFF79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3" name="TextBox 22">
            <a:extLst>
              <a:ext uri="{FF2B5EF4-FFF2-40B4-BE49-F238E27FC236}">
                <a16:creationId xmlns:a16="http://schemas.microsoft.com/office/drawing/2014/main" id="{C6E4FABE-8808-17C0-2223-ED7BBC39C9B5}"/>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4" name="TextBox 23">
            <a:extLst>
              <a:ext uri="{FF2B5EF4-FFF2-40B4-BE49-F238E27FC236}">
                <a16:creationId xmlns:a16="http://schemas.microsoft.com/office/drawing/2014/main" id="{08ED0B62-D57D-BADD-EF4A-5FD09C30FB6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3FB72859-519B-AA69-9C3F-3543B4A3E258}"/>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6791748-6B1E-8E13-A258-B583C0E00BE5}"/>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D6DBA8-34DF-6E94-53D3-2569112312C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702B024-021B-40D1-8591-BC414BC5631B}"/>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50C66890-781B-B914-6929-624AB622A2C2}"/>
              </a:ext>
            </a:extLst>
          </p:cNvPr>
          <p:cNvGrpSpPr/>
          <p:nvPr/>
        </p:nvGrpSpPr>
        <p:grpSpPr>
          <a:xfrm>
            <a:off x="852004" y="6372549"/>
            <a:ext cx="891891" cy="240246"/>
            <a:chOff x="10205357" y="6257021"/>
            <a:chExt cx="1243151" cy="334864"/>
          </a:xfrm>
        </p:grpSpPr>
        <p:grpSp>
          <p:nvGrpSpPr>
            <p:cNvPr id="30" name="Group 29">
              <a:extLst>
                <a:ext uri="{FF2B5EF4-FFF2-40B4-BE49-F238E27FC236}">
                  <a16:creationId xmlns:a16="http://schemas.microsoft.com/office/drawing/2014/main" id="{049D6285-803E-4CAB-4D04-2431EAC41118}"/>
                </a:ext>
              </a:extLst>
            </p:cNvPr>
            <p:cNvGrpSpPr/>
            <p:nvPr/>
          </p:nvGrpSpPr>
          <p:grpSpPr>
            <a:xfrm>
              <a:off x="10205357" y="6257021"/>
              <a:ext cx="1243151" cy="334864"/>
              <a:chOff x="10205357" y="6257021"/>
              <a:chExt cx="1243151" cy="334864"/>
            </a:xfrm>
          </p:grpSpPr>
          <p:sp>
            <p:nvSpPr>
              <p:cNvPr id="34" name="Rectangle: Rounded Corners 33">
                <a:extLst>
                  <a:ext uri="{FF2B5EF4-FFF2-40B4-BE49-F238E27FC236}">
                    <a16:creationId xmlns:a16="http://schemas.microsoft.com/office/drawing/2014/main" id="{03936AEA-61AD-C26B-AF79-DDAB4091160A}"/>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5" name="Rectangle: Rounded Corners 34">
                <a:extLst>
                  <a:ext uri="{FF2B5EF4-FFF2-40B4-BE49-F238E27FC236}">
                    <a16:creationId xmlns:a16="http://schemas.microsoft.com/office/drawing/2014/main" id="{D2A69209-275F-94DF-6731-6A5ECD14A468}"/>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6" name="Rectangle: Rounded Corners 35">
                <a:extLst>
                  <a:ext uri="{FF2B5EF4-FFF2-40B4-BE49-F238E27FC236}">
                    <a16:creationId xmlns:a16="http://schemas.microsoft.com/office/drawing/2014/main" id="{12967AAE-BE34-1128-1D46-F652B559FBBF}"/>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31" name="Picture 30">
              <a:hlinkClick r:id="" action="ppaction://hlinkshowjump?jump=nextslide"/>
              <a:extLst>
                <a:ext uri="{FF2B5EF4-FFF2-40B4-BE49-F238E27FC236}">
                  <a16:creationId xmlns:a16="http://schemas.microsoft.com/office/drawing/2014/main" id="{30DA0F55-21CB-1F54-1251-695A21578041}"/>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2" name="Picture 31">
              <a:hlinkClick r:id="" action="ppaction://hlinkshowjump?jump=firstslide"/>
              <a:extLst>
                <a:ext uri="{FF2B5EF4-FFF2-40B4-BE49-F238E27FC236}">
                  <a16:creationId xmlns:a16="http://schemas.microsoft.com/office/drawing/2014/main" id="{F9B00733-92DF-4443-7613-7CD2B2534B81}"/>
                </a:ext>
              </a:extLst>
            </p:cNvPr>
            <p:cNvPicPr>
              <a:picLocks noChangeAspect="1"/>
            </p:cNvPicPr>
            <p:nvPr/>
          </p:nvPicPr>
          <p:blipFill>
            <a:blip r:embed="rId18">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3" name="Picture 32">
              <a:hlinkClick r:id="" action="ppaction://hlinkshowjump?jump=previousslide"/>
              <a:extLst>
                <a:ext uri="{FF2B5EF4-FFF2-40B4-BE49-F238E27FC236}">
                  <a16:creationId xmlns:a16="http://schemas.microsoft.com/office/drawing/2014/main" id="{3BD86BB2-5334-8BBA-70B2-2AFB9FD06EAD}"/>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419ECAEB-8A06-6864-42D4-22846DC064C3}"/>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5B4C73D1-D3D7-FB97-67FB-EB06568A6922}"/>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4A19F5CC-55FF-C5A4-B3D4-5C8AECB535B4}"/>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980B27D7-AF78-A6D8-C793-77C3E91DC662}"/>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4" name="Rectangle: Rounded Corners 43">
            <a:extLst>
              <a:ext uri="{FF2B5EF4-FFF2-40B4-BE49-F238E27FC236}">
                <a16:creationId xmlns:a16="http://schemas.microsoft.com/office/drawing/2014/main" id="{1AEF5FAE-9A72-4B1E-3B65-BEC0DF063E3B}"/>
              </a:ext>
            </a:extLst>
          </p:cNvPr>
          <p:cNvSpPr/>
          <p:nvPr/>
        </p:nvSpPr>
        <p:spPr>
          <a:xfrm>
            <a:off x="8733711"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C8D5E6FA-8B97-5BA3-3A7B-B5457E584B51}"/>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ADB1F010-CBF4-025C-39F3-9C04BE7BFD93}"/>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904BB0D2-7717-CAE3-25AA-1B637E580D25}"/>
              </a:ext>
            </a:extLst>
          </p:cNvPr>
          <p:cNvSpPr/>
          <p:nvPr/>
        </p:nvSpPr>
        <p:spPr>
          <a:xfrm flipH="1">
            <a:off x="3021709" y="3932464"/>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262344"/>
                </a:solidFill>
                <a:latin typeface="Times New Roman" panose="02020603050405020304" pitchFamily="18" charset="0"/>
                <a:cs typeface="Times New Roman" panose="02020603050405020304" pitchFamily="18" charset="0"/>
              </a:rPr>
              <a:t>01</a:t>
            </a:r>
            <a:endParaRPr lang="en-US" sz="2000" b="1" dirty="0">
              <a:solidFill>
                <a:srgbClr val="262344"/>
              </a:solidFill>
              <a:latin typeface="Times New Roman" panose="02020603050405020304" pitchFamily="18" charset="0"/>
              <a:cs typeface="Times New Roman" panose="02020603050405020304" pitchFamily="18" charset="0"/>
            </a:endParaRPr>
          </a:p>
        </p:txBody>
      </p:sp>
      <p:sp>
        <p:nvSpPr>
          <p:cNvPr id="56" name="Rectangle: Rounded Corners 55">
            <a:extLst>
              <a:ext uri="{FF2B5EF4-FFF2-40B4-BE49-F238E27FC236}">
                <a16:creationId xmlns:a16="http://schemas.microsoft.com/office/drawing/2014/main" id="{FA72EFB7-7B1B-4626-8675-5951868C5C33}"/>
              </a:ext>
            </a:extLst>
          </p:cNvPr>
          <p:cNvSpPr/>
          <p:nvPr/>
        </p:nvSpPr>
        <p:spPr>
          <a:xfrm flipH="1">
            <a:off x="3021709" y="5362847"/>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F8A503"/>
                </a:solidFill>
                <a:latin typeface="Times New Roman" panose="02020603050405020304" pitchFamily="18" charset="0"/>
                <a:cs typeface="Times New Roman" panose="02020603050405020304" pitchFamily="18" charset="0"/>
              </a:rPr>
              <a:t>03</a:t>
            </a:r>
            <a:endParaRPr lang="en-US" sz="2000" b="1" dirty="0">
              <a:solidFill>
                <a:srgbClr val="F8A503"/>
              </a:solidFill>
              <a:latin typeface="Times New Roman" panose="02020603050405020304" pitchFamily="18" charset="0"/>
              <a:cs typeface="Times New Roman" panose="02020603050405020304" pitchFamily="18" charset="0"/>
            </a:endParaRPr>
          </a:p>
        </p:txBody>
      </p:sp>
      <p:sp>
        <p:nvSpPr>
          <p:cNvPr id="57" name="Rectangle: Rounded Corners 56">
            <a:extLst>
              <a:ext uri="{FF2B5EF4-FFF2-40B4-BE49-F238E27FC236}">
                <a16:creationId xmlns:a16="http://schemas.microsoft.com/office/drawing/2014/main" id="{C6A60A87-00F5-DC9F-4794-5091582C6F3B}"/>
              </a:ext>
            </a:extLst>
          </p:cNvPr>
          <p:cNvSpPr/>
          <p:nvPr/>
        </p:nvSpPr>
        <p:spPr>
          <a:xfrm flipH="1">
            <a:off x="7564953" y="3932464"/>
            <a:ext cx="551868" cy="551868"/>
          </a:xfrm>
          <a:prstGeom prst="roundRect">
            <a:avLst/>
          </a:prstGeom>
          <a:solidFill>
            <a:srgbClr val="262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F8A503"/>
                </a:solidFill>
                <a:latin typeface="Times New Roman" panose="02020603050405020304" pitchFamily="18" charset="0"/>
                <a:cs typeface="Times New Roman" panose="02020603050405020304" pitchFamily="18" charset="0"/>
              </a:rPr>
              <a:t>02</a:t>
            </a:r>
            <a:endParaRPr lang="en-US" sz="2000" b="1" dirty="0">
              <a:solidFill>
                <a:srgbClr val="F8A503"/>
              </a:solidFill>
              <a:latin typeface="Times New Roman" panose="02020603050405020304" pitchFamily="18" charset="0"/>
              <a:cs typeface="Times New Roman" panose="02020603050405020304" pitchFamily="18" charset="0"/>
            </a:endParaRPr>
          </a:p>
        </p:txBody>
      </p:sp>
      <p:sp>
        <p:nvSpPr>
          <p:cNvPr id="58" name="Rectangle: Rounded Corners 57">
            <a:extLst>
              <a:ext uri="{FF2B5EF4-FFF2-40B4-BE49-F238E27FC236}">
                <a16:creationId xmlns:a16="http://schemas.microsoft.com/office/drawing/2014/main" id="{4F5A525F-EF7E-78FF-7505-C13C1556F506}"/>
              </a:ext>
            </a:extLst>
          </p:cNvPr>
          <p:cNvSpPr/>
          <p:nvPr/>
        </p:nvSpPr>
        <p:spPr>
          <a:xfrm flipH="1">
            <a:off x="7564953" y="5362847"/>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rgbClr val="262344"/>
                </a:solidFill>
                <a:latin typeface="Times New Roman" panose="02020603050405020304" pitchFamily="18" charset="0"/>
                <a:cs typeface="Times New Roman" panose="02020603050405020304" pitchFamily="18" charset="0"/>
              </a:rPr>
              <a:t>04</a:t>
            </a:r>
            <a:endParaRPr lang="en-US" sz="2000" b="1" dirty="0">
              <a:solidFill>
                <a:srgbClr val="262344"/>
              </a:solidFill>
              <a:latin typeface="Times New Roman" panose="02020603050405020304" pitchFamily="18" charset="0"/>
              <a:cs typeface="Times New Roman" panose="02020603050405020304" pitchFamily="18" charset="0"/>
            </a:endParaRPr>
          </a:p>
        </p:txBody>
      </p:sp>
      <p:sp>
        <p:nvSpPr>
          <p:cNvPr id="59" name="TextBox 58">
            <a:extLst>
              <a:ext uri="{FF2B5EF4-FFF2-40B4-BE49-F238E27FC236}">
                <a16:creationId xmlns:a16="http://schemas.microsoft.com/office/drawing/2014/main" id="{DC21D075-2EAD-60CA-2160-1BA81D092692}"/>
              </a:ext>
            </a:extLst>
          </p:cNvPr>
          <p:cNvSpPr txBox="1"/>
          <p:nvPr/>
        </p:nvSpPr>
        <p:spPr>
          <a:xfrm flipH="1">
            <a:off x="3631518" y="3637297"/>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0" name="TextBox 59">
            <a:extLst>
              <a:ext uri="{FF2B5EF4-FFF2-40B4-BE49-F238E27FC236}">
                <a16:creationId xmlns:a16="http://schemas.microsoft.com/office/drawing/2014/main" id="{EFA3B266-EF8C-E893-0A98-0F9FFBF7C3FF}"/>
              </a:ext>
            </a:extLst>
          </p:cNvPr>
          <p:cNvSpPr txBox="1"/>
          <p:nvPr/>
        </p:nvSpPr>
        <p:spPr>
          <a:xfrm flipH="1">
            <a:off x="8194925" y="3598615"/>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1" name="TextBox 60">
            <a:extLst>
              <a:ext uri="{FF2B5EF4-FFF2-40B4-BE49-F238E27FC236}">
                <a16:creationId xmlns:a16="http://schemas.microsoft.com/office/drawing/2014/main" id="{980BA644-07C9-9D0F-C432-8F75E9E6380B}"/>
              </a:ext>
            </a:extLst>
          </p:cNvPr>
          <p:cNvSpPr txBox="1"/>
          <p:nvPr/>
        </p:nvSpPr>
        <p:spPr>
          <a:xfrm flipH="1">
            <a:off x="3631518" y="5086262"/>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2" name="TextBox 61">
            <a:extLst>
              <a:ext uri="{FF2B5EF4-FFF2-40B4-BE49-F238E27FC236}">
                <a16:creationId xmlns:a16="http://schemas.microsoft.com/office/drawing/2014/main" id="{1F174EE0-2E05-60D4-531C-427BC9D683A4}"/>
              </a:ext>
            </a:extLst>
          </p:cNvPr>
          <p:cNvSpPr txBox="1"/>
          <p:nvPr/>
        </p:nvSpPr>
        <p:spPr>
          <a:xfrm flipH="1">
            <a:off x="8194925" y="5047580"/>
            <a:ext cx="3541307" cy="1216936"/>
          </a:xfrm>
          <a:prstGeom prst="rect">
            <a:avLst/>
          </a:prstGeom>
          <a:noFill/>
        </p:spPr>
        <p:txBody>
          <a:bodyPr wrap="square">
            <a:spAutoFit/>
          </a:bodyPr>
          <a:lstStyle/>
          <a:p>
            <a:r>
              <a:rPr lang="en-US" b="1" dirty="0">
                <a:solidFill>
                  <a:srgbClr val="262344"/>
                </a:solidFill>
                <a:latin typeface="Times New Roman" panose="02020603050405020304" pitchFamily="18" charset="0"/>
                <a:cs typeface="Times New Roman" panose="02020603050405020304" pitchFamily="18" charset="0"/>
              </a:rPr>
              <a:t>Enter the subject title</a:t>
            </a:r>
            <a:endParaRPr lang="en-US" sz="1200" b="1" dirty="0">
              <a:solidFill>
                <a:srgbClr val="262344"/>
              </a:solidFill>
              <a:latin typeface="Times New Roman" panose="02020603050405020304" pitchFamily="18" charset="0"/>
              <a:cs typeface="Times New Roman" panose="02020603050405020304" pitchFamily="18" charset="0"/>
            </a:endParaRPr>
          </a:p>
          <a:p>
            <a:pPr>
              <a:lnSpc>
                <a:spcPct val="250000"/>
              </a:lnSpc>
            </a:pPr>
            <a:r>
              <a:rPr lang="en-US" sz="1200" dirty="0" err="1">
                <a:solidFill>
                  <a:srgbClr val="262344"/>
                </a:solidFill>
                <a:latin typeface="Times New Roman" panose="02020603050405020304" pitchFamily="18" charset="0"/>
                <a:cs typeface="Times New Roman" panose="02020603050405020304" pitchFamily="18" charset="0"/>
              </a:rPr>
              <a:t>Minaro</a:t>
            </a:r>
            <a:r>
              <a:rPr lang="en-US" sz="12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200" dirty="0">
              <a:solidFill>
                <a:srgbClr val="262344"/>
              </a:solidFill>
            </a:endParaRPr>
          </a:p>
        </p:txBody>
      </p:sp>
      <p:sp>
        <p:nvSpPr>
          <p:cNvPr id="63" name="TextBox 62">
            <a:extLst>
              <a:ext uri="{FF2B5EF4-FFF2-40B4-BE49-F238E27FC236}">
                <a16:creationId xmlns:a16="http://schemas.microsoft.com/office/drawing/2014/main" id="{10438813-0BD4-7D55-D2EF-23B0DB802FB9}"/>
              </a:ext>
            </a:extLst>
          </p:cNvPr>
          <p:cNvSpPr txBox="1"/>
          <p:nvPr/>
        </p:nvSpPr>
        <p:spPr>
          <a:xfrm flipH="1">
            <a:off x="2807410" y="1514758"/>
            <a:ext cx="9161251" cy="400110"/>
          </a:xfrm>
          <a:prstGeom prst="rect">
            <a:avLst/>
          </a:prstGeom>
          <a:noFill/>
        </p:spPr>
        <p:txBody>
          <a:bodyPr wrap="square" rtlCol="0">
            <a:spAutoFit/>
          </a:bodyPr>
          <a:lstStyle/>
          <a:p>
            <a:pPr algn="ctr"/>
            <a:r>
              <a:rPr lang="en-US" sz="2000" b="1" dirty="0">
                <a:solidFill>
                  <a:srgbClr val="262344"/>
                </a:solidFill>
                <a:latin typeface="Times New Roman" panose="02020603050405020304" pitchFamily="18" charset="0"/>
                <a:cs typeface="Times New Roman" panose="02020603050405020304" pitchFamily="18" charset="0"/>
              </a:rPr>
              <a:t>Enter the subject title</a:t>
            </a:r>
            <a:endParaRPr lang="fa-IR" sz="2000" b="1" dirty="0">
              <a:solidFill>
                <a:srgbClr val="262344"/>
              </a:solidFill>
              <a:latin typeface="Times New Roman" panose="02020603050405020304" pitchFamily="18" charset="0"/>
              <a:cs typeface="Times New Roman" panose="02020603050405020304" pitchFamily="18" charset="0"/>
            </a:endParaRPr>
          </a:p>
        </p:txBody>
      </p:sp>
      <p:sp>
        <p:nvSpPr>
          <p:cNvPr id="64" name="TextBox 63">
            <a:extLst>
              <a:ext uri="{FF2B5EF4-FFF2-40B4-BE49-F238E27FC236}">
                <a16:creationId xmlns:a16="http://schemas.microsoft.com/office/drawing/2014/main" id="{A61A2978-D3DD-E99B-0F81-A4E360D7025B}"/>
              </a:ext>
            </a:extLst>
          </p:cNvPr>
          <p:cNvSpPr txBox="1"/>
          <p:nvPr/>
        </p:nvSpPr>
        <p:spPr>
          <a:xfrm flipH="1">
            <a:off x="2926046" y="1782598"/>
            <a:ext cx="8962497" cy="1277273"/>
          </a:xfrm>
          <a:prstGeom prst="rect">
            <a:avLst/>
          </a:prstGeom>
          <a:noFill/>
        </p:spPr>
        <p:txBody>
          <a:bodyPr wrap="square">
            <a:spAutoFit/>
          </a:bodyPr>
          <a:lstStyle/>
          <a:p>
            <a:pPr algn="ctr" rtl="1">
              <a:lnSpc>
                <a:spcPct val="300000"/>
              </a:lnSpc>
            </a:pPr>
            <a:r>
              <a:rPr lang="en-US" sz="1400" dirty="0" err="1">
                <a:solidFill>
                  <a:srgbClr val="262344"/>
                </a:solidFill>
                <a:latin typeface="Times New Roman" panose="02020603050405020304" pitchFamily="18" charset="0"/>
                <a:cs typeface="Times New Roman" panose="02020603050405020304" pitchFamily="18" charset="0"/>
              </a:rPr>
              <a:t>Minaro</a:t>
            </a:r>
            <a:r>
              <a:rPr lang="en-US" sz="1400" dirty="0">
                <a:solidFill>
                  <a:srgbClr val="262344"/>
                </a:solidFill>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endParaRPr lang="en-US" sz="1400" dirty="0">
              <a:solidFill>
                <a:srgbClr val="262344"/>
              </a:solidFill>
              <a:latin typeface="Vazir" panose="020B0603030804020204" pitchFamily="34" charset="-78"/>
              <a:cs typeface="B Yekan" panose="00000400000000000000" pitchFamily="2" charset="-78"/>
            </a:endParaRPr>
          </a:p>
        </p:txBody>
      </p:sp>
      <p:sp>
        <p:nvSpPr>
          <p:cNvPr id="66" name="TextBox 65">
            <a:extLst>
              <a:ext uri="{FF2B5EF4-FFF2-40B4-BE49-F238E27FC236}">
                <a16:creationId xmlns:a16="http://schemas.microsoft.com/office/drawing/2014/main" id="{B8B7723E-68F1-535B-7BC1-AFA77E968417}"/>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7</a:t>
            </a:r>
          </a:p>
        </p:txBody>
      </p:sp>
    </p:spTree>
    <p:extLst>
      <p:ext uri="{BB962C8B-B14F-4D97-AF65-F5344CB8AC3E}">
        <p14:creationId xmlns:p14="http://schemas.microsoft.com/office/powerpoint/2010/main" val="219644581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1000"/>
                                        <p:tgtEl>
                                          <p:spTgt spid="64"/>
                                        </p:tgtEl>
                                      </p:cBhvr>
                                    </p:animEffect>
                                    <p:anim calcmode="lin" valueType="num">
                                      <p:cBhvr>
                                        <p:cTn id="15" dur="1000" fill="hold"/>
                                        <p:tgtEl>
                                          <p:spTgt spid="64"/>
                                        </p:tgtEl>
                                        <p:attrNameLst>
                                          <p:attrName>ppt_x</p:attrName>
                                        </p:attrNameLst>
                                      </p:cBhvr>
                                      <p:tavLst>
                                        <p:tav tm="0">
                                          <p:val>
                                            <p:strVal val="#ppt_x"/>
                                          </p:val>
                                        </p:tav>
                                        <p:tav tm="100000">
                                          <p:val>
                                            <p:strVal val="#ppt_x"/>
                                          </p:val>
                                        </p:tav>
                                      </p:tavLst>
                                    </p:anim>
                                    <p:anim calcmode="lin" valueType="num">
                                      <p:cBhvr>
                                        <p:cTn id="16" dur="900" decel="100000" fill="hold"/>
                                        <p:tgtEl>
                                          <p:spTgt spid="6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1000"/>
                                        <p:tgtEl>
                                          <p:spTgt spid="55"/>
                                        </p:tgtEl>
                                      </p:cBhvr>
                                    </p:animEffect>
                                    <p:anim calcmode="lin" valueType="num">
                                      <p:cBhvr>
                                        <p:cTn id="22" dur="1000" fill="hold"/>
                                        <p:tgtEl>
                                          <p:spTgt spid="55"/>
                                        </p:tgtEl>
                                        <p:attrNameLst>
                                          <p:attrName>ppt_x</p:attrName>
                                        </p:attrNameLst>
                                      </p:cBhvr>
                                      <p:tavLst>
                                        <p:tav tm="0">
                                          <p:val>
                                            <p:strVal val="#ppt_x"/>
                                          </p:val>
                                        </p:tav>
                                        <p:tav tm="100000">
                                          <p:val>
                                            <p:strVal val="#ppt_x"/>
                                          </p:val>
                                        </p:tav>
                                      </p:tavLst>
                                    </p:anim>
                                    <p:anim calcmode="lin" valueType="num">
                                      <p:cBhvr>
                                        <p:cTn id="23" dur="900" decel="100000" fill="hold"/>
                                        <p:tgtEl>
                                          <p:spTgt spid="55"/>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1000"/>
                                        <p:tgtEl>
                                          <p:spTgt spid="57"/>
                                        </p:tgtEl>
                                      </p:cBhvr>
                                    </p:animEffect>
                                    <p:anim calcmode="lin" valueType="num">
                                      <p:cBhvr>
                                        <p:cTn id="29" dur="1000" fill="hold"/>
                                        <p:tgtEl>
                                          <p:spTgt spid="57"/>
                                        </p:tgtEl>
                                        <p:attrNameLst>
                                          <p:attrName>ppt_x</p:attrName>
                                        </p:attrNameLst>
                                      </p:cBhvr>
                                      <p:tavLst>
                                        <p:tav tm="0">
                                          <p:val>
                                            <p:strVal val="#ppt_x"/>
                                          </p:val>
                                        </p:tav>
                                        <p:tav tm="100000">
                                          <p:val>
                                            <p:strVal val="#ppt_x"/>
                                          </p:val>
                                        </p:tav>
                                      </p:tavLst>
                                    </p:anim>
                                    <p:anim calcmode="lin" valueType="num">
                                      <p:cBhvr>
                                        <p:cTn id="30" dur="900" decel="100000" fill="hold"/>
                                        <p:tgtEl>
                                          <p:spTgt spid="57"/>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37" presetClass="entr" presetSubtype="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anim calcmode="lin" valueType="num">
                                      <p:cBhvr>
                                        <p:cTn id="36" dur="1000" fill="hold"/>
                                        <p:tgtEl>
                                          <p:spTgt spid="56"/>
                                        </p:tgtEl>
                                        <p:attrNameLst>
                                          <p:attrName>ppt_x</p:attrName>
                                        </p:attrNameLst>
                                      </p:cBhvr>
                                      <p:tavLst>
                                        <p:tav tm="0">
                                          <p:val>
                                            <p:strVal val="#ppt_x"/>
                                          </p:val>
                                        </p:tav>
                                        <p:tav tm="100000">
                                          <p:val>
                                            <p:strVal val="#ppt_x"/>
                                          </p:val>
                                        </p:tav>
                                      </p:tavLst>
                                    </p:anim>
                                    <p:anim calcmode="lin" valueType="num">
                                      <p:cBhvr>
                                        <p:cTn id="37" dur="900" decel="100000" fill="hold"/>
                                        <p:tgtEl>
                                          <p:spTgt spid="56"/>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39" fill="hold">
                            <p:stCondLst>
                              <p:cond delay="5000"/>
                            </p:stCondLst>
                            <p:childTnLst>
                              <p:par>
                                <p:cTn id="40" presetID="37" presetClass="entr" presetSubtype="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1000"/>
                                        <p:tgtEl>
                                          <p:spTgt spid="58"/>
                                        </p:tgtEl>
                                      </p:cBhvr>
                                    </p:animEffect>
                                    <p:anim calcmode="lin" valueType="num">
                                      <p:cBhvr>
                                        <p:cTn id="43" dur="1000" fill="hold"/>
                                        <p:tgtEl>
                                          <p:spTgt spid="58"/>
                                        </p:tgtEl>
                                        <p:attrNameLst>
                                          <p:attrName>ppt_x</p:attrName>
                                        </p:attrNameLst>
                                      </p:cBhvr>
                                      <p:tavLst>
                                        <p:tav tm="0">
                                          <p:val>
                                            <p:strVal val="#ppt_x"/>
                                          </p:val>
                                        </p:tav>
                                        <p:tav tm="100000">
                                          <p:val>
                                            <p:strVal val="#ppt_x"/>
                                          </p:val>
                                        </p:tav>
                                      </p:tavLst>
                                    </p:anim>
                                    <p:anim calcmode="lin" valueType="num">
                                      <p:cBhvr>
                                        <p:cTn id="44" dur="900" decel="100000" fill="hold"/>
                                        <p:tgtEl>
                                          <p:spTgt spid="58"/>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childTnLst>
                          </p:cTn>
                        </p:par>
                        <p:par>
                          <p:cTn id="46" fill="hold">
                            <p:stCondLst>
                              <p:cond delay="6000"/>
                            </p:stCondLst>
                            <p:childTnLst>
                              <p:par>
                                <p:cTn id="47" presetID="37" presetClass="entr" presetSubtype="0"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1000"/>
                                        <p:tgtEl>
                                          <p:spTgt spid="59"/>
                                        </p:tgtEl>
                                      </p:cBhvr>
                                    </p:animEffect>
                                    <p:anim calcmode="lin" valueType="num">
                                      <p:cBhvr>
                                        <p:cTn id="50" dur="1000" fill="hold"/>
                                        <p:tgtEl>
                                          <p:spTgt spid="59"/>
                                        </p:tgtEl>
                                        <p:attrNameLst>
                                          <p:attrName>ppt_x</p:attrName>
                                        </p:attrNameLst>
                                      </p:cBhvr>
                                      <p:tavLst>
                                        <p:tav tm="0">
                                          <p:val>
                                            <p:strVal val="#ppt_x"/>
                                          </p:val>
                                        </p:tav>
                                        <p:tav tm="100000">
                                          <p:val>
                                            <p:strVal val="#ppt_x"/>
                                          </p:val>
                                        </p:tav>
                                      </p:tavLst>
                                    </p:anim>
                                    <p:anim calcmode="lin" valueType="num">
                                      <p:cBhvr>
                                        <p:cTn id="51" dur="900" decel="100000" fill="hold"/>
                                        <p:tgtEl>
                                          <p:spTgt spid="59"/>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59"/>
                                        </p:tgtEl>
                                        <p:attrNameLst>
                                          <p:attrName>ppt_y</p:attrName>
                                        </p:attrNameLst>
                                      </p:cBhvr>
                                      <p:tavLst>
                                        <p:tav tm="0">
                                          <p:val>
                                            <p:strVal val="#ppt_y-.03"/>
                                          </p:val>
                                        </p:tav>
                                        <p:tav tm="100000">
                                          <p:val>
                                            <p:strVal val="#ppt_y"/>
                                          </p:val>
                                        </p:tav>
                                      </p:tavLst>
                                    </p:anim>
                                  </p:childTnLst>
                                </p:cTn>
                              </p:par>
                            </p:childTnLst>
                          </p:cTn>
                        </p:par>
                        <p:par>
                          <p:cTn id="53" fill="hold">
                            <p:stCondLst>
                              <p:cond delay="7000"/>
                            </p:stCondLst>
                            <p:childTnLst>
                              <p:par>
                                <p:cTn id="54" presetID="37" presetClass="entr" presetSubtype="0"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1000"/>
                                        <p:tgtEl>
                                          <p:spTgt spid="61"/>
                                        </p:tgtEl>
                                      </p:cBhvr>
                                    </p:animEffect>
                                    <p:anim calcmode="lin" valueType="num">
                                      <p:cBhvr>
                                        <p:cTn id="57" dur="1000" fill="hold"/>
                                        <p:tgtEl>
                                          <p:spTgt spid="61"/>
                                        </p:tgtEl>
                                        <p:attrNameLst>
                                          <p:attrName>ppt_x</p:attrName>
                                        </p:attrNameLst>
                                      </p:cBhvr>
                                      <p:tavLst>
                                        <p:tav tm="0">
                                          <p:val>
                                            <p:strVal val="#ppt_x"/>
                                          </p:val>
                                        </p:tav>
                                        <p:tav tm="100000">
                                          <p:val>
                                            <p:strVal val="#ppt_x"/>
                                          </p:val>
                                        </p:tav>
                                      </p:tavLst>
                                    </p:anim>
                                    <p:anim calcmode="lin" valueType="num">
                                      <p:cBhvr>
                                        <p:cTn id="58" dur="900" decel="100000" fill="hold"/>
                                        <p:tgtEl>
                                          <p:spTgt spid="61"/>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childTnLst>
                          </p:cTn>
                        </p:par>
                        <p:par>
                          <p:cTn id="60" fill="hold">
                            <p:stCondLst>
                              <p:cond delay="8000"/>
                            </p:stCondLst>
                            <p:childTnLst>
                              <p:par>
                                <p:cTn id="61" presetID="37" presetClass="entr" presetSubtype="0"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1000"/>
                                        <p:tgtEl>
                                          <p:spTgt spid="60"/>
                                        </p:tgtEl>
                                      </p:cBhvr>
                                    </p:animEffect>
                                    <p:anim calcmode="lin" valueType="num">
                                      <p:cBhvr>
                                        <p:cTn id="64" dur="1000" fill="hold"/>
                                        <p:tgtEl>
                                          <p:spTgt spid="60"/>
                                        </p:tgtEl>
                                        <p:attrNameLst>
                                          <p:attrName>ppt_x</p:attrName>
                                        </p:attrNameLst>
                                      </p:cBhvr>
                                      <p:tavLst>
                                        <p:tav tm="0">
                                          <p:val>
                                            <p:strVal val="#ppt_x"/>
                                          </p:val>
                                        </p:tav>
                                        <p:tav tm="100000">
                                          <p:val>
                                            <p:strVal val="#ppt_x"/>
                                          </p:val>
                                        </p:tav>
                                      </p:tavLst>
                                    </p:anim>
                                    <p:anim calcmode="lin" valueType="num">
                                      <p:cBhvr>
                                        <p:cTn id="65" dur="900" decel="100000" fill="hold"/>
                                        <p:tgtEl>
                                          <p:spTgt spid="60"/>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67" fill="hold">
                            <p:stCondLst>
                              <p:cond delay="9000"/>
                            </p:stCondLst>
                            <p:childTnLst>
                              <p:par>
                                <p:cTn id="68" presetID="37" presetClass="entr" presetSubtype="0" fill="hold" grpId="0" nodeType="after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900" decel="100000" fill="hold"/>
                                        <p:tgtEl>
                                          <p:spTgt spid="62"/>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6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p:bldP spid="60" grpId="0"/>
      <p:bldP spid="61" grpId="0"/>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2A7E38C-1D12-B9B9-8A75-31671B09C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534" y="188591"/>
            <a:ext cx="1369592" cy="1309050"/>
          </a:xfrm>
          <a:prstGeom prst="rect">
            <a:avLst/>
          </a:prstGeom>
        </p:spPr>
      </p:pic>
      <p:pic>
        <p:nvPicPr>
          <p:cNvPr id="4" name="Picture 3">
            <a:extLst>
              <a:ext uri="{FF2B5EF4-FFF2-40B4-BE49-F238E27FC236}">
                <a16:creationId xmlns:a16="http://schemas.microsoft.com/office/drawing/2014/main" id="{A505FCC5-4582-A1C1-D7F0-343E892ABEAD}"/>
              </a:ext>
            </a:extLst>
          </p:cNvPr>
          <p:cNvPicPr>
            <a:picLocks noChangeAspect="1"/>
          </p:cNvPicPr>
          <p:nvPr/>
        </p:nvPicPr>
        <p:blipFill rotWithShape="1">
          <a:blip r:embed="rId4">
            <a:extLst>
              <a:ext uri="{28A0092B-C50C-407E-A947-70E740481C1C}">
                <a14:useLocalDpi xmlns:a14="http://schemas.microsoft.com/office/drawing/2010/main" val="0"/>
              </a:ext>
            </a:extLst>
          </a:blip>
          <a:srcRect l="24190" t="15839" r="16796" b="30193"/>
          <a:stretch/>
        </p:blipFill>
        <p:spPr>
          <a:xfrm>
            <a:off x="1246929" y="148204"/>
            <a:ext cx="1443375" cy="1319941"/>
          </a:xfrm>
          <a:prstGeom prst="rect">
            <a:avLst/>
          </a:prstGeom>
        </p:spPr>
      </p:pic>
      <p:sp>
        <p:nvSpPr>
          <p:cNvPr id="6" name="Rectangle: Rounded Corners 5">
            <a:extLst>
              <a:ext uri="{FF2B5EF4-FFF2-40B4-BE49-F238E27FC236}">
                <a16:creationId xmlns:a16="http://schemas.microsoft.com/office/drawing/2014/main" id="{4E00427B-5DEA-17F4-387E-8046B54F67A2}"/>
              </a:ext>
            </a:extLst>
          </p:cNvPr>
          <p:cNvSpPr/>
          <p:nvPr/>
        </p:nvSpPr>
        <p:spPr>
          <a:xfrm>
            <a:off x="3037358" y="91810"/>
            <a:ext cx="925023" cy="925023"/>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28FFE01-6E8B-0F40-1D16-40FE4F987D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0427" y="138372"/>
            <a:ext cx="832626" cy="832626"/>
          </a:xfrm>
          <a:prstGeom prst="rect">
            <a:avLst/>
          </a:prstGeom>
        </p:spPr>
      </p:pic>
      <p:pic>
        <p:nvPicPr>
          <p:cNvPr id="8" name="Picture 7">
            <a:extLst>
              <a:ext uri="{FF2B5EF4-FFF2-40B4-BE49-F238E27FC236}">
                <a16:creationId xmlns:a16="http://schemas.microsoft.com/office/drawing/2014/main" id="{3AA3FF0A-6D9E-A48D-7229-D4CF55A0D6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101" y="1480770"/>
            <a:ext cx="601301" cy="601301"/>
          </a:xfrm>
          <a:prstGeom prst="rect">
            <a:avLst/>
          </a:prstGeom>
        </p:spPr>
      </p:pic>
      <p:pic>
        <p:nvPicPr>
          <p:cNvPr id="9" name="Picture 8">
            <a:extLst>
              <a:ext uri="{FF2B5EF4-FFF2-40B4-BE49-F238E27FC236}">
                <a16:creationId xmlns:a16="http://schemas.microsoft.com/office/drawing/2014/main" id="{C9752FC9-5ED3-0C35-B9FE-3505857DAE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169" y="2409655"/>
            <a:ext cx="463164" cy="463164"/>
          </a:xfrm>
          <a:prstGeom prst="rect">
            <a:avLst/>
          </a:prstGeom>
        </p:spPr>
      </p:pic>
      <p:pic>
        <p:nvPicPr>
          <p:cNvPr id="10" name="Picture 9">
            <a:extLst>
              <a:ext uri="{FF2B5EF4-FFF2-40B4-BE49-F238E27FC236}">
                <a16:creationId xmlns:a16="http://schemas.microsoft.com/office/drawing/2014/main" id="{2D30DE68-7EA2-EB46-6B43-A2487140EAE9}"/>
              </a:ext>
            </a:extLst>
          </p:cNvPr>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48232" y="2416104"/>
            <a:ext cx="448535" cy="448535"/>
          </a:xfrm>
          <a:prstGeom prst="rect">
            <a:avLst/>
          </a:prstGeom>
        </p:spPr>
      </p:pic>
      <p:pic>
        <p:nvPicPr>
          <p:cNvPr id="11" name="Picture 10">
            <a:extLst>
              <a:ext uri="{FF2B5EF4-FFF2-40B4-BE49-F238E27FC236}">
                <a16:creationId xmlns:a16="http://schemas.microsoft.com/office/drawing/2014/main" id="{4289AF7D-0E00-A068-AF5A-8F4DF1E67A3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2815" y="3983025"/>
            <a:ext cx="465873" cy="465873"/>
          </a:xfrm>
          <a:prstGeom prst="rect">
            <a:avLst/>
          </a:prstGeom>
        </p:spPr>
      </p:pic>
      <p:pic>
        <p:nvPicPr>
          <p:cNvPr id="12" name="Picture 11">
            <a:extLst>
              <a:ext uri="{FF2B5EF4-FFF2-40B4-BE49-F238E27FC236}">
                <a16:creationId xmlns:a16="http://schemas.microsoft.com/office/drawing/2014/main" id="{C7759483-74E8-D9E5-ABC3-7705854D236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8232" y="3200403"/>
            <a:ext cx="455038" cy="455038"/>
          </a:xfrm>
          <a:prstGeom prst="rect">
            <a:avLst/>
          </a:prstGeom>
        </p:spPr>
      </p:pic>
      <p:pic>
        <p:nvPicPr>
          <p:cNvPr id="13" name="Picture 12">
            <a:extLst>
              <a:ext uri="{FF2B5EF4-FFF2-40B4-BE49-F238E27FC236}">
                <a16:creationId xmlns:a16="http://schemas.microsoft.com/office/drawing/2014/main" id="{D5CF97E1-518E-C044-C101-0694AAAA0FE9}"/>
              </a:ext>
            </a:extLst>
          </p:cNvPr>
          <p:cNvPicPr>
            <a:picLocks noChangeAspect="1"/>
          </p:cNvPicPr>
          <p:nvPr/>
        </p:nvPicPr>
        <p:blipFill>
          <a:blip r:embed="rId11">
            <a:biLevel thresh="25000"/>
            <a:extLst>
              <a:ext uri="{28A0092B-C50C-407E-A947-70E740481C1C}">
                <a14:useLocalDpi xmlns:a14="http://schemas.microsoft.com/office/drawing/2010/main" val="0"/>
              </a:ext>
            </a:extLst>
          </a:blip>
          <a:stretch>
            <a:fillRect/>
          </a:stretch>
        </p:blipFill>
        <p:spPr>
          <a:xfrm>
            <a:off x="559920" y="3194042"/>
            <a:ext cx="443350" cy="443350"/>
          </a:xfrm>
          <a:prstGeom prst="rect">
            <a:avLst/>
          </a:prstGeom>
        </p:spPr>
      </p:pic>
      <p:pic>
        <p:nvPicPr>
          <p:cNvPr id="14" name="Picture 13">
            <a:extLst>
              <a:ext uri="{FF2B5EF4-FFF2-40B4-BE49-F238E27FC236}">
                <a16:creationId xmlns:a16="http://schemas.microsoft.com/office/drawing/2014/main" id="{9EC8D11C-1E9A-E986-8A18-F3EFF50F34E2}"/>
              </a:ext>
            </a:extLst>
          </p:cNvPr>
          <p:cNvPicPr>
            <a:picLocks noChangeAspect="1"/>
          </p:cNvPicPr>
          <p:nvPr/>
        </p:nvPicPr>
        <p:blipFill>
          <a:blip r:embed="rId12">
            <a:biLevel thresh="25000"/>
            <a:extLst>
              <a:ext uri="{28A0092B-C50C-407E-A947-70E740481C1C}">
                <a14:useLocalDpi xmlns:a14="http://schemas.microsoft.com/office/drawing/2010/main" val="0"/>
              </a:ext>
            </a:extLst>
          </a:blip>
          <a:stretch>
            <a:fillRect/>
          </a:stretch>
        </p:blipFill>
        <p:spPr>
          <a:xfrm>
            <a:off x="560378" y="3985484"/>
            <a:ext cx="454009" cy="454009"/>
          </a:xfrm>
          <a:prstGeom prst="rect">
            <a:avLst/>
          </a:prstGeom>
        </p:spPr>
      </p:pic>
      <p:pic>
        <p:nvPicPr>
          <p:cNvPr id="15" name="Picture 14">
            <a:extLst>
              <a:ext uri="{FF2B5EF4-FFF2-40B4-BE49-F238E27FC236}">
                <a16:creationId xmlns:a16="http://schemas.microsoft.com/office/drawing/2014/main" id="{F5E815A1-4AAB-47E9-406F-E59E322AA1E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39360" y="4776482"/>
            <a:ext cx="472782" cy="472782"/>
          </a:xfrm>
          <a:prstGeom prst="rect">
            <a:avLst/>
          </a:prstGeom>
        </p:spPr>
      </p:pic>
      <p:pic>
        <p:nvPicPr>
          <p:cNvPr id="16" name="Picture 15">
            <a:extLst>
              <a:ext uri="{FF2B5EF4-FFF2-40B4-BE49-F238E27FC236}">
                <a16:creationId xmlns:a16="http://schemas.microsoft.com/office/drawing/2014/main" id="{AAFB7A49-CEB9-07BE-4901-60C330163E8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80698" y="5576850"/>
            <a:ext cx="390107" cy="390107"/>
          </a:xfrm>
          <a:prstGeom prst="rect">
            <a:avLst/>
          </a:prstGeom>
        </p:spPr>
      </p:pic>
      <p:pic>
        <p:nvPicPr>
          <p:cNvPr id="17" name="Picture 16">
            <a:extLst>
              <a:ext uri="{FF2B5EF4-FFF2-40B4-BE49-F238E27FC236}">
                <a16:creationId xmlns:a16="http://schemas.microsoft.com/office/drawing/2014/main" id="{8B2DE17E-FB3D-FFFB-023B-903DB87BC9C9}"/>
              </a:ext>
            </a:extLst>
          </p:cNvPr>
          <p:cNvPicPr>
            <a:picLocks noChangeAspect="1"/>
          </p:cNvPicPr>
          <p:nvPr/>
        </p:nvPicPr>
        <p:blipFill>
          <a:blip r:embed="rId15">
            <a:biLevel thresh="25000"/>
            <a:extLst>
              <a:ext uri="{28A0092B-C50C-407E-A947-70E740481C1C}">
                <a14:useLocalDpi xmlns:a14="http://schemas.microsoft.com/office/drawing/2010/main" val="0"/>
              </a:ext>
            </a:extLst>
          </a:blip>
          <a:stretch>
            <a:fillRect/>
          </a:stretch>
        </p:blipFill>
        <p:spPr>
          <a:xfrm>
            <a:off x="552090" y="4801417"/>
            <a:ext cx="465298" cy="465298"/>
          </a:xfrm>
          <a:prstGeom prst="rect">
            <a:avLst/>
          </a:prstGeom>
        </p:spPr>
      </p:pic>
      <p:pic>
        <p:nvPicPr>
          <p:cNvPr id="18" name="Picture 17">
            <a:extLst>
              <a:ext uri="{FF2B5EF4-FFF2-40B4-BE49-F238E27FC236}">
                <a16:creationId xmlns:a16="http://schemas.microsoft.com/office/drawing/2014/main" id="{8B21E49C-5C7D-158B-3EDC-8088977BDD45}"/>
              </a:ext>
            </a:extLst>
          </p:cNvPr>
          <p:cNvPicPr>
            <a:picLocks noChangeAspect="1"/>
          </p:cNvPicPr>
          <p:nvPr/>
        </p:nvPicPr>
        <p:blipFill>
          <a:blip r:embed="rId16">
            <a:biLevel thresh="25000"/>
            <a:extLst>
              <a:ext uri="{28A0092B-C50C-407E-A947-70E740481C1C}">
                <a14:useLocalDpi xmlns:a14="http://schemas.microsoft.com/office/drawing/2010/main" val="0"/>
              </a:ext>
            </a:extLst>
          </a:blip>
          <a:stretch>
            <a:fillRect/>
          </a:stretch>
        </p:blipFill>
        <p:spPr>
          <a:xfrm>
            <a:off x="583524" y="5580456"/>
            <a:ext cx="379749" cy="379749"/>
          </a:xfrm>
          <a:prstGeom prst="rect">
            <a:avLst/>
          </a:prstGeom>
        </p:spPr>
      </p:pic>
      <p:sp>
        <p:nvSpPr>
          <p:cNvPr id="19" name="TextBox 18">
            <a:extLst>
              <a:ext uri="{FF2B5EF4-FFF2-40B4-BE49-F238E27FC236}">
                <a16:creationId xmlns:a16="http://schemas.microsoft.com/office/drawing/2014/main" id="{F81286D0-B9A5-70B0-CE5C-6F2DFB4CF2C1}"/>
              </a:ext>
            </a:extLst>
          </p:cNvPr>
          <p:cNvSpPr txBox="1"/>
          <p:nvPr/>
        </p:nvSpPr>
        <p:spPr>
          <a:xfrm>
            <a:off x="1097810" y="1669092"/>
            <a:ext cx="1658421" cy="369332"/>
          </a:xfrm>
          <a:prstGeom prst="rect">
            <a:avLst/>
          </a:prstGeom>
          <a:noFill/>
        </p:spPr>
        <p:txBody>
          <a:bodyPr wrap="square" rtlCol="0">
            <a:spAutoFit/>
          </a:bodyPr>
          <a:lstStyle/>
          <a:p>
            <a:r>
              <a:rPr lang="en-US" sz="1800" dirty="0">
                <a:solidFill>
                  <a:srgbClr val="003566"/>
                </a:solidFill>
                <a:latin typeface="Times New Roman" panose="02020603050405020304" pitchFamily="18" charset="0"/>
                <a:cs typeface="Times New Roman" panose="02020603050405020304" pitchFamily="18" charset="0"/>
              </a:rPr>
              <a:t>General</a:t>
            </a:r>
            <a:endParaRPr lang="en-US" dirty="0">
              <a:solidFill>
                <a:srgbClr val="262344"/>
              </a:solidFill>
              <a:cs typeface="B Yekan" panose="00000400000000000000" pitchFamily="2" charset="-78"/>
            </a:endParaRPr>
          </a:p>
        </p:txBody>
      </p:sp>
      <p:sp>
        <p:nvSpPr>
          <p:cNvPr id="20" name="TextBox 19">
            <a:extLst>
              <a:ext uri="{FF2B5EF4-FFF2-40B4-BE49-F238E27FC236}">
                <a16:creationId xmlns:a16="http://schemas.microsoft.com/office/drawing/2014/main" id="{7CDCE6D8-A301-7CAB-5287-D99A7A264604}"/>
              </a:ext>
            </a:extLst>
          </p:cNvPr>
          <p:cNvSpPr txBox="1"/>
          <p:nvPr/>
        </p:nvSpPr>
        <p:spPr>
          <a:xfrm>
            <a:off x="1097810" y="2451615"/>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Theoretical</a:t>
            </a:r>
            <a:endParaRPr lang="en-US" dirty="0">
              <a:solidFill>
                <a:schemeClr val="bg1"/>
              </a:solidFill>
              <a:cs typeface="B Yekan" panose="00000400000000000000" pitchFamily="2" charset="-78"/>
            </a:endParaRPr>
          </a:p>
        </p:txBody>
      </p:sp>
      <p:sp>
        <p:nvSpPr>
          <p:cNvPr id="21" name="TextBox 20">
            <a:extLst>
              <a:ext uri="{FF2B5EF4-FFF2-40B4-BE49-F238E27FC236}">
                <a16:creationId xmlns:a16="http://schemas.microsoft.com/office/drawing/2014/main" id="{D6EF530C-3846-2844-DD21-637B2D04D018}"/>
              </a:ext>
            </a:extLst>
          </p:cNvPr>
          <p:cNvSpPr txBox="1"/>
          <p:nvPr/>
        </p:nvSpPr>
        <p:spPr>
          <a:xfrm>
            <a:off x="1097810" y="3234138"/>
            <a:ext cx="1468408"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Methodology</a:t>
            </a:r>
            <a:endParaRPr lang="en-US" dirty="0">
              <a:solidFill>
                <a:schemeClr val="bg1"/>
              </a:solidFill>
              <a:cs typeface="B Yekan" panose="00000400000000000000" pitchFamily="2" charset="-78"/>
            </a:endParaRPr>
          </a:p>
        </p:txBody>
      </p:sp>
      <p:sp>
        <p:nvSpPr>
          <p:cNvPr id="22" name="TextBox 21">
            <a:extLst>
              <a:ext uri="{FF2B5EF4-FFF2-40B4-BE49-F238E27FC236}">
                <a16:creationId xmlns:a16="http://schemas.microsoft.com/office/drawing/2014/main" id="{5485FF86-0E0C-4292-7B5A-3C1AEEBFF796}"/>
              </a:ext>
            </a:extLst>
          </p:cNvPr>
          <p:cNvSpPr txBox="1"/>
          <p:nvPr/>
        </p:nvSpPr>
        <p:spPr>
          <a:xfrm>
            <a:off x="1097810" y="4016661"/>
            <a:ext cx="165842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data analysis</a:t>
            </a:r>
          </a:p>
        </p:txBody>
      </p:sp>
      <p:sp>
        <p:nvSpPr>
          <p:cNvPr id="23" name="TextBox 22">
            <a:extLst>
              <a:ext uri="{FF2B5EF4-FFF2-40B4-BE49-F238E27FC236}">
                <a16:creationId xmlns:a16="http://schemas.microsoft.com/office/drawing/2014/main" id="{C6E4FABE-8808-17C0-2223-ED7BBC39C9B5}"/>
              </a:ext>
            </a:extLst>
          </p:cNvPr>
          <p:cNvSpPr txBox="1"/>
          <p:nvPr/>
        </p:nvSpPr>
        <p:spPr>
          <a:xfrm>
            <a:off x="1097810" y="4799184"/>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Discussion</a:t>
            </a:r>
          </a:p>
        </p:txBody>
      </p:sp>
      <p:sp>
        <p:nvSpPr>
          <p:cNvPr id="24" name="TextBox 23">
            <a:extLst>
              <a:ext uri="{FF2B5EF4-FFF2-40B4-BE49-F238E27FC236}">
                <a16:creationId xmlns:a16="http://schemas.microsoft.com/office/drawing/2014/main" id="{08ED0B62-D57D-BADD-EF4A-5FD09C30FB63}"/>
              </a:ext>
            </a:extLst>
          </p:cNvPr>
          <p:cNvSpPr txBox="1"/>
          <p:nvPr/>
        </p:nvSpPr>
        <p:spPr>
          <a:xfrm>
            <a:off x="1097810" y="5581709"/>
            <a:ext cx="1384061" cy="369332"/>
          </a:xfrm>
          <a:prstGeom prst="rect">
            <a:avLst/>
          </a:prstGeom>
          <a:noFill/>
        </p:spPr>
        <p:txBody>
          <a:bodyPr wrap="square" rtlCol="0">
            <a:spAutoFit/>
          </a:bodyPr>
          <a:lstStyle/>
          <a:p>
            <a:r>
              <a:rPr lang="en-US" sz="1800" dirty="0">
                <a:solidFill>
                  <a:schemeClr val="bg1"/>
                </a:solidFill>
                <a:latin typeface="Times New Roman" panose="02020603050405020304" pitchFamily="18" charset="0"/>
                <a:cs typeface="Times New Roman" panose="02020603050405020304" pitchFamily="18" charset="0"/>
              </a:rPr>
              <a:t>References</a:t>
            </a:r>
          </a:p>
        </p:txBody>
      </p:sp>
      <p:cxnSp>
        <p:nvCxnSpPr>
          <p:cNvPr id="25" name="Straight Connector 24">
            <a:extLst>
              <a:ext uri="{FF2B5EF4-FFF2-40B4-BE49-F238E27FC236}">
                <a16:creationId xmlns:a16="http://schemas.microsoft.com/office/drawing/2014/main" id="{3FB72859-519B-AA69-9C3F-3543B4A3E258}"/>
              </a:ext>
            </a:extLst>
          </p:cNvPr>
          <p:cNvCxnSpPr>
            <a:cxnSpLocks/>
          </p:cNvCxnSpPr>
          <p:nvPr/>
        </p:nvCxnSpPr>
        <p:spPr>
          <a:xfrm flipH="1">
            <a:off x="488211" y="3023117"/>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6791748-6B1E-8E13-A258-B583C0E00BE5}"/>
              </a:ext>
            </a:extLst>
          </p:cNvPr>
          <p:cNvCxnSpPr>
            <a:cxnSpLocks/>
          </p:cNvCxnSpPr>
          <p:nvPr/>
        </p:nvCxnSpPr>
        <p:spPr>
          <a:xfrm flipH="1">
            <a:off x="488211" y="3849549"/>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D6DBA8-34DF-6E94-53D3-2569112312C7}"/>
              </a:ext>
            </a:extLst>
          </p:cNvPr>
          <p:cNvCxnSpPr>
            <a:cxnSpLocks/>
          </p:cNvCxnSpPr>
          <p:nvPr/>
        </p:nvCxnSpPr>
        <p:spPr>
          <a:xfrm flipH="1">
            <a:off x="488211" y="4675981"/>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702B024-021B-40D1-8591-BC414BC5631B}"/>
              </a:ext>
            </a:extLst>
          </p:cNvPr>
          <p:cNvCxnSpPr>
            <a:cxnSpLocks/>
          </p:cNvCxnSpPr>
          <p:nvPr/>
        </p:nvCxnSpPr>
        <p:spPr>
          <a:xfrm flipH="1">
            <a:off x="488211" y="5455758"/>
            <a:ext cx="1628369"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50C66890-781B-B914-6929-624AB622A2C2}"/>
              </a:ext>
            </a:extLst>
          </p:cNvPr>
          <p:cNvGrpSpPr/>
          <p:nvPr/>
        </p:nvGrpSpPr>
        <p:grpSpPr>
          <a:xfrm>
            <a:off x="852004" y="6372549"/>
            <a:ext cx="891891" cy="240246"/>
            <a:chOff x="10205357" y="6257021"/>
            <a:chExt cx="1243151" cy="334864"/>
          </a:xfrm>
        </p:grpSpPr>
        <p:grpSp>
          <p:nvGrpSpPr>
            <p:cNvPr id="30" name="Group 29">
              <a:extLst>
                <a:ext uri="{FF2B5EF4-FFF2-40B4-BE49-F238E27FC236}">
                  <a16:creationId xmlns:a16="http://schemas.microsoft.com/office/drawing/2014/main" id="{049D6285-803E-4CAB-4D04-2431EAC41118}"/>
                </a:ext>
              </a:extLst>
            </p:cNvPr>
            <p:cNvGrpSpPr/>
            <p:nvPr/>
          </p:nvGrpSpPr>
          <p:grpSpPr>
            <a:xfrm>
              <a:off x="10205357" y="6257021"/>
              <a:ext cx="1243151" cy="334864"/>
              <a:chOff x="10205357" y="6257021"/>
              <a:chExt cx="1243151" cy="334864"/>
            </a:xfrm>
          </p:grpSpPr>
          <p:sp>
            <p:nvSpPr>
              <p:cNvPr id="34" name="Rectangle: Rounded Corners 33">
                <a:extLst>
                  <a:ext uri="{FF2B5EF4-FFF2-40B4-BE49-F238E27FC236}">
                    <a16:creationId xmlns:a16="http://schemas.microsoft.com/office/drawing/2014/main" id="{03936AEA-61AD-C26B-AF79-DDAB4091160A}"/>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5" name="Rectangle: Rounded Corners 34">
                <a:extLst>
                  <a:ext uri="{FF2B5EF4-FFF2-40B4-BE49-F238E27FC236}">
                    <a16:creationId xmlns:a16="http://schemas.microsoft.com/office/drawing/2014/main" id="{D2A69209-275F-94DF-6731-6A5ECD14A468}"/>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6" name="Rectangle: Rounded Corners 35">
                <a:extLst>
                  <a:ext uri="{FF2B5EF4-FFF2-40B4-BE49-F238E27FC236}">
                    <a16:creationId xmlns:a16="http://schemas.microsoft.com/office/drawing/2014/main" id="{12967AAE-BE34-1128-1D46-F652B559FBBF}"/>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pic>
          <p:nvPicPr>
            <p:cNvPr id="31" name="Picture 30">
              <a:hlinkClick r:id="" action="ppaction://hlinkshowjump?jump=nextslide"/>
              <a:extLst>
                <a:ext uri="{FF2B5EF4-FFF2-40B4-BE49-F238E27FC236}">
                  <a16:creationId xmlns:a16="http://schemas.microsoft.com/office/drawing/2014/main" id="{30DA0F55-21CB-1F54-1251-695A21578041}"/>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32" name="Picture 31">
              <a:hlinkClick r:id="" action="ppaction://hlinkshowjump?jump=firstslide"/>
              <a:extLst>
                <a:ext uri="{FF2B5EF4-FFF2-40B4-BE49-F238E27FC236}">
                  <a16:creationId xmlns:a16="http://schemas.microsoft.com/office/drawing/2014/main" id="{F9B00733-92DF-4443-7613-7CD2B2534B81}"/>
                </a:ext>
              </a:extLst>
            </p:cNvPr>
            <p:cNvPicPr>
              <a:picLocks noChangeAspect="1"/>
            </p:cNvPicPr>
            <p:nvPr/>
          </p:nvPicPr>
          <p:blipFill>
            <a:blip r:embed="rId18">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33" name="Picture 32">
              <a:hlinkClick r:id="" action="ppaction://hlinkshowjump?jump=previousslide"/>
              <a:extLst>
                <a:ext uri="{FF2B5EF4-FFF2-40B4-BE49-F238E27FC236}">
                  <a16:creationId xmlns:a16="http://schemas.microsoft.com/office/drawing/2014/main" id="{3BD86BB2-5334-8BBA-70B2-2AFB9FD06EAD}"/>
                </a:ext>
              </a:extLst>
            </p:cNvPr>
            <p:cNvPicPr>
              <a:picLocks noChangeAspect="1"/>
            </p:cNvPicPr>
            <p:nvPr/>
          </p:nvPicPr>
          <p:blipFill>
            <a:blip r:embed="rId17">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sp>
        <p:nvSpPr>
          <p:cNvPr id="38" name="TextBox 37">
            <a:extLst>
              <a:ext uri="{FF2B5EF4-FFF2-40B4-BE49-F238E27FC236}">
                <a16:creationId xmlns:a16="http://schemas.microsoft.com/office/drawing/2014/main" id="{403B6C72-B514-7BB1-2E4A-2142833797A6}"/>
              </a:ext>
            </a:extLst>
          </p:cNvPr>
          <p:cNvSpPr txBox="1"/>
          <p:nvPr/>
        </p:nvSpPr>
        <p:spPr>
          <a:xfrm>
            <a:off x="4178710" y="178759"/>
            <a:ext cx="5171767" cy="369332"/>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Professional dashboard PowerPoint template</a:t>
            </a:r>
          </a:p>
        </p:txBody>
      </p:sp>
      <p:sp>
        <p:nvSpPr>
          <p:cNvPr id="40" name="TextBox 39">
            <a:extLst>
              <a:ext uri="{FF2B5EF4-FFF2-40B4-BE49-F238E27FC236}">
                <a16:creationId xmlns:a16="http://schemas.microsoft.com/office/drawing/2014/main" id="{717B981C-FE67-5158-76CA-81A7860A5D4B}"/>
              </a:ext>
            </a:extLst>
          </p:cNvPr>
          <p:cNvSpPr txBox="1"/>
          <p:nvPr/>
        </p:nvSpPr>
        <p:spPr>
          <a:xfrm>
            <a:off x="9494898" y="171074"/>
            <a:ext cx="2438400" cy="369332"/>
          </a:xfrm>
          <a:prstGeom prst="rect">
            <a:avLst/>
          </a:prstGeom>
          <a:noFill/>
        </p:spPr>
        <p:txBody>
          <a:bodyPr wrap="square">
            <a:spAutoFit/>
          </a:bodyPr>
          <a:lstStyle/>
          <a:p>
            <a:r>
              <a:rPr lang="en-US" sz="1800" dirty="0">
                <a:solidFill>
                  <a:schemeClr val="bg1"/>
                </a:solidFill>
                <a:latin typeface="Times New Roman" panose="02020603050405020304" pitchFamily="18" charset="0"/>
                <a:cs typeface="Times New Roman" panose="02020603050405020304" pitchFamily="18" charset="0"/>
              </a:rPr>
              <a:t>Researcher: ....</a:t>
            </a:r>
            <a:r>
              <a:rPr lang="fa-IR" sz="1800" dirty="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endParaRPr>
          </a:p>
        </p:txBody>
      </p:sp>
      <p:sp>
        <p:nvSpPr>
          <p:cNvPr id="5" name="TextBox 4">
            <a:extLst>
              <a:ext uri="{FF2B5EF4-FFF2-40B4-BE49-F238E27FC236}">
                <a16:creationId xmlns:a16="http://schemas.microsoft.com/office/drawing/2014/main" id="{E7A06F20-EB8E-81AF-AFC3-16C7BD145BB9}"/>
              </a:ext>
            </a:extLst>
          </p:cNvPr>
          <p:cNvSpPr txBox="1"/>
          <p:nvPr/>
        </p:nvSpPr>
        <p:spPr>
          <a:xfrm>
            <a:off x="8611605"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4</a:t>
            </a:r>
          </a:p>
        </p:txBody>
      </p:sp>
      <p:sp>
        <p:nvSpPr>
          <p:cNvPr id="37" name="TextBox 36">
            <a:extLst>
              <a:ext uri="{FF2B5EF4-FFF2-40B4-BE49-F238E27FC236}">
                <a16:creationId xmlns:a16="http://schemas.microsoft.com/office/drawing/2014/main" id="{1C0B7BDC-9281-3E4D-1DBC-B4A833B662D4}"/>
              </a:ext>
            </a:extLst>
          </p:cNvPr>
          <p:cNvSpPr txBox="1"/>
          <p:nvPr/>
        </p:nvSpPr>
        <p:spPr>
          <a:xfrm>
            <a:off x="7178786"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3</a:t>
            </a:r>
          </a:p>
        </p:txBody>
      </p:sp>
      <p:sp>
        <p:nvSpPr>
          <p:cNvPr id="39" name="TextBox 38">
            <a:extLst>
              <a:ext uri="{FF2B5EF4-FFF2-40B4-BE49-F238E27FC236}">
                <a16:creationId xmlns:a16="http://schemas.microsoft.com/office/drawing/2014/main" id="{CB61D7ED-7C21-1733-922E-AAA4EF144E08}"/>
              </a:ext>
            </a:extLst>
          </p:cNvPr>
          <p:cNvSpPr txBox="1"/>
          <p:nvPr/>
        </p:nvSpPr>
        <p:spPr>
          <a:xfrm>
            <a:off x="5707433"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2</a:t>
            </a:r>
          </a:p>
        </p:txBody>
      </p:sp>
      <p:sp>
        <p:nvSpPr>
          <p:cNvPr id="41" name="TextBox 40">
            <a:extLst>
              <a:ext uri="{FF2B5EF4-FFF2-40B4-BE49-F238E27FC236}">
                <a16:creationId xmlns:a16="http://schemas.microsoft.com/office/drawing/2014/main" id="{ED6F336E-F5CB-6B4B-7F51-CAA9C1429ED5}"/>
              </a:ext>
            </a:extLst>
          </p:cNvPr>
          <p:cNvSpPr txBox="1"/>
          <p:nvPr/>
        </p:nvSpPr>
        <p:spPr>
          <a:xfrm>
            <a:off x="4309435" y="752561"/>
            <a:ext cx="1221389"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1</a:t>
            </a:r>
          </a:p>
        </p:txBody>
      </p:sp>
      <p:sp>
        <p:nvSpPr>
          <p:cNvPr id="45" name="Rectangle: Rounded Corners 44">
            <a:extLst>
              <a:ext uri="{FF2B5EF4-FFF2-40B4-BE49-F238E27FC236}">
                <a16:creationId xmlns:a16="http://schemas.microsoft.com/office/drawing/2014/main" id="{4FFC2D50-0465-C10F-6330-149B90327E01}"/>
              </a:ext>
            </a:extLst>
          </p:cNvPr>
          <p:cNvSpPr/>
          <p:nvPr/>
        </p:nvSpPr>
        <p:spPr>
          <a:xfrm>
            <a:off x="10138714" y="1113761"/>
            <a:ext cx="839244" cy="96701"/>
          </a:xfrm>
          <a:prstGeom prst="roundRect">
            <a:avLst>
              <a:gd name="adj" fmla="val 3282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C3214BB7-C939-BBD8-01A3-64D60BBB3C2B}"/>
              </a:ext>
            </a:extLst>
          </p:cNvPr>
          <p:cNvSpPr txBox="1"/>
          <p:nvPr/>
        </p:nvSpPr>
        <p:spPr>
          <a:xfrm>
            <a:off x="10031682" y="752561"/>
            <a:ext cx="1126273" cy="338554"/>
          </a:xfrm>
          <a:prstGeom prst="rect">
            <a:avLst/>
          </a:prstGeom>
          <a:noFill/>
        </p:spPr>
        <p:txBody>
          <a:bodyPr wrap="square" rtlCol="0">
            <a:spAutoFit/>
          </a:bodyPr>
          <a:lstStyle/>
          <a:p>
            <a:pPr algn="ctr"/>
            <a:r>
              <a:rPr lang="en-US" sz="1600" dirty="0">
                <a:solidFill>
                  <a:srgbClr val="FFC000"/>
                </a:solidFill>
                <a:latin typeface="Times New Roman" panose="02020603050405020304" pitchFamily="18" charset="0"/>
                <a:cs typeface="Times New Roman" panose="02020603050405020304" pitchFamily="18" charset="0"/>
              </a:rPr>
              <a:t>Title</a:t>
            </a:r>
            <a:r>
              <a:rPr lang="fa-IR" sz="1600" dirty="0">
                <a:solidFill>
                  <a:srgbClr val="FFC000"/>
                </a:solidFill>
                <a:latin typeface="Times New Roman" panose="02020603050405020304" pitchFamily="18" charset="0"/>
                <a:cs typeface="Times New Roman" panose="02020603050405020304" pitchFamily="18" charset="0"/>
              </a:rPr>
              <a:t> </a:t>
            </a:r>
            <a:r>
              <a:rPr lang="en-US" sz="1600" dirty="0">
                <a:solidFill>
                  <a:srgbClr val="FFC000"/>
                </a:solidFill>
                <a:latin typeface="Times New Roman" panose="02020603050405020304" pitchFamily="18" charset="0"/>
                <a:cs typeface="Times New Roman" panose="02020603050405020304" pitchFamily="18" charset="0"/>
              </a:rPr>
              <a:t>5</a:t>
            </a:r>
          </a:p>
        </p:txBody>
      </p:sp>
      <p:sp>
        <p:nvSpPr>
          <p:cNvPr id="47" name="Rectangle: Rounded Corners 46">
            <a:extLst>
              <a:ext uri="{FF2B5EF4-FFF2-40B4-BE49-F238E27FC236}">
                <a16:creationId xmlns:a16="http://schemas.microsoft.com/office/drawing/2014/main" id="{501DF8F1-6C23-FD92-A5EE-AF9E303B02B8}"/>
              </a:ext>
            </a:extLst>
          </p:cNvPr>
          <p:cNvSpPr/>
          <p:nvPr/>
        </p:nvSpPr>
        <p:spPr>
          <a:xfrm>
            <a:off x="2767203" y="1364159"/>
            <a:ext cx="9177736" cy="5182823"/>
          </a:xfrm>
          <a:prstGeom prst="roundRect">
            <a:avLst>
              <a:gd name="adj" fmla="val 399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51C40EE-7319-EA9B-B9EC-C23B05039A10}"/>
              </a:ext>
            </a:extLst>
          </p:cNvPr>
          <p:cNvSpPr txBox="1"/>
          <p:nvPr/>
        </p:nvSpPr>
        <p:spPr>
          <a:xfrm flipH="1">
            <a:off x="2957216" y="2174751"/>
            <a:ext cx="2223284" cy="338554"/>
          </a:xfrm>
          <a:prstGeom prst="rect">
            <a:avLst/>
          </a:prstGeom>
          <a:noFill/>
          <a:ln>
            <a:noFill/>
          </a:ln>
        </p:spPr>
        <p:txBody>
          <a:bodyPr wrap="square" rtlCol="0">
            <a:spAutoFit/>
          </a:bodyPr>
          <a:lstStyle/>
          <a:p>
            <a:pPr algn="justLow"/>
            <a:r>
              <a:rPr lang="en-US" sz="1600" b="1" dirty="0">
                <a:solidFill>
                  <a:srgbClr val="FFC000"/>
                </a:solidFill>
                <a:latin typeface="Times New Roman" panose="02020603050405020304" pitchFamily="18" charset="0"/>
                <a:cs typeface="Times New Roman" panose="02020603050405020304" pitchFamily="18" charset="0"/>
              </a:rPr>
              <a:t>Enter the original title</a:t>
            </a:r>
            <a:endParaRPr lang="fa-IR" sz="1600" b="1" dirty="0">
              <a:solidFill>
                <a:srgbClr val="FFC000"/>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CD4F51CE-F991-B7D3-B428-4B828C8F9EC7}"/>
              </a:ext>
            </a:extLst>
          </p:cNvPr>
          <p:cNvSpPr txBox="1"/>
          <p:nvPr/>
        </p:nvSpPr>
        <p:spPr>
          <a:xfrm flipH="1">
            <a:off x="2957215" y="1685833"/>
            <a:ext cx="230018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Enter the subject title</a:t>
            </a:r>
            <a:endParaRPr lang="fa-IR" b="1" dirty="0">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8BBFFF04-2986-4045-5CDE-0E411DAF755E}"/>
              </a:ext>
            </a:extLst>
          </p:cNvPr>
          <p:cNvSpPr txBox="1"/>
          <p:nvPr/>
        </p:nvSpPr>
        <p:spPr>
          <a:xfrm flipH="1">
            <a:off x="2957216" y="2482528"/>
            <a:ext cx="3971606" cy="3862596"/>
          </a:xfrm>
          <a:prstGeom prst="rect">
            <a:avLst/>
          </a:prstGeom>
          <a:noFill/>
        </p:spPr>
        <p:txBody>
          <a:bodyPr wrap="square">
            <a:spAutoFit/>
          </a:bodyPr>
          <a:lstStyle/>
          <a:p>
            <a:pPr algn="justLow">
              <a:lnSpc>
                <a:spcPct val="3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 </a:t>
            </a:r>
            <a:endParaRPr lang="en-US" sz="1400" dirty="0">
              <a:latin typeface="Vazir" panose="020B0603030804020204" pitchFamily="34" charset="-78"/>
              <a:cs typeface="B Yekan" panose="00000400000000000000" pitchFamily="2" charset="-78"/>
            </a:endParaRPr>
          </a:p>
        </p:txBody>
      </p:sp>
      <p:pic>
        <p:nvPicPr>
          <p:cNvPr id="44" name="Picture 43">
            <a:extLst>
              <a:ext uri="{FF2B5EF4-FFF2-40B4-BE49-F238E27FC236}">
                <a16:creationId xmlns:a16="http://schemas.microsoft.com/office/drawing/2014/main" id="{E8A7ECB3-A083-3FB6-5925-A7A93342B33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flipH="1">
            <a:off x="9665499" y="1986151"/>
            <a:ext cx="2205306" cy="1945465"/>
          </a:xfrm>
          <a:prstGeom prst="rect">
            <a:avLst/>
          </a:prstGeom>
        </p:spPr>
      </p:pic>
      <p:pic>
        <p:nvPicPr>
          <p:cNvPr id="48" name="Picture 47">
            <a:extLst>
              <a:ext uri="{FF2B5EF4-FFF2-40B4-BE49-F238E27FC236}">
                <a16:creationId xmlns:a16="http://schemas.microsoft.com/office/drawing/2014/main" id="{D4831BF0-8DA4-0C19-DB67-AAB76D735BDE}"/>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flipH="1">
            <a:off x="7335706" y="1986151"/>
            <a:ext cx="2205306" cy="1945465"/>
          </a:xfrm>
          <a:prstGeom prst="rect">
            <a:avLst/>
          </a:prstGeom>
        </p:spPr>
      </p:pic>
      <p:pic>
        <p:nvPicPr>
          <p:cNvPr id="49" name="Picture 48">
            <a:extLst>
              <a:ext uri="{FF2B5EF4-FFF2-40B4-BE49-F238E27FC236}">
                <a16:creationId xmlns:a16="http://schemas.microsoft.com/office/drawing/2014/main" id="{BD5F8EBB-E5B5-1ACF-FE53-6DAFCB1E5632}"/>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flipH="1">
            <a:off x="9665499" y="4144616"/>
            <a:ext cx="2205306" cy="1945465"/>
          </a:xfrm>
          <a:prstGeom prst="rect">
            <a:avLst/>
          </a:prstGeom>
        </p:spPr>
      </p:pic>
      <p:pic>
        <p:nvPicPr>
          <p:cNvPr id="50" name="Picture 49">
            <a:extLst>
              <a:ext uri="{FF2B5EF4-FFF2-40B4-BE49-F238E27FC236}">
                <a16:creationId xmlns:a16="http://schemas.microsoft.com/office/drawing/2014/main" id="{08B81687-4CCA-4A6D-2D06-2F92515A13C2}"/>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flipH="1">
            <a:off x="7335706" y="4144616"/>
            <a:ext cx="2205306" cy="1945465"/>
          </a:xfrm>
          <a:prstGeom prst="rect">
            <a:avLst/>
          </a:prstGeom>
        </p:spPr>
      </p:pic>
      <p:sp>
        <p:nvSpPr>
          <p:cNvPr id="59" name="TextBox 58">
            <a:extLst>
              <a:ext uri="{FF2B5EF4-FFF2-40B4-BE49-F238E27FC236}">
                <a16:creationId xmlns:a16="http://schemas.microsoft.com/office/drawing/2014/main" id="{E65F1B17-CD22-9E29-3E7D-3A45019CF65A}"/>
              </a:ext>
            </a:extLst>
          </p:cNvPr>
          <p:cNvSpPr txBox="1"/>
          <p:nvPr/>
        </p:nvSpPr>
        <p:spPr>
          <a:xfrm>
            <a:off x="11321874" y="850631"/>
            <a:ext cx="419316" cy="338554"/>
          </a:xfrm>
          <a:prstGeom prst="rect">
            <a:avLst/>
          </a:prstGeom>
          <a:noFill/>
        </p:spPr>
        <p:txBody>
          <a:bodyPr wrap="square" rtlCol="0">
            <a:spAutoFit/>
          </a:bodyPr>
          <a:lstStyle/>
          <a:p>
            <a:pPr algn="ctr"/>
            <a:r>
              <a:rPr lang="en-US" sz="1600" b="1" dirty="0">
                <a:solidFill>
                  <a:srgbClr val="262344"/>
                </a:solidFill>
                <a:latin typeface="Times New Roman" panose="02020603050405020304" pitchFamily="18" charset="0"/>
                <a:cs typeface="Times New Roman" panose="02020603050405020304" pitchFamily="18" charset="0"/>
              </a:rPr>
              <a:t>8</a:t>
            </a:r>
          </a:p>
        </p:txBody>
      </p:sp>
    </p:spTree>
    <p:extLst>
      <p:ext uri="{BB962C8B-B14F-4D97-AF65-F5344CB8AC3E}">
        <p14:creationId xmlns:p14="http://schemas.microsoft.com/office/powerpoint/2010/main" val="260004674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fltVal val="0"/>
                                          </p:val>
                                        </p:tav>
                                        <p:tav tm="100000">
                                          <p:val>
                                            <p:strVal val="#ppt_h"/>
                                          </p:val>
                                        </p:tav>
                                      </p:tavLst>
                                    </p:anim>
                                    <p:animEffect transition="in" filter="fade">
                                      <p:cBhvr>
                                        <p:cTn id="33" dur="500"/>
                                        <p:tgtEl>
                                          <p:spTgt spid="49"/>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2"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D36570-DBBC-EC3E-7502-BBDB79212465}"/>
              </a:ext>
            </a:extLst>
          </p:cNvPr>
          <p:cNvSpPr txBox="1"/>
          <p:nvPr/>
        </p:nvSpPr>
        <p:spPr>
          <a:xfrm>
            <a:off x="126124" y="3225834"/>
            <a:ext cx="11855669"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Theoretical foundations of research</a:t>
            </a:r>
          </a:p>
        </p:txBody>
      </p:sp>
      <p:sp>
        <p:nvSpPr>
          <p:cNvPr id="4" name="TextBox 3">
            <a:extLst>
              <a:ext uri="{FF2B5EF4-FFF2-40B4-BE49-F238E27FC236}">
                <a16:creationId xmlns:a16="http://schemas.microsoft.com/office/drawing/2014/main" id="{25C975EA-D136-7091-BE20-93779EC50A1C}"/>
              </a:ext>
            </a:extLst>
          </p:cNvPr>
          <p:cNvSpPr txBox="1"/>
          <p:nvPr/>
        </p:nvSpPr>
        <p:spPr>
          <a:xfrm>
            <a:off x="126124" y="4641183"/>
            <a:ext cx="11855669" cy="400110"/>
          </a:xfrm>
          <a:prstGeom prst="rect">
            <a:avLst/>
          </a:prstGeom>
          <a:noFill/>
        </p:spPr>
        <p:txBody>
          <a:bodyPr wrap="square">
            <a:spAutoFit/>
          </a:bodyPr>
          <a:lstStyle/>
          <a:p>
            <a:pPr algn="ctr" rtl="1" fontAlgn="base"/>
            <a:r>
              <a:rPr lang="en-US" sz="2000" dirty="0">
                <a:solidFill>
                  <a:schemeClr val="bg1"/>
                </a:solidFill>
                <a:latin typeface="Times New Roman" panose="02020603050405020304" pitchFamily="18" charset="0"/>
                <a:cs typeface="Times New Roman" panose="02020603050405020304" pitchFamily="18" charset="0"/>
              </a:rPr>
              <a:t>Enter your text in this field.</a:t>
            </a:r>
            <a:endParaRPr lang="fa-IR" sz="2000" dirty="0">
              <a:solidFill>
                <a:schemeClr val="bg1"/>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4864396-EF35-589D-2D6B-B8E8738ACCC3}"/>
              </a:ext>
            </a:extLst>
          </p:cNvPr>
          <p:cNvGrpSpPr/>
          <p:nvPr/>
        </p:nvGrpSpPr>
        <p:grpSpPr>
          <a:xfrm>
            <a:off x="5650054" y="6176326"/>
            <a:ext cx="891891" cy="240246"/>
            <a:chOff x="10205357" y="6257021"/>
            <a:chExt cx="1243151" cy="334864"/>
          </a:xfrm>
        </p:grpSpPr>
        <p:grpSp>
          <p:nvGrpSpPr>
            <p:cNvPr id="6" name="Group 5">
              <a:extLst>
                <a:ext uri="{FF2B5EF4-FFF2-40B4-BE49-F238E27FC236}">
                  <a16:creationId xmlns:a16="http://schemas.microsoft.com/office/drawing/2014/main" id="{03668352-5558-0CFB-4AAA-5FF44AFBE870}"/>
                </a:ext>
              </a:extLst>
            </p:cNvPr>
            <p:cNvGrpSpPr/>
            <p:nvPr/>
          </p:nvGrpSpPr>
          <p:grpSpPr>
            <a:xfrm>
              <a:off x="10205357" y="6257021"/>
              <a:ext cx="1243151" cy="334864"/>
              <a:chOff x="10205357" y="6257021"/>
              <a:chExt cx="1243151" cy="334864"/>
            </a:xfrm>
          </p:grpSpPr>
          <p:sp>
            <p:nvSpPr>
              <p:cNvPr id="10" name="Rectangle: Rounded Corners 9">
                <a:extLst>
                  <a:ext uri="{FF2B5EF4-FFF2-40B4-BE49-F238E27FC236}">
                    <a16:creationId xmlns:a16="http://schemas.microsoft.com/office/drawing/2014/main" id="{12DFA77F-D732-3428-5614-4BA8ABADA175}"/>
                  </a:ext>
                </a:extLst>
              </p:cNvPr>
              <p:cNvSpPr/>
              <p:nvPr/>
            </p:nvSpPr>
            <p:spPr>
              <a:xfrm flipH="1">
                <a:off x="10205357"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B63E950-1667-9BAF-7590-B05542D497D6}"/>
                  </a:ext>
                </a:extLst>
              </p:cNvPr>
              <p:cNvSpPr/>
              <p:nvPr/>
            </p:nvSpPr>
            <p:spPr>
              <a:xfrm flipH="1">
                <a:off x="10659501"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DC8E7AC2-E316-D70B-3487-7CA86A0718AD}"/>
                  </a:ext>
                </a:extLst>
              </p:cNvPr>
              <p:cNvSpPr/>
              <p:nvPr/>
            </p:nvSpPr>
            <p:spPr>
              <a:xfrm flipH="1">
                <a:off x="11113644" y="6257021"/>
                <a:ext cx="334864" cy="334864"/>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hlinkClick r:id="" action="ppaction://hlinkshowjump?jump=nextslide"/>
              <a:extLst>
                <a:ext uri="{FF2B5EF4-FFF2-40B4-BE49-F238E27FC236}">
                  <a16:creationId xmlns:a16="http://schemas.microsoft.com/office/drawing/2014/main" id="{D7690BC2-5046-33EB-4131-6BFD61910BD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8092411">
              <a:off x="11192339" y="6327931"/>
              <a:ext cx="179127" cy="179127"/>
            </a:xfrm>
            <a:prstGeom prst="rect">
              <a:avLst/>
            </a:prstGeom>
          </p:spPr>
        </p:pic>
        <p:pic>
          <p:nvPicPr>
            <p:cNvPr id="8" name="Picture 7">
              <a:hlinkClick r:id="" action="ppaction://hlinkshowjump?jump=firstslide"/>
              <a:extLst>
                <a:ext uri="{FF2B5EF4-FFF2-40B4-BE49-F238E27FC236}">
                  <a16:creationId xmlns:a16="http://schemas.microsoft.com/office/drawing/2014/main" id="{1786728F-5174-2197-E384-2C698ED9A7E4}"/>
                </a:ext>
              </a:extLst>
            </p:cNvPr>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10746853" y="6342275"/>
              <a:ext cx="151139" cy="150439"/>
            </a:xfrm>
            <a:prstGeom prst="rect">
              <a:avLst/>
            </a:prstGeom>
          </p:spPr>
        </p:pic>
        <p:pic>
          <p:nvPicPr>
            <p:cNvPr id="9" name="Picture 8">
              <a:hlinkClick r:id="" action="ppaction://hlinkshowjump?jump=previousslide"/>
              <a:extLst>
                <a:ext uri="{FF2B5EF4-FFF2-40B4-BE49-F238E27FC236}">
                  <a16:creationId xmlns:a16="http://schemas.microsoft.com/office/drawing/2014/main" id="{42D5DDEB-3495-6301-869B-D5486477A5E5}"/>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rot="13507589" flipH="1">
              <a:off x="10273379" y="6327931"/>
              <a:ext cx="179127" cy="179127"/>
            </a:xfrm>
            <a:prstGeom prst="rect">
              <a:avLst/>
            </a:prstGeom>
          </p:spPr>
        </p:pic>
      </p:grpSp>
      <p:pic>
        <p:nvPicPr>
          <p:cNvPr id="13" name="Picture 12">
            <a:extLst>
              <a:ext uri="{FF2B5EF4-FFF2-40B4-BE49-F238E27FC236}">
                <a16:creationId xmlns:a16="http://schemas.microsoft.com/office/drawing/2014/main" id="{2D4762FD-2453-71E4-EE0E-A67FA69E386F}"/>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772114" y="893511"/>
            <a:ext cx="2086313" cy="2086313"/>
          </a:xfrm>
          <a:prstGeom prst="rect">
            <a:avLst/>
          </a:prstGeom>
        </p:spPr>
      </p:pic>
    </p:spTree>
    <p:extLst>
      <p:ext uri="{BB962C8B-B14F-4D97-AF65-F5344CB8AC3E}">
        <p14:creationId xmlns:p14="http://schemas.microsoft.com/office/powerpoint/2010/main" val="213201136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1610</TotalTime>
  <Words>3221</Words>
  <Application>Microsoft Office PowerPoint</Application>
  <PresentationFormat>Widescreen</PresentationFormat>
  <Paragraphs>633</Paragraphs>
  <Slides>36</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Lalezar</vt:lpstr>
      <vt:lpstr>Roboto</vt:lpstr>
      <vt:lpstr>Times New Roman</vt:lpstr>
      <vt:lpstr>Vazir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Mobotop</cp:lastModifiedBy>
  <cp:revision>80</cp:revision>
  <dcterms:created xsi:type="dcterms:W3CDTF">2023-08-07T14:16:43Z</dcterms:created>
  <dcterms:modified xsi:type="dcterms:W3CDTF">2024-02-07T14:21:40Z</dcterms:modified>
</cp:coreProperties>
</file>